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8" r:id="rId3"/>
    <p:sldId id="259" r:id="rId4"/>
    <p:sldId id="283" r:id="rId5"/>
    <p:sldId id="263" r:id="rId6"/>
    <p:sldId id="264" r:id="rId7"/>
    <p:sldId id="265" r:id="rId8"/>
    <p:sldId id="262" r:id="rId9"/>
    <p:sldId id="284" r:id="rId10"/>
    <p:sldId id="285" r:id="rId11"/>
    <p:sldId id="290" r:id="rId12"/>
    <p:sldId id="286" r:id="rId13"/>
    <p:sldId id="260" r:id="rId14"/>
    <p:sldId id="287" r:id="rId15"/>
    <p:sldId id="288" r:id="rId16"/>
    <p:sldId id="289" r:id="rId17"/>
    <p:sldId id="291" r:id="rId18"/>
    <p:sldId id="292" r:id="rId19"/>
    <p:sldId id="261" r:id="rId20"/>
    <p:sldId id="293" r:id="rId21"/>
    <p:sldId id="294" r:id="rId22"/>
    <p:sldId id="295" r:id="rId23"/>
    <p:sldId id="296" r:id="rId24"/>
    <p:sldId id="282"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67"/>
    <a:srgbClr val="CD5409"/>
    <a:srgbClr val="E7794B"/>
    <a:srgbClr val="FFC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3669" autoAdjust="0"/>
  </p:normalViewPr>
  <p:slideViewPr>
    <p:cSldViewPr snapToGrid="0" showGuides="1">
      <p:cViewPr>
        <p:scale>
          <a:sx n="50" d="100"/>
          <a:sy n="50" d="100"/>
        </p:scale>
        <p:origin x="-354" y="-1290"/>
      </p:cViewPr>
      <p:guideLst>
        <p:guide orient="horz" pos="2160"/>
        <p:guide pos="3840"/>
      </p:guideLst>
    </p:cSldViewPr>
  </p:slideViewPr>
  <p:notesTextViewPr>
    <p:cViewPr>
      <p:scale>
        <a:sx n="1" d="1"/>
        <a:sy n="1" d="1"/>
      </p:scale>
      <p:origin x="0" y="0"/>
    </p:cViewPr>
  </p:notesTextViewPr>
  <p:sorterViewPr>
    <p:cViewPr>
      <p:scale>
        <a:sx n="80" d="100"/>
        <a:sy n="8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DE77F-7938-4957-B2B2-BD0D4A54943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3353F-07E0-43B7-A946-6AFB2872C2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
        <p:nvSpPr>
          <p:cNvPr id="11" name="矩形 10"/>
          <p:cNvSpPr/>
          <p:nvPr userDrawn="1"/>
        </p:nvSpPr>
        <p:spPr>
          <a:xfrm>
            <a:off x="9010410" y="64311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88D3549-52A7-4FA1-B1EB-8145E1340B48}"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D3E8965-E607-4FBB-AE9F-4AA1FC7A5B0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100000">
              <a:srgbClr val="FFBE67"/>
            </a:gs>
            <a:gs pos="30000">
              <a:srgbClr val="CD5409"/>
            </a:gs>
          </a:gsLst>
          <a:lin ang="5400000" scaled="1"/>
        </a:gradFill>
        <a:effectLst/>
      </p:bgPr>
    </p:bg>
    <p:spTree>
      <p:nvGrpSpPr>
        <p:cNvPr id="1" name=""/>
        <p:cNvGrpSpPr/>
        <p:nvPr/>
      </p:nvGrpSpPr>
      <p:grpSpPr>
        <a:xfrm>
          <a:off x="0" y="0"/>
          <a:ext cx="0" cy="0"/>
          <a:chOff x="0" y="0"/>
          <a:chExt cx="0" cy="0"/>
        </a:xfrm>
      </p:grpSpPr>
      <p:sp>
        <p:nvSpPr>
          <p:cNvPr id="7" name="图文框 6"/>
          <p:cNvSpPr/>
          <p:nvPr userDrawn="1"/>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3.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任意多边形 219"/>
          <p:cNvSpPr/>
          <p:nvPr/>
        </p:nvSpPr>
        <p:spPr bwMode="auto">
          <a:xfrm>
            <a:off x="0" y="2450295"/>
            <a:ext cx="12192000" cy="4434693"/>
          </a:xfrm>
          <a:custGeom>
            <a:avLst/>
            <a:gdLst>
              <a:gd name="connsiteX0" fmla="*/ 12192000 w 12192000"/>
              <a:gd name="connsiteY0" fmla="*/ 0 h 4434693"/>
              <a:gd name="connsiteX1" fmla="*/ 12192000 w 12192000"/>
              <a:gd name="connsiteY1" fmla="*/ 4434693 h 4434693"/>
              <a:gd name="connsiteX2" fmla="*/ 0 w 12192000"/>
              <a:gd name="connsiteY2" fmla="*/ 4434693 h 4434693"/>
              <a:gd name="connsiteX3" fmla="*/ 0 w 12192000"/>
              <a:gd name="connsiteY3" fmla="*/ 2327980 h 4434693"/>
              <a:gd name="connsiteX4" fmla="*/ 288926 w 12192000"/>
              <a:gd name="connsiteY4" fmla="*/ 2164568 h 4434693"/>
              <a:gd name="connsiteX5" fmla="*/ 1393826 w 12192000"/>
              <a:gd name="connsiteY5" fmla="*/ 2593193 h 4434693"/>
              <a:gd name="connsiteX6" fmla="*/ 2093915 w 12192000"/>
              <a:gd name="connsiteY6" fmla="*/ 1710543 h 4434693"/>
              <a:gd name="connsiteX7" fmla="*/ 3587752 w 12192000"/>
              <a:gd name="connsiteY7" fmla="*/ 196068 h 4434693"/>
              <a:gd name="connsiteX8" fmla="*/ 4159251 w 12192000"/>
              <a:gd name="connsiteY8" fmla="*/ 1464481 h 4434693"/>
              <a:gd name="connsiteX9" fmla="*/ 5164140 w 12192000"/>
              <a:gd name="connsiteY9" fmla="*/ 459593 h 4434693"/>
              <a:gd name="connsiteX10" fmla="*/ 10855325 w 12192000"/>
              <a:gd name="connsiteY10" fmla="*/ 1710543 h 44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34693">
                <a:moveTo>
                  <a:pt x="12192000" y="0"/>
                </a:moveTo>
                <a:lnTo>
                  <a:pt x="12192000" y="4434693"/>
                </a:lnTo>
                <a:lnTo>
                  <a:pt x="0" y="4434693"/>
                </a:lnTo>
                <a:lnTo>
                  <a:pt x="0" y="2327980"/>
                </a:lnTo>
                <a:lnTo>
                  <a:pt x="288926" y="2164568"/>
                </a:lnTo>
                <a:lnTo>
                  <a:pt x="1393826" y="2593193"/>
                </a:lnTo>
                <a:lnTo>
                  <a:pt x="2093915" y="1710543"/>
                </a:lnTo>
                <a:lnTo>
                  <a:pt x="3587752" y="196068"/>
                </a:lnTo>
                <a:lnTo>
                  <a:pt x="4159251" y="1464481"/>
                </a:lnTo>
                <a:lnTo>
                  <a:pt x="5164140" y="459593"/>
                </a:lnTo>
                <a:lnTo>
                  <a:pt x="10855325" y="1710543"/>
                </a:lnTo>
                <a:close/>
              </a:path>
            </a:pathLst>
          </a:custGeom>
          <a:solidFill>
            <a:schemeClr val="accent2">
              <a:lumMod val="50000"/>
              <a:alpha val="90000"/>
            </a:schemeClr>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222" name="任意多边形 221"/>
          <p:cNvSpPr/>
          <p:nvPr/>
        </p:nvSpPr>
        <p:spPr bwMode="auto">
          <a:xfrm>
            <a:off x="1" y="3856038"/>
            <a:ext cx="12191999" cy="3028950"/>
          </a:xfrm>
          <a:custGeom>
            <a:avLst/>
            <a:gdLst>
              <a:gd name="connsiteX0" fmla="*/ 11841163 w 12191999"/>
              <a:gd name="connsiteY0" fmla="*/ 0 h 3028950"/>
              <a:gd name="connsiteX1" fmla="*/ 12191999 w 12191999"/>
              <a:gd name="connsiteY1" fmla="*/ 226682 h 3028950"/>
              <a:gd name="connsiteX2" fmla="*/ 12191999 w 12191999"/>
              <a:gd name="connsiteY2" fmla="*/ 3028950 h 3028950"/>
              <a:gd name="connsiteX3" fmla="*/ 0 w 12191999"/>
              <a:gd name="connsiteY3" fmla="*/ 3028950 h 3028950"/>
              <a:gd name="connsiteX4" fmla="*/ 0 w 12191999"/>
              <a:gd name="connsiteY4" fmla="*/ 2191544 h 3028950"/>
              <a:gd name="connsiteX5" fmla="*/ 128589 w 12191999"/>
              <a:gd name="connsiteY5" fmla="*/ 2255838 h 3028950"/>
              <a:gd name="connsiteX6" fmla="*/ 1724026 w 12191999"/>
              <a:gd name="connsiteY6" fmla="*/ 2501900 h 3028950"/>
              <a:gd name="connsiteX7" fmla="*/ 2668588 w 12191999"/>
              <a:gd name="connsiteY7" fmla="*/ 1395412 h 3028950"/>
              <a:gd name="connsiteX8" fmla="*/ 3651251 w 12191999"/>
              <a:gd name="connsiteY8" fmla="*/ 1905000 h 3028950"/>
              <a:gd name="connsiteX9" fmla="*/ 4202114 w 12191999"/>
              <a:gd name="connsiteY9" fmla="*/ 873125 h 3028950"/>
              <a:gd name="connsiteX10" fmla="*/ 5472114 w 12191999"/>
              <a:gd name="connsiteY10" fmla="*/ 2090738 h 3028950"/>
              <a:gd name="connsiteX11" fmla="*/ 11176000 w 12191999"/>
              <a:gd name="connsiteY11" fmla="*/ 941387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3028950">
                <a:moveTo>
                  <a:pt x="11841163" y="0"/>
                </a:moveTo>
                <a:lnTo>
                  <a:pt x="12191999" y="226682"/>
                </a:lnTo>
                <a:lnTo>
                  <a:pt x="12191999" y="3028950"/>
                </a:lnTo>
                <a:lnTo>
                  <a:pt x="0" y="3028950"/>
                </a:lnTo>
                <a:lnTo>
                  <a:pt x="0" y="2191544"/>
                </a:lnTo>
                <a:lnTo>
                  <a:pt x="128589" y="2255838"/>
                </a:lnTo>
                <a:lnTo>
                  <a:pt x="1724026" y="2501900"/>
                </a:lnTo>
                <a:lnTo>
                  <a:pt x="2668588" y="1395412"/>
                </a:lnTo>
                <a:lnTo>
                  <a:pt x="3651251" y="1905000"/>
                </a:lnTo>
                <a:lnTo>
                  <a:pt x="4202114" y="873125"/>
                </a:lnTo>
                <a:lnTo>
                  <a:pt x="5472114" y="2090738"/>
                </a:lnTo>
                <a:lnTo>
                  <a:pt x="11176000" y="941387"/>
                </a:lnTo>
                <a:close/>
              </a:path>
            </a:pathLst>
          </a:custGeom>
          <a:solidFill>
            <a:schemeClr val="accent2">
              <a:alpha val="80000"/>
            </a:schemeClr>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224" name="任意多边形 223"/>
          <p:cNvSpPr/>
          <p:nvPr/>
        </p:nvSpPr>
        <p:spPr bwMode="auto">
          <a:xfrm>
            <a:off x="5332985" y="4421188"/>
            <a:ext cx="6859014" cy="2443163"/>
          </a:xfrm>
          <a:custGeom>
            <a:avLst/>
            <a:gdLst>
              <a:gd name="connsiteX0" fmla="*/ 0 w 6859014"/>
              <a:gd name="connsiteY0" fmla="*/ 0 h 2443163"/>
              <a:gd name="connsiteX1" fmla="*/ 2949134 w 6859014"/>
              <a:gd name="connsiteY1" fmla="*/ 447395 h 2443163"/>
              <a:gd name="connsiteX2" fmla="*/ 5008477 w 6859014"/>
              <a:gd name="connsiteY2" fmla="*/ 350135 h 2443163"/>
              <a:gd name="connsiteX3" fmla="*/ 6823030 w 6859014"/>
              <a:gd name="connsiteY3" fmla="*/ 824762 h 2443163"/>
              <a:gd name="connsiteX4" fmla="*/ 6859014 w 6859014"/>
              <a:gd name="connsiteY4" fmla="*/ 825364 h 2443163"/>
              <a:gd name="connsiteX5" fmla="*/ 6859014 w 6859014"/>
              <a:gd name="connsiteY5" fmla="*/ 2443163 h 2443163"/>
              <a:gd name="connsiteX6" fmla="*/ 2440128 w 6859014"/>
              <a:gd name="connsiteY6" fmla="*/ 2443163 h 2443163"/>
              <a:gd name="connsiteX7" fmla="*/ 2055458 w 6859014"/>
              <a:gd name="connsiteY7" fmla="*/ 1921851 h 2443163"/>
              <a:gd name="connsiteX8" fmla="*/ 1880608 w 6859014"/>
              <a:gd name="connsiteY8" fmla="*/ 2342013 h 2443163"/>
              <a:gd name="connsiteX9" fmla="*/ 1550336 w 6859014"/>
              <a:gd name="connsiteY9" fmla="*/ 1964646 h 2443163"/>
              <a:gd name="connsiteX10" fmla="*/ 1422113 w 6859014"/>
              <a:gd name="connsiteY10" fmla="*/ 2295328 h 2443163"/>
              <a:gd name="connsiteX11" fmla="*/ 1072413 w 6859014"/>
              <a:gd name="connsiteY11" fmla="*/ 1307170 h 2443163"/>
              <a:gd name="connsiteX12" fmla="*/ 1029672 w 6859014"/>
              <a:gd name="connsiteY12" fmla="*/ 1264376 h 2443163"/>
              <a:gd name="connsiteX13" fmla="*/ 753797 w 6859014"/>
              <a:gd name="connsiteY13" fmla="*/ 832543 h 2443163"/>
              <a:gd name="connsiteX14" fmla="*/ 761569 w 6859014"/>
              <a:gd name="connsiteY14" fmla="*/ 1384978 h 2443163"/>
              <a:gd name="connsiteX15" fmla="*/ 357472 w 6859014"/>
              <a:gd name="connsiteY15" fmla="*/ 552435 h 2443163"/>
              <a:gd name="connsiteX16" fmla="*/ 268103 w 6859014"/>
              <a:gd name="connsiteY16" fmla="*/ 225643 h 2443163"/>
              <a:gd name="connsiteX17" fmla="*/ 0 w 6859014"/>
              <a:gd name="connsiteY17" fmla="*/ 0 h 244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59014" h="2443163">
                <a:moveTo>
                  <a:pt x="0" y="0"/>
                </a:moveTo>
                <a:cubicBezTo>
                  <a:pt x="0" y="0"/>
                  <a:pt x="2498411" y="315122"/>
                  <a:pt x="2949134" y="447395"/>
                </a:cubicBezTo>
                <a:cubicBezTo>
                  <a:pt x="3399858" y="575777"/>
                  <a:pt x="4814199" y="315122"/>
                  <a:pt x="5008477" y="350135"/>
                </a:cubicBezTo>
                <a:cubicBezTo>
                  <a:pt x="5202755" y="381258"/>
                  <a:pt x="5902154" y="824762"/>
                  <a:pt x="6823030" y="824762"/>
                </a:cubicBezTo>
                <a:lnTo>
                  <a:pt x="6859014" y="825364"/>
                </a:lnTo>
                <a:lnTo>
                  <a:pt x="6859014" y="2443163"/>
                </a:lnTo>
                <a:lnTo>
                  <a:pt x="2440128" y="2443163"/>
                </a:lnTo>
                <a:cubicBezTo>
                  <a:pt x="2342988" y="2279767"/>
                  <a:pt x="2206995" y="2100809"/>
                  <a:pt x="2055458" y="1921851"/>
                </a:cubicBezTo>
                <a:cubicBezTo>
                  <a:pt x="1958319" y="2135823"/>
                  <a:pt x="1876722" y="2322561"/>
                  <a:pt x="1880608" y="2342013"/>
                </a:cubicBezTo>
                <a:cubicBezTo>
                  <a:pt x="1888379" y="2388698"/>
                  <a:pt x="1550336" y="1964646"/>
                  <a:pt x="1550336" y="1964646"/>
                </a:cubicBezTo>
                <a:cubicBezTo>
                  <a:pt x="1550336" y="1964646"/>
                  <a:pt x="1550336" y="1964646"/>
                  <a:pt x="1422113" y="2295328"/>
                </a:cubicBezTo>
                <a:cubicBezTo>
                  <a:pt x="1422113" y="2295328"/>
                  <a:pt x="1091840" y="1330513"/>
                  <a:pt x="1072413" y="1307170"/>
                </a:cubicBezTo>
                <a:cubicBezTo>
                  <a:pt x="1052986" y="1283828"/>
                  <a:pt x="1029672" y="1264376"/>
                  <a:pt x="1029672" y="1264376"/>
                </a:cubicBezTo>
                <a:cubicBezTo>
                  <a:pt x="1029672" y="1264376"/>
                  <a:pt x="1029672" y="1264376"/>
                  <a:pt x="753797" y="832543"/>
                </a:cubicBezTo>
                <a:cubicBezTo>
                  <a:pt x="753797" y="832543"/>
                  <a:pt x="746026" y="1346074"/>
                  <a:pt x="761569" y="1384978"/>
                </a:cubicBezTo>
                <a:cubicBezTo>
                  <a:pt x="780997" y="1427772"/>
                  <a:pt x="396327" y="587449"/>
                  <a:pt x="357472" y="552435"/>
                </a:cubicBezTo>
                <a:cubicBezTo>
                  <a:pt x="334158" y="532983"/>
                  <a:pt x="295303" y="357916"/>
                  <a:pt x="268103" y="225643"/>
                </a:cubicBezTo>
                <a:cubicBezTo>
                  <a:pt x="268103" y="225643"/>
                  <a:pt x="268103" y="225643"/>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cs typeface="+mn-ea"/>
              <a:sym typeface="+mn-lt"/>
            </a:endParaRPr>
          </a:p>
        </p:txBody>
      </p:sp>
      <p:sp>
        <p:nvSpPr>
          <p:cNvPr id="1165" name="Freeform 144"/>
          <p:cNvSpPr>
            <a:spLocks noEditPoints="1"/>
          </p:cNvSpPr>
          <p:nvPr/>
        </p:nvSpPr>
        <p:spPr bwMode="auto">
          <a:xfrm>
            <a:off x="5636197" y="523875"/>
            <a:ext cx="4230687" cy="4559301"/>
          </a:xfrm>
          <a:custGeom>
            <a:avLst/>
            <a:gdLst>
              <a:gd name="T0" fmla="*/ 260 w 1089"/>
              <a:gd name="T1" fmla="*/ 1096 h 1172"/>
              <a:gd name="T2" fmla="*/ 243 w 1089"/>
              <a:gd name="T3" fmla="*/ 1086 h 1172"/>
              <a:gd name="T4" fmla="*/ 21 w 1089"/>
              <a:gd name="T5" fmla="*/ 1058 h 1172"/>
              <a:gd name="T6" fmla="*/ 13 w 1089"/>
              <a:gd name="T7" fmla="*/ 867 h 1172"/>
              <a:gd name="T8" fmla="*/ 61 w 1089"/>
              <a:gd name="T9" fmla="*/ 865 h 1172"/>
              <a:gd name="T10" fmla="*/ 60 w 1089"/>
              <a:gd name="T11" fmla="*/ 817 h 1172"/>
              <a:gd name="T12" fmla="*/ 125 w 1089"/>
              <a:gd name="T13" fmla="*/ 817 h 1172"/>
              <a:gd name="T14" fmla="*/ 117 w 1089"/>
              <a:gd name="T15" fmla="*/ 736 h 1172"/>
              <a:gd name="T16" fmla="*/ 0 w 1089"/>
              <a:gd name="T17" fmla="*/ 737 h 1172"/>
              <a:gd name="T18" fmla="*/ 101 w 1089"/>
              <a:gd name="T19" fmla="*/ 581 h 1172"/>
              <a:gd name="T20" fmla="*/ 97 w 1089"/>
              <a:gd name="T21" fmla="*/ 538 h 1172"/>
              <a:gd name="T22" fmla="*/ 135 w 1089"/>
              <a:gd name="T23" fmla="*/ 541 h 1172"/>
              <a:gd name="T24" fmla="*/ 131 w 1089"/>
              <a:gd name="T25" fmla="*/ 493 h 1172"/>
              <a:gd name="T26" fmla="*/ 76 w 1089"/>
              <a:gd name="T27" fmla="*/ 488 h 1172"/>
              <a:gd name="T28" fmla="*/ 184 w 1089"/>
              <a:gd name="T29" fmla="*/ 112 h 1172"/>
              <a:gd name="T30" fmla="*/ 266 w 1089"/>
              <a:gd name="T31" fmla="*/ 449 h 1172"/>
              <a:gd name="T32" fmla="*/ 330 w 1089"/>
              <a:gd name="T33" fmla="*/ 365 h 1172"/>
              <a:gd name="T34" fmla="*/ 356 w 1089"/>
              <a:gd name="T35" fmla="*/ 415 h 1172"/>
              <a:gd name="T36" fmla="*/ 384 w 1089"/>
              <a:gd name="T37" fmla="*/ 416 h 1172"/>
              <a:gd name="T38" fmla="*/ 389 w 1089"/>
              <a:gd name="T39" fmla="*/ 359 h 1172"/>
              <a:gd name="T40" fmla="*/ 291 w 1089"/>
              <a:gd name="T41" fmla="*/ 354 h 1172"/>
              <a:gd name="T42" fmla="*/ 515 w 1089"/>
              <a:gd name="T43" fmla="*/ 0 h 1172"/>
              <a:gd name="T44" fmla="*/ 736 w 1089"/>
              <a:gd name="T45" fmla="*/ 370 h 1172"/>
              <a:gd name="T46" fmla="*/ 645 w 1089"/>
              <a:gd name="T47" fmla="*/ 370 h 1172"/>
              <a:gd name="T48" fmla="*/ 649 w 1089"/>
              <a:gd name="T49" fmla="*/ 429 h 1172"/>
              <a:gd name="T50" fmla="*/ 726 w 1089"/>
              <a:gd name="T51" fmla="*/ 432 h 1172"/>
              <a:gd name="T52" fmla="*/ 766 w 1089"/>
              <a:gd name="T53" fmla="*/ 535 h 1172"/>
              <a:gd name="T54" fmla="*/ 830 w 1089"/>
              <a:gd name="T55" fmla="*/ 539 h 1172"/>
              <a:gd name="T56" fmla="*/ 830 w 1089"/>
              <a:gd name="T57" fmla="*/ 404 h 1172"/>
              <a:gd name="T58" fmla="*/ 770 w 1089"/>
              <a:gd name="T59" fmla="*/ 398 h 1172"/>
              <a:gd name="T60" fmla="*/ 919 w 1089"/>
              <a:gd name="T61" fmla="*/ 63 h 1172"/>
              <a:gd name="T62" fmla="*/ 1027 w 1089"/>
              <a:gd name="T63" fmla="*/ 422 h 1172"/>
              <a:gd name="T64" fmla="*/ 964 w 1089"/>
              <a:gd name="T65" fmla="*/ 416 h 1172"/>
              <a:gd name="T66" fmla="*/ 958 w 1089"/>
              <a:gd name="T67" fmla="*/ 549 h 1172"/>
              <a:gd name="T68" fmla="*/ 991 w 1089"/>
              <a:gd name="T69" fmla="*/ 551 h 1172"/>
              <a:gd name="T70" fmla="*/ 981 w 1089"/>
              <a:gd name="T71" fmla="*/ 666 h 1172"/>
              <a:gd name="T72" fmla="*/ 1084 w 1089"/>
              <a:gd name="T73" fmla="*/ 790 h 1172"/>
              <a:gd name="T74" fmla="*/ 971 w 1089"/>
              <a:gd name="T75" fmla="*/ 793 h 1172"/>
              <a:gd name="T76" fmla="*/ 966 w 1089"/>
              <a:gd name="T77" fmla="*/ 862 h 1172"/>
              <a:gd name="T78" fmla="*/ 1015 w 1089"/>
              <a:gd name="T79" fmla="*/ 866 h 1172"/>
              <a:gd name="T80" fmla="*/ 1007 w 1089"/>
              <a:gd name="T81" fmla="*/ 965 h 1172"/>
              <a:gd name="T82" fmla="*/ 930 w 1089"/>
              <a:gd name="T83" fmla="*/ 959 h 1172"/>
              <a:gd name="T84" fmla="*/ 931 w 1089"/>
              <a:gd name="T85" fmla="*/ 1159 h 1172"/>
              <a:gd name="T86" fmla="*/ 816 w 1089"/>
              <a:gd name="T87" fmla="*/ 1161 h 1172"/>
              <a:gd name="T88" fmla="*/ 815 w 1089"/>
              <a:gd name="T89" fmla="*/ 1170 h 1172"/>
              <a:gd name="T90" fmla="*/ 260 w 1089"/>
              <a:gd name="T91" fmla="*/ 1096 h 1172"/>
              <a:gd name="T92" fmla="*/ 282 w 1089"/>
              <a:gd name="T93" fmla="*/ 487 h 1172"/>
              <a:gd name="T94" fmla="*/ 292 w 1089"/>
              <a:gd name="T95" fmla="*/ 503 h 1172"/>
              <a:gd name="T96" fmla="*/ 294 w 1089"/>
              <a:gd name="T97" fmla="*/ 487 h 1172"/>
              <a:gd name="T98" fmla="*/ 282 w 1089"/>
              <a:gd name="T99" fmla="*/ 487 h 1172"/>
              <a:gd name="T100" fmla="*/ 238 w 1089"/>
              <a:gd name="T101" fmla="*/ 502 h 1172"/>
              <a:gd name="T102" fmla="*/ 238 w 1089"/>
              <a:gd name="T103" fmla="*/ 548 h 1172"/>
              <a:gd name="T104" fmla="*/ 289 w 1089"/>
              <a:gd name="T105" fmla="*/ 551 h 1172"/>
              <a:gd name="T106" fmla="*/ 292 w 1089"/>
              <a:gd name="T107" fmla="*/ 504 h 1172"/>
              <a:gd name="T108" fmla="*/ 238 w 1089"/>
              <a:gd name="T109" fmla="*/ 50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9" h="1172">
                <a:moveTo>
                  <a:pt x="260" y="1096"/>
                </a:moveTo>
                <a:cubicBezTo>
                  <a:pt x="243" y="1086"/>
                  <a:pt x="243" y="1086"/>
                  <a:pt x="243" y="1086"/>
                </a:cubicBezTo>
                <a:cubicBezTo>
                  <a:pt x="161" y="1078"/>
                  <a:pt x="21" y="1058"/>
                  <a:pt x="21" y="1058"/>
                </a:cubicBezTo>
                <a:cubicBezTo>
                  <a:pt x="13" y="867"/>
                  <a:pt x="13" y="867"/>
                  <a:pt x="13" y="867"/>
                </a:cubicBezTo>
                <a:cubicBezTo>
                  <a:pt x="61" y="865"/>
                  <a:pt x="61" y="865"/>
                  <a:pt x="61" y="865"/>
                </a:cubicBezTo>
                <a:cubicBezTo>
                  <a:pt x="60" y="817"/>
                  <a:pt x="60" y="817"/>
                  <a:pt x="60" y="817"/>
                </a:cubicBezTo>
                <a:cubicBezTo>
                  <a:pt x="125" y="817"/>
                  <a:pt x="125" y="817"/>
                  <a:pt x="125" y="817"/>
                </a:cubicBezTo>
                <a:cubicBezTo>
                  <a:pt x="117" y="736"/>
                  <a:pt x="117" y="736"/>
                  <a:pt x="117" y="736"/>
                </a:cubicBezTo>
                <a:cubicBezTo>
                  <a:pt x="0" y="737"/>
                  <a:pt x="0" y="737"/>
                  <a:pt x="0" y="737"/>
                </a:cubicBezTo>
                <a:cubicBezTo>
                  <a:pt x="0" y="737"/>
                  <a:pt x="68" y="631"/>
                  <a:pt x="101" y="581"/>
                </a:cubicBezTo>
                <a:cubicBezTo>
                  <a:pt x="97" y="538"/>
                  <a:pt x="97" y="538"/>
                  <a:pt x="97" y="538"/>
                </a:cubicBezTo>
                <a:cubicBezTo>
                  <a:pt x="135" y="541"/>
                  <a:pt x="135" y="541"/>
                  <a:pt x="135" y="541"/>
                </a:cubicBezTo>
                <a:cubicBezTo>
                  <a:pt x="131" y="493"/>
                  <a:pt x="131" y="493"/>
                  <a:pt x="131" y="493"/>
                </a:cubicBezTo>
                <a:cubicBezTo>
                  <a:pt x="92" y="489"/>
                  <a:pt x="76" y="488"/>
                  <a:pt x="76" y="488"/>
                </a:cubicBezTo>
                <a:cubicBezTo>
                  <a:pt x="105" y="429"/>
                  <a:pt x="139" y="397"/>
                  <a:pt x="184" y="112"/>
                </a:cubicBezTo>
                <a:cubicBezTo>
                  <a:pt x="184" y="112"/>
                  <a:pt x="211" y="311"/>
                  <a:pt x="266" y="449"/>
                </a:cubicBezTo>
                <a:cubicBezTo>
                  <a:pt x="292" y="414"/>
                  <a:pt x="328" y="367"/>
                  <a:pt x="330" y="365"/>
                </a:cubicBezTo>
                <a:cubicBezTo>
                  <a:pt x="356" y="415"/>
                  <a:pt x="356" y="415"/>
                  <a:pt x="356" y="415"/>
                </a:cubicBezTo>
                <a:cubicBezTo>
                  <a:pt x="384" y="416"/>
                  <a:pt x="384" y="416"/>
                  <a:pt x="384" y="416"/>
                </a:cubicBezTo>
                <a:cubicBezTo>
                  <a:pt x="389" y="359"/>
                  <a:pt x="389" y="359"/>
                  <a:pt x="389" y="359"/>
                </a:cubicBezTo>
                <a:cubicBezTo>
                  <a:pt x="332" y="356"/>
                  <a:pt x="291" y="354"/>
                  <a:pt x="291" y="354"/>
                </a:cubicBezTo>
                <a:cubicBezTo>
                  <a:pt x="291" y="354"/>
                  <a:pt x="443" y="286"/>
                  <a:pt x="515" y="0"/>
                </a:cubicBezTo>
                <a:cubicBezTo>
                  <a:pt x="515" y="0"/>
                  <a:pt x="526" y="199"/>
                  <a:pt x="736" y="370"/>
                </a:cubicBezTo>
                <a:cubicBezTo>
                  <a:pt x="736" y="370"/>
                  <a:pt x="700" y="372"/>
                  <a:pt x="645" y="370"/>
                </a:cubicBezTo>
                <a:cubicBezTo>
                  <a:pt x="646" y="389"/>
                  <a:pt x="648" y="409"/>
                  <a:pt x="649" y="429"/>
                </a:cubicBezTo>
                <a:cubicBezTo>
                  <a:pt x="726" y="432"/>
                  <a:pt x="726" y="432"/>
                  <a:pt x="726" y="432"/>
                </a:cubicBezTo>
                <a:cubicBezTo>
                  <a:pt x="766" y="535"/>
                  <a:pt x="766" y="535"/>
                  <a:pt x="766" y="535"/>
                </a:cubicBezTo>
                <a:cubicBezTo>
                  <a:pt x="830" y="539"/>
                  <a:pt x="830" y="539"/>
                  <a:pt x="830" y="539"/>
                </a:cubicBezTo>
                <a:cubicBezTo>
                  <a:pt x="830" y="491"/>
                  <a:pt x="831" y="441"/>
                  <a:pt x="830" y="404"/>
                </a:cubicBezTo>
                <a:cubicBezTo>
                  <a:pt x="770" y="398"/>
                  <a:pt x="770" y="398"/>
                  <a:pt x="770" y="398"/>
                </a:cubicBezTo>
                <a:cubicBezTo>
                  <a:pt x="770" y="398"/>
                  <a:pt x="893" y="297"/>
                  <a:pt x="919" y="63"/>
                </a:cubicBezTo>
                <a:cubicBezTo>
                  <a:pt x="913" y="184"/>
                  <a:pt x="925" y="261"/>
                  <a:pt x="1027" y="422"/>
                </a:cubicBezTo>
                <a:cubicBezTo>
                  <a:pt x="964" y="416"/>
                  <a:pt x="964" y="416"/>
                  <a:pt x="964" y="416"/>
                </a:cubicBezTo>
                <a:cubicBezTo>
                  <a:pt x="962" y="458"/>
                  <a:pt x="960" y="505"/>
                  <a:pt x="958" y="549"/>
                </a:cubicBezTo>
                <a:cubicBezTo>
                  <a:pt x="991" y="551"/>
                  <a:pt x="991" y="551"/>
                  <a:pt x="991" y="551"/>
                </a:cubicBezTo>
                <a:cubicBezTo>
                  <a:pt x="981" y="666"/>
                  <a:pt x="981" y="666"/>
                  <a:pt x="981" y="666"/>
                </a:cubicBezTo>
                <a:cubicBezTo>
                  <a:pt x="1031" y="724"/>
                  <a:pt x="1089" y="792"/>
                  <a:pt x="1084" y="790"/>
                </a:cubicBezTo>
                <a:cubicBezTo>
                  <a:pt x="1079" y="788"/>
                  <a:pt x="1024" y="790"/>
                  <a:pt x="971" y="793"/>
                </a:cubicBezTo>
                <a:cubicBezTo>
                  <a:pt x="966" y="862"/>
                  <a:pt x="966" y="862"/>
                  <a:pt x="966" y="862"/>
                </a:cubicBezTo>
                <a:cubicBezTo>
                  <a:pt x="1015" y="866"/>
                  <a:pt x="1015" y="866"/>
                  <a:pt x="1015" y="866"/>
                </a:cubicBezTo>
                <a:cubicBezTo>
                  <a:pt x="1007" y="965"/>
                  <a:pt x="1007" y="965"/>
                  <a:pt x="1007" y="965"/>
                </a:cubicBezTo>
                <a:cubicBezTo>
                  <a:pt x="930" y="959"/>
                  <a:pt x="930" y="959"/>
                  <a:pt x="930" y="959"/>
                </a:cubicBezTo>
                <a:cubicBezTo>
                  <a:pt x="931" y="1159"/>
                  <a:pt x="931" y="1159"/>
                  <a:pt x="931" y="1159"/>
                </a:cubicBezTo>
                <a:cubicBezTo>
                  <a:pt x="931" y="1159"/>
                  <a:pt x="871" y="1161"/>
                  <a:pt x="816" y="1161"/>
                </a:cubicBezTo>
                <a:cubicBezTo>
                  <a:pt x="815" y="1170"/>
                  <a:pt x="815" y="1170"/>
                  <a:pt x="815" y="1170"/>
                </a:cubicBezTo>
                <a:cubicBezTo>
                  <a:pt x="753" y="1163"/>
                  <a:pt x="254" y="1172"/>
                  <a:pt x="260" y="1096"/>
                </a:cubicBezTo>
                <a:close/>
                <a:moveTo>
                  <a:pt x="282" y="487"/>
                </a:moveTo>
                <a:cubicBezTo>
                  <a:pt x="286" y="496"/>
                  <a:pt x="290" y="502"/>
                  <a:pt x="292" y="503"/>
                </a:cubicBezTo>
                <a:cubicBezTo>
                  <a:pt x="294" y="487"/>
                  <a:pt x="294" y="487"/>
                  <a:pt x="294" y="487"/>
                </a:cubicBezTo>
                <a:cubicBezTo>
                  <a:pt x="282" y="487"/>
                  <a:pt x="282" y="487"/>
                  <a:pt x="282" y="487"/>
                </a:cubicBezTo>
                <a:close/>
                <a:moveTo>
                  <a:pt x="238" y="502"/>
                </a:moveTo>
                <a:cubicBezTo>
                  <a:pt x="238" y="548"/>
                  <a:pt x="238" y="548"/>
                  <a:pt x="238" y="548"/>
                </a:cubicBezTo>
                <a:cubicBezTo>
                  <a:pt x="289" y="551"/>
                  <a:pt x="289" y="551"/>
                  <a:pt x="289" y="551"/>
                </a:cubicBezTo>
                <a:cubicBezTo>
                  <a:pt x="292" y="504"/>
                  <a:pt x="292" y="504"/>
                  <a:pt x="292" y="504"/>
                </a:cubicBezTo>
                <a:cubicBezTo>
                  <a:pt x="287" y="505"/>
                  <a:pt x="266" y="504"/>
                  <a:pt x="238" y="50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6" name="Freeform 145"/>
          <p:cNvSpPr/>
          <p:nvPr/>
        </p:nvSpPr>
        <p:spPr bwMode="auto">
          <a:xfrm>
            <a:off x="7528497" y="4149725"/>
            <a:ext cx="415925" cy="601663"/>
          </a:xfrm>
          <a:custGeom>
            <a:avLst/>
            <a:gdLst>
              <a:gd name="T0" fmla="*/ 54 w 107"/>
              <a:gd name="T1" fmla="*/ 0 h 155"/>
              <a:gd name="T2" fmla="*/ 54 w 107"/>
              <a:gd name="T3" fmla="*/ 0 h 155"/>
              <a:gd name="T4" fmla="*/ 107 w 107"/>
              <a:gd name="T5" fmla="*/ 54 h 155"/>
              <a:gd name="T6" fmla="*/ 107 w 107"/>
              <a:gd name="T7" fmla="*/ 155 h 155"/>
              <a:gd name="T8" fmla="*/ 0 w 107"/>
              <a:gd name="T9" fmla="*/ 155 h 155"/>
              <a:gd name="T10" fmla="*/ 0 w 107"/>
              <a:gd name="T11" fmla="*/ 54 h 155"/>
              <a:gd name="T12" fmla="*/ 54 w 107"/>
              <a:gd name="T13" fmla="*/ 0 h 155"/>
            </a:gdLst>
            <a:ahLst/>
            <a:cxnLst>
              <a:cxn ang="0">
                <a:pos x="T0" y="T1"/>
              </a:cxn>
              <a:cxn ang="0">
                <a:pos x="T2" y="T3"/>
              </a:cxn>
              <a:cxn ang="0">
                <a:pos x="T4" y="T5"/>
              </a:cxn>
              <a:cxn ang="0">
                <a:pos x="T6" y="T7"/>
              </a:cxn>
              <a:cxn ang="0">
                <a:pos x="T8" y="T9"/>
              </a:cxn>
              <a:cxn ang="0">
                <a:pos x="T10" y="T11"/>
              </a:cxn>
              <a:cxn ang="0">
                <a:pos x="T12" y="T13"/>
              </a:cxn>
            </a:cxnLst>
            <a:rect l="0" t="0" r="r" b="b"/>
            <a:pathLst>
              <a:path w="107" h="155">
                <a:moveTo>
                  <a:pt x="54" y="0"/>
                </a:moveTo>
                <a:cubicBezTo>
                  <a:pt x="54" y="0"/>
                  <a:pt x="54" y="0"/>
                  <a:pt x="54" y="0"/>
                </a:cubicBezTo>
                <a:cubicBezTo>
                  <a:pt x="83" y="0"/>
                  <a:pt x="107" y="24"/>
                  <a:pt x="107" y="54"/>
                </a:cubicBezTo>
                <a:cubicBezTo>
                  <a:pt x="107" y="155"/>
                  <a:pt x="107" y="155"/>
                  <a:pt x="107" y="155"/>
                </a:cubicBezTo>
                <a:cubicBezTo>
                  <a:pt x="0" y="155"/>
                  <a:pt x="0" y="155"/>
                  <a:pt x="0" y="155"/>
                </a:cubicBezTo>
                <a:cubicBezTo>
                  <a:pt x="0" y="54"/>
                  <a:pt x="0" y="54"/>
                  <a:pt x="0" y="54"/>
                </a:cubicBezTo>
                <a:cubicBezTo>
                  <a:pt x="0" y="24"/>
                  <a:pt x="24" y="0"/>
                  <a:pt x="54" y="0"/>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7" name="Freeform 146"/>
          <p:cNvSpPr/>
          <p:nvPr/>
        </p:nvSpPr>
        <p:spPr bwMode="auto">
          <a:xfrm>
            <a:off x="8865172" y="1223962"/>
            <a:ext cx="1162050" cy="2201863"/>
          </a:xfrm>
          <a:custGeom>
            <a:avLst/>
            <a:gdLst>
              <a:gd name="T0" fmla="*/ 13 w 299"/>
              <a:gd name="T1" fmla="*/ 442 h 566"/>
              <a:gd name="T2" fmla="*/ 164 w 299"/>
              <a:gd name="T3" fmla="*/ 445 h 566"/>
              <a:gd name="T4" fmla="*/ 176 w 299"/>
              <a:gd name="T5" fmla="*/ 359 h 566"/>
              <a:gd name="T6" fmla="*/ 126 w 299"/>
              <a:gd name="T7" fmla="*/ 353 h 566"/>
              <a:gd name="T8" fmla="*/ 263 w 299"/>
              <a:gd name="T9" fmla="*/ 0 h 566"/>
              <a:gd name="T10" fmla="*/ 299 w 299"/>
              <a:gd name="T11" fmla="*/ 373 h 566"/>
              <a:gd name="T12" fmla="*/ 256 w 299"/>
              <a:gd name="T13" fmla="*/ 368 h 566"/>
              <a:gd name="T14" fmla="*/ 231 w 299"/>
              <a:gd name="T15" fmla="*/ 545 h 566"/>
              <a:gd name="T16" fmla="*/ 0 w 299"/>
              <a:gd name="T17" fmla="*/ 566 h 566"/>
              <a:gd name="T18" fmla="*/ 13 w 299"/>
              <a:gd name="T19" fmla="*/ 44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566">
                <a:moveTo>
                  <a:pt x="13" y="442"/>
                </a:moveTo>
                <a:cubicBezTo>
                  <a:pt x="18" y="441"/>
                  <a:pt x="164" y="445"/>
                  <a:pt x="164" y="445"/>
                </a:cubicBezTo>
                <a:cubicBezTo>
                  <a:pt x="176" y="359"/>
                  <a:pt x="176" y="359"/>
                  <a:pt x="176" y="359"/>
                </a:cubicBezTo>
                <a:cubicBezTo>
                  <a:pt x="126" y="353"/>
                  <a:pt x="126" y="353"/>
                  <a:pt x="126" y="353"/>
                </a:cubicBezTo>
                <a:cubicBezTo>
                  <a:pt x="232" y="230"/>
                  <a:pt x="241" y="122"/>
                  <a:pt x="263" y="0"/>
                </a:cubicBezTo>
                <a:cubicBezTo>
                  <a:pt x="265" y="158"/>
                  <a:pt x="245" y="184"/>
                  <a:pt x="299" y="373"/>
                </a:cubicBezTo>
                <a:cubicBezTo>
                  <a:pt x="256" y="368"/>
                  <a:pt x="256" y="368"/>
                  <a:pt x="256" y="368"/>
                </a:cubicBezTo>
                <a:cubicBezTo>
                  <a:pt x="231" y="545"/>
                  <a:pt x="231" y="545"/>
                  <a:pt x="231" y="545"/>
                </a:cubicBezTo>
                <a:cubicBezTo>
                  <a:pt x="0" y="566"/>
                  <a:pt x="0" y="566"/>
                  <a:pt x="0" y="566"/>
                </a:cubicBezTo>
                <a:lnTo>
                  <a:pt x="13" y="44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8" name="Freeform 147"/>
          <p:cNvSpPr/>
          <p:nvPr/>
        </p:nvSpPr>
        <p:spPr bwMode="auto">
          <a:xfrm>
            <a:off x="5344097" y="1285875"/>
            <a:ext cx="1166812" cy="2206625"/>
          </a:xfrm>
          <a:custGeom>
            <a:avLst/>
            <a:gdLst>
              <a:gd name="T0" fmla="*/ 287 w 300"/>
              <a:gd name="T1" fmla="*/ 442 h 567"/>
              <a:gd name="T2" fmla="*/ 136 w 300"/>
              <a:gd name="T3" fmla="*/ 446 h 567"/>
              <a:gd name="T4" fmla="*/ 124 w 300"/>
              <a:gd name="T5" fmla="*/ 359 h 567"/>
              <a:gd name="T6" fmla="*/ 173 w 300"/>
              <a:gd name="T7" fmla="*/ 354 h 567"/>
              <a:gd name="T8" fmla="*/ 37 w 300"/>
              <a:gd name="T9" fmla="*/ 0 h 567"/>
              <a:gd name="T10" fmla="*/ 0 w 300"/>
              <a:gd name="T11" fmla="*/ 373 h 567"/>
              <a:gd name="T12" fmla="*/ 44 w 300"/>
              <a:gd name="T13" fmla="*/ 368 h 567"/>
              <a:gd name="T14" fmla="*/ 68 w 300"/>
              <a:gd name="T15" fmla="*/ 545 h 567"/>
              <a:gd name="T16" fmla="*/ 300 w 300"/>
              <a:gd name="T17" fmla="*/ 567 h 567"/>
              <a:gd name="T18" fmla="*/ 287 w 300"/>
              <a:gd name="T19" fmla="*/ 44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567">
                <a:moveTo>
                  <a:pt x="287" y="442"/>
                </a:moveTo>
                <a:cubicBezTo>
                  <a:pt x="282" y="441"/>
                  <a:pt x="136" y="446"/>
                  <a:pt x="136" y="446"/>
                </a:cubicBezTo>
                <a:cubicBezTo>
                  <a:pt x="124" y="359"/>
                  <a:pt x="124" y="359"/>
                  <a:pt x="124" y="359"/>
                </a:cubicBezTo>
                <a:cubicBezTo>
                  <a:pt x="140" y="357"/>
                  <a:pt x="181" y="368"/>
                  <a:pt x="173" y="354"/>
                </a:cubicBezTo>
                <a:cubicBezTo>
                  <a:pt x="89" y="192"/>
                  <a:pt x="103" y="197"/>
                  <a:pt x="37" y="0"/>
                </a:cubicBezTo>
                <a:cubicBezTo>
                  <a:pt x="38" y="96"/>
                  <a:pt x="42" y="185"/>
                  <a:pt x="0" y="373"/>
                </a:cubicBezTo>
                <a:cubicBezTo>
                  <a:pt x="44" y="368"/>
                  <a:pt x="44" y="368"/>
                  <a:pt x="44" y="368"/>
                </a:cubicBezTo>
                <a:cubicBezTo>
                  <a:pt x="68" y="545"/>
                  <a:pt x="68" y="545"/>
                  <a:pt x="68" y="545"/>
                </a:cubicBezTo>
                <a:cubicBezTo>
                  <a:pt x="300" y="567"/>
                  <a:pt x="300" y="567"/>
                  <a:pt x="300" y="567"/>
                </a:cubicBezTo>
                <a:lnTo>
                  <a:pt x="287" y="44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9" name="Freeform 148"/>
          <p:cNvSpPr/>
          <p:nvPr/>
        </p:nvSpPr>
        <p:spPr bwMode="auto">
          <a:xfrm>
            <a:off x="5601272" y="2763837"/>
            <a:ext cx="201612" cy="273050"/>
          </a:xfrm>
          <a:custGeom>
            <a:avLst/>
            <a:gdLst>
              <a:gd name="T0" fmla="*/ 23 w 52"/>
              <a:gd name="T1" fmla="*/ 1 h 70"/>
              <a:gd name="T2" fmla="*/ 23 w 52"/>
              <a:gd name="T3" fmla="*/ 1 h 70"/>
              <a:gd name="T4" fmla="*/ 48 w 52"/>
              <a:gd name="T5" fmla="*/ 22 h 70"/>
              <a:gd name="T6" fmla="*/ 52 w 52"/>
              <a:gd name="T7" fmla="*/ 66 h 70"/>
              <a:gd name="T8" fmla="*/ 5 w 52"/>
              <a:gd name="T9" fmla="*/ 70 h 70"/>
              <a:gd name="T10" fmla="*/ 1 w 52"/>
              <a:gd name="T11" fmla="*/ 26 h 70"/>
              <a:gd name="T12" fmla="*/ 23 w 52"/>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2" h="70">
                <a:moveTo>
                  <a:pt x="23" y="1"/>
                </a:moveTo>
                <a:cubicBezTo>
                  <a:pt x="23" y="1"/>
                  <a:pt x="23" y="1"/>
                  <a:pt x="23" y="1"/>
                </a:cubicBezTo>
                <a:cubicBezTo>
                  <a:pt x="35" y="0"/>
                  <a:pt x="47" y="10"/>
                  <a:pt x="48" y="22"/>
                </a:cubicBezTo>
                <a:cubicBezTo>
                  <a:pt x="52" y="66"/>
                  <a:pt x="52" y="66"/>
                  <a:pt x="52" y="66"/>
                </a:cubicBezTo>
                <a:cubicBezTo>
                  <a:pt x="5" y="70"/>
                  <a:pt x="5" y="70"/>
                  <a:pt x="5" y="70"/>
                </a:cubicBezTo>
                <a:cubicBezTo>
                  <a:pt x="1" y="26"/>
                  <a:pt x="1" y="26"/>
                  <a:pt x="1" y="26"/>
                </a:cubicBezTo>
                <a:cubicBezTo>
                  <a:pt x="0" y="14"/>
                  <a:pt x="10" y="2"/>
                  <a:pt x="23"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0" name="Freeform 149"/>
          <p:cNvSpPr/>
          <p:nvPr/>
        </p:nvSpPr>
        <p:spPr bwMode="auto">
          <a:xfrm>
            <a:off x="6242622" y="2479675"/>
            <a:ext cx="201612" cy="273050"/>
          </a:xfrm>
          <a:custGeom>
            <a:avLst/>
            <a:gdLst>
              <a:gd name="T0" fmla="*/ 23 w 52"/>
              <a:gd name="T1" fmla="*/ 1 h 70"/>
              <a:gd name="T2" fmla="*/ 23 w 52"/>
              <a:gd name="T3" fmla="*/ 1 h 70"/>
              <a:gd name="T4" fmla="*/ 48 w 52"/>
              <a:gd name="T5" fmla="*/ 22 h 70"/>
              <a:gd name="T6" fmla="*/ 52 w 52"/>
              <a:gd name="T7" fmla="*/ 66 h 70"/>
              <a:gd name="T8" fmla="*/ 5 w 52"/>
              <a:gd name="T9" fmla="*/ 70 h 70"/>
              <a:gd name="T10" fmla="*/ 1 w 52"/>
              <a:gd name="T11" fmla="*/ 26 h 70"/>
              <a:gd name="T12" fmla="*/ 23 w 52"/>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2" h="70">
                <a:moveTo>
                  <a:pt x="23" y="1"/>
                </a:moveTo>
                <a:cubicBezTo>
                  <a:pt x="23" y="1"/>
                  <a:pt x="23" y="1"/>
                  <a:pt x="23" y="1"/>
                </a:cubicBezTo>
                <a:cubicBezTo>
                  <a:pt x="35" y="0"/>
                  <a:pt x="47" y="9"/>
                  <a:pt x="48" y="22"/>
                </a:cubicBezTo>
                <a:cubicBezTo>
                  <a:pt x="52" y="66"/>
                  <a:pt x="52" y="66"/>
                  <a:pt x="52" y="66"/>
                </a:cubicBezTo>
                <a:cubicBezTo>
                  <a:pt x="5" y="70"/>
                  <a:pt x="5" y="70"/>
                  <a:pt x="5" y="70"/>
                </a:cubicBezTo>
                <a:cubicBezTo>
                  <a:pt x="1" y="26"/>
                  <a:pt x="1" y="26"/>
                  <a:pt x="1" y="26"/>
                </a:cubicBezTo>
                <a:cubicBezTo>
                  <a:pt x="0" y="13"/>
                  <a:pt x="10" y="2"/>
                  <a:pt x="23"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1" name="Freeform 150"/>
          <p:cNvSpPr/>
          <p:nvPr/>
        </p:nvSpPr>
        <p:spPr bwMode="auto">
          <a:xfrm>
            <a:off x="9020747" y="2181225"/>
            <a:ext cx="196850" cy="271463"/>
          </a:xfrm>
          <a:custGeom>
            <a:avLst/>
            <a:gdLst>
              <a:gd name="T0" fmla="*/ 29 w 51"/>
              <a:gd name="T1" fmla="*/ 1 h 70"/>
              <a:gd name="T2" fmla="*/ 29 w 51"/>
              <a:gd name="T3" fmla="*/ 1 h 70"/>
              <a:gd name="T4" fmla="*/ 50 w 51"/>
              <a:gd name="T5" fmla="*/ 26 h 70"/>
              <a:gd name="T6" fmla="*/ 47 w 51"/>
              <a:gd name="T7" fmla="*/ 70 h 70"/>
              <a:gd name="T8" fmla="*/ 0 w 51"/>
              <a:gd name="T9" fmla="*/ 66 h 70"/>
              <a:gd name="T10" fmla="*/ 4 w 51"/>
              <a:gd name="T11" fmla="*/ 22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2" y="2"/>
                  <a:pt x="51" y="13"/>
                  <a:pt x="50" y="26"/>
                </a:cubicBezTo>
                <a:cubicBezTo>
                  <a:pt x="47" y="70"/>
                  <a:pt x="47" y="70"/>
                  <a:pt x="47" y="70"/>
                </a:cubicBezTo>
                <a:cubicBezTo>
                  <a:pt x="0" y="66"/>
                  <a:pt x="0" y="66"/>
                  <a:pt x="0" y="66"/>
                </a:cubicBezTo>
                <a:cubicBezTo>
                  <a:pt x="4" y="22"/>
                  <a:pt x="4" y="22"/>
                  <a:pt x="4" y="22"/>
                </a:cubicBezTo>
                <a:cubicBezTo>
                  <a:pt x="5" y="10"/>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2" name="Freeform 151"/>
          <p:cNvSpPr/>
          <p:nvPr/>
        </p:nvSpPr>
        <p:spPr bwMode="auto">
          <a:xfrm>
            <a:off x="9598597" y="2747962"/>
            <a:ext cx="198437" cy="273050"/>
          </a:xfrm>
          <a:custGeom>
            <a:avLst/>
            <a:gdLst>
              <a:gd name="T0" fmla="*/ 28 w 51"/>
              <a:gd name="T1" fmla="*/ 1 h 70"/>
              <a:gd name="T2" fmla="*/ 28 w 51"/>
              <a:gd name="T3" fmla="*/ 1 h 70"/>
              <a:gd name="T4" fmla="*/ 50 w 51"/>
              <a:gd name="T5" fmla="*/ 26 h 70"/>
              <a:gd name="T6" fmla="*/ 46 w 51"/>
              <a:gd name="T7" fmla="*/ 70 h 70"/>
              <a:gd name="T8" fmla="*/ 0 w 51"/>
              <a:gd name="T9" fmla="*/ 66 h 70"/>
              <a:gd name="T10" fmla="*/ 3 w 51"/>
              <a:gd name="T11" fmla="*/ 22 h 70"/>
              <a:gd name="T12" fmla="*/ 28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8" y="1"/>
                </a:moveTo>
                <a:cubicBezTo>
                  <a:pt x="28" y="1"/>
                  <a:pt x="28" y="1"/>
                  <a:pt x="28" y="1"/>
                </a:cubicBezTo>
                <a:cubicBezTo>
                  <a:pt x="41" y="2"/>
                  <a:pt x="51" y="13"/>
                  <a:pt x="50" y="26"/>
                </a:cubicBezTo>
                <a:cubicBezTo>
                  <a:pt x="46" y="70"/>
                  <a:pt x="46" y="70"/>
                  <a:pt x="46" y="70"/>
                </a:cubicBezTo>
                <a:cubicBezTo>
                  <a:pt x="0" y="66"/>
                  <a:pt x="0" y="66"/>
                  <a:pt x="0" y="66"/>
                </a:cubicBezTo>
                <a:cubicBezTo>
                  <a:pt x="3" y="22"/>
                  <a:pt x="3" y="22"/>
                  <a:pt x="3" y="22"/>
                </a:cubicBezTo>
                <a:cubicBezTo>
                  <a:pt x="4" y="9"/>
                  <a:pt x="15" y="0"/>
                  <a:pt x="28"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3" name="Rectangle 152"/>
          <p:cNvSpPr>
            <a:spLocks noChangeArrowheads="1"/>
          </p:cNvSpPr>
          <p:nvPr/>
        </p:nvSpPr>
        <p:spPr bwMode="auto">
          <a:xfrm>
            <a:off x="6790310" y="3487738"/>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4" name="Rectangle 153"/>
          <p:cNvSpPr>
            <a:spLocks noChangeArrowheads="1"/>
          </p:cNvSpPr>
          <p:nvPr/>
        </p:nvSpPr>
        <p:spPr bwMode="auto">
          <a:xfrm>
            <a:off x="6906197" y="3487738"/>
            <a:ext cx="82550"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5" name="Rectangle 154"/>
          <p:cNvSpPr>
            <a:spLocks noChangeArrowheads="1"/>
          </p:cNvSpPr>
          <p:nvPr/>
        </p:nvSpPr>
        <p:spPr bwMode="auto">
          <a:xfrm>
            <a:off x="7023672" y="3492500"/>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6" name="Rectangle 155"/>
          <p:cNvSpPr>
            <a:spLocks noChangeArrowheads="1"/>
          </p:cNvSpPr>
          <p:nvPr/>
        </p:nvSpPr>
        <p:spPr bwMode="auto">
          <a:xfrm>
            <a:off x="7136385" y="3492500"/>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7" name="Rectangle 156"/>
          <p:cNvSpPr>
            <a:spLocks noChangeArrowheads="1"/>
          </p:cNvSpPr>
          <p:nvPr/>
        </p:nvSpPr>
        <p:spPr bwMode="auto">
          <a:xfrm>
            <a:off x="7252272" y="3492500"/>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8" name="Rectangle 157"/>
          <p:cNvSpPr>
            <a:spLocks noChangeArrowheads="1"/>
          </p:cNvSpPr>
          <p:nvPr/>
        </p:nvSpPr>
        <p:spPr bwMode="auto">
          <a:xfrm>
            <a:off x="8382572" y="3332162"/>
            <a:ext cx="82550"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9" name="Rectangle 158"/>
          <p:cNvSpPr>
            <a:spLocks noChangeArrowheads="1"/>
          </p:cNvSpPr>
          <p:nvPr/>
        </p:nvSpPr>
        <p:spPr bwMode="auto">
          <a:xfrm>
            <a:off x="8500047" y="3335337"/>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0" name="Rectangle 159"/>
          <p:cNvSpPr>
            <a:spLocks noChangeArrowheads="1"/>
          </p:cNvSpPr>
          <p:nvPr/>
        </p:nvSpPr>
        <p:spPr bwMode="auto">
          <a:xfrm>
            <a:off x="8615935" y="3335337"/>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1" name="Rectangle 160"/>
          <p:cNvSpPr>
            <a:spLocks noChangeArrowheads="1"/>
          </p:cNvSpPr>
          <p:nvPr/>
        </p:nvSpPr>
        <p:spPr bwMode="auto">
          <a:xfrm>
            <a:off x="8728647" y="3335337"/>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2" name="Rectangle 161"/>
          <p:cNvSpPr>
            <a:spLocks noChangeArrowheads="1"/>
          </p:cNvSpPr>
          <p:nvPr/>
        </p:nvSpPr>
        <p:spPr bwMode="auto">
          <a:xfrm>
            <a:off x="8844535" y="3340100"/>
            <a:ext cx="82550"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3" name="Rectangle 162"/>
          <p:cNvSpPr>
            <a:spLocks noChangeArrowheads="1"/>
          </p:cNvSpPr>
          <p:nvPr/>
        </p:nvSpPr>
        <p:spPr bwMode="auto">
          <a:xfrm>
            <a:off x="7318947" y="2776537"/>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8" name="Rectangle 163"/>
          <p:cNvSpPr>
            <a:spLocks noChangeArrowheads="1"/>
          </p:cNvSpPr>
          <p:nvPr/>
        </p:nvSpPr>
        <p:spPr bwMode="auto">
          <a:xfrm>
            <a:off x="7434835" y="2779712"/>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9" name="Rectangle 164"/>
          <p:cNvSpPr>
            <a:spLocks noChangeArrowheads="1"/>
          </p:cNvSpPr>
          <p:nvPr/>
        </p:nvSpPr>
        <p:spPr bwMode="auto">
          <a:xfrm>
            <a:off x="7550722" y="2779712"/>
            <a:ext cx="82550"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0" name="Rectangle 165"/>
          <p:cNvSpPr>
            <a:spLocks noChangeArrowheads="1"/>
          </p:cNvSpPr>
          <p:nvPr/>
        </p:nvSpPr>
        <p:spPr bwMode="auto">
          <a:xfrm>
            <a:off x="7663435" y="2779712"/>
            <a:ext cx="82550"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1" name="Rectangle 166"/>
          <p:cNvSpPr>
            <a:spLocks noChangeArrowheads="1"/>
          </p:cNvSpPr>
          <p:nvPr/>
        </p:nvSpPr>
        <p:spPr bwMode="auto">
          <a:xfrm>
            <a:off x="7780910" y="2784475"/>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2" name="Rectangle 167"/>
          <p:cNvSpPr>
            <a:spLocks noChangeArrowheads="1"/>
          </p:cNvSpPr>
          <p:nvPr/>
        </p:nvSpPr>
        <p:spPr bwMode="auto">
          <a:xfrm>
            <a:off x="7357047" y="1982787"/>
            <a:ext cx="80962" cy="85725"/>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3" name="Rectangle 168"/>
          <p:cNvSpPr>
            <a:spLocks noChangeArrowheads="1"/>
          </p:cNvSpPr>
          <p:nvPr/>
        </p:nvSpPr>
        <p:spPr bwMode="auto">
          <a:xfrm>
            <a:off x="7474522" y="1985962"/>
            <a:ext cx="80962"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4" name="Rectangle 169"/>
          <p:cNvSpPr>
            <a:spLocks noChangeArrowheads="1"/>
          </p:cNvSpPr>
          <p:nvPr/>
        </p:nvSpPr>
        <p:spPr bwMode="auto">
          <a:xfrm>
            <a:off x="7585647" y="1985962"/>
            <a:ext cx="82550" cy="82550"/>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5" name="Rectangle 170"/>
          <p:cNvSpPr>
            <a:spLocks noChangeArrowheads="1"/>
          </p:cNvSpPr>
          <p:nvPr/>
        </p:nvSpPr>
        <p:spPr bwMode="auto">
          <a:xfrm>
            <a:off x="7703122" y="1990725"/>
            <a:ext cx="80962"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6" name="Rectangle 171"/>
          <p:cNvSpPr>
            <a:spLocks noChangeArrowheads="1"/>
          </p:cNvSpPr>
          <p:nvPr/>
        </p:nvSpPr>
        <p:spPr bwMode="auto">
          <a:xfrm>
            <a:off x="7819010" y="1990725"/>
            <a:ext cx="82550" cy="8096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7" name="Oval 172"/>
          <p:cNvSpPr>
            <a:spLocks noChangeArrowheads="1"/>
          </p:cNvSpPr>
          <p:nvPr/>
        </p:nvSpPr>
        <p:spPr bwMode="auto">
          <a:xfrm>
            <a:off x="7558660" y="1597025"/>
            <a:ext cx="195262" cy="195263"/>
          </a:xfrm>
          <a:prstGeom prst="ellipse">
            <a:avLst/>
          </a:pr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8" name="Freeform 173"/>
          <p:cNvSpPr/>
          <p:nvPr/>
        </p:nvSpPr>
        <p:spPr bwMode="auto">
          <a:xfrm>
            <a:off x="6141022" y="3981450"/>
            <a:ext cx="198437" cy="273050"/>
          </a:xfrm>
          <a:custGeom>
            <a:avLst/>
            <a:gdLst>
              <a:gd name="T0" fmla="*/ 29 w 51"/>
              <a:gd name="T1" fmla="*/ 1 h 70"/>
              <a:gd name="T2" fmla="*/ 29 w 51"/>
              <a:gd name="T3" fmla="*/ 1 h 70"/>
              <a:gd name="T4" fmla="*/ 50 w 51"/>
              <a:gd name="T5" fmla="*/ 27 h 70"/>
              <a:gd name="T6" fmla="*/ 46 w 51"/>
              <a:gd name="T7" fmla="*/ 70 h 70"/>
              <a:gd name="T8" fmla="*/ 0 w 51"/>
              <a:gd name="T9" fmla="*/ 66 h 70"/>
              <a:gd name="T10" fmla="*/ 3 w 51"/>
              <a:gd name="T11" fmla="*/ 23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1" y="2"/>
                  <a:pt x="51" y="14"/>
                  <a:pt x="50" y="27"/>
                </a:cubicBezTo>
                <a:cubicBezTo>
                  <a:pt x="46" y="70"/>
                  <a:pt x="46" y="70"/>
                  <a:pt x="46" y="70"/>
                </a:cubicBezTo>
                <a:cubicBezTo>
                  <a:pt x="0" y="66"/>
                  <a:pt x="0" y="66"/>
                  <a:pt x="0" y="66"/>
                </a:cubicBezTo>
                <a:cubicBezTo>
                  <a:pt x="3" y="23"/>
                  <a:pt x="3" y="23"/>
                  <a:pt x="3" y="23"/>
                </a:cubicBezTo>
                <a:cubicBezTo>
                  <a:pt x="5" y="10"/>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9" name="Freeform 174"/>
          <p:cNvSpPr/>
          <p:nvPr/>
        </p:nvSpPr>
        <p:spPr bwMode="auto">
          <a:xfrm>
            <a:off x="8542910" y="4192588"/>
            <a:ext cx="196850" cy="271463"/>
          </a:xfrm>
          <a:custGeom>
            <a:avLst/>
            <a:gdLst>
              <a:gd name="T0" fmla="*/ 29 w 51"/>
              <a:gd name="T1" fmla="*/ 1 h 70"/>
              <a:gd name="T2" fmla="*/ 29 w 51"/>
              <a:gd name="T3" fmla="*/ 1 h 70"/>
              <a:gd name="T4" fmla="*/ 50 w 51"/>
              <a:gd name="T5" fmla="*/ 26 h 70"/>
              <a:gd name="T6" fmla="*/ 46 w 51"/>
              <a:gd name="T7" fmla="*/ 70 h 70"/>
              <a:gd name="T8" fmla="*/ 0 w 51"/>
              <a:gd name="T9" fmla="*/ 66 h 70"/>
              <a:gd name="T10" fmla="*/ 4 w 51"/>
              <a:gd name="T11" fmla="*/ 22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2" y="2"/>
                  <a:pt x="51" y="13"/>
                  <a:pt x="50" y="26"/>
                </a:cubicBezTo>
                <a:cubicBezTo>
                  <a:pt x="46" y="70"/>
                  <a:pt x="46" y="70"/>
                  <a:pt x="46" y="70"/>
                </a:cubicBezTo>
                <a:cubicBezTo>
                  <a:pt x="0" y="66"/>
                  <a:pt x="0" y="66"/>
                  <a:pt x="0" y="66"/>
                </a:cubicBezTo>
                <a:cubicBezTo>
                  <a:pt x="4" y="22"/>
                  <a:pt x="4" y="22"/>
                  <a:pt x="4" y="22"/>
                </a:cubicBezTo>
                <a:cubicBezTo>
                  <a:pt x="5" y="9"/>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0" name="Freeform 175"/>
          <p:cNvSpPr/>
          <p:nvPr/>
        </p:nvSpPr>
        <p:spPr bwMode="auto">
          <a:xfrm>
            <a:off x="7826947" y="3390900"/>
            <a:ext cx="198437" cy="271463"/>
          </a:xfrm>
          <a:custGeom>
            <a:avLst/>
            <a:gdLst>
              <a:gd name="T0" fmla="*/ 29 w 51"/>
              <a:gd name="T1" fmla="*/ 1 h 70"/>
              <a:gd name="T2" fmla="*/ 29 w 51"/>
              <a:gd name="T3" fmla="*/ 1 h 70"/>
              <a:gd name="T4" fmla="*/ 50 w 51"/>
              <a:gd name="T5" fmla="*/ 26 h 70"/>
              <a:gd name="T6" fmla="*/ 47 w 51"/>
              <a:gd name="T7" fmla="*/ 70 h 70"/>
              <a:gd name="T8" fmla="*/ 0 w 51"/>
              <a:gd name="T9" fmla="*/ 66 h 70"/>
              <a:gd name="T10" fmla="*/ 4 w 51"/>
              <a:gd name="T11" fmla="*/ 22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2" y="2"/>
                  <a:pt x="51" y="14"/>
                  <a:pt x="50" y="26"/>
                </a:cubicBezTo>
                <a:cubicBezTo>
                  <a:pt x="47" y="70"/>
                  <a:pt x="47" y="70"/>
                  <a:pt x="47" y="70"/>
                </a:cubicBezTo>
                <a:cubicBezTo>
                  <a:pt x="0" y="66"/>
                  <a:pt x="0" y="66"/>
                  <a:pt x="0" y="66"/>
                </a:cubicBezTo>
                <a:cubicBezTo>
                  <a:pt x="4" y="22"/>
                  <a:pt x="4" y="22"/>
                  <a:pt x="4" y="22"/>
                </a:cubicBezTo>
                <a:cubicBezTo>
                  <a:pt x="5" y="10"/>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1" name="Freeform 176"/>
          <p:cNvSpPr/>
          <p:nvPr/>
        </p:nvSpPr>
        <p:spPr bwMode="auto">
          <a:xfrm>
            <a:off x="8111110" y="2460625"/>
            <a:ext cx="198437" cy="273050"/>
          </a:xfrm>
          <a:custGeom>
            <a:avLst/>
            <a:gdLst>
              <a:gd name="T0" fmla="*/ 29 w 51"/>
              <a:gd name="T1" fmla="*/ 1 h 70"/>
              <a:gd name="T2" fmla="*/ 29 w 51"/>
              <a:gd name="T3" fmla="*/ 1 h 70"/>
              <a:gd name="T4" fmla="*/ 50 w 51"/>
              <a:gd name="T5" fmla="*/ 26 h 70"/>
              <a:gd name="T6" fmla="*/ 46 w 51"/>
              <a:gd name="T7" fmla="*/ 70 h 70"/>
              <a:gd name="T8" fmla="*/ 0 w 51"/>
              <a:gd name="T9" fmla="*/ 66 h 70"/>
              <a:gd name="T10" fmla="*/ 3 w 51"/>
              <a:gd name="T11" fmla="*/ 22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1" y="2"/>
                  <a:pt x="51" y="13"/>
                  <a:pt x="50" y="26"/>
                </a:cubicBezTo>
                <a:cubicBezTo>
                  <a:pt x="46" y="70"/>
                  <a:pt x="46" y="70"/>
                  <a:pt x="46" y="70"/>
                </a:cubicBezTo>
                <a:cubicBezTo>
                  <a:pt x="0" y="66"/>
                  <a:pt x="0" y="66"/>
                  <a:pt x="0" y="66"/>
                </a:cubicBezTo>
                <a:cubicBezTo>
                  <a:pt x="3" y="22"/>
                  <a:pt x="3" y="22"/>
                  <a:pt x="3" y="22"/>
                </a:cubicBezTo>
                <a:cubicBezTo>
                  <a:pt x="4" y="9"/>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2" name="Freeform 177"/>
          <p:cNvSpPr/>
          <p:nvPr/>
        </p:nvSpPr>
        <p:spPr bwMode="auto">
          <a:xfrm>
            <a:off x="6560122" y="2986087"/>
            <a:ext cx="198437" cy="271463"/>
          </a:xfrm>
          <a:custGeom>
            <a:avLst/>
            <a:gdLst>
              <a:gd name="T0" fmla="*/ 29 w 51"/>
              <a:gd name="T1" fmla="*/ 1 h 70"/>
              <a:gd name="T2" fmla="*/ 29 w 51"/>
              <a:gd name="T3" fmla="*/ 1 h 70"/>
              <a:gd name="T4" fmla="*/ 50 w 51"/>
              <a:gd name="T5" fmla="*/ 26 h 70"/>
              <a:gd name="T6" fmla="*/ 46 w 51"/>
              <a:gd name="T7" fmla="*/ 70 h 70"/>
              <a:gd name="T8" fmla="*/ 0 w 51"/>
              <a:gd name="T9" fmla="*/ 66 h 70"/>
              <a:gd name="T10" fmla="*/ 4 w 51"/>
              <a:gd name="T11" fmla="*/ 22 h 70"/>
              <a:gd name="T12" fmla="*/ 29 w 51"/>
              <a:gd name="T13" fmla="*/ 1 h 70"/>
            </a:gdLst>
            <a:ahLst/>
            <a:cxnLst>
              <a:cxn ang="0">
                <a:pos x="T0" y="T1"/>
              </a:cxn>
              <a:cxn ang="0">
                <a:pos x="T2" y="T3"/>
              </a:cxn>
              <a:cxn ang="0">
                <a:pos x="T4" y="T5"/>
              </a:cxn>
              <a:cxn ang="0">
                <a:pos x="T6" y="T7"/>
              </a:cxn>
              <a:cxn ang="0">
                <a:pos x="T8" y="T9"/>
              </a:cxn>
              <a:cxn ang="0">
                <a:pos x="T10" y="T11"/>
              </a:cxn>
              <a:cxn ang="0">
                <a:pos x="T12" y="T13"/>
              </a:cxn>
            </a:cxnLst>
            <a:rect l="0" t="0" r="r" b="b"/>
            <a:pathLst>
              <a:path w="51" h="70">
                <a:moveTo>
                  <a:pt x="29" y="1"/>
                </a:moveTo>
                <a:cubicBezTo>
                  <a:pt x="29" y="1"/>
                  <a:pt x="29" y="1"/>
                  <a:pt x="29" y="1"/>
                </a:cubicBezTo>
                <a:cubicBezTo>
                  <a:pt x="42" y="2"/>
                  <a:pt x="51" y="14"/>
                  <a:pt x="50" y="26"/>
                </a:cubicBezTo>
                <a:cubicBezTo>
                  <a:pt x="46" y="70"/>
                  <a:pt x="46" y="70"/>
                  <a:pt x="46" y="70"/>
                </a:cubicBezTo>
                <a:cubicBezTo>
                  <a:pt x="0" y="66"/>
                  <a:pt x="0" y="66"/>
                  <a:pt x="0" y="66"/>
                </a:cubicBezTo>
                <a:cubicBezTo>
                  <a:pt x="4" y="22"/>
                  <a:pt x="4" y="22"/>
                  <a:pt x="4" y="22"/>
                </a:cubicBezTo>
                <a:cubicBezTo>
                  <a:pt x="5" y="10"/>
                  <a:pt x="16" y="0"/>
                  <a:pt x="29" y="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5" name="任意多边形 224"/>
          <p:cNvSpPr/>
          <p:nvPr/>
        </p:nvSpPr>
        <p:spPr bwMode="auto">
          <a:xfrm>
            <a:off x="7528498" y="4751388"/>
            <a:ext cx="4665663" cy="1736368"/>
          </a:xfrm>
          <a:custGeom>
            <a:avLst/>
            <a:gdLst>
              <a:gd name="connsiteX0" fmla="*/ 0 w 4665663"/>
              <a:gd name="connsiteY0" fmla="*/ 0 h 1736368"/>
              <a:gd name="connsiteX1" fmla="*/ 415715 w 4665663"/>
              <a:gd name="connsiteY1" fmla="*/ 0 h 1736368"/>
              <a:gd name="connsiteX2" fmla="*/ 3112029 w 4665663"/>
              <a:gd name="connsiteY2" fmla="*/ 813277 h 1736368"/>
              <a:gd name="connsiteX3" fmla="*/ 4431048 w 4665663"/>
              <a:gd name="connsiteY3" fmla="*/ 1302605 h 1736368"/>
              <a:gd name="connsiteX4" fmla="*/ 4665663 w 4665663"/>
              <a:gd name="connsiteY4" fmla="*/ 1409821 h 1736368"/>
              <a:gd name="connsiteX5" fmla="*/ 4665663 w 4665663"/>
              <a:gd name="connsiteY5" fmla="*/ 1736368 h 1736368"/>
              <a:gd name="connsiteX6" fmla="*/ 4548879 w 4665663"/>
              <a:gd name="connsiteY6" fmla="*/ 1703467 h 1736368"/>
              <a:gd name="connsiteX7" fmla="*/ 3387877 w 4665663"/>
              <a:gd name="connsiteY7" fmla="*/ 1190731 h 1736368"/>
              <a:gd name="connsiteX8" fmla="*/ 1488024 w 4665663"/>
              <a:gd name="connsiteY8" fmla="*/ 1019515 h 1736368"/>
              <a:gd name="connsiteX9" fmla="*/ 0 w 4665663"/>
              <a:gd name="connsiteY9" fmla="*/ 0 h 173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5663" h="1736368">
                <a:moveTo>
                  <a:pt x="0" y="0"/>
                </a:moveTo>
                <a:lnTo>
                  <a:pt x="415715" y="0"/>
                </a:lnTo>
                <a:cubicBezTo>
                  <a:pt x="454566" y="809386"/>
                  <a:pt x="2509827" y="700430"/>
                  <a:pt x="3112029" y="813277"/>
                </a:cubicBezTo>
                <a:cubicBezTo>
                  <a:pt x="3667610" y="916396"/>
                  <a:pt x="4048358" y="1118742"/>
                  <a:pt x="4431048" y="1302605"/>
                </a:cubicBezTo>
                <a:lnTo>
                  <a:pt x="4665663" y="1409821"/>
                </a:lnTo>
                <a:lnTo>
                  <a:pt x="4665663" y="1736368"/>
                </a:lnTo>
                <a:lnTo>
                  <a:pt x="4548879" y="1703467"/>
                </a:lnTo>
                <a:cubicBezTo>
                  <a:pt x="4071184" y="1548971"/>
                  <a:pt x="3731716" y="1324980"/>
                  <a:pt x="3387877" y="1190731"/>
                </a:cubicBezTo>
                <a:cubicBezTo>
                  <a:pt x="2925541" y="1011732"/>
                  <a:pt x="2175701" y="1124579"/>
                  <a:pt x="1488024" y="1019515"/>
                </a:cubicBezTo>
                <a:cubicBezTo>
                  <a:pt x="672136" y="898885"/>
                  <a:pt x="341896" y="747125"/>
                  <a:pt x="0" y="0"/>
                </a:cubicBezTo>
                <a:close/>
              </a:path>
            </a:pathLst>
          </a:custGeom>
          <a:solidFill>
            <a:srgbClr val="404041"/>
          </a:solidFill>
          <a:ln w="7938" cap="flat">
            <a:solidFill>
              <a:srgbClr val="231F20"/>
            </a:solidFill>
            <a:prstDash val="solid"/>
            <a:miter lim="800000"/>
          </a:ln>
        </p:spPr>
        <p:txBody>
          <a:bodyPr vert="horz" wrap="square" lIns="91440" tIns="45720" rIns="91440" bIns="45720" numCol="1" anchor="t" anchorCtr="0" compatLnSpc="1">
            <a:noAutofit/>
          </a:bodyPr>
          <a:lstStyle/>
          <a:p>
            <a:endParaRPr lang="zh-CN" altLang="en-US">
              <a:cs typeface="+mn-ea"/>
              <a:sym typeface="+mn-lt"/>
            </a:endParaRPr>
          </a:p>
        </p:txBody>
      </p:sp>
      <p:sp>
        <p:nvSpPr>
          <p:cNvPr id="1105" name="Freeform 179"/>
          <p:cNvSpPr/>
          <p:nvPr/>
        </p:nvSpPr>
        <p:spPr bwMode="auto">
          <a:xfrm>
            <a:off x="9498585" y="3549650"/>
            <a:ext cx="1308100" cy="1393825"/>
          </a:xfrm>
          <a:custGeom>
            <a:avLst/>
            <a:gdLst>
              <a:gd name="T0" fmla="*/ 279 w 337"/>
              <a:gd name="T1" fmla="*/ 73 h 358"/>
              <a:gd name="T2" fmla="*/ 251 w 337"/>
              <a:gd name="T3" fmla="*/ 78 h 358"/>
              <a:gd name="T4" fmla="*/ 257 w 337"/>
              <a:gd name="T5" fmla="*/ 41 h 358"/>
              <a:gd name="T6" fmla="*/ 226 w 337"/>
              <a:gd name="T7" fmla="*/ 40 h 358"/>
              <a:gd name="T8" fmla="*/ 212 w 337"/>
              <a:gd name="T9" fmla="*/ 62 h 358"/>
              <a:gd name="T10" fmla="*/ 216 w 337"/>
              <a:gd name="T11" fmla="*/ 112 h 358"/>
              <a:gd name="T12" fmla="*/ 187 w 337"/>
              <a:gd name="T13" fmla="*/ 74 h 358"/>
              <a:gd name="T14" fmla="*/ 198 w 337"/>
              <a:gd name="T15" fmla="*/ 33 h 358"/>
              <a:gd name="T16" fmla="*/ 183 w 337"/>
              <a:gd name="T17" fmla="*/ 58 h 358"/>
              <a:gd name="T18" fmla="*/ 180 w 337"/>
              <a:gd name="T19" fmla="*/ 58 h 358"/>
              <a:gd name="T20" fmla="*/ 181 w 337"/>
              <a:gd name="T21" fmla="*/ 82 h 358"/>
              <a:gd name="T22" fmla="*/ 188 w 337"/>
              <a:gd name="T23" fmla="*/ 108 h 358"/>
              <a:gd name="T24" fmla="*/ 149 w 337"/>
              <a:gd name="T25" fmla="*/ 98 h 358"/>
              <a:gd name="T26" fmla="*/ 141 w 337"/>
              <a:gd name="T27" fmla="*/ 92 h 358"/>
              <a:gd name="T28" fmla="*/ 150 w 337"/>
              <a:gd name="T29" fmla="*/ 46 h 358"/>
              <a:gd name="T30" fmla="*/ 134 w 337"/>
              <a:gd name="T31" fmla="*/ 37 h 358"/>
              <a:gd name="T32" fmla="*/ 74 w 337"/>
              <a:gd name="T33" fmla="*/ 15 h 358"/>
              <a:gd name="T34" fmla="*/ 131 w 337"/>
              <a:gd name="T35" fmla="*/ 101 h 358"/>
              <a:gd name="T36" fmla="*/ 120 w 337"/>
              <a:gd name="T37" fmla="*/ 65 h 358"/>
              <a:gd name="T38" fmla="*/ 93 w 337"/>
              <a:gd name="T39" fmla="*/ 57 h 358"/>
              <a:gd name="T40" fmla="*/ 89 w 337"/>
              <a:gd name="T41" fmla="*/ 74 h 358"/>
              <a:gd name="T42" fmla="*/ 104 w 337"/>
              <a:gd name="T43" fmla="*/ 83 h 358"/>
              <a:gd name="T44" fmla="*/ 121 w 337"/>
              <a:gd name="T45" fmla="*/ 108 h 358"/>
              <a:gd name="T46" fmla="*/ 84 w 337"/>
              <a:gd name="T47" fmla="*/ 78 h 358"/>
              <a:gd name="T48" fmla="*/ 99 w 337"/>
              <a:gd name="T49" fmla="*/ 118 h 358"/>
              <a:gd name="T50" fmla="*/ 78 w 337"/>
              <a:gd name="T51" fmla="*/ 121 h 358"/>
              <a:gd name="T52" fmla="*/ 40 w 337"/>
              <a:gd name="T53" fmla="*/ 79 h 358"/>
              <a:gd name="T54" fmla="*/ 14 w 337"/>
              <a:gd name="T55" fmla="*/ 71 h 358"/>
              <a:gd name="T56" fmla="*/ 64 w 337"/>
              <a:gd name="T57" fmla="*/ 108 h 358"/>
              <a:gd name="T58" fmla="*/ 27 w 337"/>
              <a:gd name="T59" fmla="*/ 97 h 358"/>
              <a:gd name="T60" fmla="*/ 0 w 337"/>
              <a:gd name="T61" fmla="*/ 141 h 358"/>
              <a:gd name="T62" fmla="*/ 82 w 337"/>
              <a:gd name="T63" fmla="*/ 136 h 358"/>
              <a:gd name="T64" fmla="*/ 30 w 337"/>
              <a:gd name="T65" fmla="*/ 165 h 358"/>
              <a:gd name="T66" fmla="*/ 79 w 337"/>
              <a:gd name="T67" fmla="*/ 187 h 358"/>
              <a:gd name="T68" fmla="*/ 114 w 337"/>
              <a:gd name="T69" fmla="*/ 160 h 358"/>
              <a:gd name="T70" fmla="*/ 78 w 337"/>
              <a:gd name="T71" fmla="*/ 204 h 358"/>
              <a:gd name="T72" fmla="*/ 130 w 337"/>
              <a:gd name="T73" fmla="*/ 171 h 358"/>
              <a:gd name="T74" fmla="*/ 128 w 337"/>
              <a:gd name="T75" fmla="*/ 175 h 358"/>
              <a:gd name="T76" fmla="*/ 174 w 337"/>
              <a:gd name="T77" fmla="*/ 240 h 358"/>
              <a:gd name="T78" fmla="*/ 81 w 337"/>
              <a:gd name="T79" fmla="*/ 352 h 358"/>
              <a:gd name="T80" fmla="*/ 190 w 337"/>
              <a:gd name="T81" fmla="*/ 349 h 358"/>
              <a:gd name="T82" fmla="*/ 214 w 337"/>
              <a:gd name="T83" fmla="*/ 192 h 358"/>
              <a:gd name="T84" fmla="*/ 228 w 337"/>
              <a:gd name="T85" fmla="*/ 190 h 358"/>
              <a:gd name="T86" fmla="*/ 270 w 337"/>
              <a:gd name="T87" fmla="*/ 198 h 358"/>
              <a:gd name="T88" fmla="*/ 264 w 337"/>
              <a:gd name="T89" fmla="*/ 196 h 358"/>
              <a:gd name="T90" fmla="*/ 295 w 337"/>
              <a:gd name="T91" fmla="*/ 180 h 358"/>
              <a:gd name="T92" fmla="*/ 277 w 337"/>
              <a:gd name="T93" fmla="*/ 151 h 358"/>
              <a:gd name="T94" fmla="*/ 241 w 337"/>
              <a:gd name="T95" fmla="*/ 174 h 358"/>
              <a:gd name="T96" fmla="*/ 259 w 337"/>
              <a:gd name="T97" fmla="*/ 144 h 358"/>
              <a:gd name="T98" fmla="*/ 196 w 337"/>
              <a:gd name="T99" fmla="*/ 176 h 358"/>
              <a:gd name="T100" fmla="*/ 216 w 337"/>
              <a:gd name="T101" fmla="*/ 146 h 358"/>
              <a:gd name="T102" fmla="*/ 215 w 337"/>
              <a:gd name="T103" fmla="*/ 144 h 358"/>
              <a:gd name="T104" fmla="*/ 227 w 337"/>
              <a:gd name="T105" fmla="*/ 117 h 358"/>
              <a:gd name="T106" fmla="*/ 256 w 337"/>
              <a:gd name="T107" fmla="*/ 115 h 358"/>
              <a:gd name="T108" fmla="*/ 303 w 337"/>
              <a:gd name="T109" fmla="*/ 113 h 358"/>
              <a:gd name="T110" fmla="*/ 276 w 337"/>
              <a:gd name="T111" fmla="*/ 91 h 358"/>
              <a:gd name="T112" fmla="*/ 283 w 337"/>
              <a:gd name="T113" fmla="*/ 87 h 358"/>
              <a:gd name="T114" fmla="*/ 337 w 337"/>
              <a:gd name="T115" fmla="*/ 6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7" h="358">
                <a:moveTo>
                  <a:pt x="318" y="73"/>
                </a:moveTo>
                <a:cubicBezTo>
                  <a:pt x="313" y="77"/>
                  <a:pt x="307" y="79"/>
                  <a:pt x="301" y="82"/>
                </a:cubicBezTo>
                <a:cubicBezTo>
                  <a:pt x="297" y="84"/>
                  <a:pt x="294" y="85"/>
                  <a:pt x="290" y="84"/>
                </a:cubicBezTo>
                <a:cubicBezTo>
                  <a:pt x="287" y="83"/>
                  <a:pt x="279" y="77"/>
                  <a:pt x="279" y="73"/>
                </a:cubicBezTo>
                <a:cubicBezTo>
                  <a:pt x="279" y="70"/>
                  <a:pt x="291" y="58"/>
                  <a:pt x="307" y="53"/>
                </a:cubicBezTo>
                <a:cubicBezTo>
                  <a:pt x="293" y="52"/>
                  <a:pt x="287" y="63"/>
                  <a:pt x="276" y="70"/>
                </a:cubicBezTo>
                <a:cubicBezTo>
                  <a:pt x="271" y="73"/>
                  <a:pt x="272" y="72"/>
                  <a:pt x="266" y="72"/>
                </a:cubicBezTo>
                <a:cubicBezTo>
                  <a:pt x="258" y="72"/>
                  <a:pt x="253" y="78"/>
                  <a:pt x="251" y="78"/>
                </a:cubicBezTo>
                <a:cubicBezTo>
                  <a:pt x="249" y="71"/>
                  <a:pt x="255" y="67"/>
                  <a:pt x="258" y="63"/>
                </a:cubicBezTo>
                <a:cubicBezTo>
                  <a:pt x="261" y="58"/>
                  <a:pt x="262" y="53"/>
                  <a:pt x="260" y="48"/>
                </a:cubicBezTo>
                <a:cubicBezTo>
                  <a:pt x="258" y="57"/>
                  <a:pt x="255" y="64"/>
                  <a:pt x="248" y="70"/>
                </a:cubicBezTo>
                <a:cubicBezTo>
                  <a:pt x="249" y="60"/>
                  <a:pt x="252" y="50"/>
                  <a:pt x="257" y="41"/>
                </a:cubicBezTo>
                <a:cubicBezTo>
                  <a:pt x="263" y="31"/>
                  <a:pt x="255" y="23"/>
                  <a:pt x="257" y="12"/>
                </a:cubicBezTo>
                <a:cubicBezTo>
                  <a:pt x="255" y="23"/>
                  <a:pt x="260" y="32"/>
                  <a:pt x="253" y="42"/>
                </a:cubicBezTo>
                <a:cubicBezTo>
                  <a:pt x="247" y="52"/>
                  <a:pt x="248" y="60"/>
                  <a:pt x="245" y="70"/>
                </a:cubicBezTo>
                <a:cubicBezTo>
                  <a:pt x="241" y="59"/>
                  <a:pt x="232" y="50"/>
                  <a:pt x="226" y="40"/>
                </a:cubicBezTo>
                <a:cubicBezTo>
                  <a:pt x="230" y="56"/>
                  <a:pt x="254" y="76"/>
                  <a:pt x="240" y="93"/>
                </a:cubicBezTo>
                <a:cubicBezTo>
                  <a:pt x="241" y="82"/>
                  <a:pt x="233" y="73"/>
                  <a:pt x="223" y="69"/>
                </a:cubicBezTo>
                <a:cubicBezTo>
                  <a:pt x="210" y="62"/>
                  <a:pt x="210" y="52"/>
                  <a:pt x="207" y="38"/>
                </a:cubicBezTo>
                <a:cubicBezTo>
                  <a:pt x="206" y="45"/>
                  <a:pt x="208" y="55"/>
                  <a:pt x="212" y="62"/>
                </a:cubicBezTo>
                <a:cubicBezTo>
                  <a:pt x="217" y="71"/>
                  <a:pt x="225" y="70"/>
                  <a:pt x="231" y="77"/>
                </a:cubicBezTo>
                <a:cubicBezTo>
                  <a:pt x="234" y="81"/>
                  <a:pt x="237" y="85"/>
                  <a:pt x="237" y="90"/>
                </a:cubicBezTo>
                <a:cubicBezTo>
                  <a:pt x="238" y="96"/>
                  <a:pt x="236" y="98"/>
                  <a:pt x="232" y="102"/>
                </a:cubicBezTo>
                <a:cubicBezTo>
                  <a:pt x="226" y="107"/>
                  <a:pt x="225" y="112"/>
                  <a:pt x="216" y="112"/>
                </a:cubicBezTo>
                <a:cubicBezTo>
                  <a:pt x="208" y="112"/>
                  <a:pt x="203" y="112"/>
                  <a:pt x="198" y="120"/>
                </a:cubicBezTo>
                <a:cubicBezTo>
                  <a:pt x="198" y="106"/>
                  <a:pt x="208" y="92"/>
                  <a:pt x="205" y="78"/>
                </a:cubicBezTo>
                <a:cubicBezTo>
                  <a:pt x="204" y="96"/>
                  <a:pt x="201" y="95"/>
                  <a:pt x="198" y="104"/>
                </a:cubicBezTo>
                <a:cubicBezTo>
                  <a:pt x="195" y="93"/>
                  <a:pt x="188" y="84"/>
                  <a:pt x="187" y="74"/>
                </a:cubicBezTo>
                <a:cubicBezTo>
                  <a:pt x="186" y="65"/>
                  <a:pt x="191" y="59"/>
                  <a:pt x="194" y="51"/>
                </a:cubicBezTo>
                <a:cubicBezTo>
                  <a:pt x="197" y="44"/>
                  <a:pt x="198" y="37"/>
                  <a:pt x="203" y="31"/>
                </a:cubicBezTo>
                <a:cubicBezTo>
                  <a:pt x="204" y="28"/>
                  <a:pt x="216" y="10"/>
                  <a:pt x="216" y="10"/>
                </a:cubicBezTo>
                <a:cubicBezTo>
                  <a:pt x="216" y="10"/>
                  <a:pt x="198" y="32"/>
                  <a:pt x="198" y="33"/>
                </a:cubicBezTo>
                <a:cubicBezTo>
                  <a:pt x="193" y="41"/>
                  <a:pt x="190" y="52"/>
                  <a:pt x="186" y="61"/>
                </a:cubicBezTo>
                <a:cubicBezTo>
                  <a:pt x="185" y="58"/>
                  <a:pt x="189" y="45"/>
                  <a:pt x="190" y="41"/>
                </a:cubicBezTo>
                <a:cubicBezTo>
                  <a:pt x="191" y="33"/>
                  <a:pt x="193" y="23"/>
                  <a:pt x="192" y="14"/>
                </a:cubicBezTo>
                <a:cubicBezTo>
                  <a:pt x="189" y="29"/>
                  <a:pt x="187" y="44"/>
                  <a:pt x="183" y="58"/>
                </a:cubicBezTo>
                <a:cubicBezTo>
                  <a:pt x="180" y="48"/>
                  <a:pt x="172" y="41"/>
                  <a:pt x="176" y="30"/>
                </a:cubicBezTo>
                <a:cubicBezTo>
                  <a:pt x="179" y="21"/>
                  <a:pt x="186" y="11"/>
                  <a:pt x="179" y="2"/>
                </a:cubicBezTo>
                <a:cubicBezTo>
                  <a:pt x="184" y="13"/>
                  <a:pt x="177" y="21"/>
                  <a:pt x="173" y="31"/>
                </a:cubicBezTo>
                <a:cubicBezTo>
                  <a:pt x="169" y="41"/>
                  <a:pt x="177" y="48"/>
                  <a:pt x="180" y="58"/>
                </a:cubicBezTo>
                <a:cubicBezTo>
                  <a:pt x="181" y="59"/>
                  <a:pt x="182" y="63"/>
                  <a:pt x="182" y="64"/>
                </a:cubicBezTo>
                <a:cubicBezTo>
                  <a:pt x="181" y="70"/>
                  <a:pt x="175" y="66"/>
                  <a:pt x="170" y="65"/>
                </a:cubicBezTo>
                <a:cubicBezTo>
                  <a:pt x="159" y="64"/>
                  <a:pt x="153" y="66"/>
                  <a:pt x="149" y="70"/>
                </a:cubicBezTo>
                <a:cubicBezTo>
                  <a:pt x="162" y="63"/>
                  <a:pt x="178" y="67"/>
                  <a:pt x="181" y="82"/>
                </a:cubicBezTo>
                <a:cubicBezTo>
                  <a:pt x="171" y="82"/>
                  <a:pt x="169" y="89"/>
                  <a:pt x="170" y="97"/>
                </a:cubicBezTo>
                <a:cubicBezTo>
                  <a:pt x="171" y="88"/>
                  <a:pt x="174" y="81"/>
                  <a:pt x="182" y="85"/>
                </a:cubicBezTo>
                <a:cubicBezTo>
                  <a:pt x="183" y="85"/>
                  <a:pt x="186" y="93"/>
                  <a:pt x="187" y="94"/>
                </a:cubicBezTo>
                <a:cubicBezTo>
                  <a:pt x="189" y="98"/>
                  <a:pt x="189" y="103"/>
                  <a:pt x="188" y="108"/>
                </a:cubicBezTo>
                <a:cubicBezTo>
                  <a:pt x="187" y="117"/>
                  <a:pt x="182" y="125"/>
                  <a:pt x="178" y="132"/>
                </a:cubicBezTo>
                <a:cubicBezTo>
                  <a:pt x="174" y="138"/>
                  <a:pt x="174" y="145"/>
                  <a:pt x="167" y="141"/>
                </a:cubicBezTo>
                <a:cubicBezTo>
                  <a:pt x="154" y="133"/>
                  <a:pt x="155" y="124"/>
                  <a:pt x="153" y="110"/>
                </a:cubicBezTo>
                <a:cubicBezTo>
                  <a:pt x="153" y="109"/>
                  <a:pt x="151" y="97"/>
                  <a:pt x="149" y="98"/>
                </a:cubicBezTo>
                <a:cubicBezTo>
                  <a:pt x="149" y="98"/>
                  <a:pt x="150" y="102"/>
                  <a:pt x="151" y="102"/>
                </a:cubicBezTo>
                <a:cubicBezTo>
                  <a:pt x="151" y="112"/>
                  <a:pt x="150" y="123"/>
                  <a:pt x="154" y="133"/>
                </a:cubicBezTo>
                <a:cubicBezTo>
                  <a:pt x="146" y="130"/>
                  <a:pt x="141" y="117"/>
                  <a:pt x="140" y="109"/>
                </a:cubicBezTo>
                <a:cubicBezTo>
                  <a:pt x="139" y="103"/>
                  <a:pt x="141" y="98"/>
                  <a:pt x="141" y="92"/>
                </a:cubicBezTo>
                <a:cubicBezTo>
                  <a:pt x="142" y="86"/>
                  <a:pt x="138" y="79"/>
                  <a:pt x="138" y="73"/>
                </a:cubicBezTo>
                <a:cubicBezTo>
                  <a:pt x="138" y="66"/>
                  <a:pt x="146" y="54"/>
                  <a:pt x="150" y="48"/>
                </a:cubicBezTo>
                <a:cubicBezTo>
                  <a:pt x="155" y="43"/>
                  <a:pt x="166" y="41"/>
                  <a:pt x="168" y="34"/>
                </a:cubicBezTo>
                <a:cubicBezTo>
                  <a:pt x="164" y="40"/>
                  <a:pt x="155" y="41"/>
                  <a:pt x="150" y="46"/>
                </a:cubicBezTo>
                <a:cubicBezTo>
                  <a:pt x="144" y="52"/>
                  <a:pt x="140" y="61"/>
                  <a:pt x="137" y="68"/>
                </a:cubicBezTo>
                <a:cubicBezTo>
                  <a:pt x="133" y="54"/>
                  <a:pt x="133" y="44"/>
                  <a:pt x="143" y="33"/>
                </a:cubicBezTo>
                <a:cubicBezTo>
                  <a:pt x="147" y="28"/>
                  <a:pt x="157" y="17"/>
                  <a:pt x="158" y="0"/>
                </a:cubicBezTo>
                <a:cubicBezTo>
                  <a:pt x="155" y="17"/>
                  <a:pt x="144" y="26"/>
                  <a:pt x="134" y="37"/>
                </a:cubicBezTo>
                <a:cubicBezTo>
                  <a:pt x="133" y="31"/>
                  <a:pt x="133" y="26"/>
                  <a:pt x="127" y="23"/>
                </a:cubicBezTo>
                <a:cubicBezTo>
                  <a:pt x="135" y="33"/>
                  <a:pt x="131" y="36"/>
                  <a:pt x="129" y="43"/>
                </a:cubicBezTo>
                <a:cubicBezTo>
                  <a:pt x="124" y="32"/>
                  <a:pt x="114" y="31"/>
                  <a:pt x="103" y="30"/>
                </a:cubicBezTo>
                <a:cubicBezTo>
                  <a:pt x="91" y="29"/>
                  <a:pt x="83" y="23"/>
                  <a:pt x="74" y="15"/>
                </a:cubicBezTo>
                <a:cubicBezTo>
                  <a:pt x="78" y="23"/>
                  <a:pt x="86" y="28"/>
                  <a:pt x="94" y="31"/>
                </a:cubicBezTo>
                <a:cubicBezTo>
                  <a:pt x="102" y="33"/>
                  <a:pt x="111" y="32"/>
                  <a:pt x="119" y="36"/>
                </a:cubicBezTo>
                <a:cubicBezTo>
                  <a:pt x="126" y="41"/>
                  <a:pt x="127" y="46"/>
                  <a:pt x="128" y="54"/>
                </a:cubicBezTo>
                <a:cubicBezTo>
                  <a:pt x="130" y="68"/>
                  <a:pt x="138" y="87"/>
                  <a:pt x="131" y="101"/>
                </a:cubicBezTo>
                <a:cubicBezTo>
                  <a:pt x="125" y="90"/>
                  <a:pt x="121" y="66"/>
                  <a:pt x="124" y="50"/>
                </a:cubicBezTo>
                <a:cubicBezTo>
                  <a:pt x="124" y="46"/>
                  <a:pt x="123" y="40"/>
                  <a:pt x="118" y="38"/>
                </a:cubicBezTo>
                <a:cubicBezTo>
                  <a:pt x="123" y="43"/>
                  <a:pt x="123" y="46"/>
                  <a:pt x="122" y="49"/>
                </a:cubicBezTo>
                <a:cubicBezTo>
                  <a:pt x="120" y="55"/>
                  <a:pt x="121" y="59"/>
                  <a:pt x="120" y="65"/>
                </a:cubicBezTo>
                <a:cubicBezTo>
                  <a:pt x="112" y="58"/>
                  <a:pt x="105" y="64"/>
                  <a:pt x="98" y="59"/>
                </a:cubicBezTo>
                <a:cubicBezTo>
                  <a:pt x="92" y="56"/>
                  <a:pt x="90" y="52"/>
                  <a:pt x="84" y="51"/>
                </a:cubicBezTo>
                <a:cubicBezTo>
                  <a:pt x="84" y="51"/>
                  <a:pt x="84" y="52"/>
                  <a:pt x="84" y="52"/>
                </a:cubicBezTo>
                <a:cubicBezTo>
                  <a:pt x="88" y="53"/>
                  <a:pt x="90" y="54"/>
                  <a:pt x="93" y="57"/>
                </a:cubicBezTo>
                <a:cubicBezTo>
                  <a:pt x="99" y="64"/>
                  <a:pt x="99" y="64"/>
                  <a:pt x="108" y="64"/>
                </a:cubicBezTo>
                <a:cubicBezTo>
                  <a:pt x="120" y="63"/>
                  <a:pt x="124" y="82"/>
                  <a:pt x="121" y="88"/>
                </a:cubicBezTo>
                <a:cubicBezTo>
                  <a:pt x="113" y="84"/>
                  <a:pt x="108" y="79"/>
                  <a:pt x="99" y="78"/>
                </a:cubicBezTo>
                <a:cubicBezTo>
                  <a:pt x="94" y="77"/>
                  <a:pt x="93" y="78"/>
                  <a:pt x="89" y="74"/>
                </a:cubicBezTo>
                <a:cubicBezTo>
                  <a:pt x="80" y="68"/>
                  <a:pt x="70" y="61"/>
                  <a:pt x="60" y="59"/>
                </a:cubicBezTo>
                <a:cubicBezTo>
                  <a:pt x="65" y="63"/>
                  <a:pt x="70" y="66"/>
                  <a:pt x="76" y="69"/>
                </a:cubicBezTo>
                <a:cubicBezTo>
                  <a:pt x="81" y="72"/>
                  <a:pt x="88" y="78"/>
                  <a:pt x="91" y="80"/>
                </a:cubicBezTo>
                <a:cubicBezTo>
                  <a:pt x="95" y="82"/>
                  <a:pt x="100" y="81"/>
                  <a:pt x="104" y="83"/>
                </a:cubicBezTo>
                <a:cubicBezTo>
                  <a:pt x="107" y="84"/>
                  <a:pt x="109" y="86"/>
                  <a:pt x="112" y="88"/>
                </a:cubicBezTo>
                <a:cubicBezTo>
                  <a:pt x="117" y="91"/>
                  <a:pt x="120" y="91"/>
                  <a:pt x="123" y="96"/>
                </a:cubicBezTo>
                <a:cubicBezTo>
                  <a:pt x="124" y="98"/>
                  <a:pt x="131" y="114"/>
                  <a:pt x="130" y="116"/>
                </a:cubicBezTo>
                <a:cubicBezTo>
                  <a:pt x="127" y="113"/>
                  <a:pt x="124" y="111"/>
                  <a:pt x="121" y="108"/>
                </a:cubicBezTo>
                <a:cubicBezTo>
                  <a:pt x="123" y="117"/>
                  <a:pt x="127" y="117"/>
                  <a:pt x="133" y="122"/>
                </a:cubicBezTo>
                <a:cubicBezTo>
                  <a:pt x="139" y="126"/>
                  <a:pt x="141" y="134"/>
                  <a:pt x="143" y="141"/>
                </a:cubicBezTo>
                <a:cubicBezTo>
                  <a:pt x="129" y="135"/>
                  <a:pt x="115" y="128"/>
                  <a:pt x="106" y="116"/>
                </a:cubicBezTo>
                <a:cubicBezTo>
                  <a:pt x="97" y="104"/>
                  <a:pt x="96" y="87"/>
                  <a:pt x="84" y="78"/>
                </a:cubicBezTo>
                <a:cubicBezTo>
                  <a:pt x="94" y="90"/>
                  <a:pt x="95" y="105"/>
                  <a:pt x="104" y="117"/>
                </a:cubicBezTo>
                <a:cubicBezTo>
                  <a:pt x="113" y="129"/>
                  <a:pt x="126" y="137"/>
                  <a:pt x="140" y="142"/>
                </a:cubicBezTo>
                <a:cubicBezTo>
                  <a:pt x="128" y="147"/>
                  <a:pt x="115" y="155"/>
                  <a:pt x="103" y="146"/>
                </a:cubicBezTo>
                <a:cubicBezTo>
                  <a:pt x="98" y="142"/>
                  <a:pt x="104" y="130"/>
                  <a:pt x="99" y="118"/>
                </a:cubicBezTo>
                <a:cubicBezTo>
                  <a:pt x="102" y="127"/>
                  <a:pt x="98" y="140"/>
                  <a:pt x="99" y="145"/>
                </a:cubicBezTo>
                <a:cubicBezTo>
                  <a:pt x="94" y="140"/>
                  <a:pt x="80" y="123"/>
                  <a:pt x="80" y="112"/>
                </a:cubicBezTo>
                <a:cubicBezTo>
                  <a:pt x="80" y="104"/>
                  <a:pt x="80" y="100"/>
                  <a:pt x="91" y="95"/>
                </a:cubicBezTo>
                <a:cubicBezTo>
                  <a:pt x="76" y="98"/>
                  <a:pt x="78" y="109"/>
                  <a:pt x="78" y="121"/>
                </a:cubicBezTo>
                <a:cubicBezTo>
                  <a:pt x="75" y="115"/>
                  <a:pt x="71" y="109"/>
                  <a:pt x="68" y="105"/>
                </a:cubicBezTo>
                <a:cubicBezTo>
                  <a:pt x="68" y="105"/>
                  <a:pt x="68" y="88"/>
                  <a:pt x="71" y="76"/>
                </a:cubicBezTo>
                <a:cubicBezTo>
                  <a:pt x="65" y="88"/>
                  <a:pt x="66" y="97"/>
                  <a:pt x="65" y="102"/>
                </a:cubicBezTo>
                <a:cubicBezTo>
                  <a:pt x="60" y="95"/>
                  <a:pt x="46" y="85"/>
                  <a:pt x="40" y="79"/>
                </a:cubicBezTo>
                <a:cubicBezTo>
                  <a:pt x="31" y="70"/>
                  <a:pt x="32" y="56"/>
                  <a:pt x="32" y="57"/>
                </a:cubicBezTo>
                <a:cubicBezTo>
                  <a:pt x="28" y="75"/>
                  <a:pt x="46" y="87"/>
                  <a:pt x="52" y="93"/>
                </a:cubicBezTo>
                <a:cubicBezTo>
                  <a:pt x="44" y="90"/>
                  <a:pt x="33" y="91"/>
                  <a:pt x="25" y="85"/>
                </a:cubicBezTo>
                <a:cubicBezTo>
                  <a:pt x="20" y="81"/>
                  <a:pt x="18" y="75"/>
                  <a:pt x="14" y="71"/>
                </a:cubicBezTo>
                <a:cubicBezTo>
                  <a:pt x="22" y="86"/>
                  <a:pt x="25" y="90"/>
                  <a:pt x="43" y="93"/>
                </a:cubicBezTo>
                <a:cubicBezTo>
                  <a:pt x="51" y="94"/>
                  <a:pt x="57" y="97"/>
                  <a:pt x="62" y="104"/>
                </a:cubicBezTo>
                <a:cubicBezTo>
                  <a:pt x="54" y="102"/>
                  <a:pt x="41" y="99"/>
                  <a:pt x="35" y="105"/>
                </a:cubicBezTo>
                <a:cubicBezTo>
                  <a:pt x="46" y="101"/>
                  <a:pt x="57" y="104"/>
                  <a:pt x="64" y="108"/>
                </a:cubicBezTo>
                <a:cubicBezTo>
                  <a:pt x="71" y="112"/>
                  <a:pt x="76" y="126"/>
                  <a:pt x="81" y="133"/>
                </a:cubicBezTo>
                <a:cubicBezTo>
                  <a:pt x="69" y="132"/>
                  <a:pt x="58" y="130"/>
                  <a:pt x="48" y="123"/>
                </a:cubicBezTo>
                <a:cubicBezTo>
                  <a:pt x="40" y="118"/>
                  <a:pt x="28" y="107"/>
                  <a:pt x="28" y="98"/>
                </a:cubicBezTo>
                <a:cubicBezTo>
                  <a:pt x="28" y="98"/>
                  <a:pt x="28" y="97"/>
                  <a:pt x="27" y="97"/>
                </a:cubicBezTo>
                <a:cubicBezTo>
                  <a:pt x="27" y="112"/>
                  <a:pt x="47" y="127"/>
                  <a:pt x="59" y="132"/>
                </a:cubicBezTo>
                <a:cubicBezTo>
                  <a:pt x="53" y="132"/>
                  <a:pt x="46" y="132"/>
                  <a:pt x="40" y="135"/>
                </a:cubicBezTo>
                <a:cubicBezTo>
                  <a:pt x="35" y="137"/>
                  <a:pt x="33" y="141"/>
                  <a:pt x="29" y="144"/>
                </a:cubicBezTo>
                <a:cubicBezTo>
                  <a:pt x="20" y="150"/>
                  <a:pt x="9" y="143"/>
                  <a:pt x="0" y="141"/>
                </a:cubicBezTo>
                <a:cubicBezTo>
                  <a:pt x="7" y="144"/>
                  <a:pt x="16" y="150"/>
                  <a:pt x="24" y="149"/>
                </a:cubicBezTo>
                <a:cubicBezTo>
                  <a:pt x="31" y="148"/>
                  <a:pt x="36" y="140"/>
                  <a:pt x="43" y="137"/>
                </a:cubicBezTo>
                <a:cubicBezTo>
                  <a:pt x="51" y="134"/>
                  <a:pt x="61" y="134"/>
                  <a:pt x="69" y="135"/>
                </a:cubicBezTo>
                <a:cubicBezTo>
                  <a:pt x="72" y="135"/>
                  <a:pt x="79" y="135"/>
                  <a:pt x="82" y="136"/>
                </a:cubicBezTo>
                <a:cubicBezTo>
                  <a:pt x="86" y="138"/>
                  <a:pt x="92" y="149"/>
                  <a:pt x="95" y="154"/>
                </a:cubicBezTo>
                <a:cubicBezTo>
                  <a:pt x="88" y="158"/>
                  <a:pt x="80" y="161"/>
                  <a:pt x="72" y="163"/>
                </a:cubicBezTo>
                <a:cubicBezTo>
                  <a:pt x="66" y="164"/>
                  <a:pt x="60" y="166"/>
                  <a:pt x="54" y="166"/>
                </a:cubicBezTo>
                <a:cubicBezTo>
                  <a:pt x="47" y="166"/>
                  <a:pt x="36" y="167"/>
                  <a:pt x="30" y="165"/>
                </a:cubicBezTo>
                <a:cubicBezTo>
                  <a:pt x="37" y="170"/>
                  <a:pt x="56" y="169"/>
                  <a:pt x="64" y="168"/>
                </a:cubicBezTo>
                <a:cubicBezTo>
                  <a:pt x="71" y="167"/>
                  <a:pt x="78" y="166"/>
                  <a:pt x="85" y="166"/>
                </a:cubicBezTo>
                <a:cubicBezTo>
                  <a:pt x="82" y="168"/>
                  <a:pt x="79" y="173"/>
                  <a:pt x="78" y="176"/>
                </a:cubicBezTo>
                <a:cubicBezTo>
                  <a:pt x="76" y="181"/>
                  <a:pt x="79" y="183"/>
                  <a:pt x="79" y="187"/>
                </a:cubicBezTo>
                <a:cubicBezTo>
                  <a:pt x="77" y="196"/>
                  <a:pt x="65" y="196"/>
                  <a:pt x="61" y="203"/>
                </a:cubicBezTo>
                <a:cubicBezTo>
                  <a:pt x="69" y="198"/>
                  <a:pt x="79" y="197"/>
                  <a:pt x="81" y="187"/>
                </a:cubicBezTo>
                <a:cubicBezTo>
                  <a:pt x="83" y="180"/>
                  <a:pt x="83" y="175"/>
                  <a:pt x="88" y="168"/>
                </a:cubicBezTo>
                <a:cubicBezTo>
                  <a:pt x="96" y="157"/>
                  <a:pt x="101" y="154"/>
                  <a:pt x="114" y="160"/>
                </a:cubicBezTo>
                <a:cubicBezTo>
                  <a:pt x="109" y="170"/>
                  <a:pt x="96" y="173"/>
                  <a:pt x="92" y="185"/>
                </a:cubicBezTo>
                <a:cubicBezTo>
                  <a:pt x="97" y="181"/>
                  <a:pt x="100" y="175"/>
                  <a:pt x="106" y="172"/>
                </a:cubicBezTo>
                <a:cubicBezTo>
                  <a:pt x="104" y="179"/>
                  <a:pt x="109" y="185"/>
                  <a:pt x="102" y="191"/>
                </a:cubicBezTo>
                <a:cubicBezTo>
                  <a:pt x="95" y="197"/>
                  <a:pt x="84" y="195"/>
                  <a:pt x="78" y="204"/>
                </a:cubicBezTo>
                <a:cubicBezTo>
                  <a:pt x="90" y="195"/>
                  <a:pt x="108" y="197"/>
                  <a:pt x="110" y="181"/>
                </a:cubicBezTo>
                <a:cubicBezTo>
                  <a:pt x="112" y="167"/>
                  <a:pt x="118" y="164"/>
                  <a:pt x="130" y="158"/>
                </a:cubicBezTo>
                <a:cubicBezTo>
                  <a:pt x="140" y="153"/>
                  <a:pt x="148" y="145"/>
                  <a:pt x="158" y="155"/>
                </a:cubicBezTo>
                <a:cubicBezTo>
                  <a:pt x="144" y="152"/>
                  <a:pt x="140" y="165"/>
                  <a:pt x="130" y="171"/>
                </a:cubicBezTo>
                <a:cubicBezTo>
                  <a:pt x="125" y="175"/>
                  <a:pt x="120" y="174"/>
                  <a:pt x="116" y="179"/>
                </a:cubicBezTo>
                <a:cubicBezTo>
                  <a:pt x="116" y="180"/>
                  <a:pt x="110" y="191"/>
                  <a:pt x="111" y="192"/>
                </a:cubicBezTo>
                <a:cubicBezTo>
                  <a:pt x="112" y="192"/>
                  <a:pt x="118" y="179"/>
                  <a:pt x="119" y="178"/>
                </a:cubicBezTo>
                <a:cubicBezTo>
                  <a:pt x="122" y="176"/>
                  <a:pt x="125" y="176"/>
                  <a:pt x="128" y="175"/>
                </a:cubicBezTo>
                <a:cubicBezTo>
                  <a:pt x="134" y="173"/>
                  <a:pt x="137" y="168"/>
                  <a:pt x="141" y="164"/>
                </a:cubicBezTo>
                <a:cubicBezTo>
                  <a:pt x="146" y="159"/>
                  <a:pt x="153" y="155"/>
                  <a:pt x="160" y="158"/>
                </a:cubicBezTo>
                <a:cubicBezTo>
                  <a:pt x="168" y="162"/>
                  <a:pt x="172" y="177"/>
                  <a:pt x="173" y="185"/>
                </a:cubicBezTo>
                <a:cubicBezTo>
                  <a:pt x="174" y="195"/>
                  <a:pt x="176" y="230"/>
                  <a:pt x="174" y="240"/>
                </a:cubicBezTo>
                <a:cubicBezTo>
                  <a:pt x="173" y="288"/>
                  <a:pt x="139" y="328"/>
                  <a:pt x="133" y="336"/>
                </a:cubicBezTo>
                <a:cubicBezTo>
                  <a:pt x="127" y="344"/>
                  <a:pt x="115" y="348"/>
                  <a:pt x="106" y="347"/>
                </a:cubicBezTo>
                <a:cubicBezTo>
                  <a:pt x="101" y="346"/>
                  <a:pt x="97" y="344"/>
                  <a:pt x="92" y="345"/>
                </a:cubicBezTo>
                <a:cubicBezTo>
                  <a:pt x="87" y="346"/>
                  <a:pt x="85" y="350"/>
                  <a:pt x="81" y="352"/>
                </a:cubicBezTo>
                <a:cubicBezTo>
                  <a:pt x="88" y="356"/>
                  <a:pt x="96" y="355"/>
                  <a:pt x="103" y="355"/>
                </a:cubicBezTo>
                <a:cubicBezTo>
                  <a:pt x="115" y="356"/>
                  <a:pt x="127" y="357"/>
                  <a:pt x="139" y="357"/>
                </a:cubicBezTo>
                <a:cubicBezTo>
                  <a:pt x="164" y="358"/>
                  <a:pt x="189" y="358"/>
                  <a:pt x="213" y="358"/>
                </a:cubicBezTo>
                <a:cubicBezTo>
                  <a:pt x="207" y="350"/>
                  <a:pt x="199" y="354"/>
                  <a:pt x="190" y="349"/>
                </a:cubicBezTo>
                <a:cubicBezTo>
                  <a:pt x="186" y="347"/>
                  <a:pt x="183" y="344"/>
                  <a:pt x="177" y="344"/>
                </a:cubicBezTo>
                <a:cubicBezTo>
                  <a:pt x="172" y="345"/>
                  <a:pt x="165" y="348"/>
                  <a:pt x="160" y="349"/>
                </a:cubicBezTo>
                <a:cubicBezTo>
                  <a:pt x="160" y="333"/>
                  <a:pt x="192" y="329"/>
                  <a:pt x="191" y="248"/>
                </a:cubicBezTo>
                <a:cubicBezTo>
                  <a:pt x="197" y="234"/>
                  <a:pt x="198" y="195"/>
                  <a:pt x="214" y="192"/>
                </a:cubicBezTo>
                <a:cubicBezTo>
                  <a:pt x="216" y="192"/>
                  <a:pt x="222" y="190"/>
                  <a:pt x="224" y="191"/>
                </a:cubicBezTo>
                <a:cubicBezTo>
                  <a:pt x="227" y="191"/>
                  <a:pt x="236" y="202"/>
                  <a:pt x="240" y="206"/>
                </a:cubicBezTo>
                <a:cubicBezTo>
                  <a:pt x="243" y="209"/>
                  <a:pt x="253" y="217"/>
                  <a:pt x="253" y="217"/>
                </a:cubicBezTo>
                <a:cubicBezTo>
                  <a:pt x="244" y="208"/>
                  <a:pt x="235" y="199"/>
                  <a:pt x="228" y="190"/>
                </a:cubicBezTo>
                <a:cubicBezTo>
                  <a:pt x="237" y="189"/>
                  <a:pt x="240" y="189"/>
                  <a:pt x="247" y="196"/>
                </a:cubicBezTo>
                <a:cubicBezTo>
                  <a:pt x="253" y="201"/>
                  <a:pt x="254" y="208"/>
                  <a:pt x="258" y="214"/>
                </a:cubicBezTo>
                <a:cubicBezTo>
                  <a:pt x="258" y="208"/>
                  <a:pt x="255" y="200"/>
                  <a:pt x="250" y="194"/>
                </a:cubicBezTo>
                <a:cubicBezTo>
                  <a:pt x="256" y="195"/>
                  <a:pt x="264" y="200"/>
                  <a:pt x="270" y="198"/>
                </a:cubicBezTo>
                <a:cubicBezTo>
                  <a:pt x="271" y="198"/>
                  <a:pt x="276" y="196"/>
                  <a:pt x="277" y="196"/>
                </a:cubicBezTo>
                <a:cubicBezTo>
                  <a:pt x="278" y="196"/>
                  <a:pt x="294" y="199"/>
                  <a:pt x="294" y="198"/>
                </a:cubicBezTo>
                <a:cubicBezTo>
                  <a:pt x="295" y="198"/>
                  <a:pt x="278" y="194"/>
                  <a:pt x="278" y="194"/>
                </a:cubicBezTo>
                <a:cubicBezTo>
                  <a:pt x="274" y="194"/>
                  <a:pt x="268" y="197"/>
                  <a:pt x="264" y="196"/>
                </a:cubicBezTo>
                <a:cubicBezTo>
                  <a:pt x="255" y="193"/>
                  <a:pt x="247" y="187"/>
                  <a:pt x="238" y="184"/>
                </a:cubicBezTo>
                <a:cubicBezTo>
                  <a:pt x="252" y="174"/>
                  <a:pt x="269" y="177"/>
                  <a:pt x="280" y="191"/>
                </a:cubicBezTo>
                <a:cubicBezTo>
                  <a:pt x="279" y="188"/>
                  <a:pt x="272" y="181"/>
                  <a:pt x="270" y="178"/>
                </a:cubicBezTo>
                <a:cubicBezTo>
                  <a:pt x="276" y="179"/>
                  <a:pt x="285" y="183"/>
                  <a:pt x="295" y="180"/>
                </a:cubicBezTo>
                <a:cubicBezTo>
                  <a:pt x="297" y="179"/>
                  <a:pt x="307" y="177"/>
                  <a:pt x="308" y="176"/>
                </a:cubicBezTo>
                <a:cubicBezTo>
                  <a:pt x="308" y="176"/>
                  <a:pt x="285" y="178"/>
                  <a:pt x="283" y="178"/>
                </a:cubicBezTo>
                <a:cubicBezTo>
                  <a:pt x="274" y="177"/>
                  <a:pt x="266" y="174"/>
                  <a:pt x="258" y="172"/>
                </a:cubicBezTo>
                <a:cubicBezTo>
                  <a:pt x="265" y="166"/>
                  <a:pt x="272" y="158"/>
                  <a:pt x="277" y="151"/>
                </a:cubicBezTo>
                <a:cubicBezTo>
                  <a:pt x="278" y="149"/>
                  <a:pt x="294" y="129"/>
                  <a:pt x="295" y="130"/>
                </a:cubicBezTo>
                <a:cubicBezTo>
                  <a:pt x="295" y="129"/>
                  <a:pt x="282" y="141"/>
                  <a:pt x="281" y="142"/>
                </a:cubicBezTo>
                <a:cubicBezTo>
                  <a:pt x="277" y="147"/>
                  <a:pt x="274" y="152"/>
                  <a:pt x="269" y="156"/>
                </a:cubicBezTo>
                <a:cubicBezTo>
                  <a:pt x="260" y="162"/>
                  <a:pt x="253" y="174"/>
                  <a:pt x="241" y="174"/>
                </a:cubicBezTo>
                <a:cubicBezTo>
                  <a:pt x="247" y="166"/>
                  <a:pt x="256" y="158"/>
                  <a:pt x="260" y="149"/>
                </a:cubicBezTo>
                <a:cubicBezTo>
                  <a:pt x="262" y="145"/>
                  <a:pt x="263" y="141"/>
                  <a:pt x="266" y="137"/>
                </a:cubicBezTo>
                <a:cubicBezTo>
                  <a:pt x="270" y="134"/>
                  <a:pt x="274" y="132"/>
                  <a:pt x="277" y="129"/>
                </a:cubicBezTo>
                <a:cubicBezTo>
                  <a:pt x="270" y="133"/>
                  <a:pt x="263" y="135"/>
                  <a:pt x="259" y="144"/>
                </a:cubicBezTo>
                <a:cubicBezTo>
                  <a:pt x="257" y="148"/>
                  <a:pt x="256" y="151"/>
                  <a:pt x="253" y="155"/>
                </a:cubicBezTo>
                <a:cubicBezTo>
                  <a:pt x="249" y="160"/>
                  <a:pt x="245" y="164"/>
                  <a:pt x="241" y="169"/>
                </a:cubicBezTo>
                <a:cubicBezTo>
                  <a:pt x="235" y="177"/>
                  <a:pt x="223" y="184"/>
                  <a:pt x="213" y="184"/>
                </a:cubicBezTo>
                <a:cubicBezTo>
                  <a:pt x="206" y="184"/>
                  <a:pt x="200" y="182"/>
                  <a:pt x="196" y="176"/>
                </a:cubicBezTo>
                <a:cubicBezTo>
                  <a:pt x="195" y="174"/>
                  <a:pt x="191" y="165"/>
                  <a:pt x="191" y="163"/>
                </a:cubicBezTo>
                <a:cubicBezTo>
                  <a:pt x="192" y="160"/>
                  <a:pt x="195" y="159"/>
                  <a:pt x="197" y="157"/>
                </a:cubicBezTo>
                <a:cubicBezTo>
                  <a:pt x="201" y="154"/>
                  <a:pt x="204" y="151"/>
                  <a:pt x="209" y="149"/>
                </a:cubicBezTo>
                <a:cubicBezTo>
                  <a:pt x="211" y="148"/>
                  <a:pt x="214" y="147"/>
                  <a:pt x="216" y="146"/>
                </a:cubicBezTo>
                <a:cubicBezTo>
                  <a:pt x="220" y="144"/>
                  <a:pt x="222" y="141"/>
                  <a:pt x="225" y="137"/>
                </a:cubicBezTo>
                <a:cubicBezTo>
                  <a:pt x="225" y="136"/>
                  <a:pt x="226" y="133"/>
                  <a:pt x="227" y="132"/>
                </a:cubicBezTo>
                <a:cubicBezTo>
                  <a:pt x="227" y="132"/>
                  <a:pt x="234" y="126"/>
                  <a:pt x="234" y="127"/>
                </a:cubicBezTo>
                <a:cubicBezTo>
                  <a:pt x="224" y="128"/>
                  <a:pt x="224" y="141"/>
                  <a:pt x="215" y="144"/>
                </a:cubicBezTo>
                <a:cubicBezTo>
                  <a:pt x="208" y="146"/>
                  <a:pt x="205" y="146"/>
                  <a:pt x="199" y="152"/>
                </a:cubicBezTo>
                <a:cubicBezTo>
                  <a:pt x="196" y="154"/>
                  <a:pt x="192" y="157"/>
                  <a:pt x="190" y="160"/>
                </a:cubicBezTo>
                <a:cubicBezTo>
                  <a:pt x="187" y="148"/>
                  <a:pt x="192" y="135"/>
                  <a:pt x="199" y="126"/>
                </a:cubicBezTo>
                <a:cubicBezTo>
                  <a:pt x="207" y="117"/>
                  <a:pt x="218" y="123"/>
                  <a:pt x="227" y="117"/>
                </a:cubicBezTo>
                <a:cubicBezTo>
                  <a:pt x="232" y="114"/>
                  <a:pt x="242" y="100"/>
                  <a:pt x="246" y="114"/>
                </a:cubicBezTo>
                <a:cubicBezTo>
                  <a:pt x="248" y="122"/>
                  <a:pt x="239" y="133"/>
                  <a:pt x="235" y="139"/>
                </a:cubicBezTo>
                <a:cubicBezTo>
                  <a:pt x="240" y="136"/>
                  <a:pt x="244" y="133"/>
                  <a:pt x="247" y="128"/>
                </a:cubicBezTo>
                <a:cubicBezTo>
                  <a:pt x="250" y="122"/>
                  <a:pt x="249" y="117"/>
                  <a:pt x="256" y="115"/>
                </a:cubicBezTo>
                <a:cubicBezTo>
                  <a:pt x="270" y="111"/>
                  <a:pt x="274" y="119"/>
                  <a:pt x="279" y="130"/>
                </a:cubicBezTo>
                <a:cubicBezTo>
                  <a:pt x="280" y="123"/>
                  <a:pt x="277" y="119"/>
                  <a:pt x="273" y="114"/>
                </a:cubicBezTo>
                <a:cubicBezTo>
                  <a:pt x="279" y="112"/>
                  <a:pt x="283" y="109"/>
                  <a:pt x="289" y="109"/>
                </a:cubicBezTo>
                <a:cubicBezTo>
                  <a:pt x="294" y="110"/>
                  <a:pt x="298" y="113"/>
                  <a:pt x="303" y="113"/>
                </a:cubicBezTo>
                <a:cubicBezTo>
                  <a:pt x="296" y="110"/>
                  <a:pt x="290" y="106"/>
                  <a:pt x="282" y="108"/>
                </a:cubicBezTo>
                <a:cubicBezTo>
                  <a:pt x="274" y="110"/>
                  <a:pt x="264" y="113"/>
                  <a:pt x="255" y="110"/>
                </a:cubicBezTo>
                <a:cubicBezTo>
                  <a:pt x="248" y="108"/>
                  <a:pt x="241" y="95"/>
                  <a:pt x="251" y="91"/>
                </a:cubicBezTo>
                <a:cubicBezTo>
                  <a:pt x="258" y="88"/>
                  <a:pt x="267" y="95"/>
                  <a:pt x="276" y="91"/>
                </a:cubicBezTo>
                <a:cubicBezTo>
                  <a:pt x="271" y="91"/>
                  <a:pt x="267" y="91"/>
                  <a:pt x="263" y="90"/>
                </a:cubicBezTo>
                <a:cubicBezTo>
                  <a:pt x="259" y="89"/>
                  <a:pt x="255" y="87"/>
                  <a:pt x="251" y="88"/>
                </a:cubicBezTo>
                <a:cubicBezTo>
                  <a:pt x="257" y="80"/>
                  <a:pt x="260" y="76"/>
                  <a:pt x="270" y="76"/>
                </a:cubicBezTo>
                <a:cubicBezTo>
                  <a:pt x="277" y="77"/>
                  <a:pt x="280" y="81"/>
                  <a:pt x="283" y="87"/>
                </a:cubicBezTo>
                <a:cubicBezTo>
                  <a:pt x="286" y="93"/>
                  <a:pt x="288" y="98"/>
                  <a:pt x="296" y="99"/>
                </a:cubicBezTo>
                <a:cubicBezTo>
                  <a:pt x="303" y="100"/>
                  <a:pt x="310" y="96"/>
                  <a:pt x="312" y="88"/>
                </a:cubicBezTo>
                <a:cubicBezTo>
                  <a:pt x="302" y="102"/>
                  <a:pt x="289" y="97"/>
                  <a:pt x="287" y="86"/>
                </a:cubicBezTo>
                <a:cubicBezTo>
                  <a:pt x="298" y="91"/>
                  <a:pt x="318" y="76"/>
                  <a:pt x="337" y="61"/>
                </a:cubicBezTo>
                <a:cubicBezTo>
                  <a:pt x="337" y="60"/>
                  <a:pt x="330" y="62"/>
                  <a:pt x="318" y="7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7" name="Freeform 181"/>
          <p:cNvSpPr/>
          <p:nvPr/>
        </p:nvSpPr>
        <p:spPr bwMode="auto">
          <a:xfrm>
            <a:off x="10997185" y="3449638"/>
            <a:ext cx="1881187" cy="1944688"/>
          </a:xfrm>
          <a:custGeom>
            <a:avLst/>
            <a:gdLst>
              <a:gd name="T0" fmla="*/ 83 w 484"/>
              <a:gd name="T1" fmla="*/ 102 h 500"/>
              <a:gd name="T2" fmla="*/ 124 w 484"/>
              <a:gd name="T3" fmla="*/ 109 h 500"/>
              <a:gd name="T4" fmla="*/ 115 w 484"/>
              <a:gd name="T5" fmla="*/ 58 h 500"/>
              <a:gd name="T6" fmla="*/ 160 w 484"/>
              <a:gd name="T7" fmla="*/ 57 h 500"/>
              <a:gd name="T8" fmla="*/ 180 w 484"/>
              <a:gd name="T9" fmla="*/ 86 h 500"/>
              <a:gd name="T10" fmla="*/ 173 w 484"/>
              <a:gd name="T11" fmla="*/ 157 h 500"/>
              <a:gd name="T12" fmla="*/ 216 w 484"/>
              <a:gd name="T13" fmla="*/ 103 h 500"/>
              <a:gd name="T14" fmla="*/ 200 w 484"/>
              <a:gd name="T15" fmla="*/ 46 h 500"/>
              <a:gd name="T16" fmla="*/ 221 w 484"/>
              <a:gd name="T17" fmla="*/ 81 h 500"/>
              <a:gd name="T18" fmla="*/ 225 w 484"/>
              <a:gd name="T19" fmla="*/ 81 h 500"/>
              <a:gd name="T20" fmla="*/ 224 w 484"/>
              <a:gd name="T21" fmla="*/ 114 h 500"/>
              <a:gd name="T22" fmla="*/ 214 w 484"/>
              <a:gd name="T23" fmla="*/ 151 h 500"/>
              <a:gd name="T24" fmla="*/ 269 w 484"/>
              <a:gd name="T25" fmla="*/ 137 h 500"/>
              <a:gd name="T26" fmla="*/ 281 w 484"/>
              <a:gd name="T27" fmla="*/ 129 h 500"/>
              <a:gd name="T28" fmla="*/ 269 w 484"/>
              <a:gd name="T29" fmla="*/ 64 h 500"/>
              <a:gd name="T30" fmla="*/ 292 w 484"/>
              <a:gd name="T31" fmla="*/ 53 h 500"/>
              <a:gd name="T32" fmla="*/ 378 w 484"/>
              <a:gd name="T33" fmla="*/ 21 h 500"/>
              <a:gd name="T34" fmla="*/ 296 w 484"/>
              <a:gd name="T35" fmla="*/ 141 h 500"/>
              <a:gd name="T36" fmla="*/ 312 w 484"/>
              <a:gd name="T37" fmla="*/ 91 h 500"/>
              <a:gd name="T38" fmla="*/ 351 w 484"/>
              <a:gd name="T39" fmla="*/ 80 h 500"/>
              <a:gd name="T40" fmla="*/ 357 w 484"/>
              <a:gd name="T41" fmla="*/ 104 h 500"/>
              <a:gd name="T42" fmla="*/ 334 w 484"/>
              <a:gd name="T43" fmla="*/ 116 h 500"/>
              <a:gd name="T44" fmla="*/ 311 w 484"/>
              <a:gd name="T45" fmla="*/ 152 h 500"/>
              <a:gd name="T46" fmla="*/ 364 w 484"/>
              <a:gd name="T47" fmla="*/ 109 h 500"/>
              <a:gd name="T48" fmla="*/ 341 w 484"/>
              <a:gd name="T49" fmla="*/ 165 h 500"/>
              <a:gd name="T50" fmla="*/ 372 w 484"/>
              <a:gd name="T51" fmla="*/ 170 h 500"/>
              <a:gd name="T52" fmla="*/ 427 w 484"/>
              <a:gd name="T53" fmla="*/ 110 h 500"/>
              <a:gd name="T54" fmla="*/ 465 w 484"/>
              <a:gd name="T55" fmla="*/ 99 h 500"/>
              <a:gd name="T56" fmla="*/ 393 w 484"/>
              <a:gd name="T57" fmla="*/ 151 h 500"/>
              <a:gd name="T58" fmla="*/ 445 w 484"/>
              <a:gd name="T59" fmla="*/ 136 h 500"/>
              <a:gd name="T60" fmla="*/ 484 w 484"/>
              <a:gd name="T61" fmla="*/ 196 h 500"/>
              <a:gd name="T62" fmla="*/ 367 w 484"/>
              <a:gd name="T63" fmla="*/ 190 h 500"/>
              <a:gd name="T64" fmla="*/ 442 w 484"/>
              <a:gd name="T65" fmla="*/ 230 h 500"/>
              <a:gd name="T66" fmla="*/ 371 w 484"/>
              <a:gd name="T67" fmla="*/ 261 h 500"/>
              <a:gd name="T68" fmla="*/ 321 w 484"/>
              <a:gd name="T69" fmla="*/ 223 h 500"/>
              <a:gd name="T70" fmla="*/ 372 w 484"/>
              <a:gd name="T71" fmla="*/ 285 h 500"/>
              <a:gd name="T72" fmla="*/ 297 w 484"/>
              <a:gd name="T73" fmla="*/ 239 h 500"/>
              <a:gd name="T74" fmla="*/ 300 w 484"/>
              <a:gd name="T75" fmla="*/ 244 h 500"/>
              <a:gd name="T76" fmla="*/ 234 w 484"/>
              <a:gd name="T77" fmla="*/ 335 h 500"/>
              <a:gd name="T78" fmla="*/ 367 w 484"/>
              <a:gd name="T79" fmla="*/ 491 h 500"/>
              <a:gd name="T80" fmla="*/ 211 w 484"/>
              <a:gd name="T81" fmla="*/ 488 h 500"/>
              <a:gd name="T82" fmla="*/ 177 w 484"/>
              <a:gd name="T83" fmla="*/ 269 h 500"/>
              <a:gd name="T84" fmla="*/ 157 w 484"/>
              <a:gd name="T85" fmla="*/ 266 h 500"/>
              <a:gd name="T86" fmla="*/ 96 w 484"/>
              <a:gd name="T87" fmla="*/ 277 h 500"/>
              <a:gd name="T88" fmla="*/ 104 w 484"/>
              <a:gd name="T89" fmla="*/ 274 h 500"/>
              <a:gd name="T90" fmla="*/ 60 w 484"/>
              <a:gd name="T91" fmla="*/ 252 h 500"/>
              <a:gd name="T92" fmla="*/ 86 w 484"/>
              <a:gd name="T93" fmla="*/ 211 h 500"/>
              <a:gd name="T94" fmla="*/ 138 w 484"/>
              <a:gd name="T95" fmla="*/ 243 h 500"/>
              <a:gd name="T96" fmla="*/ 112 w 484"/>
              <a:gd name="T97" fmla="*/ 201 h 500"/>
              <a:gd name="T98" fmla="*/ 202 w 484"/>
              <a:gd name="T99" fmla="*/ 246 h 500"/>
              <a:gd name="T100" fmla="*/ 174 w 484"/>
              <a:gd name="T101" fmla="*/ 204 h 500"/>
              <a:gd name="T102" fmla="*/ 176 w 484"/>
              <a:gd name="T103" fmla="*/ 201 h 500"/>
              <a:gd name="T104" fmla="*/ 158 w 484"/>
              <a:gd name="T105" fmla="*/ 164 h 500"/>
              <a:gd name="T106" fmla="*/ 116 w 484"/>
              <a:gd name="T107" fmla="*/ 161 h 500"/>
              <a:gd name="T108" fmla="*/ 49 w 484"/>
              <a:gd name="T109" fmla="*/ 158 h 500"/>
              <a:gd name="T110" fmla="*/ 88 w 484"/>
              <a:gd name="T111" fmla="*/ 127 h 500"/>
              <a:gd name="T112" fmla="*/ 78 w 484"/>
              <a:gd name="T113" fmla="*/ 121 h 500"/>
              <a:gd name="T114" fmla="*/ 1 w 484"/>
              <a:gd name="T115" fmla="*/ 8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4" h="500">
                <a:moveTo>
                  <a:pt x="27" y="102"/>
                </a:moveTo>
                <a:cubicBezTo>
                  <a:pt x="34" y="108"/>
                  <a:pt x="43" y="111"/>
                  <a:pt x="52" y="115"/>
                </a:cubicBezTo>
                <a:cubicBezTo>
                  <a:pt x="57" y="117"/>
                  <a:pt x="61" y="119"/>
                  <a:pt x="67" y="118"/>
                </a:cubicBezTo>
                <a:cubicBezTo>
                  <a:pt x="72" y="116"/>
                  <a:pt x="84" y="108"/>
                  <a:pt x="83" y="102"/>
                </a:cubicBezTo>
                <a:cubicBezTo>
                  <a:pt x="83" y="98"/>
                  <a:pt x="66" y="81"/>
                  <a:pt x="43" y="74"/>
                </a:cubicBezTo>
                <a:cubicBezTo>
                  <a:pt x="64" y="73"/>
                  <a:pt x="72" y="88"/>
                  <a:pt x="87" y="98"/>
                </a:cubicBezTo>
                <a:cubicBezTo>
                  <a:pt x="95" y="103"/>
                  <a:pt x="93" y="101"/>
                  <a:pt x="101" y="101"/>
                </a:cubicBezTo>
                <a:cubicBezTo>
                  <a:pt x="114" y="100"/>
                  <a:pt x="120" y="109"/>
                  <a:pt x="124" y="109"/>
                </a:cubicBezTo>
                <a:cubicBezTo>
                  <a:pt x="127" y="99"/>
                  <a:pt x="118" y="94"/>
                  <a:pt x="113" y="88"/>
                </a:cubicBezTo>
                <a:cubicBezTo>
                  <a:pt x="109" y="81"/>
                  <a:pt x="108" y="75"/>
                  <a:pt x="110" y="68"/>
                </a:cubicBezTo>
                <a:cubicBezTo>
                  <a:pt x="113" y="80"/>
                  <a:pt x="118" y="90"/>
                  <a:pt x="128" y="98"/>
                </a:cubicBezTo>
                <a:cubicBezTo>
                  <a:pt x="126" y="85"/>
                  <a:pt x="122" y="70"/>
                  <a:pt x="115" y="58"/>
                </a:cubicBezTo>
                <a:cubicBezTo>
                  <a:pt x="107" y="43"/>
                  <a:pt x="118" y="32"/>
                  <a:pt x="115" y="17"/>
                </a:cubicBezTo>
                <a:cubicBezTo>
                  <a:pt x="118" y="33"/>
                  <a:pt x="111" y="45"/>
                  <a:pt x="120" y="59"/>
                </a:cubicBezTo>
                <a:cubicBezTo>
                  <a:pt x="129" y="73"/>
                  <a:pt x="128" y="83"/>
                  <a:pt x="132" y="99"/>
                </a:cubicBezTo>
                <a:cubicBezTo>
                  <a:pt x="138" y="83"/>
                  <a:pt x="150" y="70"/>
                  <a:pt x="160" y="57"/>
                </a:cubicBezTo>
                <a:cubicBezTo>
                  <a:pt x="153" y="78"/>
                  <a:pt x="119" y="106"/>
                  <a:pt x="139" y="130"/>
                </a:cubicBezTo>
                <a:cubicBezTo>
                  <a:pt x="138" y="115"/>
                  <a:pt x="150" y="102"/>
                  <a:pt x="163" y="96"/>
                </a:cubicBezTo>
                <a:cubicBezTo>
                  <a:pt x="182" y="87"/>
                  <a:pt x="183" y="72"/>
                  <a:pt x="186" y="53"/>
                </a:cubicBezTo>
                <a:cubicBezTo>
                  <a:pt x="188" y="64"/>
                  <a:pt x="185" y="77"/>
                  <a:pt x="180" y="86"/>
                </a:cubicBezTo>
                <a:cubicBezTo>
                  <a:pt x="173" y="99"/>
                  <a:pt x="161" y="98"/>
                  <a:pt x="152" y="108"/>
                </a:cubicBezTo>
                <a:cubicBezTo>
                  <a:pt x="148" y="113"/>
                  <a:pt x="144" y="119"/>
                  <a:pt x="143" y="126"/>
                </a:cubicBezTo>
                <a:cubicBezTo>
                  <a:pt x="142" y="134"/>
                  <a:pt x="146" y="137"/>
                  <a:pt x="151" y="142"/>
                </a:cubicBezTo>
                <a:cubicBezTo>
                  <a:pt x="159" y="150"/>
                  <a:pt x="161" y="156"/>
                  <a:pt x="173" y="157"/>
                </a:cubicBezTo>
                <a:cubicBezTo>
                  <a:pt x="185" y="157"/>
                  <a:pt x="193" y="157"/>
                  <a:pt x="200" y="168"/>
                </a:cubicBezTo>
                <a:cubicBezTo>
                  <a:pt x="199" y="149"/>
                  <a:pt x="185" y="128"/>
                  <a:pt x="189" y="109"/>
                </a:cubicBezTo>
                <a:cubicBezTo>
                  <a:pt x="192" y="134"/>
                  <a:pt x="196" y="133"/>
                  <a:pt x="200" y="145"/>
                </a:cubicBezTo>
                <a:cubicBezTo>
                  <a:pt x="203" y="130"/>
                  <a:pt x="213" y="118"/>
                  <a:pt x="216" y="103"/>
                </a:cubicBezTo>
                <a:cubicBezTo>
                  <a:pt x="217" y="91"/>
                  <a:pt x="210" y="83"/>
                  <a:pt x="206" y="72"/>
                </a:cubicBezTo>
                <a:cubicBezTo>
                  <a:pt x="202" y="62"/>
                  <a:pt x="200" y="52"/>
                  <a:pt x="193" y="43"/>
                </a:cubicBezTo>
                <a:cubicBezTo>
                  <a:pt x="191" y="40"/>
                  <a:pt x="173" y="14"/>
                  <a:pt x="174" y="14"/>
                </a:cubicBezTo>
                <a:cubicBezTo>
                  <a:pt x="173" y="14"/>
                  <a:pt x="199" y="44"/>
                  <a:pt x="200" y="46"/>
                </a:cubicBezTo>
                <a:cubicBezTo>
                  <a:pt x="207" y="58"/>
                  <a:pt x="211" y="72"/>
                  <a:pt x="217" y="85"/>
                </a:cubicBezTo>
                <a:cubicBezTo>
                  <a:pt x="219" y="81"/>
                  <a:pt x="212" y="63"/>
                  <a:pt x="211" y="58"/>
                </a:cubicBezTo>
                <a:cubicBezTo>
                  <a:pt x="210" y="46"/>
                  <a:pt x="207" y="33"/>
                  <a:pt x="208" y="20"/>
                </a:cubicBezTo>
                <a:cubicBezTo>
                  <a:pt x="213" y="40"/>
                  <a:pt x="216" y="61"/>
                  <a:pt x="221" y="81"/>
                </a:cubicBezTo>
                <a:cubicBezTo>
                  <a:pt x="225" y="67"/>
                  <a:pt x="237" y="57"/>
                  <a:pt x="231" y="42"/>
                </a:cubicBezTo>
                <a:cubicBezTo>
                  <a:pt x="227" y="30"/>
                  <a:pt x="217" y="16"/>
                  <a:pt x="227" y="3"/>
                </a:cubicBezTo>
                <a:cubicBezTo>
                  <a:pt x="220" y="19"/>
                  <a:pt x="230" y="29"/>
                  <a:pt x="235" y="43"/>
                </a:cubicBezTo>
                <a:cubicBezTo>
                  <a:pt x="241" y="57"/>
                  <a:pt x="230" y="68"/>
                  <a:pt x="225" y="81"/>
                </a:cubicBezTo>
                <a:cubicBezTo>
                  <a:pt x="225" y="82"/>
                  <a:pt x="222" y="88"/>
                  <a:pt x="223" y="90"/>
                </a:cubicBezTo>
                <a:cubicBezTo>
                  <a:pt x="224" y="98"/>
                  <a:pt x="233" y="92"/>
                  <a:pt x="240" y="91"/>
                </a:cubicBezTo>
                <a:cubicBezTo>
                  <a:pt x="255" y="89"/>
                  <a:pt x="264" y="93"/>
                  <a:pt x="270" y="98"/>
                </a:cubicBezTo>
                <a:cubicBezTo>
                  <a:pt x="252" y="89"/>
                  <a:pt x="228" y="93"/>
                  <a:pt x="224" y="114"/>
                </a:cubicBezTo>
                <a:cubicBezTo>
                  <a:pt x="238" y="115"/>
                  <a:pt x="241" y="124"/>
                  <a:pt x="239" y="136"/>
                </a:cubicBezTo>
                <a:cubicBezTo>
                  <a:pt x="239" y="123"/>
                  <a:pt x="235" y="114"/>
                  <a:pt x="223" y="119"/>
                </a:cubicBezTo>
                <a:cubicBezTo>
                  <a:pt x="221" y="119"/>
                  <a:pt x="217" y="130"/>
                  <a:pt x="216" y="132"/>
                </a:cubicBezTo>
                <a:cubicBezTo>
                  <a:pt x="213" y="138"/>
                  <a:pt x="213" y="144"/>
                  <a:pt x="214" y="151"/>
                </a:cubicBezTo>
                <a:cubicBezTo>
                  <a:pt x="216" y="163"/>
                  <a:pt x="223" y="174"/>
                  <a:pt x="229" y="185"/>
                </a:cubicBezTo>
                <a:cubicBezTo>
                  <a:pt x="234" y="194"/>
                  <a:pt x="234" y="203"/>
                  <a:pt x="244" y="197"/>
                </a:cubicBezTo>
                <a:cubicBezTo>
                  <a:pt x="262" y="186"/>
                  <a:pt x="262" y="174"/>
                  <a:pt x="264" y="155"/>
                </a:cubicBezTo>
                <a:cubicBezTo>
                  <a:pt x="264" y="153"/>
                  <a:pt x="268" y="136"/>
                  <a:pt x="269" y="137"/>
                </a:cubicBezTo>
                <a:cubicBezTo>
                  <a:pt x="270" y="137"/>
                  <a:pt x="268" y="142"/>
                  <a:pt x="268" y="143"/>
                </a:cubicBezTo>
                <a:cubicBezTo>
                  <a:pt x="267" y="157"/>
                  <a:pt x="268" y="172"/>
                  <a:pt x="263" y="186"/>
                </a:cubicBezTo>
                <a:cubicBezTo>
                  <a:pt x="274" y="181"/>
                  <a:pt x="281" y="164"/>
                  <a:pt x="283" y="152"/>
                </a:cubicBezTo>
                <a:cubicBezTo>
                  <a:pt x="284" y="144"/>
                  <a:pt x="282" y="137"/>
                  <a:pt x="281" y="129"/>
                </a:cubicBezTo>
                <a:cubicBezTo>
                  <a:pt x="281" y="120"/>
                  <a:pt x="286" y="111"/>
                  <a:pt x="286" y="103"/>
                </a:cubicBezTo>
                <a:cubicBezTo>
                  <a:pt x="286" y="93"/>
                  <a:pt x="274" y="75"/>
                  <a:pt x="268" y="68"/>
                </a:cubicBezTo>
                <a:cubicBezTo>
                  <a:pt x="262" y="60"/>
                  <a:pt x="245" y="57"/>
                  <a:pt x="243" y="47"/>
                </a:cubicBezTo>
                <a:cubicBezTo>
                  <a:pt x="248" y="56"/>
                  <a:pt x="262" y="57"/>
                  <a:pt x="269" y="64"/>
                </a:cubicBezTo>
                <a:cubicBezTo>
                  <a:pt x="277" y="72"/>
                  <a:pt x="283" y="85"/>
                  <a:pt x="288" y="95"/>
                </a:cubicBezTo>
                <a:cubicBezTo>
                  <a:pt x="293" y="75"/>
                  <a:pt x="293" y="62"/>
                  <a:pt x="279" y="46"/>
                </a:cubicBezTo>
                <a:cubicBezTo>
                  <a:pt x="274" y="39"/>
                  <a:pt x="259" y="24"/>
                  <a:pt x="257" y="0"/>
                </a:cubicBezTo>
                <a:cubicBezTo>
                  <a:pt x="262" y="23"/>
                  <a:pt x="278" y="36"/>
                  <a:pt x="292" y="53"/>
                </a:cubicBezTo>
                <a:cubicBezTo>
                  <a:pt x="292" y="44"/>
                  <a:pt x="294" y="36"/>
                  <a:pt x="302" y="32"/>
                </a:cubicBezTo>
                <a:cubicBezTo>
                  <a:pt x="291" y="47"/>
                  <a:pt x="296" y="51"/>
                  <a:pt x="299" y="61"/>
                </a:cubicBezTo>
                <a:cubicBezTo>
                  <a:pt x="307" y="45"/>
                  <a:pt x="321" y="44"/>
                  <a:pt x="336" y="42"/>
                </a:cubicBezTo>
                <a:cubicBezTo>
                  <a:pt x="354" y="40"/>
                  <a:pt x="365" y="33"/>
                  <a:pt x="378" y="21"/>
                </a:cubicBezTo>
                <a:cubicBezTo>
                  <a:pt x="372" y="32"/>
                  <a:pt x="361" y="39"/>
                  <a:pt x="350" y="43"/>
                </a:cubicBezTo>
                <a:cubicBezTo>
                  <a:pt x="338" y="47"/>
                  <a:pt x="325" y="44"/>
                  <a:pt x="314" y="51"/>
                </a:cubicBezTo>
                <a:cubicBezTo>
                  <a:pt x="303" y="57"/>
                  <a:pt x="302" y="65"/>
                  <a:pt x="300" y="76"/>
                </a:cubicBezTo>
                <a:cubicBezTo>
                  <a:pt x="297" y="96"/>
                  <a:pt x="286" y="122"/>
                  <a:pt x="296" y="141"/>
                </a:cubicBezTo>
                <a:cubicBezTo>
                  <a:pt x="304" y="125"/>
                  <a:pt x="310" y="92"/>
                  <a:pt x="306" y="69"/>
                </a:cubicBezTo>
                <a:cubicBezTo>
                  <a:pt x="306" y="65"/>
                  <a:pt x="307" y="57"/>
                  <a:pt x="315" y="53"/>
                </a:cubicBezTo>
                <a:cubicBezTo>
                  <a:pt x="308" y="61"/>
                  <a:pt x="307" y="65"/>
                  <a:pt x="309" y="69"/>
                </a:cubicBezTo>
                <a:cubicBezTo>
                  <a:pt x="312" y="77"/>
                  <a:pt x="311" y="83"/>
                  <a:pt x="312" y="91"/>
                </a:cubicBezTo>
                <a:cubicBezTo>
                  <a:pt x="323" y="82"/>
                  <a:pt x="334" y="90"/>
                  <a:pt x="344" y="83"/>
                </a:cubicBezTo>
                <a:cubicBezTo>
                  <a:pt x="352" y="78"/>
                  <a:pt x="355" y="73"/>
                  <a:pt x="364" y="72"/>
                </a:cubicBezTo>
                <a:cubicBezTo>
                  <a:pt x="364" y="72"/>
                  <a:pt x="364" y="72"/>
                  <a:pt x="364" y="72"/>
                </a:cubicBezTo>
                <a:cubicBezTo>
                  <a:pt x="358" y="75"/>
                  <a:pt x="355" y="76"/>
                  <a:pt x="351" y="80"/>
                </a:cubicBezTo>
                <a:cubicBezTo>
                  <a:pt x="341" y="89"/>
                  <a:pt x="342" y="90"/>
                  <a:pt x="329" y="89"/>
                </a:cubicBezTo>
                <a:cubicBezTo>
                  <a:pt x="311" y="89"/>
                  <a:pt x="307" y="114"/>
                  <a:pt x="310" y="123"/>
                </a:cubicBezTo>
                <a:cubicBezTo>
                  <a:pt x="322" y="118"/>
                  <a:pt x="330" y="111"/>
                  <a:pt x="343" y="109"/>
                </a:cubicBezTo>
                <a:cubicBezTo>
                  <a:pt x="350" y="108"/>
                  <a:pt x="350" y="109"/>
                  <a:pt x="357" y="104"/>
                </a:cubicBezTo>
                <a:cubicBezTo>
                  <a:pt x="369" y="95"/>
                  <a:pt x="384" y="86"/>
                  <a:pt x="399" y="83"/>
                </a:cubicBezTo>
                <a:cubicBezTo>
                  <a:pt x="391" y="88"/>
                  <a:pt x="383" y="92"/>
                  <a:pt x="375" y="97"/>
                </a:cubicBezTo>
                <a:cubicBezTo>
                  <a:pt x="368" y="101"/>
                  <a:pt x="358" y="109"/>
                  <a:pt x="354" y="112"/>
                </a:cubicBezTo>
                <a:cubicBezTo>
                  <a:pt x="348" y="115"/>
                  <a:pt x="341" y="113"/>
                  <a:pt x="334" y="116"/>
                </a:cubicBezTo>
                <a:cubicBezTo>
                  <a:pt x="331" y="117"/>
                  <a:pt x="328" y="121"/>
                  <a:pt x="324" y="123"/>
                </a:cubicBezTo>
                <a:cubicBezTo>
                  <a:pt x="316" y="128"/>
                  <a:pt x="312" y="127"/>
                  <a:pt x="308" y="134"/>
                </a:cubicBezTo>
                <a:cubicBezTo>
                  <a:pt x="306" y="137"/>
                  <a:pt x="296" y="160"/>
                  <a:pt x="298" y="162"/>
                </a:cubicBezTo>
                <a:cubicBezTo>
                  <a:pt x="302" y="159"/>
                  <a:pt x="306" y="155"/>
                  <a:pt x="311" y="152"/>
                </a:cubicBezTo>
                <a:cubicBezTo>
                  <a:pt x="308" y="163"/>
                  <a:pt x="301" y="164"/>
                  <a:pt x="293" y="170"/>
                </a:cubicBezTo>
                <a:cubicBezTo>
                  <a:pt x="285" y="177"/>
                  <a:pt x="282" y="187"/>
                  <a:pt x="278" y="196"/>
                </a:cubicBezTo>
                <a:cubicBezTo>
                  <a:pt x="298" y="189"/>
                  <a:pt x="319" y="178"/>
                  <a:pt x="332" y="162"/>
                </a:cubicBezTo>
                <a:cubicBezTo>
                  <a:pt x="345" y="145"/>
                  <a:pt x="346" y="122"/>
                  <a:pt x="364" y="109"/>
                </a:cubicBezTo>
                <a:cubicBezTo>
                  <a:pt x="350" y="126"/>
                  <a:pt x="348" y="147"/>
                  <a:pt x="335" y="163"/>
                </a:cubicBezTo>
                <a:cubicBezTo>
                  <a:pt x="322" y="181"/>
                  <a:pt x="302" y="191"/>
                  <a:pt x="283" y="199"/>
                </a:cubicBezTo>
                <a:cubicBezTo>
                  <a:pt x="300" y="205"/>
                  <a:pt x="318" y="217"/>
                  <a:pt x="336" y="204"/>
                </a:cubicBezTo>
                <a:cubicBezTo>
                  <a:pt x="343" y="198"/>
                  <a:pt x="335" y="181"/>
                  <a:pt x="341" y="165"/>
                </a:cubicBezTo>
                <a:cubicBezTo>
                  <a:pt x="338" y="178"/>
                  <a:pt x="343" y="195"/>
                  <a:pt x="342" y="202"/>
                </a:cubicBezTo>
                <a:cubicBezTo>
                  <a:pt x="349" y="196"/>
                  <a:pt x="370" y="173"/>
                  <a:pt x="369" y="156"/>
                </a:cubicBezTo>
                <a:cubicBezTo>
                  <a:pt x="369" y="145"/>
                  <a:pt x="369" y="140"/>
                  <a:pt x="353" y="134"/>
                </a:cubicBezTo>
                <a:cubicBezTo>
                  <a:pt x="375" y="138"/>
                  <a:pt x="372" y="153"/>
                  <a:pt x="372" y="170"/>
                </a:cubicBezTo>
                <a:cubicBezTo>
                  <a:pt x="377" y="161"/>
                  <a:pt x="382" y="153"/>
                  <a:pt x="386" y="147"/>
                </a:cubicBezTo>
                <a:cubicBezTo>
                  <a:pt x="386" y="147"/>
                  <a:pt x="386" y="123"/>
                  <a:pt x="383" y="107"/>
                </a:cubicBezTo>
                <a:cubicBezTo>
                  <a:pt x="391" y="124"/>
                  <a:pt x="390" y="136"/>
                  <a:pt x="391" y="143"/>
                </a:cubicBezTo>
                <a:cubicBezTo>
                  <a:pt x="398" y="133"/>
                  <a:pt x="418" y="119"/>
                  <a:pt x="427" y="110"/>
                </a:cubicBezTo>
                <a:cubicBezTo>
                  <a:pt x="439" y="98"/>
                  <a:pt x="438" y="78"/>
                  <a:pt x="439" y="80"/>
                </a:cubicBezTo>
                <a:cubicBezTo>
                  <a:pt x="445" y="105"/>
                  <a:pt x="418" y="122"/>
                  <a:pt x="409" y="131"/>
                </a:cubicBezTo>
                <a:cubicBezTo>
                  <a:pt x="422" y="125"/>
                  <a:pt x="437" y="128"/>
                  <a:pt x="448" y="119"/>
                </a:cubicBezTo>
                <a:cubicBezTo>
                  <a:pt x="455" y="114"/>
                  <a:pt x="459" y="105"/>
                  <a:pt x="465" y="99"/>
                </a:cubicBezTo>
                <a:cubicBezTo>
                  <a:pt x="453" y="121"/>
                  <a:pt x="448" y="126"/>
                  <a:pt x="423" y="130"/>
                </a:cubicBezTo>
                <a:cubicBezTo>
                  <a:pt x="412" y="132"/>
                  <a:pt x="402" y="136"/>
                  <a:pt x="395" y="145"/>
                </a:cubicBezTo>
                <a:cubicBezTo>
                  <a:pt x="407" y="143"/>
                  <a:pt x="425" y="139"/>
                  <a:pt x="434" y="147"/>
                </a:cubicBezTo>
                <a:cubicBezTo>
                  <a:pt x="419" y="141"/>
                  <a:pt x="402" y="145"/>
                  <a:pt x="393" y="151"/>
                </a:cubicBezTo>
                <a:cubicBezTo>
                  <a:pt x="383" y="157"/>
                  <a:pt x="375" y="176"/>
                  <a:pt x="368" y="186"/>
                </a:cubicBezTo>
                <a:cubicBezTo>
                  <a:pt x="386" y="185"/>
                  <a:pt x="401" y="181"/>
                  <a:pt x="416" y="172"/>
                </a:cubicBezTo>
                <a:cubicBezTo>
                  <a:pt x="426" y="165"/>
                  <a:pt x="443" y="149"/>
                  <a:pt x="444" y="137"/>
                </a:cubicBezTo>
                <a:cubicBezTo>
                  <a:pt x="444" y="136"/>
                  <a:pt x="445" y="136"/>
                  <a:pt x="445" y="136"/>
                </a:cubicBezTo>
                <a:cubicBezTo>
                  <a:pt x="445" y="157"/>
                  <a:pt x="416" y="178"/>
                  <a:pt x="399" y="184"/>
                </a:cubicBezTo>
                <a:cubicBezTo>
                  <a:pt x="408" y="184"/>
                  <a:pt x="418" y="185"/>
                  <a:pt x="426" y="189"/>
                </a:cubicBezTo>
                <a:cubicBezTo>
                  <a:pt x="433" y="192"/>
                  <a:pt x="437" y="198"/>
                  <a:pt x="443" y="202"/>
                </a:cubicBezTo>
                <a:cubicBezTo>
                  <a:pt x="455" y="209"/>
                  <a:pt x="471" y="200"/>
                  <a:pt x="484" y="196"/>
                </a:cubicBezTo>
                <a:cubicBezTo>
                  <a:pt x="475" y="202"/>
                  <a:pt x="461" y="209"/>
                  <a:pt x="450" y="208"/>
                </a:cubicBezTo>
                <a:cubicBezTo>
                  <a:pt x="439" y="206"/>
                  <a:pt x="433" y="195"/>
                  <a:pt x="423" y="192"/>
                </a:cubicBezTo>
                <a:cubicBezTo>
                  <a:pt x="411" y="187"/>
                  <a:pt x="397" y="188"/>
                  <a:pt x="385" y="189"/>
                </a:cubicBezTo>
                <a:cubicBezTo>
                  <a:pt x="380" y="189"/>
                  <a:pt x="371" y="188"/>
                  <a:pt x="367" y="190"/>
                </a:cubicBezTo>
                <a:cubicBezTo>
                  <a:pt x="360" y="192"/>
                  <a:pt x="352" y="209"/>
                  <a:pt x="348" y="215"/>
                </a:cubicBezTo>
                <a:cubicBezTo>
                  <a:pt x="358" y="221"/>
                  <a:pt x="369" y="225"/>
                  <a:pt x="381" y="228"/>
                </a:cubicBezTo>
                <a:cubicBezTo>
                  <a:pt x="389" y="230"/>
                  <a:pt x="398" y="232"/>
                  <a:pt x="407" y="232"/>
                </a:cubicBezTo>
                <a:cubicBezTo>
                  <a:pt x="417" y="232"/>
                  <a:pt x="433" y="233"/>
                  <a:pt x="442" y="230"/>
                </a:cubicBezTo>
                <a:cubicBezTo>
                  <a:pt x="432" y="237"/>
                  <a:pt x="404" y="236"/>
                  <a:pt x="392" y="234"/>
                </a:cubicBezTo>
                <a:cubicBezTo>
                  <a:pt x="382" y="233"/>
                  <a:pt x="373" y="232"/>
                  <a:pt x="362" y="232"/>
                </a:cubicBezTo>
                <a:cubicBezTo>
                  <a:pt x="366" y="235"/>
                  <a:pt x="371" y="241"/>
                  <a:pt x="373" y="247"/>
                </a:cubicBezTo>
                <a:cubicBezTo>
                  <a:pt x="375" y="253"/>
                  <a:pt x="371" y="256"/>
                  <a:pt x="371" y="261"/>
                </a:cubicBezTo>
                <a:cubicBezTo>
                  <a:pt x="373" y="274"/>
                  <a:pt x="390" y="274"/>
                  <a:pt x="397" y="283"/>
                </a:cubicBezTo>
                <a:cubicBezTo>
                  <a:pt x="386" y="276"/>
                  <a:pt x="371" y="275"/>
                  <a:pt x="367" y="261"/>
                </a:cubicBezTo>
                <a:cubicBezTo>
                  <a:pt x="365" y="251"/>
                  <a:pt x="366" y="245"/>
                  <a:pt x="358" y="235"/>
                </a:cubicBezTo>
                <a:cubicBezTo>
                  <a:pt x="346" y="220"/>
                  <a:pt x="340" y="216"/>
                  <a:pt x="321" y="223"/>
                </a:cubicBezTo>
                <a:cubicBezTo>
                  <a:pt x="328" y="238"/>
                  <a:pt x="346" y="242"/>
                  <a:pt x="352" y="258"/>
                </a:cubicBezTo>
                <a:cubicBezTo>
                  <a:pt x="345" y="253"/>
                  <a:pt x="340" y="245"/>
                  <a:pt x="332" y="240"/>
                </a:cubicBezTo>
                <a:cubicBezTo>
                  <a:pt x="335" y="251"/>
                  <a:pt x="327" y="259"/>
                  <a:pt x="337" y="266"/>
                </a:cubicBezTo>
                <a:cubicBezTo>
                  <a:pt x="348" y="275"/>
                  <a:pt x="363" y="273"/>
                  <a:pt x="372" y="285"/>
                </a:cubicBezTo>
                <a:cubicBezTo>
                  <a:pt x="355" y="273"/>
                  <a:pt x="329" y="275"/>
                  <a:pt x="326" y="253"/>
                </a:cubicBezTo>
                <a:cubicBezTo>
                  <a:pt x="323" y="234"/>
                  <a:pt x="315" y="229"/>
                  <a:pt x="298" y="221"/>
                </a:cubicBezTo>
                <a:cubicBezTo>
                  <a:pt x="283" y="213"/>
                  <a:pt x="272" y="203"/>
                  <a:pt x="257" y="216"/>
                </a:cubicBezTo>
                <a:cubicBezTo>
                  <a:pt x="277" y="212"/>
                  <a:pt x="283" y="231"/>
                  <a:pt x="297" y="239"/>
                </a:cubicBezTo>
                <a:cubicBezTo>
                  <a:pt x="305" y="244"/>
                  <a:pt x="311" y="243"/>
                  <a:pt x="317" y="251"/>
                </a:cubicBezTo>
                <a:cubicBezTo>
                  <a:pt x="317" y="251"/>
                  <a:pt x="326" y="267"/>
                  <a:pt x="325" y="268"/>
                </a:cubicBezTo>
                <a:cubicBezTo>
                  <a:pt x="324" y="268"/>
                  <a:pt x="315" y="250"/>
                  <a:pt x="313" y="248"/>
                </a:cubicBezTo>
                <a:cubicBezTo>
                  <a:pt x="309" y="246"/>
                  <a:pt x="305" y="246"/>
                  <a:pt x="300" y="244"/>
                </a:cubicBezTo>
                <a:cubicBezTo>
                  <a:pt x="292" y="241"/>
                  <a:pt x="287" y="235"/>
                  <a:pt x="281" y="229"/>
                </a:cubicBezTo>
                <a:cubicBezTo>
                  <a:pt x="274" y="223"/>
                  <a:pt x="264" y="216"/>
                  <a:pt x="254" y="221"/>
                </a:cubicBezTo>
                <a:cubicBezTo>
                  <a:pt x="243" y="227"/>
                  <a:pt x="237" y="247"/>
                  <a:pt x="235" y="259"/>
                </a:cubicBezTo>
                <a:cubicBezTo>
                  <a:pt x="234" y="273"/>
                  <a:pt x="231" y="322"/>
                  <a:pt x="234" y="335"/>
                </a:cubicBezTo>
                <a:cubicBezTo>
                  <a:pt x="235" y="402"/>
                  <a:pt x="285" y="459"/>
                  <a:pt x="293" y="470"/>
                </a:cubicBezTo>
                <a:cubicBezTo>
                  <a:pt x="302" y="481"/>
                  <a:pt x="319" y="486"/>
                  <a:pt x="332" y="485"/>
                </a:cubicBezTo>
                <a:cubicBezTo>
                  <a:pt x="339" y="484"/>
                  <a:pt x="346" y="481"/>
                  <a:pt x="353" y="482"/>
                </a:cubicBezTo>
                <a:cubicBezTo>
                  <a:pt x="359" y="484"/>
                  <a:pt x="362" y="490"/>
                  <a:pt x="367" y="491"/>
                </a:cubicBezTo>
                <a:cubicBezTo>
                  <a:pt x="358" y="497"/>
                  <a:pt x="347" y="496"/>
                  <a:pt x="336" y="497"/>
                </a:cubicBezTo>
                <a:cubicBezTo>
                  <a:pt x="319" y="498"/>
                  <a:pt x="302" y="499"/>
                  <a:pt x="284" y="499"/>
                </a:cubicBezTo>
                <a:cubicBezTo>
                  <a:pt x="249" y="500"/>
                  <a:pt x="213" y="500"/>
                  <a:pt x="178" y="500"/>
                </a:cubicBezTo>
                <a:cubicBezTo>
                  <a:pt x="187" y="489"/>
                  <a:pt x="198" y="494"/>
                  <a:pt x="211" y="488"/>
                </a:cubicBezTo>
                <a:cubicBezTo>
                  <a:pt x="217" y="485"/>
                  <a:pt x="222" y="481"/>
                  <a:pt x="229" y="481"/>
                </a:cubicBezTo>
                <a:cubicBezTo>
                  <a:pt x="237" y="482"/>
                  <a:pt x="246" y="486"/>
                  <a:pt x="254" y="488"/>
                </a:cubicBezTo>
                <a:cubicBezTo>
                  <a:pt x="254" y="465"/>
                  <a:pt x="208" y="459"/>
                  <a:pt x="209" y="347"/>
                </a:cubicBezTo>
                <a:cubicBezTo>
                  <a:pt x="201" y="327"/>
                  <a:pt x="200" y="273"/>
                  <a:pt x="177" y="269"/>
                </a:cubicBezTo>
                <a:cubicBezTo>
                  <a:pt x="173" y="268"/>
                  <a:pt x="165" y="266"/>
                  <a:pt x="162" y="267"/>
                </a:cubicBezTo>
                <a:cubicBezTo>
                  <a:pt x="159" y="268"/>
                  <a:pt x="145" y="283"/>
                  <a:pt x="139" y="288"/>
                </a:cubicBezTo>
                <a:cubicBezTo>
                  <a:pt x="135" y="292"/>
                  <a:pt x="121" y="303"/>
                  <a:pt x="121" y="303"/>
                </a:cubicBezTo>
                <a:cubicBezTo>
                  <a:pt x="133" y="291"/>
                  <a:pt x="146" y="278"/>
                  <a:pt x="157" y="266"/>
                </a:cubicBezTo>
                <a:cubicBezTo>
                  <a:pt x="144" y="264"/>
                  <a:pt x="139" y="264"/>
                  <a:pt x="129" y="273"/>
                </a:cubicBezTo>
                <a:cubicBezTo>
                  <a:pt x="121" y="281"/>
                  <a:pt x="119" y="290"/>
                  <a:pt x="113" y="300"/>
                </a:cubicBezTo>
                <a:cubicBezTo>
                  <a:pt x="114" y="291"/>
                  <a:pt x="118" y="280"/>
                  <a:pt x="126" y="271"/>
                </a:cubicBezTo>
                <a:cubicBezTo>
                  <a:pt x="117" y="273"/>
                  <a:pt x="105" y="279"/>
                  <a:pt x="96" y="277"/>
                </a:cubicBezTo>
                <a:cubicBezTo>
                  <a:pt x="94" y="276"/>
                  <a:pt x="87" y="275"/>
                  <a:pt x="86" y="275"/>
                </a:cubicBezTo>
                <a:cubicBezTo>
                  <a:pt x="85" y="275"/>
                  <a:pt x="62" y="278"/>
                  <a:pt x="61" y="277"/>
                </a:cubicBezTo>
                <a:cubicBezTo>
                  <a:pt x="60" y="276"/>
                  <a:pt x="84" y="271"/>
                  <a:pt x="85" y="271"/>
                </a:cubicBezTo>
                <a:cubicBezTo>
                  <a:pt x="91" y="272"/>
                  <a:pt x="98" y="275"/>
                  <a:pt x="104" y="274"/>
                </a:cubicBezTo>
                <a:cubicBezTo>
                  <a:pt x="118" y="270"/>
                  <a:pt x="129" y="261"/>
                  <a:pt x="142" y="257"/>
                </a:cubicBezTo>
                <a:cubicBezTo>
                  <a:pt x="122" y="244"/>
                  <a:pt x="97" y="248"/>
                  <a:pt x="81" y="267"/>
                </a:cubicBezTo>
                <a:cubicBezTo>
                  <a:pt x="83" y="262"/>
                  <a:pt x="94" y="253"/>
                  <a:pt x="97" y="249"/>
                </a:cubicBezTo>
                <a:cubicBezTo>
                  <a:pt x="87" y="250"/>
                  <a:pt x="75" y="255"/>
                  <a:pt x="60" y="252"/>
                </a:cubicBezTo>
                <a:cubicBezTo>
                  <a:pt x="58" y="251"/>
                  <a:pt x="43" y="248"/>
                  <a:pt x="42" y="247"/>
                </a:cubicBezTo>
                <a:cubicBezTo>
                  <a:pt x="42" y="247"/>
                  <a:pt x="74" y="249"/>
                  <a:pt x="78" y="248"/>
                </a:cubicBezTo>
                <a:cubicBezTo>
                  <a:pt x="90" y="247"/>
                  <a:pt x="101" y="243"/>
                  <a:pt x="114" y="241"/>
                </a:cubicBezTo>
                <a:cubicBezTo>
                  <a:pt x="104" y="232"/>
                  <a:pt x="94" y="221"/>
                  <a:pt x="86" y="211"/>
                </a:cubicBezTo>
                <a:cubicBezTo>
                  <a:pt x="84" y="209"/>
                  <a:pt x="61" y="180"/>
                  <a:pt x="60" y="182"/>
                </a:cubicBezTo>
                <a:cubicBezTo>
                  <a:pt x="61" y="180"/>
                  <a:pt x="80" y="197"/>
                  <a:pt x="81" y="198"/>
                </a:cubicBezTo>
                <a:cubicBezTo>
                  <a:pt x="86" y="205"/>
                  <a:pt x="90" y="212"/>
                  <a:pt x="97" y="217"/>
                </a:cubicBezTo>
                <a:cubicBezTo>
                  <a:pt x="110" y="227"/>
                  <a:pt x="121" y="244"/>
                  <a:pt x="138" y="243"/>
                </a:cubicBezTo>
                <a:cubicBezTo>
                  <a:pt x="129" y="232"/>
                  <a:pt x="116" y="221"/>
                  <a:pt x="111" y="208"/>
                </a:cubicBezTo>
                <a:cubicBezTo>
                  <a:pt x="108" y="202"/>
                  <a:pt x="107" y="197"/>
                  <a:pt x="102" y="192"/>
                </a:cubicBezTo>
                <a:cubicBezTo>
                  <a:pt x="97" y="187"/>
                  <a:pt x="90" y="185"/>
                  <a:pt x="86" y="180"/>
                </a:cubicBezTo>
                <a:cubicBezTo>
                  <a:pt x="97" y="186"/>
                  <a:pt x="106" y="189"/>
                  <a:pt x="112" y="201"/>
                </a:cubicBezTo>
                <a:cubicBezTo>
                  <a:pt x="115" y="207"/>
                  <a:pt x="116" y="212"/>
                  <a:pt x="121" y="217"/>
                </a:cubicBezTo>
                <a:cubicBezTo>
                  <a:pt x="127" y="223"/>
                  <a:pt x="133" y="229"/>
                  <a:pt x="138" y="236"/>
                </a:cubicBezTo>
                <a:cubicBezTo>
                  <a:pt x="147" y="247"/>
                  <a:pt x="163" y="257"/>
                  <a:pt x="178" y="257"/>
                </a:cubicBezTo>
                <a:cubicBezTo>
                  <a:pt x="188" y="257"/>
                  <a:pt x="197" y="255"/>
                  <a:pt x="202" y="246"/>
                </a:cubicBezTo>
                <a:cubicBezTo>
                  <a:pt x="204" y="244"/>
                  <a:pt x="210" y="231"/>
                  <a:pt x="209" y="228"/>
                </a:cubicBezTo>
                <a:cubicBezTo>
                  <a:pt x="209" y="224"/>
                  <a:pt x="204" y="222"/>
                  <a:pt x="201" y="220"/>
                </a:cubicBezTo>
                <a:cubicBezTo>
                  <a:pt x="195" y="215"/>
                  <a:pt x="191" y="211"/>
                  <a:pt x="185" y="208"/>
                </a:cubicBezTo>
                <a:cubicBezTo>
                  <a:pt x="181" y="207"/>
                  <a:pt x="177" y="205"/>
                  <a:pt x="174" y="204"/>
                </a:cubicBezTo>
                <a:cubicBezTo>
                  <a:pt x="168" y="202"/>
                  <a:pt x="165" y="197"/>
                  <a:pt x="162" y="192"/>
                </a:cubicBezTo>
                <a:cubicBezTo>
                  <a:pt x="160" y="190"/>
                  <a:pt x="159" y="187"/>
                  <a:pt x="158" y="185"/>
                </a:cubicBezTo>
                <a:cubicBezTo>
                  <a:pt x="158" y="184"/>
                  <a:pt x="149" y="176"/>
                  <a:pt x="148" y="177"/>
                </a:cubicBezTo>
                <a:cubicBezTo>
                  <a:pt x="162" y="179"/>
                  <a:pt x="163" y="197"/>
                  <a:pt x="176" y="201"/>
                </a:cubicBezTo>
                <a:cubicBezTo>
                  <a:pt x="185" y="204"/>
                  <a:pt x="190" y="204"/>
                  <a:pt x="198" y="212"/>
                </a:cubicBezTo>
                <a:cubicBezTo>
                  <a:pt x="202" y="216"/>
                  <a:pt x="209" y="219"/>
                  <a:pt x="211" y="223"/>
                </a:cubicBezTo>
                <a:cubicBezTo>
                  <a:pt x="216" y="208"/>
                  <a:pt x="209" y="188"/>
                  <a:pt x="198" y="177"/>
                </a:cubicBezTo>
                <a:cubicBezTo>
                  <a:pt x="186" y="164"/>
                  <a:pt x="171" y="172"/>
                  <a:pt x="158" y="164"/>
                </a:cubicBezTo>
                <a:cubicBezTo>
                  <a:pt x="150" y="159"/>
                  <a:pt x="136" y="141"/>
                  <a:pt x="131" y="159"/>
                </a:cubicBezTo>
                <a:cubicBezTo>
                  <a:pt x="127" y="171"/>
                  <a:pt x="141" y="185"/>
                  <a:pt x="147" y="194"/>
                </a:cubicBezTo>
                <a:cubicBezTo>
                  <a:pt x="140" y="190"/>
                  <a:pt x="133" y="186"/>
                  <a:pt x="129" y="179"/>
                </a:cubicBezTo>
                <a:cubicBezTo>
                  <a:pt x="125" y="170"/>
                  <a:pt x="126" y="164"/>
                  <a:pt x="116" y="161"/>
                </a:cubicBezTo>
                <a:cubicBezTo>
                  <a:pt x="96" y="155"/>
                  <a:pt x="90" y="166"/>
                  <a:pt x="83" y="181"/>
                </a:cubicBezTo>
                <a:cubicBezTo>
                  <a:pt x="82" y="172"/>
                  <a:pt x="86" y="166"/>
                  <a:pt x="91" y="159"/>
                </a:cubicBezTo>
                <a:cubicBezTo>
                  <a:pt x="83" y="157"/>
                  <a:pt x="78" y="152"/>
                  <a:pt x="69" y="153"/>
                </a:cubicBezTo>
                <a:cubicBezTo>
                  <a:pt x="62" y="154"/>
                  <a:pt x="56" y="157"/>
                  <a:pt x="49" y="158"/>
                </a:cubicBezTo>
                <a:cubicBezTo>
                  <a:pt x="59" y="153"/>
                  <a:pt x="68" y="148"/>
                  <a:pt x="79" y="151"/>
                </a:cubicBezTo>
                <a:cubicBezTo>
                  <a:pt x="91" y="154"/>
                  <a:pt x="106" y="158"/>
                  <a:pt x="118" y="154"/>
                </a:cubicBezTo>
                <a:cubicBezTo>
                  <a:pt x="128" y="151"/>
                  <a:pt x="137" y="133"/>
                  <a:pt x="124" y="128"/>
                </a:cubicBezTo>
                <a:cubicBezTo>
                  <a:pt x="113" y="123"/>
                  <a:pt x="100" y="132"/>
                  <a:pt x="88" y="127"/>
                </a:cubicBezTo>
                <a:cubicBezTo>
                  <a:pt x="95" y="127"/>
                  <a:pt x="101" y="127"/>
                  <a:pt x="107" y="126"/>
                </a:cubicBezTo>
                <a:cubicBezTo>
                  <a:pt x="112" y="125"/>
                  <a:pt x="118" y="121"/>
                  <a:pt x="123" y="123"/>
                </a:cubicBezTo>
                <a:cubicBezTo>
                  <a:pt x="116" y="112"/>
                  <a:pt x="111" y="106"/>
                  <a:pt x="96" y="107"/>
                </a:cubicBezTo>
                <a:cubicBezTo>
                  <a:pt x="87" y="108"/>
                  <a:pt x="82" y="113"/>
                  <a:pt x="78" y="121"/>
                </a:cubicBezTo>
                <a:cubicBezTo>
                  <a:pt x="73" y="130"/>
                  <a:pt x="71" y="137"/>
                  <a:pt x="59" y="138"/>
                </a:cubicBezTo>
                <a:cubicBezTo>
                  <a:pt x="48" y="140"/>
                  <a:pt x="38" y="135"/>
                  <a:pt x="36" y="124"/>
                </a:cubicBezTo>
                <a:cubicBezTo>
                  <a:pt x="51" y="142"/>
                  <a:pt x="68" y="136"/>
                  <a:pt x="72" y="120"/>
                </a:cubicBezTo>
                <a:cubicBezTo>
                  <a:pt x="56" y="127"/>
                  <a:pt x="27" y="106"/>
                  <a:pt x="1" y="85"/>
                </a:cubicBezTo>
                <a:cubicBezTo>
                  <a:pt x="0" y="85"/>
                  <a:pt x="10" y="87"/>
                  <a:pt x="27" y="10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8" name="Freeform 182"/>
          <p:cNvSpPr/>
          <p:nvPr/>
        </p:nvSpPr>
        <p:spPr bwMode="auto">
          <a:xfrm>
            <a:off x="10228835" y="709612"/>
            <a:ext cx="314325" cy="144463"/>
          </a:xfrm>
          <a:custGeom>
            <a:avLst/>
            <a:gdLst>
              <a:gd name="T0" fmla="*/ 68 w 81"/>
              <a:gd name="T1" fmla="*/ 21 h 37"/>
              <a:gd name="T2" fmla="*/ 45 w 81"/>
              <a:gd name="T3" fmla="*/ 23 h 37"/>
              <a:gd name="T4" fmla="*/ 43 w 81"/>
              <a:gd name="T5" fmla="*/ 20 h 37"/>
              <a:gd name="T6" fmla="*/ 47 w 81"/>
              <a:gd name="T7" fmla="*/ 15 h 37"/>
              <a:gd name="T8" fmla="*/ 43 w 81"/>
              <a:gd name="T9" fmla="*/ 18 h 37"/>
              <a:gd name="T10" fmla="*/ 42 w 81"/>
              <a:gd name="T11" fmla="*/ 17 h 37"/>
              <a:gd name="T12" fmla="*/ 41 w 81"/>
              <a:gd name="T13" fmla="*/ 17 h 37"/>
              <a:gd name="T14" fmla="*/ 40 w 81"/>
              <a:gd name="T15" fmla="*/ 13 h 37"/>
              <a:gd name="T16" fmla="*/ 39 w 81"/>
              <a:gd name="T17" fmla="*/ 19 h 37"/>
              <a:gd name="T18" fmla="*/ 36 w 81"/>
              <a:gd name="T19" fmla="*/ 20 h 37"/>
              <a:gd name="T20" fmla="*/ 21 w 81"/>
              <a:gd name="T21" fmla="*/ 2 h 37"/>
              <a:gd name="T22" fmla="*/ 0 w 81"/>
              <a:gd name="T23" fmla="*/ 5 h 37"/>
              <a:gd name="T24" fmla="*/ 11 w 81"/>
              <a:gd name="T25" fmla="*/ 14 h 37"/>
              <a:gd name="T26" fmla="*/ 19 w 81"/>
              <a:gd name="T27" fmla="*/ 22 h 37"/>
              <a:gd name="T28" fmla="*/ 29 w 81"/>
              <a:gd name="T29" fmla="*/ 26 h 37"/>
              <a:gd name="T30" fmla="*/ 34 w 81"/>
              <a:gd name="T31" fmla="*/ 37 h 37"/>
              <a:gd name="T32" fmla="*/ 43 w 81"/>
              <a:gd name="T33" fmla="*/ 33 h 37"/>
              <a:gd name="T34" fmla="*/ 55 w 81"/>
              <a:gd name="T35" fmla="*/ 37 h 37"/>
              <a:gd name="T36" fmla="*/ 67 w 81"/>
              <a:gd name="T37" fmla="*/ 37 h 37"/>
              <a:gd name="T38" fmla="*/ 81 w 81"/>
              <a:gd name="T39" fmla="*/ 37 h 37"/>
              <a:gd name="T40" fmla="*/ 68 w 81"/>
              <a:gd name="T4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7">
                <a:moveTo>
                  <a:pt x="68" y="21"/>
                </a:moveTo>
                <a:cubicBezTo>
                  <a:pt x="61" y="18"/>
                  <a:pt x="46" y="24"/>
                  <a:pt x="45" y="23"/>
                </a:cubicBezTo>
                <a:cubicBezTo>
                  <a:pt x="43" y="23"/>
                  <a:pt x="42" y="21"/>
                  <a:pt x="43" y="20"/>
                </a:cubicBezTo>
                <a:cubicBezTo>
                  <a:pt x="45" y="21"/>
                  <a:pt x="45" y="17"/>
                  <a:pt x="47" y="15"/>
                </a:cubicBezTo>
                <a:cubicBezTo>
                  <a:pt x="46" y="15"/>
                  <a:pt x="44" y="16"/>
                  <a:pt x="43" y="18"/>
                </a:cubicBezTo>
                <a:cubicBezTo>
                  <a:pt x="43" y="19"/>
                  <a:pt x="43" y="18"/>
                  <a:pt x="42" y="17"/>
                </a:cubicBezTo>
                <a:cubicBezTo>
                  <a:pt x="41" y="17"/>
                  <a:pt x="41" y="18"/>
                  <a:pt x="41" y="17"/>
                </a:cubicBezTo>
                <a:cubicBezTo>
                  <a:pt x="42" y="15"/>
                  <a:pt x="40" y="13"/>
                  <a:pt x="40" y="13"/>
                </a:cubicBezTo>
                <a:cubicBezTo>
                  <a:pt x="40" y="15"/>
                  <a:pt x="37" y="17"/>
                  <a:pt x="39" y="19"/>
                </a:cubicBezTo>
                <a:cubicBezTo>
                  <a:pt x="40" y="20"/>
                  <a:pt x="38" y="21"/>
                  <a:pt x="36" y="20"/>
                </a:cubicBezTo>
                <a:cubicBezTo>
                  <a:pt x="35" y="19"/>
                  <a:pt x="28" y="4"/>
                  <a:pt x="21" y="2"/>
                </a:cubicBezTo>
                <a:cubicBezTo>
                  <a:pt x="17" y="0"/>
                  <a:pt x="3" y="3"/>
                  <a:pt x="0" y="5"/>
                </a:cubicBezTo>
                <a:cubicBezTo>
                  <a:pt x="8" y="5"/>
                  <a:pt x="12" y="10"/>
                  <a:pt x="11" y="14"/>
                </a:cubicBezTo>
                <a:cubicBezTo>
                  <a:pt x="16" y="13"/>
                  <a:pt x="20" y="19"/>
                  <a:pt x="19" y="22"/>
                </a:cubicBezTo>
                <a:cubicBezTo>
                  <a:pt x="23" y="22"/>
                  <a:pt x="27" y="24"/>
                  <a:pt x="29" y="26"/>
                </a:cubicBezTo>
                <a:cubicBezTo>
                  <a:pt x="30" y="27"/>
                  <a:pt x="34" y="37"/>
                  <a:pt x="34" y="37"/>
                </a:cubicBezTo>
                <a:cubicBezTo>
                  <a:pt x="34" y="37"/>
                  <a:pt x="43" y="33"/>
                  <a:pt x="43" y="33"/>
                </a:cubicBezTo>
                <a:cubicBezTo>
                  <a:pt x="46" y="32"/>
                  <a:pt x="53" y="31"/>
                  <a:pt x="55" y="37"/>
                </a:cubicBezTo>
                <a:cubicBezTo>
                  <a:pt x="56" y="33"/>
                  <a:pt x="62" y="32"/>
                  <a:pt x="67" y="37"/>
                </a:cubicBezTo>
                <a:cubicBezTo>
                  <a:pt x="68" y="32"/>
                  <a:pt x="75" y="32"/>
                  <a:pt x="81" y="37"/>
                </a:cubicBezTo>
                <a:cubicBezTo>
                  <a:pt x="80" y="34"/>
                  <a:pt x="72" y="22"/>
                  <a:pt x="68" y="2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9" name="Freeform 183"/>
          <p:cNvSpPr/>
          <p:nvPr/>
        </p:nvSpPr>
        <p:spPr bwMode="auto">
          <a:xfrm>
            <a:off x="9217597" y="33337"/>
            <a:ext cx="346075" cy="158750"/>
          </a:xfrm>
          <a:custGeom>
            <a:avLst/>
            <a:gdLst>
              <a:gd name="T0" fmla="*/ 75 w 89"/>
              <a:gd name="T1" fmla="*/ 23 h 41"/>
              <a:gd name="T2" fmla="*/ 49 w 89"/>
              <a:gd name="T3" fmla="*/ 26 h 41"/>
              <a:gd name="T4" fmla="*/ 48 w 89"/>
              <a:gd name="T5" fmla="*/ 23 h 41"/>
              <a:gd name="T6" fmla="*/ 51 w 89"/>
              <a:gd name="T7" fmla="*/ 17 h 41"/>
              <a:gd name="T8" fmla="*/ 47 w 89"/>
              <a:gd name="T9" fmla="*/ 20 h 41"/>
              <a:gd name="T10" fmla="*/ 46 w 89"/>
              <a:gd name="T11" fmla="*/ 19 h 41"/>
              <a:gd name="T12" fmla="*/ 45 w 89"/>
              <a:gd name="T13" fmla="*/ 19 h 41"/>
              <a:gd name="T14" fmla="*/ 44 w 89"/>
              <a:gd name="T15" fmla="*/ 14 h 41"/>
              <a:gd name="T16" fmla="*/ 43 w 89"/>
              <a:gd name="T17" fmla="*/ 21 h 41"/>
              <a:gd name="T18" fmla="*/ 39 w 89"/>
              <a:gd name="T19" fmla="*/ 22 h 41"/>
              <a:gd name="T20" fmla="*/ 23 w 89"/>
              <a:gd name="T21" fmla="*/ 2 h 41"/>
              <a:gd name="T22" fmla="*/ 0 w 89"/>
              <a:gd name="T23" fmla="*/ 5 h 41"/>
              <a:gd name="T24" fmla="*/ 11 w 89"/>
              <a:gd name="T25" fmla="*/ 16 h 41"/>
              <a:gd name="T26" fmla="*/ 21 w 89"/>
              <a:gd name="T27" fmla="*/ 25 h 41"/>
              <a:gd name="T28" fmla="*/ 32 w 89"/>
              <a:gd name="T29" fmla="*/ 29 h 41"/>
              <a:gd name="T30" fmla="*/ 37 w 89"/>
              <a:gd name="T31" fmla="*/ 41 h 41"/>
              <a:gd name="T32" fmla="*/ 48 w 89"/>
              <a:gd name="T33" fmla="*/ 37 h 41"/>
              <a:gd name="T34" fmla="*/ 60 w 89"/>
              <a:gd name="T35" fmla="*/ 41 h 41"/>
              <a:gd name="T36" fmla="*/ 73 w 89"/>
              <a:gd name="T37" fmla="*/ 41 h 41"/>
              <a:gd name="T38" fmla="*/ 89 w 89"/>
              <a:gd name="T39" fmla="*/ 41 h 41"/>
              <a:gd name="T40" fmla="*/ 75 w 89"/>
              <a:gd name="T41"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1">
                <a:moveTo>
                  <a:pt x="75" y="23"/>
                </a:moveTo>
                <a:cubicBezTo>
                  <a:pt x="67" y="20"/>
                  <a:pt x="50" y="26"/>
                  <a:pt x="49" y="26"/>
                </a:cubicBezTo>
                <a:cubicBezTo>
                  <a:pt x="47" y="25"/>
                  <a:pt x="46" y="23"/>
                  <a:pt x="48" y="23"/>
                </a:cubicBezTo>
                <a:cubicBezTo>
                  <a:pt x="50" y="23"/>
                  <a:pt x="49" y="19"/>
                  <a:pt x="51" y="17"/>
                </a:cubicBezTo>
                <a:cubicBezTo>
                  <a:pt x="51" y="17"/>
                  <a:pt x="48" y="18"/>
                  <a:pt x="47" y="20"/>
                </a:cubicBezTo>
                <a:cubicBezTo>
                  <a:pt x="47" y="21"/>
                  <a:pt x="47" y="19"/>
                  <a:pt x="46" y="19"/>
                </a:cubicBezTo>
                <a:cubicBezTo>
                  <a:pt x="45" y="19"/>
                  <a:pt x="45" y="20"/>
                  <a:pt x="45" y="19"/>
                </a:cubicBezTo>
                <a:cubicBezTo>
                  <a:pt x="46" y="17"/>
                  <a:pt x="44" y="14"/>
                  <a:pt x="44" y="14"/>
                </a:cubicBezTo>
                <a:cubicBezTo>
                  <a:pt x="44" y="17"/>
                  <a:pt x="41" y="19"/>
                  <a:pt x="43" y="21"/>
                </a:cubicBezTo>
                <a:cubicBezTo>
                  <a:pt x="44" y="22"/>
                  <a:pt x="41" y="23"/>
                  <a:pt x="39" y="22"/>
                </a:cubicBezTo>
                <a:cubicBezTo>
                  <a:pt x="38" y="21"/>
                  <a:pt x="31" y="5"/>
                  <a:pt x="23" y="2"/>
                </a:cubicBezTo>
                <a:cubicBezTo>
                  <a:pt x="19" y="0"/>
                  <a:pt x="3" y="4"/>
                  <a:pt x="0" y="5"/>
                </a:cubicBezTo>
                <a:cubicBezTo>
                  <a:pt x="8" y="6"/>
                  <a:pt x="13" y="12"/>
                  <a:pt x="11" y="16"/>
                </a:cubicBezTo>
                <a:cubicBezTo>
                  <a:pt x="18" y="14"/>
                  <a:pt x="22" y="21"/>
                  <a:pt x="21" y="25"/>
                </a:cubicBezTo>
                <a:cubicBezTo>
                  <a:pt x="25" y="24"/>
                  <a:pt x="30" y="26"/>
                  <a:pt x="32" y="29"/>
                </a:cubicBezTo>
                <a:cubicBezTo>
                  <a:pt x="33" y="30"/>
                  <a:pt x="37" y="41"/>
                  <a:pt x="37" y="41"/>
                </a:cubicBezTo>
                <a:cubicBezTo>
                  <a:pt x="37" y="41"/>
                  <a:pt x="47" y="37"/>
                  <a:pt x="48" y="37"/>
                </a:cubicBezTo>
                <a:cubicBezTo>
                  <a:pt x="51" y="35"/>
                  <a:pt x="58" y="35"/>
                  <a:pt x="60" y="41"/>
                </a:cubicBezTo>
                <a:cubicBezTo>
                  <a:pt x="62" y="37"/>
                  <a:pt x="69" y="35"/>
                  <a:pt x="73" y="41"/>
                </a:cubicBezTo>
                <a:cubicBezTo>
                  <a:pt x="75" y="36"/>
                  <a:pt x="83" y="36"/>
                  <a:pt x="89" y="41"/>
                </a:cubicBezTo>
                <a:cubicBezTo>
                  <a:pt x="88" y="38"/>
                  <a:pt x="79" y="24"/>
                  <a:pt x="75" y="2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0" name="Freeform 184"/>
          <p:cNvSpPr/>
          <p:nvPr/>
        </p:nvSpPr>
        <p:spPr bwMode="auto">
          <a:xfrm>
            <a:off x="4361435" y="2849562"/>
            <a:ext cx="263525" cy="123825"/>
          </a:xfrm>
          <a:custGeom>
            <a:avLst/>
            <a:gdLst>
              <a:gd name="T0" fmla="*/ 57 w 68"/>
              <a:gd name="T1" fmla="*/ 18 h 32"/>
              <a:gd name="T2" fmla="*/ 37 w 68"/>
              <a:gd name="T3" fmla="*/ 20 h 32"/>
              <a:gd name="T4" fmla="*/ 36 w 68"/>
              <a:gd name="T5" fmla="*/ 18 h 32"/>
              <a:gd name="T6" fmla="*/ 39 w 68"/>
              <a:gd name="T7" fmla="*/ 13 h 32"/>
              <a:gd name="T8" fmla="*/ 36 w 68"/>
              <a:gd name="T9" fmla="*/ 16 h 32"/>
              <a:gd name="T10" fmla="*/ 35 w 68"/>
              <a:gd name="T11" fmla="*/ 15 h 32"/>
              <a:gd name="T12" fmla="*/ 34 w 68"/>
              <a:gd name="T13" fmla="*/ 15 h 32"/>
              <a:gd name="T14" fmla="*/ 33 w 68"/>
              <a:gd name="T15" fmla="*/ 11 h 32"/>
              <a:gd name="T16" fmla="*/ 32 w 68"/>
              <a:gd name="T17" fmla="*/ 16 h 32"/>
              <a:gd name="T18" fmla="*/ 30 w 68"/>
              <a:gd name="T19" fmla="*/ 17 h 32"/>
              <a:gd name="T20" fmla="*/ 17 w 68"/>
              <a:gd name="T21" fmla="*/ 2 h 32"/>
              <a:gd name="T22" fmla="*/ 0 w 68"/>
              <a:gd name="T23" fmla="*/ 4 h 32"/>
              <a:gd name="T24" fmla="*/ 9 w 68"/>
              <a:gd name="T25" fmla="*/ 12 h 32"/>
              <a:gd name="T26" fmla="*/ 16 w 68"/>
              <a:gd name="T27" fmla="*/ 19 h 32"/>
              <a:gd name="T28" fmla="*/ 24 w 68"/>
              <a:gd name="T29" fmla="*/ 22 h 32"/>
              <a:gd name="T30" fmla="*/ 28 w 68"/>
              <a:gd name="T31" fmla="*/ 32 h 32"/>
              <a:gd name="T32" fmla="*/ 36 w 68"/>
              <a:gd name="T33" fmla="*/ 28 h 32"/>
              <a:gd name="T34" fmla="*/ 46 w 68"/>
              <a:gd name="T35" fmla="*/ 32 h 32"/>
              <a:gd name="T36" fmla="*/ 56 w 68"/>
              <a:gd name="T37" fmla="*/ 31 h 32"/>
              <a:gd name="T38" fmla="*/ 68 w 68"/>
              <a:gd name="T39" fmla="*/ 32 h 32"/>
              <a:gd name="T40" fmla="*/ 57 w 68"/>
              <a:gd name="T4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32">
                <a:moveTo>
                  <a:pt x="57" y="18"/>
                </a:moveTo>
                <a:cubicBezTo>
                  <a:pt x="51" y="15"/>
                  <a:pt x="38" y="20"/>
                  <a:pt x="37" y="20"/>
                </a:cubicBezTo>
                <a:cubicBezTo>
                  <a:pt x="36" y="20"/>
                  <a:pt x="35" y="18"/>
                  <a:pt x="36" y="18"/>
                </a:cubicBezTo>
                <a:cubicBezTo>
                  <a:pt x="38" y="18"/>
                  <a:pt x="38" y="15"/>
                  <a:pt x="39" y="13"/>
                </a:cubicBezTo>
                <a:cubicBezTo>
                  <a:pt x="39" y="13"/>
                  <a:pt x="37" y="14"/>
                  <a:pt x="36" y="16"/>
                </a:cubicBezTo>
                <a:cubicBezTo>
                  <a:pt x="36" y="16"/>
                  <a:pt x="36" y="15"/>
                  <a:pt x="35" y="15"/>
                </a:cubicBezTo>
                <a:cubicBezTo>
                  <a:pt x="34" y="15"/>
                  <a:pt x="34" y="15"/>
                  <a:pt x="34" y="15"/>
                </a:cubicBezTo>
                <a:cubicBezTo>
                  <a:pt x="35" y="13"/>
                  <a:pt x="34" y="11"/>
                  <a:pt x="33" y="11"/>
                </a:cubicBezTo>
                <a:cubicBezTo>
                  <a:pt x="33" y="13"/>
                  <a:pt x="31" y="15"/>
                  <a:pt x="32" y="16"/>
                </a:cubicBezTo>
                <a:cubicBezTo>
                  <a:pt x="33" y="17"/>
                  <a:pt x="31" y="18"/>
                  <a:pt x="30" y="17"/>
                </a:cubicBezTo>
                <a:cubicBezTo>
                  <a:pt x="29" y="17"/>
                  <a:pt x="23" y="4"/>
                  <a:pt x="17" y="2"/>
                </a:cubicBezTo>
                <a:cubicBezTo>
                  <a:pt x="14" y="0"/>
                  <a:pt x="2" y="3"/>
                  <a:pt x="0" y="4"/>
                </a:cubicBezTo>
                <a:cubicBezTo>
                  <a:pt x="6" y="5"/>
                  <a:pt x="10" y="9"/>
                  <a:pt x="9" y="12"/>
                </a:cubicBezTo>
                <a:cubicBezTo>
                  <a:pt x="13" y="11"/>
                  <a:pt x="17" y="16"/>
                  <a:pt x="16" y="19"/>
                </a:cubicBezTo>
                <a:cubicBezTo>
                  <a:pt x="19" y="19"/>
                  <a:pt x="23" y="20"/>
                  <a:pt x="24" y="22"/>
                </a:cubicBezTo>
                <a:cubicBezTo>
                  <a:pt x="25" y="23"/>
                  <a:pt x="28" y="32"/>
                  <a:pt x="28" y="32"/>
                </a:cubicBezTo>
                <a:cubicBezTo>
                  <a:pt x="28" y="32"/>
                  <a:pt x="36" y="28"/>
                  <a:pt x="36" y="28"/>
                </a:cubicBezTo>
                <a:cubicBezTo>
                  <a:pt x="39" y="27"/>
                  <a:pt x="44" y="27"/>
                  <a:pt x="46" y="32"/>
                </a:cubicBezTo>
                <a:cubicBezTo>
                  <a:pt x="47" y="29"/>
                  <a:pt x="52" y="27"/>
                  <a:pt x="56" y="31"/>
                </a:cubicBezTo>
                <a:cubicBezTo>
                  <a:pt x="57" y="28"/>
                  <a:pt x="63" y="28"/>
                  <a:pt x="68" y="32"/>
                </a:cubicBezTo>
                <a:cubicBezTo>
                  <a:pt x="67" y="29"/>
                  <a:pt x="60" y="19"/>
                  <a:pt x="57" y="1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1" name="Freeform 185"/>
          <p:cNvSpPr/>
          <p:nvPr/>
        </p:nvSpPr>
        <p:spPr bwMode="auto">
          <a:xfrm>
            <a:off x="8320660" y="644525"/>
            <a:ext cx="361950" cy="201613"/>
          </a:xfrm>
          <a:custGeom>
            <a:avLst/>
            <a:gdLst>
              <a:gd name="T0" fmla="*/ 67 w 93"/>
              <a:gd name="T1" fmla="*/ 3 h 52"/>
              <a:gd name="T2" fmla="*/ 52 w 93"/>
              <a:gd name="T3" fmla="*/ 26 h 52"/>
              <a:gd name="T4" fmla="*/ 48 w 93"/>
              <a:gd name="T5" fmla="*/ 25 h 52"/>
              <a:gd name="T6" fmla="*/ 46 w 93"/>
              <a:gd name="T7" fmla="*/ 18 h 52"/>
              <a:gd name="T8" fmla="*/ 46 w 93"/>
              <a:gd name="T9" fmla="*/ 23 h 52"/>
              <a:gd name="T10" fmla="*/ 44 w 93"/>
              <a:gd name="T11" fmla="*/ 23 h 52"/>
              <a:gd name="T12" fmla="*/ 43 w 93"/>
              <a:gd name="T13" fmla="*/ 25 h 52"/>
              <a:gd name="T14" fmla="*/ 39 w 93"/>
              <a:gd name="T15" fmla="*/ 22 h 52"/>
              <a:gd name="T16" fmla="*/ 43 w 93"/>
              <a:gd name="T17" fmla="*/ 27 h 52"/>
              <a:gd name="T18" fmla="*/ 42 w 93"/>
              <a:gd name="T19" fmla="*/ 31 h 52"/>
              <a:gd name="T20" fmla="*/ 14 w 93"/>
              <a:gd name="T21" fmla="*/ 31 h 52"/>
              <a:gd name="T22" fmla="*/ 0 w 93"/>
              <a:gd name="T23" fmla="*/ 52 h 52"/>
              <a:gd name="T24" fmla="*/ 17 w 93"/>
              <a:gd name="T25" fmla="*/ 50 h 52"/>
              <a:gd name="T26" fmla="*/ 31 w 93"/>
              <a:gd name="T27" fmla="*/ 48 h 52"/>
              <a:gd name="T28" fmla="*/ 42 w 93"/>
              <a:gd name="T29" fmla="*/ 42 h 52"/>
              <a:gd name="T30" fmla="*/ 56 w 93"/>
              <a:gd name="T31" fmla="*/ 46 h 52"/>
              <a:gd name="T32" fmla="*/ 60 w 93"/>
              <a:gd name="T33" fmla="*/ 35 h 52"/>
              <a:gd name="T34" fmla="*/ 72 w 93"/>
              <a:gd name="T35" fmla="*/ 27 h 52"/>
              <a:gd name="T36" fmla="*/ 81 w 93"/>
              <a:gd name="T37" fmla="*/ 16 h 52"/>
              <a:gd name="T38" fmla="*/ 93 w 93"/>
              <a:gd name="T39" fmla="*/ 4 h 52"/>
              <a:gd name="T40" fmla="*/ 67 w 93"/>
              <a:gd name="T4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52">
                <a:moveTo>
                  <a:pt x="67" y="3"/>
                </a:moveTo>
                <a:cubicBezTo>
                  <a:pt x="59" y="7"/>
                  <a:pt x="53" y="25"/>
                  <a:pt x="52" y="26"/>
                </a:cubicBezTo>
                <a:cubicBezTo>
                  <a:pt x="50" y="27"/>
                  <a:pt x="47" y="26"/>
                  <a:pt x="48" y="25"/>
                </a:cubicBezTo>
                <a:cubicBezTo>
                  <a:pt x="50" y="23"/>
                  <a:pt x="47" y="21"/>
                  <a:pt x="46" y="18"/>
                </a:cubicBezTo>
                <a:cubicBezTo>
                  <a:pt x="46" y="18"/>
                  <a:pt x="45" y="21"/>
                  <a:pt x="46" y="23"/>
                </a:cubicBezTo>
                <a:cubicBezTo>
                  <a:pt x="46" y="24"/>
                  <a:pt x="45" y="23"/>
                  <a:pt x="44" y="23"/>
                </a:cubicBezTo>
                <a:cubicBezTo>
                  <a:pt x="43" y="24"/>
                  <a:pt x="44" y="25"/>
                  <a:pt x="43" y="25"/>
                </a:cubicBezTo>
                <a:cubicBezTo>
                  <a:pt x="42" y="22"/>
                  <a:pt x="39" y="21"/>
                  <a:pt x="39" y="22"/>
                </a:cubicBezTo>
                <a:cubicBezTo>
                  <a:pt x="41" y="24"/>
                  <a:pt x="41" y="28"/>
                  <a:pt x="43" y="27"/>
                </a:cubicBezTo>
                <a:cubicBezTo>
                  <a:pt x="45" y="27"/>
                  <a:pt x="44" y="30"/>
                  <a:pt x="42" y="31"/>
                </a:cubicBezTo>
                <a:cubicBezTo>
                  <a:pt x="41" y="32"/>
                  <a:pt x="22" y="26"/>
                  <a:pt x="14" y="31"/>
                </a:cubicBezTo>
                <a:cubicBezTo>
                  <a:pt x="9" y="32"/>
                  <a:pt x="1" y="48"/>
                  <a:pt x="0" y="52"/>
                </a:cubicBezTo>
                <a:cubicBezTo>
                  <a:pt x="7" y="45"/>
                  <a:pt x="15" y="45"/>
                  <a:pt x="17" y="50"/>
                </a:cubicBezTo>
                <a:cubicBezTo>
                  <a:pt x="20" y="44"/>
                  <a:pt x="29" y="44"/>
                  <a:pt x="31" y="48"/>
                </a:cubicBezTo>
                <a:cubicBezTo>
                  <a:pt x="34" y="44"/>
                  <a:pt x="39" y="42"/>
                  <a:pt x="42" y="42"/>
                </a:cubicBezTo>
                <a:cubicBezTo>
                  <a:pt x="44" y="42"/>
                  <a:pt x="56" y="46"/>
                  <a:pt x="56" y="46"/>
                </a:cubicBezTo>
                <a:cubicBezTo>
                  <a:pt x="56" y="46"/>
                  <a:pt x="60" y="35"/>
                  <a:pt x="60" y="35"/>
                </a:cubicBezTo>
                <a:cubicBezTo>
                  <a:pt x="61" y="31"/>
                  <a:pt x="65" y="25"/>
                  <a:pt x="72" y="27"/>
                </a:cubicBezTo>
                <a:cubicBezTo>
                  <a:pt x="70" y="23"/>
                  <a:pt x="73" y="16"/>
                  <a:pt x="81" y="16"/>
                </a:cubicBezTo>
                <a:cubicBezTo>
                  <a:pt x="79" y="12"/>
                  <a:pt x="84" y="5"/>
                  <a:pt x="93" y="4"/>
                </a:cubicBezTo>
                <a:cubicBezTo>
                  <a:pt x="89" y="2"/>
                  <a:pt x="72" y="0"/>
                  <a:pt x="67"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2" name="Freeform 186"/>
          <p:cNvSpPr/>
          <p:nvPr/>
        </p:nvSpPr>
        <p:spPr bwMode="auto">
          <a:xfrm>
            <a:off x="5456810" y="838200"/>
            <a:ext cx="361950" cy="203200"/>
          </a:xfrm>
          <a:custGeom>
            <a:avLst/>
            <a:gdLst>
              <a:gd name="T0" fmla="*/ 67 w 93"/>
              <a:gd name="T1" fmla="*/ 3 h 52"/>
              <a:gd name="T2" fmla="*/ 52 w 93"/>
              <a:gd name="T3" fmla="*/ 26 h 52"/>
              <a:gd name="T4" fmla="*/ 48 w 93"/>
              <a:gd name="T5" fmla="*/ 25 h 52"/>
              <a:gd name="T6" fmla="*/ 46 w 93"/>
              <a:gd name="T7" fmla="*/ 18 h 52"/>
              <a:gd name="T8" fmla="*/ 46 w 93"/>
              <a:gd name="T9" fmla="*/ 24 h 52"/>
              <a:gd name="T10" fmla="*/ 44 w 93"/>
              <a:gd name="T11" fmla="*/ 24 h 52"/>
              <a:gd name="T12" fmla="*/ 43 w 93"/>
              <a:gd name="T13" fmla="*/ 25 h 52"/>
              <a:gd name="T14" fmla="*/ 39 w 93"/>
              <a:gd name="T15" fmla="*/ 22 h 52"/>
              <a:gd name="T16" fmla="*/ 43 w 93"/>
              <a:gd name="T17" fmla="*/ 28 h 52"/>
              <a:gd name="T18" fmla="*/ 42 w 93"/>
              <a:gd name="T19" fmla="*/ 31 h 52"/>
              <a:gd name="T20" fmla="*/ 14 w 93"/>
              <a:gd name="T21" fmla="*/ 31 h 52"/>
              <a:gd name="T22" fmla="*/ 0 w 93"/>
              <a:gd name="T23" fmla="*/ 52 h 52"/>
              <a:gd name="T24" fmla="*/ 17 w 93"/>
              <a:gd name="T25" fmla="*/ 50 h 52"/>
              <a:gd name="T26" fmla="*/ 31 w 93"/>
              <a:gd name="T27" fmla="*/ 49 h 52"/>
              <a:gd name="T28" fmla="*/ 42 w 93"/>
              <a:gd name="T29" fmla="*/ 42 h 52"/>
              <a:gd name="T30" fmla="*/ 56 w 93"/>
              <a:gd name="T31" fmla="*/ 47 h 52"/>
              <a:gd name="T32" fmla="*/ 60 w 93"/>
              <a:gd name="T33" fmla="*/ 35 h 52"/>
              <a:gd name="T34" fmla="*/ 72 w 93"/>
              <a:gd name="T35" fmla="*/ 27 h 52"/>
              <a:gd name="T36" fmla="*/ 81 w 93"/>
              <a:gd name="T37" fmla="*/ 17 h 52"/>
              <a:gd name="T38" fmla="*/ 93 w 93"/>
              <a:gd name="T39" fmla="*/ 4 h 52"/>
              <a:gd name="T40" fmla="*/ 67 w 93"/>
              <a:gd name="T4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52">
                <a:moveTo>
                  <a:pt x="67" y="3"/>
                </a:moveTo>
                <a:cubicBezTo>
                  <a:pt x="59" y="7"/>
                  <a:pt x="53" y="25"/>
                  <a:pt x="52" y="26"/>
                </a:cubicBezTo>
                <a:cubicBezTo>
                  <a:pt x="50" y="27"/>
                  <a:pt x="47" y="26"/>
                  <a:pt x="48" y="25"/>
                </a:cubicBezTo>
                <a:cubicBezTo>
                  <a:pt x="50" y="23"/>
                  <a:pt x="47" y="21"/>
                  <a:pt x="46" y="18"/>
                </a:cubicBezTo>
                <a:cubicBezTo>
                  <a:pt x="46" y="18"/>
                  <a:pt x="44" y="21"/>
                  <a:pt x="46" y="24"/>
                </a:cubicBezTo>
                <a:cubicBezTo>
                  <a:pt x="46" y="24"/>
                  <a:pt x="45" y="23"/>
                  <a:pt x="44" y="24"/>
                </a:cubicBezTo>
                <a:cubicBezTo>
                  <a:pt x="43" y="24"/>
                  <a:pt x="44" y="25"/>
                  <a:pt x="43" y="25"/>
                </a:cubicBezTo>
                <a:cubicBezTo>
                  <a:pt x="42" y="22"/>
                  <a:pt x="39" y="22"/>
                  <a:pt x="39" y="22"/>
                </a:cubicBezTo>
                <a:cubicBezTo>
                  <a:pt x="41" y="24"/>
                  <a:pt x="41" y="28"/>
                  <a:pt x="43" y="28"/>
                </a:cubicBezTo>
                <a:cubicBezTo>
                  <a:pt x="45" y="28"/>
                  <a:pt x="44" y="30"/>
                  <a:pt x="42" y="31"/>
                </a:cubicBezTo>
                <a:cubicBezTo>
                  <a:pt x="41" y="32"/>
                  <a:pt x="22" y="26"/>
                  <a:pt x="14" y="31"/>
                </a:cubicBezTo>
                <a:cubicBezTo>
                  <a:pt x="9" y="33"/>
                  <a:pt x="1" y="49"/>
                  <a:pt x="0" y="52"/>
                </a:cubicBezTo>
                <a:cubicBezTo>
                  <a:pt x="7" y="45"/>
                  <a:pt x="15" y="45"/>
                  <a:pt x="17" y="50"/>
                </a:cubicBezTo>
                <a:cubicBezTo>
                  <a:pt x="20" y="44"/>
                  <a:pt x="29" y="45"/>
                  <a:pt x="31" y="49"/>
                </a:cubicBezTo>
                <a:cubicBezTo>
                  <a:pt x="34" y="45"/>
                  <a:pt x="39" y="42"/>
                  <a:pt x="42" y="42"/>
                </a:cubicBezTo>
                <a:cubicBezTo>
                  <a:pt x="44" y="42"/>
                  <a:pt x="56" y="47"/>
                  <a:pt x="56" y="47"/>
                </a:cubicBezTo>
                <a:cubicBezTo>
                  <a:pt x="56" y="47"/>
                  <a:pt x="60" y="35"/>
                  <a:pt x="60" y="35"/>
                </a:cubicBezTo>
                <a:cubicBezTo>
                  <a:pt x="61" y="31"/>
                  <a:pt x="65" y="25"/>
                  <a:pt x="72" y="27"/>
                </a:cubicBezTo>
                <a:cubicBezTo>
                  <a:pt x="70" y="23"/>
                  <a:pt x="73" y="17"/>
                  <a:pt x="81" y="17"/>
                </a:cubicBezTo>
                <a:cubicBezTo>
                  <a:pt x="78" y="12"/>
                  <a:pt x="84" y="5"/>
                  <a:pt x="93" y="4"/>
                </a:cubicBezTo>
                <a:cubicBezTo>
                  <a:pt x="89" y="3"/>
                  <a:pt x="72" y="0"/>
                  <a:pt x="67"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8" name="Freeform 187"/>
          <p:cNvSpPr/>
          <p:nvPr/>
        </p:nvSpPr>
        <p:spPr bwMode="auto">
          <a:xfrm>
            <a:off x="6564885" y="344487"/>
            <a:ext cx="260350" cy="147638"/>
          </a:xfrm>
          <a:custGeom>
            <a:avLst/>
            <a:gdLst>
              <a:gd name="T0" fmla="*/ 49 w 67"/>
              <a:gd name="T1" fmla="*/ 3 h 38"/>
              <a:gd name="T2" fmla="*/ 37 w 67"/>
              <a:gd name="T3" fmla="*/ 19 h 38"/>
              <a:gd name="T4" fmla="*/ 35 w 67"/>
              <a:gd name="T5" fmla="*/ 18 h 38"/>
              <a:gd name="T6" fmla="*/ 33 w 67"/>
              <a:gd name="T7" fmla="*/ 13 h 38"/>
              <a:gd name="T8" fmla="*/ 33 w 67"/>
              <a:gd name="T9" fmla="*/ 17 h 38"/>
              <a:gd name="T10" fmla="*/ 32 w 67"/>
              <a:gd name="T11" fmla="*/ 17 h 38"/>
              <a:gd name="T12" fmla="*/ 31 w 67"/>
              <a:gd name="T13" fmla="*/ 19 h 38"/>
              <a:gd name="T14" fmla="*/ 28 w 67"/>
              <a:gd name="T15" fmla="*/ 16 h 38"/>
              <a:gd name="T16" fmla="*/ 31 w 67"/>
              <a:gd name="T17" fmla="*/ 20 h 38"/>
              <a:gd name="T18" fmla="*/ 30 w 67"/>
              <a:gd name="T19" fmla="*/ 23 h 38"/>
              <a:gd name="T20" fmla="*/ 10 w 67"/>
              <a:gd name="T21" fmla="*/ 23 h 38"/>
              <a:gd name="T22" fmla="*/ 0 w 67"/>
              <a:gd name="T23" fmla="*/ 38 h 38"/>
              <a:gd name="T24" fmla="*/ 12 w 67"/>
              <a:gd name="T25" fmla="*/ 36 h 38"/>
              <a:gd name="T26" fmla="*/ 22 w 67"/>
              <a:gd name="T27" fmla="*/ 36 h 38"/>
              <a:gd name="T28" fmla="*/ 30 w 67"/>
              <a:gd name="T29" fmla="*/ 31 h 38"/>
              <a:gd name="T30" fmla="*/ 40 w 67"/>
              <a:gd name="T31" fmla="*/ 34 h 38"/>
              <a:gd name="T32" fmla="*/ 43 w 67"/>
              <a:gd name="T33" fmla="*/ 26 h 38"/>
              <a:gd name="T34" fmla="*/ 52 w 67"/>
              <a:gd name="T35" fmla="*/ 20 h 38"/>
              <a:gd name="T36" fmla="*/ 58 w 67"/>
              <a:gd name="T37" fmla="*/ 12 h 38"/>
              <a:gd name="T38" fmla="*/ 67 w 67"/>
              <a:gd name="T39" fmla="*/ 3 h 38"/>
              <a:gd name="T40" fmla="*/ 49 w 67"/>
              <a:gd name="T4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38">
                <a:moveTo>
                  <a:pt x="49" y="3"/>
                </a:moveTo>
                <a:cubicBezTo>
                  <a:pt x="43" y="5"/>
                  <a:pt x="38" y="19"/>
                  <a:pt x="37" y="19"/>
                </a:cubicBezTo>
                <a:cubicBezTo>
                  <a:pt x="36" y="20"/>
                  <a:pt x="34" y="20"/>
                  <a:pt x="35" y="18"/>
                </a:cubicBezTo>
                <a:cubicBezTo>
                  <a:pt x="36" y="17"/>
                  <a:pt x="33" y="16"/>
                  <a:pt x="33" y="13"/>
                </a:cubicBezTo>
                <a:cubicBezTo>
                  <a:pt x="33" y="13"/>
                  <a:pt x="32" y="16"/>
                  <a:pt x="33" y="17"/>
                </a:cubicBezTo>
                <a:cubicBezTo>
                  <a:pt x="33" y="18"/>
                  <a:pt x="33" y="17"/>
                  <a:pt x="32" y="17"/>
                </a:cubicBezTo>
                <a:cubicBezTo>
                  <a:pt x="31" y="18"/>
                  <a:pt x="31" y="19"/>
                  <a:pt x="31" y="19"/>
                </a:cubicBezTo>
                <a:cubicBezTo>
                  <a:pt x="30" y="17"/>
                  <a:pt x="28" y="16"/>
                  <a:pt x="28" y="16"/>
                </a:cubicBezTo>
                <a:cubicBezTo>
                  <a:pt x="29" y="18"/>
                  <a:pt x="29" y="21"/>
                  <a:pt x="31" y="20"/>
                </a:cubicBezTo>
                <a:cubicBezTo>
                  <a:pt x="32" y="20"/>
                  <a:pt x="32" y="22"/>
                  <a:pt x="30" y="23"/>
                </a:cubicBezTo>
                <a:cubicBezTo>
                  <a:pt x="29" y="23"/>
                  <a:pt x="15" y="19"/>
                  <a:pt x="10" y="23"/>
                </a:cubicBezTo>
                <a:cubicBezTo>
                  <a:pt x="6" y="24"/>
                  <a:pt x="1" y="36"/>
                  <a:pt x="0" y="38"/>
                </a:cubicBezTo>
                <a:cubicBezTo>
                  <a:pt x="5" y="33"/>
                  <a:pt x="11" y="33"/>
                  <a:pt x="12" y="36"/>
                </a:cubicBezTo>
                <a:cubicBezTo>
                  <a:pt x="14" y="32"/>
                  <a:pt x="21" y="33"/>
                  <a:pt x="22" y="36"/>
                </a:cubicBezTo>
                <a:cubicBezTo>
                  <a:pt x="24" y="33"/>
                  <a:pt x="28" y="31"/>
                  <a:pt x="30" y="31"/>
                </a:cubicBezTo>
                <a:cubicBezTo>
                  <a:pt x="31" y="31"/>
                  <a:pt x="40" y="34"/>
                  <a:pt x="40" y="34"/>
                </a:cubicBezTo>
                <a:cubicBezTo>
                  <a:pt x="40" y="34"/>
                  <a:pt x="43" y="26"/>
                  <a:pt x="43" y="26"/>
                </a:cubicBezTo>
                <a:cubicBezTo>
                  <a:pt x="44" y="23"/>
                  <a:pt x="47" y="19"/>
                  <a:pt x="52" y="20"/>
                </a:cubicBezTo>
                <a:cubicBezTo>
                  <a:pt x="50" y="17"/>
                  <a:pt x="53" y="12"/>
                  <a:pt x="58" y="12"/>
                </a:cubicBezTo>
                <a:cubicBezTo>
                  <a:pt x="57" y="9"/>
                  <a:pt x="60" y="4"/>
                  <a:pt x="67" y="3"/>
                </a:cubicBezTo>
                <a:cubicBezTo>
                  <a:pt x="64" y="2"/>
                  <a:pt x="52" y="0"/>
                  <a:pt x="49"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0" name="Freeform 194"/>
          <p:cNvSpPr>
            <a:spLocks noEditPoints="1"/>
          </p:cNvSpPr>
          <p:nvPr/>
        </p:nvSpPr>
        <p:spPr bwMode="auto">
          <a:xfrm>
            <a:off x="10556973" y="1170935"/>
            <a:ext cx="1285875" cy="1273175"/>
          </a:xfrm>
          <a:custGeom>
            <a:avLst/>
            <a:gdLst>
              <a:gd name="T0" fmla="*/ 222 w 331"/>
              <a:gd name="T1" fmla="*/ 81 h 327"/>
              <a:gd name="T2" fmla="*/ 226 w 331"/>
              <a:gd name="T3" fmla="*/ 48 h 327"/>
              <a:gd name="T4" fmla="*/ 184 w 331"/>
              <a:gd name="T5" fmla="*/ 75 h 327"/>
              <a:gd name="T6" fmla="*/ 180 w 331"/>
              <a:gd name="T7" fmla="*/ 80 h 327"/>
              <a:gd name="T8" fmla="*/ 175 w 331"/>
              <a:gd name="T9" fmla="*/ 85 h 327"/>
              <a:gd name="T10" fmla="*/ 177 w 331"/>
              <a:gd name="T11" fmla="*/ 87 h 327"/>
              <a:gd name="T12" fmla="*/ 170 w 331"/>
              <a:gd name="T13" fmla="*/ 91 h 327"/>
              <a:gd name="T14" fmla="*/ 176 w 331"/>
              <a:gd name="T15" fmla="*/ 91 h 327"/>
              <a:gd name="T16" fmla="*/ 160 w 331"/>
              <a:gd name="T17" fmla="*/ 165 h 327"/>
              <a:gd name="T18" fmla="*/ 69 w 331"/>
              <a:gd name="T19" fmla="*/ 231 h 327"/>
              <a:gd name="T20" fmla="*/ 34 w 331"/>
              <a:gd name="T21" fmla="*/ 237 h 327"/>
              <a:gd name="T22" fmla="*/ 14 w 331"/>
              <a:gd name="T23" fmla="*/ 237 h 327"/>
              <a:gd name="T24" fmla="*/ 14 w 331"/>
              <a:gd name="T25" fmla="*/ 240 h 327"/>
              <a:gd name="T26" fmla="*/ 0 w 331"/>
              <a:gd name="T27" fmla="*/ 241 h 327"/>
              <a:gd name="T28" fmla="*/ 3 w 331"/>
              <a:gd name="T29" fmla="*/ 245 h 327"/>
              <a:gd name="T30" fmla="*/ 4 w 331"/>
              <a:gd name="T31" fmla="*/ 247 h 327"/>
              <a:gd name="T32" fmla="*/ 10 w 331"/>
              <a:gd name="T33" fmla="*/ 249 h 327"/>
              <a:gd name="T34" fmla="*/ 6 w 331"/>
              <a:gd name="T35" fmla="*/ 252 h 327"/>
              <a:gd name="T36" fmla="*/ 7 w 331"/>
              <a:gd name="T37" fmla="*/ 256 h 327"/>
              <a:gd name="T38" fmla="*/ 5 w 331"/>
              <a:gd name="T39" fmla="*/ 259 h 327"/>
              <a:gd name="T40" fmla="*/ 14 w 331"/>
              <a:gd name="T41" fmla="*/ 262 h 327"/>
              <a:gd name="T42" fmla="*/ 8 w 331"/>
              <a:gd name="T43" fmla="*/ 262 h 327"/>
              <a:gd name="T44" fmla="*/ 9 w 331"/>
              <a:gd name="T45" fmla="*/ 264 h 327"/>
              <a:gd name="T46" fmla="*/ 9 w 331"/>
              <a:gd name="T47" fmla="*/ 267 h 327"/>
              <a:gd name="T48" fmla="*/ 8 w 331"/>
              <a:gd name="T49" fmla="*/ 269 h 327"/>
              <a:gd name="T50" fmla="*/ 12 w 331"/>
              <a:gd name="T51" fmla="*/ 270 h 327"/>
              <a:gd name="T52" fmla="*/ 17 w 331"/>
              <a:gd name="T53" fmla="*/ 270 h 327"/>
              <a:gd name="T54" fmla="*/ 9 w 331"/>
              <a:gd name="T55" fmla="*/ 274 h 327"/>
              <a:gd name="T56" fmla="*/ 17 w 331"/>
              <a:gd name="T57" fmla="*/ 274 h 327"/>
              <a:gd name="T58" fmla="*/ 28 w 331"/>
              <a:gd name="T59" fmla="*/ 273 h 327"/>
              <a:gd name="T60" fmla="*/ 28 w 331"/>
              <a:gd name="T61" fmla="*/ 273 h 327"/>
              <a:gd name="T62" fmla="*/ 49 w 331"/>
              <a:gd name="T63" fmla="*/ 268 h 327"/>
              <a:gd name="T64" fmla="*/ 118 w 331"/>
              <a:gd name="T65" fmla="*/ 300 h 327"/>
              <a:gd name="T66" fmla="*/ 289 w 331"/>
              <a:gd name="T67" fmla="*/ 154 h 327"/>
              <a:gd name="T68" fmla="*/ 10 w 331"/>
              <a:gd name="T69" fmla="*/ 267 h 327"/>
              <a:gd name="T70" fmla="*/ 11 w 331"/>
              <a:gd name="T71" fmla="*/ 245 h 327"/>
              <a:gd name="T72" fmla="*/ 11 w 331"/>
              <a:gd name="T73" fmla="*/ 255 h 327"/>
              <a:gd name="T74" fmla="*/ 7 w 331"/>
              <a:gd name="T75" fmla="*/ 255 h 327"/>
              <a:gd name="T76" fmla="*/ 7 w 331"/>
              <a:gd name="T77" fmla="*/ 254 h 327"/>
              <a:gd name="T78" fmla="*/ 8 w 331"/>
              <a:gd name="T79" fmla="*/ 256 h 327"/>
              <a:gd name="T80" fmla="*/ 13 w 331"/>
              <a:gd name="T81" fmla="*/ 256 h 327"/>
              <a:gd name="T82" fmla="*/ 9 w 331"/>
              <a:gd name="T83" fmla="*/ 261 h 327"/>
              <a:gd name="T84" fmla="*/ 5 w 331"/>
              <a:gd name="T85" fmla="*/ 265 h 327"/>
              <a:gd name="T86" fmla="*/ 12 w 331"/>
              <a:gd name="T87" fmla="*/ 266 h 327"/>
              <a:gd name="T88" fmla="*/ 15 w 331"/>
              <a:gd name="T89" fmla="*/ 240 h 327"/>
              <a:gd name="T90" fmla="*/ 23 w 331"/>
              <a:gd name="T91" fmla="*/ 238 h 327"/>
              <a:gd name="T92" fmla="*/ 32 w 331"/>
              <a:gd name="T93" fmla="*/ 270 h 327"/>
              <a:gd name="T94" fmla="*/ 52 w 331"/>
              <a:gd name="T95" fmla="*/ 266 h 327"/>
              <a:gd name="T96" fmla="*/ 48 w 331"/>
              <a:gd name="T97" fmla="*/ 235 h 327"/>
              <a:gd name="T98" fmla="*/ 33 w 331"/>
              <a:gd name="T99" fmla="*/ 271 h 327"/>
              <a:gd name="T100" fmla="*/ 40 w 331"/>
              <a:gd name="T101" fmla="*/ 270 h 327"/>
              <a:gd name="T102" fmla="*/ 73 w 331"/>
              <a:gd name="T103" fmla="*/ 231 h 327"/>
              <a:gd name="T104" fmla="*/ 179 w 331"/>
              <a:gd name="T105" fmla="*/ 79 h 327"/>
              <a:gd name="T106" fmla="*/ 182 w 331"/>
              <a:gd name="T107" fmla="*/ 86 h 327"/>
              <a:gd name="T108" fmla="*/ 177 w 331"/>
              <a:gd name="T109" fmla="*/ 85 h 327"/>
              <a:gd name="T110" fmla="*/ 179 w 331"/>
              <a:gd name="T111" fmla="*/ 89 h 327"/>
              <a:gd name="T112" fmla="*/ 182 w 331"/>
              <a:gd name="T113" fmla="*/ 88 h 327"/>
              <a:gd name="T114" fmla="*/ 185 w 331"/>
              <a:gd name="T115" fmla="*/ 82 h 327"/>
              <a:gd name="T116" fmla="*/ 186 w 331"/>
              <a:gd name="T117" fmla="*/ 76 h 327"/>
              <a:gd name="T118" fmla="*/ 241 w 331"/>
              <a:gd name="T119" fmla="*/ 17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1" h="327">
                <a:moveTo>
                  <a:pt x="326" y="114"/>
                </a:moveTo>
                <a:cubicBezTo>
                  <a:pt x="325" y="114"/>
                  <a:pt x="324" y="115"/>
                  <a:pt x="321" y="118"/>
                </a:cubicBezTo>
                <a:cubicBezTo>
                  <a:pt x="318" y="121"/>
                  <a:pt x="299" y="134"/>
                  <a:pt x="299" y="134"/>
                </a:cubicBezTo>
                <a:cubicBezTo>
                  <a:pt x="299" y="134"/>
                  <a:pt x="299" y="134"/>
                  <a:pt x="298" y="133"/>
                </a:cubicBezTo>
                <a:cubicBezTo>
                  <a:pt x="298" y="133"/>
                  <a:pt x="297" y="134"/>
                  <a:pt x="296" y="134"/>
                </a:cubicBezTo>
                <a:cubicBezTo>
                  <a:pt x="294" y="135"/>
                  <a:pt x="294" y="134"/>
                  <a:pt x="293" y="135"/>
                </a:cubicBezTo>
                <a:cubicBezTo>
                  <a:pt x="291" y="135"/>
                  <a:pt x="290" y="136"/>
                  <a:pt x="288" y="137"/>
                </a:cubicBezTo>
                <a:cubicBezTo>
                  <a:pt x="286" y="139"/>
                  <a:pt x="283" y="140"/>
                  <a:pt x="281" y="140"/>
                </a:cubicBezTo>
                <a:cubicBezTo>
                  <a:pt x="279" y="140"/>
                  <a:pt x="269" y="139"/>
                  <a:pt x="260" y="134"/>
                </a:cubicBezTo>
                <a:cubicBezTo>
                  <a:pt x="251" y="129"/>
                  <a:pt x="245" y="128"/>
                  <a:pt x="245" y="127"/>
                </a:cubicBezTo>
                <a:cubicBezTo>
                  <a:pt x="244" y="127"/>
                  <a:pt x="244" y="126"/>
                  <a:pt x="243" y="123"/>
                </a:cubicBezTo>
                <a:cubicBezTo>
                  <a:pt x="242" y="120"/>
                  <a:pt x="236" y="111"/>
                  <a:pt x="234" y="105"/>
                </a:cubicBezTo>
                <a:cubicBezTo>
                  <a:pt x="232" y="100"/>
                  <a:pt x="230" y="94"/>
                  <a:pt x="229" y="92"/>
                </a:cubicBezTo>
                <a:cubicBezTo>
                  <a:pt x="227" y="90"/>
                  <a:pt x="227" y="91"/>
                  <a:pt x="225" y="90"/>
                </a:cubicBezTo>
                <a:cubicBezTo>
                  <a:pt x="223" y="89"/>
                  <a:pt x="225" y="88"/>
                  <a:pt x="223" y="86"/>
                </a:cubicBezTo>
                <a:cubicBezTo>
                  <a:pt x="222" y="84"/>
                  <a:pt x="221" y="82"/>
                  <a:pt x="221" y="82"/>
                </a:cubicBezTo>
                <a:cubicBezTo>
                  <a:pt x="221" y="82"/>
                  <a:pt x="221" y="81"/>
                  <a:pt x="222" y="81"/>
                </a:cubicBezTo>
                <a:cubicBezTo>
                  <a:pt x="223" y="80"/>
                  <a:pt x="229" y="82"/>
                  <a:pt x="230" y="81"/>
                </a:cubicBezTo>
                <a:cubicBezTo>
                  <a:pt x="231" y="81"/>
                  <a:pt x="231" y="81"/>
                  <a:pt x="231" y="79"/>
                </a:cubicBezTo>
                <a:cubicBezTo>
                  <a:pt x="232" y="78"/>
                  <a:pt x="232" y="76"/>
                  <a:pt x="232" y="76"/>
                </a:cubicBezTo>
                <a:cubicBezTo>
                  <a:pt x="232" y="76"/>
                  <a:pt x="233" y="76"/>
                  <a:pt x="233" y="75"/>
                </a:cubicBezTo>
                <a:cubicBezTo>
                  <a:pt x="233" y="74"/>
                  <a:pt x="229" y="74"/>
                  <a:pt x="229" y="73"/>
                </a:cubicBezTo>
                <a:cubicBezTo>
                  <a:pt x="229" y="73"/>
                  <a:pt x="233" y="73"/>
                  <a:pt x="233" y="73"/>
                </a:cubicBezTo>
                <a:cubicBezTo>
                  <a:pt x="233" y="72"/>
                  <a:pt x="233" y="72"/>
                  <a:pt x="233" y="71"/>
                </a:cubicBezTo>
                <a:cubicBezTo>
                  <a:pt x="233" y="71"/>
                  <a:pt x="233" y="70"/>
                  <a:pt x="233" y="70"/>
                </a:cubicBezTo>
                <a:cubicBezTo>
                  <a:pt x="233" y="70"/>
                  <a:pt x="235" y="68"/>
                  <a:pt x="238" y="68"/>
                </a:cubicBezTo>
                <a:cubicBezTo>
                  <a:pt x="239" y="68"/>
                  <a:pt x="239" y="67"/>
                  <a:pt x="237" y="66"/>
                </a:cubicBezTo>
                <a:cubicBezTo>
                  <a:pt x="236" y="64"/>
                  <a:pt x="231" y="63"/>
                  <a:pt x="231" y="63"/>
                </a:cubicBezTo>
                <a:cubicBezTo>
                  <a:pt x="231" y="63"/>
                  <a:pt x="248" y="54"/>
                  <a:pt x="248" y="53"/>
                </a:cubicBezTo>
                <a:cubicBezTo>
                  <a:pt x="248" y="52"/>
                  <a:pt x="247" y="52"/>
                  <a:pt x="243" y="53"/>
                </a:cubicBezTo>
                <a:cubicBezTo>
                  <a:pt x="239" y="54"/>
                  <a:pt x="232" y="55"/>
                  <a:pt x="232" y="54"/>
                </a:cubicBezTo>
                <a:cubicBezTo>
                  <a:pt x="232" y="53"/>
                  <a:pt x="232" y="53"/>
                  <a:pt x="231" y="52"/>
                </a:cubicBezTo>
                <a:cubicBezTo>
                  <a:pt x="230" y="51"/>
                  <a:pt x="228" y="48"/>
                  <a:pt x="228" y="48"/>
                </a:cubicBezTo>
                <a:cubicBezTo>
                  <a:pt x="228" y="47"/>
                  <a:pt x="226" y="48"/>
                  <a:pt x="226" y="48"/>
                </a:cubicBezTo>
                <a:cubicBezTo>
                  <a:pt x="226" y="48"/>
                  <a:pt x="226" y="47"/>
                  <a:pt x="224" y="45"/>
                </a:cubicBezTo>
                <a:cubicBezTo>
                  <a:pt x="223" y="44"/>
                  <a:pt x="198" y="0"/>
                  <a:pt x="197" y="1"/>
                </a:cubicBezTo>
                <a:cubicBezTo>
                  <a:pt x="196" y="1"/>
                  <a:pt x="196" y="1"/>
                  <a:pt x="197" y="5"/>
                </a:cubicBezTo>
                <a:cubicBezTo>
                  <a:pt x="197" y="8"/>
                  <a:pt x="198" y="55"/>
                  <a:pt x="198" y="55"/>
                </a:cubicBezTo>
                <a:cubicBezTo>
                  <a:pt x="198" y="55"/>
                  <a:pt x="197" y="57"/>
                  <a:pt x="196" y="57"/>
                </a:cubicBezTo>
                <a:cubicBezTo>
                  <a:pt x="196" y="57"/>
                  <a:pt x="196" y="59"/>
                  <a:pt x="197" y="61"/>
                </a:cubicBezTo>
                <a:cubicBezTo>
                  <a:pt x="197" y="62"/>
                  <a:pt x="198" y="63"/>
                  <a:pt x="198" y="63"/>
                </a:cubicBezTo>
                <a:cubicBezTo>
                  <a:pt x="197" y="64"/>
                  <a:pt x="197" y="64"/>
                  <a:pt x="197" y="64"/>
                </a:cubicBezTo>
                <a:cubicBezTo>
                  <a:pt x="197" y="64"/>
                  <a:pt x="197" y="65"/>
                  <a:pt x="194" y="66"/>
                </a:cubicBezTo>
                <a:cubicBezTo>
                  <a:pt x="190" y="68"/>
                  <a:pt x="183" y="72"/>
                  <a:pt x="183" y="74"/>
                </a:cubicBezTo>
                <a:cubicBezTo>
                  <a:pt x="183" y="74"/>
                  <a:pt x="183" y="74"/>
                  <a:pt x="184" y="74"/>
                </a:cubicBezTo>
                <a:cubicBezTo>
                  <a:pt x="184" y="74"/>
                  <a:pt x="184" y="74"/>
                  <a:pt x="184" y="74"/>
                </a:cubicBezTo>
                <a:cubicBezTo>
                  <a:pt x="180" y="76"/>
                  <a:pt x="177" y="77"/>
                  <a:pt x="174" y="77"/>
                </a:cubicBezTo>
                <a:cubicBezTo>
                  <a:pt x="172" y="78"/>
                  <a:pt x="170" y="78"/>
                  <a:pt x="170" y="78"/>
                </a:cubicBezTo>
                <a:cubicBezTo>
                  <a:pt x="170" y="78"/>
                  <a:pt x="172" y="78"/>
                  <a:pt x="174" y="78"/>
                </a:cubicBezTo>
                <a:cubicBezTo>
                  <a:pt x="177" y="77"/>
                  <a:pt x="180" y="76"/>
                  <a:pt x="184" y="75"/>
                </a:cubicBezTo>
                <a:cubicBezTo>
                  <a:pt x="184" y="75"/>
                  <a:pt x="184" y="75"/>
                  <a:pt x="184" y="75"/>
                </a:cubicBezTo>
                <a:cubicBezTo>
                  <a:pt x="183" y="76"/>
                  <a:pt x="181" y="77"/>
                  <a:pt x="180" y="78"/>
                </a:cubicBezTo>
                <a:cubicBezTo>
                  <a:pt x="179" y="78"/>
                  <a:pt x="179" y="78"/>
                  <a:pt x="179" y="79"/>
                </a:cubicBezTo>
                <a:cubicBezTo>
                  <a:pt x="178" y="79"/>
                  <a:pt x="177" y="79"/>
                  <a:pt x="177" y="79"/>
                </a:cubicBezTo>
                <a:cubicBezTo>
                  <a:pt x="177" y="79"/>
                  <a:pt x="177" y="79"/>
                  <a:pt x="178" y="79"/>
                </a:cubicBezTo>
                <a:cubicBezTo>
                  <a:pt x="178" y="80"/>
                  <a:pt x="177" y="80"/>
                  <a:pt x="176" y="80"/>
                </a:cubicBezTo>
                <a:cubicBezTo>
                  <a:pt x="176" y="81"/>
                  <a:pt x="175" y="81"/>
                  <a:pt x="175" y="81"/>
                </a:cubicBezTo>
                <a:cubicBezTo>
                  <a:pt x="175" y="81"/>
                  <a:pt x="174" y="81"/>
                  <a:pt x="174" y="81"/>
                </a:cubicBezTo>
                <a:cubicBezTo>
                  <a:pt x="174" y="81"/>
                  <a:pt x="175" y="81"/>
                  <a:pt x="175" y="81"/>
                </a:cubicBezTo>
                <a:cubicBezTo>
                  <a:pt x="173" y="82"/>
                  <a:pt x="172" y="82"/>
                  <a:pt x="172" y="82"/>
                </a:cubicBezTo>
                <a:cubicBezTo>
                  <a:pt x="172" y="82"/>
                  <a:pt x="173" y="82"/>
                  <a:pt x="173" y="82"/>
                </a:cubicBezTo>
                <a:cubicBezTo>
                  <a:pt x="174" y="82"/>
                  <a:pt x="175" y="82"/>
                  <a:pt x="176" y="81"/>
                </a:cubicBezTo>
                <a:cubicBezTo>
                  <a:pt x="176" y="81"/>
                  <a:pt x="177" y="81"/>
                  <a:pt x="177" y="81"/>
                </a:cubicBezTo>
                <a:cubicBezTo>
                  <a:pt x="177" y="81"/>
                  <a:pt x="177" y="81"/>
                  <a:pt x="176" y="81"/>
                </a:cubicBezTo>
                <a:cubicBezTo>
                  <a:pt x="174" y="82"/>
                  <a:pt x="172" y="83"/>
                  <a:pt x="172" y="83"/>
                </a:cubicBezTo>
                <a:cubicBezTo>
                  <a:pt x="172" y="83"/>
                  <a:pt x="174" y="82"/>
                  <a:pt x="177" y="81"/>
                </a:cubicBezTo>
                <a:cubicBezTo>
                  <a:pt x="177" y="81"/>
                  <a:pt x="177" y="81"/>
                  <a:pt x="177" y="81"/>
                </a:cubicBezTo>
                <a:cubicBezTo>
                  <a:pt x="178" y="81"/>
                  <a:pt x="179" y="81"/>
                  <a:pt x="180" y="80"/>
                </a:cubicBezTo>
                <a:cubicBezTo>
                  <a:pt x="179" y="81"/>
                  <a:pt x="178" y="82"/>
                  <a:pt x="177" y="82"/>
                </a:cubicBezTo>
                <a:cubicBezTo>
                  <a:pt x="177" y="82"/>
                  <a:pt x="177" y="82"/>
                  <a:pt x="177" y="83"/>
                </a:cubicBezTo>
                <a:cubicBezTo>
                  <a:pt x="177" y="83"/>
                  <a:pt x="177" y="83"/>
                  <a:pt x="177" y="83"/>
                </a:cubicBezTo>
                <a:cubicBezTo>
                  <a:pt x="176" y="83"/>
                  <a:pt x="175" y="83"/>
                  <a:pt x="175" y="84"/>
                </a:cubicBezTo>
                <a:cubicBezTo>
                  <a:pt x="175" y="84"/>
                  <a:pt x="174" y="84"/>
                  <a:pt x="174" y="84"/>
                </a:cubicBezTo>
                <a:cubicBezTo>
                  <a:pt x="173" y="84"/>
                  <a:pt x="172" y="84"/>
                  <a:pt x="172" y="84"/>
                </a:cubicBezTo>
                <a:cubicBezTo>
                  <a:pt x="172" y="84"/>
                  <a:pt x="173" y="84"/>
                  <a:pt x="174" y="84"/>
                </a:cubicBezTo>
                <a:cubicBezTo>
                  <a:pt x="174" y="84"/>
                  <a:pt x="173" y="84"/>
                  <a:pt x="173" y="84"/>
                </a:cubicBezTo>
                <a:cubicBezTo>
                  <a:pt x="173" y="84"/>
                  <a:pt x="174" y="84"/>
                  <a:pt x="174" y="84"/>
                </a:cubicBezTo>
                <a:cubicBezTo>
                  <a:pt x="175" y="84"/>
                  <a:pt x="175" y="84"/>
                  <a:pt x="175" y="84"/>
                </a:cubicBezTo>
                <a:cubicBezTo>
                  <a:pt x="174" y="84"/>
                  <a:pt x="174" y="85"/>
                  <a:pt x="174" y="85"/>
                </a:cubicBezTo>
                <a:cubicBezTo>
                  <a:pt x="174" y="85"/>
                  <a:pt x="174" y="84"/>
                  <a:pt x="175" y="84"/>
                </a:cubicBezTo>
                <a:cubicBezTo>
                  <a:pt x="175" y="84"/>
                  <a:pt x="175" y="84"/>
                  <a:pt x="175" y="84"/>
                </a:cubicBezTo>
                <a:cubicBezTo>
                  <a:pt x="176" y="84"/>
                  <a:pt x="176" y="84"/>
                  <a:pt x="176" y="84"/>
                </a:cubicBezTo>
                <a:cubicBezTo>
                  <a:pt x="176" y="84"/>
                  <a:pt x="177" y="84"/>
                  <a:pt x="177" y="84"/>
                </a:cubicBezTo>
                <a:cubicBezTo>
                  <a:pt x="176" y="84"/>
                  <a:pt x="176" y="85"/>
                  <a:pt x="176" y="85"/>
                </a:cubicBezTo>
                <a:cubicBezTo>
                  <a:pt x="175" y="85"/>
                  <a:pt x="175" y="85"/>
                  <a:pt x="175" y="85"/>
                </a:cubicBezTo>
                <a:cubicBezTo>
                  <a:pt x="174" y="85"/>
                  <a:pt x="173" y="85"/>
                  <a:pt x="172" y="85"/>
                </a:cubicBezTo>
                <a:cubicBezTo>
                  <a:pt x="171" y="85"/>
                  <a:pt x="171" y="85"/>
                  <a:pt x="171" y="85"/>
                </a:cubicBezTo>
                <a:cubicBezTo>
                  <a:pt x="171" y="85"/>
                  <a:pt x="171" y="85"/>
                  <a:pt x="172" y="85"/>
                </a:cubicBezTo>
                <a:cubicBezTo>
                  <a:pt x="173" y="85"/>
                  <a:pt x="173" y="85"/>
                  <a:pt x="175" y="85"/>
                </a:cubicBezTo>
                <a:cubicBezTo>
                  <a:pt x="174" y="86"/>
                  <a:pt x="173" y="86"/>
                  <a:pt x="172" y="86"/>
                </a:cubicBezTo>
                <a:cubicBezTo>
                  <a:pt x="169" y="86"/>
                  <a:pt x="167" y="87"/>
                  <a:pt x="167" y="87"/>
                </a:cubicBezTo>
                <a:cubicBezTo>
                  <a:pt x="167" y="87"/>
                  <a:pt x="170" y="87"/>
                  <a:pt x="172" y="86"/>
                </a:cubicBezTo>
                <a:cubicBezTo>
                  <a:pt x="173" y="86"/>
                  <a:pt x="174" y="86"/>
                  <a:pt x="175" y="86"/>
                </a:cubicBezTo>
                <a:cubicBezTo>
                  <a:pt x="173" y="87"/>
                  <a:pt x="172" y="88"/>
                  <a:pt x="172" y="88"/>
                </a:cubicBezTo>
                <a:cubicBezTo>
                  <a:pt x="172" y="88"/>
                  <a:pt x="174" y="87"/>
                  <a:pt x="176" y="86"/>
                </a:cubicBezTo>
                <a:cubicBezTo>
                  <a:pt x="176" y="86"/>
                  <a:pt x="176" y="86"/>
                  <a:pt x="176" y="86"/>
                </a:cubicBezTo>
                <a:cubicBezTo>
                  <a:pt x="176" y="86"/>
                  <a:pt x="176" y="86"/>
                  <a:pt x="176" y="86"/>
                </a:cubicBezTo>
                <a:cubicBezTo>
                  <a:pt x="176" y="86"/>
                  <a:pt x="176" y="86"/>
                  <a:pt x="177" y="86"/>
                </a:cubicBezTo>
                <a:cubicBezTo>
                  <a:pt x="177" y="86"/>
                  <a:pt x="177" y="86"/>
                  <a:pt x="177" y="86"/>
                </a:cubicBezTo>
                <a:cubicBezTo>
                  <a:pt x="178" y="86"/>
                  <a:pt x="179" y="85"/>
                  <a:pt x="180" y="85"/>
                </a:cubicBezTo>
                <a:cubicBezTo>
                  <a:pt x="180" y="85"/>
                  <a:pt x="179" y="85"/>
                  <a:pt x="179" y="86"/>
                </a:cubicBezTo>
                <a:cubicBezTo>
                  <a:pt x="178" y="86"/>
                  <a:pt x="178" y="86"/>
                  <a:pt x="177" y="87"/>
                </a:cubicBezTo>
                <a:cubicBezTo>
                  <a:pt x="176" y="87"/>
                  <a:pt x="175" y="87"/>
                  <a:pt x="174" y="88"/>
                </a:cubicBezTo>
                <a:cubicBezTo>
                  <a:pt x="173" y="88"/>
                  <a:pt x="173" y="88"/>
                  <a:pt x="173" y="88"/>
                </a:cubicBezTo>
                <a:cubicBezTo>
                  <a:pt x="173" y="88"/>
                  <a:pt x="173" y="88"/>
                  <a:pt x="174" y="88"/>
                </a:cubicBezTo>
                <a:cubicBezTo>
                  <a:pt x="175" y="88"/>
                  <a:pt x="176" y="87"/>
                  <a:pt x="177" y="87"/>
                </a:cubicBezTo>
                <a:cubicBezTo>
                  <a:pt x="177" y="87"/>
                  <a:pt x="178" y="87"/>
                  <a:pt x="178" y="87"/>
                </a:cubicBezTo>
                <a:cubicBezTo>
                  <a:pt x="178" y="87"/>
                  <a:pt x="178" y="87"/>
                  <a:pt x="178" y="87"/>
                </a:cubicBezTo>
                <a:cubicBezTo>
                  <a:pt x="177" y="87"/>
                  <a:pt x="177" y="88"/>
                  <a:pt x="177" y="88"/>
                </a:cubicBezTo>
                <a:cubicBezTo>
                  <a:pt x="175" y="89"/>
                  <a:pt x="174" y="89"/>
                  <a:pt x="173" y="90"/>
                </a:cubicBezTo>
                <a:cubicBezTo>
                  <a:pt x="172" y="90"/>
                  <a:pt x="171" y="90"/>
                  <a:pt x="171" y="90"/>
                </a:cubicBezTo>
                <a:cubicBezTo>
                  <a:pt x="170" y="90"/>
                  <a:pt x="169" y="90"/>
                  <a:pt x="169" y="90"/>
                </a:cubicBezTo>
                <a:cubicBezTo>
                  <a:pt x="169" y="90"/>
                  <a:pt x="170" y="90"/>
                  <a:pt x="171" y="90"/>
                </a:cubicBezTo>
                <a:cubicBezTo>
                  <a:pt x="171" y="90"/>
                  <a:pt x="171" y="90"/>
                  <a:pt x="172" y="90"/>
                </a:cubicBezTo>
                <a:cubicBezTo>
                  <a:pt x="171" y="90"/>
                  <a:pt x="170" y="91"/>
                  <a:pt x="170" y="91"/>
                </a:cubicBezTo>
                <a:cubicBezTo>
                  <a:pt x="168" y="91"/>
                  <a:pt x="167" y="91"/>
                  <a:pt x="166" y="91"/>
                </a:cubicBezTo>
                <a:cubicBezTo>
                  <a:pt x="165" y="91"/>
                  <a:pt x="165" y="91"/>
                  <a:pt x="165" y="91"/>
                </a:cubicBezTo>
                <a:cubicBezTo>
                  <a:pt x="165" y="91"/>
                  <a:pt x="165" y="91"/>
                  <a:pt x="166" y="91"/>
                </a:cubicBezTo>
                <a:cubicBezTo>
                  <a:pt x="167" y="92"/>
                  <a:pt x="168" y="92"/>
                  <a:pt x="170" y="91"/>
                </a:cubicBezTo>
                <a:cubicBezTo>
                  <a:pt x="171" y="91"/>
                  <a:pt x="173" y="90"/>
                  <a:pt x="174" y="90"/>
                </a:cubicBezTo>
                <a:cubicBezTo>
                  <a:pt x="175" y="90"/>
                  <a:pt x="175" y="90"/>
                  <a:pt x="175" y="90"/>
                </a:cubicBezTo>
                <a:cubicBezTo>
                  <a:pt x="175" y="90"/>
                  <a:pt x="175" y="90"/>
                  <a:pt x="175" y="90"/>
                </a:cubicBezTo>
                <a:cubicBezTo>
                  <a:pt x="175" y="90"/>
                  <a:pt x="175" y="91"/>
                  <a:pt x="175" y="91"/>
                </a:cubicBezTo>
                <a:cubicBezTo>
                  <a:pt x="175" y="91"/>
                  <a:pt x="175" y="90"/>
                  <a:pt x="176" y="90"/>
                </a:cubicBezTo>
                <a:cubicBezTo>
                  <a:pt x="176" y="90"/>
                  <a:pt x="176" y="90"/>
                  <a:pt x="176" y="89"/>
                </a:cubicBezTo>
                <a:cubicBezTo>
                  <a:pt x="176" y="89"/>
                  <a:pt x="176" y="89"/>
                  <a:pt x="176" y="89"/>
                </a:cubicBezTo>
                <a:cubicBezTo>
                  <a:pt x="176" y="90"/>
                  <a:pt x="175" y="91"/>
                  <a:pt x="175" y="91"/>
                </a:cubicBezTo>
                <a:cubicBezTo>
                  <a:pt x="175" y="91"/>
                  <a:pt x="175" y="91"/>
                  <a:pt x="175" y="91"/>
                </a:cubicBezTo>
                <a:cubicBezTo>
                  <a:pt x="174" y="91"/>
                  <a:pt x="174" y="92"/>
                  <a:pt x="174" y="92"/>
                </a:cubicBezTo>
                <a:cubicBezTo>
                  <a:pt x="174" y="92"/>
                  <a:pt x="174" y="91"/>
                  <a:pt x="175" y="91"/>
                </a:cubicBezTo>
                <a:cubicBezTo>
                  <a:pt x="175" y="91"/>
                  <a:pt x="175" y="91"/>
                  <a:pt x="175" y="91"/>
                </a:cubicBezTo>
                <a:cubicBezTo>
                  <a:pt x="175" y="91"/>
                  <a:pt x="175" y="91"/>
                  <a:pt x="175" y="92"/>
                </a:cubicBezTo>
                <a:cubicBezTo>
                  <a:pt x="174" y="92"/>
                  <a:pt x="174" y="92"/>
                  <a:pt x="174" y="92"/>
                </a:cubicBezTo>
                <a:cubicBezTo>
                  <a:pt x="173" y="92"/>
                  <a:pt x="173" y="92"/>
                  <a:pt x="173" y="92"/>
                </a:cubicBezTo>
                <a:cubicBezTo>
                  <a:pt x="173" y="92"/>
                  <a:pt x="173" y="92"/>
                  <a:pt x="174" y="92"/>
                </a:cubicBezTo>
                <a:cubicBezTo>
                  <a:pt x="175" y="92"/>
                  <a:pt x="175" y="92"/>
                  <a:pt x="176" y="91"/>
                </a:cubicBezTo>
                <a:cubicBezTo>
                  <a:pt x="176" y="92"/>
                  <a:pt x="176" y="92"/>
                  <a:pt x="176" y="92"/>
                </a:cubicBezTo>
                <a:cubicBezTo>
                  <a:pt x="176" y="92"/>
                  <a:pt x="176" y="92"/>
                  <a:pt x="176" y="91"/>
                </a:cubicBezTo>
                <a:cubicBezTo>
                  <a:pt x="177" y="91"/>
                  <a:pt x="177" y="91"/>
                  <a:pt x="178" y="91"/>
                </a:cubicBezTo>
                <a:cubicBezTo>
                  <a:pt x="179" y="91"/>
                  <a:pt x="180" y="90"/>
                  <a:pt x="181" y="89"/>
                </a:cubicBezTo>
                <a:cubicBezTo>
                  <a:pt x="180" y="90"/>
                  <a:pt x="180" y="90"/>
                  <a:pt x="180" y="90"/>
                </a:cubicBezTo>
                <a:cubicBezTo>
                  <a:pt x="178" y="91"/>
                  <a:pt x="177" y="92"/>
                  <a:pt x="176" y="92"/>
                </a:cubicBezTo>
                <a:cubicBezTo>
                  <a:pt x="175" y="92"/>
                  <a:pt x="174" y="92"/>
                  <a:pt x="174" y="92"/>
                </a:cubicBezTo>
                <a:cubicBezTo>
                  <a:pt x="174" y="92"/>
                  <a:pt x="175" y="92"/>
                  <a:pt x="176" y="92"/>
                </a:cubicBezTo>
                <a:cubicBezTo>
                  <a:pt x="177" y="92"/>
                  <a:pt x="178" y="92"/>
                  <a:pt x="180" y="91"/>
                </a:cubicBezTo>
                <a:cubicBezTo>
                  <a:pt x="181" y="90"/>
                  <a:pt x="182" y="89"/>
                  <a:pt x="183" y="88"/>
                </a:cubicBezTo>
                <a:cubicBezTo>
                  <a:pt x="181" y="91"/>
                  <a:pt x="180" y="94"/>
                  <a:pt x="179" y="95"/>
                </a:cubicBezTo>
                <a:cubicBezTo>
                  <a:pt x="179" y="95"/>
                  <a:pt x="182" y="102"/>
                  <a:pt x="181" y="104"/>
                </a:cubicBezTo>
                <a:cubicBezTo>
                  <a:pt x="181" y="104"/>
                  <a:pt x="181" y="104"/>
                  <a:pt x="181" y="105"/>
                </a:cubicBezTo>
                <a:cubicBezTo>
                  <a:pt x="181" y="106"/>
                  <a:pt x="181" y="106"/>
                  <a:pt x="181" y="106"/>
                </a:cubicBezTo>
                <a:cubicBezTo>
                  <a:pt x="181" y="106"/>
                  <a:pt x="182" y="129"/>
                  <a:pt x="181" y="134"/>
                </a:cubicBezTo>
                <a:cubicBezTo>
                  <a:pt x="180" y="138"/>
                  <a:pt x="175" y="142"/>
                  <a:pt x="168" y="150"/>
                </a:cubicBezTo>
                <a:cubicBezTo>
                  <a:pt x="160" y="158"/>
                  <a:pt x="160" y="165"/>
                  <a:pt x="160" y="165"/>
                </a:cubicBezTo>
                <a:cubicBezTo>
                  <a:pt x="152" y="174"/>
                  <a:pt x="151" y="178"/>
                  <a:pt x="140" y="183"/>
                </a:cubicBezTo>
                <a:cubicBezTo>
                  <a:pt x="133" y="187"/>
                  <a:pt x="134" y="192"/>
                  <a:pt x="127" y="198"/>
                </a:cubicBezTo>
                <a:cubicBezTo>
                  <a:pt x="120" y="204"/>
                  <a:pt x="99" y="209"/>
                  <a:pt x="97" y="210"/>
                </a:cubicBezTo>
                <a:cubicBezTo>
                  <a:pt x="95" y="211"/>
                  <a:pt x="100" y="213"/>
                  <a:pt x="103" y="216"/>
                </a:cubicBezTo>
                <a:cubicBezTo>
                  <a:pt x="105" y="219"/>
                  <a:pt x="105" y="222"/>
                  <a:pt x="105" y="224"/>
                </a:cubicBezTo>
                <a:cubicBezTo>
                  <a:pt x="104" y="224"/>
                  <a:pt x="102" y="224"/>
                  <a:pt x="101" y="224"/>
                </a:cubicBezTo>
                <a:cubicBezTo>
                  <a:pt x="99" y="224"/>
                  <a:pt x="99" y="224"/>
                  <a:pt x="99" y="224"/>
                </a:cubicBezTo>
                <a:cubicBezTo>
                  <a:pt x="98" y="225"/>
                  <a:pt x="97" y="225"/>
                  <a:pt x="95" y="225"/>
                </a:cubicBezTo>
                <a:cubicBezTo>
                  <a:pt x="95" y="225"/>
                  <a:pt x="95" y="225"/>
                  <a:pt x="94" y="225"/>
                </a:cubicBezTo>
                <a:cubicBezTo>
                  <a:pt x="92" y="225"/>
                  <a:pt x="92" y="225"/>
                  <a:pt x="92" y="225"/>
                </a:cubicBezTo>
                <a:cubicBezTo>
                  <a:pt x="89" y="226"/>
                  <a:pt x="84" y="227"/>
                  <a:pt x="78" y="228"/>
                </a:cubicBezTo>
                <a:cubicBezTo>
                  <a:pt x="74" y="228"/>
                  <a:pt x="71" y="229"/>
                  <a:pt x="67" y="230"/>
                </a:cubicBezTo>
                <a:cubicBezTo>
                  <a:pt x="63" y="231"/>
                  <a:pt x="59" y="232"/>
                  <a:pt x="55" y="233"/>
                </a:cubicBezTo>
                <a:cubicBezTo>
                  <a:pt x="62" y="231"/>
                  <a:pt x="62" y="231"/>
                  <a:pt x="62" y="231"/>
                </a:cubicBezTo>
                <a:cubicBezTo>
                  <a:pt x="60" y="232"/>
                  <a:pt x="60" y="232"/>
                  <a:pt x="60" y="232"/>
                </a:cubicBezTo>
                <a:cubicBezTo>
                  <a:pt x="62" y="232"/>
                  <a:pt x="66" y="231"/>
                  <a:pt x="71" y="230"/>
                </a:cubicBezTo>
                <a:cubicBezTo>
                  <a:pt x="70" y="230"/>
                  <a:pt x="69" y="230"/>
                  <a:pt x="69" y="231"/>
                </a:cubicBezTo>
                <a:cubicBezTo>
                  <a:pt x="70" y="230"/>
                  <a:pt x="72" y="230"/>
                  <a:pt x="74" y="230"/>
                </a:cubicBezTo>
                <a:cubicBezTo>
                  <a:pt x="73" y="230"/>
                  <a:pt x="73" y="230"/>
                  <a:pt x="73" y="230"/>
                </a:cubicBezTo>
                <a:cubicBezTo>
                  <a:pt x="73" y="230"/>
                  <a:pt x="73" y="230"/>
                  <a:pt x="74" y="230"/>
                </a:cubicBezTo>
                <a:cubicBezTo>
                  <a:pt x="69" y="231"/>
                  <a:pt x="64" y="232"/>
                  <a:pt x="59" y="233"/>
                </a:cubicBezTo>
                <a:cubicBezTo>
                  <a:pt x="58" y="233"/>
                  <a:pt x="57" y="233"/>
                  <a:pt x="57" y="233"/>
                </a:cubicBezTo>
                <a:cubicBezTo>
                  <a:pt x="54" y="234"/>
                  <a:pt x="50" y="234"/>
                  <a:pt x="47" y="234"/>
                </a:cubicBezTo>
                <a:cubicBezTo>
                  <a:pt x="44" y="235"/>
                  <a:pt x="42" y="235"/>
                  <a:pt x="40" y="235"/>
                </a:cubicBezTo>
                <a:cubicBezTo>
                  <a:pt x="39" y="235"/>
                  <a:pt x="37" y="235"/>
                  <a:pt x="36" y="235"/>
                </a:cubicBezTo>
                <a:cubicBezTo>
                  <a:pt x="32" y="234"/>
                  <a:pt x="29" y="234"/>
                  <a:pt x="24" y="233"/>
                </a:cubicBezTo>
                <a:cubicBezTo>
                  <a:pt x="26" y="233"/>
                  <a:pt x="28" y="234"/>
                  <a:pt x="31" y="234"/>
                </a:cubicBezTo>
                <a:cubicBezTo>
                  <a:pt x="29" y="234"/>
                  <a:pt x="29" y="234"/>
                  <a:pt x="29" y="234"/>
                </a:cubicBezTo>
                <a:cubicBezTo>
                  <a:pt x="30" y="234"/>
                  <a:pt x="33" y="235"/>
                  <a:pt x="36" y="236"/>
                </a:cubicBezTo>
                <a:cubicBezTo>
                  <a:pt x="36" y="236"/>
                  <a:pt x="37" y="236"/>
                  <a:pt x="37" y="236"/>
                </a:cubicBezTo>
                <a:cubicBezTo>
                  <a:pt x="37" y="236"/>
                  <a:pt x="36" y="236"/>
                  <a:pt x="36" y="236"/>
                </a:cubicBezTo>
                <a:cubicBezTo>
                  <a:pt x="33" y="236"/>
                  <a:pt x="31" y="235"/>
                  <a:pt x="28" y="235"/>
                </a:cubicBezTo>
                <a:cubicBezTo>
                  <a:pt x="29" y="235"/>
                  <a:pt x="32" y="236"/>
                  <a:pt x="35" y="236"/>
                </a:cubicBezTo>
                <a:cubicBezTo>
                  <a:pt x="35" y="236"/>
                  <a:pt x="34" y="237"/>
                  <a:pt x="34" y="237"/>
                </a:cubicBezTo>
                <a:cubicBezTo>
                  <a:pt x="35" y="237"/>
                  <a:pt x="35" y="237"/>
                  <a:pt x="35" y="236"/>
                </a:cubicBezTo>
                <a:cubicBezTo>
                  <a:pt x="36" y="237"/>
                  <a:pt x="36" y="237"/>
                  <a:pt x="37" y="237"/>
                </a:cubicBezTo>
                <a:cubicBezTo>
                  <a:pt x="36" y="237"/>
                  <a:pt x="34" y="237"/>
                  <a:pt x="33" y="237"/>
                </a:cubicBezTo>
                <a:cubicBezTo>
                  <a:pt x="29" y="237"/>
                  <a:pt x="29" y="237"/>
                  <a:pt x="29" y="237"/>
                </a:cubicBezTo>
                <a:cubicBezTo>
                  <a:pt x="30" y="237"/>
                  <a:pt x="31" y="236"/>
                  <a:pt x="32" y="236"/>
                </a:cubicBezTo>
                <a:cubicBezTo>
                  <a:pt x="32" y="236"/>
                  <a:pt x="31" y="235"/>
                  <a:pt x="31" y="235"/>
                </a:cubicBezTo>
                <a:cubicBezTo>
                  <a:pt x="30" y="235"/>
                  <a:pt x="30" y="235"/>
                  <a:pt x="29" y="235"/>
                </a:cubicBezTo>
                <a:cubicBezTo>
                  <a:pt x="29" y="235"/>
                  <a:pt x="29" y="235"/>
                  <a:pt x="29" y="235"/>
                </a:cubicBezTo>
                <a:cubicBezTo>
                  <a:pt x="27" y="235"/>
                  <a:pt x="25" y="235"/>
                  <a:pt x="23" y="235"/>
                </a:cubicBezTo>
                <a:cubicBezTo>
                  <a:pt x="23" y="235"/>
                  <a:pt x="23" y="235"/>
                  <a:pt x="23" y="235"/>
                </a:cubicBezTo>
                <a:cubicBezTo>
                  <a:pt x="23" y="235"/>
                  <a:pt x="22" y="236"/>
                  <a:pt x="21" y="236"/>
                </a:cubicBezTo>
                <a:cubicBezTo>
                  <a:pt x="18" y="235"/>
                  <a:pt x="15" y="235"/>
                  <a:pt x="11" y="234"/>
                </a:cubicBezTo>
                <a:cubicBezTo>
                  <a:pt x="13" y="235"/>
                  <a:pt x="14" y="235"/>
                  <a:pt x="17" y="236"/>
                </a:cubicBezTo>
                <a:cubicBezTo>
                  <a:pt x="16" y="236"/>
                  <a:pt x="16" y="236"/>
                  <a:pt x="15" y="236"/>
                </a:cubicBezTo>
                <a:cubicBezTo>
                  <a:pt x="16" y="236"/>
                  <a:pt x="17" y="237"/>
                  <a:pt x="18" y="237"/>
                </a:cubicBezTo>
                <a:cubicBezTo>
                  <a:pt x="17" y="237"/>
                  <a:pt x="16" y="237"/>
                  <a:pt x="15" y="237"/>
                </a:cubicBezTo>
                <a:cubicBezTo>
                  <a:pt x="15" y="237"/>
                  <a:pt x="14" y="237"/>
                  <a:pt x="14" y="237"/>
                </a:cubicBezTo>
                <a:cubicBezTo>
                  <a:pt x="14" y="237"/>
                  <a:pt x="15" y="236"/>
                  <a:pt x="15" y="236"/>
                </a:cubicBezTo>
                <a:cubicBezTo>
                  <a:pt x="14" y="236"/>
                  <a:pt x="13" y="235"/>
                  <a:pt x="13" y="235"/>
                </a:cubicBezTo>
                <a:cubicBezTo>
                  <a:pt x="13" y="235"/>
                  <a:pt x="14" y="235"/>
                  <a:pt x="16" y="235"/>
                </a:cubicBezTo>
                <a:cubicBezTo>
                  <a:pt x="16" y="235"/>
                  <a:pt x="17" y="237"/>
                  <a:pt x="18" y="237"/>
                </a:cubicBezTo>
                <a:cubicBezTo>
                  <a:pt x="18" y="237"/>
                  <a:pt x="18" y="237"/>
                  <a:pt x="18" y="237"/>
                </a:cubicBezTo>
                <a:cubicBezTo>
                  <a:pt x="17" y="238"/>
                  <a:pt x="15" y="238"/>
                  <a:pt x="13" y="238"/>
                </a:cubicBezTo>
                <a:cubicBezTo>
                  <a:pt x="10" y="237"/>
                  <a:pt x="10" y="237"/>
                  <a:pt x="10" y="237"/>
                </a:cubicBezTo>
                <a:cubicBezTo>
                  <a:pt x="9" y="237"/>
                  <a:pt x="7" y="237"/>
                  <a:pt x="5" y="236"/>
                </a:cubicBezTo>
                <a:cubicBezTo>
                  <a:pt x="7" y="237"/>
                  <a:pt x="8" y="237"/>
                  <a:pt x="10" y="238"/>
                </a:cubicBezTo>
                <a:cubicBezTo>
                  <a:pt x="9" y="237"/>
                  <a:pt x="9" y="237"/>
                  <a:pt x="9" y="237"/>
                </a:cubicBezTo>
                <a:cubicBezTo>
                  <a:pt x="10" y="238"/>
                  <a:pt x="10" y="238"/>
                  <a:pt x="11" y="238"/>
                </a:cubicBezTo>
                <a:cubicBezTo>
                  <a:pt x="10" y="238"/>
                  <a:pt x="9" y="238"/>
                  <a:pt x="9" y="238"/>
                </a:cubicBezTo>
                <a:cubicBezTo>
                  <a:pt x="8" y="238"/>
                  <a:pt x="7" y="238"/>
                  <a:pt x="6" y="237"/>
                </a:cubicBezTo>
                <a:cubicBezTo>
                  <a:pt x="6" y="238"/>
                  <a:pt x="7" y="238"/>
                  <a:pt x="8" y="238"/>
                </a:cubicBezTo>
                <a:cubicBezTo>
                  <a:pt x="7" y="238"/>
                  <a:pt x="7" y="238"/>
                  <a:pt x="6" y="238"/>
                </a:cubicBezTo>
                <a:cubicBezTo>
                  <a:pt x="5" y="238"/>
                  <a:pt x="8" y="238"/>
                  <a:pt x="11" y="239"/>
                </a:cubicBezTo>
                <a:cubicBezTo>
                  <a:pt x="12" y="239"/>
                  <a:pt x="13" y="240"/>
                  <a:pt x="14" y="240"/>
                </a:cubicBezTo>
                <a:cubicBezTo>
                  <a:pt x="14" y="240"/>
                  <a:pt x="14" y="240"/>
                  <a:pt x="15" y="240"/>
                </a:cubicBezTo>
                <a:cubicBezTo>
                  <a:pt x="14" y="240"/>
                  <a:pt x="14" y="240"/>
                  <a:pt x="13" y="240"/>
                </a:cubicBezTo>
                <a:cubicBezTo>
                  <a:pt x="12" y="240"/>
                  <a:pt x="10" y="240"/>
                  <a:pt x="8" y="239"/>
                </a:cubicBezTo>
                <a:cubicBezTo>
                  <a:pt x="9" y="240"/>
                  <a:pt x="11" y="240"/>
                  <a:pt x="13" y="241"/>
                </a:cubicBezTo>
                <a:cubicBezTo>
                  <a:pt x="12" y="241"/>
                  <a:pt x="10" y="240"/>
                  <a:pt x="9" y="240"/>
                </a:cubicBezTo>
                <a:cubicBezTo>
                  <a:pt x="10" y="240"/>
                  <a:pt x="11" y="241"/>
                  <a:pt x="12" y="241"/>
                </a:cubicBezTo>
                <a:cubicBezTo>
                  <a:pt x="11" y="241"/>
                  <a:pt x="10" y="241"/>
                  <a:pt x="9" y="241"/>
                </a:cubicBezTo>
                <a:cubicBezTo>
                  <a:pt x="7" y="241"/>
                  <a:pt x="4" y="240"/>
                  <a:pt x="1" y="240"/>
                </a:cubicBezTo>
                <a:cubicBezTo>
                  <a:pt x="2" y="240"/>
                  <a:pt x="4" y="240"/>
                  <a:pt x="6" y="241"/>
                </a:cubicBezTo>
                <a:cubicBezTo>
                  <a:pt x="5" y="241"/>
                  <a:pt x="5" y="241"/>
                  <a:pt x="4" y="241"/>
                </a:cubicBezTo>
                <a:cubicBezTo>
                  <a:pt x="5" y="241"/>
                  <a:pt x="7" y="241"/>
                  <a:pt x="9" y="242"/>
                </a:cubicBezTo>
                <a:cubicBezTo>
                  <a:pt x="10" y="242"/>
                  <a:pt x="10" y="242"/>
                  <a:pt x="10" y="242"/>
                </a:cubicBezTo>
                <a:cubicBezTo>
                  <a:pt x="9" y="242"/>
                  <a:pt x="9" y="242"/>
                  <a:pt x="8" y="242"/>
                </a:cubicBezTo>
                <a:cubicBezTo>
                  <a:pt x="6" y="242"/>
                  <a:pt x="5" y="242"/>
                  <a:pt x="3" y="241"/>
                </a:cubicBezTo>
                <a:cubicBezTo>
                  <a:pt x="5" y="242"/>
                  <a:pt x="7" y="242"/>
                  <a:pt x="10" y="243"/>
                </a:cubicBezTo>
                <a:cubicBezTo>
                  <a:pt x="10" y="243"/>
                  <a:pt x="9" y="243"/>
                  <a:pt x="9" y="243"/>
                </a:cubicBezTo>
                <a:cubicBezTo>
                  <a:pt x="5" y="242"/>
                  <a:pt x="0" y="241"/>
                  <a:pt x="0" y="241"/>
                </a:cubicBezTo>
                <a:cubicBezTo>
                  <a:pt x="0" y="241"/>
                  <a:pt x="4" y="242"/>
                  <a:pt x="8" y="243"/>
                </a:cubicBezTo>
                <a:cubicBezTo>
                  <a:pt x="7" y="243"/>
                  <a:pt x="6" y="243"/>
                  <a:pt x="5" y="243"/>
                </a:cubicBezTo>
                <a:cubicBezTo>
                  <a:pt x="6" y="243"/>
                  <a:pt x="7" y="244"/>
                  <a:pt x="9" y="244"/>
                </a:cubicBezTo>
                <a:cubicBezTo>
                  <a:pt x="9" y="244"/>
                  <a:pt x="9" y="244"/>
                  <a:pt x="9" y="244"/>
                </a:cubicBezTo>
                <a:cubicBezTo>
                  <a:pt x="8" y="244"/>
                  <a:pt x="7" y="244"/>
                  <a:pt x="7" y="244"/>
                </a:cubicBezTo>
                <a:cubicBezTo>
                  <a:pt x="7" y="244"/>
                  <a:pt x="8" y="244"/>
                  <a:pt x="9" y="244"/>
                </a:cubicBezTo>
                <a:cubicBezTo>
                  <a:pt x="9" y="244"/>
                  <a:pt x="9" y="244"/>
                  <a:pt x="9" y="244"/>
                </a:cubicBezTo>
                <a:cubicBezTo>
                  <a:pt x="8" y="244"/>
                  <a:pt x="8" y="244"/>
                  <a:pt x="7" y="244"/>
                </a:cubicBezTo>
                <a:cubicBezTo>
                  <a:pt x="6" y="244"/>
                  <a:pt x="5" y="244"/>
                  <a:pt x="4" y="243"/>
                </a:cubicBezTo>
                <a:cubicBezTo>
                  <a:pt x="4" y="244"/>
                  <a:pt x="5" y="244"/>
                  <a:pt x="7" y="244"/>
                </a:cubicBezTo>
                <a:cubicBezTo>
                  <a:pt x="7" y="244"/>
                  <a:pt x="7" y="244"/>
                  <a:pt x="7" y="244"/>
                </a:cubicBezTo>
                <a:cubicBezTo>
                  <a:pt x="6" y="244"/>
                  <a:pt x="6" y="244"/>
                  <a:pt x="6" y="244"/>
                </a:cubicBezTo>
                <a:cubicBezTo>
                  <a:pt x="6" y="244"/>
                  <a:pt x="6" y="244"/>
                  <a:pt x="7" y="244"/>
                </a:cubicBezTo>
                <a:cubicBezTo>
                  <a:pt x="6" y="245"/>
                  <a:pt x="5" y="245"/>
                  <a:pt x="5" y="245"/>
                </a:cubicBezTo>
                <a:cubicBezTo>
                  <a:pt x="4" y="245"/>
                  <a:pt x="2" y="245"/>
                  <a:pt x="1" y="245"/>
                </a:cubicBezTo>
                <a:cubicBezTo>
                  <a:pt x="2" y="245"/>
                  <a:pt x="3" y="245"/>
                  <a:pt x="4" y="245"/>
                </a:cubicBezTo>
                <a:cubicBezTo>
                  <a:pt x="4" y="245"/>
                  <a:pt x="3" y="245"/>
                  <a:pt x="3" y="245"/>
                </a:cubicBezTo>
                <a:cubicBezTo>
                  <a:pt x="4" y="245"/>
                  <a:pt x="4" y="245"/>
                  <a:pt x="4" y="245"/>
                </a:cubicBezTo>
                <a:cubicBezTo>
                  <a:pt x="5" y="245"/>
                  <a:pt x="5" y="245"/>
                  <a:pt x="6" y="245"/>
                </a:cubicBezTo>
                <a:cubicBezTo>
                  <a:pt x="5" y="245"/>
                  <a:pt x="5" y="245"/>
                  <a:pt x="4" y="245"/>
                </a:cubicBezTo>
                <a:cubicBezTo>
                  <a:pt x="5" y="245"/>
                  <a:pt x="6" y="245"/>
                  <a:pt x="6" y="245"/>
                </a:cubicBezTo>
                <a:cubicBezTo>
                  <a:pt x="7" y="245"/>
                  <a:pt x="7" y="246"/>
                  <a:pt x="7" y="246"/>
                </a:cubicBezTo>
                <a:cubicBezTo>
                  <a:pt x="6" y="246"/>
                  <a:pt x="5" y="246"/>
                  <a:pt x="5" y="246"/>
                </a:cubicBezTo>
                <a:cubicBezTo>
                  <a:pt x="6" y="246"/>
                  <a:pt x="6" y="246"/>
                  <a:pt x="7" y="246"/>
                </a:cubicBezTo>
                <a:cubicBezTo>
                  <a:pt x="7" y="246"/>
                  <a:pt x="7" y="246"/>
                  <a:pt x="8" y="246"/>
                </a:cubicBezTo>
                <a:cubicBezTo>
                  <a:pt x="7" y="246"/>
                  <a:pt x="7" y="246"/>
                  <a:pt x="7" y="246"/>
                </a:cubicBezTo>
                <a:cubicBezTo>
                  <a:pt x="7" y="246"/>
                  <a:pt x="7" y="246"/>
                  <a:pt x="7" y="246"/>
                </a:cubicBezTo>
                <a:cubicBezTo>
                  <a:pt x="7" y="246"/>
                  <a:pt x="7" y="246"/>
                  <a:pt x="7" y="246"/>
                </a:cubicBezTo>
                <a:cubicBezTo>
                  <a:pt x="7" y="246"/>
                  <a:pt x="7" y="246"/>
                  <a:pt x="7" y="246"/>
                </a:cubicBezTo>
                <a:cubicBezTo>
                  <a:pt x="6" y="246"/>
                  <a:pt x="5" y="246"/>
                  <a:pt x="4" y="246"/>
                </a:cubicBezTo>
                <a:cubicBezTo>
                  <a:pt x="4" y="246"/>
                  <a:pt x="5" y="246"/>
                  <a:pt x="6" y="246"/>
                </a:cubicBezTo>
                <a:cubicBezTo>
                  <a:pt x="6" y="246"/>
                  <a:pt x="6" y="246"/>
                  <a:pt x="6" y="246"/>
                </a:cubicBezTo>
                <a:cubicBezTo>
                  <a:pt x="4" y="247"/>
                  <a:pt x="2" y="247"/>
                  <a:pt x="1" y="246"/>
                </a:cubicBezTo>
                <a:cubicBezTo>
                  <a:pt x="0" y="246"/>
                  <a:pt x="1" y="247"/>
                  <a:pt x="4" y="247"/>
                </a:cubicBezTo>
                <a:cubicBezTo>
                  <a:pt x="3" y="247"/>
                  <a:pt x="3" y="247"/>
                  <a:pt x="3" y="247"/>
                </a:cubicBezTo>
                <a:cubicBezTo>
                  <a:pt x="3" y="247"/>
                  <a:pt x="3" y="247"/>
                  <a:pt x="4" y="247"/>
                </a:cubicBezTo>
                <a:cubicBezTo>
                  <a:pt x="5" y="247"/>
                  <a:pt x="5" y="247"/>
                  <a:pt x="6" y="248"/>
                </a:cubicBezTo>
                <a:cubicBezTo>
                  <a:pt x="6" y="248"/>
                  <a:pt x="5" y="248"/>
                  <a:pt x="5" y="248"/>
                </a:cubicBezTo>
                <a:cubicBezTo>
                  <a:pt x="5" y="248"/>
                  <a:pt x="6" y="248"/>
                  <a:pt x="7" y="248"/>
                </a:cubicBezTo>
                <a:cubicBezTo>
                  <a:pt x="7" y="248"/>
                  <a:pt x="8" y="248"/>
                  <a:pt x="8" y="248"/>
                </a:cubicBezTo>
                <a:cubicBezTo>
                  <a:pt x="7" y="248"/>
                  <a:pt x="6" y="248"/>
                  <a:pt x="6" y="248"/>
                </a:cubicBezTo>
                <a:cubicBezTo>
                  <a:pt x="6" y="248"/>
                  <a:pt x="7" y="248"/>
                  <a:pt x="8" y="248"/>
                </a:cubicBezTo>
                <a:cubicBezTo>
                  <a:pt x="8" y="248"/>
                  <a:pt x="8" y="248"/>
                  <a:pt x="8" y="248"/>
                </a:cubicBezTo>
                <a:cubicBezTo>
                  <a:pt x="6" y="249"/>
                  <a:pt x="5" y="249"/>
                  <a:pt x="3" y="249"/>
                </a:cubicBezTo>
                <a:cubicBezTo>
                  <a:pt x="4" y="249"/>
                  <a:pt x="5" y="249"/>
                  <a:pt x="7" y="249"/>
                </a:cubicBezTo>
                <a:cubicBezTo>
                  <a:pt x="7" y="249"/>
                  <a:pt x="6" y="249"/>
                  <a:pt x="6" y="249"/>
                </a:cubicBezTo>
                <a:cubicBezTo>
                  <a:pt x="6" y="249"/>
                  <a:pt x="6" y="249"/>
                  <a:pt x="6" y="249"/>
                </a:cubicBezTo>
                <a:cubicBezTo>
                  <a:pt x="6" y="249"/>
                  <a:pt x="6" y="249"/>
                  <a:pt x="6" y="249"/>
                </a:cubicBezTo>
                <a:cubicBezTo>
                  <a:pt x="6" y="249"/>
                  <a:pt x="5" y="250"/>
                  <a:pt x="4" y="250"/>
                </a:cubicBezTo>
                <a:cubicBezTo>
                  <a:pt x="5" y="250"/>
                  <a:pt x="6" y="249"/>
                  <a:pt x="7" y="249"/>
                </a:cubicBezTo>
                <a:cubicBezTo>
                  <a:pt x="8" y="249"/>
                  <a:pt x="9" y="249"/>
                  <a:pt x="10" y="249"/>
                </a:cubicBezTo>
                <a:cubicBezTo>
                  <a:pt x="9" y="249"/>
                  <a:pt x="9" y="249"/>
                  <a:pt x="8" y="249"/>
                </a:cubicBezTo>
                <a:cubicBezTo>
                  <a:pt x="7" y="250"/>
                  <a:pt x="7" y="252"/>
                  <a:pt x="7" y="252"/>
                </a:cubicBezTo>
                <a:cubicBezTo>
                  <a:pt x="7" y="252"/>
                  <a:pt x="7" y="254"/>
                  <a:pt x="7" y="254"/>
                </a:cubicBezTo>
                <a:cubicBezTo>
                  <a:pt x="7" y="254"/>
                  <a:pt x="7" y="254"/>
                  <a:pt x="7" y="254"/>
                </a:cubicBezTo>
                <a:cubicBezTo>
                  <a:pt x="7" y="254"/>
                  <a:pt x="7" y="252"/>
                  <a:pt x="7" y="252"/>
                </a:cubicBezTo>
                <a:cubicBezTo>
                  <a:pt x="7" y="252"/>
                  <a:pt x="6" y="251"/>
                  <a:pt x="5" y="251"/>
                </a:cubicBezTo>
                <a:cubicBezTo>
                  <a:pt x="6" y="251"/>
                  <a:pt x="6" y="251"/>
                  <a:pt x="7" y="251"/>
                </a:cubicBezTo>
                <a:cubicBezTo>
                  <a:pt x="6" y="251"/>
                  <a:pt x="6" y="251"/>
                  <a:pt x="6" y="251"/>
                </a:cubicBezTo>
                <a:cubicBezTo>
                  <a:pt x="4" y="251"/>
                  <a:pt x="3" y="251"/>
                  <a:pt x="2" y="251"/>
                </a:cubicBezTo>
                <a:cubicBezTo>
                  <a:pt x="3" y="251"/>
                  <a:pt x="4" y="251"/>
                  <a:pt x="6" y="251"/>
                </a:cubicBezTo>
                <a:cubicBezTo>
                  <a:pt x="5" y="252"/>
                  <a:pt x="5" y="252"/>
                  <a:pt x="5" y="252"/>
                </a:cubicBezTo>
                <a:cubicBezTo>
                  <a:pt x="4" y="252"/>
                  <a:pt x="4" y="251"/>
                  <a:pt x="3" y="251"/>
                </a:cubicBezTo>
                <a:cubicBezTo>
                  <a:pt x="4" y="251"/>
                  <a:pt x="4" y="252"/>
                  <a:pt x="5" y="252"/>
                </a:cubicBezTo>
                <a:cubicBezTo>
                  <a:pt x="5" y="252"/>
                  <a:pt x="5" y="252"/>
                  <a:pt x="4" y="252"/>
                </a:cubicBezTo>
                <a:cubicBezTo>
                  <a:pt x="5" y="252"/>
                  <a:pt x="5" y="252"/>
                  <a:pt x="5" y="252"/>
                </a:cubicBezTo>
                <a:cubicBezTo>
                  <a:pt x="6" y="252"/>
                  <a:pt x="7" y="252"/>
                  <a:pt x="8" y="252"/>
                </a:cubicBezTo>
                <a:cubicBezTo>
                  <a:pt x="6" y="252"/>
                  <a:pt x="6" y="252"/>
                  <a:pt x="6" y="252"/>
                </a:cubicBezTo>
                <a:cubicBezTo>
                  <a:pt x="7" y="252"/>
                  <a:pt x="7" y="252"/>
                  <a:pt x="8" y="253"/>
                </a:cubicBezTo>
                <a:cubicBezTo>
                  <a:pt x="8" y="253"/>
                  <a:pt x="8" y="253"/>
                  <a:pt x="7" y="253"/>
                </a:cubicBezTo>
                <a:cubicBezTo>
                  <a:pt x="7" y="253"/>
                  <a:pt x="7" y="253"/>
                  <a:pt x="7" y="253"/>
                </a:cubicBezTo>
                <a:cubicBezTo>
                  <a:pt x="6" y="253"/>
                  <a:pt x="6" y="253"/>
                  <a:pt x="5" y="253"/>
                </a:cubicBezTo>
                <a:cubicBezTo>
                  <a:pt x="6" y="253"/>
                  <a:pt x="6" y="253"/>
                  <a:pt x="7" y="253"/>
                </a:cubicBezTo>
                <a:cubicBezTo>
                  <a:pt x="6" y="253"/>
                  <a:pt x="6" y="253"/>
                  <a:pt x="5" y="254"/>
                </a:cubicBezTo>
                <a:cubicBezTo>
                  <a:pt x="5" y="253"/>
                  <a:pt x="5" y="253"/>
                  <a:pt x="5" y="253"/>
                </a:cubicBezTo>
                <a:cubicBezTo>
                  <a:pt x="5" y="253"/>
                  <a:pt x="5" y="253"/>
                  <a:pt x="5" y="254"/>
                </a:cubicBezTo>
                <a:cubicBezTo>
                  <a:pt x="5" y="254"/>
                  <a:pt x="5" y="254"/>
                  <a:pt x="5" y="254"/>
                </a:cubicBezTo>
                <a:cubicBezTo>
                  <a:pt x="5" y="254"/>
                  <a:pt x="5" y="254"/>
                  <a:pt x="5" y="254"/>
                </a:cubicBezTo>
                <a:cubicBezTo>
                  <a:pt x="6" y="254"/>
                  <a:pt x="6" y="255"/>
                  <a:pt x="7" y="255"/>
                </a:cubicBezTo>
                <a:cubicBezTo>
                  <a:pt x="7" y="255"/>
                  <a:pt x="6" y="255"/>
                  <a:pt x="6" y="255"/>
                </a:cubicBezTo>
                <a:cubicBezTo>
                  <a:pt x="6" y="255"/>
                  <a:pt x="7" y="255"/>
                  <a:pt x="7" y="256"/>
                </a:cubicBezTo>
                <a:cubicBezTo>
                  <a:pt x="7" y="256"/>
                  <a:pt x="7" y="256"/>
                  <a:pt x="7" y="256"/>
                </a:cubicBezTo>
                <a:cubicBezTo>
                  <a:pt x="7" y="256"/>
                  <a:pt x="7" y="256"/>
                  <a:pt x="7" y="256"/>
                </a:cubicBezTo>
                <a:cubicBezTo>
                  <a:pt x="7" y="256"/>
                  <a:pt x="8" y="256"/>
                  <a:pt x="8" y="256"/>
                </a:cubicBezTo>
                <a:cubicBezTo>
                  <a:pt x="8" y="256"/>
                  <a:pt x="7" y="256"/>
                  <a:pt x="7" y="256"/>
                </a:cubicBezTo>
                <a:cubicBezTo>
                  <a:pt x="6" y="256"/>
                  <a:pt x="6" y="256"/>
                  <a:pt x="5" y="255"/>
                </a:cubicBezTo>
                <a:cubicBezTo>
                  <a:pt x="6" y="256"/>
                  <a:pt x="6" y="256"/>
                  <a:pt x="7" y="256"/>
                </a:cubicBezTo>
                <a:cubicBezTo>
                  <a:pt x="6" y="257"/>
                  <a:pt x="6" y="257"/>
                  <a:pt x="5" y="257"/>
                </a:cubicBezTo>
                <a:cubicBezTo>
                  <a:pt x="6" y="257"/>
                  <a:pt x="6" y="257"/>
                  <a:pt x="7" y="257"/>
                </a:cubicBezTo>
                <a:cubicBezTo>
                  <a:pt x="7" y="257"/>
                  <a:pt x="7" y="257"/>
                  <a:pt x="7" y="257"/>
                </a:cubicBezTo>
                <a:cubicBezTo>
                  <a:pt x="8" y="257"/>
                  <a:pt x="8" y="257"/>
                  <a:pt x="8" y="257"/>
                </a:cubicBezTo>
                <a:cubicBezTo>
                  <a:pt x="7" y="257"/>
                  <a:pt x="7" y="256"/>
                  <a:pt x="7" y="256"/>
                </a:cubicBezTo>
                <a:cubicBezTo>
                  <a:pt x="7" y="256"/>
                  <a:pt x="8" y="254"/>
                  <a:pt x="8" y="254"/>
                </a:cubicBezTo>
                <a:cubicBezTo>
                  <a:pt x="8" y="254"/>
                  <a:pt x="8" y="254"/>
                  <a:pt x="8" y="254"/>
                </a:cubicBezTo>
                <a:cubicBezTo>
                  <a:pt x="8" y="254"/>
                  <a:pt x="8" y="256"/>
                  <a:pt x="7" y="256"/>
                </a:cubicBezTo>
                <a:cubicBezTo>
                  <a:pt x="7" y="256"/>
                  <a:pt x="6" y="257"/>
                  <a:pt x="5" y="256"/>
                </a:cubicBezTo>
                <a:cubicBezTo>
                  <a:pt x="6" y="257"/>
                  <a:pt x="6" y="257"/>
                  <a:pt x="7" y="258"/>
                </a:cubicBezTo>
                <a:cubicBezTo>
                  <a:pt x="7" y="258"/>
                  <a:pt x="7" y="258"/>
                  <a:pt x="6" y="258"/>
                </a:cubicBezTo>
                <a:cubicBezTo>
                  <a:pt x="5" y="258"/>
                  <a:pt x="3" y="258"/>
                  <a:pt x="2" y="258"/>
                </a:cubicBezTo>
                <a:cubicBezTo>
                  <a:pt x="3" y="258"/>
                  <a:pt x="4" y="259"/>
                  <a:pt x="5" y="259"/>
                </a:cubicBezTo>
                <a:cubicBezTo>
                  <a:pt x="5" y="259"/>
                  <a:pt x="5" y="259"/>
                  <a:pt x="4" y="259"/>
                </a:cubicBezTo>
                <a:cubicBezTo>
                  <a:pt x="5" y="259"/>
                  <a:pt x="5" y="259"/>
                  <a:pt x="5" y="259"/>
                </a:cubicBezTo>
                <a:cubicBezTo>
                  <a:pt x="6" y="259"/>
                  <a:pt x="7" y="259"/>
                  <a:pt x="7" y="259"/>
                </a:cubicBezTo>
                <a:cubicBezTo>
                  <a:pt x="7" y="259"/>
                  <a:pt x="6" y="259"/>
                  <a:pt x="6" y="259"/>
                </a:cubicBezTo>
                <a:cubicBezTo>
                  <a:pt x="7" y="259"/>
                  <a:pt x="8" y="259"/>
                  <a:pt x="9" y="259"/>
                </a:cubicBezTo>
                <a:cubicBezTo>
                  <a:pt x="9" y="259"/>
                  <a:pt x="9" y="259"/>
                  <a:pt x="9" y="259"/>
                </a:cubicBezTo>
                <a:cubicBezTo>
                  <a:pt x="7" y="259"/>
                  <a:pt x="5" y="261"/>
                  <a:pt x="4" y="261"/>
                </a:cubicBezTo>
                <a:cubicBezTo>
                  <a:pt x="6" y="262"/>
                  <a:pt x="8" y="264"/>
                  <a:pt x="10" y="264"/>
                </a:cubicBezTo>
                <a:cubicBezTo>
                  <a:pt x="10" y="264"/>
                  <a:pt x="10" y="264"/>
                  <a:pt x="10" y="264"/>
                </a:cubicBezTo>
                <a:cubicBezTo>
                  <a:pt x="9" y="264"/>
                  <a:pt x="9" y="262"/>
                  <a:pt x="8" y="262"/>
                </a:cubicBezTo>
                <a:cubicBezTo>
                  <a:pt x="7" y="262"/>
                  <a:pt x="6" y="261"/>
                  <a:pt x="5" y="261"/>
                </a:cubicBezTo>
                <a:cubicBezTo>
                  <a:pt x="6" y="261"/>
                  <a:pt x="7" y="260"/>
                  <a:pt x="9" y="260"/>
                </a:cubicBezTo>
                <a:cubicBezTo>
                  <a:pt x="10" y="260"/>
                  <a:pt x="10" y="260"/>
                  <a:pt x="11" y="260"/>
                </a:cubicBezTo>
                <a:cubicBezTo>
                  <a:pt x="10" y="260"/>
                  <a:pt x="9" y="260"/>
                  <a:pt x="8" y="260"/>
                </a:cubicBezTo>
                <a:cubicBezTo>
                  <a:pt x="7" y="260"/>
                  <a:pt x="5" y="260"/>
                  <a:pt x="5" y="260"/>
                </a:cubicBezTo>
                <a:cubicBezTo>
                  <a:pt x="7" y="260"/>
                  <a:pt x="8" y="260"/>
                  <a:pt x="10" y="260"/>
                </a:cubicBezTo>
                <a:cubicBezTo>
                  <a:pt x="11" y="260"/>
                  <a:pt x="12" y="260"/>
                  <a:pt x="13" y="260"/>
                </a:cubicBezTo>
                <a:cubicBezTo>
                  <a:pt x="14" y="260"/>
                  <a:pt x="14" y="260"/>
                  <a:pt x="14" y="260"/>
                </a:cubicBezTo>
                <a:cubicBezTo>
                  <a:pt x="14" y="260"/>
                  <a:pt x="14" y="262"/>
                  <a:pt x="14" y="262"/>
                </a:cubicBezTo>
                <a:cubicBezTo>
                  <a:pt x="13" y="262"/>
                  <a:pt x="12" y="264"/>
                  <a:pt x="11" y="264"/>
                </a:cubicBezTo>
                <a:cubicBezTo>
                  <a:pt x="11" y="264"/>
                  <a:pt x="10" y="264"/>
                  <a:pt x="10" y="264"/>
                </a:cubicBezTo>
                <a:cubicBezTo>
                  <a:pt x="10" y="264"/>
                  <a:pt x="10" y="262"/>
                  <a:pt x="11" y="262"/>
                </a:cubicBezTo>
                <a:cubicBezTo>
                  <a:pt x="10" y="262"/>
                  <a:pt x="10" y="261"/>
                  <a:pt x="9" y="261"/>
                </a:cubicBezTo>
                <a:cubicBezTo>
                  <a:pt x="8" y="262"/>
                  <a:pt x="6" y="261"/>
                  <a:pt x="5" y="261"/>
                </a:cubicBezTo>
                <a:cubicBezTo>
                  <a:pt x="6" y="261"/>
                  <a:pt x="6" y="261"/>
                  <a:pt x="6" y="261"/>
                </a:cubicBezTo>
                <a:cubicBezTo>
                  <a:pt x="5" y="261"/>
                  <a:pt x="3" y="261"/>
                  <a:pt x="2" y="260"/>
                </a:cubicBezTo>
                <a:cubicBezTo>
                  <a:pt x="4" y="261"/>
                  <a:pt x="6" y="261"/>
                  <a:pt x="8" y="261"/>
                </a:cubicBezTo>
                <a:cubicBezTo>
                  <a:pt x="8" y="261"/>
                  <a:pt x="8" y="261"/>
                  <a:pt x="7" y="261"/>
                </a:cubicBezTo>
                <a:cubicBezTo>
                  <a:pt x="6" y="261"/>
                  <a:pt x="5" y="261"/>
                  <a:pt x="4" y="261"/>
                </a:cubicBezTo>
                <a:cubicBezTo>
                  <a:pt x="5" y="261"/>
                  <a:pt x="5" y="262"/>
                  <a:pt x="6" y="263"/>
                </a:cubicBezTo>
                <a:cubicBezTo>
                  <a:pt x="6" y="263"/>
                  <a:pt x="6" y="264"/>
                  <a:pt x="6" y="264"/>
                </a:cubicBezTo>
                <a:cubicBezTo>
                  <a:pt x="6" y="264"/>
                  <a:pt x="6" y="264"/>
                  <a:pt x="6" y="264"/>
                </a:cubicBezTo>
                <a:cubicBezTo>
                  <a:pt x="7" y="264"/>
                  <a:pt x="7" y="263"/>
                  <a:pt x="8" y="263"/>
                </a:cubicBezTo>
                <a:cubicBezTo>
                  <a:pt x="8" y="263"/>
                  <a:pt x="8" y="262"/>
                  <a:pt x="8" y="262"/>
                </a:cubicBezTo>
                <a:cubicBezTo>
                  <a:pt x="8" y="262"/>
                  <a:pt x="8" y="262"/>
                  <a:pt x="8" y="262"/>
                </a:cubicBezTo>
                <a:cubicBezTo>
                  <a:pt x="8" y="262"/>
                  <a:pt x="8" y="262"/>
                  <a:pt x="8" y="262"/>
                </a:cubicBezTo>
                <a:cubicBezTo>
                  <a:pt x="7" y="262"/>
                  <a:pt x="6" y="262"/>
                  <a:pt x="6" y="262"/>
                </a:cubicBezTo>
                <a:cubicBezTo>
                  <a:pt x="5" y="262"/>
                  <a:pt x="6" y="262"/>
                  <a:pt x="9" y="262"/>
                </a:cubicBezTo>
                <a:cubicBezTo>
                  <a:pt x="8" y="262"/>
                  <a:pt x="8" y="263"/>
                  <a:pt x="8" y="263"/>
                </a:cubicBezTo>
                <a:cubicBezTo>
                  <a:pt x="7" y="263"/>
                  <a:pt x="7" y="263"/>
                  <a:pt x="7" y="262"/>
                </a:cubicBezTo>
                <a:cubicBezTo>
                  <a:pt x="7" y="263"/>
                  <a:pt x="7" y="263"/>
                  <a:pt x="8" y="263"/>
                </a:cubicBezTo>
                <a:cubicBezTo>
                  <a:pt x="7" y="263"/>
                  <a:pt x="6" y="263"/>
                  <a:pt x="5" y="264"/>
                </a:cubicBezTo>
                <a:cubicBezTo>
                  <a:pt x="6" y="263"/>
                  <a:pt x="7" y="263"/>
                  <a:pt x="8" y="263"/>
                </a:cubicBezTo>
                <a:cubicBezTo>
                  <a:pt x="8" y="263"/>
                  <a:pt x="9" y="263"/>
                  <a:pt x="10" y="263"/>
                </a:cubicBezTo>
                <a:cubicBezTo>
                  <a:pt x="9" y="263"/>
                  <a:pt x="8" y="264"/>
                  <a:pt x="8" y="264"/>
                </a:cubicBezTo>
                <a:cubicBezTo>
                  <a:pt x="8" y="264"/>
                  <a:pt x="7" y="264"/>
                  <a:pt x="7" y="264"/>
                </a:cubicBezTo>
                <a:cubicBezTo>
                  <a:pt x="7" y="264"/>
                  <a:pt x="7" y="264"/>
                  <a:pt x="8" y="264"/>
                </a:cubicBezTo>
                <a:cubicBezTo>
                  <a:pt x="7" y="264"/>
                  <a:pt x="7" y="264"/>
                  <a:pt x="7" y="264"/>
                </a:cubicBezTo>
                <a:cubicBezTo>
                  <a:pt x="7" y="264"/>
                  <a:pt x="7" y="264"/>
                  <a:pt x="8" y="264"/>
                </a:cubicBezTo>
                <a:cubicBezTo>
                  <a:pt x="8" y="264"/>
                  <a:pt x="8" y="264"/>
                  <a:pt x="9" y="264"/>
                </a:cubicBezTo>
                <a:cubicBezTo>
                  <a:pt x="9" y="264"/>
                  <a:pt x="9" y="264"/>
                  <a:pt x="8" y="264"/>
                </a:cubicBezTo>
                <a:cubicBezTo>
                  <a:pt x="9" y="264"/>
                  <a:pt x="9" y="264"/>
                  <a:pt x="9" y="264"/>
                </a:cubicBezTo>
                <a:cubicBezTo>
                  <a:pt x="9" y="264"/>
                  <a:pt x="9" y="264"/>
                  <a:pt x="9" y="264"/>
                </a:cubicBezTo>
                <a:cubicBezTo>
                  <a:pt x="9" y="264"/>
                  <a:pt x="9" y="264"/>
                  <a:pt x="8" y="264"/>
                </a:cubicBezTo>
                <a:cubicBezTo>
                  <a:pt x="8" y="264"/>
                  <a:pt x="8" y="264"/>
                  <a:pt x="8" y="264"/>
                </a:cubicBezTo>
                <a:cubicBezTo>
                  <a:pt x="8" y="264"/>
                  <a:pt x="8" y="264"/>
                  <a:pt x="8" y="264"/>
                </a:cubicBezTo>
                <a:cubicBezTo>
                  <a:pt x="7" y="265"/>
                  <a:pt x="6" y="265"/>
                  <a:pt x="5" y="265"/>
                </a:cubicBezTo>
                <a:cubicBezTo>
                  <a:pt x="5" y="265"/>
                  <a:pt x="5" y="265"/>
                  <a:pt x="5" y="265"/>
                </a:cubicBezTo>
                <a:cubicBezTo>
                  <a:pt x="5" y="265"/>
                  <a:pt x="5" y="265"/>
                  <a:pt x="5" y="265"/>
                </a:cubicBezTo>
                <a:cubicBezTo>
                  <a:pt x="5" y="266"/>
                  <a:pt x="5" y="266"/>
                  <a:pt x="4" y="266"/>
                </a:cubicBezTo>
                <a:cubicBezTo>
                  <a:pt x="5" y="266"/>
                  <a:pt x="5" y="266"/>
                  <a:pt x="5" y="266"/>
                </a:cubicBezTo>
                <a:cubicBezTo>
                  <a:pt x="5" y="266"/>
                  <a:pt x="6" y="266"/>
                  <a:pt x="7" y="266"/>
                </a:cubicBezTo>
                <a:cubicBezTo>
                  <a:pt x="7" y="266"/>
                  <a:pt x="7" y="266"/>
                  <a:pt x="7" y="266"/>
                </a:cubicBezTo>
                <a:cubicBezTo>
                  <a:pt x="7" y="266"/>
                  <a:pt x="7" y="266"/>
                  <a:pt x="7" y="266"/>
                </a:cubicBezTo>
                <a:cubicBezTo>
                  <a:pt x="7" y="266"/>
                  <a:pt x="7" y="266"/>
                  <a:pt x="7" y="266"/>
                </a:cubicBezTo>
                <a:cubicBezTo>
                  <a:pt x="7" y="266"/>
                  <a:pt x="7" y="266"/>
                  <a:pt x="6" y="266"/>
                </a:cubicBezTo>
                <a:cubicBezTo>
                  <a:pt x="7" y="266"/>
                  <a:pt x="7" y="266"/>
                  <a:pt x="7" y="266"/>
                </a:cubicBezTo>
                <a:cubicBezTo>
                  <a:pt x="7" y="266"/>
                  <a:pt x="8" y="267"/>
                  <a:pt x="9" y="267"/>
                </a:cubicBezTo>
                <a:cubicBezTo>
                  <a:pt x="9" y="267"/>
                  <a:pt x="8" y="267"/>
                  <a:pt x="8" y="267"/>
                </a:cubicBezTo>
                <a:cubicBezTo>
                  <a:pt x="9" y="267"/>
                  <a:pt x="9" y="267"/>
                  <a:pt x="9" y="267"/>
                </a:cubicBezTo>
                <a:cubicBezTo>
                  <a:pt x="9" y="267"/>
                  <a:pt x="10" y="267"/>
                  <a:pt x="10" y="267"/>
                </a:cubicBezTo>
                <a:cubicBezTo>
                  <a:pt x="10" y="267"/>
                  <a:pt x="10" y="267"/>
                  <a:pt x="10" y="267"/>
                </a:cubicBezTo>
                <a:cubicBezTo>
                  <a:pt x="9" y="267"/>
                  <a:pt x="8" y="267"/>
                  <a:pt x="7" y="267"/>
                </a:cubicBezTo>
                <a:cubicBezTo>
                  <a:pt x="7" y="267"/>
                  <a:pt x="6" y="265"/>
                  <a:pt x="6" y="265"/>
                </a:cubicBezTo>
                <a:cubicBezTo>
                  <a:pt x="6" y="265"/>
                  <a:pt x="6" y="264"/>
                  <a:pt x="7" y="264"/>
                </a:cubicBezTo>
                <a:cubicBezTo>
                  <a:pt x="6" y="264"/>
                  <a:pt x="6" y="264"/>
                  <a:pt x="6" y="264"/>
                </a:cubicBezTo>
                <a:cubicBezTo>
                  <a:pt x="6" y="264"/>
                  <a:pt x="7" y="266"/>
                  <a:pt x="7" y="266"/>
                </a:cubicBezTo>
                <a:cubicBezTo>
                  <a:pt x="7" y="266"/>
                  <a:pt x="8" y="267"/>
                  <a:pt x="9" y="267"/>
                </a:cubicBezTo>
                <a:cubicBezTo>
                  <a:pt x="7" y="267"/>
                  <a:pt x="6" y="268"/>
                  <a:pt x="6" y="268"/>
                </a:cubicBezTo>
                <a:cubicBezTo>
                  <a:pt x="7" y="268"/>
                  <a:pt x="8" y="268"/>
                  <a:pt x="9" y="268"/>
                </a:cubicBezTo>
                <a:cubicBezTo>
                  <a:pt x="9" y="268"/>
                  <a:pt x="10" y="268"/>
                  <a:pt x="11" y="268"/>
                </a:cubicBezTo>
                <a:cubicBezTo>
                  <a:pt x="10" y="268"/>
                  <a:pt x="10" y="268"/>
                  <a:pt x="10" y="268"/>
                </a:cubicBezTo>
                <a:cubicBezTo>
                  <a:pt x="9" y="268"/>
                  <a:pt x="9" y="268"/>
                  <a:pt x="9" y="268"/>
                </a:cubicBezTo>
                <a:cubicBezTo>
                  <a:pt x="9" y="268"/>
                  <a:pt x="9" y="268"/>
                  <a:pt x="9" y="268"/>
                </a:cubicBezTo>
                <a:cubicBezTo>
                  <a:pt x="9" y="269"/>
                  <a:pt x="8" y="269"/>
                  <a:pt x="8" y="269"/>
                </a:cubicBezTo>
                <a:cubicBezTo>
                  <a:pt x="8" y="269"/>
                  <a:pt x="7" y="269"/>
                  <a:pt x="7" y="269"/>
                </a:cubicBezTo>
                <a:cubicBezTo>
                  <a:pt x="7" y="269"/>
                  <a:pt x="7" y="269"/>
                  <a:pt x="8" y="269"/>
                </a:cubicBezTo>
                <a:cubicBezTo>
                  <a:pt x="6" y="269"/>
                  <a:pt x="5" y="270"/>
                  <a:pt x="4" y="270"/>
                </a:cubicBezTo>
                <a:cubicBezTo>
                  <a:pt x="3" y="270"/>
                  <a:pt x="5" y="270"/>
                  <a:pt x="9" y="270"/>
                </a:cubicBezTo>
                <a:cubicBezTo>
                  <a:pt x="8" y="270"/>
                  <a:pt x="7" y="271"/>
                  <a:pt x="6" y="271"/>
                </a:cubicBezTo>
                <a:cubicBezTo>
                  <a:pt x="7" y="271"/>
                  <a:pt x="8" y="270"/>
                  <a:pt x="10" y="270"/>
                </a:cubicBezTo>
                <a:cubicBezTo>
                  <a:pt x="10" y="270"/>
                  <a:pt x="10" y="272"/>
                  <a:pt x="10" y="272"/>
                </a:cubicBezTo>
                <a:cubicBezTo>
                  <a:pt x="10" y="272"/>
                  <a:pt x="11" y="274"/>
                  <a:pt x="11" y="274"/>
                </a:cubicBezTo>
                <a:cubicBezTo>
                  <a:pt x="11" y="274"/>
                  <a:pt x="11" y="274"/>
                  <a:pt x="11" y="274"/>
                </a:cubicBezTo>
                <a:cubicBezTo>
                  <a:pt x="11" y="274"/>
                  <a:pt x="11" y="274"/>
                  <a:pt x="11" y="274"/>
                </a:cubicBezTo>
                <a:cubicBezTo>
                  <a:pt x="11" y="274"/>
                  <a:pt x="12" y="272"/>
                  <a:pt x="12" y="272"/>
                </a:cubicBezTo>
                <a:cubicBezTo>
                  <a:pt x="11" y="272"/>
                  <a:pt x="11" y="271"/>
                  <a:pt x="11" y="271"/>
                </a:cubicBezTo>
                <a:cubicBezTo>
                  <a:pt x="11" y="271"/>
                  <a:pt x="11" y="270"/>
                  <a:pt x="11" y="270"/>
                </a:cubicBezTo>
                <a:cubicBezTo>
                  <a:pt x="11" y="270"/>
                  <a:pt x="11" y="270"/>
                  <a:pt x="11" y="270"/>
                </a:cubicBezTo>
                <a:cubicBezTo>
                  <a:pt x="10" y="271"/>
                  <a:pt x="8" y="271"/>
                  <a:pt x="7" y="272"/>
                </a:cubicBezTo>
                <a:cubicBezTo>
                  <a:pt x="9" y="271"/>
                  <a:pt x="11" y="271"/>
                  <a:pt x="12" y="270"/>
                </a:cubicBezTo>
                <a:cubicBezTo>
                  <a:pt x="12" y="270"/>
                  <a:pt x="12" y="270"/>
                  <a:pt x="12" y="270"/>
                </a:cubicBezTo>
                <a:cubicBezTo>
                  <a:pt x="12" y="270"/>
                  <a:pt x="13" y="270"/>
                  <a:pt x="13" y="270"/>
                </a:cubicBezTo>
                <a:cubicBezTo>
                  <a:pt x="13" y="270"/>
                  <a:pt x="12" y="270"/>
                  <a:pt x="12" y="270"/>
                </a:cubicBezTo>
                <a:cubicBezTo>
                  <a:pt x="13" y="270"/>
                  <a:pt x="13" y="270"/>
                  <a:pt x="13" y="270"/>
                </a:cubicBezTo>
                <a:cubicBezTo>
                  <a:pt x="13" y="270"/>
                  <a:pt x="12" y="270"/>
                  <a:pt x="12" y="270"/>
                </a:cubicBezTo>
                <a:cubicBezTo>
                  <a:pt x="9" y="271"/>
                  <a:pt x="9" y="271"/>
                  <a:pt x="9" y="271"/>
                </a:cubicBezTo>
                <a:cubicBezTo>
                  <a:pt x="10" y="271"/>
                  <a:pt x="10" y="271"/>
                  <a:pt x="11" y="271"/>
                </a:cubicBezTo>
                <a:cubicBezTo>
                  <a:pt x="11" y="271"/>
                  <a:pt x="11" y="271"/>
                  <a:pt x="11" y="271"/>
                </a:cubicBezTo>
                <a:cubicBezTo>
                  <a:pt x="10" y="271"/>
                  <a:pt x="10" y="271"/>
                  <a:pt x="9" y="271"/>
                </a:cubicBezTo>
                <a:cubicBezTo>
                  <a:pt x="9" y="271"/>
                  <a:pt x="10" y="271"/>
                  <a:pt x="10" y="271"/>
                </a:cubicBezTo>
                <a:cubicBezTo>
                  <a:pt x="9" y="272"/>
                  <a:pt x="9" y="272"/>
                  <a:pt x="8" y="272"/>
                </a:cubicBezTo>
                <a:cubicBezTo>
                  <a:pt x="8" y="272"/>
                  <a:pt x="9" y="272"/>
                  <a:pt x="9" y="272"/>
                </a:cubicBezTo>
                <a:cubicBezTo>
                  <a:pt x="8" y="272"/>
                  <a:pt x="6" y="273"/>
                  <a:pt x="6" y="273"/>
                </a:cubicBezTo>
                <a:cubicBezTo>
                  <a:pt x="7" y="273"/>
                  <a:pt x="8" y="272"/>
                  <a:pt x="9" y="272"/>
                </a:cubicBezTo>
                <a:cubicBezTo>
                  <a:pt x="10" y="272"/>
                  <a:pt x="10" y="271"/>
                  <a:pt x="11" y="271"/>
                </a:cubicBezTo>
                <a:cubicBezTo>
                  <a:pt x="14" y="272"/>
                  <a:pt x="14" y="272"/>
                  <a:pt x="14" y="272"/>
                </a:cubicBezTo>
                <a:cubicBezTo>
                  <a:pt x="15" y="272"/>
                  <a:pt x="15" y="274"/>
                  <a:pt x="16" y="274"/>
                </a:cubicBezTo>
                <a:cubicBezTo>
                  <a:pt x="16" y="274"/>
                  <a:pt x="16" y="274"/>
                  <a:pt x="16" y="274"/>
                </a:cubicBezTo>
                <a:cubicBezTo>
                  <a:pt x="13" y="274"/>
                  <a:pt x="11" y="274"/>
                  <a:pt x="10" y="274"/>
                </a:cubicBezTo>
                <a:cubicBezTo>
                  <a:pt x="13" y="273"/>
                  <a:pt x="15" y="271"/>
                  <a:pt x="17" y="270"/>
                </a:cubicBezTo>
                <a:cubicBezTo>
                  <a:pt x="17" y="270"/>
                  <a:pt x="17" y="270"/>
                  <a:pt x="18" y="270"/>
                </a:cubicBezTo>
                <a:cubicBezTo>
                  <a:pt x="18" y="270"/>
                  <a:pt x="18" y="271"/>
                  <a:pt x="18" y="271"/>
                </a:cubicBezTo>
                <a:cubicBezTo>
                  <a:pt x="17" y="272"/>
                  <a:pt x="16" y="274"/>
                  <a:pt x="15" y="274"/>
                </a:cubicBezTo>
                <a:cubicBezTo>
                  <a:pt x="15" y="274"/>
                  <a:pt x="15" y="274"/>
                  <a:pt x="15" y="274"/>
                </a:cubicBezTo>
                <a:cubicBezTo>
                  <a:pt x="15" y="274"/>
                  <a:pt x="15" y="272"/>
                  <a:pt x="15" y="272"/>
                </a:cubicBezTo>
                <a:cubicBezTo>
                  <a:pt x="13" y="273"/>
                  <a:pt x="12" y="272"/>
                  <a:pt x="11" y="273"/>
                </a:cubicBezTo>
                <a:cubicBezTo>
                  <a:pt x="13" y="272"/>
                  <a:pt x="14" y="271"/>
                  <a:pt x="16" y="271"/>
                </a:cubicBezTo>
                <a:cubicBezTo>
                  <a:pt x="16" y="271"/>
                  <a:pt x="16" y="271"/>
                  <a:pt x="16" y="271"/>
                </a:cubicBezTo>
                <a:cubicBezTo>
                  <a:pt x="15" y="271"/>
                  <a:pt x="14" y="272"/>
                  <a:pt x="13" y="272"/>
                </a:cubicBezTo>
                <a:cubicBezTo>
                  <a:pt x="13" y="272"/>
                  <a:pt x="12" y="272"/>
                  <a:pt x="12" y="272"/>
                </a:cubicBezTo>
                <a:cubicBezTo>
                  <a:pt x="13" y="272"/>
                  <a:pt x="13" y="272"/>
                  <a:pt x="13" y="272"/>
                </a:cubicBezTo>
                <a:cubicBezTo>
                  <a:pt x="12" y="272"/>
                  <a:pt x="12" y="272"/>
                  <a:pt x="12" y="272"/>
                </a:cubicBezTo>
                <a:cubicBezTo>
                  <a:pt x="11" y="273"/>
                  <a:pt x="9" y="273"/>
                  <a:pt x="8" y="274"/>
                </a:cubicBezTo>
                <a:cubicBezTo>
                  <a:pt x="11" y="273"/>
                  <a:pt x="14" y="272"/>
                  <a:pt x="16" y="271"/>
                </a:cubicBezTo>
                <a:cubicBezTo>
                  <a:pt x="15" y="272"/>
                  <a:pt x="14" y="272"/>
                  <a:pt x="13" y="273"/>
                </a:cubicBezTo>
                <a:cubicBezTo>
                  <a:pt x="14" y="272"/>
                  <a:pt x="14" y="272"/>
                  <a:pt x="14" y="272"/>
                </a:cubicBezTo>
                <a:cubicBezTo>
                  <a:pt x="12" y="273"/>
                  <a:pt x="11" y="274"/>
                  <a:pt x="9" y="274"/>
                </a:cubicBezTo>
                <a:cubicBezTo>
                  <a:pt x="11" y="274"/>
                  <a:pt x="13" y="273"/>
                  <a:pt x="15" y="272"/>
                </a:cubicBezTo>
                <a:cubicBezTo>
                  <a:pt x="15" y="272"/>
                  <a:pt x="15" y="272"/>
                  <a:pt x="15" y="273"/>
                </a:cubicBezTo>
                <a:cubicBezTo>
                  <a:pt x="16" y="272"/>
                  <a:pt x="18" y="271"/>
                  <a:pt x="20" y="271"/>
                </a:cubicBezTo>
                <a:cubicBezTo>
                  <a:pt x="19" y="271"/>
                  <a:pt x="18" y="272"/>
                  <a:pt x="17" y="272"/>
                </a:cubicBezTo>
                <a:cubicBezTo>
                  <a:pt x="20" y="271"/>
                  <a:pt x="20" y="271"/>
                  <a:pt x="20" y="271"/>
                </a:cubicBezTo>
                <a:cubicBezTo>
                  <a:pt x="20" y="271"/>
                  <a:pt x="20" y="271"/>
                  <a:pt x="20" y="271"/>
                </a:cubicBezTo>
                <a:cubicBezTo>
                  <a:pt x="18" y="272"/>
                  <a:pt x="16" y="273"/>
                  <a:pt x="16" y="273"/>
                </a:cubicBezTo>
                <a:cubicBezTo>
                  <a:pt x="18" y="272"/>
                  <a:pt x="20" y="271"/>
                  <a:pt x="22" y="271"/>
                </a:cubicBezTo>
                <a:cubicBezTo>
                  <a:pt x="21" y="271"/>
                  <a:pt x="19" y="272"/>
                  <a:pt x="19" y="272"/>
                </a:cubicBezTo>
                <a:cubicBezTo>
                  <a:pt x="19" y="272"/>
                  <a:pt x="19" y="272"/>
                  <a:pt x="19" y="272"/>
                </a:cubicBezTo>
                <a:cubicBezTo>
                  <a:pt x="18" y="273"/>
                  <a:pt x="17" y="273"/>
                  <a:pt x="16" y="274"/>
                </a:cubicBezTo>
                <a:cubicBezTo>
                  <a:pt x="17" y="273"/>
                  <a:pt x="17" y="273"/>
                  <a:pt x="17" y="273"/>
                </a:cubicBezTo>
                <a:cubicBezTo>
                  <a:pt x="16" y="274"/>
                  <a:pt x="15" y="274"/>
                  <a:pt x="15" y="275"/>
                </a:cubicBezTo>
                <a:cubicBezTo>
                  <a:pt x="17" y="274"/>
                  <a:pt x="18" y="273"/>
                  <a:pt x="20" y="272"/>
                </a:cubicBezTo>
                <a:cubicBezTo>
                  <a:pt x="20" y="272"/>
                  <a:pt x="20" y="273"/>
                  <a:pt x="19" y="273"/>
                </a:cubicBezTo>
                <a:cubicBezTo>
                  <a:pt x="20" y="272"/>
                  <a:pt x="20" y="272"/>
                  <a:pt x="20" y="272"/>
                </a:cubicBezTo>
                <a:cubicBezTo>
                  <a:pt x="19" y="273"/>
                  <a:pt x="18" y="273"/>
                  <a:pt x="17" y="274"/>
                </a:cubicBezTo>
                <a:cubicBezTo>
                  <a:pt x="19" y="273"/>
                  <a:pt x="20" y="273"/>
                  <a:pt x="21" y="272"/>
                </a:cubicBezTo>
                <a:cubicBezTo>
                  <a:pt x="20" y="273"/>
                  <a:pt x="20" y="273"/>
                  <a:pt x="19" y="274"/>
                </a:cubicBezTo>
                <a:cubicBezTo>
                  <a:pt x="20" y="273"/>
                  <a:pt x="21" y="272"/>
                  <a:pt x="23" y="272"/>
                </a:cubicBezTo>
                <a:cubicBezTo>
                  <a:pt x="23" y="272"/>
                  <a:pt x="23" y="272"/>
                  <a:pt x="23" y="272"/>
                </a:cubicBezTo>
                <a:cubicBezTo>
                  <a:pt x="24" y="271"/>
                  <a:pt x="24" y="271"/>
                  <a:pt x="25" y="271"/>
                </a:cubicBezTo>
                <a:cubicBezTo>
                  <a:pt x="25" y="271"/>
                  <a:pt x="25" y="271"/>
                  <a:pt x="25" y="271"/>
                </a:cubicBezTo>
                <a:cubicBezTo>
                  <a:pt x="24" y="271"/>
                  <a:pt x="24" y="271"/>
                  <a:pt x="24" y="272"/>
                </a:cubicBezTo>
                <a:cubicBezTo>
                  <a:pt x="24" y="271"/>
                  <a:pt x="25" y="271"/>
                  <a:pt x="25" y="271"/>
                </a:cubicBezTo>
                <a:cubicBezTo>
                  <a:pt x="26" y="271"/>
                  <a:pt x="27" y="271"/>
                  <a:pt x="28" y="270"/>
                </a:cubicBezTo>
                <a:cubicBezTo>
                  <a:pt x="28" y="270"/>
                  <a:pt x="29" y="270"/>
                  <a:pt x="29" y="270"/>
                </a:cubicBezTo>
                <a:cubicBezTo>
                  <a:pt x="28" y="271"/>
                  <a:pt x="27" y="273"/>
                  <a:pt x="26" y="273"/>
                </a:cubicBezTo>
                <a:cubicBezTo>
                  <a:pt x="28" y="273"/>
                  <a:pt x="29" y="274"/>
                  <a:pt x="30" y="274"/>
                </a:cubicBezTo>
                <a:cubicBezTo>
                  <a:pt x="30" y="274"/>
                  <a:pt x="30" y="274"/>
                  <a:pt x="30" y="274"/>
                </a:cubicBezTo>
                <a:cubicBezTo>
                  <a:pt x="29" y="274"/>
                  <a:pt x="28" y="273"/>
                  <a:pt x="28" y="273"/>
                </a:cubicBezTo>
                <a:cubicBezTo>
                  <a:pt x="26" y="273"/>
                  <a:pt x="25" y="273"/>
                  <a:pt x="24" y="273"/>
                </a:cubicBezTo>
                <a:cubicBezTo>
                  <a:pt x="26" y="273"/>
                  <a:pt x="28" y="272"/>
                  <a:pt x="30" y="271"/>
                </a:cubicBezTo>
                <a:cubicBezTo>
                  <a:pt x="29" y="272"/>
                  <a:pt x="29" y="273"/>
                  <a:pt x="28" y="273"/>
                </a:cubicBezTo>
                <a:cubicBezTo>
                  <a:pt x="30" y="274"/>
                  <a:pt x="30" y="274"/>
                  <a:pt x="30" y="274"/>
                </a:cubicBezTo>
                <a:cubicBezTo>
                  <a:pt x="30" y="274"/>
                  <a:pt x="30" y="274"/>
                  <a:pt x="30" y="274"/>
                </a:cubicBezTo>
                <a:cubicBezTo>
                  <a:pt x="27" y="274"/>
                  <a:pt x="25" y="274"/>
                  <a:pt x="23" y="275"/>
                </a:cubicBezTo>
                <a:cubicBezTo>
                  <a:pt x="26" y="274"/>
                  <a:pt x="29" y="272"/>
                  <a:pt x="32" y="271"/>
                </a:cubicBezTo>
                <a:cubicBezTo>
                  <a:pt x="32" y="271"/>
                  <a:pt x="32" y="271"/>
                  <a:pt x="32" y="271"/>
                </a:cubicBezTo>
                <a:cubicBezTo>
                  <a:pt x="30" y="271"/>
                  <a:pt x="29" y="272"/>
                  <a:pt x="28" y="272"/>
                </a:cubicBezTo>
                <a:cubicBezTo>
                  <a:pt x="29" y="272"/>
                  <a:pt x="30" y="271"/>
                  <a:pt x="31" y="271"/>
                </a:cubicBezTo>
                <a:cubicBezTo>
                  <a:pt x="31" y="271"/>
                  <a:pt x="30" y="272"/>
                  <a:pt x="29" y="272"/>
                </a:cubicBezTo>
                <a:cubicBezTo>
                  <a:pt x="34" y="270"/>
                  <a:pt x="34" y="270"/>
                  <a:pt x="34" y="270"/>
                </a:cubicBezTo>
                <a:cubicBezTo>
                  <a:pt x="34" y="270"/>
                  <a:pt x="35" y="270"/>
                  <a:pt x="35" y="270"/>
                </a:cubicBezTo>
                <a:cubicBezTo>
                  <a:pt x="31" y="271"/>
                  <a:pt x="28" y="272"/>
                  <a:pt x="26" y="273"/>
                </a:cubicBezTo>
                <a:cubicBezTo>
                  <a:pt x="28" y="272"/>
                  <a:pt x="31" y="272"/>
                  <a:pt x="33" y="271"/>
                </a:cubicBezTo>
                <a:cubicBezTo>
                  <a:pt x="32" y="271"/>
                  <a:pt x="32" y="272"/>
                  <a:pt x="31" y="272"/>
                </a:cubicBezTo>
                <a:cubicBezTo>
                  <a:pt x="33" y="271"/>
                  <a:pt x="33" y="271"/>
                  <a:pt x="33" y="271"/>
                </a:cubicBezTo>
                <a:cubicBezTo>
                  <a:pt x="32" y="272"/>
                  <a:pt x="30" y="272"/>
                  <a:pt x="29" y="273"/>
                </a:cubicBezTo>
                <a:cubicBezTo>
                  <a:pt x="28" y="273"/>
                  <a:pt x="28" y="273"/>
                  <a:pt x="27" y="273"/>
                </a:cubicBezTo>
                <a:cubicBezTo>
                  <a:pt x="28" y="273"/>
                  <a:pt x="28" y="273"/>
                  <a:pt x="28" y="273"/>
                </a:cubicBezTo>
                <a:cubicBezTo>
                  <a:pt x="28" y="273"/>
                  <a:pt x="28" y="273"/>
                  <a:pt x="28" y="273"/>
                </a:cubicBezTo>
                <a:cubicBezTo>
                  <a:pt x="26" y="274"/>
                  <a:pt x="25" y="274"/>
                  <a:pt x="24" y="275"/>
                </a:cubicBezTo>
                <a:cubicBezTo>
                  <a:pt x="25" y="274"/>
                  <a:pt x="25" y="274"/>
                  <a:pt x="26" y="274"/>
                </a:cubicBezTo>
                <a:cubicBezTo>
                  <a:pt x="26" y="274"/>
                  <a:pt x="26" y="274"/>
                  <a:pt x="26" y="274"/>
                </a:cubicBezTo>
                <a:cubicBezTo>
                  <a:pt x="26" y="274"/>
                  <a:pt x="26" y="274"/>
                  <a:pt x="26" y="274"/>
                </a:cubicBezTo>
                <a:cubicBezTo>
                  <a:pt x="29" y="273"/>
                  <a:pt x="31" y="272"/>
                  <a:pt x="33" y="272"/>
                </a:cubicBezTo>
                <a:cubicBezTo>
                  <a:pt x="33" y="272"/>
                  <a:pt x="33" y="272"/>
                  <a:pt x="33" y="272"/>
                </a:cubicBezTo>
                <a:cubicBezTo>
                  <a:pt x="34" y="272"/>
                  <a:pt x="34" y="272"/>
                  <a:pt x="34" y="272"/>
                </a:cubicBezTo>
                <a:cubicBezTo>
                  <a:pt x="34" y="272"/>
                  <a:pt x="34" y="272"/>
                  <a:pt x="34" y="272"/>
                </a:cubicBezTo>
                <a:cubicBezTo>
                  <a:pt x="31" y="273"/>
                  <a:pt x="28" y="274"/>
                  <a:pt x="27" y="274"/>
                </a:cubicBezTo>
                <a:cubicBezTo>
                  <a:pt x="37" y="271"/>
                  <a:pt x="37" y="271"/>
                  <a:pt x="37" y="271"/>
                </a:cubicBezTo>
                <a:cubicBezTo>
                  <a:pt x="37" y="271"/>
                  <a:pt x="37" y="271"/>
                  <a:pt x="38" y="271"/>
                </a:cubicBezTo>
                <a:cubicBezTo>
                  <a:pt x="38" y="271"/>
                  <a:pt x="38" y="271"/>
                  <a:pt x="39" y="270"/>
                </a:cubicBezTo>
                <a:cubicBezTo>
                  <a:pt x="38" y="271"/>
                  <a:pt x="37" y="271"/>
                  <a:pt x="37" y="271"/>
                </a:cubicBezTo>
                <a:cubicBezTo>
                  <a:pt x="38" y="271"/>
                  <a:pt x="39" y="270"/>
                  <a:pt x="40" y="270"/>
                </a:cubicBezTo>
                <a:cubicBezTo>
                  <a:pt x="42" y="270"/>
                  <a:pt x="43" y="270"/>
                  <a:pt x="45" y="269"/>
                </a:cubicBezTo>
                <a:cubicBezTo>
                  <a:pt x="49" y="268"/>
                  <a:pt x="49" y="268"/>
                  <a:pt x="49" y="268"/>
                </a:cubicBezTo>
                <a:cubicBezTo>
                  <a:pt x="53" y="267"/>
                  <a:pt x="53" y="267"/>
                  <a:pt x="53" y="267"/>
                </a:cubicBezTo>
                <a:cubicBezTo>
                  <a:pt x="58" y="266"/>
                  <a:pt x="62" y="264"/>
                  <a:pt x="66" y="263"/>
                </a:cubicBezTo>
                <a:cubicBezTo>
                  <a:pt x="68" y="262"/>
                  <a:pt x="70" y="262"/>
                  <a:pt x="72" y="261"/>
                </a:cubicBezTo>
                <a:cubicBezTo>
                  <a:pt x="73" y="261"/>
                  <a:pt x="74" y="260"/>
                  <a:pt x="75" y="260"/>
                </a:cubicBezTo>
                <a:cubicBezTo>
                  <a:pt x="76" y="260"/>
                  <a:pt x="77" y="259"/>
                  <a:pt x="77" y="259"/>
                </a:cubicBezTo>
                <a:cubicBezTo>
                  <a:pt x="81" y="258"/>
                  <a:pt x="84" y="256"/>
                  <a:pt x="86" y="255"/>
                </a:cubicBezTo>
                <a:cubicBezTo>
                  <a:pt x="87" y="255"/>
                  <a:pt x="87" y="254"/>
                  <a:pt x="88" y="254"/>
                </a:cubicBezTo>
                <a:cubicBezTo>
                  <a:pt x="90" y="253"/>
                  <a:pt x="92" y="251"/>
                  <a:pt x="94" y="249"/>
                </a:cubicBezTo>
                <a:cubicBezTo>
                  <a:pt x="94" y="249"/>
                  <a:pt x="94" y="249"/>
                  <a:pt x="95" y="249"/>
                </a:cubicBezTo>
                <a:cubicBezTo>
                  <a:pt x="95" y="249"/>
                  <a:pt x="95" y="249"/>
                  <a:pt x="95" y="249"/>
                </a:cubicBezTo>
                <a:cubicBezTo>
                  <a:pt x="96" y="248"/>
                  <a:pt x="97" y="248"/>
                  <a:pt x="97" y="248"/>
                </a:cubicBezTo>
                <a:cubicBezTo>
                  <a:pt x="97" y="257"/>
                  <a:pt x="83" y="279"/>
                  <a:pt x="79" y="285"/>
                </a:cubicBezTo>
                <a:cubicBezTo>
                  <a:pt x="78" y="286"/>
                  <a:pt x="89" y="281"/>
                  <a:pt x="98" y="277"/>
                </a:cubicBezTo>
                <a:cubicBezTo>
                  <a:pt x="90" y="287"/>
                  <a:pt x="81" y="297"/>
                  <a:pt x="77" y="299"/>
                </a:cubicBezTo>
                <a:cubicBezTo>
                  <a:pt x="70" y="305"/>
                  <a:pt x="70" y="304"/>
                  <a:pt x="74" y="303"/>
                </a:cubicBezTo>
                <a:cubicBezTo>
                  <a:pt x="78" y="302"/>
                  <a:pt x="91" y="307"/>
                  <a:pt x="100" y="303"/>
                </a:cubicBezTo>
                <a:cubicBezTo>
                  <a:pt x="110" y="299"/>
                  <a:pt x="118" y="300"/>
                  <a:pt x="118" y="300"/>
                </a:cubicBezTo>
                <a:cubicBezTo>
                  <a:pt x="118" y="300"/>
                  <a:pt x="113" y="319"/>
                  <a:pt x="109" y="323"/>
                </a:cubicBezTo>
                <a:cubicBezTo>
                  <a:pt x="104" y="327"/>
                  <a:pt x="134" y="314"/>
                  <a:pt x="139" y="309"/>
                </a:cubicBezTo>
                <a:cubicBezTo>
                  <a:pt x="144" y="305"/>
                  <a:pt x="156" y="296"/>
                  <a:pt x="156" y="296"/>
                </a:cubicBezTo>
                <a:cubicBezTo>
                  <a:pt x="156" y="296"/>
                  <a:pt x="165" y="288"/>
                  <a:pt x="177" y="280"/>
                </a:cubicBezTo>
                <a:cubicBezTo>
                  <a:pt x="189" y="271"/>
                  <a:pt x="193" y="278"/>
                  <a:pt x="201" y="271"/>
                </a:cubicBezTo>
                <a:cubicBezTo>
                  <a:pt x="209" y="264"/>
                  <a:pt x="208" y="263"/>
                  <a:pt x="209" y="249"/>
                </a:cubicBezTo>
                <a:cubicBezTo>
                  <a:pt x="210" y="236"/>
                  <a:pt x="213" y="238"/>
                  <a:pt x="222" y="231"/>
                </a:cubicBezTo>
                <a:cubicBezTo>
                  <a:pt x="230" y="224"/>
                  <a:pt x="234" y="226"/>
                  <a:pt x="240" y="218"/>
                </a:cubicBezTo>
                <a:cubicBezTo>
                  <a:pt x="247" y="210"/>
                  <a:pt x="243" y="203"/>
                  <a:pt x="243" y="191"/>
                </a:cubicBezTo>
                <a:cubicBezTo>
                  <a:pt x="242" y="185"/>
                  <a:pt x="241" y="182"/>
                  <a:pt x="238" y="180"/>
                </a:cubicBezTo>
                <a:cubicBezTo>
                  <a:pt x="240" y="179"/>
                  <a:pt x="242" y="177"/>
                  <a:pt x="245" y="176"/>
                </a:cubicBezTo>
                <a:cubicBezTo>
                  <a:pt x="247" y="175"/>
                  <a:pt x="248" y="174"/>
                  <a:pt x="250" y="174"/>
                </a:cubicBezTo>
                <a:cubicBezTo>
                  <a:pt x="251" y="175"/>
                  <a:pt x="252" y="175"/>
                  <a:pt x="253" y="176"/>
                </a:cubicBezTo>
                <a:cubicBezTo>
                  <a:pt x="257" y="177"/>
                  <a:pt x="257" y="174"/>
                  <a:pt x="259" y="172"/>
                </a:cubicBezTo>
                <a:cubicBezTo>
                  <a:pt x="262" y="171"/>
                  <a:pt x="265" y="169"/>
                  <a:pt x="264" y="166"/>
                </a:cubicBezTo>
                <a:cubicBezTo>
                  <a:pt x="275" y="159"/>
                  <a:pt x="285" y="153"/>
                  <a:pt x="285" y="153"/>
                </a:cubicBezTo>
                <a:cubicBezTo>
                  <a:pt x="285" y="153"/>
                  <a:pt x="287" y="154"/>
                  <a:pt x="289" y="154"/>
                </a:cubicBezTo>
                <a:cubicBezTo>
                  <a:pt x="290" y="154"/>
                  <a:pt x="291" y="152"/>
                  <a:pt x="291" y="152"/>
                </a:cubicBezTo>
                <a:cubicBezTo>
                  <a:pt x="291" y="152"/>
                  <a:pt x="291" y="152"/>
                  <a:pt x="292" y="152"/>
                </a:cubicBezTo>
                <a:cubicBezTo>
                  <a:pt x="293" y="151"/>
                  <a:pt x="294" y="150"/>
                  <a:pt x="294" y="150"/>
                </a:cubicBezTo>
                <a:cubicBezTo>
                  <a:pt x="294" y="150"/>
                  <a:pt x="294" y="150"/>
                  <a:pt x="295" y="150"/>
                </a:cubicBezTo>
                <a:cubicBezTo>
                  <a:pt x="297" y="149"/>
                  <a:pt x="297" y="147"/>
                  <a:pt x="297" y="147"/>
                </a:cubicBezTo>
                <a:cubicBezTo>
                  <a:pt x="298" y="147"/>
                  <a:pt x="299" y="147"/>
                  <a:pt x="299" y="146"/>
                </a:cubicBezTo>
                <a:cubicBezTo>
                  <a:pt x="299" y="144"/>
                  <a:pt x="298" y="143"/>
                  <a:pt x="298" y="143"/>
                </a:cubicBezTo>
                <a:cubicBezTo>
                  <a:pt x="298" y="143"/>
                  <a:pt x="330" y="120"/>
                  <a:pt x="330" y="120"/>
                </a:cubicBezTo>
                <a:cubicBezTo>
                  <a:pt x="331" y="119"/>
                  <a:pt x="327" y="114"/>
                  <a:pt x="326" y="114"/>
                </a:cubicBezTo>
                <a:close/>
                <a:moveTo>
                  <a:pt x="7" y="245"/>
                </a:moveTo>
                <a:cubicBezTo>
                  <a:pt x="7" y="245"/>
                  <a:pt x="6" y="245"/>
                  <a:pt x="6" y="245"/>
                </a:cubicBezTo>
                <a:cubicBezTo>
                  <a:pt x="6" y="245"/>
                  <a:pt x="6" y="245"/>
                  <a:pt x="7" y="245"/>
                </a:cubicBezTo>
                <a:cubicBezTo>
                  <a:pt x="7" y="245"/>
                  <a:pt x="7" y="245"/>
                  <a:pt x="8" y="245"/>
                </a:cubicBezTo>
                <a:cubicBezTo>
                  <a:pt x="8" y="245"/>
                  <a:pt x="7" y="245"/>
                  <a:pt x="7" y="245"/>
                </a:cubicBezTo>
                <a:close/>
                <a:moveTo>
                  <a:pt x="9" y="268"/>
                </a:moveTo>
                <a:cubicBezTo>
                  <a:pt x="9" y="267"/>
                  <a:pt x="8" y="267"/>
                  <a:pt x="7" y="267"/>
                </a:cubicBezTo>
                <a:cubicBezTo>
                  <a:pt x="8" y="267"/>
                  <a:pt x="9" y="267"/>
                  <a:pt x="10" y="267"/>
                </a:cubicBezTo>
                <a:cubicBezTo>
                  <a:pt x="10" y="267"/>
                  <a:pt x="10" y="267"/>
                  <a:pt x="9" y="268"/>
                </a:cubicBezTo>
                <a:close/>
                <a:moveTo>
                  <a:pt x="8" y="242"/>
                </a:moveTo>
                <a:cubicBezTo>
                  <a:pt x="9" y="242"/>
                  <a:pt x="11" y="242"/>
                  <a:pt x="12" y="242"/>
                </a:cubicBezTo>
                <a:cubicBezTo>
                  <a:pt x="12" y="242"/>
                  <a:pt x="13" y="242"/>
                  <a:pt x="13" y="242"/>
                </a:cubicBezTo>
                <a:cubicBezTo>
                  <a:pt x="13" y="242"/>
                  <a:pt x="12" y="242"/>
                  <a:pt x="11" y="242"/>
                </a:cubicBezTo>
                <a:cubicBezTo>
                  <a:pt x="11" y="242"/>
                  <a:pt x="10" y="242"/>
                  <a:pt x="10" y="242"/>
                </a:cubicBezTo>
                <a:cubicBezTo>
                  <a:pt x="9" y="242"/>
                  <a:pt x="9" y="242"/>
                  <a:pt x="8" y="242"/>
                </a:cubicBezTo>
                <a:close/>
                <a:moveTo>
                  <a:pt x="13" y="255"/>
                </a:moveTo>
                <a:cubicBezTo>
                  <a:pt x="13" y="255"/>
                  <a:pt x="13" y="255"/>
                  <a:pt x="13" y="255"/>
                </a:cubicBezTo>
                <a:cubicBezTo>
                  <a:pt x="12" y="255"/>
                  <a:pt x="12" y="255"/>
                  <a:pt x="12" y="255"/>
                </a:cubicBezTo>
                <a:cubicBezTo>
                  <a:pt x="11" y="255"/>
                  <a:pt x="11" y="254"/>
                  <a:pt x="10" y="254"/>
                </a:cubicBezTo>
                <a:cubicBezTo>
                  <a:pt x="10" y="254"/>
                  <a:pt x="11" y="254"/>
                  <a:pt x="11" y="254"/>
                </a:cubicBezTo>
                <a:cubicBezTo>
                  <a:pt x="11" y="254"/>
                  <a:pt x="12" y="254"/>
                  <a:pt x="12" y="254"/>
                </a:cubicBezTo>
                <a:cubicBezTo>
                  <a:pt x="13" y="254"/>
                  <a:pt x="13" y="254"/>
                  <a:pt x="13" y="255"/>
                </a:cubicBezTo>
                <a:close/>
                <a:moveTo>
                  <a:pt x="11" y="245"/>
                </a:moveTo>
                <a:cubicBezTo>
                  <a:pt x="11" y="245"/>
                  <a:pt x="10" y="245"/>
                  <a:pt x="10" y="245"/>
                </a:cubicBezTo>
                <a:cubicBezTo>
                  <a:pt x="11" y="245"/>
                  <a:pt x="11" y="245"/>
                  <a:pt x="11" y="245"/>
                </a:cubicBezTo>
                <a:cubicBezTo>
                  <a:pt x="12" y="245"/>
                  <a:pt x="12" y="245"/>
                  <a:pt x="12" y="244"/>
                </a:cubicBezTo>
                <a:cubicBezTo>
                  <a:pt x="12" y="245"/>
                  <a:pt x="12" y="245"/>
                  <a:pt x="13" y="245"/>
                </a:cubicBezTo>
                <a:cubicBezTo>
                  <a:pt x="12" y="245"/>
                  <a:pt x="12" y="245"/>
                  <a:pt x="11" y="245"/>
                </a:cubicBezTo>
                <a:close/>
                <a:moveTo>
                  <a:pt x="8" y="244"/>
                </a:moveTo>
                <a:cubicBezTo>
                  <a:pt x="9" y="244"/>
                  <a:pt x="10" y="244"/>
                  <a:pt x="10" y="244"/>
                </a:cubicBezTo>
                <a:cubicBezTo>
                  <a:pt x="10" y="244"/>
                  <a:pt x="11" y="244"/>
                  <a:pt x="11" y="244"/>
                </a:cubicBezTo>
                <a:cubicBezTo>
                  <a:pt x="10" y="244"/>
                  <a:pt x="10" y="244"/>
                  <a:pt x="10" y="244"/>
                </a:cubicBezTo>
                <a:cubicBezTo>
                  <a:pt x="11" y="244"/>
                  <a:pt x="11" y="244"/>
                  <a:pt x="11" y="244"/>
                </a:cubicBezTo>
                <a:cubicBezTo>
                  <a:pt x="10" y="244"/>
                  <a:pt x="9" y="245"/>
                  <a:pt x="9" y="245"/>
                </a:cubicBezTo>
                <a:cubicBezTo>
                  <a:pt x="8" y="245"/>
                  <a:pt x="8" y="245"/>
                  <a:pt x="8" y="244"/>
                </a:cubicBezTo>
                <a:close/>
                <a:moveTo>
                  <a:pt x="9" y="246"/>
                </a:moveTo>
                <a:cubicBezTo>
                  <a:pt x="9" y="246"/>
                  <a:pt x="10" y="246"/>
                  <a:pt x="10" y="246"/>
                </a:cubicBezTo>
                <a:cubicBezTo>
                  <a:pt x="10" y="246"/>
                  <a:pt x="11" y="246"/>
                  <a:pt x="11" y="246"/>
                </a:cubicBezTo>
                <a:cubicBezTo>
                  <a:pt x="11" y="246"/>
                  <a:pt x="10" y="246"/>
                  <a:pt x="10" y="246"/>
                </a:cubicBezTo>
                <a:cubicBezTo>
                  <a:pt x="10" y="246"/>
                  <a:pt x="9" y="246"/>
                  <a:pt x="9" y="246"/>
                </a:cubicBezTo>
                <a:close/>
                <a:moveTo>
                  <a:pt x="10" y="254"/>
                </a:moveTo>
                <a:cubicBezTo>
                  <a:pt x="10" y="254"/>
                  <a:pt x="11" y="255"/>
                  <a:pt x="11" y="255"/>
                </a:cubicBezTo>
                <a:cubicBezTo>
                  <a:pt x="11" y="255"/>
                  <a:pt x="11" y="255"/>
                  <a:pt x="11" y="255"/>
                </a:cubicBezTo>
                <a:cubicBezTo>
                  <a:pt x="10" y="255"/>
                  <a:pt x="9" y="255"/>
                  <a:pt x="8" y="255"/>
                </a:cubicBezTo>
                <a:cubicBezTo>
                  <a:pt x="9" y="255"/>
                  <a:pt x="9" y="254"/>
                  <a:pt x="9" y="254"/>
                </a:cubicBezTo>
                <a:cubicBezTo>
                  <a:pt x="9" y="254"/>
                  <a:pt x="10" y="254"/>
                  <a:pt x="10" y="254"/>
                </a:cubicBezTo>
                <a:close/>
                <a:moveTo>
                  <a:pt x="6" y="252"/>
                </a:moveTo>
                <a:cubicBezTo>
                  <a:pt x="6" y="252"/>
                  <a:pt x="6" y="252"/>
                  <a:pt x="5" y="252"/>
                </a:cubicBezTo>
                <a:cubicBezTo>
                  <a:pt x="5" y="252"/>
                  <a:pt x="6" y="251"/>
                  <a:pt x="6" y="251"/>
                </a:cubicBezTo>
                <a:cubicBezTo>
                  <a:pt x="6" y="251"/>
                  <a:pt x="6" y="252"/>
                  <a:pt x="7" y="252"/>
                </a:cubicBezTo>
                <a:cubicBezTo>
                  <a:pt x="7" y="252"/>
                  <a:pt x="6" y="252"/>
                  <a:pt x="6" y="252"/>
                </a:cubicBezTo>
                <a:close/>
                <a:moveTo>
                  <a:pt x="8" y="250"/>
                </a:moveTo>
                <a:cubicBezTo>
                  <a:pt x="7" y="250"/>
                  <a:pt x="7" y="250"/>
                  <a:pt x="6" y="250"/>
                </a:cubicBezTo>
                <a:cubicBezTo>
                  <a:pt x="6" y="250"/>
                  <a:pt x="7" y="250"/>
                  <a:pt x="7" y="250"/>
                </a:cubicBezTo>
                <a:cubicBezTo>
                  <a:pt x="8" y="250"/>
                  <a:pt x="8" y="250"/>
                  <a:pt x="9" y="250"/>
                </a:cubicBezTo>
                <a:cubicBezTo>
                  <a:pt x="9" y="250"/>
                  <a:pt x="9" y="250"/>
                  <a:pt x="9" y="250"/>
                </a:cubicBezTo>
                <a:cubicBezTo>
                  <a:pt x="9" y="250"/>
                  <a:pt x="8" y="250"/>
                  <a:pt x="8" y="250"/>
                </a:cubicBezTo>
                <a:cubicBezTo>
                  <a:pt x="8" y="250"/>
                  <a:pt x="8" y="250"/>
                  <a:pt x="8" y="250"/>
                </a:cubicBezTo>
                <a:close/>
                <a:moveTo>
                  <a:pt x="7" y="255"/>
                </a:moveTo>
                <a:cubicBezTo>
                  <a:pt x="6" y="254"/>
                  <a:pt x="6" y="254"/>
                  <a:pt x="5" y="254"/>
                </a:cubicBezTo>
                <a:cubicBezTo>
                  <a:pt x="6" y="254"/>
                  <a:pt x="6" y="253"/>
                  <a:pt x="7" y="253"/>
                </a:cubicBezTo>
                <a:cubicBezTo>
                  <a:pt x="7" y="253"/>
                  <a:pt x="7" y="253"/>
                  <a:pt x="7" y="253"/>
                </a:cubicBezTo>
                <a:cubicBezTo>
                  <a:pt x="7" y="253"/>
                  <a:pt x="7" y="253"/>
                  <a:pt x="7" y="254"/>
                </a:cubicBezTo>
                <a:cubicBezTo>
                  <a:pt x="7" y="254"/>
                  <a:pt x="7" y="254"/>
                  <a:pt x="6" y="254"/>
                </a:cubicBezTo>
                <a:cubicBezTo>
                  <a:pt x="6" y="254"/>
                  <a:pt x="6" y="254"/>
                  <a:pt x="6" y="254"/>
                </a:cubicBezTo>
                <a:cubicBezTo>
                  <a:pt x="6" y="254"/>
                  <a:pt x="6" y="254"/>
                  <a:pt x="6" y="254"/>
                </a:cubicBezTo>
                <a:cubicBezTo>
                  <a:pt x="6" y="254"/>
                  <a:pt x="6" y="254"/>
                  <a:pt x="6" y="254"/>
                </a:cubicBezTo>
                <a:cubicBezTo>
                  <a:pt x="6" y="254"/>
                  <a:pt x="6" y="254"/>
                  <a:pt x="7" y="254"/>
                </a:cubicBezTo>
                <a:cubicBezTo>
                  <a:pt x="7" y="254"/>
                  <a:pt x="8" y="254"/>
                  <a:pt x="8" y="254"/>
                </a:cubicBezTo>
                <a:cubicBezTo>
                  <a:pt x="8" y="254"/>
                  <a:pt x="8" y="254"/>
                  <a:pt x="8" y="254"/>
                </a:cubicBezTo>
                <a:cubicBezTo>
                  <a:pt x="8" y="254"/>
                  <a:pt x="8" y="254"/>
                  <a:pt x="8" y="254"/>
                </a:cubicBezTo>
                <a:cubicBezTo>
                  <a:pt x="8" y="254"/>
                  <a:pt x="8" y="254"/>
                  <a:pt x="9" y="254"/>
                </a:cubicBezTo>
                <a:cubicBezTo>
                  <a:pt x="9" y="254"/>
                  <a:pt x="9" y="254"/>
                  <a:pt x="9" y="254"/>
                </a:cubicBezTo>
                <a:cubicBezTo>
                  <a:pt x="9" y="254"/>
                  <a:pt x="9" y="254"/>
                  <a:pt x="9" y="254"/>
                </a:cubicBezTo>
                <a:cubicBezTo>
                  <a:pt x="9" y="254"/>
                  <a:pt x="9" y="254"/>
                  <a:pt x="9" y="254"/>
                </a:cubicBezTo>
                <a:cubicBezTo>
                  <a:pt x="9" y="254"/>
                  <a:pt x="8" y="254"/>
                  <a:pt x="7" y="254"/>
                </a:cubicBezTo>
                <a:cubicBezTo>
                  <a:pt x="8" y="254"/>
                  <a:pt x="8" y="254"/>
                  <a:pt x="9" y="254"/>
                </a:cubicBezTo>
                <a:cubicBezTo>
                  <a:pt x="9" y="255"/>
                  <a:pt x="8" y="255"/>
                  <a:pt x="8" y="255"/>
                </a:cubicBezTo>
                <a:cubicBezTo>
                  <a:pt x="8" y="255"/>
                  <a:pt x="7" y="255"/>
                  <a:pt x="7" y="255"/>
                </a:cubicBezTo>
                <a:close/>
                <a:moveTo>
                  <a:pt x="7" y="255"/>
                </a:moveTo>
                <a:cubicBezTo>
                  <a:pt x="7" y="255"/>
                  <a:pt x="8" y="255"/>
                  <a:pt x="8" y="255"/>
                </a:cubicBezTo>
                <a:cubicBezTo>
                  <a:pt x="8" y="255"/>
                  <a:pt x="8" y="255"/>
                  <a:pt x="8" y="255"/>
                </a:cubicBezTo>
                <a:cubicBezTo>
                  <a:pt x="7" y="255"/>
                  <a:pt x="7" y="255"/>
                  <a:pt x="7" y="255"/>
                </a:cubicBezTo>
                <a:close/>
                <a:moveTo>
                  <a:pt x="8" y="258"/>
                </a:moveTo>
                <a:cubicBezTo>
                  <a:pt x="8" y="258"/>
                  <a:pt x="8" y="258"/>
                  <a:pt x="8" y="258"/>
                </a:cubicBezTo>
                <a:cubicBezTo>
                  <a:pt x="8" y="257"/>
                  <a:pt x="8" y="257"/>
                  <a:pt x="8" y="257"/>
                </a:cubicBezTo>
                <a:cubicBezTo>
                  <a:pt x="8" y="257"/>
                  <a:pt x="8" y="258"/>
                  <a:pt x="8" y="258"/>
                </a:cubicBezTo>
                <a:cubicBezTo>
                  <a:pt x="8" y="258"/>
                  <a:pt x="8" y="258"/>
                  <a:pt x="8" y="258"/>
                </a:cubicBezTo>
                <a:close/>
                <a:moveTo>
                  <a:pt x="9" y="257"/>
                </a:moveTo>
                <a:cubicBezTo>
                  <a:pt x="9" y="257"/>
                  <a:pt x="9" y="257"/>
                  <a:pt x="9" y="257"/>
                </a:cubicBezTo>
                <a:cubicBezTo>
                  <a:pt x="9" y="257"/>
                  <a:pt x="8" y="257"/>
                  <a:pt x="8" y="257"/>
                </a:cubicBezTo>
                <a:cubicBezTo>
                  <a:pt x="8" y="257"/>
                  <a:pt x="8" y="257"/>
                  <a:pt x="7" y="257"/>
                </a:cubicBezTo>
                <a:cubicBezTo>
                  <a:pt x="7" y="256"/>
                  <a:pt x="8" y="256"/>
                  <a:pt x="8" y="256"/>
                </a:cubicBezTo>
                <a:cubicBezTo>
                  <a:pt x="8" y="256"/>
                  <a:pt x="9" y="257"/>
                  <a:pt x="9" y="257"/>
                </a:cubicBezTo>
                <a:cubicBezTo>
                  <a:pt x="9" y="257"/>
                  <a:pt x="9" y="257"/>
                  <a:pt x="9" y="257"/>
                </a:cubicBezTo>
                <a:cubicBezTo>
                  <a:pt x="9" y="257"/>
                  <a:pt x="9" y="257"/>
                  <a:pt x="9" y="257"/>
                </a:cubicBezTo>
                <a:close/>
                <a:moveTo>
                  <a:pt x="9" y="256"/>
                </a:moveTo>
                <a:cubicBezTo>
                  <a:pt x="8" y="256"/>
                  <a:pt x="8" y="256"/>
                  <a:pt x="8" y="255"/>
                </a:cubicBezTo>
                <a:cubicBezTo>
                  <a:pt x="8" y="255"/>
                  <a:pt x="8" y="255"/>
                  <a:pt x="8" y="255"/>
                </a:cubicBezTo>
                <a:cubicBezTo>
                  <a:pt x="9" y="255"/>
                  <a:pt x="10" y="255"/>
                  <a:pt x="10" y="255"/>
                </a:cubicBezTo>
                <a:cubicBezTo>
                  <a:pt x="10" y="255"/>
                  <a:pt x="9" y="256"/>
                  <a:pt x="9" y="256"/>
                </a:cubicBezTo>
                <a:cubicBezTo>
                  <a:pt x="9" y="256"/>
                  <a:pt x="10" y="256"/>
                  <a:pt x="11" y="255"/>
                </a:cubicBezTo>
                <a:cubicBezTo>
                  <a:pt x="11" y="255"/>
                  <a:pt x="11" y="255"/>
                  <a:pt x="11" y="255"/>
                </a:cubicBezTo>
                <a:cubicBezTo>
                  <a:pt x="11" y="255"/>
                  <a:pt x="11" y="255"/>
                  <a:pt x="12" y="255"/>
                </a:cubicBezTo>
                <a:cubicBezTo>
                  <a:pt x="12" y="255"/>
                  <a:pt x="12" y="255"/>
                  <a:pt x="12" y="255"/>
                </a:cubicBezTo>
                <a:cubicBezTo>
                  <a:pt x="11" y="256"/>
                  <a:pt x="10" y="256"/>
                  <a:pt x="9" y="256"/>
                </a:cubicBezTo>
                <a:close/>
                <a:moveTo>
                  <a:pt x="12" y="256"/>
                </a:moveTo>
                <a:cubicBezTo>
                  <a:pt x="12" y="256"/>
                  <a:pt x="12" y="256"/>
                  <a:pt x="11" y="256"/>
                </a:cubicBezTo>
                <a:cubicBezTo>
                  <a:pt x="11" y="256"/>
                  <a:pt x="11" y="256"/>
                  <a:pt x="12" y="256"/>
                </a:cubicBezTo>
                <a:cubicBezTo>
                  <a:pt x="12" y="256"/>
                  <a:pt x="13" y="256"/>
                  <a:pt x="13" y="256"/>
                </a:cubicBezTo>
                <a:cubicBezTo>
                  <a:pt x="13" y="256"/>
                  <a:pt x="12" y="256"/>
                  <a:pt x="12" y="256"/>
                </a:cubicBezTo>
                <a:close/>
                <a:moveTo>
                  <a:pt x="13" y="245"/>
                </a:moveTo>
                <a:cubicBezTo>
                  <a:pt x="13" y="245"/>
                  <a:pt x="14" y="245"/>
                  <a:pt x="14" y="245"/>
                </a:cubicBezTo>
                <a:cubicBezTo>
                  <a:pt x="14" y="245"/>
                  <a:pt x="15" y="245"/>
                  <a:pt x="15" y="245"/>
                </a:cubicBezTo>
                <a:cubicBezTo>
                  <a:pt x="14" y="245"/>
                  <a:pt x="14" y="245"/>
                  <a:pt x="13" y="245"/>
                </a:cubicBezTo>
                <a:close/>
                <a:moveTo>
                  <a:pt x="13" y="263"/>
                </a:moveTo>
                <a:cubicBezTo>
                  <a:pt x="12" y="263"/>
                  <a:pt x="12" y="263"/>
                  <a:pt x="12" y="263"/>
                </a:cubicBezTo>
                <a:cubicBezTo>
                  <a:pt x="11" y="263"/>
                  <a:pt x="11" y="263"/>
                  <a:pt x="10" y="263"/>
                </a:cubicBezTo>
                <a:cubicBezTo>
                  <a:pt x="11" y="263"/>
                  <a:pt x="11" y="263"/>
                  <a:pt x="12" y="262"/>
                </a:cubicBezTo>
                <a:cubicBezTo>
                  <a:pt x="12" y="262"/>
                  <a:pt x="12" y="262"/>
                  <a:pt x="13" y="263"/>
                </a:cubicBezTo>
                <a:close/>
                <a:moveTo>
                  <a:pt x="12" y="263"/>
                </a:moveTo>
                <a:cubicBezTo>
                  <a:pt x="11" y="264"/>
                  <a:pt x="11" y="264"/>
                  <a:pt x="11" y="264"/>
                </a:cubicBezTo>
                <a:cubicBezTo>
                  <a:pt x="10" y="264"/>
                  <a:pt x="10" y="264"/>
                  <a:pt x="10" y="264"/>
                </a:cubicBezTo>
                <a:cubicBezTo>
                  <a:pt x="10" y="264"/>
                  <a:pt x="11" y="264"/>
                  <a:pt x="12" y="263"/>
                </a:cubicBezTo>
                <a:cubicBezTo>
                  <a:pt x="12" y="263"/>
                  <a:pt x="12" y="263"/>
                  <a:pt x="12" y="263"/>
                </a:cubicBezTo>
                <a:close/>
                <a:moveTo>
                  <a:pt x="8" y="261"/>
                </a:moveTo>
                <a:cubicBezTo>
                  <a:pt x="8" y="261"/>
                  <a:pt x="9" y="261"/>
                  <a:pt x="9" y="261"/>
                </a:cubicBezTo>
                <a:cubicBezTo>
                  <a:pt x="10" y="261"/>
                  <a:pt x="10" y="261"/>
                  <a:pt x="10" y="261"/>
                </a:cubicBezTo>
                <a:cubicBezTo>
                  <a:pt x="9" y="261"/>
                  <a:pt x="9" y="261"/>
                  <a:pt x="9" y="261"/>
                </a:cubicBezTo>
                <a:cubicBezTo>
                  <a:pt x="8" y="261"/>
                  <a:pt x="8" y="261"/>
                  <a:pt x="8" y="261"/>
                </a:cubicBezTo>
                <a:close/>
                <a:moveTo>
                  <a:pt x="8" y="263"/>
                </a:moveTo>
                <a:cubicBezTo>
                  <a:pt x="9" y="263"/>
                  <a:pt x="9" y="262"/>
                  <a:pt x="9" y="262"/>
                </a:cubicBezTo>
                <a:cubicBezTo>
                  <a:pt x="10" y="262"/>
                  <a:pt x="10" y="262"/>
                  <a:pt x="10" y="262"/>
                </a:cubicBezTo>
                <a:cubicBezTo>
                  <a:pt x="11" y="262"/>
                  <a:pt x="11" y="262"/>
                  <a:pt x="11" y="262"/>
                </a:cubicBezTo>
                <a:cubicBezTo>
                  <a:pt x="11" y="263"/>
                  <a:pt x="10" y="263"/>
                  <a:pt x="10" y="263"/>
                </a:cubicBezTo>
                <a:cubicBezTo>
                  <a:pt x="9" y="263"/>
                  <a:pt x="9" y="263"/>
                  <a:pt x="8" y="263"/>
                </a:cubicBezTo>
                <a:close/>
                <a:moveTo>
                  <a:pt x="8" y="264"/>
                </a:moveTo>
                <a:cubicBezTo>
                  <a:pt x="8" y="264"/>
                  <a:pt x="9" y="263"/>
                  <a:pt x="10" y="263"/>
                </a:cubicBezTo>
                <a:cubicBezTo>
                  <a:pt x="10" y="263"/>
                  <a:pt x="10" y="263"/>
                  <a:pt x="11" y="263"/>
                </a:cubicBezTo>
                <a:cubicBezTo>
                  <a:pt x="11" y="263"/>
                  <a:pt x="11" y="263"/>
                  <a:pt x="11" y="263"/>
                </a:cubicBezTo>
                <a:cubicBezTo>
                  <a:pt x="10" y="264"/>
                  <a:pt x="10" y="264"/>
                  <a:pt x="9" y="264"/>
                </a:cubicBezTo>
                <a:cubicBezTo>
                  <a:pt x="9" y="264"/>
                  <a:pt x="8" y="264"/>
                  <a:pt x="8" y="264"/>
                </a:cubicBezTo>
                <a:close/>
                <a:moveTo>
                  <a:pt x="7" y="266"/>
                </a:moveTo>
                <a:cubicBezTo>
                  <a:pt x="7" y="266"/>
                  <a:pt x="6" y="266"/>
                  <a:pt x="5" y="265"/>
                </a:cubicBezTo>
                <a:cubicBezTo>
                  <a:pt x="6" y="265"/>
                  <a:pt x="8" y="265"/>
                  <a:pt x="9" y="264"/>
                </a:cubicBezTo>
                <a:cubicBezTo>
                  <a:pt x="9" y="264"/>
                  <a:pt x="10" y="264"/>
                  <a:pt x="11" y="265"/>
                </a:cubicBezTo>
                <a:cubicBezTo>
                  <a:pt x="11" y="265"/>
                  <a:pt x="11" y="265"/>
                  <a:pt x="11" y="265"/>
                </a:cubicBezTo>
                <a:cubicBezTo>
                  <a:pt x="9" y="265"/>
                  <a:pt x="7" y="266"/>
                  <a:pt x="6" y="266"/>
                </a:cubicBezTo>
                <a:cubicBezTo>
                  <a:pt x="4" y="266"/>
                  <a:pt x="6" y="266"/>
                  <a:pt x="9" y="266"/>
                </a:cubicBezTo>
                <a:cubicBezTo>
                  <a:pt x="9" y="266"/>
                  <a:pt x="8" y="266"/>
                  <a:pt x="8" y="266"/>
                </a:cubicBezTo>
                <a:cubicBezTo>
                  <a:pt x="7" y="266"/>
                  <a:pt x="7" y="266"/>
                  <a:pt x="7" y="266"/>
                </a:cubicBezTo>
                <a:close/>
                <a:moveTo>
                  <a:pt x="10" y="266"/>
                </a:moveTo>
                <a:cubicBezTo>
                  <a:pt x="9" y="266"/>
                  <a:pt x="9" y="266"/>
                  <a:pt x="8" y="266"/>
                </a:cubicBezTo>
                <a:cubicBezTo>
                  <a:pt x="9" y="266"/>
                  <a:pt x="9" y="266"/>
                  <a:pt x="10" y="266"/>
                </a:cubicBezTo>
                <a:cubicBezTo>
                  <a:pt x="11" y="266"/>
                  <a:pt x="11" y="266"/>
                  <a:pt x="11" y="266"/>
                </a:cubicBezTo>
                <a:cubicBezTo>
                  <a:pt x="11" y="266"/>
                  <a:pt x="11" y="266"/>
                  <a:pt x="11" y="266"/>
                </a:cubicBezTo>
                <a:cubicBezTo>
                  <a:pt x="10" y="266"/>
                  <a:pt x="10" y="266"/>
                  <a:pt x="10" y="266"/>
                </a:cubicBezTo>
                <a:close/>
                <a:moveTo>
                  <a:pt x="12" y="266"/>
                </a:moveTo>
                <a:cubicBezTo>
                  <a:pt x="12" y="266"/>
                  <a:pt x="12" y="266"/>
                  <a:pt x="12" y="266"/>
                </a:cubicBezTo>
                <a:cubicBezTo>
                  <a:pt x="11" y="266"/>
                  <a:pt x="11" y="266"/>
                  <a:pt x="11" y="266"/>
                </a:cubicBezTo>
                <a:cubicBezTo>
                  <a:pt x="11" y="266"/>
                  <a:pt x="11" y="266"/>
                  <a:pt x="12" y="266"/>
                </a:cubicBezTo>
                <a:cubicBezTo>
                  <a:pt x="12" y="266"/>
                  <a:pt x="12" y="266"/>
                  <a:pt x="12" y="266"/>
                </a:cubicBezTo>
                <a:cubicBezTo>
                  <a:pt x="13" y="266"/>
                  <a:pt x="13" y="266"/>
                  <a:pt x="13" y="266"/>
                </a:cubicBezTo>
                <a:cubicBezTo>
                  <a:pt x="13" y="266"/>
                  <a:pt x="13" y="266"/>
                  <a:pt x="12" y="266"/>
                </a:cubicBezTo>
                <a:close/>
                <a:moveTo>
                  <a:pt x="12" y="264"/>
                </a:moveTo>
                <a:cubicBezTo>
                  <a:pt x="12" y="264"/>
                  <a:pt x="11" y="264"/>
                  <a:pt x="11" y="264"/>
                </a:cubicBezTo>
                <a:cubicBezTo>
                  <a:pt x="11" y="264"/>
                  <a:pt x="12" y="264"/>
                  <a:pt x="12" y="263"/>
                </a:cubicBezTo>
                <a:cubicBezTo>
                  <a:pt x="13" y="263"/>
                  <a:pt x="13" y="264"/>
                  <a:pt x="14" y="264"/>
                </a:cubicBezTo>
                <a:cubicBezTo>
                  <a:pt x="13" y="264"/>
                  <a:pt x="13" y="264"/>
                  <a:pt x="12" y="264"/>
                </a:cubicBezTo>
                <a:close/>
                <a:moveTo>
                  <a:pt x="15" y="263"/>
                </a:moveTo>
                <a:cubicBezTo>
                  <a:pt x="14" y="263"/>
                  <a:pt x="14" y="263"/>
                  <a:pt x="13" y="263"/>
                </a:cubicBezTo>
                <a:cubicBezTo>
                  <a:pt x="13" y="263"/>
                  <a:pt x="14" y="263"/>
                  <a:pt x="14" y="263"/>
                </a:cubicBezTo>
                <a:cubicBezTo>
                  <a:pt x="14" y="263"/>
                  <a:pt x="15" y="263"/>
                  <a:pt x="15" y="263"/>
                </a:cubicBezTo>
                <a:cubicBezTo>
                  <a:pt x="15" y="263"/>
                  <a:pt x="15" y="263"/>
                  <a:pt x="15" y="263"/>
                </a:cubicBezTo>
                <a:close/>
                <a:moveTo>
                  <a:pt x="16" y="241"/>
                </a:moveTo>
                <a:cubicBezTo>
                  <a:pt x="16" y="241"/>
                  <a:pt x="16" y="241"/>
                  <a:pt x="16" y="241"/>
                </a:cubicBezTo>
                <a:cubicBezTo>
                  <a:pt x="15" y="241"/>
                  <a:pt x="14" y="241"/>
                  <a:pt x="13" y="240"/>
                </a:cubicBezTo>
                <a:cubicBezTo>
                  <a:pt x="14" y="240"/>
                  <a:pt x="14" y="240"/>
                  <a:pt x="15" y="240"/>
                </a:cubicBezTo>
                <a:cubicBezTo>
                  <a:pt x="16" y="241"/>
                  <a:pt x="16" y="241"/>
                  <a:pt x="17" y="241"/>
                </a:cubicBezTo>
                <a:cubicBezTo>
                  <a:pt x="17" y="241"/>
                  <a:pt x="16" y="241"/>
                  <a:pt x="16" y="241"/>
                </a:cubicBezTo>
                <a:close/>
                <a:moveTo>
                  <a:pt x="17" y="270"/>
                </a:moveTo>
                <a:cubicBezTo>
                  <a:pt x="16" y="270"/>
                  <a:pt x="16" y="270"/>
                  <a:pt x="16" y="270"/>
                </a:cubicBezTo>
                <a:cubicBezTo>
                  <a:pt x="17" y="270"/>
                  <a:pt x="17" y="270"/>
                  <a:pt x="18" y="270"/>
                </a:cubicBezTo>
                <a:cubicBezTo>
                  <a:pt x="18" y="270"/>
                  <a:pt x="18" y="270"/>
                  <a:pt x="18" y="270"/>
                </a:cubicBezTo>
                <a:cubicBezTo>
                  <a:pt x="18" y="270"/>
                  <a:pt x="17" y="270"/>
                  <a:pt x="17" y="270"/>
                </a:cubicBezTo>
                <a:close/>
                <a:moveTo>
                  <a:pt x="20" y="271"/>
                </a:moveTo>
                <a:cubicBezTo>
                  <a:pt x="21" y="271"/>
                  <a:pt x="21" y="271"/>
                  <a:pt x="21" y="271"/>
                </a:cubicBezTo>
                <a:cubicBezTo>
                  <a:pt x="21" y="271"/>
                  <a:pt x="21" y="271"/>
                  <a:pt x="21" y="271"/>
                </a:cubicBezTo>
                <a:cubicBezTo>
                  <a:pt x="21" y="271"/>
                  <a:pt x="20" y="271"/>
                  <a:pt x="20" y="271"/>
                </a:cubicBezTo>
                <a:close/>
                <a:moveTo>
                  <a:pt x="20" y="238"/>
                </a:moveTo>
                <a:cubicBezTo>
                  <a:pt x="19" y="238"/>
                  <a:pt x="17" y="238"/>
                  <a:pt x="16" y="237"/>
                </a:cubicBezTo>
                <a:cubicBezTo>
                  <a:pt x="17" y="237"/>
                  <a:pt x="18" y="237"/>
                  <a:pt x="19" y="237"/>
                </a:cubicBezTo>
                <a:cubicBezTo>
                  <a:pt x="18" y="237"/>
                  <a:pt x="17" y="237"/>
                  <a:pt x="17" y="237"/>
                </a:cubicBezTo>
                <a:cubicBezTo>
                  <a:pt x="18" y="237"/>
                  <a:pt x="19" y="237"/>
                  <a:pt x="21" y="238"/>
                </a:cubicBezTo>
                <a:cubicBezTo>
                  <a:pt x="22" y="238"/>
                  <a:pt x="22" y="238"/>
                  <a:pt x="23" y="238"/>
                </a:cubicBezTo>
                <a:cubicBezTo>
                  <a:pt x="22" y="238"/>
                  <a:pt x="21" y="238"/>
                  <a:pt x="20" y="238"/>
                </a:cubicBezTo>
                <a:close/>
                <a:moveTo>
                  <a:pt x="30" y="270"/>
                </a:moveTo>
                <a:cubicBezTo>
                  <a:pt x="30" y="270"/>
                  <a:pt x="29" y="270"/>
                  <a:pt x="28" y="270"/>
                </a:cubicBezTo>
                <a:cubicBezTo>
                  <a:pt x="29" y="270"/>
                  <a:pt x="29" y="270"/>
                  <a:pt x="29" y="270"/>
                </a:cubicBezTo>
                <a:cubicBezTo>
                  <a:pt x="29" y="270"/>
                  <a:pt x="29" y="270"/>
                  <a:pt x="29" y="269"/>
                </a:cubicBezTo>
                <a:cubicBezTo>
                  <a:pt x="29" y="269"/>
                  <a:pt x="30" y="269"/>
                  <a:pt x="30" y="269"/>
                </a:cubicBezTo>
                <a:cubicBezTo>
                  <a:pt x="30" y="269"/>
                  <a:pt x="31" y="269"/>
                  <a:pt x="31" y="269"/>
                </a:cubicBezTo>
                <a:cubicBezTo>
                  <a:pt x="31" y="269"/>
                  <a:pt x="30" y="269"/>
                  <a:pt x="30" y="270"/>
                </a:cubicBezTo>
                <a:cubicBezTo>
                  <a:pt x="30" y="269"/>
                  <a:pt x="31" y="269"/>
                  <a:pt x="31" y="269"/>
                </a:cubicBezTo>
                <a:cubicBezTo>
                  <a:pt x="32" y="269"/>
                  <a:pt x="32" y="269"/>
                  <a:pt x="32" y="269"/>
                </a:cubicBezTo>
                <a:cubicBezTo>
                  <a:pt x="31" y="270"/>
                  <a:pt x="31" y="270"/>
                  <a:pt x="30" y="270"/>
                </a:cubicBezTo>
                <a:close/>
                <a:moveTo>
                  <a:pt x="32" y="270"/>
                </a:moveTo>
                <a:cubicBezTo>
                  <a:pt x="32" y="270"/>
                  <a:pt x="32" y="270"/>
                  <a:pt x="32" y="270"/>
                </a:cubicBezTo>
                <a:cubicBezTo>
                  <a:pt x="32" y="270"/>
                  <a:pt x="32" y="270"/>
                  <a:pt x="31" y="270"/>
                </a:cubicBezTo>
                <a:cubicBezTo>
                  <a:pt x="32" y="270"/>
                  <a:pt x="33" y="270"/>
                  <a:pt x="33" y="269"/>
                </a:cubicBezTo>
                <a:cubicBezTo>
                  <a:pt x="33" y="269"/>
                  <a:pt x="33" y="269"/>
                  <a:pt x="33" y="269"/>
                </a:cubicBezTo>
                <a:cubicBezTo>
                  <a:pt x="33" y="269"/>
                  <a:pt x="33" y="270"/>
                  <a:pt x="32" y="270"/>
                </a:cubicBezTo>
                <a:close/>
                <a:moveTo>
                  <a:pt x="33" y="269"/>
                </a:moveTo>
                <a:cubicBezTo>
                  <a:pt x="32" y="269"/>
                  <a:pt x="32" y="269"/>
                  <a:pt x="31" y="269"/>
                </a:cubicBezTo>
                <a:cubicBezTo>
                  <a:pt x="31" y="269"/>
                  <a:pt x="31" y="269"/>
                  <a:pt x="32" y="269"/>
                </a:cubicBezTo>
                <a:cubicBezTo>
                  <a:pt x="32" y="268"/>
                  <a:pt x="32" y="268"/>
                  <a:pt x="32" y="268"/>
                </a:cubicBezTo>
                <a:cubicBezTo>
                  <a:pt x="33" y="268"/>
                  <a:pt x="33" y="268"/>
                  <a:pt x="34" y="268"/>
                </a:cubicBezTo>
                <a:cubicBezTo>
                  <a:pt x="33" y="269"/>
                  <a:pt x="33" y="269"/>
                  <a:pt x="33" y="269"/>
                </a:cubicBezTo>
                <a:close/>
                <a:moveTo>
                  <a:pt x="53" y="260"/>
                </a:moveTo>
                <a:cubicBezTo>
                  <a:pt x="54" y="260"/>
                  <a:pt x="56" y="259"/>
                  <a:pt x="58" y="259"/>
                </a:cubicBezTo>
                <a:cubicBezTo>
                  <a:pt x="58" y="259"/>
                  <a:pt x="58" y="259"/>
                  <a:pt x="58" y="259"/>
                </a:cubicBezTo>
                <a:cubicBezTo>
                  <a:pt x="57" y="259"/>
                  <a:pt x="55" y="260"/>
                  <a:pt x="54" y="260"/>
                </a:cubicBezTo>
                <a:cubicBezTo>
                  <a:pt x="54" y="260"/>
                  <a:pt x="54" y="260"/>
                  <a:pt x="54" y="260"/>
                </a:cubicBezTo>
                <a:cubicBezTo>
                  <a:pt x="53" y="260"/>
                  <a:pt x="53" y="260"/>
                  <a:pt x="53" y="260"/>
                </a:cubicBezTo>
                <a:cubicBezTo>
                  <a:pt x="53" y="260"/>
                  <a:pt x="53" y="260"/>
                  <a:pt x="53" y="260"/>
                </a:cubicBezTo>
                <a:close/>
                <a:moveTo>
                  <a:pt x="50" y="267"/>
                </a:moveTo>
                <a:cubicBezTo>
                  <a:pt x="51" y="266"/>
                  <a:pt x="51" y="266"/>
                  <a:pt x="52" y="266"/>
                </a:cubicBezTo>
                <a:cubicBezTo>
                  <a:pt x="52" y="266"/>
                  <a:pt x="52" y="266"/>
                  <a:pt x="52" y="266"/>
                </a:cubicBezTo>
                <a:cubicBezTo>
                  <a:pt x="52" y="266"/>
                  <a:pt x="52" y="266"/>
                  <a:pt x="52" y="266"/>
                </a:cubicBezTo>
                <a:cubicBezTo>
                  <a:pt x="53" y="266"/>
                  <a:pt x="53" y="266"/>
                  <a:pt x="53" y="266"/>
                </a:cubicBezTo>
                <a:cubicBezTo>
                  <a:pt x="56" y="264"/>
                  <a:pt x="56" y="264"/>
                  <a:pt x="56" y="264"/>
                </a:cubicBezTo>
                <a:cubicBezTo>
                  <a:pt x="56" y="264"/>
                  <a:pt x="57" y="264"/>
                  <a:pt x="57" y="264"/>
                </a:cubicBezTo>
                <a:cubicBezTo>
                  <a:pt x="57" y="264"/>
                  <a:pt x="58" y="264"/>
                  <a:pt x="58" y="264"/>
                </a:cubicBezTo>
                <a:cubicBezTo>
                  <a:pt x="58" y="264"/>
                  <a:pt x="58" y="264"/>
                  <a:pt x="59" y="264"/>
                </a:cubicBezTo>
                <a:cubicBezTo>
                  <a:pt x="58" y="264"/>
                  <a:pt x="58" y="264"/>
                  <a:pt x="58" y="264"/>
                </a:cubicBezTo>
                <a:cubicBezTo>
                  <a:pt x="59" y="264"/>
                  <a:pt x="60" y="263"/>
                  <a:pt x="62" y="263"/>
                </a:cubicBezTo>
                <a:cubicBezTo>
                  <a:pt x="57" y="265"/>
                  <a:pt x="53" y="266"/>
                  <a:pt x="50" y="267"/>
                </a:cubicBezTo>
                <a:cubicBezTo>
                  <a:pt x="50" y="267"/>
                  <a:pt x="50" y="267"/>
                  <a:pt x="50" y="267"/>
                </a:cubicBezTo>
                <a:close/>
                <a:moveTo>
                  <a:pt x="48" y="235"/>
                </a:moveTo>
                <a:cubicBezTo>
                  <a:pt x="47" y="235"/>
                  <a:pt x="46" y="235"/>
                  <a:pt x="46" y="236"/>
                </a:cubicBezTo>
                <a:cubicBezTo>
                  <a:pt x="45" y="236"/>
                  <a:pt x="45" y="236"/>
                  <a:pt x="44" y="236"/>
                </a:cubicBezTo>
                <a:cubicBezTo>
                  <a:pt x="44" y="236"/>
                  <a:pt x="43" y="236"/>
                  <a:pt x="43" y="236"/>
                </a:cubicBezTo>
                <a:cubicBezTo>
                  <a:pt x="45" y="236"/>
                  <a:pt x="46" y="235"/>
                  <a:pt x="49" y="235"/>
                </a:cubicBezTo>
                <a:cubicBezTo>
                  <a:pt x="49" y="235"/>
                  <a:pt x="48" y="235"/>
                  <a:pt x="48" y="235"/>
                </a:cubicBezTo>
                <a:cubicBezTo>
                  <a:pt x="48" y="235"/>
                  <a:pt x="48" y="235"/>
                  <a:pt x="48" y="235"/>
                </a:cubicBezTo>
                <a:cubicBezTo>
                  <a:pt x="48" y="235"/>
                  <a:pt x="48" y="235"/>
                  <a:pt x="48" y="235"/>
                </a:cubicBezTo>
                <a:close/>
                <a:moveTo>
                  <a:pt x="46" y="235"/>
                </a:moveTo>
                <a:cubicBezTo>
                  <a:pt x="47" y="235"/>
                  <a:pt x="47" y="235"/>
                  <a:pt x="47" y="235"/>
                </a:cubicBezTo>
                <a:cubicBezTo>
                  <a:pt x="46" y="235"/>
                  <a:pt x="44" y="235"/>
                  <a:pt x="43" y="236"/>
                </a:cubicBezTo>
                <a:cubicBezTo>
                  <a:pt x="42" y="236"/>
                  <a:pt x="42" y="236"/>
                  <a:pt x="41" y="236"/>
                </a:cubicBezTo>
                <a:cubicBezTo>
                  <a:pt x="43" y="235"/>
                  <a:pt x="44" y="235"/>
                  <a:pt x="46" y="235"/>
                </a:cubicBezTo>
                <a:close/>
                <a:moveTo>
                  <a:pt x="36" y="236"/>
                </a:moveTo>
                <a:cubicBezTo>
                  <a:pt x="37" y="236"/>
                  <a:pt x="37" y="236"/>
                  <a:pt x="38" y="236"/>
                </a:cubicBezTo>
                <a:cubicBezTo>
                  <a:pt x="39" y="236"/>
                  <a:pt x="39" y="236"/>
                  <a:pt x="40" y="236"/>
                </a:cubicBezTo>
                <a:cubicBezTo>
                  <a:pt x="40" y="236"/>
                  <a:pt x="39" y="237"/>
                  <a:pt x="39" y="237"/>
                </a:cubicBezTo>
                <a:cubicBezTo>
                  <a:pt x="38" y="236"/>
                  <a:pt x="37" y="236"/>
                  <a:pt x="36" y="236"/>
                </a:cubicBezTo>
                <a:close/>
                <a:moveTo>
                  <a:pt x="37" y="266"/>
                </a:moveTo>
                <a:cubicBezTo>
                  <a:pt x="38" y="266"/>
                  <a:pt x="38" y="266"/>
                  <a:pt x="39" y="266"/>
                </a:cubicBezTo>
                <a:cubicBezTo>
                  <a:pt x="38" y="266"/>
                  <a:pt x="38" y="266"/>
                  <a:pt x="38" y="266"/>
                </a:cubicBezTo>
                <a:cubicBezTo>
                  <a:pt x="37" y="267"/>
                  <a:pt x="36" y="267"/>
                  <a:pt x="36" y="267"/>
                </a:cubicBezTo>
                <a:cubicBezTo>
                  <a:pt x="36" y="267"/>
                  <a:pt x="37" y="266"/>
                  <a:pt x="37" y="266"/>
                </a:cubicBezTo>
                <a:close/>
                <a:moveTo>
                  <a:pt x="33" y="271"/>
                </a:moveTo>
                <a:cubicBezTo>
                  <a:pt x="33" y="271"/>
                  <a:pt x="33" y="271"/>
                  <a:pt x="33" y="271"/>
                </a:cubicBezTo>
                <a:cubicBezTo>
                  <a:pt x="34" y="271"/>
                  <a:pt x="36" y="270"/>
                  <a:pt x="38" y="270"/>
                </a:cubicBezTo>
                <a:cubicBezTo>
                  <a:pt x="39" y="269"/>
                  <a:pt x="39" y="269"/>
                  <a:pt x="39" y="269"/>
                </a:cubicBezTo>
                <a:cubicBezTo>
                  <a:pt x="37" y="270"/>
                  <a:pt x="34" y="271"/>
                  <a:pt x="33" y="271"/>
                </a:cubicBezTo>
                <a:close/>
                <a:moveTo>
                  <a:pt x="40" y="266"/>
                </a:moveTo>
                <a:cubicBezTo>
                  <a:pt x="40" y="266"/>
                  <a:pt x="41" y="266"/>
                  <a:pt x="41" y="266"/>
                </a:cubicBezTo>
                <a:cubicBezTo>
                  <a:pt x="41" y="266"/>
                  <a:pt x="40" y="266"/>
                  <a:pt x="40" y="266"/>
                </a:cubicBezTo>
                <a:cubicBezTo>
                  <a:pt x="40" y="266"/>
                  <a:pt x="39" y="266"/>
                  <a:pt x="39" y="266"/>
                </a:cubicBezTo>
                <a:cubicBezTo>
                  <a:pt x="39" y="266"/>
                  <a:pt x="40" y="266"/>
                  <a:pt x="40" y="266"/>
                </a:cubicBezTo>
                <a:close/>
                <a:moveTo>
                  <a:pt x="45" y="269"/>
                </a:moveTo>
                <a:cubicBezTo>
                  <a:pt x="46" y="269"/>
                  <a:pt x="46" y="269"/>
                  <a:pt x="46" y="269"/>
                </a:cubicBezTo>
                <a:cubicBezTo>
                  <a:pt x="45" y="269"/>
                  <a:pt x="45" y="269"/>
                  <a:pt x="45" y="269"/>
                </a:cubicBezTo>
                <a:cubicBezTo>
                  <a:pt x="45" y="269"/>
                  <a:pt x="45" y="269"/>
                  <a:pt x="45" y="269"/>
                </a:cubicBezTo>
                <a:cubicBezTo>
                  <a:pt x="45" y="269"/>
                  <a:pt x="45" y="269"/>
                  <a:pt x="45" y="269"/>
                </a:cubicBezTo>
                <a:cubicBezTo>
                  <a:pt x="45" y="269"/>
                  <a:pt x="45" y="269"/>
                  <a:pt x="45" y="269"/>
                </a:cubicBezTo>
                <a:cubicBezTo>
                  <a:pt x="45" y="269"/>
                  <a:pt x="45" y="269"/>
                  <a:pt x="45" y="269"/>
                </a:cubicBezTo>
                <a:cubicBezTo>
                  <a:pt x="44" y="269"/>
                  <a:pt x="43" y="269"/>
                  <a:pt x="43" y="270"/>
                </a:cubicBezTo>
                <a:cubicBezTo>
                  <a:pt x="42" y="270"/>
                  <a:pt x="41" y="270"/>
                  <a:pt x="40" y="270"/>
                </a:cubicBezTo>
                <a:cubicBezTo>
                  <a:pt x="40" y="270"/>
                  <a:pt x="40" y="270"/>
                  <a:pt x="40" y="270"/>
                </a:cubicBezTo>
                <a:cubicBezTo>
                  <a:pt x="42" y="270"/>
                  <a:pt x="45" y="269"/>
                  <a:pt x="46" y="269"/>
                </a:cubicBezTo>
                <a:cubicBezTo>
                  <a:pt x="45" y="269"/>
                  <a:pt x="45" y="269"/>
                  <a:pt x="45" y="269"/>
                </a:cubicBezTo>
                <a:cubicBezTo>
                  <a:pt x="45" y="269"/>
                  <a:pt x="45" y="269"/>
                  <a:pt x="44" y="269"/>
                </a:cubicBezTo>
                <a:cubicBezTo>
                  <a:pt x="44" y="269"/>
                  <a:pt x="43" y="269"/>
                  <a:pt x="43" y="270"/>
                </a:cubicBezTo>
                <a:cubicBezTo>
                  <a:pt x="44" y="269"/>
                  <a:pt x="44" y="269"/>
                  <a:pt x="45" y="269"/>
                </a:cubicBezTo>
                <a:close/>
                <a:moveTo>
                  <a:pt x="54" y="266"/>
                </a:moveTo>
                <a:cubicBezTo>
                  <a:pt x="48" y="268"/>
                  <a:pt x="48" y="268"/>
                  <a:pt x="48" y="268"/>
                </a:cubicBezTo>
                <a:cubicBezTo>
                  <a:pt x="48" y="268"/>
                  <a:pt x="48" y="268"/>
                  <a:pt x="48" y="268"/>
                </a:cubicBezTo>
                <a:cubicBezTo>
                  <a:pt x="48" y="268"/>
                  <a:pt x="49" y="268"/>
                  <a:pt x="49" y="267"/>
                </a:cubicBezTo>
                <a:cubicBezTo>
                  <a:pt x="51" y="267"/>
                  <a:pt x="53" y="266"/>
                  <a:pt x="55" y="265"/>
                </a:cubicBezTo>
                <a:cubicBezTo>
                  <a:pt x="60" y="264"/>
                  <a:pt x="64" y="263"/>
                  <a:pt x="67" y="262"/>
                </a:cubicBezTo>
                <a:cubicBezTo>
                  <a:pt x="68" y="261"/>
                  <a:pt x="69" y="261"/>
                  <a:pt x="69" y="261"/>
                </a:cubicBezTo>
                <a:cubicBezTo>
                  <a:pt x="64" y="263"/>
                  <a:pt x="58" y="265"/>
                  <a:pt x="54" y="266"/>
                </a:cubicBezTo>
                <a:close/>
                <a:moveTo>
                  <a:pt x="69" y="232"/>
                </a:moveTo>
                <a:cubicBezTo>
                  <a:pt x="66" y="232"/>
                  <a:pt x="63" y="233"/>
                  <a:pt x="59" y="233"/>
                </a:cubicBezTo>
                <a:cubicBezTo>
                  <a:pt x="62" y="233"/>
                  <a:pt x="67" y="232"/>
                  <a:pt x="73" y="231"/>
                </a:cubicBezTo>
                <a:cubicBezTo>
                  <a:pt x="72" y="231"/>
                  <a:pt x="71" y="231"/>
                  <a:pt x="71" y="232"/>
                </a:cubicBezTo>
                <a:cubicBezTo>
                  <a:pt x="70" y="232"/>
                  <a:pt x="70" y="232"/>
                  <a:pt x="69" y="232"/>
                </a:cubicBezTo>
                <a:close/>
                <a:moveTo>
                  <a:pt x="72" y="232"/>
                </a:moveTo>
                <a:cubicBezTo>
                  <a:pt x="72" y="232"/>
                  <a:pt x="72" y="232"/>
                  <a:pt x="72" y="232"/>
                </a:cubicBezTo>
                <a:cubicBezTo>
                  <a:pt x="72" y="232"/>
                  <a:pt x="72" y="232"/>
                  <a:pt x="72" y="232"/>
                </a:cubicBezTo>
                <a:cubicBezTo>
                  <a:pt x="75" y="231"/>
                  <a:pt x="75" y="231"/>
                  <a:pt x="75" y="231"/>
                </a:cubicBezTo>
                <a:cubicBezTo>
                  <a:pt x="74" y="231"/>
                  <a:pt x="74" y="232"/>
                  <a:pt x="73" y="232"/>
                </a:cubicBezTo>
                <a:lnTo>
                  <a:pt x="72" y="232"/>
                </a:lnTo>
                <a:close/>
                <a:moveTo>
                  <a:pt x="75" y="232"/>
                </a:moveTo>
                <a:cubicBezTo>
                  <a:pt x="75" y="232"/>
                  <a:pt x="75" y="233"/>
                  <a:pt x="75" y="233"/>
                </a:cubicBezTo>
                <a:cubicBezTo>
                  <a:pt x="74" y="233"/>
                  <a:pt x="74" y="233"/>
                  <a:pt x="74" y="233"/>
                </a:cubicBezTo>
                <a:cubicBezTo>
                  <a:pt x="75" y="231"/>
                  <a:pt x="77" y="231"/>
                  <a:pt x="78" y="231"/>
                </a:cubicBezTo>
                <a:cubicBezTo>
                  <a:pt x="78" y="231"/>
                  <a:pt x="79" y="231"/>
                  <a:pt x="79" y="231"/>
                </a:cubicBezTo>
                <a:cubicBezTo>
                  <a:pt x="77" y="231"/>
                  <a:pt x="76" y="232"/>
                  <a:pt x="75" y="232"/>
                </a:cubicBezTo>
                <a:close/>
                <a:moveTo>
                  <a:pt x="178" y="80"/>
                </a:moveTo>
                <a:cubicBezTo>
                  <a:pt x="178" y="80"/>
                  <a:pt x="177" y="80"/>
                  <a:pt x="177" y="80"/>
                </a:cubicBezTo>
                <a:cubicBezTo>
                  <a:pt x="178" y="80"/>
                  <a:pt x="179" y="79"/>
                  <a:pt x="179" y="79"/>
                </a:cubicBezTo>
                <a:cubicBezTo>
                  <a:pt x="179" y="79"/>
                  <a:pt x="180" y="79"/>
                  <a:pt x="180" y="79"/>
                </a:cubicBezTo>
                <a:cubicBezTo>
                  <a:pt x="180" y="79"/>
                  <a:pt x="180" y="79"/>
                  <a:pt x="180" y="79"/>
                </a:cubicBezTo>
                <a:cubicBezTo>
                  <a:pt x="179" y="79"/>
                  <a:pt x="179" y="80"/>
                  <a:pt x="178" y="80"/>
                </a:cubicBezTo>
                <a:close/>
                <a:moveTo>
                  <a:pt x="179" y="83"/>
                </a:moveTo>
                <a:cubicBezTo>
                  <a:pt x="180" y="82"/>
                  <a:pt x="181" y="82"/>
                  <a:pt x="182" y="81"/>
                </a:cubicBezTo>
                <a:cubicBezTo>
                  <a:pt x="182" y="81"/>
                  <a:pt x="182" y="82"/>
                  <a:pt x="182" y="82"/>
                </a:cubicBezTo>
                <a:cubicBezTo>
                  <a:pt x="181" y="82"/>
                  <a:pt x="180" y="82"/>
                  <a:pt x="180" y="82"/>
                </a:cubicBezTo>
                <a:cubicBezTo>
                  <a:pt x="180" y="82"/>
                  <a:pt x="180" y="82"/>
                  <a:pt x="181" y="82"/>
                </a:cubicBezTo>
                <a:cubicBezTo>
                  <a:pt x="181" y="82"/>
                  <a:pt x="181" y="82"/>
                  <a:pt x="181" y="82"/>
                </a:cubicBezTo>
                <a:cubicBezTo>
                  <a:pt x="180" y="83"/>
                  <a:pt x="180" y="83"/>
                  <a:pt x="180" y="83"/>
                </a:cubicBezTo>
                <a:cubicBezTo>
                  <a:pt x="180" y="83"/>
                  <a:pt x="180" y="83"/>
                  <a:pt x="180" y="83"/>
                </a:cubicBezTo>
                <a:cubicBezTo>
                  <a:pt x="180" y="83"/>
                  <a:pt x="179" y="83"/>
                  <a:pt x="179" y="83"/>
                </a:cubicBezTo>
                <a:cubicBezTo>
                  <a:pt x="179" y="83"/>
                  <a:pt x="179" y="83"/>
                  <a:pt x="179" y="83"/>
                </a:cubicBezTo>
                <a:close/>
                <a:moveTo>
                  <a:pt x="182" y="85"/>
                </a:moveTo>
                <a:cubicBezTo>
                  <a:pt x="183" y="85"/>
                  <a:pt x="183" y="85"/>
                  <a:pt x="183" y="84"/>
                </a:cubicBezTo>
                <a:cubicBezTo>
                  <a:pt x="184" y="84"/>
                  <a:pt x="184" y="84"/>
                  <a:pt x="184" y="84"/>
                </a:cubicBezTo>
                <a:cubicBezTo>
                  <a:pt x="183" y="85"/>
                  <a:pt x="183" y="85"/>
                  <a:pt x="182" y="86"/>
                </a:cubicBezTo>
                <a:cubicBezTo>
                  <a:pt x="182" y="86"/>
                  <a:pt x="181" y="86"/>
                  <a:pt x="181" y="86"/>
                </a:cubicBezTo>
                <a:cubicBezTo>
                  <a:pt x="181" y="86"/>
                  <a:pt x="182" y="85"/>
                  <a:pt x="182" y="85"/>
                </a:cubicBezTo>
                <a:close/>
                <a:moveTo>
                  <a:pt x="181" y="84"/>
                </a:moveTo>
                <a:cubicBezTo>
                  <a:pt x="181" y="84"/>
                  <a:pt x="181" y="83"/>
                  <a:pt x="182" y="83"/>
                </a:cubicBezTo>
                <a:cubicBezTo>
                  <a:pt x="182" y="83"/>
                  <a:pt x="182" y="83"/>
                  <a:pt x="182" y="83"/>
                </a:cubicBezTo>
                <a:cubicBezTo>
                  <a:pt x="182" y="83"/>
                  <a:pt x="182" y="83"/>
                  <a:pt x="182" y="83"/>
                </a:cubicBezTo>
                <a:cubicBezTo>
                  <a:pt x="182" y="83"/>
                  <a:pt x="181" y="83"/>
                  <a:pt x="181" y="84"/>
                </a:cubicBezTo>
                <a:cubicBezTo>
                  <a:pt x="181" y="84"/>
                  <a:pt x="181" y="84"/>
                  <a:pt x="181" y="84"/>
                </a:cubicBezTo>
                <a:close/>
                <a:moveTo>
                  <a:pt x="178" y="83"/>
                </a:moveTo>
                <a:cubicBezTo>
                  <a:pt x="178" y="83"/>
                  <a:pt x="178" y="83"/>
                  <a:pt x="178" y="83"/>
                </a:cubicBezTo>
                <a:cubicBezTo>
                  <a:pt x="178" y="83"/>
                  <a:pt x="177" y="83"/>
                  <a:pt x="177" y="83"/>
                </a:cubicBezTo>
                <a:cubicBezTo>
                  <a:pt x="177" y="83"/>
                  <a:pt x="178" y="83"/>
                  <a:pt x="178" y="83"/>
                </a:cubicBezTo>
                <a:close/>
                <a:moveTo>
                  <a:pt x="177" y="85"/>
                </a:moveTo>
                <a:cubicBezTo>
                  <a:pt x="176" y="85"/>
                  <a:pt x="176" y="85"/>
                  <a:pt x="176" y="85"/>
                </a:cubicBezTo>
                <a:cubicBezTo>
                  <a:pt x="176" y="85"/>
                  <a:pt x="177" y="84"/>
                  <a:pt x="178" y="84"/>
                </a:cubicBezTo>
                <a:cubicBezTo>
                  <a:pt x="178" y="84"/>
                  <a:pt x="178" y="84"/>
                  <a:pt x="179" y="84"/>
                </a:cubicBezTo>
                <a:cubicBezTo>
                  <a:pt x="178" y="84"/>
                  <a:pt x="177" y="84"/>
                  <a:pt x="177" y="85"/>
                </a:cubicBezTo>
                <a:close/>
                <a:moveTo>
                  <a:pt x="179" y="84"/>
                </a:moveTo>
                <a:cubicBezTo>
                  <a:pt x="179" y="84"/>
                  <a:pt x="179" y="84"/>
                  <a:pt x="178" y="84"/>
                </a:cubicBezTo>
                <a:cubicBezTo>
                  <a:pt x="179" y="84"/>
                  <a:pt x="180" y="84"/>
                  <a:pt x="180" y="83"/>
                </a:cubicBezTo>
                <a:cubicBezTo>
                  <a:pt x="180" y="83"/>
                  <a:pt x="181" y="83"/>
                  <a:pt x="181" y="83"/>
                </a:cubicBezTo>
                <a:cubicBezTo>
                  <a:pt x="180" y="84"/>
                  <a:pt x="180" y="84"/>
                  <a:pt x="179" y="84"/>
                </a:cubicBezTo>
                <a:close/>
                <a:moveTo>
                  <a:pt x="180" y="86"/>
                </a:moveTo>
                <a:cubicBezTo>
                  <a:pt x="180" y="87"/>
                  <a:pt x="180" y="87"/>
                  <a:pt x="180" y="87"/>
                </a:cubicBezTo>
                <a:cubicBezTo>
                  <a:pt x="180" y="87"/>
                  <a:pt x="180" y="87"/>
                  <a:pt x="180" y="87"/>
                </a:cubicBezTo>
                <a:cubicBezTo>
                  <a:pt x="180" y="87"/>
                  <a:pt x="180" y="87"/>
                  <a:pt x="180" y="86"/>
                </a:cubicBezTo>
                <a:close/>
                <a:moveTo>
                  <a:pt x="180" y="87"/>
                </a:moveTo>
                <a:cubicBezTo>
                  <a:pt x="180" y="87"/>
                  <a:pt x="180" y="87"/>
                  <a:pt x="180" y="87"/>
                </a:cubicBezTo>
                <a:cubicBezTo>
                  <a:pt x="180" y="87"/>
                  <a:pt x="180" y="88"/>
                  <a:pt x="180" y="88"/>
                </a:cubicBezTo>
                <a:cubicBezTo>
                  <a:pt x="180" y="88"/>
                  <a:pt x="180" y="88"/>
                  <a:pt x="180" y="88"/>
                </a:cubicBezTo>
                <a:cubicBezTo>
                  <a:pt x="180" y="88"/>
                  <a:pt x="180" y="87"/>
                  <a:pt x="180" y="87"/>
                </a:cubicBezTo>
                <a:close/>
                <a:moveTo>
                  <a:pt x="179" y="89"/>
                </a:moveTo>
                <a:cubicBezTo>
                  <a:pt x="179" y="89"/>
                  <a:pt x="179" y="89"/>
                  <a:pt x="179" y="89"/>
                </a:cubicBezTo>
                <a:cubicBezTo>
                  <a:pt x="179" y="89"/>
                  <a:pt x="179" y="89"/>
                  <a:pt x="179" y="89"/>
                </a:cubicBezTo>
                <a:cubicBezTo>
                  <a:pt x="179" y="89"/>
                  <a:pt x="179" y="89"/>
                  <a:pt x="179" y="89"/>
                </a:cubicBezTo>
                <a:close/>
                <a:moveTo>
                  <a:pt x="178" y="87"/>
                </a:moveTo>
                <a:cubicBezTo>
                  <a:pt x="178" y="87"/>
                  <a:pt x="178" y="87"/>
                  <a:pt x="178" y="87"/>
                </a:cubicBezTo>
                <a:cubicBezTo>
                  <a:pt x="178" y="87"/>
                  <a:pt x="178" y="87"/>
                  <a:pt x="178" y="88"/>
                </a:cubicBezTo>
                <a:cubicBezTo>
                  <a:pt x="178" y="88"/>
                  <a:pt x="178" y="88"/>
                  <a:pt x="178" y="88"/>
                </a:cubicBezTo>
                <a:cubicBezTo>
                  <a:pt x="178" y="88"/>
                  <a:pt x="178" y="88"/>
                  <a:pt x="178" y="87"/>
                </a:cubicBezTo>
                <a:close/>
                <a:moveTo>
                  <a:pt x="177" y="89"/>
                </a:moveTo>
                <a:cubicBezTo>
                  <a:pt x="177" y="89"/>
                  <a:pt x="178" y="89"/>
                  <a:pt x="178" y="89"/>
                </a:cubicBezTo>
                <a:cubicBezTo>
                  <a:pt x="178" y="89"/>
                  <a:pt x="178" y="90"/>
                  <a:pt x="177" y="90"/>
                </a:cubicBezTo>
                <a:cubicBezTo>
                  <a:pt x="177" y="90"/>
                  <a:pt x="176" y="91"/>
                  <a:pt x="175" y="91"/>
                </a:cubicBezTo>
                <a:cubicBezTo>
                  <a:pt x="176" y="91"/>
                  <a:pt x="176" y="90"/>
                  <a:pt x="177" y="89"/>
                </a:cubicBezTo>
                <a:close/>
                <a:moveTo>
                  <a:pt x="175" y="92"/>
                </a:moveTo>
                <a:cubicBezTo>
                  <a:pt x="175" y="91"/>
                  <a:pt x="175" y="91"/>
                  <a:pt x="175" y="91"/>
                </a:cubicBezTo>
                <a:cubicBezTo>
                  <a:pt x="176" y="91"/>
                  <a:pt x="176" y="91"/>
                  <a:pt x="177" y="91"/>
                </a:cubicBezTo>
                <a:cubicBezTo>
                  <a:pt x="177" y="91"/>
                  <a:pt x="176" y="91"/>
                  <a:pt x="176" y="91"/>
                </a:cubicBezTo>
                <a:cubicBezTo>
                  <a:pt x="176" y="91"/>
                  <a:pt x="175" y="91"/>
                  <a:pt x="175" y="92"/>
                </a:cubicBezTo>
                <a:close/>
                <a:moveTo>
                  <a:pt x="182" y="88"/>
                </a:moveTo>
                <a:cubicBezTo>
                  <a:pt x="180" y="89"/>
                  <a:pt x="179" y="90"/>
                  <a:pt x="177" y="91"/>
                </a:cubicBezTo>
                <a:cubicBezTo>
                  <a:pt x="177" y="91"/>
                  <a:pt x="177" y="91"/>
                  <a:pt x="177" y="91"/>
                </a:cubicBezTo>
                <a:cubicBezTo>
                  <a:pt x="177" y="91"/>
                  <a:pt x="177" y="91"/>
                  <a:pt x="177" y="90"/>
                </a:cubicBezTo>
                <a:cubicBezTo>
                  <a:pt x="177" y="90"/>
                  <a:pt x="177" y="90"/>
                  <a:pt x="178" y="90"/>
                </a:cubicBezTo>
                <a:cubicBezTo>
                  <a:pt x="178" y="90"/>
                  <a:pt x="179" y="89"/>
                  <a:pt x="179" y="89"/>
                </a:cubicBezTo>
                <a:cubicBezTo>
                  <a:pt x="180" y="89"/>
                  <a:pt x="180" y="88"/>
                  <a:pt x="180" y="88"/>
                </a:cubicBezTo>
                <a:cubicBezTo>
                  <a:pt x="181" y="88"/>
                  <a:pt x="182" y="87"/>
                  <a:pt x="183" y="87"/>
                </a:cubicBezTo>
                <a:cubicBezTo>
                  <a:pt x="183" y="87"/>
                  <a:pt x="183" y="87"/>
                  <a:pt x="182" y="88"/>
                </a:cubicBezTo>
                <a:close/>
                <a:moveTo>
                  <a:pt x="182" y="86"/>
                </a:moveTo>
                <a:cubicBezTo>
                  <a:pt x="182" y="86"/>
                  <a:pt x="183" y="86"/>
                  <a:pt x="183" y="86"/>
                </a:cubicBezTo>
                <a:cubicBezTo>
                  <a:pt x="183" y="86"/>
                  <a:pt x="184" y="86"/>
                  <a:pt x="184" y="86"/>
                </a:cubicBezTo>
                <a:cubicBezTo>
                  <a:pt x="184" y="86"/>
                  <a:pt x="183" y="86"/>
                  <a:pt x="182" y="86"/>
                </a:cubicBezTo>
                <a:close/>
                <a:moveTo>
                  <a:pt x="183" y="83"/>
                </a:moveTo>
                <a:cubicBezTo>
                  <a:pt x="183" y="83"/>
                  <a:pt x="183" y="83"/>
                  <a:pt x="183" y="83"/>
                </a:cubicBezTo>
                <a:cubicBezTo>
                  <a:pt x="183" y="83"/>
                  <a:pt x="183" y="83"/>
                  <a:pt x="183" y="83"/>
                </a:cubicBezTo>
                <a:cubicBezTo>
                  <a:pt x="183" y="83"/>
                  <a:pt x="184" y="82"/>
                  <a:pt x="185" y="82"/>
                </a:cubicBezTo>
                <a:cubicBezTo>
                  <a:pt x="185" y="82"/>
                  <a:pt x="185" y="82"/>
                  <a:pt x="185" y="82"/>
                </a:cubicBezTo>
                <a:cubicBezTo>
                  <a:pt x="185" y="82"/>
                  <a:pt x="184" y="82"/>
                  <a:pt x="184" y="82"/>
                </a:cubicBezTo>
                <a:cubicBezTo>
                  <a:pt x="184" y="83"/>
                  <a:pt x="183" y="83"/>
                  <a:pt x="183" y="83"/>
                </a:cubicBezTo>
                <a:close/>
                <a:moveTo>
                  <a:pt x="185" y="84"/>
                </a:moveTo>
                <a:cubicBezTo>
                  <a:pt x="185" y="84"/>
                  <a:pt x="185" y="84"/>
                  <a:pt x="185" y="84"/>
                </a:cubicBezTo>
                <a:cubicBezTo>
                  <a:pt x="185" y="84"/>
                  <a:pt x="185" y="84"/>
                  <a:pt x="185" y="84"/>
                </a:cubicBezTo>
                <a:cubicBezTo>
                  <a:pt x="185" y="84"/>
                  <a:pt x="185" y="84"/>
                  <a:pt x="185" y="84"/>
                </a:cubicBezTo>
                <a:close/>
                <a:moveTo>
                  <a:pt x="188" y="77"/>
                </a:moveTo>
                <a:cubicBezTo>
                  <a:pt x="187" y="77"/>
                  <a:pt x="187" y="78"/>
                  <a:pt x="187" y="78"/>
                </a:cubicBezTo>
                <a:cubicBezTo>
                  <a:pt x="185" y="79"/>
                  <a:pt x="183" y="80"/>
                  <a:pt x="181" y="81"/>
                </a:cubicBezTo>
                <a:cubicBezTo>
                  <a:pt x="181" y="81"/>
                  <a:pt x="181" y="81"/>
                  <a:pt x="182" y="81"/>
                </a:cubicBezTo>
                <a:cubicBezTo>
                  <a:pt x="183" y="80"/>
                  <a:pt x="184" y="79"/>
                  <a:pt x="185" y="78"/>
                </a:cubicBezTo>
                <a:cubicBezTo>
                  <a:pt x="186" y="78"/>
                  <a:pt x="187" y="78"/>
                  <a:pt x="188" y="77"/>
                </a:cubicBezTo>
                <a:cubicBezTo>
                  <a:pt x="188" y="77"/>
                  <a:pt x="188" y="77"/>
                  <a:pt x="188" y="77"/>
                </a:cubicBezTo>
                <a:close/>
                <a:moveTo>
                  <a:pt x="189" y="74"/>
                </a:moveTo>
                <a:cubicBezTo>
                  <a:pt x="189" y="74"/>
                  <a:pt x="189" y="74"/>
                  <a:pt x="189" y="74"/>
                </a:cubicBezTo>
                <a:cubicBezTo>
                  <a:pt x="188" y="74"/>
                  <a:pt x="188" y="74"/>
                  <a:pt x="188" y="74"/>
                </a:cubicBezTo>
                <a:cubicBezTo>
                  <a:pt x="188" y="75"/>
                  <a:pt x="187" y="75"/>
                  <a:pt x="186" y="76"/>
                </a:cubicBezTo>
                <a:cubicBezTo>
                  <a:pt x="186" y="76"/>
                  <a:pt x="186" y="76"/>
                  <a:pt x="186" y="76"/>
                </a:cubicBezTo>
                <a:cubicBezTo>
                  <a:pt x="186" y="76"/>
                  <a:pt x="186" y="76"/>
                  <a:pt x="186" y="76"/>
                </a:cubicBezTo>
                <a:cubicBezTo>
                  <a:pt x="185" y="76"/>
                  <a:pt x="184" y="77"/>
                  <a:pt x="183" y="78"/>
                </a:cubicBezTo>
                <a:cubicBezTo>
                  <a:pt x="182" y="78"/>
                  <a:pt x="181" y="78"/>
                  <a:pt x="180" y="78"/>
                </a:cubicBezTo>
                <a:cubicBezTo>
                  <a:pt x="180" y="78"/>
                  <a:pt x="180" y="78"/>
                  <a:pt x="180" y="78"/>
                </a:cubicBezTo>
                <a:cubicBezTo>
                  <a:pt x="182" y="77"/>
                  <a:pt x="183" y="77"/>
                  <a:pt x="185" y="76"/>
                </a:cubicBezTo>
                <a:cubicBezTo>
                  <a:pt x="186" y="75"/>
                  <a:pt x="188" y="74"/>
                  <a:pt x="189" y="74"/>
                </a:cubicBezTo>
                <a:close/>
                <a:moveTo>
                  <a:pt x="241" y="171"/>
                </a:moveTo>
                <a:cubicBezTo>
                  <a:pt x="236" y="173"/>
                  <a:pt x="233" y="175"/>
                  <a:pt x="231" y="176"/>
                </a:cubicBezTo>
                <a:cubicBezTo>
                  <a:pt x="229" y="175"/>
                  <a:pt x="227" y="174"/>
                  <a:pt x="225" y="172"/>
                </a:cubicBezTo>
                <a:cubicBezTo>
                  <a:pt x="219" y="168"/>
                  <a:pt x="213" y="162"/>
                  <a:pt x="208" y="155"/>
                </a:cubicBezTo>
                <a:cubicBezTo>
                  <a:pt x="209" y="153"/>
                  <a:pt x="209" y="152"/>
                  <a:pt x="209" y="151"/>
                </a:cubicBezTo>
                <a:cubicBezTo>
                  <a:pt x="209" y="150"/>
                  <a:pt x="209" y="150"/>
                  <a:pt x="209" y="149"/>
                </a:cubicBezTo>
                <a:cubicBezTo>
                  <a:pt x="212" y="152"/>
                  <a:pt x="215" y="153"/>
                  <a:pt x="217" y="154"/>
                </a:cubicBezTo>
                <a:cubicBezTo>
                  <a:pt x="223" y="157"/>
                  <a:pt x="243" y="165"/>
                  <a:pt x="243" y="165"/>
                </a:cubicBezTo>
                <a:cubicBezTo>
                  <a:pt x="243" y="165"/>
                  <a:pt x="244" y="167"/>
                  <a:pt x="246" y="169"/>
                </a:cubicBezTo>
                <a:cubicBezTo>
                  <a:pt x="244" y="169"/>
                  <a:pt x="242" y="170"/>
                  <a:pt x="241" y="171"/>
                </a:cubicBezTo>
                <a:close/>
                <a:moveTo>
                  <a:pt x="279" y="149"/>
                </a:moveTo>
                <a:cubicBezTo>
                  <a:pt x="279" y="149"/>
                  <a:pt x="269" y="155"/>
                  <a:pt x="259" y="161"/>
                </a:cubicBezTo>
                <a:cubicBezTo>
                  <a:pt x="256" y="160"/>
                  <a:pt x="253" y="159"/>
                  <a:pt x="251" y="159"/>
                </a:cubicBezTo>
                <a:cubicBezTo>
                  <a:pt x="246" y="159"/>
                  <a:pt x="225" y="146"/>
                  <a:pt x="221" y="141"/>
                </a:cubicBezTo>
                <a:cubicBezTo>
                  <a:pt x="220" y="139"/>
                  <a:pt x="218" y="136"/>
                  <a:pt x="217" y="131"/>
                </a:cubicBezTo>
                <a:cubicBezTo>
                  <a:pt x="217" y="130"/>
                  <a:pt x="217" y="130"/>
                  <a:pt x="218" y="130"/>
                </a:cubicBezTo>
                <a:cubicBezTo>
                  <a:pt x="218" y="130"/>
                  <a:pt x="219" y="130"/>
                  <a:pt x="223" y="127"/>
                </a:cubicBezTo>
                <a:cubicBezTo>
                  <a:pt x="227" y="125"/>
                  <a:pt x="227" y="122"/>
                  <a:pt x="227" y="122"/>
                </a:cubicBezTo>
                <a:cubicBezTo>
                  <a:pt x="227" y="122"/>
                  <a:pt x="235" y="133"/>
                  <a:pt x="237" y="135"/>
                </a:cubicBezTo>
                <a:cubicBezTo>
                  <a:pt x="239" y="138"/>
                  <a:pt x="250" y="143"/>
                  <a:pt x="260" y="145"/>
                </a:cubicBezTo>
                <a:cubicBezTo>
                  <a:pt x="270" y="146"/>
                  <a:pt x="278" y="148"/>
                  <a:pt x="278" y="148"/>
                </a:cubicBezTo>
                <a:cubicBezTo>
                  <a:pt x="279" y="149"/>
                  <a:pt x="279" y="149"/>
                  <a:pt x="279" y="14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91" name="Freeform 195"/>
          <p:cNvSpPr/>
          <p:nvPr/>
        </p:nvSpPr>
        <p:spPr bwMode="auto">
          <a:xfrm>
            <a:off x="11055922" y="21574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8" name="文本框 207"/>
          <p:cNvSpPr txBox="1"/>
          <p:nvPr/>
        </p:nvSpPr>
        <p:spPr>
          <a:xfrm>
            <a:off x="584044" y="2691114"/>
            <a:ext cx="4339651" cy="923330"/>
          </a:xfrm>
          <a:prstGeom prst="rect">
            <a:avLst/>
          </a:prstGeom>
          <a:noFill/>
        </p:spPr>
        <p:txBody>
          <a:bodyPr wrap="none" rtlCol="0">
            <a:spAutoFit/>
          </a:bodyPr>
          <a:lstStyle/>
          <a:p>
            <a:pPr algn="ctr"/>
            <a:r>
              <a:rPr lang="zh-CN" altLang="en-US" sz="5400" b="1" dirty="0" smtClean="0">
                <a:solidFill>
                  <a:schemeClr val="bg1"/>
                </a:solidFill>
                <a:effectLst>
                  <a:outerShdw blurRad="38100" dist="38100" dir="2700000" algn="tl">
                    <a:srgbClr val="000000">
                      <a:alpha val="43137"/>
                    </a:srgbClr>
                  </a:outerShdw>
                </a:effectLst>
                <a:cs typeface="+mn-ea"/>
                <a:sym typeface="+mn-lt"/>
              </a:rPr>
              <a:t>活</a:t>
            </a:r>
            <a:r>
              <a:rPr lang="zh-CN" altLang="en-US" sz="5400" b="1" dirty="0">
                <a:solidFill>
                  <a:schemeClr val="bg1"/>
                </a:solidFill>
                <a:effectLst>
                  <a:outerShdw blurRad="38100" dist="38100" dir="2700000" algn="tl">
                    <a:srgbClr val="000000">
                      <a:alpha val="43137"/>
                    </a:srgbClr>
                  </a:outerShdw>
                </a:effectLst>
                <a:cs typeface="+mn-ea"/>
                <a:sym typeface="+mn-lt"/>
              </a:rPr>
              <a:t>动策</a:t>
            </a:r>
            <a:r>
              <a:rPr lang="zh-CN" altLang="en-US" sz="5400" b="1" dirty="0" smtClean="0">
                <a:solidFill>
                  <a:schemeClr val="bg1"/>
                </a:solidFill>
                <a:effectLst>
                  <a:outerShdw blurRad="38100" dist="38100" dir="2700000" algn="tl">
                    <a:srgbClr val="000000">
                      <a:alpha val="43137"/>
                    </a:srgbClr>
                  </a:outerShdw>
                </a:effectLst>
                <a:cs typeface="+mn-ea"/>
                <a:sym typeface="+mn-lt"/>
              </a:rPr>
              <a:t>划模板</a:t>
            </a:r>
            <a:endParaRPr lang="zh-CN" altLang="en-US" sz="5400" b="1" dirty="0">
              <a:solidFill>
                <a:schemeClr val="bg1"/>
              </a:solidFill>
              <a:effectLst>
                <a:outerShdw blurRad="38100" dist="38100" dir="2700000" algn="tl">
                  <a:srgbClr val="000000">
                    <a:alpha val="43137"/>
                  </a:srgbClr>
                </a:outerShdw>
              </a:effectLst>
              <a:cs typeface="+mn-ea"/>
              <a:sym typeface="+mn-lt"/>
            </a:endParaRPr>
          </a:p>
        </p:txBody>
      </p:sp>
      <p:sp>
        <p:nvSpPr>
          <p:cNvPr id="209" name="文本框 208"/>
          <p:cNvSpPr txBox="1"/>
          <p:nvPr/>
        </p:nvSpPr>
        <p:spPr>
          <a:xfrm>
            <a:off x="685551" y="3576350"/>
            <a:ext cx="4138056" cy="292388"/>
          </a:xfrm>
          <a:prstGeom prst="rect">
            <a:avLst/>
          </a:prstGeom>
          <a:noFill/>
        </p:spPr>
        <p:txBody>
          <a:bodyPr wrap="none">
            <a:spAutoFit/>
          </a:bodyPr>
          <a:lstStyle/>
          <a:p>
            <a:pPr algn="ctr">
              <a:defRPr/>
            </a:pPr>
            <a:r>
              <a:rPr lang="en-US" altLang="zh-CN" sz="1300" dirty="0">
                <a:solidFill>
                  <a:schemeClr val="bg1"/>
                </a:solidFill>
                <a:cs typeface="+mn-ea"/>
                <a:sym typeface="+mn-lt"/>
              </a:rPr>
              <a:t>LOREM IPSUM DOLOR SIT AMET CONSECTETUER</a:t>
            </a:r>
          </a:p>
        </p:txBody>
      </p:sp>
      <p:sp>
        <p:nvSpPr>
          <p:cNvPr id="210" name="文本框 209"/>
          <p:cNvSpPr txBox="1"/>
          <p:nvPr/>
        </p:nvSpPr>
        <p:spPr>
          <a:xfrm>
            <a:off x="467029" y="1089582"/>
            <a:ext cx="4608954" cy="1862048"/>
          </a:xfrm>
          <a:prstGeom prst="rect">
            <a:avLst/>
          </a:prstGeom>
          <a:noFill/>
        </p:spPr>
        <p:txBody>
          <a:bodyPr wrap="none" rtlCol="0">
            <a:spAutoFit/>
          </a:bodyPr>
          <a:lstStyle/>
          <a:p>
            <a:pPr algn="ctr"/>
            <a:r>
              <a:rPr lang="zh-CN" altLang="en-US" sz="11500" dirty="0">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万圣节</a:t>
            </a:r>
          </a:p>
        </p:txBody>
      </p:sp>
      <p:sp>
        <p:nvSpPr>
          <p:cNvPr id="211" name="矩形 8"/>
          <p:cNvSpPr>
            <a:spLocks noChangeArrowheads="1"/>
          </p:cNvSpPr>
          <p:nvPr/>
        </p:nvSpPr>
        <p:spPr bwMode="auto">
          <a:xfrm>
            <a:off x="971106" y="3885583"/>
            <a:ext cx="1585595" cy="398780"/>
          </a:xfrm>
          <a:prstGeom prst="rect">
            <a:avLst/>
          </a:prstGeom>
          <a:solidFill>
            <a:srgbClr val="E7794B"/>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mn-lt"/>
                <a:ea typeface="+mn-ea"/>
                <a:cs typeface="+mn-ea"/>
                <a:sym typeface="+mn-lt"/>
              </a:rPr>
              <a:t>策划</a:t>
            </a:r>
            <a:r>
              <a:rPr lang="zh-CN" altLang="en-US" sz="2000" dirty="0" smtClean="0">
                <a:solidFill>
                  <a:schemeClr val="bg1"/>
                </a:solidFill>
                <a:latin typeface="+mn-lt"/>
                <a:ea typeface="+mn-ea"/>
                <a:cs typeface="+mn-ea"/>
                <a:sym typeface="+mn-lt"/>
              </a:rPr>
              <a:t>人：</a:t>
            </a:r>
            <a:r>
              <a:rPr lang="en-US" sz="2000" dirty="0" smtClean="0">
                <a:solidFill>
                  <a:schemeClr val="bg1"/>
                </a:solidFill>
                <a:latin typeface="+mn-lt"/>
                <a:ea typeface="+mn-ea"/>
                <a:cs typeface="+mn-ea"/>
                <a:sym typeface="+mn-lt"/>
              </a:rPr>
              <a:t>xxx</a:t>
            </a:r>
            <a:endParaRPr lang="en-US" sz="2000" dirty="0">
              <a:solidFill>
                <a:schemeClr val="bg1"/>
              </a:solidFill>
              <a:latin typeface="+mn-lt"/>
              <a:ea typeface="+mn-ea"/>
              <a:cs typeface="+mn-ea"/>
              <a:sym typeface="+mn-lt"/>
            </a:endParaRPr>
          </a:p>
        </p:txBody>
      </p:sp>
      <p:sp>
        <p:nvSpPr>
          <p:cNvPr id="212" name="矩形 9"/>
          <p:cNvSpPr>
            <a:spLocks noChangeArrowheads="1"/>
          </p:cNvSpPr>
          <p:nvPr/>
        </p:nvSpPr>
        <p:spPr bwMode="auto">
          <a:xfrm>
            <a:off x="2810610" y="3885583"/>
            <a:ext cx="2133919" cy="400110"/>
          </a:xfrm>
          <a:prstGeom prst="rect">
            <a:avLst/>
          </a:prstGeom>
          <a:solidFill>
            <a:srgbClr val="E7794B"/>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mn-lt"/>
                <a:ea typeface="+mn-ea"/>
                <a:cs typeface="+mn-ea"/>
                <a:sym typeface="+mn-lt"/>
              </a:rPr>
              <a:t>时间</a:t>
            </a:r>
            <a:r>
              <a:rPr lang="zh-CN" altLang="en-US" sz="2000" dirty="0" smtClean="0">
                <a:solidFill>
                  <a:schemeClr val="bg1"/>
                </a:solidFill>
                <a:latin typeface="+mn-lt"/>
                <a:ea typeface="+mn-ea"/>
                <a:cs typeface="+mn-ea"/>
                <a:sym typeface="+mn-lt"/>
              </a:rPr>
              <a:t>：</a:t>
            </a:r>
            <a:r>
              <a:rPr lang="en-US" altLang="zh-CN" sz="2000" dirty="0" smtClean="0">
                <a:solidFill>
                  <a:schemeClr val="bg1"/>
                </a:solidFill>
                <a:latin typeface="+mn-lt"/>
                <a:ea typeface="+mn-ea"/>
                <a:cs typeface="+mn-ea"/>
                <a:sym typeface="+mn-lt"/>
              </a:rPr>
              <a:t>2030.11.1</a:t>
            </a:r>
            <a:endParaRPr lang="zh-CN" altLang="en-US" sz="2000" dirty="0">
              <a:solidFill>
                <a:schemeClr val="bg1"/>
              </a:solidFill>
              <a:latin typeface="+mn-lt"/>
              <a:ea typeface="+mn-ea"/>
              <a:cs typeface="+mn-ea"/>
              <a:sym typeface="+mn-lt"/>
            </a:endParaRPr>
          </a:p>
        </p:txBody>
      </p:sp>
      <p:sp>
        <p:nvSpPr>
          <p:cNvPr id="57" name="图文框 56"/>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4351129" y="1924050"/>
            <a:ext cx="3895864" cy="3895864"/>
          </a:xfrm>
          <a:prstGeom prst="rect">
            <a:avLst/>
          </a:prstGeom>
        </p:spPr>
      </p:pic>
      <p:grpSp>
        <p:nvGrpSpPr>
          <p:cNvPr id="19" name="组合 18"/>
          <p:cNvGrpSpPr/>
          <p:nvPr/>
        </p:nvGrpSpPr>
        <p:grpSpPr>
          <a:xfrm>
            <a:off x="557400" y="290400"/>
            <a:ext cx="3602354" cy="807063"/>
            <a:chOff x="557400" y="290400"/>
            <a:chExt cx="3602354" cy="807063"/>
          </a:xfrm>
        </p:grpSpPr>
        <p:pic>
          <p:nvPicPr>
            <p:cNvPr id="20" name="图片 19"/>
            <p:cNvPicPr>
              <a:picLocks noChangeAspect="1"/>
            </p:cNvPicPr>
            <p:nvPr/>
          </p:nvPicPr>
          <p:blipFill>
            <a:blip r:embed="rId3" cstate="screen"/>
            <a:stretch>
              <a:fillRect/>
            </a:stretch>
          </p:blipFill>
          <p:spPr>
            <a:xfrm>
              <a:off x="557400" y="290400"/>
              <a:ext cx="776400" cy="776400"/>
            </a:xfrm>
            <a:prstGeom prst="rect">
              <a:avLst/>
            </a:prstGeom>
          </p:spPr>
        </p:pic>
        <p:sp>
          <p:nvSpPr>
            <p:cNvPr id="21" name="文本框 6"/>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22" name="组合 21"/>
          <p:cNvGrpSpPr/>
          <p:nvPr/>
        </p:nvGrpSpPr>
        <p:grpSpPr>
          <a:xfrm>
            <a:off x="9143247" y="25367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4" name="文本框 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25" name="组合 24"/>
          <p:cNvGrpSpPr/>
          <p:nvPr/>
        </p:nvGrpSpPr>
        <p:grpSpPr>
          <a:xfrm>
            <a:off x="9143247" y="4289373"/>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7" name="文本框 1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28" name="组合 27"/>
          <p:cNvGrpSpPr/>
          <p:nvPr/>
        </p:nvGrpSpPr>
        <p:grpSpPr>
          <a:xfrm>
            <a:off x="1370847" y="25367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0" name="文本框 1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1" name="组合 30"/>
          <p:cNvGrpSpPr/>
          <p:nvPr/>
        </p:nvGrpSpPr>
        <p:grpSpPr>
          <a:xfrm>
            <a:off x="1370847" y="428937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3" name="文本框 1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708150" y="2813050"/>
            <a:ext cx="9153125" cy="1035050"/>
            <a:chOff x="2679700" y="2336800"/>
            <a:chExt cx="6892925" cy="779463"/>
          </a:xfrm>
        </p:grpSpPr>
        <p:sp>
          <p:nvSpPr>
            <p:cNvPr id="23" name="MH_Other_2"/>
            <p:cNvSpPr/>
            <p:nvPr/>
          </p:nvSpPr>
          <p:spPr>
            <a:xfrm>
              <a:off x="267970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effectLst/>
                  <a:uLnTx/>
                  <a:uFillTx/>
                  <a:latin typeface="等线" panose="02010600030101010101" charset="-122"/>
                  <a:cs typeface="+mn-cs"/>
                </a:rPr>
                <a:t>1</a:t>
              </a:r>
              <a:endParaRPr kumimoji="0" lang="zh-CN" altLang="en-US" sz="4400" b="0" i="0" u="none" strike="noStrike" kern="0" cap="none" spc="0" normalizeH="0" baseline="0" noProof="0" dirty="0">
                <a:ln>
                  <a:noFill/>
                </a:ln>
                <a:solidFill>
                  <a:prstClr val="white"/>
                </a:solidFill>
                <a:effectLst/>
                <a:uLnTx/>
                <a:uFillTx/>
                <a:latin typeface="等线" panose="02010600030101010101" charset="-122"/>
                <a:cs typeface="+mn-cs"/>
              </a:endParaRPr>
            </a:p>
          </p:txBody>
        </p:sp>
        <p:sp>
          <p:nvSpPr>
            <p:cNvPr id="24" name="MH_Other_3"/>
            <p:cNvSpPr/>
            <p:nvPr/>
          </p:nvSpPr>
          <p:spPr>
            <a:xfrm>
              <a:off x="483235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effectLst/>
                  <a:uLnTx/>
                  <a:uFillTx/>
                  <a:latin typeface="等线" panose="02010600030101010101" charset="-122"/>
                  <a:cs typeface="+mn-cs"/>
                </a:rPr>
                <a:t>2</a:t>
              </a:r>
              <a:endParaRPr kumimoji="0" lang="zh-CN" altLang="en-US" sz="4400" b="0" i="0" u="none" strike="noStrike" kern="0" cap="none" spc="0" normalizeH="0" baseline="0" noProof="0" dirty="0">
                <a:ln>
                  <a:noFill/>
                </a:ln>
                <a:solidFill>
                  <a:prstClr val="white"/>
                </a:solidFill>
                <a:effectLst/>
                <a:uLnTx/>
                <a:uFillTx/>
                <a:latin typeface="等线" panose="02010600030101010101" charset="-122"/>
                <a:cs typeface="+mn-cs"/>
              </a:endParaRPr>
            </a:p>
          </p:txBody>
        </p:sp>
        <p:sp>
          <p:nvSpPr>
            <p:cNvPr id="25" name="MH_Other_4"/>
            <p:cNvSpPr/>
            <p:nvPr/>
          </p:nvSpPr>
          <p:spPr>
            <a:xfrm>
              <a:off x="6997700" y="2336800"/>
              <a:ext cx="488950" cy="779463"/>
            </a:xfrm>
            <a:prstGeom prst="rect">
              <a:avLst/>
            </a:prstGeom>
            <a:solidFill>
              <a:srgbClr val="F4EA35"/>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effectLst/>
                  <a:uLnTx/>
                  <a:uFillTx/>
                  <a:latin typeface="等线" panose="02010600030101010101" charset="-122"/>
                  <a:cs typeface="+mn-cs"/>
                </a:rPr>
                <a:t>3</a:t>
              </a:r>
              <a:endParaRPr kumimoji="0" lang="zh-CN" altLang="en-US" sz="4400" b="0" i="0" u="none" strike="noStrike" kern="0" cap="none" spc="0" normalizeH="0" baseline="0" noProof="0" dirty="0">
                <a:ln>
                  <a:noFill/>
                </a:ln>
                <a:solidFill>
                  <a:prstClr val="white"/>
                </a:solidFill>
                <a:effectLst/>
                <a:uLnTx/>
                <a:uFillTx/>
                <a:latin typeface="等线" panose="02010600030101010101" charset="-122"/>
                <a:cs typeface="+mn-cs"/>
              </a:endParaRPr>
            </a:p>
          </p:txBody>
        </p:sp>
        <p:sp>
          <p:nvSpPr>
            <p:cNvPr id="26" name="MH_Other_5"/>
            <p:cNvSpPr/>
            <p:nvPr/>
          </p:nvSpPr>
          <p:spPr>
            <a:xfrm>
              <a:off x="9083675" y="2336800"/>
              <a:ext cx="488950" cy="779463"/>
            </a:xfrm>
            <a:prstGeom prst="rect">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0" i="0" u="none" strike="noStrike" kern="0" cap="none" spc="0" normalizeH="0" baseline="0" noProof="0" dirty="0">
                  <a:ln>
                    <a:noFill/>
                  </a:ln>
                  <a:solidFill>
                    <a:prstClr val="white"/>
                  </a:solidFill>
                  <a:effectLst/>
                  <a:uLnTx/>
                  <a:uFillTx/>
                  <a:latin typeface="等线" panose="02010600030101010101" charset="-122"/>
                  <a:cs typeface="+mn-cs"/>
                </a:rPr>
                <a:t>4</a:t>
              </a:r>
              <a:endParaRPr kumimoji="0" lang="zh-CN" altLang="en-US" sz="4400" b="0" i="0" u="none" strike="noStrike" kern="0" cap="none" spc="0" normalizeH="0" baseline="0" noProof="0" dirty="0">
                <a:ln>
                  <a:noFill/>
                </a:ln>
                <a:solidFill>
                  <a:prstClr val="white"/>
                </a:solidFill>
                <a:effectLst/>
                <a:uLnTx/>
                <a:uFillTx/>
                <a:latin typeface="等线" panose="02010600030101010101" charset="-122"/>
                <a:cs typeface="+mn-cs"/>
              </a:endParaRPr>
            </a:p>
          </p:txBody>
        </p:sp>
      </p:grpSp>
      <p:grpSp>
        <p:nvGrpSpPr>
          <p:cNvPr id="27" name="组合 26"/>
          <p:cNvGrpSpPr/>
          <p:nvPr/>
        </p:nvGrpSpPr>
        <p:grpSpPr>
          <a:xfrm>
            <a:off x="557400" y="290400"/>
            <a:ext cx="3602354" cy="807063"/>
            <a:chOff x="557400" y="290400"/>
            <a:chExt cx="3602354" cy="807063"/>
          </a:xfrm>
        </p:grpSpPr>
        <p:pic>
          <p:nvPicPr>
            <p:cNvPr id="28" name="图片 27"/>
            <p:cNvPicPr>
              <a:picLocks noChangeAspect="1"/>
            </p:cNvPicPr>
            <p:nvPr/>
          </p:nvPicPr>
          <p:blipFill>
            <a:blip r:embed="rId2" cstate="screen"/>
            <a:stretch>
              <a:fillRect/>
            </a:stretch>
          </p:blipFill>
          <p:spPr>
            <a:xfrm>
              <a:off x="557400" y="290400"/>
              <a:ext cx="776400" cy="776400"/>
            </a:xfrm>
            <a:prstGeom prst="rect">
              <a:avLst/>
            </a:prstGeom>
          </p:spPr>
        </p:pic>
        <p:sp>
          <p:nvSpPr>
            <p:cNvPr id="29" name="文本框 21"/>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30" name="组合 29"/>
          <p:cNvGrpSpPr/>
          <p:nvPr/>
        </p:nvGrpSpPr>
        <p:grpSpPr>
          <a:xfrm>
            <a:off x="1008897" y="453702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2" name="文本框 2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3" name="组合 32"/>
          <p:cNvGrpSpPr/>
          <p:nvPr/>
        </p:nvGrpSpPr>
        <p:grpSpPr>
          <a:xfrm>
            <a:off x="3942597" y="4537023"/>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5" name="文本框 2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6" name="组合 35"/>
          <p:cNvGrpSpPr/>
          <p:nvPr/>
        </p:nvGrpSpPr>
        <p:grpSpPr>
          <a:xfrm>
            <a:off x="6761997" y="4537023"/>
            <a:ext cx="2115035" cy="1154619"/>
            <a:chOff x="1478171" y="2225265"/>
            <a:chExt cx="2115035" cy="1154619"/>
          </a:xfrm>
        </p:grpSpPr>
        <p:sp>
          <p:nvSpPr>
            <p:cNvPr id="3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8" name="文本框 3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9" name="组合 38"/>
          <p:cNvGrpSpPr/>
          <p:nvPr/>
        </p:nvGrpSpPr>
        <p:grpSpPr>
          <a:xfrm>
            <a:off x="9505197" y="453702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1" name="文本框 3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组合 125"/>
          <p:cNvGrpSpPr/>
          <p:nvPr/>
        </p:nvGrpSpPr>
        <p:grpSpPr bwMode="auto">
          <a:xfrm>
            <a:off x="6964311" y="2229632"/>
            <a:ext cx="541338" cy="447675"/>
            <a:chOff x="6478397" y="3073112"/>
            <a:chExt cx="940525" cy="777197"/>
          </a:xfrm>
        </p:grpSpPr>
        <p:sp>
          <p:nvSpPr>
            <p:cNvPr id="127" name="椭圆 126"/>
            <p:cNvSpPr/>
            <p:nvPr/>
          </p:nvSpPr>
          <p:spPr>
            <a:xfrm>
              <a:off x="6478397" y="3073112"/>
              <a:ext cx="940525" cy="777197"/>
            </a:xfrm>
            <a:prstGeom prst="ellipse">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128" name="Freeform 125"/>
            <p:cNvSpPr/>
            <p:nvPr/>
          </p:nvSpPr>
          <p:spPr bwMode="auto">
            <a:xfrm>
              <a:off x="6682996" y="3284885"/>
              <a:ext cx="531326" cy="353652"/>
            </a:xfrm>
            <a:custGeom>
              <a:avLst/>
              <a:gdLst>
                <a:gd name="T0" fmla="*/ 515176 w 372068"/>
                <a:gd name="T1" fmla="*/ 327203 h 247650"/>
                <a:gd name="T2" fmla="*/ 27161 w 372068"/>
                <a:gd name="T3" fmla="*/ 353652 h 247650"/>
                <a:gd name="T4" fmla="*/ 16435 w 372068"/>
                <a:gd name="T5" fmla="*/ 327203 h 247650"/>
                <a:gd name="T6" fmla="*/ 370088 w 372068"/>
                <a:gd name="T7" fmla="*/ 198135 h 247650"/>
                <a:gd name="T8" fmla="*/ 381171 w 372068"/>
                <a:gd name="T9" fmla="*/ 219898 h 247650"/>
                <a:gd name="T10" fmla="*/ 414421 w 372068"/>
                <a:gd name="T11" fmla="*/ 214457 h 247650"/>
                <a:gd name="T12" fmla="*/ 399874 w 372068"/>
                <a:gd name="T13" fmla="*/ 192694 h 247650"/>
                <a:gd name="T14" fmla="*/ 311146 w 372068"/>
                <a:gd name="T15" fmla="*/ 198135 h 247650"/>
                <a:gd name="T16" fmla="*/ 316531 w 372068"/>
                <a:gd name="T17" fmla="*/ 219898 h 247650"/>
                <a:gd name="T18" fmla="*/ 354220 w 372068"/>
                <a:gd name="T19" fmla="*/ 214457 h 247650"/>
                <a:gd name="T20" fmla="*/ 340086 w 372068"/>
                <a:gd name="T21" fmla="*/ 192694 h 247650"/>
                <a:gd name="T22" fmla="*/ 247670 w 372068"/>
                <a:gd name="T23" fmla="*/ 198135 h 247650"/>
                <a:gd name="T24" fmla="*/ 258439 w 372068"/>
                <a:gd name="T25" fmla="*/ 219898 h 247650"/>
                <a:gd name="T26" fmla="*/ 290744 w 372068"/>
                <a:gd name="T27" fmla="*/ 214457 h 247650"/>
                <a:gd name="T28" fmla="*/ 277283 w 372068"/>
                <a:gd name="T29" fmla="*/ 192694 h 247650"/>
                <a:gd name="T30" fmla="*/ 365554 w 372068"/>
                <a:gd name="T31" fmla="*/ 159597 h 247650"/>
                <a:gd name="T32" fmla="*/ 376323 w 372068"/>
                <a:gd name="T33" fmla="*/ 181360 h 247650"/>
                <a:gd name="T34" fmla="*/ 408628 w 372068"/>
                <a:gd name="T35" fmla="*/ 175919 h 247650"/>
                <a:gd name="T36" fmla="*/ 394495 w 372068"/>
                <a:gd name="T37" fmla="*/ 154156 h 247650"/>
                <a:gd name="T38" fmla="*/ 306612 w 372068"/>
                <a:gd name="T39" fmla="*/ 159597 h 247650"/>
                <a:gd name="T40" fmla="*/ 317381 w 372068"/>
                <a:gd name="T41" fmla="*/ 181360 h 247650"/>
                <a:gd name="T42" fmla="*/ 349686 w 372068"/>
                <a:gd name="T43" fmla="*/ 175919 h 247650"/>
                <a:gd name="T44" fmla="*/ 336225 w 372068"/>
                <a:gd name="T45" fmla="*/ 154156 h 247650"/>
                <a:gd name="T46" fmla="*/ 247670 w 372068"/>
                <a:gd name="T47" fmla="*/ 159597 h 247650"/>
                <a:gd name="T48" fmla="*/ 258439 w 372068"/>
                <a:gd name="T49" fmla="*/ 181360 h 247650"/>
                <a:gd name="T50" fmla="*/ 290744 w 372068"/>
                <a:gd name="T51" fmla="*/ 175919 h 247650"/>
                <a:gd name="T52" fmla="*/ 277283 w 372068"/>
                <a:gd name="T53" fmla="*/ 154156 h 247650"/>
                <a:gd name="T54" fmla="*/ 247670 w 372068"/>
                <a:gd name="T55" fmla="*/ 119798 h 247650"/>
                <a:gd name="T56" fmla="*/ 261435 w 372068"/>
                <a:gd name="T57" fmla="*/ 138288 h 247650"/>
                <a:gd name="T58" fmla="*/ 286210 w 372068"/>
                <a:gd name="T59" fmla="*/ 117884 h 247650"/>
                <a:gd name="T60" fmla="*/ 366405 w 372068"/>
                <a:gd name="T61" fmla="*/ 111082 h 247650"/>
                <a:gd name="T62" fmla="*/ 361020 w 372068"/>
                <a:gd name="T63" fmla="*/ 132845 h 247650"/>
                <a:gd name="T64" fmla="*/ 393325 w 372068"/>
                <a:gd name="T65" fmla="*/ 138286 h 247650"/>
                <a:gd name="T66" fmla="*/ 393325 w 372068"/>
                <a:gd name="T67" fmla="*/ 111082 h 247650"/>
                <a:gd name="T68" fmla="*/ 312118 w 372068"/>
                <a:gd name="T69" fmla="*/ 111082 h 247650"/>
                <a:gd name="T70" fmla="*/ 306612 w 372068"/>
                <a:gd name="T71" fmla="*/ 132845 h 247650"/>
                <a:gd name="T72" fmla="*/ 339647 w 372068"/>
                <a:gd name="T73" fmla="*/ 138286 h 247650"/>
                <a:gd name="T74" fmla="*/ 334140 w 372068"/>
                <a:gd name="T75" fmla="*/ 111082 h 247650"/>
                <a:gd name="T76" fmla="*/ 216137 w 372068"/>
                <a:gd name="T77" fmla="*/ 36272 h 247650"/>
                <a:gd name="T78" fmla="*/ 200062 w 372068"/>
                <a:gd name="T79" fmla="*/ 63800 h 247650"/>
                <a:gd name="T80" fmla="*/ 435830 w 372068"/>
                <a:gd name="T81" fmla="*/ 63800 h 247650"/>
                <a:gd name="T82" fmla="*/ 216137 w 372068"/>
                <a:gd name="T83" fmla="*/ 36272 h 247650"/>
                <a:gd name="T84" fmla="*/ 37724 w 372068"/>
                <a:gd name="T85" fmla="*/ 234091 h 247650"/>
                <a:gd name="T86" fmla="*/ 86515 w 372068"/>
                <a:gd name="T87" fmla="*/ 260704 h 247650"/>
                <a:gd name="T88" fmla="*/ 129884 w 372068"/>
                <a:gd name="T89" fmla="*/ 15868 h 247650"/>
                <a:gd name="T90" fmla="*/ 92592 w 372068"/>
                <a:gd name="T91" fmla="*/ 0 h 247650"/>
                <a:gd name="T92" fmla="*/ 527118 w 372068"/>
                <a:gd name="T93" fmla="*/ 262387 h 247650"/>
                <a:gd name="T94" fmla="*/ 1397 w 372068"/>
                <a:gd name="T95" fmla="*/ 262387 h 2476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2068" h="247650">
                  <a:moveTo>
                    <a:pt x="19020" y="225425"/>
                  </a:moveTo>
                  <a:cubicBezTo>
                    <a:pt x="353248" y="225425"/>
                    <a:pt x="353248" y="225425"/>
                    <a:pt x="353248" y="225425"/>
                  </a:cubicBezTo>
                  <a:cubicBezTo>
                    <a:pt x="357004" y="225425"/>
                    <a:pt x="360759" y="225425"/>
                    <a:pt x="360759" y="229129"/>
                  </a:cubicBezTo>
                  <a:lnTo>
                    <a:pt x="360759" y="240242"/>
                  </a:lnTo>
                  <a:cubicBezTo>
                    <a:pt x="360759" y="243946"/>
                    <a:pt x="357004" y="247650"/>
                    <a:pt x="353248" y="247650"/>
                  </a:cubicBezTo>
                  <a:cubicBezTo>
                    <a:pt x="19020" y="247650"/>
                    <a:pt x="19020" y="247650"/>
                    <a:pt x="19020" y="247650"/>
                  </a:cubicBezTo>
                  <a:cubicBezTo>
                    <a:pt x="15265" y="247650"/>
                    <a:pt x="11509" y="243946"/>
                    <a:pt x="11509" y="240242"/>
                  </a:cubicBezTo>
                  <a:lnTo>
                    <a:pt x="11509" y="230518"/>
                  </a:lnTo>
                  <a:cubicBezTo>
                    <a:pt x="11509" y="229129"/>
                    <a:pt x="11509" y="229129"/>
                    <a:pt x="11509" y="229129"/>
                  </a:cubicBezTo>
                  <a:cubicBezTo>
                    <a:pt x="11509" y="225425"/>
                    <a:pt x="15265" y="225425"/>
                    <a:pt x="19020" y="225425"/>
                  </a:cubicBezTo>
                  <a:close/>
                  <a:moveTo>
                    <a:pt x="263040" y="134937"/>
                  </a:moveTo>
                  <a:lnTo>
                    <a:pt x="259159" y="138747"/>
                  </a:lnTo>
                  <a:cubicBezTo>
                    <a:pt x="259162" y="138756"/>
                    <a:pt x="259198" y="138860"/>
                    <a:pt x="259644" y="140176"/>
                  </a:cubicBezTo>
                  <a:lnTo>
                    <a:pt x="263040" y="150177"/>
                  </a:lnTo>
                  <a:lnTo>
                    <a:pt x="266920" y="153987"/>
                  </a:lnTo>
                  <a:cubicBezTo>
                    <a:pt x="266929" y="153987"/>
                    <a:pt x="267064" y="153987"/>
                    <a:pt x="269346" y="153987"/>
                  </a:cubicBezTo>
                  <a:lnTo>
                    <a:pt x="286323" y="153987"/>
                  </a:lnTo>
                  <a:cubicBezTo>
                    <a:pt x="290204" y="153987"/>
                    <a:pt x="294084" y="150177"/>
                    <a:pt x="290204" y="150177"/>
                  </a:cubicBezTo>
                  <a:lnTo>
                    <a:pt x="290204" y="138747"/>
                  </a:lnTo>
                  <a:lnTo>
                    <a:pt x="282443" y="134937"/>
                  </a:lnTo>
                  <a:cubicBezTo>
                    <a:pt x="282435" y="134937"/>
                    <a:pt x="282298" y="134937"/>
                    <a:pt x="280017" y="134937"/>
                  </a:cubicBezTo>
                  <a:lnTo>
                    <a:pt x="263040" y="134937"/>
                  </a:lnTo>
                  <a:close/>
                  <a:moveTo>
                    <a:pt x="221655" y="134937"/>
                  </a:moveTo>
                  <a:lnTo>
                    <a:pt x="217884" y="138747"/>
                  </a:lnTo>
                  <a:cubicBezTo>
                    <a:pt x="217884" y="138757"/>
                    <a:pt x="217884" y="138867"/>
                    <a:pt x="217884" y="140176"/>
                  </a:cubicBezTo>
                  <a:lnTo>
                    <a:pt x="217884" y="150177"/>
                  </a:lnTo>
                  <a:lnTo>
                    <a:pt x="221655" y="153987"/>
                  </a:lnTo>
                  <a:cubicBezTo>
                    <a:pt x="221665" y="153987"/>
                    <a:pt x="221807" y="153987"/>
                    <a:pt x="224011" y="153987"/>
                  </a:cubicBezTo>
                  <a:lnTo>
                    <a:pt x="240506" y="153987"/>
                  </a:lnTo>
                  <a:cubicBezTo>
                    <a:pt x="244277" y="153987"/>
                    <a:pt x="248047" y="153987"/>
                    <a:pt x="248047" y="150177"/>
                  </a:cubicBezTo>
                  <a:lnTo>
                    <a:pt x="244277" y="138747"/>
                  </a:lnTo>
                  <a:lnTo>
                    <a:pt x="240506" y="134937"/>
                  </a:lnTo>
                  <a:cubicBezTo>
                    <a:pt x="240497" y="134937"/>
                    <a:pt x="240356" y="134937"/>
                    <a:pt x="238150" y="134937"/>
                  </a:cubicBezTo>
                  <a:lnTo>
                    <a:pt x="221655" y="134937"/>
                  </a:lnTo>
                  <a:close/>
                  <a:moveTo>
                    <a:pt x="180975" y="134937"/>
                  </a:moveTo>
                  <a:lnTo>
                    <a:pt x="173434" y="138747"/>
                  </a:lnTo>
                  <a:cubicBezTo>
                    <a:pt x="173434" y="138758"/>
                    <a:pt x="173434" y="138871"/>
                    <a:pt x="173434" y="140176"/>
                  </a:cubicBezTo>
                  <a:lnTo>
                    <a:pt x="173434" y="150177"/>
                  </a:lnTo>
                  <a:cubicBezTo>
                    <a:pt x="173434" y="153987"/>
                    <a:pt x="177205" y="153987"/>
                    <a:pt x="180975" y="153987"/>
                  </a:cubicBezTo>
                  <a:cubicBezTo>
                    <a:pt x="180985" y="153987"/>
                    <a:pt x="181131" y="153987"/>
                    <a:pt x="183332" y="153987"/>
                  </a:cubicBezTo>
                  <a:lnTo>
                    <a:pt x="199827" y="153987"/>
                  </a:lnTo>
                  <a:lnTo>
                    <a:pt x="203597" y="150177"/>
                  </a:lnTo>
                  <a:lnTo>
                    <a:pt x="203597" y="138747"/>
                  </a:lnTo>
                  <a:lnTo>
                    <a:pt x="196056" y="134937"/>
                  </a:lnTo>
                  <a:cubicBezTo>
                    <a:pt x="196042" y="134937"/>
                    <a:pt x="195893" y="134937"/>
                    <a:pt x="194171" y="134937"/>
                  </a:cubicBezTo>
                  <a:lnTo>
                    <a:pt x="180975" y="134937"/>
                  </a:lnTo>
                  <a:close/>
                  <a:moveTo>
                    <a:pt x="259755" y="107950"/>
                  </a:moveTo>
                  <a:lnTo>
                    <a:pt x="255984" y="111760"/>
                  </a:lnTo>
                  <a:cubicBezTo>
                    <a:pt x="255987" y="111769"/>
                    <a:pt x="256020" y="111870"/>
                    <a:pt x="256456" y="113189"/>
                  </a:cubicBezTo>
                  <a:lnTo>
                    <a:pt x="259755" y="123190"/>
                  </a:lnTo>
                  <a:lnTo>
                    <a:pt x="263525" y="127000"/>
                  </a:lnTo>
                  <a:cubicBezTo>
                    <a:pt x="263534" y="127000"/>
                    <a:pt x="263664" y="127000"/>
                    <a:pt x="265882" y="127000"/>
                  </a:cubicBezTo>
                  <a:lnTo>
                    <a:pt x="282377" y="127000"/>
                  </a:lnTo>
                  <a:lnTo>
                    <a:pt x="286147" y="123190"/>
                  </a:lnTo>
                  <a:lnTo>
                    <a:pt x="286147" y="111760"/>
                  </a:lnTo>
                  <a:cubicBezTo>
                    <a:pt x="282377" y="107950"/>
                    <a:pt x="282377" y="107950"/>
                    <a:pt x="278606" y="107950"/>
                  </a:cubicBezTo>
                  <a:cubicBezTo>
                    <a:pt x="278599" y="107950"/>
                    <a:pt x="278465" y="107950"/>
                    <a:pt x="276250" y="107950"/>
                  </a:cubicBezTo>
                  <a:lnTo>
                    <a:pt x="259755" y="107950"/>
                  </a:lnTo>
                  <a:close/>
                  <a:moveTo>
                    <a:pt x="222250" y="107950"/>
                  </a:moveTo>
                  <a:cubicBezTo>
                    <a:pt x="218480" y="107950"/>
                    <a:pt x="214709" y="107950"/>
                    <a:pt x="214709" y="111760"/>
                  </a:cubicBezTo>
                  <a:cubicBezTo>
                    <a:pt x="214709" y="111769"/>
                    <a:pt x="214709" y="111878"/>
                    <a:pt x="214709" y="113189"/>
                  </a:cubicBezTo>
                  <a:lnTo>
                    <a:pt x="214709" y="123190"/>
                  </a:lnTo>
                  <a:lnTo>
                    <a:pt x="222250" y="127000"/>
                  </a:lnTo>
                  <a:cubicBezTo>
                    <a:pt x="222260" y="127000"/>
                    <a:pt x="222400" y="127000"/>
                    <a:pt x="224607" y="127000"/>
                  </a:cubicBezTo>
                  <a:lnTo>
                    <a:pt x="241102" y="127000"/>
                  </a:lnTo>
                  <a:lnTo>
                    <a:pt x="244872" y="123190"/>
                  </a:lnTo>
                  <a:lnTo>
                    <a:pt x="244872" y="111760"/>
                  </a:lnTo>
                  <a:cubicBezTo>
                    <a:pt x="244872" y="107950"/>
                    <a:pt x="241102" y="107950"/>
                    <a:pt x="237331" y="107950"/>
                  </a:cubicBezTo>
                  <a:cubicBezTo>
                    <a:pt x="237319" y="107950"/>
                    <a:pt x="237177" y="107950"/>
                    <a:pt x="235446" y="107950"/>
                  </a:cubicBezTo>
                  <a:lnTo>
                    <a:pt x="222250" y="107950"/>
                  </a:lnTo>
                  <a:close/>
                  <a:moveTo>
                    <a:pt x="180975" y="107950"/>
                  </a:moveTo>
                  <a:lnTo>
                    <a:pt x="173434" y="111760"/>
                  </a:lnTo>
                  <a:cubicBezTo>
                    <a:pt x="173434" y="111770"/>
                    <a:pt x="173434" y="111883"/>
                    <a:pt x="173434" y="113189"/>
                  </a:cubicBezTo>
                  <a:lnTo>
                    <a:pt x="173434" y="123190"/>
                  </a:lnTo>
                  <a:lnTo>
                    <a:pt x="180975" y="127000"/>
                  </a:lnTo>
                  <a:cubicBezTo>
                    <a:pt x="180990" y="127000"/>
                    <a:pt x="181137" y="127000"/>
                    <a:pt x="182860" y="127000"/>
                  </a:cubicBezTo>
                  <a:lnTo>
                    <a:pt x="196056" y="127000"/>
                  </a:lnTo>
                  <a:lnTo>
                    <a:pt x="203597" y="123190"/>
                  </a:lnTo>
                  <a:lnTo>
                    <a:pt x="203597" y="111760"/>
                  </a:lnTo>
                  <a:cubicBezTo>
                    <a:pt x="203597" y="107950"/>
                    <a:pt x="199827" y="107950"/>
                    <a:pt x="196056" y="107950"/>
                  </a:cubicBezTo>
                  <a:cubicBezTo>
                    <a:pt x="196043" y="107950"/>
                    <a:pt x="195894" y="107950"/>
                    <a:pt x="194171" y="107950"/>
                  </a:cubicBezTo>
                  <a:lnTo>
                    <a:pt x="180975" y="107950"/>
                  </a:lnTo>
                  <a:close/>
                  <a:moveTo>
                    <a:pt x="173434" y="82550"/>
                  </a:moveTo>
                  <a:cubicBezTo>
                    <a:pt x="173434" y="82559"/>
                    <a:pt x="173434" y="82665"/>
                    <a:pt x="173434" y="83890"/>
                  </a:cubicBezTo>
                  <a:lnTo>
                    <a:pt x="173434" y="93266"/>
                  </a:lnTo>
                  <a:cubicBezTo>
                    <a:pt x="173434" y="96838"/>
                    <a:pt x="177290" y="96838"/>
                    <a:pt x="181145" y="96838"/>
                  </a:cubicBezTo>
                  <a:cubicBezTo>
                    <a:pt x="181159" y="96838"/>
                    <a:pt x="181309" y="96838"/>
                    <a:pt x="183073" y="96838"/>
                  </a:cubicBezTo>
                  <a:lnTo>
                    <a:pt x="196567" y="96838"/>
                  </a:lnTo>
                  <a:lnTo>
                    <a:pt x="200422" y="93266"/>
                  </a:lnTo>
                  <a:lnTo>
                    <a:pt x="200422" y="82550"/>
                  </a:lnTo>
                  <a:cubicBezTo>
                    <a:pt x="196567" y="82550"/>
                    <a:pt x="196567" y="82550"/>
                    <a:pt x="194157" y="82550"/>
                  </a:cubicBezTo>
                  <a:lnTo>
                    <a:pt x="173434" y="82550"/>
                  </a:lnTo>
                  <a:close/>
                  <a:moveTo>
                    <a:pt x="256580" y="77787"/>
                  </a:moveTo>
                  <a:lnTo>
                    <a:pt x="252809" y="81597"/>
                  </a:lnTo>
                  <a:cubicBezTo>
                    <a:pt x="252809" y="81605"/>
                    <a:pt x="252809" y="81703"/>
                    <a:pt x="252809" y="83026"/>
                  </a:cubicBezTo>
                  <a:lnTo>
                    <a:pt x="252809" y="93027"/>
                  </a:lnTo>
                  <a:cubicBezTo>
                    <a:pt x="256580" y="96837"/>
                    <a:pt x="256580" y="96837"/>
                    <a:pt x="260350" y="96837"/>
                  </a:cubicBezTo>
                  <a:cubicBezTo>
                    <a:pt x="260361" y="96837"/>
                    <a:pt x="260490" y="96837"/>
                    <a:pt x="262235" y="96837"/>
                  </a:cubicBezTo>
                  <a:lnTo>
                    <a:pt x="275431" y="96837"/>
                  </a:lnTo>
                  <a:cubicBezTo>
                    <a:pt x="279202" y="96837"/>
                    <a:pt x="282972" y="96837"/>
                    <a:pt x="282972" y="93027"/>
                  </a:cubicBezTo>
                  <a:lnTo>
                    <a:pt x="279202" y="81597"/>
                  </a:lnTo>
                  <a:lnTo>
                    <a:pt x="275431" y="77787"/>
                  </a:lnTo>
                  <a:cubicBezTo>
                    <a:pt x="275424" y="77787"/>
                    <a:pt x="275296" y="77787"/>
                    <a:pt x="273075" y="77787"/>
                  </a:cubicBezTo>
                  <a:lnTo>
                    <a:pt x="256580" y="77787"/>
                  </a:lnTo>
                  <a:close/>
                  <a:moveTo>
                    <a:pt x="218565" y="77787"/>
                  </a:moveTo>
                  <a:lnTo>
                    <a:pt x="214709" y="81597"/>
                  </a:lnTo>
                  <a:cubicBezTo>
                    <a:pt x="214709" y="81606"/>
                    <a:pt x="214709" y="81713"/>
                    <a:pt x="214709" y="83026"/>
                  </a:cubicBezTo>
                  <a:lnTo>
                    <a:pt x="214709" y="93027"/>
                  </a:lnTo>
                  <a:lnTo>
                    <a:pt x="218565" y="96837"/>
                  </a:lnTo>
                  <a:cubicBezTo>
                    <a:pt x="218574" y="96837"/>
                    <a:pt x="218711" y="96837"/>
                    <a:pt x="220974" y="96837"/>
                  </a:cubicBezTo>
                  <a:lnTo>
                    <a:pt x="237842" y="96837"/>
                  </a:lnTo>
                  <a:lnTo>
                    <a:pt x="241697" y="93027"/>
                  </a:lnTo>
                  <a:lnTo>
                    <a:pt x="241697" y="81597"/>
                  </a:lnTo>
                  <a:lnTo>
                    <a:pt x="233986" y="77787"/>
                  </a:lnTo>
                  <a:cubicBezTo>
                    <a:pt x="233975" y="77787"/>
                    <a:pt x="233834" y="77787"/>
                    <a:pt x="232059" y="77787"/>
                  </a:cubicBezTo>
                  <a:lnTo>
                    <a:pt x="218565" y="77787"/>
                  </a:lnTo>
                  <a:close/>
                  <a:moveTo>
                    <a:pt x="151353" y="25400"/>
                  </a:moveTo>
                  <a:cubicBezTo>
                    <a:pt x="147601" y="25400"/>
                    <a:pt x="140096" y="25400"/>
                    <a:pt x="140096" y="29255"/>
                  </a:cubicBezTo>
                  <a:cubicBezTo>
                    <a:pt x="140096" y="29264"/>
                    <a:pt x="140096" y="29385"/>
                    <a:pt x="140096" y="31183"/>
                  </a:cubicBezTo>
                  <a:lnTo>
                    <a:pt x="140096" y="44677"/>
                  </a:lnTo>
                  <a:cubicBezTo>
                    <a:pt x="140096" y="48533"/>
                    <a:pt x="143849" y="52388"/>
                    <a:pt x="151353" y="52388"/>
                  </a:cubicBezTo>
                  <a:cubicBezTo>
                    <a:pt x="151369" y="52388"/>
                    <a:pt x="152868" y="52388"/>
                    <a:pt x="297692" y="52388"/>
                  </a:cubicBezTo>
                  <a:cubicBezTo>
                    <a:pt x="301444" y="52388"/>
                    <a:pt x="305196" y="48533"/>
                    <a:pt x="305196" y="44677"/>
                  </a:cubicBezTo>
                  <a:lnTo>
                    <a:pt x="301444" y="29255"/>
                  </a:lnTo>
                  <a:cubicBezTo>
                    <a:pt x="301444" y="25400"/>
                    <a:pt x="297692" y="25400"/>
                    <a:pt x="290187" y="25400"/>
                  </a:cubicBezTo>
                  <a:cubicBezTo>
                    <a:pt x="290173" y="25400"/>
                    <a:pt x="288749" y="25400"/>
                    <a:pt x="151353" y="25400"/>
                  </a:cubicBezTo>
                  <a:close/>
                  <a:moveTo>
                    <a:pt x="83361" y="11112"/>
                  </a:moveTo>
                  <a:cubicBezTo>
                    <a:pt x="71972" y="11112"/>
                    <a:pt x="56787" y="22294"/>
                    <a:pt x="56787" y="33475"/>
                  </a:cubicBezTo>
                  <a:cubicBezTo>
                    <a:pt x="56783" y="33497"/>
                    <a:pt x="56395" y="35165"/>
                    <a:pt x="26417" y="163926"/>
                  </a:cubicBezTo>
                  <a:cubicBezTo>
                    <a:pt x="22621" y="175108"/>
                    <a:pt x="34010" y="182562"/>
                    <a:pt x="52991" y="182562"/>
                  </a:cubicBezTo>
                  <a:cubicBezTo>
                    <a:pt x="53004" y="182562"/>
                    <a:pt x="53100" y="182562"/>
                    <a:pt x="53940" y="182562"/>
                  </a:cubicBezTo>
                  <a:lnTo>
                    <a:pt x="60583" y="182562"/>
                  </a:lnTo>
                  <a:cubicBezTo>
                    <a:pt x="75768" y="182562"/>
                    <a:pt x="90953" y="175108"/>
                    <a:pt x="94749" y="163926"/>
                  </a:cubicBezTo>
                  <a:lnTo>
                    <a:pt x="109934" y="29748"/>
                  </a:lnTo>
                  <a:cubicBezTo>
                    <a:pt x="109934" y="22294"/>
                    <a:pt x="102342" y="11112"/>
                    <a:pt x="90953" y="11112"/>
                  </a:cubicBezTo>
                  <a:cubicBezTo>
                    <a:pt x="90941" y="11112"/>
                    <a:pt x="90844" y="11112"/>
                    <a:pt x="90004" y="11112"/>
                  </a:cubicBezTo>
                  <a:lnTo>
                    <a:pt x="83361" y="11112"/>
                  </a:lnTo>
                  <a:close/>
                  <a:moveTo>
                    <a:pt x="64839" y="0"/>
                  </a:moveTo>
                  <a:cubicBezTo>
                    <a:pt x="64880" y="0"/>
                    <a:pt x="67922" y="0"/>
                    <a:pt x="297746" y="0"/>
                  </a:cubicBezTo>
                  <a:cubicBezTo>
                    <a:pt x="309016" y="0"/>
                    <a:pt x="320286" y="14999"/>
                    <a:pt x="324042" y="29998"/>
                  </a:cubicBezTo>
                  <a:cubicBezTo>
                    <a:pt x="324050" y="30025"/>
                    <a:pt x="324637" y="32025"/>
                    <a:pt x="369121" y="183740"/>
                  </a:cubicBezTo>
                  <a:cubicBezTo>
                    <a:pt x="376634" y="198739"/>
                    <a:pt x="369121" y="213738"/>
                    <a:pt x="354095" y="213738"/>
                  </a:cubicBezTo>
                  <a:cubicBezTo>
                    <a:pt x="354049" y="213739"/>
                    <a:pt x="350132" y="213783"/>
                    <a:pt x="16004" y="217488"/>
                  </a:cubicBezTo>
                  <a:cubicBezTo>
                    <a:pt x="4734" y="217488"/>
                    <a:pt x="-2779" y="202489"/>
                    <a:pt x="978" y="183740"/>
                  </a:cubicBezTo>
                  <a:cubicBezTo>
                    <a:pt x="984" y="183713"/>
                    <a:pt x="1472" y="181716"/>
                    <a:pt x="38543" y="29998"/>
                  </a:cubicBezTo>
                  <a:cubicBezTo>
                    <a:pt x="46057" y="14999"/>
                    <a:pt x="57326" y="0"/>
                    <a:pt x="64839"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129" name="组合 128"/>
          <p:cNvGrpSpPr/>
          <p:nvPr/>
        </p:nvGrpSpPr>
        <p:grpSpPr bwMode="auto">
          <a:xfrm>
            <a:off x="6960096" y="4417197"/>
            <a:ext cx="541337" cy="446088"/>
            <a:chOff x="6457950" y="4031556"/>
            <a:chExt cx="940525" cy="777197"/>
          </a:xfrm>
        </p:grpSpPr>
        <p:sp>
          <p:nvSpPr>
            <p:cNvPr id="130" name="椭圆 129"/>
            <p:cNvSpPr/>
            <p:nvPr/>
          </p:nvSpPr>
          <p:spPr>
            <a:xfrm>
              <a:off x="6457950" y="4031556"/>
              <a:ext cx="940525" cy="777197"/>
            </a:xfrm>
            <a:prstGeom prst="ellipse">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131" name="Freeform 1533"/>
            <p:cNvSpPr/>
            <p:nvPr/>
          </p:nvSpPr>
          <p:spPr bwMode="auto">
            <a:xfrm>
              <a:off x="6658531" y="4211209"/>
              <a:ext cx="539362" cy="417890"/>
            </a:xfrm>
            <a:custGeom>
              <a:avLst/>
              <a:gdLst>
                <a:gd name="T0" fmla="*/ 184155 w 2417763"/>
                <a:gd name="T1" fmla="*/ 399412 h 1873250"/>
                <a:gd name="T2" fmla="*/ 350108 w 2417763"/>
                <a:gd name="T3" fmla="*/ 404078 h 1873250"/>
                <a:gd name="T4" fmla="*/ 350108 w 2417763"/>
                <a:gd name="T5" fmla="*/ 394162 h 1873250"/>
                <a:gd name="T6" fmla="*/ 187724 w 2417763"/>
                <a:gd name="T7" fmla="*/ 374685 h 1873250"/>
                <a:gd name="T8" fmla="*/ 187724 w 2417763"/>
                <a:gd name="T9" fmla="*/ 384601 h 1873250"/>
                <a:gd name="T10" fmla="*/ 353082 w 2417763"/>
                <a:gd name="T11" fmla="*/ 379934 h 1873250"/>
                <a:gd name="T12" fmla="*/ 187724 w 2417763"/>
                <a:gd name="T13" fmla="*/ 374685 h 1873250"/>
                <a:gd name="T14" fmla="*/ 184155 w 2417763"/>
                <a:gd name="T15" fmla="*/ 360290 h 1873250"/>
                <a:gd name="T16" fmla="*/ 350108 w 2417763"/>
                <a:gd name="T17" fmla="*/ 365123 h 1873250"/>
                <a:gd name="T18" fmla="*/ 350108 w 2417763"/>
                <a:gd name="T19" fmla="*/ 354853 h 1873250"/>
                <a:gd name="T20" fmla="*/ 187724 w 2417763"/>
                <a:gd name="T21" fmla="*/ 337854 h 1873250"/>
                <a:gd name="T22" fmla="*/ 187724 w 2417763"/>
                <a:gd name="T23" fmla="*/ 347061 h 1873250"/>
                <a:gd name="T24" fmla="*/ 353082 w 2417763"/>
                <a:gd name="T25" fmla="*/ 342458 h 1873250"/>
                <a:gd name="T26" fmla="*/ 187724 w 2417763"/>
                <a:gd name="T27" fmla="*/ 337854 h 1873250"/>
                <a:gd name="T28" fmla="*/ 184155 w 2417763"/>
                <a:gd name="T29" fmla="*/ 322803 h 1873250"/>
                <a:gd name="T30" fmla="*/ 350108 w 2417763"/>
                <a:gd name="T31" fmla="*/ 327584 h 1873250"/>
                <a:gd name="T32" fmla="*/ 350108 w 2417763"/>
                <a:gd name="T33" fmla="*/ 318022 h 1873250"/>
                <a:gd name="T34" fmla="*/ 140241 w 2417763"/>
                <a:gd name="T35" fmla="*/ 305626 h 1873250"/>
                <a:gd name="T36" fmla="*/ 397350 w 2417763"/>
                <a:gd name="T37" fmla="*/ 400664 h 1873250"/>
                <a:gd name="T38" fmla="*/ 159836 w 2417763"/>
                <a:gd name="T39" fmla="*/ 417890 h 1873250"/>
                <a:gd name="T40" fmla="*/ 140241 w 2417763"/>
                <a:gd name="T41" fmla="*/ 305626 h 1873250"/>
                <a:gd name="T42" fmla="*/ 49934 w 2417763"/>
                <a:gd name="T43" fmla="*/ 137585 h 1873250"/>
                <a:gd name="T44" fmla="*/ 87474 w 2417763"/>
                <a:gd name="T45" fmla="*/ 137585 h 1873250"/>
                <a:gd name="T46" fmla="*/ 472429 w 2417763"/>
                <a:gd name="T47" fmla="*/ 126430 h 1873250"/>
                <a:gd name="T48" fmla="*/ 472429 w 2417763"/>
                <a:gd name="T49" fmla="*/ 146616 h 1873250"/>
                <a:gd name="T50" fmla="*/ 472429 w 2417763"/>
                <a:gd name="T51" fmla="*/ 126430 h 1873250"/>
                <a:gd name="T52" fmla="*/ 428869 w 2417763"/>
                <a:gd name="T53" fmla="*/ 136523 h 1873250"/>
                <a:gd name="T54" fmla="*/ 451534 w 2417763"/>
                <a:gd name="T55" fmla="*/ 136523 h 1873250"/>
                <a:gd name="T56" fmla="*/ 36829 w 2417763"/>
                <a:gd name="T57" fmla="*/ 112264 h 1873250"/>
                <a:gd name="T58" fmla="*/ 140187 w 2417763"/>
                <a:gd name="T59" fmla="*/ 181689 h 1873250"/>
                <a:gd name="T60" fmla="*/ 377791 w 2417763"/>
                <a:gd name="T61" fmla="*/ 198897 h 1873250"/>
                <a:gd name="T62" fmla="*/ 397393 w 2417763"/>
                <a:gd name="T63" fmla="*/ 112264 h 1873250"/>
                <a:gd name="T64" fmla="*/ 539362 w 2417763"/>
                <a:gd name="T65" fmla="*/ 225599 h 1873250"/>
                <a:gd name="T66" fmla="*/ 447290 w 2417763"/>
                <a:gd name="T67" fmla="*/ 335374 h 1873250"/>
                <a:gd name="T68" fmla="*/ 430064 w 2417763"/>
                <a:gd name="T69" fmla="*/ 279597 h 1873250"/>
                <a:gd name="T70" fmla="*/ 89696 w 2417763"/>
                <a:gd name="T71" fmla="*/ 293838 h 1873250"/>
                <a:gd name="T72" fmla="*/ 36829 w 2417763"/>
                <a:gd name="T73" fmla="*/ 335374 h 1873250"/>
                <a:gd name="T74" fmla="*/ 36829 w 2417763"/>
                <a:gd name="T75" fmla="*/ 112264 h 1873250"/>
                <a:gd name="T76" fmla="*/ 377755 w 2417763"/>
                <a:gd name="T77" fmla="*/ 0 h 1873250"/>
                <a:gd name="T78" fmla="*/ 397350 w 2417763"/>
                <a:gd name="T79" fmla="*/ 112264 h 1873250"/>
                <a:gd name="T80" fmla="*/ 140241 w 2417763"/>
                <a:gd name="T81" fmla="*/ 17226 h 1873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17763" h="1873250">
                  <a:moveTo>
                    <a:pt x="841498" y="1766888"/>
                  </a:moveTo>
                  <a:cubicBezTo>
                    <a:pt x="833499" y="1766888"/>
                    <a:pt x="825500" y="1777347"/>
                    <a:pt x="825500" y="1790421"/>
                  </a:cubicBezTo>
                  <a:cubicBezTo>
                    <a:pt x="825500" y="1800879"/>
                    <a:pt x="833499" y="1811338"/>
                    <a:pt x="841498" y="1811338"/>
                  </a:cubicBezTo>
                  <a:cubicBezTo>
                    <a:pt x="841520" y="1811338"/>
                    <a:pt x="845511" y="1811338"/>
                    <a:pt x="1569407" y="1811338"/>
                  </a:cubicBezTo>
                  <a:cubicBezTo>
                    <a:pt x="1577406" y="1811338"/>
                    <a:pt x="1582738" y="1800879"/>
                    <a:pt x="1582738" y="1790421"/>
                  </a:cubicBezTo>
                  <a:cubicBezTo>
                    <a:pt x="1582738" y="1777347"/>
                    <a:pt x="1577406" y="1766888"/>
                    <a:pt x="1569407" y="1766888"/>
                  </a:cubicBezTo>
                  <a:cubicBezTo>
                    <a:pt x="1569389" y="1766888"/>
                    <a:pt x="1565817" y="1766888"/>
                    <a:pt x="841498" y="1766888"/>
                  </a:cubicBezTo>
                  <a:close/>
                  <a:moveTo>
                    <a:pt x="841498" y="1679576"/>
                  </a:moveTo>
                  <a:cubicBezTo>
                    <a:pt x="833499" y="1679576"/>
                    <a:pt x="825500" y="1690035"/>
                    <a:pt x="825500" y="1703109"/>
                  </a:cubicBezTo>
                  <a:cubicBezTo>
                    <a:pt x="825500" y="1713567"/>
                    <a:pt x="833499" y="1724026"/>
                    <a:pt x="841498" y="1724026"/>
                  </a:cubicBezTo>
                  <a:cubicBezTo>
                    <a:pt x="841523" y="1724026"/>
                    <a:pt x="845780" y="1724026"/>
                    <a:pt x="1569407" y="1724026"/>
                  </a:cubicBezTo>
                  <a:cubicBezTo>
                    <a:pt x="1577406" y="1724026"/>
                    <a:pt x="1582738" y="1713567"/>
                    <a:pt x="1582738" y="1703109"/>
                  </a:cubicBezTo>
                  <a:cubicBezTo>
                    <a:pt x="1582738" y="1690035"/>
                    <a:pt x="1577406" y="1679576"/>
                    <a:pt x="1569407" y="1679576"/>
                  </a:cubicBezTo>
                  <a:cubicBezTo>
                    <a:pt x="1569387" y="1679576"/>
                    <a:pt x="1565629" y="1679576"/>
                    <a:pt x="841498" y="1679576"/>
                  </a:cubicBezTo>
                  <a:close/>
                  <a:moveTo>
                    <a:pt x="841498" y="1590676"/>
                  </a:moveTo>
                  <a:cubicBezTo>
                    <a:pt x="833499" y="1590676"/>
                    <a:pt x="825500" y="1601509"/>
                    <a:pt x="825500" y="1615049"/>
                  </a:cubicBezTo>
                  <a:cubicBezTo>
                    <a:pt x="825500" y="1625882"/>
                    <a:pt x="833499" y="1636714"/>
                    <a:pt x="841498" y="1636714"/>
                  </a:cubicBezTo>
                  <a:cubicBezTo>
                    <a:pt x="841526" y="1636714"/>
                    <a:pt x="845993" y="1636714"/>
                    <a:pt x="1569407" y="1636714"/>
                  </a:cubicBezTo>
                  <a:cubicBezTo>
                    <a:pt x="1577406" y="1636714"/>
                    <a:pt x="1582738" y="1625882"/>
                    <a:pt x="1582738" y="1615049"/>
                  </a:cubicBezTo>
                  <a:cubicBezTo>
                    <a:pt x="1582738" y="1601509"/>
                    <a:pt x="1577406" y="1590676"/>
                    <a:pt x="1569407" y="1590676"/>
                  </a:cubicBezTo>
                  <a:cubicBezTo>
                    <a:pt x="1569385" y="1590676"/>
                    <a:pt x="1565495" y="1590676"/>
                    <a:pt x="841498" y="1590676"/>
                  </a:cubicBezTo>
                  <a:close/>
                  <a:moveTo>
                    <a:pt x="841498" y="1514476"/>
                  </a:moveTo>
                  <a:cubicBezTo>
                    <a:pt x="833499" y="1514476"/>
                    <a:pt x="825500" y="1522215"/>
                    <a:pt x="825500" y="1535114"/>
                  </a:cubicBezTo>
                  <a:cubicBezTo>
                    <a:pt x="825500" y="1545432"/>
                    <a:pt x="833499" y="1555751"/>
                    <a:pt x="841498" y="1555751"/>
                  </a:cubicBezTo>
                  <a:cubicBezTo>
                    <a:pt x="841528" y="1555751"/>
                    <a:pt x="846170" y="1555751"/>
                    <a:pt x="1569407" y="1555751"/>
                  </a:cubicBezTo>
                  <a:cubicBezTo>
                    <a:pt x="1577406" y="1555751"/>
                    <a:pt x="1582738" y="1545432"/>
                    <a:pt x="1582738" y="1535114"/>
                  </a:cubicBezTo>
                  <a:cubicBezTo>
                    <a:pt x="1582738" y="1522215"/>
                    <a:pt x="1577406" y="1514476"/>
                    <a:pt x="1569407" y="1514476"/>
                  </a:cubicBezTo>
                  <a:cubicBezTo>
                    <a:pt x="1569384" y="1514476"/>
                    <a:pt x="1565394" y="1514476"/>
                    <a:pt x="841498" y="1514476"/>
                  </a:cubicBezTo>
                  <a:close/>
                  <a:moveTo>
                    <a:pt x="841498" y="1425576"/>
                  </a:moveTo>
                  <a:cubicBezTo>
                    <a:pt x="833499" y="1425576"/>
                    <a:pt x="825500" y="1433613"/>
                    <a:pt x="825500" y="1447008"/>
                  </a:cubicBezTo>
                  <a:cubicBezTo>
                    <a:pt x="825500" y="1457723"/>
                    <a:pt x="833499" y="1468439"/>
                    <a:pt x="841498" y="1468439"/>
                  </a:cubicBezTo>
                  <a:cubicBezTo>
                    <a:pt x="841530" y="1468439"/>
                    <a:pt x="846323" y="1468439"/>
                    <a:pt x="1569407" y="1468439"/>
                  </a:cubicBezTo>
                  <a:cubicBezTo>
                    <a:pt x="1577406" y="1468439"/>
                    <a:pt x="1582738" y="1457723"/>
                    <a:pt x="1582738" y="1447008"/>
                  </a:cubicBezTo>
                  <a:cubicBezTo>
                    <a:pt x="1582738" y="1433613"/>
                    <a:pt x="1577406" y="1425576"/>
                    <a:pt x="1569407" y="1425576"/>
                  </a:cubicBezTo>
                  <a:cubicBezTo>
                    <a:pt x="1569383" y="1425576"/>
                    <a:pt x="1565311" y="1425576"/>
                    <a:pt x="841498" y="1425576"/>
                  </a:cubicBezTo>
                  <a:close/>
                  <a:moveTo>
                    <a:pt x="628650" y="1370012"/>
                  </a:moveTo>
                  <a:cubicBezTo>
                    <a:pt x="628689" y="1370012"/>
                    <a:pt x="635362" y="1370012"/>
                    <a:pt x="1781175" y="1370012"/>
                  </a:cubicBezTo>
                  <a:cubicBezTo>
                    <a:pt x="1781175" y="1370046"/>
                    <a:pt x="1781175" y="1373798"/>
                    <a:pt x="1781175" y="1796034"/>
                  </a:cubicBezTo>
                  <a:cubicBezTo>
                    <a:pt x="1781175" y="1838636"/>
                    <a:pt x="1741249" y="1873250"/>
                    <a:pt x="1693338" y="1873250"/>
                  </a:cubicBezTo>
                  <a:cubicBezTo>
                    <a:pt x="1693301" y="1873250"/>
                    <a:pt x="1687336" y="1873250"/>
                    <a:pt x="716487" y="1873250"/>
                  </a:cubicBezTo>
                  <a:cubicBezTo>
                    <a:pt x="665914" y="1873250"/>
                    <a:pt x="628650" y="1838636"/>
                    <a:pt x="628650" y="1796034"/>
                  </a:cubicBezTo>
                  <a:lnTo>
                    <a:pt x="628650" y="1370012"/>
                  </a:lnTo>
                  <a:close/>
                  <a:moveTo>
                    <a:pt x="307976" y="587376"/>
                  </a:moveTo>
                  <a:cubicBezTo>
                    <a:pt x="261508" y="587376"/>
                    <a:pt x="223838" y="600525"/>
                    <a:pt x="223838" y="616745"/>
                  </a:cubicBezTo>
                  <a:cubicBezTo>
                    <a:pt x="223838" y="632965"/>
                    <a:pt x="261508" y="646114"/>
                    <a:pt x="307976" y="646114"/>
                  </a:cubicBezTo>
                  <a:cubicBezTo>
                    <a:pt x="354444" y="646114"/>
                    <a:pt x="392114" y="632965"/>
                    <a:pt x="392114" y="616745"/>
                  </a:cubicBezTo>
                  <a:cubicBezTo>
                    <a:pt x="392114" y="600525"/>
                    <a:pt x="354444" y="587376"/>
                    <a:pt x="307976" y="587376"/>
                  </a:cubicBezTo>
                  <a:close/>
                  <a:moveTo>
                    <a:pt x="2117725" y="566738"/>
                  </a:moveTo>
                  <a:cubicBezTo>
                    <a:pt x="2089669" y="566738"/>
                    <a:pt x="2066925" y="586994"/>
                    <a:pt x="2066925" y="611982"/>
                  </a:cubicBezTo>
                  <a:cubicBezTo>
                    <a:pt x="2066925" y="636970"/>
                    <a:pt x="2089669" y="657226"/>
                    <a:pt x="2117725" y="657226"/>
                  </a:cubicBezTo>
                  <a:cubicBezTo>
                    <a:pt x="2145781" y="657226"/>
                    <a:pt x="2168525" y="636970"/>
                    <a:pt x="2168525" y="611982"/>
                  </a:cubicBezTo>
                  <a:cubicBezTo>
                    <a:pt x="2168525" y="586994"/>
                    <a:pt x="2145781" y="566738"/>
                    <a:pt x="2117725" y="566738"/>
                  </a:cubicBezTo>
                  <a:close/>
                  <a:moveTo>
                    <a:pt x="1973263" y="566738"/>
                  </a:moveTo>
                  <a:cubicBezTo>
                    <a:pt x="1945207" y="566738"/>
                    <a:pt x="1922463" y="586994"/>
                    <a:pt x="1922463" y="611982"/>
                  </a:cubicBezTo>
                  <a:cubicBezTo>
                    <a:pt x="1922463" y="636970"/>
                    <a:pt x="1945207" y="657226"/>
                    <a:pt x="1973263" y="657226"/>
                  </a:cubicBezTo>
                  <a:cubicBezTo>
                    <a:pt x="2001319" y="657226"/>
                    <a:pt x="2024063" y="636970"/>
                    <a:pt x="2024063" y="611982"/>
                  </a:cubicBezTo>
                  <a:cubicBezTo>
                    <a:pt x="2024063" y="586994"/>
                    <a:pt x="2001319" y="566738"/>
                    <a:pt x="1973263" y="566738"/>
                  </a:cubicBezTo>
                  <a:close/>
                  <a:moveTo>
                    <a:pt x="165090" y="503237"/>
                  </a:moveTo>
                  <a:cubicBezTo>
                    <a:pt x="165124" y="503237"/>
                    <a:pt x="169064" y="503237"/>
                    <a:pt x="628406" y="503237"/>
                  </a:cubicBezTo>
                  <a:cubicBezTo>
                    <a:pt x="628406" y="503269"/>
                    <a:pt x="628406" y="506376"/>
                    <a:pt x="628406" y="814446"/>
                  </a:cubicBezTo>
                  <a:cubicBezTo>
                    <a:pt x="628406" y="857005"/>
                    <a:pt x="665684" y="891584"/>
                    <a:pt x="716276" y="891584"/>
                  </a:cubicBezTo>
                  <a:cubicBezTo>
                    <a:pt x="716324" y="891584"/>
                    <a:pt x="723085" y="891584"/>
                    <a:pt x="1693499" y="891584"/>
                  </a:cubicBezTo>
                  <a:cubicBezTo>
                    <a:pt x="1741429" y="891584"/>
                    <a:pt x="1781370" y="857005"/>
                    <a:pt x="1781370" y="814446"/>
                  </a:cubicBezTo>
                  <a:cubicBezTo>
                    <a:pt x="1781370" y="814417"/>
                    <a:pt x="1781370" y="811418"/>
                    <a:pt x="1781370" y="503237"/>
                  </a:cubicBezTo>
                  <a:cubicBezTo>
                    <a:pt x="1781399" y="503237"/>
                    <a:pt x="1785017" y="503237"/>
                    <a:pt x="2244685" y="503237"/>
                  </a:cubicBezTo>
                  <a:cubicBezTo>
                    <a:pt x="2292615" y="503237"/>
                    <a:pt x="2417763" y="670811"/>
                    <a:pt x="2417763" y="1011279"/>
                  </a:cubicBezTo>
                  <a:cubicBezTo>
                    <a:pt x="2417763" y="1354407"/>
                    <a:pt x="2297940" y="1503362"/>
                    <a:pt x="2250011" y="1503362"/>
                  </a:cubicBezTo>
                  <a:cubicBezTo>
                    <a:pt x="2249986" y="1503362"/>
                    <a:pt x="2247537" y="1503362"/>
                    <a:pt x="2005039" y="1503362"/>
                  </a:cubicBezTo>
                  <a:cubicBezTo>
                    <a:pt x="2005039" y="1503183"/>
                    <a:pt x="2005039" y="1362358"/>
                    <a:pt x="2005039" y="1317169"/>
                  </a:cubicBezTo>
                  <a:cubicBezTo>
                    <a:pt x="2005039" y="1271950"/>
                    <a:pt x="1986400" y="1253331"/>
                    <a:pt x="1927820" y="1253331"/>
                  </a:cubicBezTo>
                  <a:cubicBezTo>
                    <a:pt x="1605629" y="1253331"/>
                    <a:pt x="734915" y="1253331"/>
                    <a:pt x="476630" y="1253331"/>
                  </a:cubicBezTo>
                  <a:cubicBezTo>
                    <a:pt x="428700" y="1253331"/>
                    <a:pt x="402073" y="1285250"/>
                    <a:pt x="402073" y="1317169"/>
                  </a:cubicBezTo>
                  <a:cubicBezTo>
                    <a:pt x="402073" y="1362383"/>
                    <a:pt x="402073" y="1503334"/>
                    <a:pt x="402073" y="1503362"/>
                  </a:cubicBezTo>
                  <a:cubicBezTo>
                    <a:pt x="402056" y="1503362"/>
                    <a:pt x="400083" y="1503362"/>
                    <a:pt x="165090" y="1503362"/>
                  </a:cubicBezTo>
                  <a:cubicBezTo>
                    <a:pt x="117160" y="1503362"/>
                    <a:pt x="0" y="1335788"/>
                    <a:pt x="0" y="995320"/>
                  </a:cubicBezTo>
                  <a:cubicBezTo>
                    <a:pt x="0" y="652192"/>
                    <a:pt x="117160" y="503237"/>
                    <a:pt x="165090" y="503237"/>
                  </a:cubicBezTo>
                  <a:close/>
                  <a:moveTo>
                    <a:pt x="716487" y="0"/>
                  </a:moveTo>
                  <a:cubicBezTo>
                    <a:pt x="716522" y="0"/>
                    <a:pt x="722407" y="0"/>
                    <a:pt x="1693338" y="0"/>
                  </a:cubicBezTo>
                  <a:cubicBezTo>
                    <a:pt x="1741249" y="0"/>
                    <a:pt x="1781175" y="34614"/>
                    <a:pt x="1781175" y="77216"/>
                  </a:cubicBezTo>
                  <a:lnTo>
                    <a:pt x="1781175" y="503238"/>
                  </a:lnTo>
                  <a:cubicBezTo>
                    <a:pt x="1781132" y="503238"/>
                    <a:pt x="1774086" y="503238"/>
                    <a:pt x="628650" y="503238"/>
                  </a:cubicBezTo>
                  <a:cubicBezTo>
                    <a:pt x="628650" y="503203"/>
                    <a:pt x="628650" y="499377"/>
                    <a:pt x="628650" y="77216"/>
                  </a:cubicBezTo>
                  <a:cubicBezTo>
                    <a:pt x="628650" y="34614"/>
                    <a:pt x="665914" y="0"/>
                    <a:pt x="716487"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132" name="组合 131"/>
          <p:cNvGrpSpPr/>
          <p:nvPr/>
        </p:nvGrpSpPr>
        <p:grpSpPr>
          <a:xfrm>
            <a:off x="818084" y="2330792"/>
            <a:ext cx="5462192" cy="2584108"/>
            <a:chOff x="1648185" y="1123951"/>
            <a:chExt cx="6117256" cy="2894012"/>
          </a:xfrm>
          <a:solidFill>
            <a:srgbClr val="F4EA35">
              <a:lumMod val="60000"/>
              <a:lumOff val="40000"/>
            </a:srgbClr>
          </a:solidFill>
        </p:grpSpPr>
        <p:sp>
          <p:nvSpPr>
            <p:cNvPr id="133" name="Freeform 6"/>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4" name="Freeform 7"/>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5" name="Freeform 8"/>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6" name="Freeform 9"/>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7" name="Freeform 10"/>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8" name="Freeform 11"/>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39" name="Freeform 12"/>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0" name="Freeform 13"/>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1" name="Freeform 14"/>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2" name="Freeform 15"/>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3" name="Freeform 16"/>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4" name="Freeform 17"/>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5" name="Freeform 18"/>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6" name="Freeform 19"/>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7" name="Freeform 20"/>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8" name="Freeform 21"/>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49" name="Freeform 22"/>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0" name="Freeform 23"/>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1" name="Freeform 24"/>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2" name="Freeform 25"/>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3" name="Freeform 26"/>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4" name="Freeform 27"/>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5" name="Freeform 28"/>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6" name="Freeform 29"/>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7" name="Freeform 30"/>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8" name="Freeform 31"/>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59" name="Freeform 32"/>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0" name="Freeform 33"/>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1" name="Freeform 34"/>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2" name="Freeform 35"/>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3" name="Freeform 36"/>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4" name="Freeform 37"/>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5" name="Freeform 38"/>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6" name="Freeform 39"/>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7" name="Freeform 40"/>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8" name="Freeform 41"/>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69" name="Freeform 42"/>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0" name="Freeform 43"/>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1" name="Freeform 44"/>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2" name="Freeform 45"/>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3" name="Freeform 46"/>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4" name="Freeform 47"/>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5" name="Freeform 48"/>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6" name="Freeform 49"/>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7" name="Freeform 50"/>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8" name="Freeform 51"/>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79" name="Freeform 52"/>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0" name="Freeform 53"/>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1" name="Freeform 54"/>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2" name="Freeform 55"/>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3" name="Freeform 56"/>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4" name="Freeform 57"/>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5" name="Freeform 58"/>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6" name="Freeform 59"/>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7" name="Freeform 60"/>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8" name="Freeform 61"/>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89" name="Freeform 62"/>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0" name="Freeform 63"/>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1" name="Freeform 64"/>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2" name="Freeform 65"/>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3" name="Freeform 66"/>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4" name="Freeform 67"/>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5" name="Freeform 68"/>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6" name="Freeform 69"/>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7" name="Freeform 70"/>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8" name="Freeform 71"/>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199" name="Freeform 72"/>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0" name="Freeform 73"/>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1" name="Freeform 74"/>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2" name="Freeform 75"/>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3" name="Freeform 76"/>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4" name="Freeform 77"/>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5" name="Freeform 78"/>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6" name="Freeform 79"/>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7" name="Freeform 80"/>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8" name="Freeform 81"/>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09" name="Freeform 82"/>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0" name="Freeform 83"/>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1" name="Freeform 84"/>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2" name="Freeform 85"/>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3" name="Freeform 86"/>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4"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5" name="Freeform 88"/>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6"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7" name="Freeform 90"/>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8"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19" name="Freeform 92"/>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0" name="Freeform 93"/>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1" name="Freeform 94"/>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2" name="Freeform 95"/>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3" name="Freeform 96"/>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4" name="Freeform 97"/>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5" name="Freeform 98"/>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6" name="Freeform 99"/>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7" name="Freeform 100"/>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8" name="Freeform 101"/>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29" name="Freeform 102"/>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0" name="Freeform 103"/>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1" name="Freeform 104"/>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2" name="Freeform 105"/>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3" name="Freeform 106"/>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4" name="Freeform 107"/>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5" name="Freeform 108"/>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6" name="Freeform 109"/>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7" name="Freeform 110"/>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8" name="Freeform 111"/>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sp>
          <p:nvSpPr>
            <p:cNvPr id="239" name="Freeform 112"/>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grpSp>
      <p:sp>
        <p:nvSpPr>
          <p:cNvPr id="240" name="Freeform 136"/>
          <p:cNvSpPr/>
          <p:nvPr/>
        </p:nvSpPr>
        <p:spPr bwMode="auto">
          <a:xfrm>
            <a:off x="5186878" y="2550700"/>
            <a:ext cx="255590" cy="460836"/>
          </a:xfrm>
          <a:custGeom>
            <a:avLst/>
            <a:gdLst>
              <a:gd name="T0" fmla="*/ 157161 w 144463"/>
              <a:gd name="T1" fmla="*/ 69114 h 260350"/>
              <a:gd name="T2" fmla="*/ 86352 w 144463"/>
              <a:gd name="T3" fmla="*/ 141685 h 260350"/>
              <a:gd name="T4" fmla="*/ 157161 w 144463"/>
              <a:gd name="T5" fmla="*/ 214256 h 260350"/>
              <a:gd name="T6" fmla="*/ 227971 w 144463"/>
              <a:gd name="T7" fmla="*/ 141685 h 260350"/>
              <a:gd name="T8" fmla="*/ 157161 w 144463"/>
              <a:gd name="T9" fmla="*/ 69114 h 260350"/>
              <a:gd name="T10" fmla="*/ 155199 w 144463"/>
              <a:gd name="T11" fmla="*/ 0 h 260350"/>
              <a:gd name="T12" fmla="*/ 161093 w 144463"/>
              <a:gd name="T13" fmla="*/ 0 h 260350"/>
              <a:gd name="T14" fmla="*/ 314325 w 144463"/>
              <a:gd name="T15" fmla="*/ 155460 h 260350"/>
              <a:gd name="T16" fmla="*/ 157164 w 144463"/>
              <a:gd name="T17" fmla="*/ 566737 h 260350"/>
              <a:gd name="T18" fmla="*/ 0 w 144463"/>
              <a:gd name="T19" fmla="*/ 155460 h 260350"/>
              <a:gd name="T20" fmla="*/ 155199 w 144463"/>
              <a:gd name="T21" fmla="*/ 0 h 260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4463" h="260350">
                <a:moveTo>
                  <a:pt x="72231" y="31750"/>
                </a:moveTo>
                <a:cubicBezTo>
                  <a:pt x="54257" y="31750"/>
                  <a:pt x="39687" y="46676"/>
                  <a:pt x="39687" y="65088"/>
                </a:cubicBezTo>
                <a:cubicBezTo>
                  <a:pt x="39687" y="83500"/>
                  <a:pt x="54257" y="98426"/>
                  <a:pt x="72231" y="98426"/>
                </a:cubicBezTo>
                <a:cubicBezTo>
                  <a:pt x="90205" y="98426"/>
                  <a:pt x="104775" y="83500"/>
                  <a:pt x="104775" y="65088"/>
                </a:cubicBezTo>
                <a:cubicBezTo>
                  <a:pt x="104775" y="46676"/>
                  <a:pt x="90205" y="31750"/>
                  <a:pt x="72231" y="31750"/>
                </a:cubicBezTo>
                <a:close/>
                <a:moveTo>
                  <a:pt x="71329" y="0"/>
                </a:moveTo>
                <a:cubicBezTo>
                  <a:pt x="73135" y="0"/>
                  <a:pt x="73135" y="0"/>
                  <a:pt x="74038" y="0"/>
                </a:cubicBezTo>
                <a:cubicBezTo>
                  <a:pt x="112862" y="0"/>
                  <a:pt x="144463" y="32544"/>
                  <a:pt x="144463" y="71416"/>
                </a:cubicBezTo>
                <a:cubicBezTo>
                  <a:pt x="144463" y="109378"/>
                  <a:pt x="72253" y="260305"/>
                  <a:pt x="72232" y="260350"/>
                </a:cubicBezTo>
                <a:cubicBezTo>
                  <a:pt x="72232" y="260350"/>
                  <a:pt x="0" y="110287"/>
                  <a:pt x="0" y="71416"/>
                </a:cubicBezTo>
                <a:cubicBezTo>
                  <a:pt x="0" y="32544"/>
                  <a:pt x="31602" y="0"/>
                  <a:pt x="71329" y="0"/>
                </a:cubicBezTo>
                <a:close/>
              </a:path>
            </a:pathLst>
          </a:custGeom>
          <a:solidFill>
            <a:srgbClr val="3B383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nvGrpSpPr>
          <p:cNvPr id="241" name="组合 240"/>
          <p:cNvGrpSpPr/>
          <p:nvPr/>
        </p:nvGrpSpPr>
        <p:grpSpPr>
          <a:xfrm>
            <a:off x="557400" y="290400"/>
            <a:ext cx="3602354" cy="807063"/>
            <a:chOff x="557400" y="290400"/>
            <a:chExt cx="3602354" cy="807063"/>
          </a:xfrm>
        </p:grpSpPr>
        <p:pic>
          <p:nvPicPr>
            <p:cNvPr id="242" name="图片 241"/>
            <p:cNvPicPr>
              <a:picLocks noChangeAspect="1"/>
            </p:cNvPicPr>
            <p:nvPr/>
          </p:nvPicPr>
          <p:blipFill>
            <a:blip r:embed="rId2" cstate="screen"/>
            <a:stretch>
              <a:fillRect/>
            </a:stretch>
          </p:blipFill>
          <p:spPr>
            <a:xfrm>
              <a:off x="557400" y="290400"/>
              <a:ext cx="776400" cy="776400"/>
            </a:xfrm>
            <a:prstGeom prst="rect">
              <a:avLst/>
            </a:prstGeom>
          </p:spPr>
        </p:pic>
        <p:sp>
          <p:nvSpPr>
            <p:cNvPr id="243" name="文本框 132"/>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244" name="组合 243"/>
          <p:cNvGrpSpPr/>
          <p:nvPr/>
        </p:nvGrpSpPr>
        <p:grpSpPr>
          <a:xfrm>
            <a:off x="8190747" y="2098623"/>
            <a:ext cx="2115035" cy="1154619"/>
            <a:chOff x="1478171" y="2225265"/>
            <a:chExt cx="2115035" cy="1154619"/>
          </a:xfrm>
        </p:grpSpPr>
        <p:sp>
          <p:nvSpPr>
            <p:cNvPr id="2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46" name="文本框 13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247" name="组合 246"/>
          <p:cNvGrpSpPr/>
          <p:nvPr/>
        </p:nvGrpSpPr>
        <p:grpSpPr>
          <a:xfrm>
            <a:off x="8190747" y="3851223"/>
            <a:ext cx="2115035" cy="1154619"/>
            <a:chOff x="1478171" y="2225265"/>
            <a:chExt cx="2115035" cy="1154619"/>
          </a:xfrm>
        </p:grpSpPr>
        <p:sp>
          <p:nvSpPr>
            <p:cNvPr id="2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49" name="文本框 13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40"/>
                                        </p:tgtEl>
                                        <p:attrNameLst>
                                          <p:attrName>style.visibility</p:attrName>
                                        </p:attrNameLst>
                                      </p:cBhvr>
                                      <p:to>
                                        <p:strVal val="visible"/>
                                      </p:to>
                                    </p:set>
                                    <p:animEffect transition="in" filter="fade">
                                      <p:cBhvr>
                                        <p:cTn id="13" dur="500"/>
                                        <p:tgtEl>
                                          <p:spTgt spid="240"/>
                                        </p:tgtEl>
                                      </p:cBhvr>
                                    </p:animEffect>
                                    <p:anim calcmode="lin" valueType="num">
                                      <p:cBhvr>
                                        <p:cTn id="14" dur="500" fill="hold"/>
                                        <p:tgtEl>
                                          <p:spTgt spid="240"/>
                                        </p:tgtEl>
                                        <p:attrNameLst>
                                          <p:attrName>ppt_x</p:attrName>
                                        </p:attrNameLst>
                                      </p:cBhvr>
                                      <p:tavLst>
                                        <p:tav tm="0">
                                          <p:val>
                                            <p:strVal val="#ppt_x"/>
                                          </p:val>
                                        </p:tav>
                                        <p:tav tm="100000">
                                          <p:val>
                                            <p:strVal val="#ppt_x"/>
                                          </p:val>
                                        </p:tav>
                                      </p:tavLst>
                                    </p:anim>
                                    <p:anim calcmode="lin" valueType="num">
                                      <p:cBhvr>
                                        <p:cTn id="15" dur="500" fill="hold"/>
                                        <p:tgtEl>
                                          <p:spTgt spid="24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250"/>
                                        <p:tgtEl>
                                          <p:spTgt spid="12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9"/>
                                        </p:tgtEl>
                                        <p:attrNameLst>
                                          <p:attrName>style.visibility</p:attrName>
                                        </p:attrNameLst>
                                      </p:cBhvr>
                                      <p:to>
                                        <p:strVal val="visible"/>
                                      </p:to>
                                    </p:set>
                                    <p:animEffect transition="in" filter="fade">
                                      <p:cBhvr>
                                        <p:cTn id="23" dur="250"/>
                                        <p:tgtEl>
                                          <p:spTgt spid="12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4"/>
                                        </p:tgtEl>
                                        <p:attrNameLst>
                                          <p:attrName>style.visibility</p:attrName>
                                        </p:attrNameLst>
                                      </p:cBhvr>
                                      <p:to>
                                        <p:strVal val="visible"/>
                                      </p:to>
                                    </p:set>
                                    <p:animEffect transition="in" filter="fade">
                                      <p:cBhvr>
                                        <p:cTn id="28" dur="1000"/>
                                        <p:tgtEl>
                                          <p:spTgt spid="244"/>
                                        </p:tgtEl>
                                      </p:cBhvr>
                                    </p:animEffect>
                                    <p:anim calcmode="lin" valueType="num">
                                      <p:cBhvr>
                                        <p:cTn id="29" dur="1000" fill="hold"/>
                                        <p:tgtEl>
                                          <p:spTgt spid="244"/>
                                        </p:tgtEl>
                                        <p:attrNameLst>
                                          <p:attrName>ppt_x</p:attrName>
                                        </p:attrNameLst>
                                      </p:cBhvr>
                                      <p:tavLst>
                                        <p:tav tm="0">
                                          <p:val>
                                            <p:strVal val="#ppt_x"/>
                                          </p:val>
                                        </p:tav>
                                        <p:tav tm="100000">
                                          <p:val>
                                            <p:strVal val="#ppt_x"/>
                                          </p:val>
                                        </p:tav>
                                      </p:tavLst>
                                    </p:anim>
                                    <p:anim calcmode="lin" valueType="num">
                                      <p:cBhvr>
                                        <p:cTn id="30" dur="1000" fill="hold"/>
                                        <p:tgtEl>
                                          <p:spTgt spid="2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7"/>
                                        </p:tgtEl>
                                        <p:attrNameLst>
                                          <p:attrName>style.visibility</p:attrName>
                                        </p:attrNameLst>
                                      </p:cBhvr>
                                      <p:to>
                                        <p:strVal val="visible"/>
                                      </p:to>
                                    </p:set>
                                    <p:animEffect transition="in" filter="fade">
                                      <p:cBhvr>
                                        <p:cTn id="35" dur="1000"/>
                                        <p:tgtEl>
                                          <p:spTgt spid="247"/>
                                        </p:tgtEl>
                                      </p:cBhvr>
                                    </p:animEffect>
                                    <p:anim calcmode="lin" valueType="num">
                                      <p:cBhvr>
                                        <p:cTn id="36" dur="1000" fill="hold"/>
                                        <p:tgtEl>
                                          <p:spTgt spid="247"/>
                                        </p:tgtEl>
                                        <p:attrNameLst>
                                          <p:attrName>ppt_x</p:attrName>
                                        </p:attrNameLst>
                                      </p:cBhvr>
                                      <p:tavLst>
                                        <p:tav tm="0">
                                          <p:val>
                                            <p:strVal val="#ppt_x"/>
                                          </p:val>
                                        </p:tav>
                                        <p:tav tm="100000">
                                          <p:val>
                                            <p:strVal val="#ppt_x"/>
                                          </p:val>
                                        </p:tav>
                                      </p:tavLst>
                                    </p:anim>
                                    <p:anim calcmode="lin" valueType="num">
                                      <p:cBhvr>
                                        <p:cTn id="37" dur="1000" fill="hold"/>
                                        <p:tgtEl>
                                          <p:spTgt spid="2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4458371"/>
            <a:ext cx="12207876" cy="2420267"/>
            <a:chOff x="20638" y="4462463"/>
            <a:chExt cx="12187238" cy="2416175"/>
          </a:xfrm>
        </p:grpSpPr>
        <p:sp>
          <p:nvSpPr>
            <p:cNvPr id="7" name="Freeform 5"/>
            <p:cNvSpPr>
              <a:spLocks noEditPoints="1"/>
            </p:cNvSpPr>
            <p:nvPr/>
          </p:nvSpPr>
          <p:spPr bwMode="auto">
            <a:xfrm>
              <a:off x="20638" y="5872163"/>
              <a:ext cx="12187238" cy="1006475"/>
            </a:xfrm>
            <a:custGeom>
              <a:avLst/>
              <a:gdLst>
                <a:gd name="T0" fmla="*/ 5144 w 5245"/>
                <a:gd name="T1" fmla="*/ 132 h 432"/>
                <a:gd name="T2" fmla="*/ 5024 w 5245"/>
                <a:gd name="T3" fmla="*/ 103 h 432"/>
                <a:gd name="T4" fmla="*/ 4905 w 5245"/>
                <a:gd name="T5" fmla="*/ 123 h 432"/>
                <a:gd name="T6" fmla="*/ 4794 w 5245"/>
                <a:gd name="T7" fmla="*/ 75 h 432"/>
                <a:gd name="T8" fmla="*/ 4550 w 5245"/>
                <a:gd name="T9" fmla="*/ 66 h 432"/>
                <a:gd name="T10" fmla="*/ 4405 w 5245"/>
                <a:gd name="T11" fmla="*/ 75 h 432"/>
                <a:gd name="T12" fmla="*/ 4229 w 5245"/>
                <a:gd name="T13" fmla="*/ 140 h 432"/>
                <a:gd name="T14" fmla="*/ 4123 w 5245"/>
                <a:gd name="T15" fmla="*/ 133 h 432"/>
                <a:gd name="T16" fmla="*/ 3878 w 5245"/>
                <a:gd name="T17" fmla="*/ 139 h 432"/>
                <a:gd name="T18" fmla="*/ 3711 w 5245"/>
                <a:gd name="T19" fmla="*/ 90 h 432"/>
                <a:gd name="T20" fmla="*/ 3476 w 5245"/>
                <a:gd name="T21" fmla="*/ 92 h 432"/>
                <a:gd name="T22" fmla="*/ 3354 w 5245"/>
                <a:gd name="T23" fmla="*/ 100 h 432"/>
                <a:gd name="T24" fmla="*/ 3289 w 5245"/>
                <a:gd name="T25" fmla="*/ 80 h 432"/>
                <a:gd name="T26" fmla="*/ 3175 w 5245"/>
                <a:gd name="T27" fmla="*/ 47 h 432"/>
                <a:gd name="T28" fmla="*/ 3018 w 5245"/>
                <a:gd name="T29" fmla="*/ 108 h 432"/>
                <a:gd name="T30" fmla="*/ 2930 w 5245"/>
                <a:gd name="T31" fmla="*/ 41 h 432"/>
                <a:gd name="T32" fmla="*/ 2832 w 5245"/>
                <a:gd name="T33" fmla="*/ 56 h 432"/>
                <a:gd name="T34" fmla="*/ 2721 w 5245"/>
                <a:gd name="T35" fmla="*/ 83 h 432"/>
                <a:gd name="T36" fmla="*/ 2605 w 5245"/>
                <a:gd name="T37" fmla="*/ 106 h 432"/>
                <a:gd name="T38" fmla="*/ 2450 w 5245"/>
                <a:gd name="T39" fmla="*/ 102 h 432"/>
                <a:gd name="T40" fmla="*/ 2336 w 5245"/>
                <a:gd name="T41" fmla="*/ 151 h 432"/>
                <a:gd name="T42" fmla="*/ 2201 w 5245"/>
                <a:gd name="T43" fmla="*/ 176 h 432"/>
                <a:gd name="T44" fmla="*/ 2086 w 5245"/>
                <a:gd name="T45" fmla="*/ 185 h 432"/>
                <a:gd name="T46" fmla="*/ 2001 w 5245"/>
                <a:gd name="T47" fmla="*/ 127 h 432"/>
                <a:gd name="T48" fmla="*/ 1849 w 5245"/>
                <a:gd name="T49" fmla="*/ 188 h 432"/>
                <a:gd name="T50" fmla="*/ 1793 w 5245"/>
                <a:gd name="T51" fmla="*/ 106 h 432"/>
                <a:gd name="T52" fmla="*/ 1707 w 5245"/>
                <a:gd name="T53" fmla="*/ 118 h 432"/>
                <a:gd name="T54" fmla="*/ 1605 w 5245"/>
                <a:gd name="T55" fmla="*/ 85 h 432"/>
                <a:gd name="T56" fmla="*/ 1511 w 5245"/>
                <a:gd name="T57" fmla="*/ 112 h 432"/>
                <a:gd name="T58" fmla="*/ 1384 w 5245"/>
                <a:gd name="T59" fmla="*/ 57 h 432"/>
                <a:gd name="T60" fmla="*/ 1289 w 5245"/>
                <a:gd name="T61" fmla="*/ 75 h 432"/>
                <a:gd name="T62" fmla="*/ 1173 w 5245"/>
                <a:gd name="T63" fmla="*/ 83 h 432"/>
                <a:gd name="T64" fmla="*/ 1090 w 5245"/>
                <a:gd name="T65" fmla="*/ 91 h 432"/>
                <a:gd name="T66" fmla="*/ 1000 w 5245"/>
                <a:gd name="T67" fmla="*/ 109 h 432"/>
                <a:gd name="T68" fmla="*/ 891 w 5245"/>
                <a:gd name="T69" fmla="*/ 102 h 432"/>
                <a:gd name="T70" fmla="*/ 758 w 5245"/>
                <a:gd name="T71" fmla="*/ 126 h 432"/>
                <a:gd name="T72" fmla="*/ 658 w 5245"/>
                <a:gd name="T73" fmla="*/ 116 h 432"/>
                <a:gd name="T74" fmla="*/ 549 w 5245"/>
                <a:gd name="T75" fmla="*/ 162 h 432"/>
                <a:gd name="T76" fmla="*/ 455 w 5245"/>
                <a:gd name="T77" fmla="*/ 203 h 432"/>
                <a:gd name="T78" fmla="*/ 353 w 5245"/>
                <a:gd name="T79" fmla="*/ 169 h 432"/>
                <a:gd name="T80" fmla="*/ 291 w 5245"/>
                <a:gd name="T81" fmla="*/ 193 h 432"/>
                <a:gd name="T82" fmla="*/ 206 w 5245"/>
                <a:gd name="T83" fmla="*/ 203 h 432"/>
                <a:gd name="T84" fmla="*/ 123 w 5245"/>
                <a:gd name="T85" fmla="*/ 206 h 432"/>
                <a:gd name="T86" fmla="*/ 50 w 5245"/>
                <a:gd name="T87" fmla="*/ 181 h 432"/>
                <a:gd name="T88" fmla="*/ 3101 w 5245"/>
                <a:gd name="T89" fmla="*/ 94 h 432"/>
                <a:gd name="T90" fmla="*/ 2406 w 5245"/>
                <a:gd name="T91" fmla="*/ 170 h 432"/>
                <a:gd name="T92" fmla="*/ 1980 w 5245"/>
                <a:gd name="T93" fmla="*/ 171 h 432"/>
                <a:gd name="T94" fmla="*/ 1775 w 5245"/>
                <a:gd name="T95" fmla="*/ 183 h 432"/>
                <a:gd name="T96" fmla="*/ 1629 w 5245"/>
                <a:gd name="T97" fmla="*/ 118 h 432"/>
                <a:gd name="T98" fmla="*/ 1574 w 5245"/>
                <a:gd name="T99" fmla="*/ 102 h 432"/>
                <a:gd name="T100" fmla="*/ 1286 w 5245"/>
                <a:gd name="T101" fmla="*/ 92 h 432"/>
                <a:gd name="T102" fmla="*/ 940 w 5245"/>
                <a:gd name="T103" fmla="*/ 135 h 432"/>
                <a:gd name="T104" fmla="*/ 1020 w 5245"/>
                <a:gd name="T105" fmla="*/ 97 h 432"/>
                <a:gd name="T106" fmla="*/ 704 w 5245"/>
                <a:gd name="T107" fmla="*/ 173 h 432"/>
                <a:gd name="T108" fmla="*/ 214 w 5245"/>
                <a:gd name="T109" fmla="*/ 221 h 432"/>
                <a:gd name="T110" fmla="*/ 194 w 5245"/>
                <a:gd name="T111" fmla="*/ 203 h 432"/>
                <a:gd name="T112" fmla="*/ 3332 w 5245"/>
                <a:gd name="T113" fmla="*/ 164 h 432"/>
                <a:gd name="T114" fmla="*/ 4227 w 5245"/>
                <a:gd name="T115" fmla="*/ 170 h 432"/>
                <a:gd name="T116" fmla="*/ 4258 w 5245"/>
                <a:gd name="T117" fmla="*/ 166 h 432"/>
                <a:gd name="T118" fmla="*/ 4510 w 5245"/>
                <a:gd name="T119" fmla="*/ 137 h 432"/>
                <a:gd name="T120" fmla="*/ 4732 w 5245"/>
                <a:gd name="T121" fmla="*/ 75 h 432"/>
                <a:gd name="T122" fmla="*/ 4800 w 5245"/>
                <a:gd name="T123" fmla="*/ 112 h 432"/>
                <a:gd name="T124" fmla="*/ 4912 w 5245"/>
                <a:gd name="T125" fmla="*/ 1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5" h="432">
                  <a:moveTo>
                    <a:pt x="5208" y="211"/>
                  </a:moveTo>
                  <a:cubicBezTo>
                    <a:pt x="5210" y="204"/>
                    <a:pt x="5211" y="197"/>
                    <a:pt x="5213" y="189"/>
                  </a:cubicBezTo>
                  <a:cubicBezTo>
                    <a:pt x="5213" y="184"/>
                    <a:pt x="5214" y="179"/>
                    <a:pt x="5215" y="175"/>
                  </a:cubicBezTo>
                  <a:cubicBezTo>
                    <a:pt x="5215" y="173"/>
                    <a:pt x="5215" y="172"/>
                    <a:pt x="5215" y="171"/>
                  </a:cubicBezTo>
                  <a:cubicBezTo>
                    <a:pt x="5216" y="167"/>
                    <a:pt x="5217" y="162"/>
                    <a:pt x="5218" y="158"/>
                  </a:cubicBezTo>
                  <a:cubicBezTo>
                    <a:pt x="5220" y="149"/>
                    <a:pt x="5222" y="140"/>
                    <a:pt x="5222" y="134"/>
                  </a:cubicBezTo>
                  <a:cubicBezTo>
                    <a:pt x="5223" y="131"/>
                    <a:pt x="5222" y="128"/>
                    <a:pt x="5222" y="127"/>
                  </a:cubicBezTo>
                  <a:cubicBezTo>
                    <a:pt x="5222" y="125"/>
                    <a:pt x="5222" y="124"/>
                    <a:pt x="5222" y="124"/>
                  </a:cubicBezTo>
                  <a:cubicBezTo>
                    <a:pt x="5222" y="124"/>
                    <a:pt x="5221" y="125"/>
                    <a:pt x="5221" y="127"/>
                  </a:cubicBezTo>
                  <a:cubicBezTo>
                    <a:pt x="5221" y="128"/>
                    <a:pt x="5221" y="131"/>
                    <a:pt x="5220" y="134"/>
                  </a:cubicBezTo>
                  <a:cubicBezTo>
                    <a:pt x="5220" y="136"/>
                    <a:pt x="5219" y="138"/>
                    <a:pt x="5218" y="140"/>
                  </a:cubicBezTo>
                  <a:cubicBezTo>
                    <a:pt x="5218" y="138"/>
                    <a:pt x="5218" y="136"/>
                    <a:pt x="5219" y="135"/>
                  </a:cubicBezTo>
                  <a:cubicBezTo>
                    <a:pt x="5219" y="128"/>
                    <a:pt x="5219" y="121"/>
                    <a:pt x="5219" y="117"/>
                  </a:cubicBezTo>
                  <a:cubicBezTo>
                    <a:pt x="5219" y="116"/>
                    <a:pt x="5219" y="116"/>
                    <a:pt x="5219" y="116"/>
                  </a:cubicBezTo>
                  <a:cubicBezTo>
                    <a:pt x="5218" y="116"/>
                    <a:pt x="5218" y="116"/>
                    <a:pt x="5218" y="116"/>
                  </a:cubicBezTo>
                  <a:cubicBezTo>
                    <a:pt x="5217" y="115"/>
                    <a:pt x="5216" y="114"/>
                    <a:pt x="5215" y="115"/>
                  </a:cubicBezTo>
                  <a:cubicBezTo>
                    <a:pt x="5214" y="115"/>
                    <a:pt x="5213" y="115"/>
                    <a:pt x="5213" y="116"/>
                  </a:cubicBezTo>
                  <a:cubicBezTo>
                    <a:pt x="5212" y="117"/>
                    <a:pt x="5211" y="117"/>
                    <a:pt x="5211" y="117"/>
                  </a:cubicBezTo>
                  <a:cubicBezTo>
                    <a:pt x="5211" y="117"/>
                    <a:pt x="5212" y="117"/>
                    <a:pt x="5213" y="116"/>
                  </a:cubicBezTo>
                  <a:cubicBezTo>
                    <a:pt x="5214" y="115"/>
                    <a:pt x="5216" y="115"/>
                    <a:pt x="5217" y="117"/>
                  </a:cubicBezTo>
                  <a:cubicBezTo>
                    <a:pt x="5217" y="121"/>
                    <a:pt x="5215" y="127"/>
                    <a:pt x="5213" y="134"/>
                  </a:cubicBezTo>
                  <a:cubicBezTo>
                    <a:pt x="5212" y="137"/>
                    <a:pt x="5211" y="142"/>
                    <a:pt x="5211" y="146"/>
                  </a:cubicBezTo>
                  <a:cubicBezTo>
                    <a:pt x="5210" y="150"/>
                    <a:pt x="5209" y="154"/>
                    <a:pt x="5208" y="158"/>
                  </a:cubicBezTo>
                  <a:cubicBezTo>
                    <a:pt x="5205" y="167"/>
                    <a:pt x="5202" y="175"/>
                    <a:pt x="5199" y="184"/>
                  </a:cubicBezTo>
                  <a:cubicBezTo>
                    <a:pt x="5197" y="193"/>
                    <a:pt x="5194" y="202"/>
                    <a:pt x="5192" y="210"/>
                  </a:cubicBezTo>
                  <a:cubicBezTo>
                    <a:pt x="5192" y="210"/>
                    <a:pt x="5192" y="210"/>
                    <a:pt x="5192" y="210"/>
                  </a:cubicBezTo>
                  <a:cubicBezTo>
                    <a:pt x="5188" y="210"/>
                    <a:pt x="5184" y="209"/>
                    <a:pt x="5179" y="209"/>
                  </a:cubicBezTo>
                  <a:cubicBezTo>
                    <a:pt x="5181" y="201"/>
                    <a:pt x="5183" y="192"/>
                    <a:pt x="5184" y="184"/>
                  </a:cubicBezTo>
                  <a:cubicBezTo>
                    <a:pt x="5185" y="178"/>
                    <a:pt x="5186" y="173"/>
                    <a:pt x="5188" y="168"/>
                  </a:cubicBezTo>
                  <a:cubicBezTo>
                    <a:pt x="5190" y="162"/>
                    <a:pt x="5192" y="157"/>
                    <a:pt x="5193" y="151"/>
                  </a:cubicBezTo>
                  <a:cubicBezTo>
                    <a:pt x="5194" y="146"/>
                    <a:pt x="5195" y="140"/>
                    <a:pt x="5195" y="135"/>
                  </a:cubicBezTo>
                  <a:cubicBezTo>
                    <a:pt x="5195" y="130"/>
                    <a:pt x="5196" y="126"/>
                    <a:pt x="5197" y="122"/>
                  </a:cubicBezTo>
                  <a:cubicBezTo>
                    <a:pt x="5198" y="118"/>
                    <a:pt x="5199" y="115"/>
                    <a:pt x="5199" y="111"/>
                  </a:cubicBezTo>
                  <a:cubicBezTo>
                    <a:pt x="5199" y="108"/>
                    <a:pt x="5198" y="106"/>
                    <a:pt x="5198" y="104"/>
                  </a:cubicBezTo>
                  <a:cubicBezTo>
                    <a:pt x="5197" y="104"/>
                    <a:pt x="5197" y="104"/>
                    <a:pt x="5197" y="104"/>
                  </a:cubicBezTo>
                  <a:cubicBezTo>
                    <a:pt x="5197" y="104"/>
                    <a:pt x="5197" y="104"/>
                    <a:pt x="5197" y="104"/>
                  </a:cubicBezTo>
                  <a:cubicBezTo>
                    <a:pt x="5195" y="104"/>
                    <a:pt x="5194" y="104"/>
                    <a:pt x="5194" y="104"/>
                  </a:cubicBezTo>
                  <a:cubicBezTo>
                    <a:pt x="5194" y="104"/>
                    <a:pt x="5195" y="104"/>
                    <a:pt x="5197" y="105"/>
                  </a:cubicBezTo>
                  <a:cubicBezTo>
                    <a:pt x="5197" y="106"/>
                    <a:pt x="5198" y="108"/>
                    <a:pt x="5197" y="111"/>
                  </a:cubicBezTo>
                  <a:cubicBezTo>
                    <a:pt x="5197" y="114"/>
                    <a:pt x="5195" y="117"/>
                    <a:pt x="5193" y="121"/>
                  </a:cubicBezTo>
                  <a:cubicBezTo>
                    <a:pt x="5189" y="129"/>
                    <a:pt x="5189" y="139"/>
                    <a:pt x="5185" y="149"/>
                  </a:cubicBezTo>
                  <a:cubicBezTo>
                    <a:pt x="5183" y="153"/>
                    <a:pt x="5181" y="157"/>
                    <a:pt x="5179" y="161"/>
                  </a:cubicBezTo>
                  <a:cubicBezTo>
                    <a:pt x="5179" y="161"/>
                    <a:pt x="5179" y="160"/>
                    <a:pt x="5179" y="160"/>
                  </a:cubicBezTo>
                  <a:cubicBezTo>
                    <a:pt x="5179" y="153"/>
                    <a:pt x="5178" y="147"/>
                    <a:pt x="5176" y="142"/>
                  </a:cubicBezTo>
                  <a:cubicBezTo>
                    <a:pt x="5175" y="137"/>
                    <a:pt x="5174" y="133"/>
                    <a:pt x="5173" y="128"/>
                  </a:cubicBezTo>
                  <a:cubicBezTo>
                    <a:pt x="5173" y="124"/>
                    <a:pt x="5173" y="120"/>
                    <a:pt x="5172" y="117"/>
                  </a:cubicBezTo>
                  <a:cubicBezTo>
                    <a:pt x="5172" y="113"/>
                    <a:pt x="5171" y="111"/>
                    <a:pt x="5170" y="109"/>
                  </a:cubicBezTo>
                  <a:cubicBezTo>
                    <a:pt x="5168" y="108"/>
                    <a:pt x="5167" y="107"/>
                    <a:pt x="5167" y="107"/>
                  </a:cubicBezTo>
                  <a:cubicBezTo>
                    <a:pt x="5167" y="107"/>
                    <a:pt x="5168" y="108"/>
                    <a:pt x="5169" y="110"/>
                  </a:cubicBezTo>
                  <a:cubicBezTo>
                    <a:pt x="5170" y="111"/>
                    <a:pt x="5170" y="114"/>
                    <a:pt x="5170" y="117"/>
                  </a:cubicBezTo>
                  <a:cubicBezTo>
                    <a:pt x="5170" y="120"/>
                    <a:pt x="5169" y="124"/>
                    <a:pt x="5168" y="128"/>
                  </a:cubicBezTo>
                  <a:cubicBezTo>
                    <a:pt x="5168" y="133"/>
                    <a:pt x="5169" y="138"/>
                    <a:pt x="5169" y="143"/>
                  </a:cubicBezTo>
                  <a:cubicBezTo>
                    <a:pt x="5170" y="149"/>
                    <a:pt x="5170" y="154"/>
                    <a:pt x="5169" y="158"/>
                  </a:cubicBezTo>
                  <a:cubicBezTo>
                    <a:pt x="5167" y="164"/>
                    <a:pt x="5166" y="169"/>
                    <a:pt x="5165" y="175"/>
                  </a:cubicBezTo>
                  <a:cubicBezTo>
                    <a:pt x="5163" y="180"/>
                    <a:pt x="5162" y="186"/>
                    <a:pt x="5161" y="191"/>
                  </a:cubicBezTo>
                  <a:cubicBezTo>
                    <a:pt x="5160" y="197"/>
                    <a:pt x="5158" y="201"/>
                    <a:pt x="5158" y="207"/>
                  </a:cubicBezTo>
                  <a:cubicBezTo>
                    <a:pt x="5158" y="207"/>
                    <a:pt x="5158" y="207"/>
                    <a:pt x="5158" y="207"/>
                  </a:cubicBezTo>
                  <a:cubicBezTo>
                    <a:pt x="5158" y="207"/>
                    <a:pt x="5157" y="207"/>
                    <a:pt x="5157" y="207"/>
                  </a:cubicBezTo>
                  <a:cubicBezTo>
                    <a:pt x="5158" y="202"/>
                    <a:pt x="5159" y="197"/>
                    <a:pt x="5159" y="190"/>
                  </a:cubicBezTo>
                  <a:cubicBezTo>
                    <a:pt x="5160" y="180"/>
                    <a:pt x="5159" y="168"/>
                    <a:pt x="5158" y="157"/>
                  </a:cubicBezTo>
                  <a:cubicBezTo>
                    <a:pt x="5157" y="151"/>
                    <a:pt x="5156" y="145"/>
                    <a:pt x="5155" y="139"/>
                  </a:cubicBezTo>
                  <a:cubicBezTo>
                    <a:pt x="5154" y="136"/>
                    <a:pt x="5154" y="134"/>
                    <a:pt x="5153" y="131"/>
                  </a:cubicBezTo>
                  <a:cubicBezTo>
                    <a:pt x="5153" y="129"/>
                    <a:pt x="5152" y="126"/>
                    <a:pt x="5152" y="123"/>
                  </a:cubicBezTo>
                  <a:cubicBezTo>
                    <a:pt x="5151" y="113"/>
                    <a:pt x="5149" y="103"/>
                    <a:pt x="5145" y="97"/>
                  </a:cubicBezTo>
                  <a:cubicBezTo>
                    <a:pt x="5144" y="94"/>
                    <a:pt x="5142" y="92"/>
                    <a:pt x="5140" y="91"/>
                  </a:cubicBezTo>
                  <a:cubicBezTo>
                    <a:pt x="5138" y="90"/>
                    <a:pt x="5137" y="90"/>
                    <a:pt x="5137" y="90"/>
                  </a:cubicBezTo>
                  <a:cubicBezTo>
                    <a:pt x="5137" y="90"/>
                    <a:pt x="5138" y="91"/>
                    <a:pt x="5139" y="92"/>
                  </a:cubicBezTo>
                  <a:cubicBezTo>
                    <a:pt x="5141" y="93"/>
                    <a:pt x="5142" y="95"/>
                    <a:pt x="5143" y="98"/>
                  </a:cubicBezTo>
                  <a:cubicBezTo>
                    <a:pt x="5145" y="104"/>
                    <a:pt x="5145" y="113"/>
                    <a:pt x="5145" y="124"/>
                  </a:cubicBezTo>
                  <a:cubicBezTo>
                    <a:pt x="5144" y="126"/>
                    <a:pt x="5144" y="129"/>
                    <a:pt x="5144" y="132"/>
                  </a:cubicBezTo>
                  <a:cubicBezTo>
                    <a:pt x="5145" y="140"/>
                    <a:pt x="5145" y="140"/>
                    <a:pt x="5145" y="140"/>
                  </a:cubicBezTo>
                  <a:cubicBezTo>
                    <a:pt x="5145" y="146"/>
                    <a:pt x="5145" y="152"/>
                    <a:pt x="5145" y="157"/>
                  </a:cubicBezTo>
                  <a:cubicBezTo>
                    <a:pt x="5145" y="169"/>
                    <a:pt x="5145" y="180"/>
                    <a:pt x="5144" y="189"/>
                  </a:cubicBezTo>
                  <a:cubicBezTo>
                    <a:pt x="5144" y="196"/>
                    <a:pt x="5144" y="201"/>
                    <a:pt x="5144" y="206"/>
                  </a:cubicBezTo>
                  <a:cubicBezTo>
                    <a:pt x="5140" y="206"/>
                    <a:pt x="5137" y="206"/>
                    <a:pt x="5133" y="205"/>
                  </a:cubicBezTo>
                  <a:cubicBezTo>
                    <a:pt x="5133" y="200"/>
                    <a:pt x="5133" y="194"/>
                    <a:pt x="5132" y="186"/>
                  </a:cubicBezTo>
                  <a:cubicBezTo>
                    <a:pt x="5130" y="174"/>
                    <a:pt x="5127" y="162"/>
                    <a:pt x="5124" y="149"/>
                  </a:cubicBezTo>
                  <a:cubicBezTo>
                    <a:pt x="5120" y="137"/>
                    <a:pt x="5117" y="124"/>
                    <a:pt x="5113" y="112"/>
                  </a:cubicBezTo>
                  <a:cubicBezTo>
                    <a:pt x="5110" y="101"/>
                    <a:pt x="5105" y="91"/>
                    <a:pt x="5102" y="84"/>
                  </a:cubicBezTo>
                  <a:cubicBezTo>
                    <a:pt x="5099" y="77"/>
                    <a:pt x="5097" y="73"/>
                    <a:pt x="5097" y="73"/>
                  </a:cubicBezTo>
                  <a:cubicBezTo>
                    <a:pt x="5097" y="73"/>
                    <a:pt x="5102" y="91"/>
                    <a:pt x="5106" y="114"/>
                  </a:cubicBezTo>
                  <a:cubicBezTo>
                    <a:pt x="5108" y="125"/>
                    <a:pt x="5109" y="137"/>
                    <a:pt x="5111" y="150"/>
                  </a:cubicBezTo>
                  <a:cubicBezTo>
                    <a:pt x="5112" y="160"/>
                    <a:pt x="5113" y="171"/>
                    <a:pt x="5113" y="181"/>
                  </a:cubicBezTo>
                  <a:cubicBezTo>
                    <a:pt x="5113" y="189"/>
                    <a:pt x="5113" y="197"/>
                    <a:pt x="5113" y="204"/>
                  </a:cubicBezTo>
                  <a:cubicBezTo>
                    <a:pt x="5110" y="204"/>
                    <a:pt x="5107" y="203"/>
                    <a:pt x="5104" y="203"/>
                  </a:cubicBezTo>
                  <a:cubicBezTo>
                    <a:pt x="5104" y="200"/>
                    <a:pt x="5103" y="196"/>
                    <a:pt x="5103" y="192"/>
                  </a:cubicBezTo>
                  <a:cubicBezTo>
                    <a:pt x="5103" y="187"/>
                    <a:pt x="5102" y="181"/>
                    <a:pt x="5100" y="176"/>
                  </a:cubicBezTo>
                  <a:cubicBezTo>
                    <a:pt x="5099" y="171"/>
                    <a:pt x="5097" y="165"/>
                    <a:pt x="5096" y="159"/>
                  </a:cubicBezTo>
                  <a:cubicBezTo>
                    <a:pt x="5093" y="148"/>
                    <a:pt x="5089" y="137"/>
                    <a:pt x="5086" y="127"/>
                  </a:cubicBezTo>
                  <a:cubicBezTo>
                    <a:pt x="5084" y="122"/>
                    <a:pt x="5083" y="117"/>
                    <a:pt x="5080" y="112"/>
                  </a:cubicBezTo>
                  <a:cubicBezTo>
                    <a:pt x="5078" y="107"/>
                    <a:pt x="5075" y="104"/>
                    <a:pt x="5073" y="101"/>
                  </a:cubicBezTo>
                  <a:cubicBezTo>
                    <a:pt x="5069" y="96"/>
                    <a:pt x="5066" y="93"/>
                    <a:pt x="5064" y="90"/>
                  </a:cubicBezTo>
                  <a:cubicBezTo>
                    <a:pt x="5065" y="91"/>
                    <a:pt x="5065" y="92"/>
                    <a:pt x="5065" y="93"/>
                  </a:cubicBezTo>
                  <a:cubicBezTo>
                    <a:pt x="5064" y="92"/>
                    <a:pt x="5064" y="92"/>
                    <a:pt x="5063" y="91"/>
                  </a:cubicBezTo>
                  <a:cubicBezTo>
                    <a:pt x="5061" y="90"/>
                    <a:pt x="5059" y="90"/>
                    <a:pt x="5059" y="90"/>
                  </a:cubicBezTo>
                  <a:cubicBezTo>
                    <a:pt x="5059" y="90"/>
                    <a:pt x="5061" y="91"/>
                    <a:pt x="5063" y="92"/>
                  </a:cubicBezTo>
                  <a:cubicBezTo>
                    <a:pt x="5064" y="93"/>
                    <a:pt x="5066" y="96"/>
                    <a:pt x="5067" y="100"/>
                  </a:cubicBezTo>
                  <a:cubicBezTo>
                    <a:pt x="5068" y="104"/>
                    <a:pt x="5068" y="109"/>
                    <a:pt x="5069" y="115"/>
                  </a:cubicBezTo>
                  <a:cubicBezTo>
                    <a:pt x="5069" y="121"/>
                    <a:pt x="5069" y="127"/>
                    <a:pt x="5069" y="133"/>
                  </a:cubicBezTo>
                  <a:cubicBezTo>
                    <a:pt x="5069" y="136"/>
                    <a:pt x="5069" y="138"/>
                    <a:pt x="5069" y="141"/>
                  </a:cubicBezTo>
                  <a:cubicBezTo>
                    <a:pt x="5067" y="135"/>
                    <a:pt x="5065" y="130"/>
                    <a:pt x="5064" y="125"/>
                  </a:cubicBezTo>
                  <a:cubicBezTo>
                    <a:pt x="5062" y="120"/>
                    <a:pt x="5060" y="116"/>
                    <a:pt x="5058" y="112"/>
                  </a:cubicBezTo>
                  <a:cubicBezTo>
                    <a:pt x="5055" y="106"/>
                    <a:pt x="5052" y="102"/>
                    <a:pt x="5049" y="99"/>
                  </a:cubicBezTo>
                  <a:cubicBezTo>
                    <a:pt x="5049" y="98"/>
                    <a:pt x="5049" y="97"/>
                    <a:pt x="5048" y="96"/>
                  </a:cubicBezTo>
                  <a:cubicBezTo>
                    <a:pt x="5048" y="91"/>
                    <a:pt x="5047" y="86"/>
                    <a:pt x="5046" y="83"/>
                  </a:cubicBezTo>
                  <a:cubicBezTo>
                    <a:pt x="5045" y="79"/>
                    <a:pt x="5042" y="76"/>
                    <a:pt x="5040" y="77"/>
                  </a:cubicBezTo>
                  <a:cubicBezTo>
                    <a:pt x="5040" y="77"/>
                    <a:pt x="5040" y="77"/>
                    <a:pt x="5040" y="77"/>
                  </a:cubicBezTo>
                  <a:cubicBezTo>
                    <a:pt x="5040" y="77"/>
                    <a:pt x="5040" y="77"/>
                    <a:pt x="5040" y="77"/>
                  </a:cubicBezTo>
                  <a:cubicBezTo>
                    <a:pt x="5039" y="79"/>
                    <a:pt x="5039" y="80"/>
                    <a:pt x="5039" y="80"/>
                  </a:cubicBezTo>
                  <a:cubicBezTo>
                    <a:pt x="5039" y="80"/>
                    <a:pt x="5039" y="79"/>
                    <a:pt x="5040" y="77"/>
                  </a:cubicBezTo>
                  <a:cubicBezTo>
                    <a:pt x="5042" y="77"/>
                    <a:pt x="5044" y="80"/>
                    <a:pt x="5044" y="83"/>
                  </a:cubicBezTo>
                  <a:cubicBezTo>
                    <a:pt x="5045" y="87"/>
                    <a:pt x="5045" y="91"/>
                    <a:pt x="5045" y="97"/>
                  </a:cubicBezTo>
                  <a:cubicBezTo>
                    <a:pt x="5045" y="97"/>
                    <a:pt x="5045" y="97"/>
                    <a:pt x="5045" y="97"/>
                  </a:cubicBezTo>
                  <a:cubicBezTo>
                    <a:pt x="5044" y="97"/>
                    <a:pt x="5044" y="96"/>
                    <a:pt x="5043" y="96"/>
                  </a:cubicBezTo>
                  <a:cubicBezTo>
                    <a:pt x="5042" y="96"/>
                    <a:pt x="5041" y="96"/>
                    <a:pt x="5040" y="95"/>
                  </a:cubicBezTo>
                  <a:cubicBezTo>
                    <a:pt x="5039" y="94"/>
                    <a:pt x="5038" y="93"/>
                    <a:pt x="5037" y="92"/>
                  </a:cubicBezTo>
                  <a:cubicBezTo>
                    <a:pt x="5036" y="90"/>
                    <a:pt x="5034" y="88"/>
                    <a:pt x="5032" y="86"/>
                  </a:cubicBezTo>
                  <a:cubicBezTo>
                    <a:pt x="5029" y="82"/>
                    <a:pt x="5025" y="80"/>
                    <a:pt x="5022" y="81"/>
                  </a:cubicBezTo>
                  <a:cubicBezTo>
                    <a:pt x="5019" y="82"/>
                    <a:pt x="5019" y="84"/>
                    <a:pt x="5019" y="84"/>
                  </a:cubicBezTo>
                  <a:cubicBezTo>
                    <a:pt x="5019" y="84"/>
                    <a:pt x="5020" y="82"/>
                    <a:pt x="5022" y="81"/>
                  </a:cubicBezTo>
                  <a:cubicBezTo>
                    <a:pt x="5025" y="81"/>
                    <a:pt x="5028" y="84"/>
                    <a:pt x="5030" y="87"/>
                  </a:cubicBezTo>
                  <a:cubicBezTo>
                    <a:pt x="5032" y="89"/>
                    <a:pt x="5033" y="91"/>
                    <a:pt x="5035" y="94"/>
                  </a:cubicBezTo>
                  <a:cubicBezTo>
                    <a:pt x="5036" y="96"/>
                    <a:pt x="5038" y="99"/>
                    <a:pt x="5039" y="102"/>
                  </a:cubicBezTo>
                  <a:cubicBezTo>
                    <a:pt x="5041" y="105"/>
                    <a:pt x="5042" y="109"/>
                    <a:pt x="5043" y="113"/>
                  </a:cubicBezTo>
                  <a:cubicBezTo>
                    <a:pt x="5043" y="120"/>
                    <a:pt x="5041" y="127"/>
                    <a:pt x="5040" y="135"/>
                  </a:cubicBezTo>
                  <a:cubicBezTo>
                    <a:pt x="5038" y="149"/>
                    <a:pt x="5034" y="165"/>
                    <a:pt x="5031" y="180"/>
                  </a:cubicBezTo>
                  <a:cubicBezTo>
                    <a:pt x="5030" y="186"/>
                    <a:pt x="5028" y="192"/>
                    <a:pt x="5027" y="198"/>
                  </a:cubicBezTo>
                  <a:cubicBezTo>
                    <a:pt x="5026" y="198"/>
                    <a:pt x="5024" y="197"/>
                    <a:pt x="5023" y="197"/>
                  </a:cubicBezTo>
                  <a:cubicBezTo>
                    <a:pt x="5023" y="197"/>
                    <a:pt x="5023" y="197"/>
                    <a:pt x="5023" y="197"/>
                  </a:cubicBezTo>
                  <a:cubicBezTo>
                    <a:pt x="5021" y="194"/>
                    <a:pt x="5021" y="194"/>
                    <a:pt x="5021" y="194"/>
                  </a:cubicBezTo>
                  <a:cubicBezTo>
                    <a:pt x="5019" y="191"/>
                    <a:pt x="5019" y="191"/>
                    <a:pt x="5019" y="191"/>
                  </a:cubicBezTo>
                  <a:cubicBezTo>
                    <a:pt x="5017" y="188"/>
                    <a:pt x="5017" y="188"/>
                    <a:pt x="5017" y="188"/>
                  </a:cubicBezTo>
                  <a:cubicBezTo>
                    <a:pt x="5015" y="185"/>
                    <a:pt x="5015" y="185"/>
                    <a:pt x="5015" y="185"/>
                  </a:cubicBezTo>
                  <a:cubicBezTo>
                    <a:pt x="5014" y="185"/>
                    <a:pt x="5014" y="184"/>
                    <a:pt x="5014" y="183"/>
                  </a:cubicBezTo>
                  <a:cubicBezTo>
                    <a:pt x="5015" y="178"/>
                    <a:pt x="5016" y="173"/>
                    <a:pt x="5017" y="168"/>
                  </a:cubicBezTo>
                  <a:cubicBezTo>
                    <a:pt x="5017" y="167"/>
                    <a:pt x="5017" y="167"/>
                    <a:pt x="5017" y="167"/>
                  </a:cubicBezTo>
                  <a:cubicBezTo>
                    <a:pt x="5018" y="163"/>
                    <a:pt x="5020" y="159"/>
                    <a:pt x="5021" y="155"/>
                  </a:cubicBezTo>
                  <a:cubicBezTo>
                    <a:pt x="5026" y="140"/>
                    <a:pt x="5030" y="126"/>
                    <a:pt x="5029" y="115"/>
                  </a:cubicBezTo>
                  <a:cubicBezTo>
                    <a:pt x="5029" y="110"/>
                    <a:pt x="5028" y="106"/>
                    <a:pt x="5025" y="104"/>
                  </a:cubicBezTo>
                  <a:cubicBezTo>
                    <a:pt x="5025" y="104"/>
                    <a:pt x="5024" y="104"/>
                    <a:pt x="5024" y="103"/>
                  </a:cubicBezTo>
                  <a:cubicBezTo>
                    <a:pt x="5024" y="102"/>
                    <a:pt x="5023" y="100"/>
                    <a:pt x="5023" y="99"/>
                  </a:cubicBezTo>
                  <a:cubicBezTo>
                    <a:pt x="5022" y="95"/>
                    <a:pt x="5021" y="92"/>
                    <a:pt x="5020" y="90"/>
                  </a:cubicBezTo>
                  <a:cubicBezTo>
                    <a:pt x="5019" y="88"/>
                    <a:pt x="5019" y="87"/>
                    <a:pt x="5019" y="87"/>
                  </a:cubicBezTo>
                  <a:cubicBezTo>
                    <a:pt x="5019" y="87"/>
                    <a:pt x="5019" y="88"/>
                    <a:pt x="5020" y="90"/>
                  </a:cubicBezTo>
                  <a:cubicBezTo>
                    <a:pt x="5020" y="92"/>
                    <a:pt x="5021" y="95"/>
                    <a:pt x="5021" y="99"/>
                  </a:cubicBezTo>
                  <a:cubicBezTo>
                    <a:pt x="5021" y="106"/>
                    <a:pt x="5019" y="116"/>
                    <a:pt x="5015" y="128"/>
                  </a:cubicBezTo>
                  <a:cubicBezTo>
                    <a:pt x="5013" y="133"/>
                    <a:pt x="5011" y="139"/>
                    <a:pt x="5009" y="146"/>
                  </a:cubicBezTo>
                  <a:cubicBezTo>
                    <a:pt x="5009" y="146"/>
                    <a:pt x="5009" y="147"/>
                    <a:pt x="5008" y="147"/>
                  </a:cubicBezTo>
                  <a:cubicBezTo>
                    <a:pt x="5008" y="148"/>
                    <a:pt x="5008" y="148"/>
                    <a:pt x="5008" y="148"/>
                  </a:cubicBezTo>
                  <a:cubicBezTo>
                    <a:pt x="5005" y="153"/>
                    <a:pt x="5002" y="158"/>
                    <a:pt x="4998" y="163"/>
                  </a:cubicBezTo>
                  <a:cubicBezTo>
                    <a:pt x="4995" y="159"/>
                    <a:pt x="4992" y="155"/>
                    <a:pt x="4989" y="151"/>
                  </a:cubicBezTo>
                  <a:cubicBezTo>
                    <a:pt x="4992" y="143"/>
                    <a:pt x="4995" y="135"/>
                    <a:pt x="4997" y="127"/>
                  </a:cubicBezTo>
                  <a:cubicBezTo>
                    <a:pt x="4999" y="122"/>
                    <a:pt x="5001" y="116"/>
                    <a:pt x="5003" y="110"/>
                  </a:cubicBezTo>
                  <a:cubicBezTo>
                    <a:pt x="5004" y="105"/>
                    <a:pt x="5006" y="100"/>
                    <a:pt x="5008" y="96"/>
                  </a:cubicBezTo>
                  <a:cubicBezTo>
                    <a:pt x="5010" y="90"/>
                    <a:pt x="5013" y="84"/>
                    <a:pt x="5013" y="80"/>
                  </a:cubicBezTo>
                  <a:cubicBezTo>
                    <a:pt x="5013" y="80"/>
                    <a:pt x="5013" y="80"/>
                    <a:pt x="5013" y="80"/>
                  </a:cubicBezTo>
                  <a:cubicBezTo>
                    <a:pt x="5013" y="80"/>
                    <a:pt x="5013" y="80"/>
                    <a:pt x="5013" y="80"/>
                  </a:cubicBezTo>
                  <a:cubicBezTo>
                    <a:pt x="5013" y="78"/>
                    <a:pt x="5013" y="76"/>
                    <a:pt x="5013" y="75"/>
                  </a:cubicBezTo>
                  <a:cubicBezTo>
                    <a:pt x="5013" y="75"/>
                    <a:pt x="5013" y="75"/>
                    <a:pt x="5013" y="75"/>
                  </a:cubicBezTo>
                  <a:cubicBezTo>
                    <a:pt x="5013" y="75"/>
                    <a:pt x="5013" y="75"/>
                    <a:pt x="5013" y="75"/>
                  </a:cubicBezTo>
                  <a:cubicBezTo>
                    <a:pt x="5012" y="75"/>
                    <a:pt x="5012" y="75"/>
                    <a:pt x="5012" y="75"/>
                  </a:cubicBezTo>
                  <a:cubicBezTo>
                    <a:pt x="5011" y="79"/>
                    <a:pt x="5008" y="86"/>
                    <a:pt x="5003" y="94"/>
                  </a:cubicBezTo>
                  <a:cubicBezTo>
                    <a:pt x="5001" y="98"/>
                    <a:pt x="4998" y="103"/>
                    <a:pt x="4996" y="108"/>
                  </a:cubicBezTo>
                  <a:cubicBezTo>
                    <a:pt x="4994" y="113"/>
                    <a:pt x="4992" y="119"/>
                    <a:pt x="4989" y="124"/>
                  </a:cubicBezTo>
                  <a:cubicBezTo>
                    <a:pt x="4986" y="129"/>
                    <a:pt x="4984" y="135"/>
                    <a:pt x="4981" y="141"/>
                  </a:cubicBezTo>
                  <a:cubicBezTo>
                    <a:pt x="4980" y="140"/>
                    <a:pt x="4979" y="139"/>
                    <a:pt x="4978" y="138"/>
                  </a:cubicBezTo>
                  <a:cubicBezTo>
                    <a:pt x="4978" y="136"/>
                    <a:pt x="4979" y="134"/>
                    <a:pt x="4980" y="132"/>
                  </a:cubicBezTo>
                  <a:cubicBezTo>
                    <a:pt x="4981" y="127"/>
                    <a:pt x="4983" y="123"/>
                    <a:pt x="4984" y="118"/>
                  </a:cubicBezTo>
                  <a:cubicBezTo>
                    <a:pt x="4987" y="113"/>
                    <a:pt x="4988" y="109"/>
                    <a:pt x="4989" y="106"/>
                  </a:cubicBezTo>
                  <a:cubicBezTo>
                    <a:pt x="4990" y="101"/>
                    <a:pt x="4990" y="101"/>
                    <a:pt x="4990" y="101"/>
                  </a:cubicBezTo>
                  <a:cubicBezTo>
                    <a:pt x="4990" y="102"/>
                    <a:pt x="4990" y="102"/>
                    <a:pt x="4990" y="102"/>
                  </a:cubicBezTo>
                  <a:cubicBezTo>
                    <a:pt x="4992" y="94"/>
                    <a:pt x="4994" y="87"/>
                    <a:pt x="4994" y="82"/>
                  </a:cubicBezTo>
                  <a:cubicBezTo>
                    <a:pt x="4995" y="78"/>
                    <a:pt x="4995" y="75"/>
                    <a:pt x="4994" y="72"/>
                  </a:cubicBezTo>
                  <a:cubicBezTo>
                    <a:pt x="4993" y="70"/>
                    <a:pt x="4992" y="70"/>
                    <a:pt x="4992" y="70"/>
                  </a:cubicBezTo>
                  <a:cubicBezTo>
                    <a:pt x="4992" y="70"/>
                    <a:pt x="4993" y="70"/>
                    <a:pt x="4994" y="72"/>
                  </a:cubicBezTo>
                  <a:cubicBezTo>
                    <a:pt x="4994" y="75"/>
                    <a:pt x="4993" y="78"/>
                    <a:pt x="4992" y="81"/>
                  </a:cubicBezTo>
                  <a:cubicBezTo>
                    <a:pt x="4990" y="89"/>
                    <a:pt x="4985" y="99"/>
                    <a:pt x="4979" y="110"/>
                  </a:cubicBezTo>
                  <a:cubicBezTo>
                    <a:pt x="4977" y="115"/>
                    <a:pt x="4974" y="121"/>
                    <a:pt x="4971" y="126"/>
                  </a:cubicBezTo>
                  <a:cubicBezTo>
                    <a:pt x="4971" y="126"/>
                    <a:pt x="4970" y="127"/>
                    <a:pt x="4970" y="127"/>
                  </a:cubicBezTo>
                  <a:cubicBezTo>
                    <a:pt x="4970" y="128"/>
                    <a:pt x="4969" y="128"/>
                    <a:pt x="4969" y="128"/>
                  </a:cubicBezTo>
                  <a:cubicBezTo>
                    <a:pt x="4963" y="123"/>
                    <a:pt x="4958" y="118"/>
                    <a:pt x="4953" y="113"/>
                  </a:cubicBezTo>
                  <a:cubicBezTo>
                    <a:pt x="4950" y="111"/>
                    <a:pt x="4948" y="108"/>
                    <a:pt x="4945" y="105"/>
                  </a:cubicBezTo>
                  <a:cubicBezTo>
                    <a:pt x="4947" y="100"/>
                    <a:pt x="4948" y="95"/>
                    <a:pt x="4949" y="91"/>
                  </a:cubicBezTo>
                  <a:cubicBezTo>
                    <a:pt x="4951" y="85"/>
                    <a:pt x="4957" y="79"/>
                    <a:pt x="4954" y="74"/>
                  </a:cubicBezTo>
                  <a:cubicBezTo>
                    <a:pt x="4954" y="74"/>
                    <a:pt x="4954" y="74"/>
                    <a:pt x="4954" y="74"/>
                  </a:cubicBezTo>
                  <a:cubicBezTo>
                    <a:pt x="4954" y="74"/>
                    <a:pt x="4954" y="74"/>
                    <a:pt x="4954" y="74"/>
                  </a:cubicBezTo>
                  <a:cubicBezTo>
                    <a:pt x="4952" y="76"/>
                    <a:pt x="4951" y="77"/>
                    <a:pt x="4951" y="77"/>
                  </a:cubicBezTo>
                  <a:cubicBezTo>
                    <a:pt x="4951" y="77"/>
                    <a:pt x="4952" y="76"/>
                    <a:pt x="4954" y="75"/>
                  </a:cubicBezTo>
                  <a:cubicBezTo>
                    <a:pt x="4954" y="77"/>
                    <a:pt x="4953" y="79"/>
                    <a:pt x="4952" y="81"/>
                  </a:cubicBezTo>
                  <a:cubicBezTo>
                    <a:pt x="4950" y="83"/>
                    <a:pt x="4949" y="84"/>
                    <a:pt x="4947" y="87"/>
                  </a:cubicBezTo>
                  <a:cubicBezTo>
                    <a:pt x="4946" y="86"/>
                    <a:pt x="4946" y="86"/>
                    <a:pt x="4946" y="86"/>
                  </a:cubicBezTo>
                  <a:cubicBezTo>
                    <a:pt x="4941" y="86"/>
                    <a:pt x="4937" y="88"/>
                    <a:pt x="4934" y="90"/>
                  </a:cubicBezTo>
                  <a:cubicBezTo>
                    <a:pt x="4929" y="82"/>
                    <a:pt x="4924" y="75"/>
                    <a:pt x="4918" y="73"/>
                  </a:cubicBezTo>
                  <a:cubicBezTo>
                    <a:pt x="4917" y="73"/>
                    <a:pt x="4917" y="73"/>
                    <a:pt x="4917" y="73"/>
                  </a:cubicBezTo>
                  <a:cubicBezTo>
                    <a:pt x="4917" y="73"/>
                    <a:pt x="4917" y="73"/>
                    <a:pt x="4917" y="73"/>
                  </a:cubicBezTo>
                  <a:cubicBezTo>
                    <a:pt x="4917" y="78"/>
                    <a:pt x="4916" y="80"/>
                    <a:pt x="4916" y="80"/>
                  </a:cubicBezTo>
                  <a:cubicBezTo>
                    <a:pt x="4916" y="80"/>
                    <a:pt x="4917" y="79"/>
                    <a:pt x="4918" y="75"/>
                  </a:cubicBezTo>
                  <a:cubicBezTo>
                    <a:pt x="4921" y="77"/>
                    <a:pt x="4922" y="80"/>
                    <a:pt x="4924" y="84"/>
                  </a:cubicBezTo>
                  <a:cubicBezTo>
                    <a:pt x="4926" y="89"/>
                    <a:pt x="4929" y="95"/>
                    <a:pt x="4932" y="101"/>
                  </a:cubicBezTo>
                  <a:cubicBezTo>
                    <a:pt x="4932" y="102"/>
                    <a:pt x="4933" y="103"/>
                    <a:pt x="4933" y="105"/>
                  </a:cubicBezTo>
                  <a:cubicBezTo>
                    <a:pt x="4931" y="107"/>
                    <a:pt x="4928" y="109"/>
                    <a:pt x="4925" y="112"/>
                  </a:cubicBezTo>
                  <a:cubicBezTo>
                    <a:pt x="4923" y="114"/>
                    <a:pt x="4921" y="116"/>
                    <a:pt x="4918" y="120"/>
                  </a:cubicBezTo>
                  <a:cubicBezTo>
                    <a:pt x="4916" y="122"/>
                    <a:pt x="4914" y="125"/>
                    <a:pt x="4912" y="127"/>
                  </a:cubicBezTo>
                  <a:cubicBezTo>
                    <a:pt x="4912" y="127"/>
                    <a:pt x="4912" y="126"/>
                    <a:pt x="4912" y="126"/>
                  </a:cubicBezTo>
                  <a:cubicBezTo>
                    <a:pt x="4914" y="121"/>
                    <a:pt x="4914" y="117"/>
                    <a:pt x="4915" y="113"/>
                  </a:cubicBezTo>
                  <a:cubicBezTo>
                    <a:pt x="4917" y="109"/>
                    <a:pt x="4918" y="106"/>
                    <a:pt x="4919" y="103"/>
                  </a:cubicBezTo>
                  <a:cubicBezTo>
                    <a:pt x="4921" y="97"/>
                    <a:pt x="4921" y="94"/>
                    <a:pt x="4921" y="94"/>
                  </a:cubicBezTo>
                  <a:cubicBezTo>
                    <a:pt x="4921" y="94"/>
                    <a:pt x="4920" y="97"/>
                    <a:pt x="4917" y="102"/>
                  </a:cubicBezTo>
                  <a:cubicBezTo>
                    <a:pt x="4915" y="105"/>
                    <a:pt x="4913" y="108"/>
                    <a:pt x="4911" y="111"/>
                  </a:cubicBezTo>
                  <a:cubicBezTo>
                    <a:pt x="4909" y="115"/>
                    <a:pt x="4907" y="119"/>
                    <a:pt x="4905" y="123"/>
                  </a:cubicBezTo>
                  <a:cubicBezTo>
                    <a:pt x="4901" y="132"/>
                    <a:pt x="4897" y="141"/>
                    <a:pt x="4893" y="151"/>
                  </a:cubicBezTo>
                  <a:cubicBezTo>
                    <a:pt x="4892" y="152"/>
                    <a:pt x="4892" y="154"/>
                    <a:pt x="4891" y="155"/>
                  </a:cubicBezTo>
                  <a:cubicBezTo>
                    <a:pt x="4891" y="155"/>
                    <a:pt x="4891" y="155"/>
                    <a:pt x="4891" y="155"/>
                  </a:cubicBezTo>
                  <a:cubicBezTo>
                    <a:pt x="4891" y="155"/>
                    <a:pt x="4891" y="155"/>
                    <a:pt x="4891" y="155"/>
                  </a:cubicBezTo>
                  <a:cubicBezTo>
                    <a:pt x="4891" y="155"/>
                    <a:pt x="4891" y="155"/>
                    <a:pt x="4891" y="155"/>
                  </a:cubicBezTo>
                  <a:cubicBezTo>
                    <a:pt x="4891" y="155"/>
                    <a:pt x="4891" y="155"/>
                    <a:pt x="4891" y="155"/>
                  </a:cubicBezTo>
                  <a:cubicBezTo>
                    <a:pt x="4891" y="156"/>
                    <a:pt x="4891" y="155"/>
                    <a:pt x="4891" y="155"/>
                  </a:cubicBezTo>
                  <a:cubicBezTo>
                    <a:pt x="4891" y="155"/>
                    <a:pt x="4891" y="155"/>
                    <a:pt x="4891" y="155"/>
                  </a:cubicBezTo>
                  <a:cubicBezTo>
                    <a:pt x="4891" y="155"/>
                    <a:pt x="4891" y="155"/>
                    <a:pt x="4891" y="155"/>
                  </a:cubicBezTo>
                  <a:cubicBezTo>
                    <a:pt x="4892" y="153"/>
                    <a:pt x="4892" y="153"/>
                    <a:pt x="4892" y="153"/>
                  </a:cubicBezTo>
                  <a:cubicBezTo>
                    <a:pt x="4894" y="148"/>
                    <a:pt x="4894" y="148"/>
                    <a:pt x="4894" y="148"/>
                  </a:cubicBezTo>
                  <a:cubicBezTo>
                    <a:pt x="4895" y="144"/>
                    <a:pt x="4896" y="141"/>
                    <a:pt x="4897" y="137"/>
                  </a:cubicBezTo>
                  <a:cubicBezTo>
                    <a:pt x="4899" y="130"/>
                    <a:pt x="4901" y="122"/>
                    <a:pt x="4903" y="115"/>
                  </a:cubicBezTo>
                  <a:cubicBezTo>
                    <a:pt x="4904" y="108"/>
                    <a:pt x="4905" y="100"/>
                    <a:pt x="4906" y="94"/>
                  </a:cubicBezTo>
                  <a:cubicBezTo>
                    <a:pt x="4908" y="88"/>
                    <a:pt x="4909" y="82"/>
                    <a:pt x="4911" y="76"/>
                  </a:cubicBezTo>
                  <a:cubicBezTo>
                    <a:pt x="4913" y="63"/>
                    <a:pt x="4914" y="51"/>
                    <a:pt x="4910" y="43"/>
                  </a:cubicBezTo>
                  <a:cubicBezTo>
                    <a:pt x="4909" y="41"/>
                    <a:pt x="4909" y="41"/>
                    <a:pt x="4909" y="41"/>
                  </a:cubicBezTo>
                  <a:cubicBezTo>
                    <a:pt x="4908" y="41"/>
                    <a:pt x="4908" y="41"/>
                    <a:pt x="4908" y="41"/>
                  </a:cubicBezTo>
                  <a:cubicBezTo>
                    <a:pt x="4902" y="41"/>
                    <a:pt x="4898" y="44"/>
                    <a:pt x="4896" y="47"/>
                  </a:cubicBezTo>
                  <a:cubicBezTo>
                    <a:pt x="4894" y="49"/>
                    <a:pt x="4894" y="51"/>
                    <a:pt x="4894" y="51"/>
                  </a:cubicBezTo>
                  <a:cubicBezTo>
                    <a:pt x="4894" y="51"/>
                    <a:pt x="4895" y="49"/>
                    <a:pt x="4897" y="48"/>
                  </a:cubicBezTo>
                  <a:cubicBezTo>
                    <a:pt x="4899" y="46"/>
                    <a:pt x="4902" y="45"/>
                    <a:pt x="4906" y="45"/>
                  </a:cubicBezTo>
                  <a:cubicBezTo>
                    <a:pt x="4907" y="52"/>
                    <a:pt x="4904" y="62"/>
                    <a:pt x="4899" y="72"/>
                  </a:cubicBezTo>
                  <a:cubicBezTo>
                    <a:pt x="4897" y="77"/>
                    <a:pt x="4894" y="83"/>
                    <a:pt x="4891" y="90"/>
                  </a:cubicBezTo>
                  <a:cubicBezTo>
                    <a:pt x="4888" y="97"/>
                    <a:pt x="4886" y="103"/>
                    <a:pt x="4883" y="109"/>
                  </a:cubicBezTo>
                  <a:cubicBezTo>
                    <a:pt x="4881" y="116"/>
                    <a:pt x="4878" y="122"/>
                    <a:pt x="4875" y="128"/>
                  </a:cubicBezTo>
                  <a:cubicBezTo>
                    <a:pt x="4874" y="131"/>
                    <a:pt x="4873" y="133"/>
                    <a:pt x="4872" y="135"/>
                  </a:cubicBezTo>
                  <a:cubicBezTo>
                    <a:pt x="4871" y="133"/>
                    <a:pt x="4871" y="131"/>
                    <a:pt x="4871" y="129"/>
                  </a:cubicBezTo>
                  <a:cubicBezTo>
                    <a:pt x="4871" y="124"/>
                    <a:pt x="4870" y="119"/>
                    <a:pt x="4869" y="114"/>
                  </a:cubicBezTo>
                  <a:cubicBezTo>
                    <a:pt x="4872" y="111"/>
                    <a:pt x="4874" y="108"/>
                    <a:pt x="4875" y="105"/>
                  </a:cubicBezTo>
                  <a:cubicBezTo>
                    <a:pt x="4878" y="101"/>
                    <a:pt x="4880" y="98"/>
                    <a:pt x="4882" y="95"/>
                  </a:cubicBezTo>
                  <a:cubicBezTo>
                    <a:pt x="4884" y="92"/>
                    <a:pt x="4886" y="90"/>
                    <a:pt x="4888" y="89"/>
                  </a:cubicBezTo>
                  <a:cubicBezTo>
                    <a:pt x="4889" y="88"/>
                    <a:pt x="4890" y="87"/>
                    <a:pt x="4890" y="87"/>
                  </a:cubicBezTo>
                  <a:cubicBezTo>
                    <a:pt x="4890" y="87"/>
                    <a:pt x="4889" y="87"/>
                    <a:pt x="4888" y="88"/>
                  </a:cubicBezTo>
                  <a:cubicBezTo>
                    <a:pt x="4886" y="89"/>
                    <a:pt x="4883" y="91"/>
                    <a:pt x="4880" y="93"/>
                  </a:cubicBezTo>
                  <a:cubicBezTo>
                    <a:pt x="4878" y="96"/>
                    <a:pt x="4875" y="99"/>
                    <a:pt x="4872" y="103"/>
                  </a:cubicBezTo>
                  <a:cubicBezTo>
                    <a:pt x="4871" y="104"/>
                    <a:pt x="4870" y="105"/>
                    <a:pt x="4869" y="106"/>
                  </a:cubicBezTo>
                  <a:cubicBezTo>
                    <a:pt x="4868" y="104"/>
                    <a:pt x="4868" y="103"/>
                    <a:pt x="4868" y="102"/>
                  </a:cubicBezTo>
                  <a:cubicBezTo>
                    <a:pt x="4867" y="93"/>
                    <a:pt x="4866" y="84"/>
                    <a:pt x="4865" y="75"/>
                  </a:cubicBezTo>
                  <a:cubicBezTo>
                    <a:pt x="4862" y="57"/>
                    <a:pt x="4858" y="41"/>
                    <a:pt x="4853" y="27"/>
                  </a:cubicBezTo>
                  <a:cubicBezTo>
                    <a:pt x="4851" y="21"/>
                    <a:pt x="4849" y="14"/>
                    <a:pt x="4846" y="10"/>
                  </a:cubicBezTo>
                  <a:cubicBezTo>
                    <a:pt x="4843" y="5"/>
                    <a:pt x="4839" y="1"/>
                    <a:pt x="4835" y="0"/>
                  </a:cubicBezTo>
                  <a:cubicBezTo>
                    <a:pt x="4834" y="0"/>
                    <a:pt x="4834" y="0"/>
                    <a:pt x="4834" y="0"/>
                  </a:cubicBezTo>
                  <a:cubicBezTo>
                    <a:pt x="4834" y="0"/>
                    <a:pt x="4834" y="0"/>
                    <a:pt x="4834" y="0"/>
                  </a:cubicBezTo>
                  <a:cubicBezTo>
                    <a:pt x="4829" y="4"/>
                    <a:pt x="4827" y="6"/>
                    <a:pt x="4827" y="6"/>
                  </a:cubicBezTo>
                  <a:cubicBezTo>
                    <a:pt x="4827" y="6"/>
                    <a:pt x="4829" y="4"/>
                    <a:pt x="4835" y="2"/>
                  </a:cubicBezTo>
                  <a:cubicBezTo>
                    <a:pt x="4840" y="5"/>
                    <a:pt x="4843" y="16"/>
                    <a:pt x="4844" y="29"/>
                  </a:cubicBezTo>
                  <a:cubicBezTo>
                    <a:pt x="4846" y="43"/>
                    <a:pt x="4846" y="59"/>
                    <a:pt x="4846" y="76"/>
                  </a:cubicBezTo>
                  <a:cubicBezTo>
                    <a:pt x="4846" y="85"/>
                    <a:pt x="4846" y="94"/>
                    <a:pt x="4845" y="103"/>
                  </a:cubicBezTo>
                  <a:cubicBezTo>
                    <a:pt x="4845" y="111"/>
                    <a:pt x="4845" y="120"/>
                    <a:pt x="4845" y="129"/>
                  </a:cubicBezTo>
                  <a:cubicBezTo>
                    <a:pt x="4843" y="130"/>
                    <a:pt x="4841" y="132"/>
                    <a:pt x="4840" y="134"/>
                  </a:cubicBezTo>
                  <a:cubicBezTo>
                    <a:pt x="4834" y="123"/>
                    <a:pt x="4828" y="113"/>
                    <a:pt x="4822" y="105"/>
                  </a:cubicBezTo>
                  <a:cubicBezTo>
                    <a:pt x="4820" y="103"/>
                    <a:pt x="4818" y="100"/>
                    <a:pt x="4816" y="98"/>
                  </a:cubicBezTo>
                  <a:cubicBezTo>
                    <a:pt x="4816" y="96"/>
                    <a:pt x="4815" y="94"/>
                    <a:pt x="4815" y="92"/>
                  </a:cubicBezTo>
                  <a:cubicBezTo>
                    <a:pt x="4815" y="91"/>
                    <a:pt x="4814" y="91"/>
                    <a:pt x="4814" y="90"/>
                  </a:cubicBezTo>
                  <a:cubicBezTo>
                    <a:pt x="4816" y="88"/>
                    <a:pt x="4817" y="86"/>
                    <a:pt x="4817" y="84"/>
                  </a:cubicBezTo>
                  <a:cubicBezTo>
                    <a:pt x="4819" y="80"/>
                    <a:pt x="4821" y="77"/>
                    <a:pt x="4823" y="77"/>
                  </a:cubicBezTo>
                  <a:cubicBezTo>
                    <a:pt x="4825" y="76"/>
                    <a:pt x="4826" y="77"/>
                    <a:pt x="4826" y="77"/>
                  </a:cubicBezTo>
                  <a:cubicBezTo>
                    <a:pt x="4826" y="77"/>
                    <a:pt x="4825" y="76"/>
                    <a:pt x="4823" y="76"/>
                  </a:cubicBezTo>
                  <a:cubicBezTo>
                    <a:pt x="4820" y="76"/>
                    <a:pt x="4817" y="79"/>
                    <a:pt x="4815" y="83"/>
                  </a:cubicBezTo>
                  <a:cubicBezTo>
                    <a:pt x="4815" y="84"/>
                    <a:pt x="4814" y="85"/>
                    <a:pt x="4813" y="86"/>
                  </a:cubicBezTo>
                  <a:cubicBezTo>
                    <a:pt x="4807" y="69"/>
                    <a:pt x="4798" y="56"/>
                    <a:pt x="4790" y="48"/>
                  </a:cubicBezTo>
                  <a:cubicBezTo>
                    <a:pt x="4788" y="46"/>
                    <a:pt x="4786" y="44"/>
                    <a:pt x="4784" y="42"/>
                  </a:cubicBezTo>
                  <a:cubicBezTo>
                    <a:pt x="4782" y="41"/>
                    <a:pt x="4780" y="39"/>
                    <a:pt x="4779" y="38"/>
                  </a:cubicBezTo>
                  <a:cubicBezTo>
                    <a:pt x="4776" y="37"/>
                    <a:pt x="4774" y="36"/>
                    <a:pt x="4774" y="36"/>
                  </a:cubicBezTo>
                  <a:cubicBezTo>
                    <a:pt x="4774" y="36"/>
                    <a:pt x="4776" y="37"/>
                    <a:pt x="4778" y="39"/>
                  </a:cubicBezTo>
                  <a:cubicBezTo>
                    <a:pt x="4779" y="41"/>
                    <a:pt x="4780" y="42"/>
                    <a:pt x="4782" y="44"/>
                  </a:cubicBezTo>
                  <a:cubicBezTo>
                    <a:pt x="4783" y="46"/>
                    <a:pt x="4785" y="48"/>
                    <a:pt x="4786" y="51"/>
                  </a:cubicBezTo>
                  <a:cubicBezTo>
                    <a:pt x="4791" y="58"/>
                    <a:pt x="4795" y="67"/>
                    <a:pt x="4797" y="78"/>
                  </a:cubicBezTo>
                  <a:cubicBezTo>
                    <a:pt x="4796" y="77"/>
                    <a:pt x="4795" y="76"/>
                    <a:pt x="4794" y="75"/>
                  </a:cubicBezTo>
                  <a:cubicBezTo>
                    <a:pt x="4791" y="72"/>
                    <a:pt x="4787" y="70"/>
                    <a:pt x="4785" y="68"/>
                  </a:cubicBezTo>
                  <a:cubicBezTo>
                    <a:pt x="4785" y="68"/>
                    <a:pt x="4784" y="67"/>
                    <a:pt x="4784" y="67"/>
                  </a:cubicBezTo>
                  <a:cubicBezTo>
                    <a:pt x="4785" y="66"/>
                    <a:pt x="4785" y="65"/>
                    <a:pt x="4786" y="65"/>
                  </a:cubicBezTo>
                  <a:cubicBezTo>
                    <a:pt x="4786" y="66"/>
                    <a:pt x="4786" y="67"/>
                    <a:pt x="4786" y="67"/>
                  </a:cubicBezTo>
                  <a:cubicBezTo>
                    <a:pt x="4786" y="67"/>
                    <a:pt x="4786" y="66"/>
                    <a:pt x="4786" y="65"/>
                  </a:cubicBezTo>
                  <a:cubicBezTo>
                    <a:pt x="4786" y="64"/>
                    <a:pt x="4786" y="64"/>
                    <a:pt x="4786" y="64"/>
                  </a:cubicBezTo>
                  <a:cubicBezTo>
                    <a:pt x="4786" y="64"/>
                    <a:pt x="4786" y="64"/>
                    <a:pt x="4786" y="64"/>
                  </a:cubicBezTo>
                  <a:cubicBezTo>
                    <a:pt x="4785" y="65"/>
                    <a:pt x="4784" y="66"/>
                    <a:pt x="4783" y="67"/>
                  </a:cubicBezTo>
                  <a:cubicBezTo>
                    <a:pt x="4782" y="66"/>
                    <a:pt x="4782" y="66"/>
                    <a:pt x="4782" y="66"/>
                  </a:cubicBezTo>
                  <a:cubicBezTo>
                    <a:pt x="4782" y="66"/>
                    <a:pt x="4782" y="66"/>
                    <a:pt x="4783" y="67"/>
                  </a:cubicBezTo>
                  <a:cubicBezTo>
                    <a:pt x="4783" y="67"/>
                    <a:pt x="4782" y="68"/>
                    <a:pt x="4782" y="68"/>
                  </a:cubicBezTo>
                  <a:cubicBezTo>
                    <a:pt x="4782" y="68"/>
                    <a:pt x="4782" y="67"/>
                    <a:pt x="4781" y="67"/>
                  </a:cubicBezTo>
                  <a:cubicBezTo>
                    <a:pt x="4781" y="66"/>
                    <a:pt x="4781" y="66"/>
                    <a:pt x="4781" y="66"/>
                  </a:cubicBezTo>
                  <a:cubicBezTo>
                    <a:pt x="4781" y="66"/>
                    <a:pt x="4781" y="66"/>
                    <a:pt x="4781" y="66"/>
                  </a:cubicBezTo>
                  <a:cubicBezTo>
                    <a:pt x="4776" y="66"/>
                    <a:pt x="4774" y="66"/>
                    <a:pt x="4774" y="66"/>
                  </a:cubicBezTo>
                  <a:cubicBezTo>
                    <a:pt x="4774" y="66"/>
                    <a:pt x="4776" y="66"/>
                    <a:pt x="4780" y="67"/>
                  </a:cubicBezTo>
                  <a:cubicBezTo>
                    <a:pt x="4780" y="68"/>
                    <a:pt x="4780" y="70"/>
                    <a:pt x="4780" y="71"/>
                  </a:cubicBezTo>
                  <a:cubicBezTo>
                    <a:pt x="4778" y="74"/>
                    <a:pt x="4777" y="76"/>
                    <a:pt x="4774" y="80"/>
                  </a:cubicBezTo>
                  <a:cubicBezTo>
                    <a:pt x="4770" y="86"/>
                    <a:pt x="4764" y="94"/>
                    <a:pt x="4758" y="102"/>
                  </a:cubicBezTo>
                  <a:cubicBezTo>
                    <a:pt x="4755" y="94"/>
                    <a:pt x="4751" y="85"/>
                    <a:pt x="4748" y="77"/>
                  </a:cubicBezTo>
                  <a:cubicBezTo>
                    <a:pt x="4745" y="72"/>
                    <a:pt x="4742" y="67"/>
                    <a:pt x="4739" y="62"/>
                  </a:cubicBezTo>
                  <a:cubicBezTo>
                    <a:pt x="4741" y="61"/>
                    <a:pt x="4742" y="60"/>
                    <a:pt x="4742" y="60"/>
                  </a:cubicBezTo>
                  <a:cubicBezTo>
                    <a:pt x="4741" y="60"/>
                    <a:pt x="4740" y="60"/>
                    <a:pt x="4739" y="62"/>
                  </a:cubicBezTo>
                  <a:cubicBezTo>
                    <a:pt x="4733" y="52"/>
                    <a:pt x="4727" y="44"/>
                    <a:pt x="4722" y="39"/>
                  </a:cubicBezTo>
                  <a:cubicBezTo>
                    <a:pt x="4717" y="35"/>
                    <a:pt x="4714" y="32"/>
                    <a:pt x="4711" y="31"/>
                  </a:cubicBezTo>
                  <a:cubicBezTo>
                    <a:pt x="4709" y="29"/>
                    <a:pt x="4707" y="28"/>
                    <a:pt x="4707" y="28"/>
                  </a:cubicBezTo>
                  <a:cubicBezTo>
                    <a:pt x="4707" y="28"/>
                    <a:pt x="4708" y="29"/>
                    <a:pt x="4710" y="32"/>
                  </a:cubicBezTo>
                  <a:cubicBezTo>
                    <a:pt x="4712" y="34"/>
                    <a:pt x="4715" y="38"/>
                    <a:pt x="4718" y="42"/>
                  </a:cubicBezTo>
                  <a:cubicBezTo>
                    <a:pt x="4723" y="49"/>
                    <a:pt x="4727" y="59"/>
                    <a:pt x="4731" y="71"/>
                  </a:cubicBezTo>
                  <a:cubicBezTo>
                    <a:pt x="4725" y="79"/>
                    <a:pt x="4719" y="89"/>
                    <a:pt x="4712" y="101"/>
                  </a:cubicBezTo>
                  <a:cubicBezTo>
                    <a:pt x="4706" y="111"/>
                    <a:pt x="4699" y="121"/>
                    <a:pt x="4693" y="133"/>
                  </a:cubicBezTo>
                  <a:cubicBezTo>
                    <a:pt x="4693" y="132"/>
                    <a:pt x="4692" y="132"/>
                    <a:pt x="4692" y="132"/>
                  </a:cubicBezTo>
                  <a:cubicBezTo>
                    <a:pt x="4689" y="130"/>
                    <a:pt x="4686" y="128"/>
                    <a:pt x="4683" y="126"/>
                  </a:cubicBezTo>
                  <a:cubicBezTo>
                    <a:pt x="4685" y="118"/>
                    <a:pt x="4687" y="111"/>
                    <a:pt x="4688" y="104"/>
                  </a:cubicBezTo>
                  <a:cubicBezTo>
                    <a:pt x="4695" y="78"/>
                    <a:pt x="4705" y="60"/>
                    <a:pt x="4705" y="60"/>
                  </a:cubicBezTo>
                  <a:cubicBezTo>
                    <a:pt x="4705" y="60"/>
                    <a:pt x="4702" y="64"/>
                    <a:pt x="4697" y="71"/>
                  </a:cubicBezTo>
                  <a:cubicBezTo>
                    <a:pt x="4693" y="77"/>
                    <a:pt x="4689" y="85"/>
                    <a:pt x="4685" y="94"/>
                  </a:cubicBezTo>
                  <a:cubicBezTo>
                    <a:pt x="4685" y="92"/>
                    <a:pt x="4684" y="90"/>
                    <a:pt x="4684" y="88"/>
                  </a:cubicBezTo>
                  <a:cubicBezTo>
                    <a:pt x="4683" y="79"/>
                    <a:pt x="4680" y="71"/>
                    <a:pt x="4674" y="68"/>
                  </a:cubicBezTo>
                  <a:cubicBezTo>
                    <a:pt x="4668" y="64"/>
                    <a:pt x="4663" y="64"/>
                    <a:pt x="4660" y="65"/>
                  </a:cubicBezTo>
                  <a:cubicBezTo>
                    <a:pt x="4656" y="65"/>
                    <a:pt x="4655" y="66"/>
                    <a:pt x="4655" y="66"/>
                  </a:cubicBezTo>
                  <a:cubicBezTo>
                    <a:pt x="4655" y="66"/>
                    <a:pt x="4657" y="66"/>
                    <a:pt x="4660" y="66"/>
                  </a:cubicBezTo>
                  <a:cubicBezTo>
                    <a:pt x="4663" y="66"/>
                    <a:pt x="4668" y="67"/>
                    <a:pt x="4671" y="71"/>
                  </a:cubicBezTo>
                  <a:cubicBezTo>
                    <a:pt x="4674" y="75"/>
                    <a:pt x="4675" y="81"/>
                    <a:pt x="4675" y="88"/>
                  </a:cubicBezTo>
                  <a:cubicBezTo>
                    <a:pt x="4674" y="95"/>
                    <a:pt x="4672" y="103"/>
                    <a:pt x="4669" y="112"/>
                  </a:cubicBezTo>
                  <a:cubicBezTo>
                    <a:pt x="4669" y="113"/>
                    <a:pt x="4668" y="115"/>
                    <a:pt x="4668" y="116"/>
                  </a:cubicBezTo>
                  <a:cubicBezTo>
                    <a:pt x="4666" y="115"/>
                    <a:pt x="4664" y="114"/>
                    <a:pt x="4662" y="113"/>
                  </a:cubicBezTo>
                  <a:cubicBezTo>
                    <a:pt x="4658" y="110"/>
                    <a:pt x="4654" y="108"/>
                    <a:pt x="4650" y="106"/>
                  </a:cubicBezTo>
                  <a:cubicBezTo>
                    <a:pt x="4651" y="97"/>
                    <a:pt x="4653" y="90"/>
                    <a:pt x="4654" y="84"/>
                  </a:cubicBezTo>
                  <a:cubicBezTo>
                    <a:pt x="4656" y="77"/>
                    <a:pt x="4657" y="73"/>
                    <a:pt x="4657" y="73"/>
                  </a:cubicBezTo>
                  <a:cubicBezTo>
                    <a:pt x="4657" y="73"/>
                    <a:pt x="4655" y="77"/>
                    <a:pt x="4652" y="83"/>
                  </a:cubicBezTo>
                  <a:cubicBezTo>
                    <a:pt x="4651" y="86"/>
                    <a:pt x="4649" y="90"/>
                    <a:pt x="4647" y="95"/>
                  </a:cubicBezTo>
                  <a:cubicBezTo>
                    <a:pt x="4648" y="93"/>
                    <a:pt x="4648" y="92"/>
                    <a:pt x="4648" y="91"/>
                  </a:cubicBezTo>
                  <a:cubicBezTo>
                    <a:pt x="4650" y="84"/>
                    <a:pt x="4651" y="78"/>
                    <a:pt x="4651" y="72"/>
                  </a:cubicBezTo>
                  <a:cubicBezTo>
                    <a:pt x="4650" y="67"/>
                    <a:pt x="4648" y="63"/>
                    <a:pt x="4647" y="60"/>
                  </a:cubicBezTo>
                  <a:cubicBezTo>
                    <a:pt x="4646" y="59"/>
                    <a:pt x="4646" y="59"/>
                    <a:pt x="4646" y="59"/>
                  </a:cubicBezTo>
                  <a:cubicBezTo>
                    <a:pt x="4645" y="60"/>
                    <a:pt x="4645" y="60"/>
                    <a:pt x="4645" y="60"/>
                  </a:cubicBezTo>
                  <a:cubicBezTo>
                    <a:pt x="4642" y="64"/>
                    <a:pt x="4640" y="66"/>
                    <a:pt x="4640" y="66"/>
                  </a:cubicBezTo>
                  <a:cubicBezTo>
                    <a:pt x="4640" y="66"/>
                    <a:pt x="4642" y="64"/>
                    <a:pt x="4645" y="62"/>
                  </a:cubicBezTo>
                  <a:cubicBezTo>
                    <a:pt x="4646" y="65"/>
                    <a:pt x="4646" y="68"/>
                    <a:pt x="4646" y="72"/>
                  </a:cubicBezTo>
                  <a:cubicBezTo>
                    <a:pt x="4645" y="77"/>
                    <a:pt x="4643" y="82"/>
                    <a:pt x="4640" y="87"/>
                  </a:cubicBezTo>
                  <a:cubicBezTo>
                    <a:pt x="4639" y="90"/>
                    <a:pt x="4637" y="93"/>
                    <a:pt x="4635" y="95"/>
                  </a:cubicBezTo>
                  <a:cubicBezTo>
                    <a:pt x="4635" y="96"/>
                    <a:pt x="4634" y="96"/>
                    <a:pt x="4634" y="97"/>
                  </a:cubicBezTo>
                  <a:cubicBezTo>
                    <a:pt x="4633" y="97"/>
                    <a:pt x="4633" y="96"/>
                    <a:pt x="4632" y="96"/>
                  </a:cubicBezTo>
                  <a:cubicBezTo>
                    <a:pt x="4622" y="91"/>
                    <a:pt x="4613" y="86"/>
                    <a:pt x="4604" y="83"/>
                  </a:cubicBezTo>
                  <a:cubicBezTo>
                    <a:pt x="4599" y="81"/>
                    <a:pt x="4595" y="79"/>
                    <a:pt x="4590" y="77"/>
                  </a:cubicBezTo>
                  <a:cubicBezTo>
                    <a:pt x="4586" y="76"/>
                    <a:pt x="4582" y="75"/>
                    <a:pt x="4578" y="74"/>
                  </a:cubicBezTo>
                  <a:cubicBezTo>
                    <a:pt x="4570" y="72"/>
                    <a:pt x="4563" y="71"/>
                    <a:pt x="4557" y="69"/>
                  </a:cubicBezTo>
                  <a:cubicBezTo>
                    <a:pt x="4553" y="68"/>
                    <a:pt x="4550" y="66"/>
                    <a:pt x="4547" y="66"/>
                  </a:cubicBezTo>
                  <a:cubicBezTo>
                    <a:pt x="4549" y="66"/>
                    <a:pt x="4550" y="66"/>
                    <a:pt x="4550" y="66"/>
                  </a:cubicBezTo>
                  <a:cubicBezTo>
                    <a:pt x="4550" y="66"/>
                    <a:pt x="4549" y="65"/>
                    <a:pt x="4545" y="65"/>
                  </a:cubicBezTo>
                  <a:cubicBezTo>
                    <a:pt x="4544" y="64"/>
                    <a:pt x="4544" y="64"/>
                    <a:pt x="4544" y="64"/>
                  </a:cubicBezTo>
                  <a:cubicBezTo>
                    <a:pt x="4545" y="65"/>
                    <a:pt x="4545" y="65"/>
                    <a:pt x="4545" y="65"/>
                  </a:cubicBezTo>
                  <a:cubicBezTo>
                    <a:pt x="4547" y="67"/>
                    <a:pt x="4551" y="70"/>
                    <a:pt x="4556" y="72"/>
                  </a:cubicBezTo>
                  <a:cubicBezTo>
                    <a:pt x="4561" y="75"/>
                    <a:pt x="4568" y="78"/>
                    <a:pt x="4575" y="81"/>
                  </a:cubicBezTo>
                  <a:cubicBezTo>
                    <a:pt x="4579" y="82"/>
                    <a:pt x="4583" y="84"/>
                    <a:pt x="4586" y="86"/>
                  </a:cubicBezTo>
                  <a:cubicBezTo>
                    <a:pt x="4587" y="87"/>
                    <a:pt x="4588" y="87"/>
                    <a:pt x="4589" y="88"/>
                  </a:cubicBezTo>
                  <a:cubicBezTo>
                    <a:pt x="4589" y="90"/>
                    <a:pt x="4589" y="91"/>
                    <a:pt x="4588" y="94"/>
                  </a:cubicBezTo>
                  <a:cubicBezTo>
                    <a:pt x="4587" y="97"/>
                    <a:pt x="4586" y="100"/>
                    <a:pt x="4585" y="105"/>
                  </a:cubicBezTo>
                  <a:cubicBezTo>
                    <a:pt x="4583" y="109"/>
                    <a:pt x="4583" y="114"/>
                    <a:pt x="4582" y="119"/>
                  </a:cubicBezTo>
                  <a:cubicBezTo>
                    <a:pt x="4582" y="125"/>
                    <a:pt x="4581" y="131"/>
                    <a:pt x="4581" y="136"/>
                  </a:cubicBezTo>
                  <a:cubicBezTo>
                    <a:pt x="4578" y="140"/>
                    <a:pt x="4574" y="143"/>
                    <a:pt x="4570" y="146"/>
                  </a:cubicBezTo>
                  <a:cubicBezTo>
                    <a:pt x="4568" y="138"/>
                    <a:pt x="4566" y="129"/>
                    <a:pt x="4563" y="122"/>
                  </a:cubicBezTo>
                  <a:cubicBezTo>
                    <a:pt x="4559" y="114"/>
                    <a:pt x="4556" y="106"/>
                    <a:pt x="4554" y="99"/>
                  </a:cubicBezTo>
                  <a:cubicBezTo>
                    <a:pt x="4553" y="97"/>
                    <a:pt x="4552" y="94"/>
                    <a:pt x="4552" y="92"/>
                  </a:cubicBezTo>
                  <a:cubicBezTo>
                    <a:pt x="4552" y="91"/>
                    <a:pt x="4552" y="90"/>
                    <a:pt x="4552" y="89"/>
                  </a:cubicBezTo>
                  <a:cubicBezTo>
                    <a:pt x="4552" y="84"/>
                    <a:pt x="4553" y="80"/>
                    <a:pt x="4553" y="80"/>
                  </a:cubicBezTo>
                  <a:cubicBezTo>
                    <a:pt x="4553" y="80"/>
                    <a:pt x="4552" y="83"/>
                    <a:pt x="4550" y="87"/>
                  </a:cubicBezTo>
                  <a:cubicBezTo>
                    <a:pt x="4549" y="83"/>
                    <a:pt x="4548" y="80"/>
                    <a:pt x="4547" y="76"/>
                  </a:cubicBezTo>
                  <a:cubicBezTo>
                    <a:pt x="4542" y="61"/>
                    <a:pt x="4536" y="47"/>
                    <a:pt x="4528" y="40"/>
                  </a:cubicBezTo>
                  <a:cubicBezTo>
                    <a:pt x="4526" y="38"/>
                    <a:pt x="4524" y="37"/>
                    <a:pt x="4522" y="36"/>
                  </a:cubicBezTo>
                  <a:cubicBezTo>
                    <a:pt x="4520" y="36"/>
                    <a:pt x="4518" y="35"/>
                    <a:pt x="4517" y="35"/>
                  </a:cubicBezTo>
                  <a:cubicBezTo>
                    <a:pt x="4514" y="35"/>
                    <a:pt x="4513" y="36"/>
                    <a:pt x="4513" y="36"/>
                  </a:cubicBezTo>
                  <a:cubicBezTo>
                    <a:pt x="4513" y="36"/>
                    <a:pt x="4514" y="36"/>
                    <a:pt x="4517" y="36"/>
                  </a:cubicBezTo>
                  <a:cubicBezTo>
                    <a:pt x="4518" y="37"/>
                    <a:pt x="4519" y="38"/>
                    <a:pt x="4521" y="39"/>
                  </a:cubicBezTo>
                  <a:cubicBezTo>
                    <a:pt x="4522" y="40"/>
                    <a:pt x="4524" y="41"/>
                    <a:pt x="4525" y="43"/>
                  </a:cubicBezTo>
                  <a:cubicBezTo>
                    <a:pt x="4529" y="50"/>
                    <a:pt x="4531" y="61"/>
                    <a:pt x="4532" y="74"/>
                  </a:cubicBezTo>
                  <a:cubicBezTo>
                    <a:pt x="4531" y="80"/>
                    <a:pt x="4529" y="86"/>
                    <a:pt x="4527" y="92"/>
                  </a:cubicBezTo>
                  <a:cubicBezTo>
                    <a:pt x="4525" y="97"/>
                    <a:pt x="4522" y="104"/>
                    <a:pt x="4520" y="110"/>
                  </a:cubicBezTo>
                  <a:cubicBezTo>
                    <a:pt x="4515" y="107"/>
                    <a:pt x="4511" y="106"/>
                    <a:pt x="4507" y="105"/>
                  </a:cubicBezTo>
                  <a:cubicBezTo>
                    <a:pt x="4506" y="94"/>
                    <a:pt x="4504" y="84"/>
                    <a:pt x="4501" y="75"/>
                  </a:cubicBezTo>
                  <a:cubicBezTo>
                    <a:pt x="4499" y="70"/>
                    <a:pt x="4497" y="66"/>
                    <a:pt x="4494" y="63"/>
                  </a:cubicBezTo>
                  <a:cubicBezTo>
                    <a:pt x="4491" y="60"/>
                    <a:pt x="4488" y="58"/>
                    <a:pt x="4485" y="58"/>
                  </a:cubicBezTo>
                  <a:cubicBezTo>
                    <a:pt x="4484" y="57"/>
                    <a:pt x="4484" y="57"/>
                    <a:pt x="4484" y="57"/>
                  </a:cubicBezTo>
                  <a:cubicBezTo>
                    <a:pt x="4484" y="58"/>
                    <a:pt x="4484" y="58"/>
                    <a:pt x="4484" y="58"/>
                  </a:cubicBezTo>
                  <a:cubicBezTo>
                    <a:pt x="4483" y="63"/>
                    <a:pt x="4483" y="66"/>
                    <a:pt x="4483" y="66"/>
                  </a:cubicBezTo>
                  <a:cubicBezTo>
                    <a:pt x="4483" y="66"/>
                    <a:pt x="4484" y="64"/>
                    <a:pt x="4485" y="60"/>
                  </a:cubicBezTo>
                  <a:cubicBezTo>
                    <a:pt x="4487" y="62"/>
                    <a:pt x="4489" y="63"/>
                    <a:pt x="4490" y="66"/>
                  </a:cubicBezTo>
                  <a:cubicBezTo>
                    <a:pt x="4491" y="69"/>
                    <a:pt x="4492" y="73"/>
                    <a:pt x="4492" y="77"/>
                  </a:cubicBezTo>
                  <a:cubicBezTo>
                    <a:pt x="4492" y="84"/>
                    <a:pt x="4492" y="91"/>
                    <a:pt x="4490" y="99"/>
                  </a:cubicBezTo>
                  <a:cubicBezTo>
                    <a:pt x="4480" y="95"/>
                    <a:pt x="4470" y="92"/>
                    <a:pt x="4460" y="89"/>
                  </a:cubicBezTo>
                  <a:cubicBezTo>
                    <a:pt x="4460" y="89"/>
                    <a:pt x="4460" y="89"/>
                    <a:pt x="4460" y="89"/>
                  </a:cubicBezTo>
                  <a:cubicBezTo>
                    <a:pt x="4459" y="82"/>
                    <a:pt x="4456" y="76"/>
                    <a:pt x="4453" y="72"/>
                  </a:cubicBezTo>
                  <a:cubicBezTo>
                    <a:pt x="4451" y="69"/>
                    <a:pt x="4449" y="67"/>
                    <a:pt x="4447" y="67"/>
                  </a:cubicBezTo>
                  <a:cubicBezTo>
                    <a:pt x="4445" y="66"/>
                    <a:pt x="4445" y="67"/>
                    <a:pt x="4444" y="67"/>
                  </a:cubicBezTo>
                  <a:cubicBezTo>
                    <a:pt x="4444" y="67"/>
                    <a:pt x="4446" y="67"/>
                    <a:pt x="4447" y="67"/>
                  </a:cubicBezTo>
                  <a:cubicBezTo>
                    <a:pt x="4449" y="68"/>
                    <a:pt x="4450" y="70"/>
                    <a:pt x="4451" y="73"/>
                  </a:cubicBezTo>
                  <a:cubicBezTo>
                    <a:pt x="4453" y="77"/>
                    <a:pt x="4454" y="82"/>
                    <a:pt x="4454" y="88"/>
                  </a:cubicBezTo>
                  <a:cubicBezTo>
                    <a:pt x="4451" y="87"/>
                    <a:pt x="4447" y="86"/>
                    <a:pt x="4444" y="85"/>
                  </a:cubicBezTo>
                  <a:cubicBezTo>
                    <a:pt x="4443" y="79"/>
                    <a:pt x="4442" y="73"/>
                    <a:pt x="4440" y="69"/>
                  </a:cubicBezTo>
                  <a:cubicBezTo>
                    <a:pt x="4442" y="68"/>
                    <a:pt x="4446" y="67"/>
                    <a:pt x="4446" y="66"/>
                  </a:cubicBezTo>
                  <a:cubicBezTo>
                    <a:pt x="4446" y="66"/>
                    <a:pt x="4446" y="66"/>
                    <a:pt x="4446" y="66"/>
                  </a:cubicBezTo>
                  <a:cubicBezTo>
                    <a:pt x="4446" y="66"/>
                    <a:pt x="4444" y="66"/>
                    <a:pt x="4444" y="66"/>
                  </a:cubicBezTo>
                  <a:cubicBezTo>
                    <a:pt x="4443" y="62"/>
                    <a:pt x="4443" y="62"/>
                    <a:pt x="4443" y="62"/>
                  </a:cubicBezTo>
                  <a:cubicBezTo>
                    <a:pt x="4441" y="63"/>
                    <a:pt x="4438" y="64"/>
                    <a:pt x="4436" y="65"/>
                  </a:cubicBezTo>
                  <a:cubicBezTo>
                    <a:pt x="4435" y="64"/>
                    <a:pt x="4434" y="62"/>
                    <a:pt x="4433" y="62"/>
                  </a:cubicBezTo>
                  <a:cubicBezTo>
                    <a:pt x="4432" y="61"/>
                    <a:pt x="4431" y="60"/>
                    <a:pt x="4431" y="60"/>
                  </a:cubicBezTo>
                  <a:cubicBezTo>
                    <a:pt x="4431" y="60"/>
                    <a:pt x="4432" y="61"/>
                    <a:pt x="4433" y="62"/>
                  </a:cubicBezTo>
                  <a:cubicBezTo>
                    <a:pt x="4434" y="63"/>
                    <a:pt x="4434" y="64"/>
                    <a:pt x="4435" y="66"/>
                  </a:cubicBezTo>
                  <a:cubicBezTo>
                    <a:pt x="4429" y="69"/>
                    <a:pt x="4422" y="73"/>
                    <a:pt x="4415" y="78"/>
                  </a:cubicBezTo>
                  <a:cubicBezTo>
                    <a:pt x="4415" y="76"/>
                    <a:pt x="4415" y="75"/>
                    <a:pt x="4416" y="74"/>
                  </a:cubicBezTo>
                  <a:cubicBezTo>
                    <a:pt x="4417" y="68"/>
                    <a:pt x="4419" y="63"/>
                    <a:pt x="4419" y="57"/>
                  </a:cubicBezTo>
                  <a:cubicBezTo>
                    <a:pt x="4419" y="52"/>
                    <a:pt x="4417" y="48"/>
                    <a:pt x="4415" y="45"/>
                  </a:cubicBezTo>
                  <a:cubicBezTo>
                    <a:pt x="4415" y="44"/>
                    <a:pt x="4415" y="44"/>
                    <a:pt x="4415" y="44"/>
                  </a:cubicBezTo>
                  <a:cubicBezTo>
                    <a:pt x="4414" y="45"/>
                    <a:pt x="4414" y="45"/>
                    <a:pt x="4414" y="45"/>
                  </a:cubicBezTo>
                  <a:cubicBezTo>
                    <a:pt x="4410" y="49"/>
                    <a:pt x="4408" y="51"/>
                    <a:pt x="4408" y="51"/>
                  </a:cubicBezTo>
                  <a:cubicBezTo>
                    <a:pt x="4408" y="51"/>
                    <a:pt x="4410" y="49"/>
                    <a:pt x="4414" y="47"/>
                  </a:cubicBezTo>
                  <a:cubicBezTo>
                    <a:pt x="4415" y="50"/>
                    <a:pt x="4415" y="53"/>
                    <a:pt x="4414" y="57"/>
                  </a:cubicBezTo>
                  <a:cubicBezTo>
                    <a:pt x="4412" y="61"/>
                    <a:pt x="4410" y="65"/>
                    <a:pt x="4407" y="71"/>
                  </a:cubicBezTo>
                  <a:cubicBezTo>
                    <a:pt x="4406" y="72"/>
                    <a:pt x="4406" y="74"/>
                    <a:pt x="4405" y="75"/>
                  </a:cubicBezTo>
                  <a:cubicBezTo>
                    <a:pt x="4404" y="73"/>
                    <a:pt x="4403" y="71"/>
                    <a:pt x="4402" y="68"/>
                  </a:cubicBezTo>
                  <a:cubicBezTo>
                    <a:pt x="4400" y="65"/>
                    <a:pt x="4397" y="62"/>
                    <a:pt x="4394" y="60"/>
                  </a:cubicBezTo>
                  <a:cubicBezTo>
                    <a:pt x="4392" y="58"/>
                    <a:pt x="4390" y="57"/>
                    <a:pt x="4388" y="57"/>
                  </a:cubicBezTo>
                  <a:cubicBezTo>
                    <a:pt x="4388" y="57"/>
                    <a:pt x="4388" y="57"/>
                    <a:pt x="4388" y="57"/>
                  </a:cubicBezTo>
                  <a:cubicBezTo>
                    <a:pt x="4388" y="57"/>
                    <a:pt x="4388" y="57"/>
                    <a:pt x="4388" y="57"/>
                  </a:cubicBezTo>
                  <a:cubicBezTo>
                    <a:pt x="4387" y="59"/>
                    <a:pt x="4387" y="60"/>
                    <a:pt x="4387" y="60"/>
                  </a:cubicBezTo>
                  <a:cubicBezTo>
                    <a:pt x="4387" y="60"/>
                    <a:pt x="4387" y="59"/>
                    <a:pt x="4388" y="57"/>
                  </a:cubicBezTo>
                  <a:cubicBezTo>
                    <a:pt x="4389" y="58"/>
                    <a:pt x="4391" y="60"/>
                    <a:pt x="4393" y="62"/>
                  </a:cubicBezTo>
                  <a:cubicBezTo>
                    <a:pt x="4395" y="64"/>
                    <a:pt x="4397" y="66"/>
                    <a:pt x="4398" y="70"/>
                  </a:cubicBezTo>
                  <a:cubicBezTo>
                    <a:pt x="4399" y="73"/>
                    <a:pt x="4400" y="77"/>
                    <a:pt x="4401" y="80"/>
                  </a:cubicBezTo>
                  <a:cubicBezTo>
                    <a:pt x="4399" y="82"/>
                    <a:pt x="4398" y="83"/>
                    <a:pt x="4397" y="84"/>
                  </a:cubicBezTo>
                  <a:cubicBezTo>
                    <a:pt x="4394" y="86"/>
                    <a:pt x="4393" y="88"/>
                    <a:pt x="4393" y="88"/>
                  </a:cubicBezTo>
                  <a:cubicBezTo>
                    <a:pt x="4393" y="88"/>
                    <a:pt x="4395" y="86"/>
                    <a:pt x="4398" y="85"/>
                  </a:cubicBezTo>
                  <a:cubicBezTo>
                    <a:pt x="4398" y="84"/>
                    <a:pt x="4400" y="84"/>
                    <a:pt x="4401" y="83"/>
                  </a:cubicBezTo>
                  <a:cubicBezTo>
                    <a:pt x="4399" y="86"/>
                    <a:pt x="4398" y="90"/>
                    <a:pt x="4396" y="93"/>
                  </a:cubicBezTo>
                  <a:cubicBezTo>
                    <a:pt x="4391" y="98"/>
                    <a:pt x="4385" y="103"/>
                    <a:pt x="4380" y="107"/>
                  </a:cubicBezTo>
                  <a:cubicBezTo>
                    <a:pt x="4369" y="118"/>
                    <a:pt x="4358" y="129"/>
                    <a:pt x="4346" y="138"/>
                  </a:cubicBezTo>
                  <a:cubicBezTo>
                    <a:pt x="4345" y="138"/>
                    <a:pt x="4345" y="139"/>
                    <a:pt x="4344" y="139"/>
                  </a:cubicBezTo>
                  <a:cubicBezTo>
                    <a:pt x="4347" y="135"/>
                    <a:pt x="4348" y="133"/>
                    <a:pt x="4348" y="133"/>
                  </a:cubicBezTo>
                  <a:cubicBezTo>
                    <a:pt x="4348" y="133"/>
                    <a:pt x="4335" y="141"/>
                    <a:pt x="4318" y="153"/>
                  </a:cubicBezTo>
                  <a:cubicBezTo>
                    <a:pt x="4315" y="156"/>
                    <a:pt x="4311" y="159"/>
                    <a:pt x="4308" y="162"/>
                  </a:cubicBezTo>
                  <a:cubicBezTo>
                    <a:pt x="4311" y="156"/>
                    <a:pt x="4314" y="151"/>
                    <a:pt x="4318" y="146"/>
                  </a:cubicBezTo>
                  <a:cubicBezTo>
                    <a:pt x="4324" y="138"/>
                    <a:pt x="4331" y="129"/>
                    <a:pt x="4337" y="121"/>
                  </a:cubicBezTo>
                  <a:cubicBezTo>
                    <a:pt x="4349" y="105"/>
                    <a:pt x="4361" y="91"/>
                    <a:pt x="4363" y="84"/>
                  </a:cubicBezTo>
                  <a:cubicBezTo>
                    <a:pt x="4363" y="83"/>
                    <a:pt x="4363" y="83"/>
                    <a:pt x="4363" y="83"/>
                  </a:cubicBezTo>
                  <a:cubicBezTo>
                    <a:pt x="4363" y="83"/>
                    <a:pt x="4363" y="83"/>
                    <a:pt x="4363" y="83"/>
                  </a:cubicBezTo>
                  <a:cubicBezTo>
                    <a:pt x="4361" y="81"/>
                    <a:pt x="4360" y="80"/>
                    <a:pt x="4360" y="80"/>
                  </a:cubicBezTo>
                  <a:cubicBezTo>
                    <a:pt x="4360" y="80"/>
                    <a:pt x="4361" y="81"/>
                    <a:pt x="4362" y="83"/>
                  </a:cubicBezTo>
                  <a:cubicBezTo>
                    <a:pt x="4359" y="90"/>
                    <a:pt x="4345" y="101"/>
                    <a:pt x="4330" y="115"/>
                  </a:cubicBezTo>
                  <a:cubicBezTo>
                    <a:pt x="4323" y="122"/>
                    <a:pt x="4315" y="129"/>
                    <a:pt x="4308" y="138"/>
                  </a:cubicBezTo>
                  <a:cubicBezTo>
                    <a:pt x="4300" y="146"/>
                    <a:pt x="4295" y="155"/>
                    <a:pt x="4290" y="161"/>
                  </a:cubicBezTo>
                  <a:cubicBezTo>
                    <a:pt x="4288" y="164"/>
                    <a:pt x="4286" y="166"/>
                    <a:pt x="4284" y="169"/>
                  </a:cubicBezTo>
                  <a:cubicBezTo>
                    <a:pt x="4284" y="169"/>
                    <a:pt x="4284" y="170"/>
                    <a:pt x="4283" y="170"/>
                  </a:cubicBezTo>
                  <a:cubicBezTo>
                    <a:pt x="4282" y="170"/>
                    <a:pt x="4281" y="170"/>
                    <a:pt x="4280" y="170"/>
                  </a:cubicBezTo>
                  <a:cubicBezTo>
                    <a:pt x="4280" y="169"/>
                    <a:pt x="4280" y="167"/>
                    <a:pt x="4279" y="166"/>
                  </a:cubicBezTo>
                  <a:cubicBezTo>
                    <a:pt x="4280" y="164"/>
                    <a:pt x="4281" y="162"/>
                    <a:pt x="4283" y="159"/>
                  </a:cubicBezTo>
                  <a:cubicBezTo>
                    <a:pt x="4285" y="155"/>
                    <a:pt x="4287" y="151"/>
                    <a:pt x="4289" y="147"/>
                  </a:cubicBezTo>
                  <a:cubicBezTo>
                    <a:pt x="4291" y="143"/>
                    <a:pt x="4293" y="139"/>
                    <a:pt x="4296" y="135"/>
                  </a:cubicBezTo>
                  <a:cubicBezTo>
                    <a:pt x="4297" y="131"/>
                    <a:pt x="4299" y="127"/>
                    <a:pt x="4302" y="124"/>
                  </a:cubicBezTo>
                  <a:cubicBezTo>
                    <a:pt x="4307" y="117"/>
                    <a:pt x="4312" y="110"/>
                    <a:pt x="4315" y="104"/>
                  </a:cubicBezTo>
                  <a:cubicBezTo>
                    <a:pt x="4318" y="98"/>
                    <a:pt x="4320" y="94"/>
                    <a:pt x="4322" y="92"/>
                  </a:cubicBezTo>
                  <a:cubicBezTo>
                    <a:pt x="4323" y="93"/>
                    <a:pt x="4323" y="94"/>
                    <a:pt x="4323" y="94"/>
                  </a:cubicBezTo>
                  <a:cubicBezTo>
                    <a:pt x="4323" y="94"/>
                    <a:pt x="4323" y="93"/>
                    <a:pt x="4323" y="91"/>
                  </a:cubicBezTo>
                  <a:cubicBezTo>
                    <a:pt x="4323" y="91"/>
                    <a:pt x="4323" y="91"/>
                    <a:pt x="4323" y="91"/>
                  </a:cubicBezTo>
                  <a:cubicBezTo>
                    <a:pt x="4322" y="91"/>
                    <a:pt x="4322" y="91"/>
                    <a:pt x="4322" y="91"/>
                  </a:cubicBezTo>
                  <a:cubicBezTo>
                    <a:pt x="4320" y="93"/>
                    <a:pt x="4316" y="96"/>
                    <a:pt x="4312" y="101"/>
                  </a:cubicBezTo>
                  <a:cubicBezTo>
                    <a:pt x="4307" y="107"/>
                    <a:pt x="4301" y="112"/>
                    <a:pt x="4295" y="118"/>
                  </a:cubicBezTo>
                  <a:cubicBezTo>
                    <a:pt x="4292" y="121"/>
                    <a:pt x="4289" y="125"/>
                    <a:pt x="4286" y="129"/>
                  </a:cubicBezTo>
                  <a:cubicBezTo>
                    <a:pt x="4283" y="133"/>
                    <a:pt x="4280" y="137"/>
                    <a:pt x="4278" y="141"/>
                  </a:cubicBezTo>
                  <a:cubicBezTo>
                    <a:pt x="4277" y="142"/>
                    <a:pt x="4275" y="144"/>
                    <a:pt x="4274" y="146"/>
                  </a:cubicBezTo>
                  <a:cubicBezTo>
                    <a:pt x="4274" y="146"/>
                    <a:pt x="4274" y="145"/>
                    <a:pt x="4274" y="145"/>
                  </a:cubicBezTo>
                  <a:cubicBezTo>
                    <a:pt x="4272" y="138"/>
                    <a:pt x="4270" y="132"/>
                    <a:pt x="4268" y="127"/>
                  </a:cubicBezTo>
                  <a:cubicBezTo>
                    <a:pt x="4266" y="123"/>
                    <a:pt x="4264" y="120"/>
                    <a:pt x="4263" y="117"/>
                  </a:cubicBezTo>
                  <a:cubicBezTo>
                    <a:pt x="4264" y="114"/>
                    <a:pt x="4266" y="111"/>
                    <a:pt x="4268" y="107"/>
                  </a:cubicBezTo>
                  <a:cubicBezTo>
                    <a:pt x="4271" y="102"/>
                    <a:pt x="4274" y="98"/>
                    <a:pt x="4276" y="93"/>
                  </a:cubicBezTo>
                  <a:cubicBezTo>
                    <a:pt x="4278" y="88"/>
                    <a:pt x="4279" y="84"/>
                    <a:pt x="4281" y="80"/>
                  </a:cubicBezTo>
                  <a:cubicBezTo>
                    <a:pt x="4283" y="73"/>
                    <a:pt x="4286" y="70"/>
                    <a:pt x="4286" y="70"/>
                  </a:cubicBezTo>
                  <a:cubicBezTo>
                    <a:pt x="4286" y="70"/>
                    <a:pt x="4282" y="73"/>
                    <a:pt x="4278" y="80"/>
                  </a:cubicBezTo>
                  <a:cubicBezTo>
                    <a:pt x="4277" y="83"/>
                    <a:pt x="4275" y="87"/>
                    <a:pt x="4272" y="91"/>
                  </a:cubicBezTo>
                  <a:cubicBezTo>
                    <a:pt x="4270" y="94"/>
                    <a:pt x="4266" y="99"/>
                    <a:pt x="4262" y="103"/>
                  </a:cubicBezTo>
                  <a:cubicBezTo>
                    <a:pt x="4261" y="104"/>
                    <a:pt x="4260" y="106"/>
                    <a:pt x="4259" y="107"/>
                  </a:cubicBezTo>
                  <a:cubicBezTo>
                    <a:pt x="4259" y="107"/>
                    <a:pt x="4259" y="106"/>
                    <a:pt x="4259" y="106"/>
                  </a:cubicBezTo>
                  <a:cubicBezTo>
                    <a:pt x="4259" y="104"/>
                    <a:pt x="4259" y="103"/>
                    <a:pt x="4259" y="103"/>
                  </a:cubicBezTo>
                  <a:cubicBezTo>
                    <a:pt x="4259" y="103"/>
                    <a:pt x="4258" y="104"/>
                    <a:pt x="4258" y="106"/>
                  </a:cubicBezTo>
                  <a:cubicBezTo>
                    <a:pt x="4258" y="107"/>
                    <a:pt x="4257" y="108"/>
                    <a:pt x="4257" y="109"/>
                  </a:cubicBezTo>
                  <a:cubicBezTo>
                    <a:pt x="4255" y="112"/>
                    <a:pt x="4253" y="115"/>
                    <a:pt x="4251" y="118"/>
                  </a:cubicBezTo>
                  <a:cubicBezTo>
                    <a:pt x="4247" y="124"/>
                    <a:pt x="4244" y="129"/>
                    <a:pt x="4242" y="135"/>
                  </a:cubicBezTo>
                  <a:cubicBezTo>
                    <a:pt x="4240" y="139"/>
                    <a:pt x="4238" y="142"/>
                    <a:pt x="4237" y="145"/>
                  </a:cubicBezTo>
                  <a:cubicBezTo>
                    <a:pt x="4237" y="145"/>
                    <a:pt x="4236" y="144"/>
                    <a:pt x="4236" y="144"/>
                  </a:cubicBezTo>
                  <a:cubicBezTo>
                    <a:pt x="4232" y="142"/>
                    <a:pt x="4230" y="141"/>
                    <a:pt x="4229" y="140"/>
                  </a:cubicBezTo>
                  <a:cubicBezTo>
                    <a:pt x="4231" y="136"/>
                    <a:pt x="4232" y="132"/>
                    <a:pt x="4234" y="128"/>
                  </a:cubicBezTo>
                  <a:cubicBezTo>
                    <a:pt x="4235" y="126"/>
                    <a:pt x="4236" y="123"/>
                    <a:pt x="4237" y="121"/>
                  </a:cubicBezTo>
                  <a:cubicBezTo>
                    <a:pt x="4238" y="119"/>
                    <a:pt x="4239" y="116"/>
                    <a:pt x="4239" y="114"/>
                  </a:cubicBezTo>
                  <a:cubicBezTo>
                    <a:pt x="4242" y="104"/>
                    <a:pt x="4244" y="96"/>
                    <a:pt x="4248" y="89"/>
                  </a:cubicBezTo>
                  <a:cubicBezTo>
                    <a:pt x="4251" y="83"/>
                    <a:pt x="4255" y="79"/>
                    <a:pt x="4258" y="78"/>
                  </a:cubicBezTo>
                  <a:cubicBezTo>
                    <a:pt x="4258" y="79"/>
                    <a:pt x="4259" y="80"/>
                    <a:pt x="4259" y="80"/>
                  </a:cubicBezTo>
                  <a:cubicBezTo>
                    <a:pt x="4259" y="80"/>
                    <a:pt x="4259" y="79"/>
                    <a:pt x="4258" y="77"/>
                  </a:cubicBezTo>
                  <a:cubicBezTo>
                    <a:pt x="4258" y="77"/>
                    <a:pt x="4258" y="77"/>
                    <a:pt x="4258" y="77"/>
                  </a:cubicBezTo>
                  <a:cubicBezTo>
                    <a:pt x="4258" y="77"/>
                    <a:pt x="4258" y="77"/>
                    <a:pt x="4258" y="77"/>
                  </a:cubicBezTo>
                  <a:cubicBezTo>
                    <a:pt x="4254" y="77"/>
                    <a:pt x="4249" y="81"/>
                    <a:pt x="4244" y="87"/>
                  </a:cubicBezTo>
                  <a:cubicBezTo>
                    <a:pt x="4239" y="93"/>
                    <a:pt x="4235" y="102"/>
                    <a:pt x="4231" y="110"/>
                  </a:cubicBezTo>
                  <a:cubicBezTo>
                    <a:pt x="4230" y="113"/>
                    <a:pt x="4229" y="115"/>
                    <a:pt x="4228" y="117"/>
                  </a:cubicBezTo>
                  <a:cubicBezTo>
                    <a:pt x="4226" y="119"/>
                    <a:pt x="4225" y="121"/>
                    <a:pt x="4224" y="123"/>
                  </a:cubicBezTo>
                  <a:cubicBezTo>
                    <a:pt x="4221" y="128"/>
                    <a:pt x="4219" y="132"/>
                    <a:pt x="4216" y="137"/>
                  </a:cubicBezTo>
                  <a:cubicBezTo>
                    <a:pt x="4214" y="142"/>
                    <a:pt x="4212" y="147"/>
                    <a:pt x="4210" y="151"/>
                  </a:cubicBezTo>
                  <a:cubicBezTo>
                    <a:pt x="4209" y="156"/>
                    <a:pt x="4207" y="160"/>
                    <a:pt x="4206" y="164"/>
                  </a:cubicBezTo>
                  <a:cubicBezTo>
                    <a:pt x="4204" y="168"/>
                    <a:pt x="4203" y="172"/>
                    <a:pt x="4202" y="175"/>
                  </a:cubicBezTo>
                  <a:cubicBezTo>
                    <a:pt x="4201" y="175"/>
                    <a:pt x="4200" y="175"/>
                    <a:pt x="4199" y="175"/>
                  </a:cubicBezTo>
                  <a:cubicBezTo>
                    <a:pt x="4200" y="168"/>
                    <a:pt x="4201" y="159"/>
                    <a:pt x="4203" y="151"/>
                  </a:cubicBezTo>
                  <a:cubicBezTo>
                    <a:pt x="4203" y="148"/>
                    <a:pt x="4204" y="145"/>
                    <a:pt x="4204" y="142"/>
                  </a:cubicBezTo>
                  <a:cubicBezTo>
                    <a:pt x="4204" y="139"/>
                    <a:pt x="4205" y="137"/>
                    <a:pt x="4206" y="134"/>
                  </a:cubicBezTo>
                  <a:cubicBezTo>
                    <a:pt x="4207" y="129"/>
                    <a:pt x="4209" y="123"/>
                    <a:pt x="4211" y="118"/>
                  </a:cubicBezTo>
                  <a:cubicBezTo>
                    <a:pt x="4216" y="108"/>
                    <a:pt x="4220" y="99"/>
                    <a:pt x="4224" y="91"/>
                  </a:cubicBezTo>
                  <a:cubicBezTo>
                    <a:pt x="4227" y="84"/>
                    <a:pt x="4231" y="78"/>
                    <a:pt x="4234" y="77"/>
                  </a:cubicBezTo>
                  <a:cubicBezTo>
                    <a:pt x="4235" y="79"/>
                    <a:pt x="4235" y="80"/>
                    <a:pt x="4235" y="80"/>
                  </a:cubicBezTo>
                  <a:cubicBezTo>
                    <a:pt x="4235" y="80"/>
                    <a:pt x="4235" y="79"/>
                    <a:pt x="4235" y="77"/>
                  </a:cubicBezTo>
                  <a:cubicBezTo>
                    <a:pt x="4235" y="77"/>
                    <a:pt x="4235" y="77"/>
                    <a:pt x="4235" y="77"/>
                  </a:cubicBezTo>
                  <a:cubicBezTo>
                    <a:pt x="4234" y="77"/>
                    <a:pt x="4234" y="77"/>
                    <a:pt x="4234" y="77"/>
                  </a:cubicBezTo>
                  <a:cubicBezTo>
                    <a:pt x="4232" y="77"/>
                    <a:pt x="4230" y="78"/>
                    <a:pt x="4228" y="80"/>
                  </a:cubicBezTo>
                  <a:cubicBezTo>
                    <a:pt x="4225" y="83"/>
                    <a:pt x="4223" y="86"/>
                    <a:pt x="4221" y="89"/>
                  </a:cubicBezTo>
                  <a:cubicBezTo>
                    <a:pt x="4216" y="96"/>
                    <a:pt x="4209" y="105"/>
                    <a:pt x="4204" y="114"/>
                  </a:cubicBezTo>
                  <a:cubicBezTo>
                    <a:pt x="4201" y="119"/>
                    <a:pt x="4198" y="125"/>
                    <a:pt x="4195" y="130"/>
                  </a:cubicBezTo>
                  <a:cubicBezTo>
                    <a:pt x="4194" y="133"/>
                    <a:pt x="4193" y="136"/>
                    <a:pt x="4192" y="139"/>
                  </a:cubicBezTo>
                  <a:cubicBezTo>
                    <a:pt x="4191" y="142"/>
                    <a:pt x="4191" y="145"/>
                    <a:pt x="4190" y="148"/>
                  </a:cubicBezTo>
                  <a:cubicBezTo>
                    <a:pt x="4189" y="150"/>
                    <a:pt x="4189" y="153"/>
                    <a:pt x="4188" y="155"/>
                  </a:cubicBezTo>
                  <a:cubicBezTo>
                    <a:pt x="4188" y="154"/>
                    <a:pt x="4187" y="153"/>
                    <a:pt x="4186" y="152"/>
                  </a:cubicBezTo>
                  <a:cubicBezTo>
                    <a:pt x="4187" y="149"/>
                    <a:pt x="4187" y="147"/>
                    <a:pt x="4188" y="145"/>
                  </a:cubicBezTo>
                  <a:cubicBezTo>
                    <a:pt x="4189" y="135"/>
                    <a:pt x="4192" y="124"/>
                    <a:pt x="4193" y="114"/>
                  </a:cubicBezTo>
                  <a:cubicBezTo>
                    <a:pt x="4195" y="105"/>
                    <a:pt x="4197" y="96"/>
                    <a:pt x="4197" y="90"/>
                  </a:cubicBezTo>
                  <a:cubicBezTo>
                    <a:pt x="4198" y="84"/>
                    <a:pt x="4198" y="80"/>
                    <a:pt x="4198" y="80"/>
                  </a:cubicBezTo>
                  <a:cubicBezTo>
                    <a:pt x="4198" y="80"/>
                    <a:pt x="4197" y="84"/>
                    <a:pt x="4195" y="90"/>
                  </a:cubicBezTo>
                  <a:cubicBezTo>
                    <a:pt x="4193" y="95"/>
                    <a:pt x="4190" y="103"/>
                    <a:pt x="4186" y="112"/>
                  </a:cubicBezTo>
                  <a:cubicBezTo>
                    <a:pt x="4183" y="119"/>
                    <a:pt x="4180" y="127"/>
                    <a:pt x="4177" y="136"/>
                  </a:cubicBezTo>
                  <a:cubicBezTo>
                    <a:pt x="4177" y="134"/>
                    <a:pt x="4176" y="133"/>
                    <a:pt x="4175" y="132"/>
                  </a:cubicBezTo>
                  <a:cubicBezTo>
                    <a:pt x="4171" y="126"/>
                    <a:pt x="4166" y="123"/>
                    <a:pt x="4163" y="121"/>
                  </a:cubicBezTo>
                  <a:cubicBezTo>
                    <a:pt x="4162" y="109"/>
                    <a:pt x="4161" y="100"/>
                    <a:pt x="4161" y="100"/>
                  </a:cubicBezTo>
                  <a:cubicBezTo>
                    <a:pt x="4161" y="100"/>
                    <a:pt x="4159" y="111"/>
                    <a:pt x="4156" y="124"/>
                  </a:cubicBezTo>
                  <a:cubicBezTo>
                    <a:pt x="4153" y="133"/>
                    <a:pt x="4150" y="145"/>
                    <a:pt x="4148" y="155"/>
                  </a:cubicBezTo>
                  <a:cubicBezTo>
                    <a:pt x="4146" y="153"/>
                    <a:pt x="4145" y="151"/>
                    <a:pt x="4144" y="150"/>
                  </a:cubicBezTo>
                  <a:cubicBezTo>
                    <a:pt x="4144" y="150"/>
                    <a:pt x="4144" y="150"/>
                    <a:pt x="4144" y="150"/>
                  </a:cubicBezTo>
                  <a:cubicBezTo>
                    <a:pt x="4144" y="150"/>
                    <a:pt x="4143" y="149"/>
                    <a:pt x="4143" y="149"/>
                  </a:cubicBezTo>
                  <a:cubicBezTo>
                    <a:pt x="4139" y="142"/>
                    <a:pt x="4139" y="142"/>
                    <a:pt x="4139" y="142"/>
                  </a:cubicBezTo>
                  <a:cubicBezTo>
                    <a:pt x="4141" y="151"/>
                    <a:pt x="4141" y="151"/>
                    <a:pt x="4141" y="151"/>
                  </a:cubicBezTo>
                  <a:cubicBezTo>
                    <a:pt x="4142" y="156"/>
                    <a:pt x="4143" y="163"/>
                    <a:pt x="4146" y="171"/>
                  </a:cubicBezTo>
                  <a:cubicBezTo>
                    <a:pt x="4146" y="173"/>
                    <a:pt x="4146" y="176"/>
                    <a:pt x="4146" y="178"/>
                  </a:cubicBezTo>
                  <a:cubicBezTo>
                    <a:pt x="4142" y="178"/>
                    <a:pt x="4138" y="178"/>
                    <a:pt x="4133" y="179"/>
                  </a:cubicBezTo>
                  <a:cubicBezTo>
                    <a:pt x="4134" y="173"/>
                    <a:pt x="4135" y="166"/>
                    <a:pt x="4136" y="159"/>
                  </a:cubicBezTo>
                  <a:cubicBezTo>
                    <a:pt x="4136" y="154"/>
                    <a:pt x="4136" y="149"/>
                    <a:pt x="4136" y="146"/>
                  </a:cubicBezTo>
                  <a:cubicBezTo>
                    <a:pt x="4136" y="141"/>
                    <a:pt x="4137" y="137"/>
                    <a:pt x="4138" y="134"/>
                  </a:cubicBezTo>
                  <a:cubicBezTo>
                    <a:pt x="4139" y="130"/>
                    <a:pt x="4140" y="126"/>
                    <a:pt x="4141" y="122"/>
                  </a:cubicBezTo>
                  <a:cubicBezTo>
                    <a:pt x="4142" y="118"/>
                    <a:pt x="4142" y="115"/>
                    <a:pt x="4142" y="112"/>
                  </a:cubicBezTo>
                  <a:cubicBezTo>
                    <a:pt x="4141" y="107"/>
                    <a:pt x="4140" y="104"/>
                    <a:pt x="4140" y="104"/>
                  </a:cubicBezTo>
                  <a:cubicBezTo>
                    <a:pt x="4140" y="104"/>
                    <a:pt x="4140" y="107"/>
                    <a:pt x="4139" y="112"/>
                  </a:cubicBezTo>
                  <a:cubicBezTo>
                    <a:pt x="4139" y="115"/>
                    <a:pt x="4138" y="118"/>
                    <a:pt x="4137" y="121"/>
                  </a:cubicBezTo>
                  <a:cubicBezTo>
                    <a:pt x="4135" y="124"/>
                    <a:pt x="4133" y="127"/>
                    <a:pt x="4131" y="131"/>
                  </a:cubicBezTo>
                  <a:cubicBezTo>
                    <a:pt x="4131" y="131"/>
                    <a:pt x="4130" y="132"/>
                    <a:pt x="4130" y="132"/>
                  </a:cubicBezTo>
                  <a:cubicBezTo>
                    <a:pt x="4132" y="124"/>
                    <a:pt x="4133" y="116"/>
                    <a:pt x="4134" y="110"/>
                  </a:cubicBezTo>
                  <a:cubicBezTo>
                    <a:pt x="4135" y="104"/>
                    <a:pt x="4134" y="100"/>
                    <a:pt x="4134" y="100"/>
                  </a:cubicBezTo>
                  <a:cubicBezTo>
                    <a:pt x="4134" y="100"/>
                    <a:pt x="4134" y="104"/>
                    <a:pt x="4132" y="110"/>
                  </a:cubicBezTo>
                  <a:cubicBezTo>
                    <a:pt x="4130" y="116"/>
                    <a:pt x="4126" y="124"/>
                    <a:pt x="4123" y="133"/>
                  </a:cubicBezTo>
                  <a:cubicBezTo>
                    <a:pt x="4119" y="142"/>
                    <a:pt x="4115" y="152"/>
                    <a:pt x="4111" y="161"/>
                  </a:cubicBezTo>
                  <a:cubicBezTo>
                    <a:pt x="4109" y="164"/>
                    <a:pt x="4107" y="167"/>
                    <a:pt x="4105" y="170"/>
                  </a:cubicBezTo>
                  <a:cubicBezTo>
                    <a:pt x="4103" y="165"/>
                    <a:pt x="4100" y="160"/>
                    <a:pt x="4097" y="155"/>
                  </a:cubicBezTo>
                  <a:cubicBezTo>
                    <a:pt x="4097" y="154"/>
                    <a:pt x="4098" y="153"/>
                    <a:pt x="4099" y="152"/>
                  </a:cubicBezTo>
                  <a:cubicBezTo>
                    <a:pt x="4101" y="154"/>
                    <a:pt x="4102" y="155"/>
                    <a:pt x="4102" y="155"/>
                  </a:cubicBezTo>
                  <a:cubicBezTo>
                    <a:pt x="4102" y="155"/>
                    <a:pt x="4101" y="154"/>
                    <a:pt x="4100" y="151"/>
                  </a:cubicBezTo>
                  <a:cubicBezTo>
                    <a:pt x="4100" y="151"/>
                    <a:pt x="4100" y="151"/>
                    <a:pt x="4100" y="151"/>
                  </a:cubicBezTo>
                  <a:cubicBezTo>
                    <a:pt x="4106" y="141"/>
                    <a:pt x="4113" y="130"/>
                    <a:pt x="4119" y="120"/>
                  </a:cubicBezTo>
                  <a:cubicBezTo>
                    <a:pt x="4125" y="111"/>
                    <a:pt x="4132" y="101"/>
                    <a:pt x="4136" y="94"/>
                  </a:cubicBezTo>
                  <a:cubicBezTo>
                    <a:pt x="4140" y="86"/>
                    <a:pt x="4147" y="82"/>
                    <a:pt x="4147" y="79"/>
                  </a:cubicBezTo>
                  <a:cubicBezTo>
                    <a:pt x="4147" y="80"/>
                    <a:pt x="4147" y="80"/>
                    <a:pt x="4147" y="80"/>
                  </a:cubicBezTo>
                  <a:cubicBezTo>
                    <a:pt x="4147" y="80"/>
                    <a:pt x="4146" y="80"/>
                    <a:pt x="4146" y="80"/>
                  </a:cubicBezTo>
                  <a:cubicBezTo>
                    <a:pt x="4146" y="79"/>
                    <a:pt x="4146" y="79"/>
                    <a:pt x="4146" y="79"/>
                  </a:cubicBezTo>
                  <a:cubicBezTo>
                    <a:pt x="4143" y="81"/>
                    <a:pt x="4138" y="85"/>
                    <a:pt x="4132" y="92"/>
                  </a:cubicBezTo>
                  <a:cubicBezTo>
                    <a:pt x="4127" y="99"/>
                    <a:pt x="4120" y="107"/>
                    <a:pt x="4112" y="116"/>
                  </a:cubicBezTo>
                  <a:cubicBezTo>
                    <a:pt x="4106" y="123"/>
                    <a:pt x="4100" y="130"/>
                    <a:pt x="4094" y="137"/>
                  </a:cubicBezTo>
                  <a:cubicBezTo>
                    <a:pt x="4093" y="136"/>
                    <a:pt x="4092" y="134"/>
                    <a:pt x="4091" y="132"/>
                  </a:cubicBezTo>
                  <a:cubicBezTo>
                    <a:pt x="4089" y="128"/>
                    <a:pt x="4084" y="123"/>
                    <a:pt x="4078" y="121"/>
                  </a:cubicBezTo>
                  <a:cubicBezTo>
                    <a:pt x="4081" y="116"/>
                    <a:pt x="4084" y="112"/>
                    <a:pt x="4086" y="109"/>
                  </a:cubicBezTo>
                  <a:cubicBezTo>
                    <a:pt x="4090" y="104"/>
                    <a:pt x="4094" y="100"/>
                    <a:pt x="4096" y="99"/>
                  </a:cubicBezTo>
                  <a:cubicBezTo>
                    <a:pt x="4096" y="100"/>
                    <a:pt x="4097" y="100"/>
                    <a:pt x="4097" y="100"/>
                  </a:cubicBezTo>
                  <a:cubicBezTo>
                    <a:pt x="4097" y="100"/>
                    <a:pt x="4096" y="100"/>
                    <a:pt x="4096" y="98"/>
                  </a:cubicBezTo>
                  <a:cubicBezTo>
                    <a:pt x="4096" y="98"/>
                    <a:pt x="4096" y="98"/>
                    <a:pt x="4096" y="98"/>
                  </a:cubicBezTo>
                  <a:cubicBezTo>
                    <a:pt x="4096" y="98"/>
                    <a:pt x="4096" y="98"/>
                    <a:pt x="4096" y="98"/>
                  </a:cubicBezTo>
                  <a:cubicBezTo>
                    <a:pt x="4093" y="99"/>
                    <a:pt x="4089" y="102"/>
                    <a:pt x="4084" y="106"/>
                  </a:cubicBezTo>
                  <a:cubicBezTo>
                    <a:pt x="4080" y="110"/>
                    <a:pt x="4075" y="114"/>
                    <a:pt x="4070" y="119"/>
                  </a:cubicBezTo>
                  <a:cubicBezTo>
                    <a:pt x="4067" y="118"/>
                    <a:pt x="4067" y="118"/>
                    <a:pt x="4067" y="118"/>
                  </a:cubicBezTo>
                  <a:cubicBezTo>
                    <a:pt x="4068" y="121"/>
                    <a:pt x="4068" y="121"/>
                    <a:pt x="4068" y="121"/>
                  </a:cubicBezTo>
                  <a:cubicBezTo>
                    <a:pt x="4067" y="122"/>
                    <a:pt x="4067" y="122"/>
                    <a:pt x="4066" y="123"/>
                  </a:cubicBezTo>
                  <a:cubicBezTo>
                    <a:pt x="4063" y="126"/>
                    <a:pt x="4059" y="130"/>
                    <a:pt x="4056" y="133"/>
                  </a:cubicBezTo>
                  <a:cubicBezTo>
                    <a:pt x="4057" y="129"/>
                    <a:pt x="4059" y="125"/>
                    <a:pt x="4061" y="121"/>
                  </a:cubicBezTo>
                  <a:cubicBezTo>
                    <a:pt x="4063" y="116"/>
                    <a:pt x="4065" y="111"/>
                    <a:pt x="4068" y="107"/>
                  </a:cubicBezTo>
                  <a:cubicBezTo>
                    <a:pt x="4071" y="103"/>
                    <a:pt x="4073" y="99"/>
                    <a:pt x="4075" y="96"/>
                  </a:cubicBezTo>
                  <a:cubicBezTo>
                    <a:pt x="4078" y="88"/>
                    <a:pt x="4076" y="83"/>
                    <a:pt x="4076" y="84"/>
                  </a:cubicBezTo>
                  <a:cubicBezTo>
                    <a:pt x="4076" y="83"/>
                    <a:pt x="4077" y="89"/>
                    <a:pt x="4073" y="94"/>
                  </a:cubicBezTo>
                  <a:cubicBezTo>
                    <a:pt x="4071" y="97"/>
                    <a:pt x="4068" y="100"/>
                    <a:pt x="4064" y="104"/>
                  </a:cubicBezTo>
                  <a:cubicBezTo>
                    <a:pt x="4061" y="108"/>
                    <a:pt x="4057" y="112"/>
                    <a:pt x="4054" y="118"/>
                  </a:cubicBezTo>
                  <a:cubicBezTo>
                    <a:pt x="4048" y="126"/>
                    <a:pt x="4043" y="137"/>
                    <a:pt x="4038" y="146"/>
                  </a:cubicBezTo>
                  <a:cubicBezTo>
                    <a:pt x="4037" y="145"/>
                    <a:pt x="4036" y="145"/>
                    <a:pt x="4035" y="144"/>
                  </a:cubicBezTo>
                  <a:cubicBezTo>
                    <a:pt x="4025" y="140"/>
                    <a:pt x="4015" y="136"/>
                    <a:pt x="4008" y="135"/>
                  </a:cubicBezTo>
                  <a:cubicBezTo>
                    <a:pt x="4008" y="135"/>
                    <a:pt x="4008" y="135"/>
                    <a:pt x="4008" y="135"/>
                  </a:cubicBezTo>
                  <a:cubicBezTo>
                    <a:pt x="4007" y="133"/>
                    <a:pt x="4005" y="131"/>
                    <a:pt x="4004" y="130"/>
                  </a:cubicBezTo>
                  <a:cubicBezTo>
                    <a:pt x="4005" y="128"/>
                    <a:pt x="4005" y="127"/>
                    <a:pt x="4005" y="127"/>
                  </a:cubicBezTo>
                  <a:cubicBezTo>
                    <a:pt x="4005" y="127"/>
                    <a:pt x="4005" y="128"/>
                    <a:pt x="4004" y="129"/>
                  </a:cubicBezTo>
                  <a:cubicBezTo>
                    <a:pt x="4002" y="128"/>
                    <a:pt x="4001" y="127"/>
                    <a:pt x="4000" y="126"/>
                  </a:cubicBezTo>
                  <a:cubicBezTo>
                    <a:pt x="4000" y="124"/>
                    <a:pt x="4000" y="123"/>
                    <a:pt x="4000" y="121"/>
                  </a:cubicBezTo>
                  <a:cubicBezTo>
                    <a:pt x="4000" y="120"/>
                    <a:pt x="3999" y="118"/>
                    <a:pt x="3999" y="117"/>
                  </a:cubicBezTo>
                  <a:cubicBezTo>
                    <a:pt x="4001" y="111"/>
                    <a:pt x="4003" y="105"/>
                    <a:pt x="4005" y="100"/>
                  </a:cubicBezTo>
                  <a:cubicBezTo>
                    <a:pt x="4006" y="95"/>
                    <a:pt x="4007" y="91"/>
                    <a:pt x="4007" y="87"/>
                  </a:cubicBezTo>
                  <a:cubicBezTo>
                    <a:pt x="4019" y="78"/>
                    <a:pt x="4031" y="72"/>
                    <a:pt x="4040" y="69"/>
                  </a:cubicBezTo>
                  <a:cubicBezTo>
                    <a:pt x="4045" y="68"/>
                    <a:pt x="4049" y="67"/>
                    <a:pt x="4052" y="66"/>
                  </a:cubicBezTo>
                  <a:cubicBezTo>
                    <a:pt x="4055" y="66"/>
                    <a:pt x="4057" y="66"/>
                    <a:pt x="4057" y="66"/>
                  </a:cubicBezTo>
                  <a:cubicBezTo>
                    <a:pt x="4057" y="66"/>
                    <a:pt x="4055" y="65"/>
                    <a:pt x="4052" y="65"/>
                  </a:cubicBezTo>
                  <a:cubicBezTo>
                    <a:pt x="4049" y="65"/>
                    <a:pt x="4045" y="65"/>
                    <a:pt x="4039" y="65"/>
                  </a:cubicBezTo>
                  <a:cubicBezTo>
                    <a:pt x="4028" y="65"/>
                    <a:pt x="4012" y="69"/>
                    <a:pt x="3996" y="77"/>
                  </a:cubicBezTo>
                  <a:cubicBezTo>
                    <a:pt x="3988" y="81"/>
                    <a:pt x="3980" y="85"/>
                    <a:pt x="3971" y="90"/>
                  </a:cubicBezTo>
                  <a:cubicBezTo>
                    <a:pt x="3963" y="94"/>
                    <a:pt x="3955" y="99"/>
                    <a:pt x="3947" y="104"/>
                  </a:cubicBezTo>
                  <a:cubicBezTo>
                    <a:pt x="3930" y="114"/>
                    <a:pt x="3914" y="126"/>
                    <a:pt x="3902" y="137"/>
                  </a:cubicBezTo>
                  <a:cubicBezTo>
                    <a:pt x="3897" y="141"/>
                    <a:pt x="3894" y="145"/>
                    <a:pt x="3891" y="148"/>
                  </a:cubicBezTo>
                  <a:cubicBezTo>
                    <a:pt x="3887" y="151"/>
                    <a:pt x="3884" y="155"/>
                    <a:pt x="3881" y="159"/>
                  </a:cubicBezTo>
                  <a:cubicBezTo>
                    <a:pt x="3881" y="159"/>
                    <a:pt x="3880" y="160"/>
                    <a:pt x="3880" y="160"/>
                  </a:cubicBezTo>
                  <a:cubicBezTo>
                    <a:pt x="3882" y="157"/>
                    <a:pt x="3884" y="154"/>
                    <a:pt x="3885" y="151"/>
                  </a:cubicBezTo>
                  <a:cubicBezTo>
                    <a:pt x="3890" y="145"/>
                    <a:pt x="3894" y="139"/>
                    <a:pt x="3899" y="135"/>
                  </a:cubicBezTo>
                  <a:cubicBezTo>
                    <a:pt x="3903" y="130"/>
                    <a:pt x="3908" y="125"/>
                    <a:pt x="3911" y="121"/>
                  </a:cubicBezTo>
                  <a:cubicBezTo>
                    <a:pt x="3914" y="117"/>
                    <a:pt x="3917" y="115"/>
                    <a:pt x="3919" y="113"/>
                  </a:cubicBezTo>
                  <a:cubicBezTo>
                    <a:pt x="3921" y="111"/>
                    <a:pt x="3923" y="110"/>
                    <a:pt x="3923" y="110"/>
                  </a:cubicBezTo>
                  <a:cubicBezTo>
                    <a:pt x="3923" y="110"/>
                    <a:pt x="3921" y="111"/>
                    <a:pt x="3918" y="112"/>
                  </a:cubicBezTo>
                  <a:cubicBezTo>
                    <a:pt x="3916" y="113"/>
                    <a:pt x="3912" y="115"/>
                    <a:pt x="3908" y="118"/>
                  </a:cubicBezTo>
                  <a:cubicBezTo>
                    <a:pt x="3903" y="121"/>
                    <a:pt x="3899" y="123"/>
                    <a:pt x="3893" y="127"/>
                  </a:cubicBezTo>
                  <a:cubicBezTo>
                    <a:pt x="3888" y="130"/>
                    <a:pt x="3883" y="134"/>
                    <a:pt x="3878" y="139"/>
                  </a:cubicBezTo>
                  <a:cubicBezTo>
                    <a:pt x="3878" y="137"/>
                    <a:pt x="3878" y="136"/>
                    <a:pt x="3878" y="133"/>
                  </a:cubicBezTo>
                  <a:cubicBezTo>
                    <a:pt x="3878" y="132"/>
                    <a:pt x="3878" y="132"/>
                    <a:pt x="3878" y="132"/>
                  </a:cubicBezTo>
                  <a:cubicBezTo>
                    <a:pt x="3876" y="132"/>
                    <a:pt x="3876" y="132"/>
                    <a:pt x="3876" y="132"/>
                  </a:cubicBezTo>
                  <a:cubicBezTo>
                    <a:pt x="3874" y="132"/>
                    <a:pt x="3871" y="132"/>
                    <a:pt x="3869" y="133"/>
                  </a:cubicBezTo>
                  <a:cubicBezTo>
                    <a:pt x="3868" y="129"/>
                    <a:pt x="3866" y="126"/>
                    <a:pt x="3865" y="121"/>
                  </a:cubicBezTo>
                  <a:cubicBezTo>
                    <a:pt x="3864" y="116"/>
                    <a:pt x="3863" y="112"/>
                    <a:pt x="3863" y="108"/>
                  </a:cubicBezTo>
                  <a:cubicBezTo>
                    <a:pt x="3861" y="103"/>
                    <a:pt x="3860" y="99"/>
                    <a:pt x="3858" y="95"/>
                  </a:cubicBezTo>
                  <a:cubicBezTo>
                    <a:pt x="3857" y="93"/>
                    <a:pt x="3855" y="90"/>
                    <a:pt x="3853" y="89"/>
                  </a:cubicBezTo>
                  <a:cubicBezTo>
                    <a:pt x="3851" y="88"/>
                    <a:pt x="3850" y="88"/>
                    <a:pt x="3850" y="88"/>
                  </a:cubicBezTo>
                  <a:cubicBezTo>
                    <a:pt x="3848" y="87"/>
                    <a:pt x="3848" y="84"/>
                    <a:pt x="3848" y="83"/>
                  </a:cubicBezTo>
                  <a:cubicBezTo>
                    <a:pt x="3848" y="81"/>
                    <a:pt x="3848" y="80"/>
                    <a:pt x="3848" y="80"/>
                  </a:cubicBezTo>
                  <a:cubicBezTo>
                    <a:pt x="3848" y="80"/>
                    <a:pt x="3847" y="81"/>
                    <a:pt x="3847" y="83"/>
                  </a:cubicBezTo>
                  <a:cubicBezTo>
                    <a:pt x="3846" y="84"/>
                    <a:pt x="3845" y="86"/>
                    <a:pt x="3846" y="90"/>
                  </a:cubicBezTo>
                  <a:cubicBezTo>
                    <a:pt x="3846" y="92"/>
                    <a:pt x="3848" y="94"/>
                    <a:pt x="3849" y="95"/>
                  </a:cubicBezTo>
                  <a:cubicBezTo>
                    <a:pt x="3849" y="96"/>
                    <a:pt x="3849" y="96"/>
                    <a:pt x="3849" y="97"/>
                  </a:cubicBezTo>
                  <a:cubicBezTo>
                    <a:pt x="3849" y="100"/>
                    <a:pt x="3848" y="104"/>
                    <a:pt x="3848" y="108"/>
                  </a:cubicBezTo>
                  <a:cubicBezTo>
                    <a:pt x="3847" y="112"/>
                    <a:pt x="3846" y="116"/>
                    <a:pt x="3845" y="122"/>
                  </a:cubicBezTo>
                  <a:cubicBezTo>
                    <a:pt x="3844" y="126"/>
                    <a:pt x="3844" y="132"/>
                    <a:pt x="3844" y="137"/>
                  </a:cubicBezTo>
                  <a:cubicBezTo>
                    <a:pt x="3844" y="143"/>
                    <a:pt x="3845" y="149"/>
                    <a:pt x="3846" y="154"/>
                  </a:cubicBezTo>
                  <a:cubicBezTo>
                    <a:pt x="3845" y="155"/>
                    <a:pt x="3844" y="156"/>
                    <a:pt x="3844" y="157"/>
                  </a:cubicBezTo>
                  <a:cubicBezTo>
                    <a:pt x="3842" y="152"/>
                    <a:pt x="3840" y="146"/>
                    <a:pt x="3838" y="143"/>
                  </a:cubicBezTo>
                  <a:cubicBezTo>
                    <a:pt x="3836" y="139"/>
                    <a:pt x="3835" y="135"/>
                    <a:pt x="3834" y="130"/>
                  </a:cubicBezTo>
                  <a:cubicBezTo>
                    <a:pt x="3832" y="125"/>
                    <a:pt x="3831" y="119"/>
                    <a:pt x="3830" y="113"/>
                  </a:cubicBezTo>
                  <a:cubicBezTo>
                    <a:pt x="3828" y="107"/>
                    <a:pt x="3826" y="102"/>
                    <a:pt x="3824" y="96"/>
                  </a:cubicBezTo>
                  <a:cubicBezTo>
                    <a:pt x="3822" y="91"/>
                    <a:pt x="3821" y="86"/>
                    <a:pt x="3819" y="80"/>
                  </a:cubicBezTo>
                  <a:cubicBezTo>
                    <a:pt x="3817" y="70"/>
                    <a:pt x="3814" y="61"/>
                    <a:pt x="3813" y="54"/>
                  </a:cubicBezTo>
                  <a:cubicBezTo>
                    <a:pt x="3811" y="47"/>
                    <a:pt x="3811" y="43"/>
                    <a:pt x="3811" y="43"/>
                  </a:cubicBezTo>
                  <a:cubicBezTo>
                    <a:pt x="3811" y="43"/>
                    <a:pt x="3810" y="47"/>
                    <a:pt x="3808" y="54"/>
                  </a:cubicBezTo>
                  <a:cubicBezTo>
                    <a:pt x="3807" y="61"/>
                    <a:pt x="3805" y="71"/>
                    <a:pt x="3804" y="82"/>
                  </a:cubicBezTo>
                  <a:cubicBezTo>
                    <a:pt x="3804" y="85"/>
                    <a:pt x="3804" y="89"/>
                    <a:pt x="3804" y="93"/>
                  </a:cubicBezTo>
                  <a:cubicBezTo>
                    <a:pt x="3802" y="88"/>
                    <a:pt x="3799" y="83"/>
                    <a:pt x="3797" y="79"/>
                  </a:cubicBezTo>
                  <a:cubicBezTo>
                    <a:pt x="3794" y="74"/>
                    <a:pt x="3791" y="70"/>
                    <a:pt x="3788" y="66"/>
                  </a:cubicBezTo>
                  <a:cubicBezTo>
                    <a:pt x="3788" y="66"/>
                    <a:pt x="3788" y="66"/>
                    <a:pt x="3788" y="66"/>
                  </a:cubicBezTo>
                  <a:cubicBezTo>
                    <a:pt x="3788" y="66"/>
                    <a:pt x="3788" y="66"/>
                    <a:pt x="3788" y="66"/>
                  </a:cubicBezTo>
                  <a:cubicBezTo>
                    <a:pt x="3783" y="59"/>
                    <a:pt x="3778" y="54"/>
                    <a:pt x="3773" y="51"/>
                  </a:cubicBezTo>
                  <a:cubicBezTo>
                    <a:pt x="3769" y="49"/>
                    <a:pt x="3764" y="49"/>
                    <a:pt x="3762" y="49"/>
                  </a:cubicBezTo>
                  <a:cubicBezTo>
                    <a:pt x="3760" y="50"/>
                    <a:pt x="3758" y="51"/>
                    <a:pt x="3758" y="51"/>
                  </a:cubicBezTo>
                  <a:cubicBezTo>
                    <a:pt x="3758" y="51"/>
                    <a:pt x="3760" y="51"/>
                    <a:pt x="3762" y="51"/>
                  </a:cubicBezTo>
                  <a:cubicBezTo>
                    <a:pt x="3764" y="51"/>
                    <a:pt x="3767" y="52"/>
                    <a:pt x="3770" y="55"/>
                  </a:cubicBezTo>
                  <a:cubicBezTo>
                    <a:pt x="3775" y="61"/>
                    <a:pt x="3780" y="72"/>
                    <a:pt x="3783" y="84"/>
                  </a:cubicBezTo>
                  <a:cubicBezTo>
                    <a:pt x="3783" y="85"/>
                    <a:pt x="3783" y="85"/>
                    <a:pt x="3783" y="86"/>
                  </a:cubicBezTo>
                  <a:cubicBezTo>
                    <a:pt x="3781" y="92"/>
                    <a:pt x="3778" y="99"/>
                    <a:pt x="3775" y="108"/>
                  </a:cubicBezTo>
                  <a:cubicBezTo>
                    <a:pt x="3773" y="112"/>
                    <a:pt x="3772" y="116"/>
                    <a:pt x="3770" y="120"/>
                  </a:cubicBezTo>
                  <a:cubicBezTo>
                    <a:pt x="3767" y="117"/>
                    <a:pt x="3764" y="114"/>
                    <a:pt x="3761" y="112"/>
                  </a:cubicBezTo>
                  <a:cubicBezTo>
                    <a:pt x="3756" y="107"/>
                    <a:pt x="3751" y="103"/>
                    <a:pt x="3746" y="100"/>
                  </a:cubicBezTo>
                  <a:cubicBezTo>
                    <a:pt x="3749" y="97"/>
                    <a:pt x="3751" y="95"/>
                    <a:pt x="3753" y="93"/>
                  </a:cubicBezTo>
                  <a:cubicBezTo>
                    <a:pt x="3761" y="85"/>
                    <a:pt x="3766" y="80"/>
                    <a:pt x="3766" y="80"/>
                  </a:cubicBezTo>
                  <a:cubicBezTo>
                    <a:pt x="3766" y="80"/>
                    <a:pt x="3760" y="84"/>
                    <a:pt x="3750" y="90"/>
                  </a:cubicBezTo>
                  <a:cubicBezTo>
                    <a:pt x="3747" y="91"/>
                    <a:pt x="3744" y="93"/>
                    <a:pt x="3740" y="95"/>
                  </a:cubicBezTo>
                  <a:cubicBezTo>
                    <a:pt x="3738" y="94"/>
                    <a:pt x="3736" y="93"/>
                    <a:pt x="3734" y="92"/>
                  </a:cubicBezTo>
                  <a:cubicBezTo>
                    <a:pt x="3730" y="90"/>
                    <a:pt x="3726" y="89"/>
                    <a:pt x="3724" y="89"/>
                  </a:cubicBezTo>
                  <a:cubicBezTo>
                    <a:pt x="3722" y="88"/>
                    <a:pt x="3721" y="88"/>
                    <a:pt x="3721" y="88"/>
                  </a:cubicBezTo>
                  <a:cubicBezTo>
                    <a:pt x="3721" y="88"/>
                    <a:pt x="3722" y="89"/>
                    <a:pt x="3724" y="90"/>
                  </a:cubicBezTo>
                  <a:cubicBezTo>
                    <a:pt x="3726" y="91"/>
                    <a:pt x="3728" y="93"/>
                    <a:pt x="3731" y="96"/>
                  </a:cubicBezTo>
                  <a:cubicBezTo>
                    <a:pt x="3732" y="97"/>
                    <a:pt x="3733" y="98"/>
                    <a:pt x="3734" y="99"/>
                  </a:cubicBezTo>
                  <a:cubicBezTo>
                    <a:pt x="3727" y="104"/>
                    <a:pt x="3720" y="109"/>
                    <a:pt x="3711" y="115"/>
                  </a:cubicBezTo>
                  <a:cubicBezTo>
                    <a:pt x="3704" y="121"/>
                    <a:pt x="3696" y="127"/>
                    <a:pt x="3689" y="134"/>
                  </a:cubicBezTo>
                  <a:cubicBezTo>
                    <a:pt x="3681" y="140"/>
                    <a:pt x="3674" y="147"/>
                    <a:pt x="3667" y="156"/>
                  </a:cubicBezTo>
                  <a:cubicBezTo>
                    <a:pt x="3658" y="167"/>
                    <a:pt x="3651" y="178"/>
                    <a:pt x="3644" y="188"/>
                  </a:cubicBezTo>
                  <a:cubicBezTo>
                    <a:pt x="3638" y="188"/>
                    <a:pt x="3631" y="188"/>
                    <a:pt x="3625" y="188"/>
                  </a:cubicBezTo>
                  <a:cubicBezTo>
                    <a:pt x="3627" y="186"/>
                    <a:pt x="3629" y="184"/>
                    <a:pt x="3631" y="182"/>
                  </a:cubicBezTo>
                  <a:cubicBezTo>
                    <a:pt x="3634" y="179"/>
                    <a:pt x="3637" y="175"/>
                    <a:pt x="3640" y="172"/>
                  </a:cubicBezTo>
                  <a:cubicBezTo>
                    <a:pt x="3642" y="169"/>
                    <a:pt x="3642" y="169"/>
                    <a:pt x="3642" y="169"/>
                  </a:cubicBezTo>
                  <a:cubicBezTo>
                    <a:pt x="3642" y="168"/>
                    <a:pt x="3644" y="167"/>
                    <a:pt x="3644" y="166"/>
                  </a:cubicBezTo>
                  <a:cubicBezTo>
                    <a:pt x="3648" y="160"/>
                    <a:pt x="3648" y="160"/>
                    <a:pt x="3648" y="160"/>
                  </a:cubicBezTo>
                  <a:cubicBezTo>
                    <a:pt x="3652" y="153"/>
                    <a:pt x="3657" y="146"/>
                    <a:pt x="3662" y="139"/>
                  </a:cubicBezTo>
                  <a:cubicBezTo>
                    <a:pt x="3671" y="125"/>
                    <a:pt x="3679" y="113"/>
                    <a:pt x="3688" y="103"/>
                  </a:cubicBezTo>
                  <a:cubicBezTo>
                    <a:pt x="3695" y="94"/>
                    <a:pt x="3704" y="88"/>
                    <a:pt x="3709" y="90"/>
                  </a:cubicBezTo>
                  <a:cubicBezTo>
                    <a:pt x="3707" y="93"/>
                    <a:pt x="3706" y="95"/>
                    <a:pt x="3706" y="95"/>
                  </a:cubicBezTo>
                  <a:cubicBezTo>
                    <a:pt x="3706" y="95"/>
                    <a:pt x="3708" y="93"/>
                    <a:pt x="3711" y="90"/>
                  </a:cubicBezTo>
                  <a:cubicBezTo>
                    <a:pt x="3712" y="89"/>
                    <a:pt x="3712" y="89"/>
                    <a:pt x="3712" y="89"/>
                  </a:cubicBezTo>
                  <a:cubicBezTo>
                    <a:pt x="3711" y="88"/>
                    <a:pt x="3711" y="88"/>
                    <a:pt x="3711" y="88"/>
                  </a:cubicBezTo>
                  <a:cubicBezTo>
                    <a:pt x="3708" y="86"/>
                    <a:pt x="3703" y="86"/>
                    <a:pt x="3698" y="88"/>
                  </a:cubicBezTo>
                  <a:cubicBezTo>
                    <a:pt x="3693" y="89"/>
                    <a:pt x="3687" y="93"/>
                    <a:pt x="3682" y="96"/>
                  </a:cubicBezTo>
                  <a:cubicBezTo>
                    <a:pt x="3671" y="104"/>
                    <a:pt x="3659" y="115"/>
                    <a:pt x="3647" y="127"/>
                  </a:cubicBezTo>
                  <a:cubicBezTo>
                    <a:pt x="3641" y="133"/>
                    <a:pt x="3636" y="140"/>
                    <a:pt x="3630" y="146"/>
                  </a:cubicBezTo>
                  <a:cubicBezTo>
                    <a:pt x="3626" y="151"/>
                    <a:pt x="3626" y="151"/>
                    <a:pt x="3626" y="151"/>
                  </a:cubicBezTo>
                  <a:cubicBezTo>
                    <a:pt x="3621" y="155"/>
                    <a:pt x="3621" y="155"/>
                    <a:pt x="3621" y="155"/>
                  </a:cubicBezTo>
                  <a:cubicBezTo>
                    <a:pt x="3618" y="158"/>
                    <a:pt x="3615" y="160"/>
                    <a:pt x="3612" y="163"/>
                  </a:cubicBezTo>
                  <a:cubicBezTo>
                    <a:pt x="3612" y="163"/>
                    <a:pt x="3612" y="163"/>
                    <a:pt x="3612" y="163"/>
                  </a:cubicBezTo>
                  <a:cubicBezTo>
                    <a:pt x="3615" y="159"/>
                    <a:pt x="3619" y="154"/>
                    <a:pt x="3622" y="149"/>
                  </a:cubicBezTo>
                  <a:cubicBezTo>
                    <a:pt x="3627" y="142"/>
                    <a:pt x="3631" y="136"/>
                    <a:pt x="3635" y="129"/>
                  </a:cubicBezTo>
                  <a:cubicBezTo>
                    <a:pt x="3642" y="117"/>
                    <a:pt x="3649" y="106"/>
                    <a:pt x="3656" y="98"/>
                  </a:cubicBezTo>
                  <a:cubicBezTo>
                    <a:pt x="3660" y="95"/>
                    <a:pt x="3664" y="91"/>
                    <a:pt x="3667" y="88"/>
                  </a:cubicBezTo>
                  <a:cubicBezTo>
                    <a:pt x="3670" y="85"/>
                    <a:pt x="3672" y="83"/>
                    <a:pt x="3674" y="81"/>
                  </a:cubicBezTo>
                  <a:cubicBezTo>
                    <a:pt x="3675" y="79"/>
                    <a:pt x="3675" y="79"/>
                    <a:pt x="3675" y="79"/>
                  </a:cubicBezTo>
                  <a:cubicBezTo>
                    <a:pt x="3673" y="79"/>
                    <a:pt x="3673" y="79"/>
                    <a:pt x="3673" y="79"/>
                  </a:cubicBezTo>
                  <a:cubicBezTo>
                    <a:pt x="3670" y="80"/>
                    <a:pt x="3669" y="80"/>
                    <a:pt x="3669" y="80"/>
                  </a:cubicBezTo>
                  <a:cubicBezTo>
                    <a:pt x="3669" y="80"/>
                    <a:pt x="3670" y="81"/>
                    <a:pt x="3671" y="81"/>
                  </a:cubicBezTo>
                  <a:cubicBezTo>
                    <a:pt x="3669" y="82"/>
                    <a:pt x="3667" y="83"/>
                    <a:pt x="3664" y="85"/>
                  </a:cubicBezTo>
                  <a:cubicBezTo>
                    <a:pt x="3661" y="87"/>
                    <a:pt x="3656" y="89"/>
                    <a:pt x="3651" y="92"/>
                  </a:cubicBezTo>
                  <a:cubicBezTo>
                    <a:pt x="3641" y="98"/>
                    <a:pt x="3631" y="108"/>
                    <a:pt x="3620" y="119"/>
                  </a:cubicBezTo>
                  <a:cubicBezTo>
                    <a:pt x="3615" y="124"/>
                    <a:pt x="3610" y="129"/>
                    <a:pt x="3605" y="135"/>
                  </a:cubicBezTo>
                  <a:cubicBezTo>
                    <a:pt x="3602" y="138"/>
                    <a:pt x="3598" y="141"/>
                    <a:pt x="3595" y="145"/>
                  </a:cubicBezTo>
                  <a:cubicBezTo>
                    <a:pt x="3598" y="140"/>
                    <a:pt x="3601" y="136"/>
                    <a:pt x="3605" y="132"/>
                  </a:cubicBezTo>
                  <a:cubicBezTo>
                    <a:pt x="3616" y="119"/>
                    <a:pt x="3626" y="108"/>
                    <a:pt x="3634" y="100"/>
                  </a:cubicBezTo>
                  <a:cubicBezTo>
                    <a:pt x="3641" y="93"/>
                    <a:pt x="3646" y="88"/>
                    <a:pt x="3646" y="88"/>
                  </a:cubicBezTo>
                  <a:cubicBezTo>
                    <a:pt x="3646" y="88"/>
                    <a:pt x="3640" y="91"/>
                    <a:pt x="3631" y="97"/>
                  </a:cubicBezTo>
                  <a:cubicBezTo>
                    <a:pt x="3622" y="102"/>
                    <a:pt x="3611" y="109"/>
                    <a:pt x="3598" y="118"/>
                  </a:cubicBezTo>
                  <a:cubicBezTo>
                    <a:pt x="3601" y="110"/>
                    <a:pt x="3603" y="102"/>
                    <a:pt x="3604" y="95"/>
                  </a:cubicBezTo>
                  <a:cubicBezTo>
                    <a:pt x="3605" y="89"/>
                    <a:pt x="3605" y="83"/>
                    <a:pt x="3605" y="79"/>
                  </a:cubicBezTo>
                  <a:cubicBezTo>
                    <a:pt x="3605" y="74"/>
                    <a:pt x="3604" y="69"/>
                    <a:pt x="3601" y="67"/>
                  </a:cubicBezTo>
                  <a:cubicBezTo>
                    <a:pt x="3600" y="66"/>
                    <a:pt x="3600" y="66"/>
                    <a:pt x="3600" y="66"/>
                  </a:cubicBezTo>
                  <a:cubicBezTo>
                    <a:pt x="3600" y="67"/>
                    <a:pt x="3600" y="67"/>
                    <a:pt x="3600" y="67"/>
                  </a:cubicBezTo>
                  <a:cubicBezTo>
                    <a:pt x="3596" y="71"/>
                    <a:pt x="3594" y="73"/>
                    <a:pt x="3594" y="73"/>
                  </a:cubicBezTo>
                  <a:cubicBezTo>
                    <a:pt x="3594" y="73"/>
                    <a:pt x="3596" y="72"/>
                    <a:pt x="3600" y="69"/>
                  </a:cubicBezTo>
                  <a:cubicBezTo>
                    <a:pt x="3602" y="74"/>
                    <a:pt x="3599" y="83"/>
                    <a:pt x="3595" y="92"/>
                  </a:cubicBezTo>
                  <a:cubicBezTo>
                    <a:pt x="3590" y="102"/>
                    <a:pt x="3584" y="114"/>
                    <a:pt x="3576" y="126"/>
                  </a:cubicBezTo>
                  <a:cubicBezTo>
                    <a:pt x="3571" y="136"/>
                    <a:pt x="3564" y="146"/>
                    <a:pt x="3558" y="156"/>
                  </a:cubicBezTo>
                  <a:cubicBezTo>
                    <a:pt x="3557" y="158"/>
                    <a:pt x="3555" y="159"/>
                    <a:pt x="3554" y="161"/>
                  </a:cubicBezTo>
                  <a:cubicBezTo>
                    <a:pt x="3546" y="170"/>
                    <a:pt x="3538" y="179"/>
                    <a:pt x="3531" y="188"/>
                  </a:cubicBezTo>
                  <a:cubicBezTo>
                    <a:pt x="3527" y="187"/>
                    <a:pt x="3523" y="187"/>
                    <a:pt x="3519" y="187"/>
                  </a:cubicBezTo>
                  <a:cubicBezTo>
                    <a:pt x="3519" y="185"/>
                    <a:pt x="3519" y="184"/>
                    <a:pt x="3519" y="182"/>
                  </a:cubicBezTo>
                  <a:cubicBezTo>
                    <a:pt x="3521" y="168"/>
                    <a:pt x="3522" y="152"/>
                    <a:pt x="3521" y="139"/>
                  </a:cubicBezTo>
                  <a:cubicBezTo>
                    <a:pt x="3521" y="125"/>
                    <a:pt x="3518" y="113"/>
                    <a:pt x="3514" y="105"/>
                  </a:cubicBezTo>
                  <a:cubicBezTo>
                    <a:pt x="3509" y="97"/>
                    <a:pt x="3504" y="96"/>
                    <a:pt x="3504" y="95"/>
                  </a:cubicBezTo>
                  <a:cubicBezTo>
                    <a:pt x="3504" y="95"/>
                    <a:pt x="3505" y="96"/>
                    <a:pt x="3506" y="98"/>
                  </a:cubicBezTo>
                  <a:cubicBezTo>
                    <a:pt x="3508" y="100"/>
                    <a:pt x="3509" y="103"/>
                    <a:pt x="3509" y="107"/>
                  </a:cubicBezTo>
                  <a:cubicBezTo>
                    <a:pt x="3511" y="115"/>
                    <a:pt x="3509" y="126"/>
                    <a:pt x="3507" y="138"/>
                  </a:cubicBezTo>
                  <a:cubicBezTo>
                    <a:pt x="3504" y="148"/>
                    <a:pt x="3500" y="159"/>
                    <a:pt x="3497" y="171"/>
                  </a:cubicBezTo>
                  <a:cubicBezTo>
                    <a:pt x="3497" y="170"/>
                    <a:pt x="3497" y="169"/>
                    <a:pt x="3497" y="168"/>
                  </a:cubicBezTo>
                  <a:cubicBezTo>
                    <a:pt x="3497" y="161"/>
                    <a:pt x="3498" y="154"/>
                    <a:pt x="3498" y="147"/>
                  </a:cubicBezTo>
                  <a:cubicBezTo>
                    <a:pt x="3499" y="147"/>
                    <a:pt x="3500" y="146"/>
                    <a:pt x="3501" y="145"/>
                  </a:cubicBezTo>
                  <a:cubicBezTo>
                    <a:pt x="3503" y="144"/>
                    <a:pt x="3507" y="139"/>
                    <a:pt x="3506" y="133"/>
                  </a:cubicBezTo>
                  <a:cubicBezTo>
                    <a:pt x="3506" y="132"/>
                    <a:pt x="3506" y="132"/>
                    <a:pt x="3506" y="132"/>
                  </a:cubicBezTo>
                  <a:cubicBezTo>
                    <a:pt x="3504" y="131"/>
                    <a:pt x="3504" y="131"/>
                    <a:pt x="3504" y="131"/>
                  </a:cubicBezTo>
                  <a:cubicBezTo>
                    <a:pt x="3503" y="131"/>
                    <a:pt x="3501" y="130"/>
                    <a:pt x="3500" y="130"/>
                  </a:cubicBezTo>
                  <a:cubicBezTo>
                    <a:pt x="3500" y="129"/>
                    <a:pt x="3500" y="129"/>
                    <a:pt x="3500" y="128"/>
                  </a:cubicBezTo>
                  <a:cubicBezTo>
                    <a:pt x="3501" y="114"/>
                    <a:pt x="3502" y="102"/>
                    <a:pt x="3501" y="91"/>
                  </a:cubicBezTo>
                  <a:cubicBezTo>
                    <a:pt x="3500" y="81"/>
                    <a:pt x="3499" y="72"/>
                    <a:pt x="3498" y="68"/>
                  </a:cubicBezTo>
                  <a:cubicBezTo>
                    <a:pt x="3496" y="67"/>
                    <a:pt x="3496" y="67"/>
                    <a:pt x="3496" y="67"/>
                  </a:cubicBezTo>
                  <a:cubicBezTo>
                    <a:pt x="3496" y="67"/>
                    <a:pt x="3496" y="66"/>
                    <a:pt x="3496" y="66"/>
                  </a:cubicBezTo>
                  <a:cubicBezTo>
                    <a:pt x="3496" y="66"/>
                    <a:pt x="3496" y="66"/>
                    <a:pt x="3496" y="66"/>
                  </a:cubicBezTo>
                  <a:cubicBezTo>
                    <a:pt x="3496" y="73"/>
                    <a:pt x="3495" y="79"/>
                    <a:pt x="3492" y="89"/>
                  </a:cubicBezTo>
                  <a:cubicBezTo>
                    <a:pt x="3490" y="98"/>
                    <a:pt x="3487" y="108"/>
                    <a:pt x="3484" y="119"/>
                  </a:cubicBezTo>
                  <a:cubicBezTo>
                    <a:pt x="3484" y="117"/>
                    <a:pt x="3484" y="114"/>
                    <a:pt x="3483" y="112"/>
                  </a:cubicBezTo>
                  <a:cubicBezTo>
                    <a:pt x="3483" y="111"/>
                    <a:pt x="3483" y="111"/>
                    <a:pt x="3483" y="111"/>
                  </a:cubicBezTo>
                  <a:cubicBezTo>
                    <a:pt x="3480" y="111"/>
                    <a:pt x="3480" y="111"/>
                    <a:pt x="3480" y="111"/>
                  </a:cubicBezTo>
                  <a:cubicBezTo>
                    <a:pt x="3476" y="112"/>
                    <a:pt x="3471" y="113"/>
                    <a:pt x="3466" y="114"/>
                  </a:cubicBezTo>
                  <a:cubicBezTo>
                    <a:pt x="3469" y="107"/>
                    <a:pt x="3473" y="99"/>
                    <a:pt x="3476" y="92"/>
                  </a:cubicBezTo>
                  <a:cubicBezTo>
                    <a:pt x="3489" y="63"/>
                    <a:pt x="3504" y="43"/>
                    <a:pt x="3504" y="43"/>
                  </a:cubicBezTo>
                  <a:cubicBezTo>
                    <a:pt x="3504" y="43"/>
                    <a:pt x="3499" y="47"/>
                    <a:pt x="3491" y="54"/>
                  </a:cubicBezTo>
                  <a:cubicBezTo>
                    <a:pt x="3484" y="60"/>
                    <a:pt x="3473" y="71"/>
                    <a:pt x="3463" y="84"/>
                  </a:cubicBezTo>
                  <a:cubicBezTo>
                    <a:pt x="3451" y="99"/>
                    <a:pt x="3439" y="118"/>
                    <a:pt x="3429" y="136"/>
                  </a:cubicBezTo>
                  <a:cubicBezTo>
                    <a:pt x="3425" y="140"/>
                    <a:pt x="3421" y="143"/>
                    <a:pt x="3418" y="147"/>
                  </a:cubicBezTo>
                  <a:cubicBezTo>
                    <a:pt x="3417" y="147"/>
                    <a:pt x="3417" y="147"/>
                    <a:pt x="3417" y="148"/>
                  </a:cubicBezTo>
                  <a:cubicBezTo>
                    <a:pt x="3417" y="148"/>
                    <a:pt x="3417" y="148"/>
                    <a:pt x="3417" y="147"/>
                  </a:cubicBezTo>
                  <a:cubicBezTo>
                    <a:pt x="3413" y="135"/>
                    <a:pt x="3411" y="121"/>
                    <a:pt x="3408" y="109"/>
                  </a:cubicBezTo>
                  <a:cubicBezTo>
                    <a:pt x="3407" y="103"/>
                    <a:pt x="3406" y="98"/>
                    <a:pt x="3406" y="93"/>
                  </a:cubicBezTo>
                  <a:cubicBezTo>
                    <a:pt x="3406" y="90"/>
                    <a:pt x="3406" y="88"/>
                    <a:pt x="3406" y="86"/>
                  </a:cubicBezTo>
                  <a:cubicBezTo>
                    <a:pt x="3406" y="84"/>
                    <a:pt x="3407" y="82"/>
                    <a:pt x="3407" y="80"/>
                  </a:cubicBezTo>
                  <a:cubicBezTo>
                    <a:pt x="3408" y="76"/>
                    <a:pt x="3407" y="72"/>
                    <a:pt x="3407" y="70"/>
                  </a:cubicBezTo>
                  <a:cubicBezTo>
                    <a:pt x="3406" y="68"/>
                    <a:pt x="3406" y="67"/>
                    <a:pt x="3406" y="67"/>
                  </a:cubicBezTo>
                  <a:cubicBezTo>
                    <a:pt x="3406" y="67"/>
                    <a:pt x="3406" y="68"/>
                    <a:pt x="3406" y="70"/>
                  </a:cubicBezTo>
                  <a:cubicBezTo>
                    <a:pt x="3406" y="73"/>
                    <a:pt x="3406" y="76"/>
                    <a:pt x="3405" y="79"/>
                  </a:cubicBezTo>
                  <a:cubicBezTo>
                    <a:pt x="3404" y="81"/>
                    <a:pt x="3403" y="83"/>
                    <a:pt x="3402" y="85"/>
                  </a:cubicBezTo>
                  <a:cubicBezTo>
                    <a:pt x="3402" y="88"/>
                    <a:pt x="3402" y="90"/>
                    <a:pt x="3401" y="93"/>
                  </a:cubicBezTo>
                  <a:cubicBezTo>
                    <a:pt x="3401" y="98"/>
                    <a:pt x="3401" y="104"/>
                    <a:pt x="3401" y="110"/>
                  </a:cubicBezTo>
                  <a:cubicBezTo>
                    <a:pt x="3402" y="123"/>
                    <a:pt x="3402" y="136"/>
                    <a:pt x="3404" y="150"/>
                  </a:cubicBezTo>
                  <a:cubicBezTo>
                    <a:pt x="3405" y="153"/>
                    <a:pt x="3405" y="156"/>
                    <a:pt x="3406" y="160"/>
                  </a:cubicBezTo>
                  <a:cubicBezTo>
                    <a:pt x="3405" y="161"/>
                    <a:pt x="3404" y="162"/>
                    <a:pt x="3403" y="163"/>
                  </a:cubicBezTo>
                  <a:cubicBezTo>
                    <a:pt x="3400" y="155"/>
                    <a:pt x="3398" y="147"/>
                    <a:pt x="3396" y="139"/>
                  </a:cubicBezTo>
                  <a:cubicBezTo>
                    <a:pt x="3395" y="137"/>
                    <a:pt x="3395" y="135"/>
                    <a:pt x="3394" y="133"/>
                  </a:cubicBezTo>
                  <a:cubicBezTo>
                    <a:pt x="3395" y="131"/>
                    <a:pt x="3395" y="131"/>
                    <a:pt x="3395" y="131"/>
                  </a:cubicBezTo>
                  <a:cubicBezTo>
                    <a:pt x="3394" y="132"/>
                    <a:pt x="3394" y="132"/>
                    <a:pt x="3394" y="132"/>
                  </a:cubicBezTo>
                  <a:cubicBezTo>
                    <a:pt x="3393" y="128"/>
                    <a:pt x="3392" y="123"/>
                    <a:pt x="3391" y="119"/>
                  </a:cubicBezTo>
                  <a:cubicBezTo>
                    <a:pt x="3391" y="113"/>
                    <a:pt x="3391" y="106"/>
                    <a:pt x="3391" y="100"/>
                  </a:cubicBezTo>
                  <a:cubicBezTo>
                    <a:pt x="3392" y="88"/>
                    <a:pt x="3394" y="77"/>
                    <a:pt x="3395" y="69"/>
                  </a:cubicBezTo>
                  <a:cubicBezTo>
                    <a:pt x="3395" y="65"/>
                    <a:pt x="3396" y="62"/>
                    <a:pt x="3397" y="60"/>
                  </a:cubicBezTo>
                  <a:cubicBezTo>
                    <a:pt x="3398" y="59"/>
                    <a:pt x="3398" y="59"/>
                    <a:pt x="3399" y="59"/>
                  </a:cubicBezTo>
                  <a:cubicBezTo>
                    <a:pt x="3399" y="58"/>
                    <a:pt x="3399" y="58"/>
                    <a:pt x="3399" y="58"/>
                  </a:cubicBezTo>
                  <a:cubicBezTo>
                    <a:pt x="3400" y="58"/>
                    <a:pt x="3398" y="58"/>
                    <a:pt x="3397" y="60"/>
                  </a:cubicBezTo>
                  <a:cubicBezTo>
                    <a:pt x="3395" y="62"/>
                    <a:pt x="3394" y="65"/>
                    <a:pt x="3392" y="69"/>
                  </a:cubicBezTo>
                  <a:cubicBezTo>
                    <a:pt x="3391" y="72"/>
                    <a:pt x="3390" y="77"/>
                    <a:pt x="3388" y="82"/>
                  </a:cubicBezTo>
                  <a:cubicBezTo>
                    <a:pt x="3387" y="87"/>
                    <a:pt x="3385" y="93"/>
                    <a:pt x="3384" y="99"/>
                  </a:cubicBezTo>
                  <a:cubicBezTo>
                    <a:pt x="3382" y="105"/>
                    <a:pt x="3381" y="112"/>
                    <a:pt x="3381" y="120"/>
                  </a:cubicBezTo>
                  <a:cubicBezTo>
                    <a:pt x="3382" y="127"/>
                    <a:pt x="3382" y="134"/>
                    <a:pt x="3383" y="141"/>
                  </a:cubicBezTo>
                  <a:cubicBezTo>
                    <a:pt x="3384" y="142"/>
                    <a:pt x="3384" y="143"/>
                    <a:pt x="3384" y="144"/>
                  </a:cubicBezTo>
                  <a:cubicBezTo>
                    <a:pt x="3382" y="145"/>
                    <a:pt x="3381" y="147"/>
                    <a:pt x="3379" y="148"/>
                  </a:cubicBezTo>
                  <a:cubicBezTo>
                    <a:pt x="3376" y="151"/>
                    <a:pt x="3373" y="155"/>
                    <a:pt x="3371" y="160"/>
                  </a:cubicBezTo>
                  <a:cubicBezTo>
                    <a:pt x="3369" y="162"/>
                    <a:pt x="3368" y="165"/>
                    <a:pt x="3366" y="168"/>
                  </a:cubicBezTo>
                  <a:cubicBezTo>
                    <a:pt x="3366" y="166"/>
                    <a:pt x="3366" y="163"/>
                    <a:pt x="3365" y="161"/>
                  </a:cubicBezTo>
                  <a:cubicBezTo>
                    <a:pt x="3364" y="157"/>
                    <a:pt x="3364" y="152"/>
                    <a:pt x="3364" y="148"/>
                  </a:cubicBezTo>
                  <a:cubicBezTo>
                    <a:pt x="3364" y="139"/>
                    <a:pt x="3365" y="129"/>
                    <a:pt x="3367" y="120"/>
                  </a:cubicBezTo>
                  <a:cubicBezTo>
                    <a:pt x="3367" y="115"/>
                    <a:pt x="3368" y="110"/>
                    <a:pt x="3367" y="106"/>
                  </a:cubicBezTo>
                  <a:cubicBezTo>
                    <a:pt x="3367" y="104"/>
                    <a:pt x="3367" y="102"/>
                    <a:pt x="3367" y="101"/>
                  </a:cubicBezTo>
                  <a:cubicBezTo>
                    <a:pt x="3367" y="99"/>
                    <a:pt x="3368" y="98"/>
                    <a:pt x="3369" y="96"/>
                  </a:cubicBezTo>
                  <a:cubicBezTo>
                    <a:pt x="3370" y="92"/>
                    <a:pt x="3370" y="89"/>
                    <a:pt x="3370" y="87"/>
                  </a:cubicBezTo>
                  <a:cubicBezTo>
                    <a:pt x="3370" y="84"/>
                    <a:pt x="3371" y="83"/>
                    <a:pt x="3371" y="81"/>
                  </a:cubicBezTo>
                  <a:cubicBezTo>
                    <a:pt x="3372" y="82"/>
                    <a:pt x="3373" y="83"/>
                    <a:pt x="3373" y="83"/>
                  </a:cubicBezTo>
                  <a:cubicBezTo>
                    <a:pt x="3373" y="83"/>
                    <a:pt x="3372" y="82"/>
                    <a:pt x="3371" y="81"/>
                  </a:cubicBezTo>
                  <a:cubicBezTo>
                    <a:pt x="3371" y="80"/>
                    <a:pt x="3371" y="80"/>
                    <a:pt x="3371" y="80"/>
                  </a:cubicBezTo>
                  <a:cubicBezTo>
                    <a:pt x="3371" y="81"/>
                    <a:pt x="3371" y="81"/>
                    <a:pt x="3371" y="81"/>
                  </a:cubicBezTo>
                  <a:cubicBezTo>
                    <a:pt x="3370" y="82"/>
                    <a:pt x="3369" y="84"/>
                    <a:pt x="3368" y="86"/>
                  </a:cubicBezTo>
                  <a:cubicBezTo>
                    <a:pt x="3368" y="89"/>
                    <a:pt x="3367" y="92"/>
                    <a:pt x="3365" y="94"/>
                  </a:cubicBezTo>
                  <a:cubicBezTo>
                    <a:pt x="3364" y="96"/>
                    <a:pt x="3363" y="97"/>
                    <a:pt x="3362" y="99"/>
                  </a:cubicBezTo>
                  <a:cubicBezTo>
                    <a:pt x="3361" y="101"/>
                    <a:pt x="3361" y="104"/>
                    <a:pt x="3361" y="106"/>
                  </a:cubicBezTo>
                  <a:cubicBezTo>
                    <a:pt x="3361" y="110"/>
                    <a:pt x="3359" y="114"/>
                    <a:pt x="3358" y="118"/>
                  </a:cubicBezTo>
                  <a:cubicBezTo>
                    <a:pt x="3355" y="127"/>
                    <a:pt x="3352" y="136"/>
                    <a:pt x="3351" y="147"/>
                  </a:cubicBezTo>
                  <a:cubicBezTo>
                    <a:pt x="3351" y="148"/>
                    <a:pt x="3351" y="150"/>
                    <a:pt x="3351" y="151"/>
                  </a:cubicBezTo>
                  <a:cubicBezTo>
                    <a:pt x="3351" y="150"/>
                    <a:pt x="3350" y="150"/>
                    <a:pt x="3350" y="150"/>
                  </a:cubicBezTo>
                  <a:cubicBezTo>
                    <a:pt x="3349" y="148"/>
                    <a:pt x="3349" y="146"/>
                    <a:pt x="3348" y="144"/>
                  </a:cubicBezTo>
                  <a:cubicBezTo>
                    <a:pt x="3350" y="138"/>
                    <a:pt x="3351" y="133"/>
                    <a:pt x="3351" y="133"/>
                  </a:cubicBezTo>
                  <a:cubicBezTo>
                    <a:pt x="3351" y="133"/>
                    <a:pt x="3349" y="136"/>
                    <a:pt x="3346" y="140"/>
                  </a:cubicBezTo>
                  <a:cubicBezTo>
                    <a:pt x="3346" y="140"/>
                    <a:pt x="3346" y="140"/>
                    <a:pt x="3346" y="140"/>
                  </a:cubicBezTo>
                  <a:cubicBezTo>
                    <a:pt x="3345" y="133"/>
                    <a:pt x="3345" y="126"/>
                    <a:pt x="3345" y="120"/>
                  </a:cubicBezTo>
                  <a:cubicBezTo>
                    <a:pt x="3345" y="118"/>
                    <a:pt x="3345" y="116"/>
                    <a:pt x="3345" y="115"/>
                  </a:cubicBezTo>
                  <a:cubicBezTo>
                    <a:pt x="3349" y="108"/>
                    <a:pt x="3353" y="103"/>
                    <a:pt x="3355" y="100"/>
                  </a:cubicBezTo>
                  <a:cubicBezTo>
                    <a:pt x="3356" y="99"/>
                    <a:pt x="3356" y="99"/>
                    <a:pt x="3356" y="99"/>
                  </a:cubicBezTo>
                  <a:cubicBezTo>
                    <a:pt x="3354" y="100"/>
                    <a:pt x="3354" y="100"/>
                    <a:pt x="3354" y="100"/>
                  </a:cubicBezTo>
                  <a:cubicBezTo>
                    <a:pt x="3354" y="100"/>
                    <a:pt x="3354" y="100"/>
                    <a:pt x="3354" y="100"/>
                  </a:cubicBezTo>
                  <a:cubicBezTo>
                    <a:pt x="3354" y="100"/>
                    <a:pt x="3354" y="100"/>
                    <a:pt x="3354" y="100"/>
                  </a:cubicBezTo>
                  <a:cubicBezTo>
                    <a:pt x="3354" y="100"/>
                    <a:pt x="3354" y="100"/>
                    <a:pt x="3354" y="100"/>
                  </a:cubicBezTo>
                  <a:cubicBezTo>
                    <a:pt x="3352" y="101"/>
                    <a:pt x="3351" y="102"/>
                    <a:pt x="3351" y="102"/>
                  </a:cubicBezTo>
                  <a:cubicBezTo>
                    <a:pt x="3351" y="102"/>
                    <a:pt x="3351" y="102"/>
                    <a:pt x="3352" y="102"/>
                  </a:cubicBezTo>
                  <a:cubicBezTo>
                    <a:pt x="3350" y="103"/>
                    <a:pt x="3347" y="106"/>
                    <a:pt x="3344" y="109"/>
                  </a:cubicBezTo>
                  <a:cubicBezTo>
                    <a:pt x="3344" y="107"/>
                    <a:pt x="3344" y="106"/>
                    <a:pt x="3344" y="104"/>
                  </a:cubicBezTo>
                  <a:cubicBezTo>
                    <a:pt x="3348" y="102"/>
                    <a:pt x="3351" y="103"/>
                    <a:pt x="3351" y="102"/>
                  </a:cubicBezTo>
                  <a:cubicBezTo>
                    <a:pt x="3351" y="102"/>
                    <a:pt x="3350" y="102"/>
                    <a:pt x="3348" y="102"/>
                  </a:cubicBezTo>
                  <a:cubicBezTo>
                    <a:pt x="3347" y="102"/>
                    <a:pt x="3346" y="102"/>
                    <a:pt x="3344" y="102"/>
                  </a:cubicBezTo>
                  <a:cubicBezTo>
                    <a:pt x="3344" y="96"/>
                    <a:pt x="3344" y="90"/>
                    <a:pt x="3344" y="85"/>
                  </a:cubicBezTo>
                  <a:cubicBezTo>
                    <a:pt x="3344" y="80"/>
                    <a:pt x="3345" y="76"/>
                    <a:pt x="3345" y="74"/>
                  </a:cubicBezTo>
                  <a:cubicBezTo>
                    <a:pt x="3346" y="71"/>
                    <a:pt x="3347" y="69"/>
                    <a:pt x="3347" y="68"/>
                  </a:cubicBezTo>
                  <a:cubicBezTo>
                    <a:pt x="3348" y="67"/>
                    <a:pt x="3349" y="67"/>
                    <a:pt x="3349" y="67"/>
                  </a:cubicBezTo>
                  <a:cubicBezTo>
                    <a:pt x="3349" y="67"/>
                    <a:pt x="3348" y="67"/>
                    <a:pt x="3347" y="67"/>
                  </a:cubicBezTo>
                  <a:cubicBezTo>
                    <a:pt x="3347" y="67"/>
                    <a:pt x="3347" y="67"/>
                    <a:pt x="3347" y="67"/>
                  </a:cubicBezTo>
                  <a:cubicBezTo>
                    <a:pt x="3347" y="68"/>
                    <a:pt x="3347" y="68"/>
                    <a:pt x="3347" y="68"/>
                  </a:cubicBezTo>
                  <a:cubicBezTo>
                    <a:pt x="3347" y="69"/>
                    <a:pt x="3346" y="70"/>
                    <a:pt x="3344" y="73"/>
                  </a:cubicBezTo>
                  <a:cubicBezTo>
                    <a:pt x="3343" y="76"/>
                    <a:pt x="3342" y="80"/>
                    <a:pt x="3341" y="85"/>
                  </a:cubicBezTo>
                  <a:cubicBezTo>
                    <a:pt x="3340" y="89"/>
                    <a:pt x="3340" y="95"/>
                    <a:pt x="3339" y="101"/>
                  </a:cubicBezTo>
                  <a:cubicBezTo>
                    <a:pt x="3339" y="102"/>
                    <a:pt x="3338" y="104"/>
                    <a:pt x="3338" y="106"/>
                  </a:cubicBezTo>
                  <a:cubicBezTo>
                    <a:pt x="3336" y="107"/>
                    <a:pt x="3335" y="109"/>
                    <a:pt x="3333" y="111"/>
                  </a:cubicBezTo>
                  <a:cubicBezTo>
                    <a:pt x="3329" y="114"/>
                    <a:pt x="3326" y="117"/>
                    <a:pt x="3323" y="120"/>
                  </a:cubicBezTo>
                  <a:cubicBezTo>
                    <a:pt x="3320" y="123"/>
                    <a:pt x="3318" y="127"/>
                    <a:pt x="3315" y="130"/>
                  </a:cubicBezTo>
                  <a:cubicBezTo>
                    <a:pt x="3314" y="127"/>
                    <a:pt x="3312" y="125"/>
                    <a:pt x="3311" y="123"/>
                  </a:cubicBezTo>
                  <a:cubicBezTo>
                    <a:pt x="3311" y="122"/>
                    <a:pt x="3311" y="122"/>
                    <a:pt x="3311" y="121"/>
                  </a:cubicBezTo>
                  <a:cubicBezTo>
                    <a:pt x="3312" y="115"/>
                    <a:pt x="3313" y="109"/>
                    <a:pt x="3313" y="104"/>
                  </a:cubicBezTo>
                  <a:cubicBezTo>
                    <a:pt x="3315" y="91"/>
                    <a:pt x="3316" y="79"/>
                    <a:pt x="3316" y="72"/>
                  </a:cubicBezTo>
                  <a:cubicBezTo>
                    <a:pt x="3317" y="73"/>
                    <a:pt x="3318" y="74"/>
                    <a:pt x="3318" y="74"/>
                  </a:cubicBezTo>
                  <a:cubicBezTo>
                    <a:pt x="3318" y="74"/>
                    <a:pt x="3317" y="72"/>
                    <a:pt x="3316" y="69"/>
                  </a:cubicBezTo>
                  <a:cubicBezTo>
                    <a:pt x="3316" y="67"/>
                    <a:pt x="3316" y="67"/>
                    <a:pt x="3316" y="67"/>
                  </a:cubicBezTo>
                  <a:cubicBezTo>
                    <a:pt x="3315" y="70"/>
                    <a:pt x="3315" y="70"/>
                    <a:pt x="3315" y="70"/>
                  </a:cubicBezTo>
                  <a:cubicBezTo>
                    <a:pt x="3313" y="76"/>
                    <a:pt x="3309" y="88"/>
                    <a:pt x="3304" y="101"/>
                  </a:cubicBezTo>
                  <a:cubicBezTo>
                    <a:pt x="3304" y="102"/>
                    <a:pt x="3304" y="103"/>
                    <a:pt x="3304" y="103"/>
                  </a:cubicBezTo>
                  <a:cubicBezTo>
                    <a:pt x="3303" y="103"/>
                    <a:pt x="3303" y="103"/>
                    <a:pt x="3303" y="103"/>
                  </a:cubicBezTo>
                  <a:cubicBezTo>
                    <a:pt x="3302" y="105"/>
                    <a:pt x="3302" y="105"/>
                    <a:pt x="3302" y="105"/>
                  </a:cubicBezTo>
                  <a:cubicBezTo>
                    <a:pt x="3301" y="107"/>
                    <a:pt x="3301" y="109"/>
                    <a:pt x="3301" y="111"/>
                  </a:cubicBezTo>
                  <a:cubicBezTo>
                    <a:pt x="3297" y="122"/>
                    <a:pt x="3293" y="133"/>
                    <a:pt x="3291" y="143"/>
                  </a:cubicBezTo>
                  <a:cubicBezTo>
                    <a:pt x="3289" y="150"/>
                    <a:pt x="3289" y="156"/>
                    <a:pt x="3290" y="161"/>
                  </a:cubicBezTo>
                  <a:cubicBezTo>
                    <a:pt x="3288" y="163"/>
                    <a:pt x="3286" y="166"/>
                    <a:pt x="3284" y="168"/>
                  </a:cubicBezTo>
                  <a:cubicBezTo>
                    <a:pt x="3282" y="172"/>
                    <a:pt x="3280" y="175"/>
                    <a:pt x="3279" y="178"/>
                  </a:cubicBezTo>
                  <a:cubicBezTo>
                    <a:pt x="3277" y="178"/>
                    <a:pt x="3275" y="178"/>
                    <a:pt x="3274" y="178"/>
                  </a:cubicBezTo>
                  <a:cubicBezTo>
                    <a:pt x="3276" y="172"/>
                    <a:pt x="3279" y="165"/>
                    <a:pt x="3281" y="155"/>
                  </a:cubicBezTo>
                  <a:cubicBezTo>
                    <a:pt x="3284" y="143"/>
                    <a:pt x="3288" y="129"/>
                    <a:pt x="3291" y="114"/>
                  </a:cubicBezTo>
                  <a:cubicBezTo>
                    <a:pt x="3294" y="103"/>
                    <a:pt x="3296" y="92"/>
                    <a:pt x="3299" y="83"/>
                  </a:cubicBezTo>
                  <a:cubicBezTo>
                    <a:pt x="3299" y="83"/>
                    <a:pt x="3299" y="84"/>
                    <a:pt x="3299" y="84"/>
                  </a:cubicBezTo>
                  <a:cubicBezTo>
                    <a:pt x="3300" y="87"/>
                    <a:pt x="3300" y="89"/>
                    <a:pt x="3300" y="92"/>
                  </a:cubicBezTo>
                  <a:cubicBezTo>
                    <a:pt x="3300" y="96"/>
                    <a:pt x="3300" y="98"/>
                    <a:pt x="3300" y="98"/>
                  </a:cubicBezTo>
                  <a:cubicBezTo>
                    <a:pt x="3300" y="98"/>
                    <a:pt x="3300" y="96"/>
                    <a:pt x="3301" y="92"/>
                  </a:cubicBezTo>
                  <a:cubicBezTo>
                    <a:pt x="3302" y="90"/>
                    <a:pt x="3302" y="87"/>
                    <a:pt x="3302" y="84"/>
                  </a:cubicBezTo>
                  <a:cubicBezTo>
                    <a:pt x="3303" y="81"/>
                    <a:pt x="3303" y="78"/>
                    <a:pt x="3302" y="74"/>
                  </a:cubicBezTo>
                  <a:cubicBezTo>
                    <a:pt x="3301" y="69"/>
                    <a:pt x="3301" y="69"/>
                    <a:pt x="3301" y="69"/>
                  </a:cubicBezTo>
                  <a:cubicBezTo>
                    <a:pt x="3298" y="74"/>
                    <a:pt x="3298" y="74"/>
                    <a:pt x="3298" y="74"/>
                  </a:cubicBezTo>
                  <a:cubicBezTo>
                    <a:pt x="3291" y="84"/>
                    <a:pt x="3285" y="97"/>
                    <a:pt x="3280" y="111"/>
                  </a:cubicBezTo>
                  <a:cubicBezTo>
                    <a:pt x="3275" y="125"/>
                    <a:pt x="3270" y="139"/>
                    <a:pt x="3267" y="151"/>
                  </a:cubicBezTo>
                  <a:cubicBezTo>
                    <a:pt x="3264" y="162"/>
                    <a:pt x="3263" y="170"/>
                    <a:pt x="3264" y="177"/>
                  </a:cubicBezTo>
                  <a:cubicBezTo>
                    <a:pt x="3261" y="177"/>
                    <a:pt x="3259" y="177"/>
                    <a:pt x="3257" y="177"/>
                  </a:cubicBezTo>
                  <a:cubicBezTo>
                    <a:pt x="3257" y="175"/>
                    <a:pt x="3257" y="174"/>
                    <a:pt x="3257" y="172"/>
                  </a:cubicBezTo>
                  <a:cubicBezTo>
                    <a:pt x="3258" y="169"/>
                    <a:pt x="3259" y="165"/>
                    <a:pt x="3261" y="162"/>
                  </a:cubicBezTo>
                  <a:cubicBezTo>
                    <a:pt x="3262" y="155"/>
                    <a:pt x="3265" y="147"/>
                    <a:pt x="3267" y="139"/>
                  </a:cubicBezTo>
                  <a:cubicBezTo>
                    <a:pt x="3269" y="132"/>
                    <a:pt x="3272" y="123"/>
                    <a:pt x="3274" y="115"/>
                  </a:cubicBezTo>
                  <a:cubicBezTo>
                    <a:pt x="3278" y="101"/>
                    <a:pt x="3283" y="89"/>
                    <a:pt x="3286" y="79"/>
                  </a:cubicBezTo>
                  <a:cubicBezTo>
                    <a:pt x="3286" y="79"/>
                    <a:pt x="3286" y="80"/>
                    <a:pt x="3286" y="80"/>
                  </a:cubicBezTo>
                  <a:cubicBezTo>
                    <a:pt x="3286" y="82"/>
                    <a:pt x="3286" y="84"/>
                    <a:pt x="3286" y="85"/>
                  </a:cubicBezTo>
                  <a:cubicBezTo>
                    <a:pt x="3286" y="88"/>
                    <a:pt x="3285" y="89"/>
                    <a:pt x="3285" y="89"/>
                  </a:cubicBezTo>
                  <a:cubicBezTo>
                    <a:pt x="3285" y="89"/>
                    <a:pt x="3286" y="88"/>
                    <a:pt x="3287" y="86"/>
                  </a:cubicBezTo>
                  <a:cubicBezTo>
                    <a:pt x="3287" y="87"/>
                    <a:pt x="3287" y="88"/>
                    <a:pt x="3287" y="88"/>
                  </a:cubicBezTo>
                  <a:cubicBezTo>
                    <a:pt x="3287" y="90"/>
                    <a:pt x="3287" y="91"/>
                    <a:pt x="3287" y="91"/>
                  </a:cubicBezTo>
                  <a:cubicBezTo>
                    <a:pt x="3287" y="91"/>
                    <a:pt x="3287" y="90"/>
                    <a:pt x="3287" y="88"/>
                  </a:cubicBezTo>
                  <a:cubicBezTo>
                    <a:pt x="3288" y="87"/>
                    <a:pt x="3288" y="84"/>
                    <a:pt x="3289" y="80"/>
                  </a:cubicBezTo>
                  <a:cubicBezTo>
                    <a:pt x="3289" y="79"/>
                    <a:pt x="3289" y="78"/>
                    <a:pt x="3289" y="77"/>
                  </a:cubicBezTo>
                  <a:cubicBezTo>
                    <a:pt x="3289" y="75"/>
                    <a:pt x="3289" y="74"/>
                    <a:pt x="3288" y="72"/>
                  </a:cubicBezTo>
                  <a:cubicBezTo>
                    <a:pt x="3287" y="68"/>
                    <a:pt x="3287" y="68"/>
                    <a:pt x="3287" y="68"/>
                  </a:cubicBezTo>
                  <a:cubicBezTo>
                    <a:pt x="3285" y="72"/>
                    <a:pt x="3285" y="72"/>
                    <a:pt x="3285" y="72"/>
                  </a:cubicBezTo>
                  <a:cubicBezTo>
                    <a:pt x="3285" y="72"/>
                    <a:pt x="3285" y="72"/>
                    <a:pt x="3285" y="73"/>
                  </a:cubicBezTo>
                  <a:cubicBezTo>
                    <a:pt x="3284" y="72"/>
                    <a:pt x="3283" y="72"/>
                    <a:pt x="3283" y="73"/>
                  </a:cubicBezTo>
                  <a:cubicBezTo>
                    <a:pt x="3281" y="73"/>
                    <a:pt x="3280" y="73"/>
                    <a:pt x="3279" y="74"/>
                  </a:cubicBezTo>
                  <a:cubicBezTo>
                    <a:pt x="3274" y="77"/>
                    <a:pt x="3270" y="80"/>
                    <a:pt x="3266" y="85"/>
                  </a:cubicBezTo>
                  <a:cubicBezTo>
                    <a:pt x="3259" y="93"/>
                    <a:pt x="3251" y="102"/>
                    <a:pt x="3244" y="112"/>
                  </a:cubicBezTo>
                  <a:cubicBezTo>
                    <a:pt x="3241" y="117"/>
                    <a:pt x="3238" y="121"/>
                    <a:pt x="3236" y="126"/>
                  </a:cubicBezTo>
                  <a:cubicBezTo>
                    <a:pt x="3234" y="123"/>
                    <a:pt x="3233" y="121"/>
                    <a:pt x="3232" y="119"/>
                  </a:cubicBezTo>
                  <a:cubicBezTo>
                    <a:pt x="3234" y="116"/>
                    <a:pt x="3236" y="113"/>
                    <a:pt x="3237" y="109"/>
                  </a:cubicBezTo>
                  <a:cubicBezTo>
                    <a:pt x="3242" y="101"/>
                    <a:pt x="3247" y="93"/>
                    <a:pt x="3252" y="87"/>
                  </a:cubicBezTo>
                  <a:cubicBezTo>
                    <a:pt x="3253" y="85"/>
                    <a:pt x="3255" y="83"/>
                    <a:pt x="3257" y="81"/>
                  </a:cubicBezTo>
                  <a:cubicBezTo>
                    <a:pt x="3256" y="82"/>
                    <a:pt x="3256" y="83"/>
                    <a:pt x="3256" y="83"/>
                  </a:cubicBezTo>
                  <a:cubicBezTo>
                    <a:pt x="3256" y="83"/>
                    <a:pt x="3257" y="81"/>
                    <a:pt x="3259" y="79"/>
                  </a:cubicBezTo>
                  <a:cubicBezTo>
                    <a:pt x="3260" y="77"/>
                    <a:pt x="3264" y="76"/>
                    <a:pt x="3268" y="73"/>
                  </a:cubicBezTo>
                  <a:cubicBezTo>
                    <a:pt x="3271" y="69"/>
                    <a:pt x="3271" y="69"/>
                    <a:pt x="3271" y="69"/>
                  </a:cubicBezTo>
                  <a:cubicBezTo>
                    <a:pt x="3266" y="70"/>
                    <a:pt x="3266" y="70"/>
                    <a:pt x="3266" y="70"/>
                  </a:cubicBezTo>
                  <a:cubicBezTo>
                    <a:pt x="3260" y="72"/>
                    <a:pt x="3253" y="77"/>
                    <a:pt x="3247" y="82"/>
                  </a:cubicBezTo>
                  <a:cubicBezTo>
                    <a:pt x="3241" y="88"/>
                    <a:pt x="3234" y="96"/>
                    <a:pt x="3229" y="104"/>
                  </a:cubicBezTo>
                  <a:cubicBezTo>
                    <a:pt x="3227" y="105"/>
                    <a:pt x="3226" y="107"/>
                    <a:pt x="3225" y="108"/>
                  </a:cubicBezTo>
                  <a:cubicBezTo>
                    <a:pt x="3221" y="101"/>
                    <a:pt x="3218" y="94"/>
                    <a:pt x="3216" y="89"/>
                  </a:cubicBezTo>
                  <a:cubicBezTo>
                    <a:pt x="3214" y="84"/>
                    <a:pt x="3213" y="80"/>
                    <a:pt x="3213" y="80"/>
                  </a:cubicBezTo>
                  <a:cubicBezTo>
                    <a:pt x="3213" y="80"/>
                    <a:pt x="3212" y="84"/>
                    <a:pt x="3211" y="90"/>
                  </a:cubicBezTo>
                  <a:cubicBezTo>
                    <a:pt x="3210" y="95"/>
                    <a:pt x="3210" y="104"/>
                    <a:pt x="3211" y="113"/>
                  </a:cubicBezTo>
                  <a:cubicBezTo>
                    <a:pt x="3212" y="117"/>
                    <a:pt x="3212" y="121"/>
                    <a:pt x="3213" y="125"/>
                  </a:cubicBezTo>
                  <a:cubicBezTo>
                    <a:pt x="3212" y="126"/>
                    <a:pt x="3212" y="127"/>
                    <a:pt x="3211" y="128"/>
                  </a:cubicBezTo>
                  <a:cubicBezTo>
                    <a:pt x="3208" y="132"/>
                    <a:pt x="3206" y="136"/>
                    <a:pt x="3203" y="140"/>
                  </a:cubicBezTo>
                  <a:cubicBezTo>
                    <a:pt x="3202" y="139"/>
                    <a:pt x="3202" y="138"/>
                    <a:pt x="3201" y="137"/>
                  </a:cubicBezTo>
                  <a:cubicBezTo>
                    <a:pt x="3196" y="129"/>
                    <a:pt x="3190" y="120"/>
                    <a:pt x="3185" y="112"/>
                  </a:cubicBezTo>
                  <a:cubicBezTo>
                    <a:pt x="3183" y="109"/>
                    <a:pt x="3181" y="107"/>
                    <a:pt x="3180" y="105"/>
                  </a:cubicBezTo>
                  <a:cubicBezTo>
                    <a:pt x="3180" y="105"/>
                    <a:pt x="3180" y="104"/>
                    <a:pt x="3180" y="104"/>
                  </a:cubicBezTo>
                  <a:cubicBezTo>
                    <a:pt x="3180" y="98"/>
                    <a:pt x="3181" y="93"/>
                    <a:pt x="3182" y="87"/>
                  </a:cubicBezTo>
                  <a:cubicBezTo>
                    <a:pt x="3184" y="77"/>
                    <a:pt x="3186" y="67"/>
                    <a:pt x="3186" y="60"/>
                  </a:cubicBezTo>
                  <a:cubicBezTo>
                    <a:pt x="3187" y="56"/>
                    <a:pt x="3188" y="54"/>
                    <a:pt x="3188" y="52"/>
                  </a:cubicBezTo>
                  <a:cubicBezTo>
                    <a:pt x="3189" y="50"/>
                    <a:pt x="3190" y="49"/>
                    <a:pt x="3190" y="49"/>
                  </a:cubicBezTo>
                  <a:cubicBezTo>
                    <a:pt x="3190" y="49"/>
                    <a:pt x="3189" y="50"/>
                    <a:pt x="3188" y="52"/>
                  </a:cubicBezTo>
                  <a:cubicBezTo>
                    <a:pt x="3187" y="53"/>
                    <a:pt x="3185" y="56"/>
                    <a:pt x="3184" y="59"/>
                  </a:cubicBezTo>
                  <a:cubicBezTo>
                    <a:pt x="3182" y="66"/>
                    <a:pt x="3178" y="75"/>
                    <a:pt x="3175" y="85"/>
                  </a:cubicBezTo>
                  <a:cubicBezTo>
                    <a:pt x="3173" y="89"/>
                    <a:pt x="3172" y="92"/>
                    <a:pt x="3171" y="96"/>
                  </a:cubicBezTo>
                  <a:cubicBezTo>
                    <a:pt x="3170" y="95"/>
                    <a:pt x="3169" y="94"/>
                    <a:pt x="3168" y="94"/>
                  </a:cubicBezTo>
                  <a:cubicBezTo>
                    <a:pt x="3164" y="90"/>
                    <a:pt x="3161" y="88"/>
                    <a:pt x="3161" y="88"/>
                  </a:cubicBezTo>
                  <a:cubicBezTo>
                    <a:pt x="3161" y="88"/>
                    <a:pt x="3162" y="91"/>
                    <a:pt x="3165" y="96"/>
                  </a:cubicBezTo>
                  <a:cubicBezTo>
                    <a:pt x="3166" y="99"/>
                    <a:pt x="3167" y="103"/>
                    <a:pt x="3169" y="108"/>
                  </a:cubicBezTo>
                  <a:cubicBezTo>
                    <a:pt x="3168" y="112"/>
                    <a:pt x="3167" y="116"/>
                    <a:pt x="3166" y="121"/>
                  </a:cubicBezTo>
                  <a:cubicBezTo>
                    <a:pt x="3165" y="122"/>
                    <a:pt x="3165" y="124"/>
                    <a:pt x="3165" y="126"/>
                  </a:cubicBezTo>
                  <a:cubicBezTo>
                    <a:pt x="3161" y="119"/>
                    <a:pt x="3156" y="114"/>
                    <a:pt x="3152" y="109"/>
                  </a:cubicBezTo>
                  <a:cubicBezTo>
                    <a:pt x="3149" y="105"/>
                    <a:pt x="3146" y="103"/>
                    <a:pt x="3143" y="101"/>
                  </a:cubicBezTo>
                  <a:cubicBezTo>
                    <a:pt x="3143" y="100"/>
                    <a:pt x="3143" y="100"/>
                    <a:pt x="3142" y="100"/>
                  </a:cubicBezTo>
                  <a:cubicBezTo>
                    <a:pt x="3144" y="96"/>
                    <a:pt x="3146" y="92"/>
                    <a:pt x="3148" y="89"/>
                  </a:cubicBezTo>
                  <a:cubicBezTo>
                    <a:pt x="3149" y="87"/>
                    <a:pt x="3150" y="85"/>
                    <a:pt x="3151" y="83"/>
                  </a:cubicBezTo>
                  <a:cubicBezTo>
                    <a:pt x="3152" y="81"/>
                    <a:pt x="3153" y="79"/>
                    <a:pt x="3154" y="78"/>
                  </a:cubicBezTo>
                  <a:cubicBezTo>
                    <a:pt x="3156" y="75"/>
                    <a:pt x="3158" y="73"/>
                    <a:pt x="3159" y="72"/>
                  </a:cubicBezTo>
                  <a:cubicBezTo>
                    <a:pt x="3161" y="70"/>
                    <a:pt x="3161" y="69"/>
                    <a:pt x="3161" y="69"/>
                  </a:cubicBezTo>
                  <a:cubicBezTo>
                    <a:pt x="3161" y="69"/>
                    <a:pt x="3161" y="70"/>
                    <a:pt x="3159" y="71"/>
                  </a:cubicBezTo>
                  <a:cubicBezTo>
                    <a:pt x="3158" y="73"/>
                    <a:pt x="3155" y="74"/>
                    <a:pt x="3152" y="76"/>
                  </a:cubicBezTo>
                  <a:cubicBezTo>
                    <a:pt x="3151" y="78"/>
                    <a:pt x="3149" y="79"/>
                    <a:pt x="3148" y="81"/>
                  </a:cubicBezTo>
                  <a:cubicBezTo>
                    <a:pt x="3147" y="82"/>
                    <a:pt x="3145" y="84"/>
                    <a:pt x="3144" y="86"/>
                  </a:cubicBezTo>
                  <a:cubicBezTo>
                    <a:pt x="3143" y="87"/>
                    <a:pt x="3142" y="88"/>
                    <a:pt x="3141" y="90"/>
                  </a:cubicBezTo>
                  <a:cubicBezTo>
                    <a:pt x="3141" y="87"/>
                    <a:pt x="3141" y="84"/>
                    <a:pt x="3141" y="81"/>
                  </a:cubicBezTo>
                  <a:cubicBezTo>
                    <a:pt x="3141" y="80"/>
                    <a:pt x="3141" y="80"/>
                    <a:pt x="3141" y="80"/>
                  </a:cubicBezTo>
                  <a:cubicBezTo>
                    <a:pt x="3141" y="79"/>
                    <a:pt x="3142" y="78"/>
                    <a:pt x="3143" y="77"/>
                  </a:cubicBezTo>
                  <a:cubicBezTo>
                    <a:pt x="3147" y="72"/>
                    <a:pt x="3152" y="68"/>
                    <a:pt x="3156" y="64"/>
                  </a:cubicBezTo>
                  <a:cubicBezTo>
                    <a:pt x="3160" y="60"/>
                    <a:pt x="3163" y="56"/>
                    <a:pt x="3166" y="53"/>
                  </a:cubicBezTo>
                  <a:cubicBezTo>
                    <a:pt x="3169" y="50"/>
                    <a:pt x="3172" y="48"/>
                    <a:pt x="3174" y="48"/>
                  </a:cubicBezTo>
                  <a:cubicBezTo>
                    <a:pt x="3174" y="49"/>
                    <a:pt x="3174" y="50"/>
                    <a:pt x="3173" y="51"/>
                  </a:cubicBezTo>
                  <a:cubicBezTo>
                    <a:pt x="3173" y="51"/>
                    <a:pt x="3172" y="52"/>
                    <a:pt x="3172" y="52"/>
                  </a:cubicBezTo>
                  <a:cubicBezTo>
                    <a:pt x="3172" y="52"/>
                    <a:pt x="3173" y="52"/>
                    <a:pt x="3173" y="51"/>
                  </a:cubicBezTo>
                  <a:cubicBezTo>
                    <a:pt x="3174" y="50"/>
                    <a:pt x="3175" y="49"/>
                    <a:pt x="3175" y="47"/>
                  </a:cubicBezTo>
                  <a:cubicBezTo>
                    <a:pt x="3175" y="47"/>
                    <a:pt x="3175" y="47"/>
                    <a:pt x="3175" y="47"/>
                  </a:cubicBezTo>
                  <a:cubicBezTo>
                    <a:pt x="3174" y="47"/>
                    <a:pt x="3174" y="47"/>
                    <a:pt x="3174" y="47"/>
                  </a:cubicBezTo>
                  <a:cubicBezTo>
                    <a:pt x="3171" y="47"/>
                    <a:pt x="3168" y="49"/>
                    <a:pt x="3165" y="51"/>
                  </a:cubicBezTo>
                  <a:cubicBezTo>
                    <a:pt x="3161" y="54"/>
                    <a:pt x="3158" y="57"/>
                    <a:pt x="3153" y="61"/>
                  </a:cubicBezTo>
                  <a:cubicBezTo>
                    <a:pt x="3149" y="64"/>
                    <a:pt x="3144" y="68"/>
                    <a:pt x="3140" y="71"/>
                  </a:cubicBezTo>
                  <a:cubicBezTo>
                    <a:pt x="3139" y="65"/>
                    <a:pt x="3139" y="60"/>
                    <a:pt x="3138" y="55"/>
                  </a:cubicBezTo>
                  <a:cubicBezTo>
                    <a:pt x="3137" y="52"/>
                    <a:pt x="3136" y="49"/>
                    <a:pt x="3136" y="48"/>
                  </a:cubicBezTo>
                  <a:cubicBezTo>
                    <a:pt x="3135" y="46"/>
                    <a:pt x="3135" y="45"/>
                    <a:pt x="3135" y="45"/>
                  </a:cubicBezTo>
                  <a:cubicBezTo>
                    <a:pt x="3135" y="45"/>
                    <a:pt x="3135" y="46"/>
                    <a:pt x="3135" y="48"/>
                  </a:cubicBezTo>
                  <a:cubicBezTo>
                    <a:pt x="3135" y="50"/>
                    <a:pt x="3136" y="52"/>
                    <a:pt x="3136" y="55"/>
                  </a:cubicBezTo>
                  <a:cubicBezTo>
                    <a:pt x="3135" y="61"/>
                    <a:pt x="3134" y="68"/>
                    <a:pt x="3134" y="76"/>
                  </a:cubicBezTo>
                  <a:cubicBezTo>
                    <a:pt x="3130" y="80"/>
                    <a:pt x="3126" y="83"/>
                    <a:pt x="3123" y="87"/>
                  </a:cubicBezTo>
                  <a:cubicBezTo>
                    <a:pt x="3120" y="90"/>
                    <a:pt x="3118" y="92"/>
                    <a:pt x="3115" y="95"/>
                  </a:cubicBezTo>
                  <a:cubicBezTo>
                    <a:pt x="3115" y="92"/>
                    <a:pt x="3115" y="88"/>
                    <a:pt x="3115" y="85"/>
                  </a:cubicBezTo>
                  <a:cubicBezTo>
                    <a:pt x="3115" y="80"/>
                    <a:pt x="3116" y="75"/>
                    <a:pt x="3116" y="71"/>
                  </a:cubicBezTo>
                  <a:cubicBezTo>
                    <a:pt x="3117" y="66"/>
                    <a:pt x="3117" y="62"/>
                    <a:pt x="3118" y="59"/>
                  </a:cubicBezTo>
                  <a:cubicBezTo>
                    <a:pt x="3119" y="56"/>
                    <a:pt x="3119" y="53"/>
                    <a:pt x="3121" y="50"/>
                  </a:cubicBezTo>
                  <a:cubicBezTo>
                    <a:pt x="3121" y="50"/>
                    <a:pt x="3122" y="49"/>
                    <a:pt x="3122" y="49"/>
                  </a:cubicBezTo>
                  <a:cubicBezTo>
                    <a:pt x="3122" y="49"/>
                    <a:pt x="3121" y="50"/>
                    <a:pt x="3121" y="50"/>
                  </a:cubicBezTo>
                  <a:cubicBezTo>
                    <a:pt x="3122" y="47"/>
                    <a:pt x="3123" y="45"/>
                    <a:pt x="3123" y="44"/>
                  </a:cubicBezTo>
                  <a:cubicBezTo>
                    <a:pt x="3123" y="45"/>
                    <a:pt x="3122" y="47"/>
                    <a:pt x="3120" y="50"/>
                  </a:cubicBezTo>
                  <a:cubicBezTo>
                    <a:pt x="3117" y="52"/>
                    <a:pt x="3116" y="56"/>
                    <a:pt x="3114" y="60"/>
                  </a:cubicBezTo>
                  <a:cubicBezTo>
                    <a:pt x="3109" y="69"/>
                    <a:pt x="3102" y="79"/>
                    <a:pt x="3094" y="89"/>
                  </a:cubicBezTo>
                  <a:cubicBezTo>
                    <a:pt x="3087" y="99"/>
                    <a:pt x="3078" y="110"/>
                    <a:pt x="3070" y="121"/>
                  </a:cubicBezTo>
                  <a:cubicBezTo>
                    <a:pt x="3071" y="120"/>
                    <a:pt x="3072" y="118"/>
                    <a:pt x="3072" y="116"/>
                  </a:cubicBezTo>
                  <a:cubicBezTo>
                    <a:pt x="3075" y="109"/>
                    <a:pt x="3076" y="103"/>
                    <a:pt x="3078" y="96"/>
                  </a:cubicBezTo>
                  <a:cubicBezTo>
                    <a:pt x="3080" y="90"/>
                    <a:pt x="3081" y="83"/>
                    <a:pt x="3082" y="77"/>
                  </a:cubicBezTo>
                  <a:cubicBezTo>
                    <a:pt x="3084" y="71"/>
                    <a:pt x="3084" y="65"/>
                    <a:pt x="3084" y="59"/>
                  </a:cubicBezTo>
                  <a:cubicBezTo>
                    <a:pt x="3084" y="54"/>
                    <a:pt x="3084" y="50"/>
                    <a:pt x="3085" y="46"/>
                  </a:cubicBezTo>
                  <a:cubicBezTo>
                    <a:pt x="3085" y="42"/>
                    <a:pt x="3084" y="39"/>
                    <a:pt x="3085" y="37"/>
                  </a:cubicBezTo>
                  <a:cubicBezTo>
                    <a:pt x="3085" y="35"/>
                    <a:pt x="3086" y="34"/>
                    <a:pt x="3086" y="34"/>
                  </a:cubicBezTo>
                  <a:cubicBezTo>
                    <a:pt x="3086" y="34"/>
                    <a:pt x="3085" y="34"/>
                    <a:pt x="3084" y="37"/>
                  </a:cubicBezTo>
                  <a:cubicBezTo>
                    <a:pt x="3083" y="39"/>
                    <a:pt x="3083" y="42"/>
                    <a:pt x="3082" y="46"/>
                  </a:cubicBezTo>
                  <a:cubicBezTo>
                    <a:pt x="3082" y="47"/>
                    <a:pt x="3081" y="49"/>
                    <a:pt x="3081" y="52"/>
                  </a:cubicBezTo>
                  <a:cubicBezTo>
                    <a:pt x="3080" y="54"/>
                    <a:pt x="3080" y="57"/>
                    <a:pt x="3079" y="59"/>
                  </a:cubicBezTo>
                  <a:cubicBezTo>
                    <a:pt x="3079" y="64"/>
                    <a:pt x="3077" y="70"/>
                    <a:pt x="3075" y="75"/>
                  </a:cubicBezTo>
                  <a:cubicBezTo>
                    <a:pt x="3073" y="81"/>
                    <a:pt x="3071" y="87"/>
                    <a:pt x="3068" y="93"/>
                  </a:cubicBezTo>
                  <a:cubicBezTo>
                    <a:pt x="3066" y="99"/>
                    <a:pt x="3063" y="105"/>
                    <a:pt x="3061" y="111"/>
                  </a:cubicBezTo>
                  <a:cubicBezTo>
                    <a:pt x="3058" y="117"/>
                    <a:pt x="3055" y="122"/>
                    <a:pt x="3051" y="128"/>
                  </a:cubicBezTo>
                  <a:cubicBezTo>
                    <a:pt x="3050" y="130"/>
                    <a:pt x="3049" y="132"/>
                    <a:pt x="3048" y="133"/>
                  </a:cubicBezTo>
                  <a:cubicBezTo>
                    <a:pt x="3047" y="131"/>
                    <a:pt x="3047" y="128"/>
                    <a:pt x="3046" y="124"/>
                  </a:cubicBezTo>
                  <a:cubicBezTo>
                    <a:pt x="3048" y="122"/>
                    <a:pt x="3049" y="119"/>
                    <a:pt x="3051" y="117"/>
                  </a:cubicBezTo>
                  <a:cubicBezTo>
                    <a:pt x="3056" y="108"/>
                    <a:pt x="3060" y="100"/>
                    <a:pt x="3063" y="93"/>
                  </a:cubicBezTo>
                  <a:cubicBezTo>
                    <a:pt x="3067" y="87"/>
                    <a:pt x="3071" y="80"/>
                    <a:pt x="3069" y="76"/>
                  </a:cubicBezTo>
                  <a:cubicBezTo>
                    <a:pt x="3069" y="76"/>
                    <a:pt x="3069" y="76"/>
                    <a:pt x="3069" y="76"/>
                  </a:cubicBezTo>
                  <a:cubicBezTo>
                    <a:pt x="3068" y="76"/>
                    <a:pt x="3068" y="76"/>
                    <a:pt x="3068" y="76"/>
                  </a:cubicBezTo>
                  <a:cubicBezTo>
                    <a:pt x="3067" y="75"/>
                    <a:pt x="3065" y="76"/>
                    <a:pt x="3065" y="77"/>
                  </a:cubicBezTo>
                  <a:cubicBezTo>
                    <a:pt x="3064" y="78"/>
                    <a:pt x="3064" y="78"/>
                    <a:pt x="3064" y="78"/>
                  </a:cubicBezTo>
                  <a:cubicBezTo>
                    <a:pt x="3064" y="78"/>
                    <a:pt x="3064" y="78"/>
                    <a:pt x="3065" y="77"/>
                  </a:cubicBezTo>
                  <a:cubicBezTo>
                    <a:pt x="3066" y="77"/>
                    <a:pt x="3067" y="76"/>
                    <a:pt x="3068" y="77"/>
                  </a:cubicBezTo>
                  <a:cubicBezTo>
                    <a:pt x="3068" y="80"/>
                    <a:pt x="3064" y="85"/>
                    <a:pt x="3059" y="91"/>
                  </a:cubicBezTo>
                  <a:cubicBezTo>
                    <a:pt x="3055" y="97"/>
                    <a:pt x="3050" y="104"/>
                    <a:pt x="3043" y="111"/>
                  </a:cubicBezTo>
                  <a:cubicBezTo>
                    <a:pt x="3043" y="111"/>
                    <a:pt x="3043" y="111"/>
                    <a:pt x="3043" y="111"/>
                  </a:cubicBezTo>
                  <a:cubicBezTo>
                    <a:pt x="3043" y="110"/>
                    <a:pt x="3043" y="109"/>
                    <a:pt x="3043" y="108"/>
                  </a:cubicBezTo>
                  <a:cubicBezTo>
                    <a:pt x="3042" y="103"/>
                    <a:pt x="3041" y="98"/>
                    <a:pt x="3041" y="92"/>
                  </a:cubicBezTo>
                  <a:cubicBezTo>
                    <a:pt x="3040" y="87"/>
                    <a:pt x="3040" y="82"/>
                    <a:pt x="3041" y="78"/>
                  </a:cubicBezTo>
                  <a:cubicBezTo>
                    <a:pt x="3041" y="73"/>
                    <a:pt x="3042" y="68"/>
                    <a:pt x="3042" y="64"/>
                  </a:cubicBezTo>
                  <a:cubicBezTo>
                    <a:pt x="3042" y="60"/>
                    <a:pt x="3043" y="56"/>
                    <a:pt x="3044" y="53"/>
                  </a:cubicBezTo>
                  <a:cubicBezTo>
                    <a:pt x="3045" y="47"/>
                    <a:pt x="3044" y="43"/>
                    <a:pt x="3044" y="43"/>
                  </a:cubicBezTo>
                  <a:cubicBezTo>
                    <a:pt x="3044" y="43"/>
                    <a:pt x="3044" y="47"/>
                    <a:pt x="3041" y="52"/>
                  </a:cubicBezTo>
                  <a:cubicBezTo>
                    <a:pt x="3040" y="55"/>
                    <a:pt x="3039" y="59"/>
                    <a:pt x="3037" y="63"/>
                  </a:cubicBezTo>
                  <a:cubicBezTo>
                    <a:pt x="3036" y="67"/>
                    <a:pt x="3035" y="71"/>
                    <a:pt x="3033" y="76"/>
                  </a:cubicBezTo>
                  <a:cubicBezTo>
                    <a:pt x="3033" y="78"/>
                    <a:pt x="3032" y="79"/>
                    <a:pt x="3032" y="81"/>
                  </a:cubicBezTo>
                  <a:cubicBezTo>
                    <a:pt x="3032" y="78"/>
                    <a:pt x="3032" y="74"/>
                    <a:pt x="3032" y="71"/>
                  </a:cubicBezTo>
                  <a:cubicBezTo>
                    <a:pt x="3033" y="59"/>
                    <a:pt x="3033" y="49"/>
                    <a:pt x="3034" y="42"/>
                  </a:cubicBezTo>
                  <a:cubicBezTo>
                    <a:pt x="3036" y="34"/>
                    <a:pt x="3035" y="30"/>
                    <a:pt x="3035" y="30"/>
                  </a:cubicBezTo>
                  <a:cubicBezTo>
                    <a:pt x="3035" y="30"/>
                    <a:pt x="3035" y="34"/>
                    <a:pt x="3032" y="41"/>
                  </a:cubicBezTo>
                  <a:cubicBezTo>
                    <a:pt x="3029" y="48"/>
                    <a:pt x="3027" y="59"/>
                    <a:pt x="3025" y="71"/>
                  </a:cubicBezTo>
                  <a:cubicBezTo>
                    <a:pt x="3024" y="76"/>
                    <a:pt x="3023" y="83"/>
                    <a:pt x="3021" y="89"/>
                  </a:cubicBezTo>
                  <a:cubicBezTo>
                    <a:pt x="3020" y="95"/>
                    <a:pt x="3019" y="102"/>
                    <a:pt x="3018" y="108"/>
                  </a:cubicBezTo>
                  <a:cubicBezTo>
                    <a:pt x="3017" y="115"/>
                    <a:pt x="3015" y="119"/>
                    <a:pt x="3013" y="125"/>
                  </a:cubicBezTo>
                  <a:cubicBezTo>
                    <a:pt x="3011" y="128"/>
                    <a:pt x="3010" y="131"/>
                    <a:pt x="3009" y="135"/>
                  </a:cubicBezTo>
                  <a:cubicBezTo>
                    <a:pt x="3009" y="137"/>
                    <a:pt x="3009" y="137"/>
                    <a:pt x="3009" y="137"/>
                  </a:cubicBezTo>
                  <a:cubicBezTo>
                    <a:pt x="3009" y="138"/>
                    <a:pt x="3009" y="138"/>
                    <a:pt x="3009" y="138"/>
                  </a:cubicBezTo>
                  <a:cubicBezTo>
                    <a:pt x="3008" y="138"/>
                    <a:pt x="3008" y="138"/>
                    <a:pt x="3007" y="138"/>
                  </a:cubicBezTo>
                  <a:cubicBezTo>
                    <a:pt x="3007" y="135"/>
                    <a:pt x="3006" y="132"/>
                    <a:pt x="3006" y="129"/>
                  </a:cubicBezTo>
                  <a:cubicBezTo>
                    <a:pt x="3003" y="118"/>
                    <a:pt x="3001" y="105"/>
                    <a:pt x="3001" y="93"/>
                  </a:cubicBezTo>
                  <a:cubicBezTo>
                    <a:pt x="3000" y="87"/>
                    <a:pt x="3002" y="80"/>
                    <a:pt x="3002" y="73"/>
                  </a:cubicBezTo>
                  <a:cubicBezTo>
                    <a:pt x="3002" y="66"/>
                    <a:pt x="3002" y="60"/>
                    <a:pt x="3003" y="54"/>
                  </a:cubicBezTo>
                  <a:cubicBezTo>
                    <a:pt x="3004" y="48"/>
                    <a:pt x="3005" y="43"/>
                    <a:pt x="3007" y="39"/>
                  </a:cubicBezTo>
                  <a:cubicBezTo>
                    <a:pt x="3009" y="34"/>
                    <a:pt x="3012" y="30"/>
                    <a:pt x="3014" y="27"/>
                  </a:cubicBezTo>
                  <a:cubicBezTo>
                    <a:pt x="3018" y="20"/>
                    <a:pt x="3020" y="16"/>
                    <a:pt x="3020" y="16"/>
                  </a:cubicBezTo>
                  <a:cubicBezTo>
                    <a:pt x="3020" y="16"/>
                    <a:pt x="3017" y="20"/>
                    <a:pt x="3012" y="26"/>
                  </a:cubicBezTo>
                  <a:cubicBezTo>
                    <a:pt x="3009" y="29"/>
                    <a:pt x="3006" y="32"/>
                    <a:pt x="3003" y="36"/>
                  </a:cubicBezTo>
                  <a:cubicBezTo>
                    <a:pt x="3000" y="41"/>
                    <a:pt x="2997" y="47"/>
                    <a:pt x="2996" y="53"/>
                  </a:cubicBezTo>
                  <a:cubicBezTo>
                    <a:pt x="2994" y="59"/>
                    <a:pt x="2993" y="66"/>
                    <a:pt x="2992" y="72"/>
                  </a:cubicBezTo>
                  <a:cubicBezTo>
                    <a:pt x="2991" y="75"/>
                    <a:pt x="2991" y="78"/>
                    <a:pt x="2990" y="82"/>
                  </a:cubicBezTo>
                  <a:cubicBezTo>
                    <a:pt x="2989" y="87"/>
                    <a:pt x="2989" y="87"/>
                    <a:pt x="2989" y="87"/>
                  </a:cubicBezTo>
                  <a:cubicBezTo>
                    <a:pt x="2988" y="89"/>
                    <a:pt x="2988" y="90"/>
                    <a:pt x="2988" y="92"/>
                  </a:cubicBezTo>
                  <a:cubicBezTo>
                    <a:pt x="2987" y="107"/>
                    <a:pt x="2989" y="121"/>
                    <a:pt x="2991" y="132"/>
                  </a:cubicBezTo>
                  <a:cubicBezTo>
                    <a:pt x="2992" y="134"/>
                    <a:pt x="2992" y="135"/>
                    <a:pt x="2992" y="137"/>
                  </a:cubicBezTo>
                  <a:cubicBezTo>
                    <a:pt x="2989" y="137"/>
                    <a:pt x="2985" y="136"/>
                    <a:pt x="2981" y="136"/>
                  </a:cubicBezTo>
                  <a:cubicBezTo>
                    <a:pt x="2981" y="135"/>
                    <a:pt x="2981" y="134"/>
                    <a:pt x="2980" y="133"/>
                  </a:cubicBezTo>
                  <a:cubicBezTo>
                    <a:pt x="2979" y="127"/>
                    <a:pt x="2977" y="121"/>
                    <a:pt x="2976" y="115"/>
                  </a:cubicBezTo>
                  <a:cubicBezTo>
                    <a:pt x="2974" y="103"/>
                    <a:pt x="2974" y="91"/>
                    <a:pt x="2976" y="79"/>
                  </a:cubicBezTo>
                  <a:cubicBezTo>
                    <a:pt x="2977" y="73"/>
                    <a:pt x="2978" y="68"/>
                    <a:pt x="2979" y="63"/>
                  </a:cubicBezTo>
                  <a:cubicBezTo>
                    <a:pt x="2980" y="61"/>
                    <a:pt x="2981" y="58"/>
                    <a:pt x="2981" y="55"/>
                  </a:cubicBezTo>
                  <a:cubicBezTo>
                    <a:pt x="2982" y="53"/>
                    <a:pt x="2982" y="52"/>
                    <a:pt x="2982" y="50"/>
                  </a:cubicBezTo>
                  <a:cubicBezTo>
                    <a:pt x="2983" y="47"/>
                    <a:pt x="2984" y="44"/>
                    <a:pt x="2984" y="43"/>
                  </a:cubicBezTo>
                  <a:cubicBezTo>
                    <a:pt x="2984" y="43"/>
                    <a:pt x="2984" y="43"/>
                    <a:pt x="2984" y="43"/>
                  </a:cubicBezTo>
                  <a:cubicBezTo>
                    <a:pt x="2984" y="43"/>
                    <a:pt x="2984" y="43"/>
                    <a:pt x="2984" y="43"/>
                  </a:cubicBezTo>
                  <a:cubicBezTo>
                    <a:pt x="2984" y="43"/>
                    <a:pt x="2984" y="43"/>
                    <a:pt x="2983" y="43"/>
                  </a:cubicBezTo>
                  <a:cubicBezTo>
                    <a:pt x="2985" y="38"/>
                    <a:pt x="2987" y="35"/>
                    <a:pt x="2989" y="34"/>
                  </a:cubicBezTo>
                  <a:cubicBezTo>
                    <a:pt x="2989" y="36"/>
                    <a:pt x="2989" y="36"/>
                    <a:pt x="2989" y="36"/>
                  </a:cubicBezTo>
                  <a:cubicBezTo>
                    <a:pt x="2989" y="36"/>
                    <a:pt x="2989" y="36"/>
                    <a:pt x="2989" y="34"/>
                  </a:cubicBezTo>
                  <a:cubicBezTo>
                    <a:pt x="2989" y="34"/>
                    <a:pt x="2989" y="34"/>
                    <a:pt x="2989" y="34"/>
                  </a:cubicBezTo>
                  <a:cubicBezTo>
                    <a:pt x="2989" y="34"/>
                    <a:pt x="2989" y="34"/>
                    <a:pt x="2989" y="34"/>
                  </a:cubicBezTo>
                  <a:cubicBezTo>
                    <a:pt x="2987" y="34"/>
                    <a:pt x="2985" y="35"/>
                    <a:pt x="2984" y="38"/>
                  </a:cubicBezTo>
                  <a:cubicBezTo>
                    <a:pt x="2982" y="40"/>
                    <a:pt x="2980" y="44"/>
                    <a:pt x="2979" y="48"/>
                  </a:cubicBezTo>
                  <a:cubicBezTo>
                    <a:pt x="2978" y="50"/>
                    <a:pt x="2978" y="51"/>
                    <a:pt x="2977" y="53"/>
                  </a:cubicBezTo>
                  <a:cubicBezTo>
                    <a:pt x="2977" y="53"/>
                    <a:pt x="2977" y="53"/>
                    <a:pt x="2977" y="54"/>
                  </a:cubicBezTo>
                  <a:cubicBezTo>
                    <a:pt x="2973" y="58"/>
                    <a:pt x="2967" y="65"/>
                    <a:pt x="2961" y="73"/>
                  </a:cubicBezTo>
                  <a:cubicBezTo>
                    <a:pt x="2956" y="80"/>
                    <a:pt x="2950" y="89"/>
                    <a:pt x="2946" y="100"/>
                  </a:cubicBezTo>
                  <a:cubicBezTo>
                    <a:pt x="2946" y="101"/>
                    <a:pt x="2946" y="102"/>
                    <a:pt x="2945" y="103"/>
                  </a:cubicBezTo>
                  <a:cubicBezTo>
                    <a:pt x="2945" y="103"/>
                    <a:pt x="2945" y="103"/>
                    <a:pt x="2945" y="103"/>
                  </a:cubicBezTo>
                  <a:cubicBezTo>
                    <a:pt x="2946" y="100"/>
                    <a:pt x="2947" y="97"/>
                    <a:pt x="2948" y="95"/>
                  </a:cubicBezTo>
                  <a:cubicBezTo>
                    <a:pt x="2951" y="88"/>
                    <a:pt x="2954" y="80"/>
                    <a:pt x="2957" y="74"/>
                  </a:cubicBezTo>
                  <a:cubicBezTo>
                    <a:pt x="2958" y="71"/>
                    <a:pt x="2959" y="68"/>
                    <a:pt x="2961" y="65"/>
                  </a:cubicBezTo>
                  <a:cubicBezTo>
                    <a:pt x="2962" y="62"/>
                    <a:pt x="2963" y="59"/>
                    <a:pt x="2961" y="56"/>
                  </a:cubicBezTo>
                  <a:cubicBezTo>
                    <a:pt x="2961" y="55"/>
                    <a:pt x="2961" y="55"/>
                    <a:pt x="2961" y="55"/>
                  </a:cubicBezTo>
                  <a:cubicBezTo>
                    <a:pt x="2960" y="55"/>
                    <a:pt x="2960" y="55"/>
                    <a:pt x="2960" y="55"/>
                  </a:cubicBezTo>
                  <a:cubicBezTo>
                    <a:pt x="2957" y="56"/>
                    <a:pt x="2957" y="58"/>
                    <a:pt x="2956" y="59"/>
                  </a:cubicBezTo>
                  <a:cubicBezTo>
                    <a:pt x="2955" y="60"/>
                    <a:pt x="2954" y="61"/>
                    <a:pt x="2953" y="62"/>
                  </a:cubicBezTo>
                  <a:cubicBezTo>
                    <a:pt x="2952" y="64"/>
                    <a:pt x="2952" y="65"/>
                    <a:pt x="2952" y="65"/>
                  </a:cubicBezTo>
                  <a:cubicBezTo>
                    <a:pt x="2952" y="65"/>
                    <a:pt x="2953" y="64"/>
                    <a:pt x="2954" y="63"/>
                  </a:cubicBezTo>
                  <a:cubicBezTo>
                    <a:pt x="2955" y="62"/>
                    <a:pt x="2956" y="61"/>
                    <a:pt x="2957" y="60"/>
                  </a:cubicBezTo>
                  <a:cubicBezTo>
                    <a:pt x="2957" y="59"/>
                    <a:pt x="2958" y="59"/>
                    <a:pt x="2959" y="58"/>
                  </a:cubicBezTo>
                  <a:cubicBezTo>
                    <a:pt x="2959" y="61"/>
                    <a:pt x="2954" y="66"/>
                    <a:pt x="2951" y="71"/>
                  </a:cubicBezTo>
                  <a:cubicBezTo>
                    <a:pt x="2947" y="76"/>
                    <a:pt x="2944" y="81"/>
                    <a:pt x="2940" y="87"/>
                  </a:cubicBezTo>
                  <a:cubicBezTo>
                    <a:pt x="2940" y="84"/>
                    <a:pt x="2939" y="81"/>
                    <a:pt x="2939" y="77"/>
                  </a:cubicBezTo>
                  <a:cubicBezTo>
                    <a:pt x="2939" y="71"/>
                    <a:pt x="2939" y="63"/>
                    <a:pt x="2939" y="57"/>
                  </a:cubicBezTo>
                  <a:cubicBezTo>
                    <a:pt x="2940" y="44"/>
                    <a:pt x="2941" y="32"/>
                    <a:pt x="2942" y="24"/>
                  </a:cubicBezTo>
                  <a:cubicBezTo>
                    <a:pt x="2943" y="20"/>
                    <a:pt x="2944" y="16"/>
                    <a:pt x="2945" y="14"/>
                  </a:cubicBezTo>
                  <a:cubicBezTo>
                    <a:pt x="2946" y="12"/>
                    <a:pt x="2947" y="12"/>
                    <a:pt x="2947" y="12"/>
                  </a:cubicBezTo>
                  <a:cubicBezTo>
                    <a:pt x="2947" y="12"/>
                    <a:pt x="2946" y="12"/>
                    <a:pt x="2944" y="14"/>
                  </a:cubicBezTo>
                  <a:cubicBezTo>
                    <a:pt x="2943" y="16"/>
                    <a:pt x="2941" y="19"/>
                    <a:pt x="2940" y="23"/>
                  </a:cubicBezTo>
                  <a:cubicBezTo>
                    <a:pt x="2938" y="30"/>
                    <a:pt x="2935" y="38"/>
                    <a:pt x="2933" y="48"/>
                  </a:cubicBezTo>
                  <a:cubicBezTo>
                    <a:pt x="2933" y="48"/>
                    <a:pt x="2933" y="47"/>
                    <a:pt x="2933" y="47"/>
                  </a:cubicBezTo>
                  <a:cubicBezTo>
                    <a:pt x="2933" y="44"/>
                    <a:pt x="2932" y="41"/>
                    <a:pt x="2930" y="41"/>
                  </a:cubicBezTo>
                  <a:cubicBezTo>
                    <a:pt x="2930" y="41"/>
                    <a:pt x="2930" y="41"/>
                    <a:pt x="2930" y="41"/>
                  </a:cubicBezTo>
                  <a:cubicBezTo>
                    <a:pt x="2930" y="41"/>
                    <a:pt x="2930" y="41"/>
                    <a:pt x="2930" y="41"/>
                  </a:cubicBezTo>
                  <a:cubicBezTo>
                    <a:pt x="2928" y="42"/>
                    <a:pt x="2927" y="43"/>
                    <a:pt x="2927" y="43"/>
                  </a:cubicBezTo>
                  <a:cubicBezTo>
                    <a:pt x="2927" y="43"/>
                    <a:pt x="2928" y="42"/>
                    <a:pt x="2930" y="42"/>
                  </a:cubicBezTo>
                  <a:cubicBezTo>
                    <a:pt x="2933" y="43"/>
                    <a:pt x="2930" y="49"/>
                    <a:pt x="2930" y="56"/>
                  </a:cubicBezTo>
                  <a:cubicBezTo>
                    <a:pt x="2929" y="62"/>
                    <a:pt x="2928" y="71"/>
                    <a:pt x="2927" y="79"/>
                  </a:cubicBezTo>
                  <a:cubicBezTo>
                    <a:pt x="2925" y="88"/>
                    <a:pt x="2923" y="97"/>
                    <a:pt x="2921" y="106"/>
                  </a:cubicBezTo>
                  <a:cubicBezTo>
                    <a:pt x="2920" y="110"/>
                    <a:pt x="2919" y="114"/>
                    <a:pt x="2919" y="118"/>
                  </a:cubicBezTo>
                  <a:cubicBezTo>
                    <a:pt x="2917" y="113"/>
                    <a:pt x="2915" y="109"/>
                    <a:pt x="2913" y="103"/>
                  </a:cubicBezTo>
                  <a:cubicBezTo>
                    <a:pt x="2911" y="100"/>
                    <a:pt x="2910" y="96"/>
                    <a:pt x="2908" y="93"/>
                  </a:cubicBezTo>
                  <a:cubicBezTo>
                    <a:pt x="2907" y="89"/>
                    <a:pt x="2905" y="87"/>
                    <a:pt x="2904" y="84"/>
                  </a:cubicBezTo>
                  <a:cubicBezTo>
                    <a:pt x="2904" y="84"/>
                    <a:pt x="2904" y="83"/>
                    <a:pt x="2904" y="82"/>
                  </a:cubicBezTo>
                  <a:cubicBezTo>
                    <a:pt x="2903" y="77"/>
                    <a:pt x="2902" y="73"/>
                    <a:pt x="2900" y="69"/>
                  </a:cubicBezTo>
                  <a:cubicBezTo>
                    <a:pt x="2901" y="68"/>
                    <a:pt x="2900" y="67"/>
                    <a:pt x="2901" y="67"/>
                  </a:cubicBezTo>
                  <a:cubicBezTo>
                    <a:pt x="2901" y="65"/>
                    <a:pt x="2902" y="63"/>
                    <a:pt x="2902" y="62"/>
                  </a:cubicBezTo>
                  <a:cubicBezTo>
                    <a:pt x="2903" y="61"/>
                    <a:pt x="2903" y="60"/>
                    <a:pt x="2903" y="60"/>
                  </a:cubicBezTo>
                  <a:cubicBezTo>
                    <a:pt x="2903" y="61"/>
                    <a:pt x="2901" y="62"/>
                    <a:pt x="2899" y="65"/>
                  </a:cubicBezTo>
                  <a:cubicBezTo>
                    <a:pt x="2898" y="62"/>
                    <a:pt x="2898" y="60"/>
                    <a:pt x="2897" y="58"/>
                  </a:cubicBezTo>
                  <a:cubicBezTo>
                    <a:pt x="2894" y="52"/>
                    <a:pt x="2892" y="49"/>
                    <a:pt x="2892" y="49"/>
                  </a:cubicBezTo>
                  <a:cubicBezTo>
                    <a:pt x="2892" y="49"/>
                    <a:pt x="2893" y="53"/>
                    <a:pt x="2895" y="59"/>
                  </a:cubicBezTo>
                  <a:cubicBezTo>
                    <a:pt x="2895" y="63"/>
                    <a:pt x="2896" y="69"/>
                    <a:pt x="2896" y="75"/>
                  </a:cubicBezTo>
                  <a:cubicBezTo>
                    <a:pt x="2896" y="78"/>
                    <a:pt x="2896" y="81"/>
                    <a:pt x="2896" y="85"/>
                  </a:cubicBezTo>
                  <a:cubicBezTo>
                    <a:pt x="2896" y="85"/>
                    <a:pt x="2896" y="85"/>
                    <a:pt x="2896" y="85"/>
                  </a:cubicBezTo>
                  <a:cubicBezTo>
                    <a:pt x="2896" y="89"/>
                    <a:pt x="2897" y="94"/>
                    <a:pt x="2897" y="98"/>
                  </a:cubicBezTo>
                  <a:cubicBezTo>
                    <a:pt x="2897" y="104"/>
                    <a:pt x="2898" y="109"/>
                    <a:pt x="2898" y="114"/>
                  </a:cubicBezTo>
                  <a:cubicBezTo>
                    <a:pt x="2898" y="113"/>
                    <a:pt x="2898" y="113"/>
                    <a:pt x="2897" y="112"/>
                  </a:cubicBezTo>
                  <a:cubicBezTo>
                    <a:pt x="2896" y="109"/>
                    <a:pt x="2894" y="107"/>
                    <a:pt x="2892" y="104"/>
                  </a:cubicBezTo>
                  <a:cubicBezTo>
                    <a:pt x="2889" y="97"/>
                    <a:pt x="2885" y="90"/>
                    <a:pt x="2882" y="83"/>
                  </a:cubicBezTo>
                  <a:cubicBezTo>
                    <a:pt x="2879" y="79"/>
                    <a:pt x="2876" y="75"/>
                    <a:pt x="2874" y="71"/>
                  </a:cubicBezTo>
                  <a:cubicBezTo>
                    <a:pt x="2873" y="69"/>
                    <a:pt x="2872" y="68"/>
                    <a:pt x="2871" y="66"/>
                  </a:cubicBezTo>
                  <a:cubicBezTo>
                    <a:pt x="2870" y="65"/>
                    <a:pt x="2869" y="63"/>
                    <a:pt x="2869" y="61"/>
                  </a:cubicBezTo>
                  <a:cubicBezTo>
                    <a:pt x="2867" y="58"/>
                    <a:pt x="2866" y="56"/>
                    <a:pt x="2864" y="55"/>
                  </a:cubicBezTo>
                  <a:cubicBezTo>
                    <a:pt x="2863" y="55"/>
                    <a:pt x="2862" y="55"/>
                    <a:pt x="2862" y="56"/>
                  </a:cubicBezTo>
                  <a:cubicBezTo>
                    <a:pt x="2861" y="56"/>
                    <a:pt x="2861" y="56"/>
                    <a:pt x="2861" y="56"/>
                  </a:cubicBezTo>
                  <a:cubicBezTo>
                    <a:pt x="2861" y="56"/>
                    <a:pt x="2862" y="55"/>
                    <a:pt x="2864" y="56"/>
                  </a:cubicBezTo>
                  <a:cubicBezTo>
                    <a:pt x="2865" y="56"/>
                    <a:pt x="2866" y="59"/>
                    <a:pt x="2866" y="62"/>
                  </a:cubicBezTo>
                  <a:cubicBezTo>
                    <a:pt x="2867" y="64"/>
                    <a:pt x="2867" y="65"/>
                    <a:pt x="2868" y="67"/>
                  </a:cubicBezTo>
                  <a:cubicBezTo>
                    <a:pt x="2868" y="69"/>
                    <a:pt x="2869" y="70"/>
                    <a:pt x="2869" y="71"/>
                  </a:cubicBezTo>
                  <a:cubicBezTo>
                    <a:pt x="2869" y="72"/>
                    <a:pt x="2869" y="72"/>
                    <a:pt x="2869" y="73"/>
                  </a:cubicBezTo>
                  <a:cubicBezTo>
                    <a:pt x="2868" y="76"/>
                    <a:pt x="2868" y="82"/>
                    <a:pt x="2870" y="87"/>
                  </a:cubicBezTo>
                  <a:cubicBezTo>
                    <a:pt x="2872" y="93"/>
                    <a:pt x="2874" y="98"/>
                    <a:pt x="2876" y="104"/>
                  </a:cubicBezTo>
                  <a:cubicBezTo>
                    <a:pt x="2878" y="109"/>
                    <a:pt x="2881" y="114"/>
                    <a:pt x="2883" y="118"/>
                  </a:cubicBezTo>
                  <a:cubicBezTo>
                    <a:pt x="2884" y="124"/>
                    <a:pt x="2885" y="131"/>
                    <a:pt x="2886" y="137"/>
                  </a:cubicBezTo>
                  <a:cubicBezTo>
                    <a:pt x="2885" y="137"/>
                    <a:pt x="2885" y="137"/>
                    <a:pt x="2884" y="137"/>
                  </a:cubicBezTo>
                  <a:cubicBezTo>
                    <a:pt x="2882" y="135"/>
                    <a:pt x="2880" y="133"/>
                    <a:pt x="2878" y="131"/>
                  </a:cubicBezTo>
                  <a:cubicBezTo>
                    <a:pt x="2873" y="127"/>
                    <a:pt x="2868" y="123"/>
                    <a:pt x="2861" y="118"/>
                  </a:cubicBezTo>
                  <a:cubicBezTo>
                    <a:pt x="2859" y="115"/>
                    <a:pt x="2854" y="113"/>
                    <a:pt x="2851" y="111"/>
                  </a:cubicBezTo>
                  <a:cubicBezTo>
                    <a:pt x="2848" y="109"/>
                    <a:pt x="2845" y="107"/>
                    <a:pt x="2842" y="105"/>
                  </a:cubicBezTo>
                  <a:cubicBezTo>
                    <a:pt x="2838" y="104"/>
                    <a:pt x="2835" y="103"/>
                    <a:pt x="2832" y="102"/>
                  </a:cubicBezTo>
                  <a:cubicBezTo>
                    <a:pt x="2830" y="102"/>
                    <a:pt x="2828" y="100"/>
                    <a:pt x="2826" y="99"/>
                  </a:cubicBezTo>
                  <a:cubicBezTo>
                    <a:pt x="2822" y="96"/>
                    <a:pt x="2819" y="96"/>
                    <a:pt x="2819" y="96"/>
                  </a:cubicBezTo>
                  <a:cubicBezTo>
                    <a:pt x="2819" y="96"/>
                    <a:pt x="2822" y="97"/>
                    <a:pt x="2824" y="100"/>
                  </a:cubicBezTo>
                  <a:cubicBezTo>
                    <a:pt x="2826" y="102"/>
                    <a:pt x="2827" y="104"/>
                    <a:pt x="2830" y="106"/>
                  </a:cubicBezTo>
                  <a:cubicBezTo>
                    <a:pt x="2833" y="108"/>
                    <a:pt x="2836" y="110"/>
                    <a:pt x="2838" y="112"/>
                  </a:cubicBezTo>
                  <a:cubicBezTo>
                    <a:pt x="2840" y="114"/>
                    <a:pt x="2843" y="117"/>
                    <a:pt x="2845" y="119"/>
                  </a:cubicBezTo>
                  <a:cubicBezTo>
                    <a:pt x="2848" y="122"/>
                    <a:pt x="2850" y="124"/>
                    <a:pt x="2853" y="127"/>
                  </a:cubicBezTo>
                  <a:cubicBezTo>
                    <a:pt x="2855" y="130"/>
                    <a:pt x="2858" y="132"/>
                    <a:pt x="2861" y="135"/>
                  </a:cubicBezTo>
                  <a:cubicBezTo>
                    <a:pt x="2861" y="135"/>
                    <a:pt x="2861" y="135"/>
                    <a:pt x="2861" y="136"/>
                  </a:cubicBezTo>
                  <a:cubicBezTo>
                    <a:pt x="2855" y="132"/>
                    <a:pt x="2849" y="128"/>
                    <a:pt x="2843" y="125"/>
                  </a:cubicBezTo>
                  <a:cubicBezTo>
                    <a:pt x="2834" y="119"/>
                    <a:pt x="2824" y="111"/>
                    <a:pt x="2815" y="105"/>
                  </a:cubicBezTo>
                  <a:cubicBezTo>
                    <a:pt x="2813" y="104"/>
                    <a:pt x="2811" y="102"/>
                    <a:pt x="2809" y="100"/>
                  </a:cubicBezTo>
                  <a:cubicBezTo>
                    <a:pt x="2809" y="99"/>
                    <a:pt x="2810" y="97"/>
                    <a:pt x="2811" y="96"/>
                  </a:cubicBezTo>
                  <a:cubicBezTo>
                    <a:pt x="2814" y="90"/>
                    <a:pt x="2818" y="85"/>
                    <a:pt x="2822" y="80"/>
                  </a:cubicBezTo>
                  <a:cubicBezTo>
                    <a:pt x="2826" y="75"/>
                    <a:pt x="2829" y="69"/>
                    <a:pt x="2831" y="65"/>
                  </a:cubicBezTo>
                  <a:cubicBezTo>
                    <a:pt x="2833" y="62"/>
                    <a:pt x="2834" y="60"/>
                    <a:pt x="2835" y="58"/>
                  </a:cubicBezTo>
                  <a:cubicBezTo>
                    <a:pt x="2836" y="56"/>
                    <a:pt x="2837" y="54"/>
                    <a:pt x="2838" y="52"/>
                  </a:cubicBezTo>
                  <a:cubicBezTo>
                    <a:pt x="2840" y="49"/>
                    <a:pt x="2842" y="46"/>
                    <a:pt x="2843" y="44"/>
                  </a:cubicBezTo>
                  <a:cubicBezTo>
                    <a:pt x="2844" y="43"/>
                    <a:pt x="2846" y="43"/>
                    <a:pt x="2846" y="43"/>
                  </a:cubicBezTo>
                  <a:cubicBezTo>
                    <a:pt x="2846" y="43"/>
                    <a:pt x="2844" y="42"/>
                    <a:pt x="2843" y="44"/>
                  </a:cubicBezTo>
                  <a:cubicBezTo>
                    <a:pt x="2841" y="45"/>
                    <a:pt x="2839" y="48"/>
                    <a:pt x="2836" y="51"/>
                  </a:cubicBezTo>
                  <a:cubicBezTo>
                    <a:pt x="2835" y="53"/>
                    <a:pt x="2834" y="54"/>
                    <a:pt x="2832" y="56"/>
                  </a:cubicBezTo>
                  <a:cubicBezTo>
                    <a:pt x="2831" y="58"/>
                    <a:pt x="2829" y="60"/>
                    <a:pt x="2827" y="62"/>
                  </a:cubicBezTo>
                  <a:cubicBezTo>
                    <a:pt x="2824" y="67"/>
                    <a:pt x="2821" y="71"/>
                    <a:pt x="2816" y="75"/>
                  </a:cubicBezTo>
                  <a:cubicBezTo>
                    <a:pt x="2812" y="80"/>
                    <a:pt x="2807" y="84"/>
                    <a:pt x="2802" y="90"/>
                  </a:cubicBezTo>
                  <a:cubicBezTo>
                    <a:pt x="2802" y="91"/>
                    <a:pt x="2801" y="92"/>
                    <a:pt x="2800" y="94"/>
                  </a:cubicBezTo>
                  <a:cubicBezTo>
                    <a:pt x="2798" y="92"/>
                    <a:pt x="2796" y="90"/>
                    <a:pt x="2795" y="89"/>
                  </a:cubicBezTo>
                  <a:cubicBezTo>
                    <a:pt x="2795" y="87"/>
                    <a:pt x="2796" y="86"/>
                    <a:pt x="2797" y="85"/>
                  </a:cubicBezTo>
                  <a:cubicBezTo>
                    <a:pt x="2798" y="81"/>
                    <a:pt x="2799" y="78"/>
                    <a:pt x="2801" y="75"/>
                  </a:cubicBezTo>
                  <a:cubicBezTo>
                    <a:pt x="2803" y="70"/>
                    <a:pt x="2806" y="67"/>
                    <a:pt x="2806" y="67"/>
                  </a:cubicBezTo>
                  <a:cubicBezTo>
                    <a:pt x="2806" y="67"/>
                    <a:pt x="2803" y="69"/>
                    <a:pt x="2799" y="74"/>
                  </a:cubicBezTo>
                  <a:cubicBezTo>
                    <a:pt x="2797" y="76"/>
                    <a:pt x="2795" y="79"/>
                    <a:pt x="2792" y="82"/>
                  </a:cubicBezTo>
                  <a:cubicBezTo>
                    <a:pt x="2792" y="84"/>
                    <a:pt x="2791" y="85"/>
                    <a:pt x="2790" y="86"/>
                  </a:cubicBezTo>
                  <a:cubicBezTo>
                    <a:pt x="2789" y="86"/>
                    <a:pt x="2788" y="85"/>
                    <a:pt x="2787" y="85"/>
                  </a:cubicBezTo>
                  <a:cubicBezTo>
                    <a:pt x="2785" y="85"/>
                    <a:pt x="2784" y="85"/>
                    <a:pt x="2784" y="85"/>
                  </a:cubicBezTo>
                  <a:cubicBezTo>
                    <a:pt x="2784" y="85"/>
                    <a:pt x="2785" y="85"/>
                    <a:pt x="2787" y="86"/>
                  </a:cubicBezTo>
                  <a:cubicBezTo>
                    <a:pt x="2787" y="86"/>
                    <a:pt x="2788" y="87"/>
                    <a:pt x="2789" y="87"/>
                  </a:cubicBezTo>
                  <a:cubicBezTo>
                    <a:pt x="2788" y="88"/>
                    <a:pt x="2788" y="88"/>
                    <a:pt x="2787" y="89"/>
                  </a:cubicBezTo>
                  <a:cubicBezTo>
                    <a:pt x="2787" y="89"/>
                    <a:pt x="2787" y="89"/>
                    <a:pt x="2787" y="88"/>
                  </a:cubicBezTo>
                  <a:cubicBezTo>
                    <a:pt x="2785" y="86"/>
                    <a:pt x="2783" y="85"/>
                    <a:pt x="2782" y="83"/>
                  </a:cubicBezTo>
                  <a:cubicBezTo>
                    <a:pt x="2782" y="81"/>
                    <a:pt x="2782" y="80"/>
                    <a:pt x="2782" y="80"/>
                  </a:cubicBezTo>
                  <a:cubicBezTo>
                    <a:pt x="2782" y="80"/>
                    <a:pt x="2782" y="81"/>
                    <a:pt x="2782" y="83"/>
                  </a:cubicBezTo>
                  <a:cubicBezTo>
                    <a:pt x="2782" y="85"/>
                    <a:pt x="2783" y="88"/>
                    <a:pt x="2785" y="90"/>
                  </a:cubicBezTo>
                  <a:cubicBezTo>
                    <a:pt x="2785" y="90"/>
                    <a:pt x="2786" y="90"/>
                    <a:pt x="2786" y="90"/>
                  </a:cubicBezTo>
                  <a:cubicBezTo>
                    <a:pt x="2785" y="91"/>
                    <a:pt x="2785" y="92"/>
                    <a:pt x="2784" y="92"/>
                  </a:cubicBezTo>
                  <a:cubicBezTo>
                    <a:pt x="2781" y="96"/>
                    <a:pt x="2777" y="100"/>
                    <a:pt x="2774" y="105"/>
                  </a:cubicBezTo>
                  <a:cubicBezTo>
                    <a:pt x="2772" y="110"/>
                    <a:pt x="2769" y="114"/>
                    <a:pt x="2767" y="119"/>
                  </a:cubicBezTo>
                  <a:cubicBezTo>
                    <a:pt x="2764" y="125"/>
                    <a:pt x="2761" y="130"/>
                    <a:pt x="2759" y="136"/>
                  </a:cubicBezTo>
                  <a:cubicBezTo>
                    <a:pt x="2757" y="131"/>
                    <a:pt x="2756" y="126"/>
                    <a:pt x="2756" y="120"/>
                  </a:cubicBezTo>
                  <a:cubicBezTo>
                    <a:pt x="2756" y="119"/>
                    <a:pt x="2755" y="117"/>
                    <a:pt x="2755" y="116"/>
                  </a:cubicBezTo>
                  <a:cubicBezTo>
                    <a:pt x="2756" y="113"/>
                    <a:pt x="2758" y="110"/>
                    <a:pt x="2759" y="106"/>
                  </a:cubicBezTo>
                  <a:cubicBezTo>
                    <a:pt x="2761" y="102"/>
                    <a:pt x="2763" y="99"/>
                    <a:pt x="2764" y="95"/>
                  </a:cubicBezTo>
                  <a:cubicBezTo>
                    <a:pt x="2765" y="93"/>
                    <a:pt x="2766" y="91"/>
                    <a:pt x="2766" y="89"/>
                  </a:cubicBezTo>
                  <a:cubicBezTo>
                    <a:pt x="2767" y="87"/>
                    <a:pt x="2767" y="85"/>
                    <a:pt x="2767" y="83"/>
                  </a:cubicBezTo>
                  <a:cubicBezTo>
                    <a:pt x="2767" y="81"/>
                    <a:pt x="2768" y="78"/>
                    <a:pt x="2769" y="76"/>
                  </a:cubicBezTo>
                  <a:cubicBezTo>
                    <a:pt x="2771" y="71"/>
                    <a:pt x="2773" y="69"/>
                    <a:pt x="2773" y="69"/>
                  </a:cubicBezTo>
                  <a:cubicBezTo>
                    <a:pt x="2773" y="69"/>
                    <a:pt x="2770" y="71"/>
                    <a:pt x="2767" y="75"/>
                  </a:cubicBezTo>
                  <a:cubicBezTo>
                    <a:pt x="2765" y="77"/>
                    <a:pt x="2763" y="79"/>
                    <a:pt x="2762" y="83"/>
                  </a:cubicBezTo>
                  <a:cubicBezTo>
                    <a:pt x="2762" y="85"/>
                    <a:pt x="2761" y="86"/>
                    <a:pt x="2761" y="87"/>
                  </a:cubicBezTo>
                  <a:cubicBezTo>
                    <a:pt x="2760" y="88"/>
                    <a:pt x="2759" y="90"/>
                    <a:pt x="2758" y="91"/>
                  </a:cubicBezTo>
                  <a:cubicBezTo>
                    <a:pt x="2756" y="93"/>
                    <a:pt x="2755" y="95"/>
                    <a:pt x="2753" y="97"/>
                  </a:cubicBezTo>
                  <a:cubicBezTo>
                    <a:pt x="2753" y="97"/>
                    <a:pt x="2753" y="96"/>
                    <a:pt x="2753" y="96"/>
                  </a:cubicBezTo>
                  <a:cubicBezTo>
                    <a:pt x="2753" y="88"/>
                    <a:pt x="2753" y="80"/>
                    <a:pt x="2753" y="75"/>
                  </a:cubicBezTo>
                  <a:cubicBezTo>
                    <a:pt x="2753" y="72"/>
                    <a:pt x="2754" y="70"/>
                    <a:pt x="2755" y="68"/>
                  </a:cubicBezTo>
                  <a:cubicBezTo>
                    <a:pt x="2756" y="66"/>
                    <a:pt x="2756" y="64"/>
                    <a:pt x="2756" y="63"/>
                  </a:cubicBezTo>
                  <a:cubicBezTo>
                    <a:pt x="2757" y="63"/>
                    <a:pt x="2758" y="63"/>
                    <a:pt x="2758" y="63"/>
                  </a:cubicBezTo>
                  <a:cubicBezTo>
                    <a:pt x="2758" y="63"/>
                    <a:pt x="2757" y="63"/>
                    <a:pt x="2756" y="63"/>
                  </a:cubicBezTo>
                  <a:cubicBezTo>
                    <a:pt x="2756" y="63"/>
                    <a:pt x="2756" y="63"/>
                    <a:pt x="2756" y="63"/>
                  </a:cubicBezTo>
                  <a:cubicBezTo>
                    <a:pt x="2756" y="63"/>
                    <a:pt x="2756" y="63"/>
                    <a:pt x="2756" y="63"/>
                  </a:cubicBezTo>
                  <a:cubicBezTo>
                    <a:pt x="2755" y="64"/>
                    <a:pt x="2755" y="66"/>
                    <a:pt x="2754" y="67"/>
                  </a:cubicBezTo>
                  <a:cubicBezTo>
                    <a:pt x="2752" y="69"/>
                    <a:pt x="2751" y="71"/>
                    <a:pt x="2749" y="74"/>
                  </a:cubicBezTo>
                  <a:cubicBezTo>
                    <a:pt x="2748" y="80"/>
                    <a:pt x="2746" y="87"/>
                    <a:pt x="2745" y="95"/>
                  </a:cubicBezTo>
                  <a:cubicBezTo>
                    <a:pt x="2744" y="101"/>
                    <a:pt x="2743" y="107"/>
                    <a:pt x="2743" y="113"/>
                  </a:cubicBezTo>
                  <a:cubicBezTo>
                    <a:pt x="2741" y="117"/>
                    <a:pt x="2740" y="121"/>
                    <a:pt x="2738" y="125"/>
                  </a:cubicBezTo>
                  <a:cubicBezTo>
                    <a:pt x="2738" y="126"/>
                    <a:pt x="2738" y="127"/>
                    <a:pt x="2737" y="128"/>
                  </a:cubicBezTo>
                  <a:cubicBezTo>
                    <a:pt x="2737" y="129"/>
                    <a:pt x="2737" y="130"/>
                    <a:pt x="2737" y="131"/>
                  </a:cubicBezTo>
                  <a:cubicBezTo>
                    <a:pt x="2736" y="133"/>
                    <a:pt x="2736" y="134"/>
                    <a:pt x="2735" y="136"/>
                  </a:cubicBezTo>
                  <a:cubicBezTo>
                    <a:pt x="2734" y="141"/>
                    <a:pt x="2733" y="145"/>
                    <a:pt x="2733" y="149"/>
                  </a:cubicBezTo>
                  <a:cubicBezTo>
                    <a:pt x="2733" y="149"/>
                    <a:pt x="2732" y="149"/>
                    <a:pt x="2731" y="149"/>
                  </a:cubicBezTo>
                  <a:cubicBezTo>
                    <a:pt x="2731" y="148"/>
                    <a:pt x="2731" y="148"/>
                    <a:pt x="2731" y="148"/>
                  </a:cubicBezTo>
                  <a:cubicBezTo>
                    <a:pt x="2731" y="140"/>
                    <a:pt x="2731" y="130"/>
                    <a:pt x="2732" y="120"/>
                  </a:cubicBezTo>
                  <a:cubicBezTo>
                    <a:pt x="2732" y="111"/>
                    <a:pt x="2733" y="100"/>
                    <a:pt x="2734" y="92"/>
                  </a:cubicBezTo>
                  <a:cubicBezTo>
                    <a:pt x="2734" y="87"/>
                    <a:pt x="2735" y="83"/>
                    <a:pt x="2735" y="79"/>
                  </a:cubicBezTo>
                  <a:cubicBezTo>
                    <a:pt x="2736" y="75"/>
                    <a:pt x="2736" y="72"/>
                    <a:pt x="2736" y="69"/>
                  </a:cubicBezTo>
                  <a:cubicBezTo>
                    <a:pt x="2737" y="67"/>
                    <a:pt x="2740" y="66"/>
                    <a:pt x="2741" y="65"/>
                  </a:cubicBezTo>
                  <a:cubicBezTo>
                    <a:pt x="2742" y="63"/>
                    <a:pt x="2742" y="63"/>
                    <a:pt x="2742" y="63"/>
                  </a:cubicBezTo>
                  <a:cubicBezTo>
                    <a:pt x="2742" y="63"/>
                    <a:pt x="2742" y="63"/>
                    <a:pt x="2740" y="64"/>
                  </a:cubicBezTo>
                  <a:cubicBezTo>
                    <a:pt x="2739" y="65"/>
                    <a:pt x="2737" y="65"/>
                    <a:pt x="2734" y="68"/>
                  </a:cubicBezTo>
                  <a:cubicBezTo>
                    <a:pt x="2733" y="71"/>
                    <a:pt x="2732" y="75"/>
                    <a:pt x="2731" y="78"/>
                  </a:cubicBezTo>
                  <a:cubicBezTo>
                    <a:pt x="2729" y="82"/>
                    <a:pt x="2728" y="86"/>
                    <a:pt x="2727" y="90"/>
                  </a:cubicBezTo>
                  <a:cubicBezTo>
                    <a:pt x="2725" y="96"/>
                    <a:pt x="2723" y="102"/>
                    <a:pt x="2722" y="108"/>
                  </a:cubicBezTo>
                  <a:cubicBezTo>
                    <a:pt x="2721" y="99"/>
                    <a:pt x="2720" y="91"/>
                    <a:pt x="2721" y="83"/>
                  </a:cubicBezTo>
                  <a:cubicBezTo>
                    <a:pt x="2721" y="75"/>
                    <a:pt x="2721" y="68"/>
                    <a:pt x="2721" y="62"/>
                  </a:cubicBezTo>
                  <a:cubicBezTo>
                    <a:pt x="2721" y="57"/>
                    <a:pt x="2720" y="54"/>
                    <a:pt x="2720" y="54"/>
                  </a:cubicBezTo>
                  <a:cubicBezTo>
                    <a:pt x="2720" y="54"/>
                    <a:pt x="2720" y="57"/>
                    <a:pt x="2719" y="62"/>
                  </a:cubicBezTo>
                  <a:cubicBezTo>
                    <a:pt x="2718" y="67"/>
                    <a:pt x="2716" y="74"/>
                    <a:pt x="2713" y="82"/>
                  </a:cubicBezTo>
                  <a:cubicBezTo>
                    <a:pt x="2709" y="96"/>
                    <a:pt x="2708" y="114"/>
                    <a:pt x="2710" y="129"/>
                  </a:cubicBezTo>
                  <a:cubicBezTo>
                    <a:pt x="2709" y="128"/>
                    <a:pt x="2708" y="126"/>
                    <a:pt x="2707" y="125"/>
                  </a:cubicBezTo>
                  <a:cubicBezTo>
                    <a:pt x="2703" y="119"/>
                    <a:pt x="2699" y="112"/>
                    <a:pt x="2695" y="106"/>
                  </a:cubicBezTo>
                  <a:cubicBezTo>
                    <a:pt x="2695" y="106"/>
                    <a:pt x="2696" y="106"/>
                    <a:pt x="2696" y="106"/>
                  </a:cubicBezTo>
                  <a:cubicBezTo>
                    <a:pt x="2701" y="99"/>
                    <a:pt x="2707" y="93"/>
                    <a:pt x="2710" y="86"/>
                  </a:cubicBezTo>
                  <a:cubicBezTo>
                    <a:pt x="2712" y="82"/>
                    <a:pt x="2712" y="82"/>
                    <a:pt x="2712" y="82"/>
                  </a:cubicBezTo>
                  <a:cubicBezTo>
                    <a:pt x="2708" y="83"/>
                    <a:pt x="2708" y="83"/>
                    <a:pt x="2708" y="83"/>
                  </a:cubicBezTo>
                  <a:cubicBezTo>
                    <a:pt x="2704" y="84"/>
                    <a:pt x="2701" y="87"/>
                    <a:pt x="2699" y="89"/>
                  </a:cubicBezTo>
                  <a:cubicBezTo>
                    <a:pt x="2696" y="91"/>
                    <a:pt x="2695" y="93"/>
                    <a:pt x="2693" y="95"/>
                  </a:cubicBezTo>
                  <a:cubicBezTo>
                    <a:pt x="2692" y="96"/>
                    <a:pt x="2692" y="97"/>
                    <a:pt x="2691" y="98"/>
                  </a:cubicBezTo>
                  <a:cubicBezTo>
                    <a:pt x="2685" y="86"/>
                    <a:pt x="2683" y="76"/>
                    <a:pt x="2683" y="76"/>
                  </a:cubicBezTo>
                  <a:cubicBezTo>
                    <a:pt x="2683" y="76"/>
                    <a:pt x="2682" y="79"/>
                    <a:pt x="2683" y="84"/>
                  </a:cubicBezTo>
                  <a:cubicBezTo>
                    <a:pt x="2683" y="89"/>
                    <a:pt x="2684" y="97"/>
                    <a:pt x="2686" y="104"/>
                  </a:cubicBezTo>
                  <a:cubicBezTo>
                    <a:pt x="2686" y="104"/>
                    <a:pt x="2686" y="104"/>
                    <a:pt x="2686" y="104"/>
                  </a:cubicBezTo>
                  <a:cubicBezTo>
                    <a:pt x="2684" y="100"/>
                    <a:pt x="2682" y="96"/>
                    <a:pt x="2682" y="95"/>
                  </a:cubicBezTo>
                  <a:cubicBezTo>
                    <a:pt x="2682" y="96"/>
                    <a:pt x="2682" y="98"/>
                    <a:pt x="2682" y="100"/>
                  </a:cubicBezTo>
                  <a:cubicBezTo>
                    <a:pt x="2682" y="103"/>
                    <a:pt x="2682" y="105"/>
                    <a:pt x="2682" y="108"/>
                  </a:cubicBezTo>
                  <a:cubicBezTo>
                    <a:pt x="2678" y="112"/>
                    <a:pt x="2674" y="116"/>
                    <a:pt x="2669" y="120"/>
                  </a:cubicBezTo>
                  <a:cubicBezTo>
                    <a:pt x="2665" y="124"/>
                    <a:pt x="2660" y="128"/>
                    <a:pt x="2655" y="133"/>
                  </a:cubicBezTo>
                  <a:cubicBezTo>
                    <a:pt x="2654" y="132"/>
                    <a:pt x="2654" y="131"/>
                    <a:pt x="2654" y="131"/>
                  </a:cubicBezTo>
                  <a:cubicBezTo>
                    <a:pt x="2654" y="131"/>
                    <a:pt x="2654" y="132"/>
                    <a:pt x="2655" y="133"/>
                  </a:cubicBezTo>
                  <a:cubicBezTo>
                    <a:pt x="2655" y="133"/>
                    <a:pt x="2655" y="133"/>
                    <a:pt x="2655" y="134"/>
                  </a:cubicBezTo>
                  <a:cubicBezTo>
                    <a:pt x="2652" y="135"/>
                    <a:pt x="2649" y="136"/>
                    <a:pt x="2647" y="138"/>
                  </a:cubicBezTo>
                  <a:cubicBezTo>
                    <a:pt x="2641" y="141"/>
                    <a:pt x="2636" y="144"/>
                    <a:pt x="2631" y="147"/>
                  </a:cubicBezTo>
                  <a:cubicBezTo>
                    <a:pt x="2629" y="148"/>
                    <a:pt x="2628" y="149"/>
                    <a:pt x="2626" y="150"/>
                  </a:cubicBezTo>
                  <a:cubicBezTo>
                    <a:pt x="2627" y="149"/>
                    <a:pt x="2627" y="148"/>
                    <a:pt x="2628" y="147"/>
                  </a:cubicBezTo>
                  <a:cubicBezTo>
                    <a:pt x="2634" y="140"/>
                    <a:pt x="2639" y="133"/>
                    <a:pt x="2644" y="126"/>
                  </a:cubicBezTo>
                  <a:cubicBezTo>
                    <a:pt x="2649" y="119"/>
                    <a:pt x="2653" y="113"/>
                    <a:pt x="2658" y="107"/>
                  </a:cubicBezTo>
                  <a:cubicBezTo>
                    <a:pt x="2660" y="105"/>
                    <a:pt x="2662" y="104"/>
                    <a:pt x="2664" y="102"/>
                  </a:cubicBezTo>
                  <a:cubicBezTo>
                    <a:pt x="2663" y="103"/>
                    <a:pt x="2663" y="105"/>
                    <a:pt x="2663" y="105"/>
                  </a:cubicBezTo>
                  <a:cubicBezTo>
                    <a:pt x="2663" y="105"/>
                    <a:pt x="2664" y="103"/>
                    <a:pt x="2665" y="102"/>
                  </a:cubicBezTo>
                  <a:cubicBezTo>
                    <a:pt x="2667" y="100"/>
                    <a:pt x="2670" y="97"/>
                    <a:pt x="2673" y="93"/>
                  </a:cubicBezTo>
                  <a:cubicBezTo>
                    <a:pt x="2674" y="90"/>
                    <a:pt x="2674" y="90"/>
                    <a:pt x="2674" y="90"/>
                  </a:cubicBezTo>
                  <a:cubicBezTo>
                    <a:pt x="2671" y="91"/>
                    <a:pt x="2671" y="91"/>
                    <a:pt x="2671" y="91"/>
                  </a:cubicBezTo>
                  <a:cubicBezTo>
                    <a:pt x="2669" y="91"/>
                    <a:pt x="2667" y="92"/>
                    <a:pt x="2666" y="93"/>
                  </a:cubicBezTo>
                  <a:cubicBezTo>
                    <a:pt x="2665" y="94"/>
                    <a:pt x="2664" y="95"/>
                    <a:pt x="2663" y="96"/>
                  </a:cubicBezTo>
                  <a:cubicBezTo>
                    <a:pt x="2660" y="98"/>
                    <a:pt x="2657" y="100"/>
                    <a:pt x="2654" y="102"/>
                  </a:cubicBezTo>
                  <a:cubicBezTo>
                    <a:pt x="2648" y="107"/>
                    <a:pt x="2641" y="113"/>
                    <a:pt x="2636" y="119"/>
                  </a:cubicBezTo>
                  <a:cubicBezTo>
                    <a:pt x="2632" y="123"/>
                    <a:pt x="2628" y="127"/>
                    <a:pt x="2625" y="130"/>
                  </a:cubicBezTo>
                  <a:cubicBezTo>
                    <a:pt x="2626" y="125"/>
                    <a:pt x="2628" y="120"/>
                    <a:pt x="2629" y="116"/>
                  </a:cubicBezTo>
                  <a:cubicBezTo>
                    <a:pt x="2629" y="114"/>
                    <a:pt x="2630" y="113"/>
                    <a:pt x="2630" y="111"/>
                  </a:cubicBezTo>
                  <a:cubicBezTo>
                    <a:pt x="2630" y="111"/>
                    <a:pt x="2631" y="110"/>
                    <a:pt x="2631" y="110"/>
                  </a:cubicBezTo>
                  <a:cubicBezTo>
                    <a:pt x="2633" y="108"/>
                    <a:pt x="2633" y="106"/>
                    <a:pt x="2633" y="103"/>
                  </a:cubicBezTo>
                  <a:cubicBezTo>
                    <a:pt x="2633" y="101"/>
                    <a:pt x="2633" y="101"/>
                    <a:pt x="2633" y="101"/>
                  </a:cubicBezTo>
                  <a:cubicBezTo>
                    <a:pt x="2631" y="102"/>
                    <a:pt x="2631" y="102"/>
                    <a:pt x="2631" y="102"/>
                  </a:cubicBezTo>
                  <a:cubicBezTo>
                    <a:pt x="2629" y="103"/>
                    <a:pt x="2628" y="105"/>
                    <a:pt x="2627" y="107"/>
                  </a:cubicBezTo>
                  <a:cubicBezTo>
                    <a:pt x="2625" y="109"/>
                    <a:pt x="2624" y="111"/>
                    <a:pt x="2623" y="113"/>
                  </a:cubicBezTo>
                  <a:cubicBezTo>
                    <a:pt x="2620" y="118"/>
                    <a:pt x="2618" y="123"/>
                    <a:pt x="2615" y="128"/>
                  </a:cubicBezTo>
                  <a:cubicBezTo>
                    <a:pt x="2610" y="138"/>
                    <a:pt x="2603" y="147"/>
                    <a:pt x="2598" y="155"/>
                  </a:cubicBezTo>
                  <a:cubicBezTo>
                    <a:pt x="2596" y="157"/>
                    <a:pt x="2595" y="160"/>
                    <a:pt x="2594" y="162"/>
                  </a:cubicBezTo>
                  <a:cubicBezTo>
                    <a:pt x="2593" y="162"/>
                    <a:pt x="2591" y="162"/>
                    <a:pt x="2590" y="162"/>
                  </a:cubicBezTo>
                  <a:cubicBezTo>
                    <a:pt x="2593" y="154"/>
                    <a:pt x="2597" y="144"/>
                    <a:pt x="2600" y="135"/>
                  </a:cubicBezTo>
                  <a:cubicBezTo>
                    <a:pt x="2603" y="127"/>
                    <a:pt x="2606" y="120"/>
                    <a:pt x="2610" y="114"/>
                  </a:cubicBezTo>
                  <a:cubicBezTo>
                    <a:pt x="2610" y="115"/>
                    <a:pt x="2610" y="116"/>
                    <a:pt x="2610" y="116"/>
                  </a:cubicBezTo>
                  <a:cubicBezTo>
                    <a:pt x="2610" y="116"/>
                    <a:pt x="2610" y="115"/>
                    <a:pt x="2611" y="113"/>
                  </a:cubicBezTo>
                  <a:cubicBezTo>
                    <a:pt x="2612" y="111"/>
                    <a:pt x="2614" y="109"/>
                    <a:pt x="2616" y="106"/>
                  </a:cubicBezTo>
                  <a:cubicBezTo>
                    <a:pt x="2620" y="100"/>
                    <a:pt x="2620" y="100"/>
                    <a:pt x="2620" y="100"/>
                  </a:cubicBezTo>
                  <a:cubicBezTo>
                    <a:pt x="2613" y="104"/>
                    <a:pt x="2613" y="104"/>
                    <a:pt x="2613" y="104"/>
                  </a:cubicBezTo>
                  <a:cubicBezTo>
                    <a:pt x="2606" y="109"/>
                    <a:pt x="2598" y="119"/>
                    <a:pt x="2591" y="130"/>
                  </a:cubicBezTo>
                  <a:cubicBezTo>
                    <a:pt x="2588" y="136"/>
                    <a:pt x="2585" y="141"/>
                    <a:pt x="2582" y="146"/>
                  </a:cubicBezTo>
                  <a:cubicBezTo>
                    <a:pt x="2584" y="141"/>
                    <a:pt x="2586" y="136"/>
                    <a:pt x="2588" y="132"/>
                  </a:cubicBezTo>
                  <a:cubicBezTo>
                    <a:pt x="2590" y="125"/>
                    <a:pt x="2591" y="119"/>
                    <a:pt x="2594" y="115"/>
                  </a:cubicBezTo>
                  <a:cubicBezTo>
                    <a:pt x="2595" y="113"/>
                    <a:pt x="2597" y="112"/>
                    <a:pt x="2599" y="110"/>
                  </a:cubicBezTo>
                  <a:cubicBezTo>
                    <a:pt x="2601" y="109"/>
                    <a:pt x="2601" y="107"/>
                    <a:pt x="2602" y="105"/>
                  </a:cubicBezTo>
                  <a:cubicBezTo>
                    <a:pt x="2604" y="105"/>
                    <a:pt x="2605" y="107"/>
                    <a:pt x="2605" y="107"/>
                  </a:cubicBezTo>
                  <a:cubicBezTo>
                    <a:pt x="2605" y="107"/>
                    <a:pt x="2605" y="106"/>
                    <a:pt x="2605" y="106"/>
                  </a:cubicBezTo>
                  <a:cubicBezTo>
                    <a:pt x="2604" y="105"/>
                    <a:pt x="2603" y="104"/>
                    <a:pt x="2601" y="104"/>
                  </a:cubicBezTo>
                  <a:cubicBezTo>
                    <a:pt x="2601" y="104"/>
                    <a:pt x="2601" y="104"/>
                    <a:pt x="2601" y="104"/>
                  </a:cubicBezTo>
                  <a:cubicBezTo>
                    <a:pt x="2601" y="105"/>
                    <a:pt x="2601" y="105"/>
                    <a:pt x="2601" y="105"/>
                  </a:cubicBezTo>
                  <a:cubicBezTo>
                    <a:pt x="2600" y="106"/>
                    <a:pt x="2599" y="107"/>
                    <a:pt x="2597" y="108"/>
                  </a:cubicBezTo>
                  <a:cubicBezTo>
                    <a:pt x="2595" y="109"/>
                    <a:pt x="2593" y="110"/>
                    <a:pt x="2590" y="112"/>
                  </a:cubicBezTo>
                  <a:cubicBezTo>
                    <a:pt x="2586" y="116"/>
                    <a:pt x="2582" y="122"/>
                    <a:pt x="2579" y="128"/>
                  </a:cubicBezTo>
                  <a:cubicBezTo>
                    <a:pt x="2573" y="139"/>
                    <a:pt x="2563" y="151"/>
                    <a:pt x="2558" y="163"/>
                  </a:cubicBezTo>
                  <a:cubicBezTo>
                    <a:pt x="2557" y="164"/>
                    <a:pt x="2557" y="164"/>
                    <a:pt x="2557" y="164"/>
                  </a:cubicBezTo>
                  <a:cubicBezTo>
                    <a:pt x="2557" y="165"/>
                    <a:pt x="2557" y="165"/>
                    <a:pt x="2557" y="166"/>
                  </a:cubicBezTo>
                  <a:cubicBezTo>
                    <a:pt x="2548" y="167"/>
                    <a:pt x="2539" y="168"/>
                    <a:pt x="2530" y="169"/>
                  </a:cubicBezTo>
                  <a:cubicBezTo>
                    <a:pt x="2531" y="167"/>
                    <a:pt x="2531" y="164"/>
                    <a:pt x="2531" y="162"/>
                  </a:cubicBezTo>
                  <a:cubicBezTo>
                    <a:pt x="2533" y="158"/>
                    <a:pt x="2536" y="154"/>
                    <a:pt x="2538" y="150"/>
                  </a:cubicBezTo>
                  <a:cubicBezTo>
                    <a:pt x="2541" y="145"/>
                    <a:pt x="2544" y="139"/>
                    <a:pt x="2547" y="134"/>
                  </a:cubicBezTo>
                  <a:cubicBezTo>
                    <a:pt x="2553" y="124"/>
                    <a:pt x="2558" y="115"/>
                    <a:pt x="2562" y="109"/>
                  </a:cubicBezTo>
                  <a:cubicBezTo>
                    <a:pt x="2565" y="105"/>
                    <a:pt x="2566" y="102"/>
                    <a:pt x="2568" y="100"/>
                  </a:cubicBezTo>
                  <a:cubicBezTo>
                    <a:pt x="2569" y="99"/>
                    <a:pt x="2569" y="97"/>
                    <a:pt x="2570" y="97"/>
                  </a:cubicBezTo>
                  <a:cubicBezTo>
                    <a:pt x="2570" y="96"/>
                    <a:pt x="2571" y="96"/>
                    <a:pt x="2572" y="96"/>
                  </a:cubicBezTo>
                  <a:cubicBezTo>
                    <a:pt x="2572" y="97"/>
                    <a:pt x="2572" y="98"/>
                    <a:pt x="2572" y="98"/>
                  </a:cubicBezTo>
                  <a:cubicBezTo>
                    <a:pt x="2572" y="98"/>
                    <a:pt x="2572" y="97"/>
                    <a:pt x="2572" y="96"/>
                  </a:cubicBezTo>
                  <a:cubicBezTo>
                    <a:pt x="2572" y="96"/>
                    <a:pt x="2572" y="96"/>
                    <a:pt x="2572" y="96"/>
                  </a:cubicBezTo>
                  <a:cubicBezTo>
                    <a:pt x="2572" y="96"/>
                    <a:pt x="2572" y="96"/>
                    <a:pt x="2572" y="96"/>
                  </a:cubicBezTo>
                  <a:cubicBezTo>
                    <a:pt x="2571" y="96"/>
                    <a:pt x="2570" y="96"/>
                    <a:pt x="2569" y="96"/>
                  </a:cubicBezTo>
                  <a:cubicBezTo>
                    <a:pt x="2568" y="97"/>
                    <a:pt x="2568" y="98"/>
                    <a:pt x="2567" y="99"/>
                  </a:cubicBezTo>
                  <a:cubicBezTo>
                    <a:pt x="2565" y="101"/>
                    <a:pt x="2562" y="104"/>
                    <a:pt x="2560" y="107"/>
                  </a:cubicBezTo>
                  <a:cubicBezTo>
                    <a:pt x="2554" y="112"/>
                    <a:pt x="2547" y="121"/>
                    <a:pt x="2540" y="130"/>
                  </a:cubicBezTo>
                  <a:cubicBezTo>
                    <a:pt x="2538" y="133"/>
                    <a:pt x="2535" y="137"/>
                    <a:pt x="2532" y="140"/>
                  </a:cubicBezTo>
                  <a:cubicBezTo>
                    <a:pt x="2532" y="138"/>
                    <a:pt x="2532" y="135"/>
                    <a:pt x="2532" y="132"/>
                  </a:cubicBezTo>
                  <a:cubicBezTo>
                    <a:pt x="2532" y="125"/>
                    <a:pt x="2533" y="118"/>
                    <a:pt x="2533" y="112"/>
                  </a:cubicBezTo>
                  <a:cubicBezTo>
                    <a:pt x="2533" y="108"/>
                    <a:pt x="2533" y="105"/>
                    <a:pt x="2533" y="103"/>
                  </a:cubicBezTo>
                  <a:cubicBezTo>
                    <a:pt x="2533" y="103"/>
                    <a:pt x="2533" y="103"/>
                    <a:pt x="2533" y="103"/>
                  </a:cubicBezTo>
                  <a:cubicBezTo>
                    <a:pt x="2533" y="102"/>
                    <a:pt x="2533" y="102"/>
                    <a:pt x="2533" y="102"/>
                  </a:cubicBezTo>
                  <a:cubicBezTo>
                    <a:pt x="2532" y="104"/>
                    <a:pt x="2530" y="106"/>
                    <a:pt x="2529" y="112"/>
                  </a:cubicBezTo>
                  <a:cubicBezTo>
                    <a:pt x="2527" y="117"/>
                    <a:pt x="2525" y="123"/>
                    <a:pt x="2524" y="131"/>
                  </a:cubicBezTo>
                  <a:cubicBezTo>
                    <a:pt x="2522" y="138"/>
                    <a:pt x="2520" y="145"/>
                    <a:pt x="2518" y="153"/>
                  </a:cubicBezTo>
                  <a:cubicBezTo>
                    <a:pt x="2518" y="155"/>
                    <a:pt x="2518" y="157"/>
                    <a:pt x="2517" y="160"/>
                  </a:cubicBezTo>
                  <a:cubicBezTo>
                    <a:pt x="2516" y="162"/>
                    <a:pt x="2514" y="164"/>
                    <a:pt x="2513" y="166"/>
                  </a:cubicBezTo>
                  <a:cubicBezTo>
                    <a:pt x="2513" y="164"/>
                    <a:pt x="2513" y="162"/>
                    <a:pt x="2512" y="159"/>
                  </a:cubicBezTo>
                  <a:cubicBezTo>
                    <a:pt x="2512" y="150"/>
                    <a:pt x="2511" y="141"/>
                    <a:pt x="2510" y="133"/>
                  </a:cubicBezTo>
                  <a:cubicBezTo>
                    <a:pt x="2508" y="117"/>
                    <a:pt x="2506" y="105"/>
                    <a:pt x="2506" y="105"/>
                  </a:cubicBezTo>
                  <a:cubicBezTo>
                    <a:pt x="2506" y="105"/>
                    <a:pt x="2504" y="117"/>
                    <a:pt x="2502" y="133"/>
                  </a:cubicBezTo>
                  <a:cubicBezTo>
                    <a:pt x="2502" y="134"/>
                    <a:pt x="2502" y="135"/>
                    <a:pt x="2502" y="136"/>
                  </a:cubicBezTo>
                  <a:cubicBezTo>
                    <a:pt x="2502" y="133"/>
                    <a:pt x="2501" y="130"/>
                    <a:pt x="2501" y="127"/>
                  </a:cubicBezTo>
                  <a:cubicBezTo>
                    <a:pt x="2501" y="118"/>
                    <a:pt x="2499" y="111"/>
                    <a:pt x="2497" y="106"/>
                  </a:cubicBezTo>
                  <a:cubicBezTo>
                    <a:pt x="2496" y="101"/>
                    <a:pt x="2495" y="98"/>
                    <a:pt x="2495" y="98"/>
                  </a:cubicBezTo>
                  <a:cubicBezTo>
                    <a:pt x="2495" y="98"/>
                    <a:pt x="2495" y="101"/>
                    <a:pt x="2495" y="106"/>
                  </a:cubicBezTo>
                  <a:cubicBezTo>
                    <a:pt x="2495" y="112"/>
                    <a:pt x="2495" y="118"/>
                    <a:pt x="2494" y="126"/>
                  </a:cubicBezTo>
                  <a:cubicBezTo>
                    <a:pt x="2493" y="130"/>
                    <a:pt x="2493" y="135"/>
                    <a:pt x="2492" y="139"/>
                  </a:cubicBezTo>
                  <a:cubicBezTo>
                    <a:pt x="2492" y="143"/>
                    <a:pt x="2491" y="148"/>
                    <a:pt x="2490" y="152"/>
                  </a:cubicBezTo>
                  <a:cubicBezTo>
                    <a:pt x="2489" y="159"/>
                    <a:pt x="2488" y="165"/>
                    <a:pt x="2488" y="172"/>
                  </a:cubicBezTo>
                  <a:cubicBezTo>
                    <a:pt x="2487" y="169"/>
                    <a:pt x="2486" y="166"/>
                    <a:pt x="2486" y="163"/>
                  </a:cubicBezTo>
                  <a:cubicBezTo>
                    <a:pt x="2485" y="158"/>
                    <a:pt x="2484" y="151"/>
                    <a:pt x="2482" y="143"/>
                  </a:cubicBezTo>
                  <a:cubicBezTo>
                    <a:pt x="2481" y="139"/>
                    <a:pt x="2481" y="135"/>
                    <a:pt x="2480" y="132"/>
                  </a:cubicBezTo>
                  <a:cubicBezTo>
                    <a:pt x="2480" y="129"/>
                    <a:pt x="2479" y="125"/>
                    <a:pt x="2479" y="122"/>
                  </a:cubicBezTo>
                  <a:cubicBezTo>
                    <a:pt x="2478" y="118"/>
                    <a:pt x="2478" y="115"/>
                    <a:pt x="2478" y="112"/>
                  </a:cubicBezTo>
                  <a:cubicBezTo>
                    <a:pt x="2477" y="111"/>
                    <a:pt x="2477" y="109"/>
                    <a:pt x="2477" y="108"/>
                  </a:cubicBezTo>
                  <a:cubicBezTo>
                    <a:pt x="2477" y="107"/>
                    <a:pt x="2477" y="106"/>
                    <a:pt x="2477" y="105"/>
                  </a:cubicBezTo>
                  <a:cubicBezTo>
                    <a:pt x="2478" y="101"/>
                    <a:pt x="2478" y="98"/>
                    <a:pt x="2477" y="98"/>
                  </a:cubicBezTo>
                  <a:cubicBezTo>
                    <a:pt x="2477" y="98"/>
                    <a:pt x="2478" y="99"/>
                    <a:pt x="2477" y="100"/>
                  </a:cubicBezTo>
                  <a:cubicBezTo>
                    <a:pt x="2477" y="101"/>
                    <a:pt x="2476" y="102"/>
                    <a:pt x="2475" y="104"/>
                  </a:cubicBezTo>
                  <a:cubicBezTo>
                    <a:pt x="2475" y="105"/>
                    <a:pt x="2474" y="106"/>
                    <a:pt x="2474" y="108"/>
                  </a:cubicBezTo>
                  <a:cubicBezTo>
                    <a:pt x="2473" y="110"/>
                    <a:pt x="2473" y="111"/>
                    <a:pt x="2473" y="112"/>
                  </a:cubicBezTo>
                  <a:cubicBezTo>
                    <a:pt x="2472" y="115"/>
                    <a:pt x="2472" y="118"/>
                    <a:pt x="2471" y="121"/>
                  </a:cubicBezTo>
                  <a:cubicBezTo>
                    <a:pt x="2471" y="125"/>
                    <a:pt x="2470" y="129"/>
                    <a:pt x="2470" y="132"/>
                  </a:cubicBezTo>
                  <a:cubicBezTo>
                    <a:pt x="2470" y="136"/>
                    <a:pt x="2469" y="140"/>
                    <a:pt x="2469" y="144"/>
                  </a:cubicBezTo>
                  <a:cubicBezTo>
                    <a:pt x="2469" y="145"/>
                    <a:pt x="2469" y="146"/>
                    <a:pt x="2469" y="147"/>
                  </a:cubicBezTo>
                  <a:cubicBezTo>
                    <a:pt x="2469" y="146"/>
                    <a:pt x="2469" y="146"/>
                    <a:pt x="2469" y="145"/>
                  </a:cubicBezTo>
                  <a:cubicBezTo>
                    <a:pt x="2467" y="141"/>
                    <a:pt x="2465" y="136"/>
                    <a:pt x="2463" y="132"/>
                  </a:cubicBezTo>
                  <a:cubicBezTo>
                    <a:pt x="2461" y="128"/>
                    <a:pt x="2459" y="125"/>
                    <a:pt x="2457" y="121"/>
                  </a:cubicBezTo>
                  <a:cubicBezTo>
                    <a:pt x="2456" y="118"/>
                    <a:pt x="2454" y="114"/>
                    <a:pt x="2453" y="111"/>
                  </a:cubicBezTo>
                  <a:cubicBezTo>
                    <a:pt x="2452" y="108"/>
                    <a:pt x="2451" y="105"/>
                    <a:pt x="2450" y="102"/>
                  </a:cubicBezTo>
                  <a:cubicBezTo>
                    <a:pt x="2448" y="100"/>
                    <a:pt x="2447" y="99"/>
                    <a:pt x="2446" y="97"/>
                  </a:cubicBezTo>
                  <a:cubicBezTo>
                    <a:pt x="2445" y="96"/>
                    <a:pt x="2444" y="96"/>
                    <a:pt x="2444" y="96"/>
                  </a:cubicBezTo>
                  <a:cubicBezTo>
                    <a:pt x="2444" y="96"/>
                    <a:pt x="2445" y="97"/>
                    <a:pt x="2445" y="98"/>
                  </a:cubicBezTo>
                  <a:cubicBezTo>
                    <a:pt x="2446" y="99"/>
                    <a:pt x="2447" y="101"/>
                    <a:pt x="2448" y="103"/>
                  </a:cubicBezTo>
                  <a:cubicBezTo>
                    <a:pt x="2448" y="105"/>
                    <a:pt x="2448" y="109"/>
                    <a:pt x="2449" y="112"/>
                  </a:cubicBezTo>
                  <a:cubicBezTo>
                    <a:pt x="2449" y="115"/>
                    <a:pt x="2450" y="119"/>
                    <a:pt x="2450" y="123"/>
                  </a:cubicBezTo>
                  <a:cubicBezTo>
                    <a:pt x="2451" y="128"/>
                    <a:pt x="2453" y="132"/>
                    <a:pt x="2454" y="136"/>
                  </a:cubicBezTo>
                  <a:cubicBezTo>
                    <a:pt x="2455" y="140"/>
                    <a:pt x="2456" y="144"/>
                    <a:pt x="2457" y="148"/>
                  </a:cubicBezTo>
                  <a:cubicBezTo>
                    <a:pt x="2457" y="149"/>
                    <a:pt x="2457" y="150"/>
                    <a:pt x="2457" y="150"/>
                  </a:cubicBezTo>
                  <a:cubicBezTo>
                    <a:pt x="2452" y="145"/>
                    <a:pt x="2448" y="140"/>
                    <a:pt x="2445" y="134"/>
                  </a:cubicBezTo>
                  <a:cubicBezTo>
                    <a:pt x="2442" y="127"/>
                    <a:pt x="2440" y="120"/>
                    <a:pt x="2439" y="115"/>
                  </a:cubicBezTo>
                  <a:cubicBezTo>
                    <a:pt x="2438" y="110"/>
                    <a:pt x="2438" y="107"/>
                    <a:pt x="2438" y="107"/>
                  </a:cubicBezTo>
                  <a:cubicBezTo>
                    <a:pt x="2438" y="107"/>
                    <a:pt x="2437" y="110"/>
                    <a:pt x="2437" y="115"/>
                  </a:cubicBezTo>
                  <a:cubicBezTo>
                    <a:pt x="2436" y="120"/>
                    <a:pt x="2436" y="128"/>
                    <a:pt x="2438" y="136"/>
                  </a:cubicBezTo>
                  <a:cubicBezTo>
                    <a:pt x="2441" y="152"/>
                    <a:pt x="2453" y="166"/>
                    <a:pt x="2463" y="175"/>
                  </a:cubicBezTo>
                  <a:cubicBezTo>
                    <a:pt x="2464" y="177"/>
                    <a:pt x="2464" y="178"/>
                    <a:pt x="2465" y="179"/>
                  </a:cubicBezTo>
                  <a:cubicBezTo>
                    <a:pt x="2460" y="180"/>
                    <a:pt x="2456" y="181"/>
                    <a:pt x="2451" y="181"/>
                  </a:cubicBezTo>
                  <a:cubicBezTo>
                    <a:pt x="2450" y="180"/>
                    <a:pt x="2449" y="178"/>
                    <a:pt x="2448" y="176"/>
                  </a:cubicBezTo>
                  <a:cubicBezTo>
                    <a:pt x="2444" y="169"/>
                    <a:pt x="2438" y="162"/>
                    <a:pt x="2433" y="155"/>
                  </a:cubicBezTo>
                  <a:cubicBezTo>
                    <a:pt x="2427" y="148"/>
                    <a:pt x="2423" y="140"/>
                    <a:pt x="2418" y="133"/>
                  </a:cubicBezTo>
                  <a:cubicBezTo>
                    <a:pt x="2414" y="126"/>
                    <a:pt x="2409" y="120"/>
                    <a:pt x="2405" y="116"/>
                  </a:cubicBezTo>
                  <a:cubicBezTo>
                    <a:pt x="2401" y="112"/>
                    <a:pt x="2398" y="111"/>
                    <a:pt x="2398" y="111"/>
                  </a:cubicBezTo>
                  <a:cubicBezTo>
                    <a:pt x="2398" y="111"/>
                    <a:pt x="2401" y="113"/>
                    <a:pt x="2403" y="118"/>
                  </a:cubicBezTo>
                  <a:cubicBezTo>
                    <a:pt x="2406" y="122"/>
                    <a:pt x="2409" y="128"/>
                    <a:pt x="2412" y="136"/>
                  </a:cubicBezTo>
                  <a:cubicBezTo>
                    <a:pt x="2414" y="144"/>
                    <a:pt x="2417" y="153"/>
                    <a:pt x="2422" y="162"/>
                  </a:cubicBezTo>
                  <a:cubicBezTo>
                    <a:pt x="2426" y="170"/>
                    <a:pt x="2431" y="178"/>
                    <a:pt x="2436" y="184"/>
                  </a:cubicBezTo>
                  <a:cubicBezTo>
                    <a:pt x="2434" y="184"/>
                    <a:pt x="2433" y="185"/>
                    <a:pt x="2431" y="185"/>
                  </a:cubicBezTo>
                  <a:cubicBezTo>
                    <a:pt x="2431" y="184"/>
                    <a:pt x="2431" y="184"/>
                    <a:pt x="2430" y="183"/>
                  </a:cubicBezTo>
                  <a:cubicBezTo>
                    <a:pt x="2427" y="177"/>
                    <a:pt x="2422" y="170"/>
                    <a:pt x="2417" y="163"/>
                  </a:cubicBezTo>
                  <a:cubicBezTo>
                    <a:pt x="2412" y="157"/>
                    <a:pt x="2408" y="150"/>
                    <a:pt x="2405" y="143"/>
                  </a:cubicBezTo>
                  <a:cubicBezTo>
                    <a:pt x="2403" y="139"/>
                    <a:pt x="2401" y="136"/>
                    <a:pt x="2399" y="133"/>
                  </a:cubicBezTo>
                  <a:cubicBezTo>
                    <a:pt x="2397" y="131"/>
                    <a:pt x="2396" y="128"/>
                    <a:pt x="2395" y="126"/>
                  </a:cubicBezTo>
                  <a:cubicBezTo>
                    <a:pt x="2394" y="124"/>
                    <a:pt x="2392" y="122"/>
                    <a:pt x="2391" y="121"/>
                  </a:cubicBezTo>
                  <a:cubicBezTo>
                    <a:pt x="2390" y="120"/>
                    <a:pt x="2389" y="120"/>
                    <a:pt x="2389" y="120"/>
                  </a:cubicBezTo>
                  <a:cubicBezTo>
                    <a:pt x="2389" y="120"/>
                    <a:pt x="2390" y="121"/>
                    <a:pt x="2391" y="122"/>
                  </a:cubicBezTo>
                  <a:cubicBezTo>
                    <a:pt x="2391" y="123"/>
                    <a:pt x="2392" y="124"/>
                    <a:pt x="2393" y="127"/>
                  </a:cubicBezTo>
                  <a:cubicBezTo>
                    <a:pt x="2393" y="129"/>
                    <a:pt x="2394" y="132"/>
                    <a:pt x="2395" y="135"/>
                  </a:cubicBezTo>
                  <a:cubicBezTo>
                    <a:pt x="2395" y="136"/>
                    <a:pt x="2395" y="136"/>
                    <a:pt x="2395" y="136"/>
                  </a:cubicBezTo>
                  <a:cubicBezTo>
                    <a:pt x="2392" y="136"/>
                    <a:pt x="2389" y="137"/>
                    <a:pt x="2386" y="138"/>
                  </a:cubicBezTo>
                  <a:cubicBezTo>
                    <a:pt x="2383" y="139"/>
                    <a:pt x="2379" y="142"/>
                    <a:pt x="2375" y="144"/>
                  </a:cubicBezTo>
                  <a:cubicBezTo>
                    <a:pt x="2372" y="145"/>
                    <a:pt x="2369" y="147"/>
                    <a:pt x="2365" y="149"/>
                  </a:cubicBezTo>
                  <a:cubicBezTo>
                    <a:pt x="2366" y="148"/>
                    <a:pt x="2367" y="147"/>
                    <a:pt x="2367" y="146"/>
                  </a:cubicBezTo>
                  <a:cubicBezTo>
                    <a:pt x="2369" y="141"/>
                    <a:pt x="2369" y="141"/>
                    <a:pt x="2369" y="141"/>
                  </a:cubicBezTo>
                  <a:cubicBezTo>
                    <a:pt x="2364" y="143"/>
                    <a:pt x="2364" y="143"/>
                    <a:pt x="2364" y="143"/>
                  </a:cubicBezTo>
                  <a:cubicBezTo>
                    <a:pt x="2361" y="144"/>
                    <a:pt x="2359" y="146"/>
                    <a:pt x="2358" y="148"/>
                  </a:cubicBezTo>
                  <a:cubicBezTo>
                    <a:pt x="2357" y="148"/>
                    <a:pt x="2357" y="148"/>
                    <a:pt x="2357" y="148"/>
                  </a:cubicBezTo>
                  <a:cubicBezTo>
                    <a:pt x="2357" y="148"/>
                    <a:pt x="2357" y="148"/>
                    <a:pt x="2357" y="148"/>
                  </a:cubicBezTo>
                  <a:cubicBezTo>
                    <a:pt x="2357" y="149"/>
                    <a:pt x="2357" y="149"/>
                    <a:pt x="2357" y="149"/>
                  </a:cubicBezTo>
                  <a:cubicBezTo>
                    <a:pt x="2355" y="151"/>
                    <a:pt x="2352" y="153"/>
                    <a:pt x="2348" y="156"/>
                  </a:cubicBezTo>
                  <a:cubicBezTo>
                    <a:pt x="2343" y="160"/>
                    <a:pt x="2337" y="165"/>
                    <a:pt x="2331" y="169"/>
                  </a:cubicBezTo>
                  <a:cubicBezTo>
                    <a:pt x="2328" y="172"/>
                    <a:pt x="2325" y="174"/>
                    <a:pt x="2322" y="176"/>
                  </a:cubicBezTo>
                  <a:cubicBezTo>
                    <a:pt x="2320" y="178"/>
                    <a:pt x="2320" y="178"/>
                    <a:pt x="2320" y="178"/>
                  </a:cubicBezTo>
                  <a:cubicBezTo>
                    <a:pt x="2317" y="180"/>
                    <a:pt x="2317" y="180"/>
                    <a:pt x="2317" y="180"/>
                  </a:cubicBezTo>
                  <a:cubicBezTo>
                    <a:pt x="2316" y="181"/>
                    <a:pt x="2314" y="183"/>
                    <a:pt x="2313" y="184"/>
                  </a:cubicBezTo>
                  <a:cubicBezTo>
                    <a:pt x="2308" y="189"/>
                    <a:pt x="2302" y="194"/>
                    <a:pt x="2298" y="198"/>
                  </a:cubicBezTo>
                  <a:cubicBezTo>
                    <a:pt x="2295" y="201"/>
                    <a:pt x="2293" y="203"/>
                    <a:pt x="2291" y="206"/>
                  </a:cubicBezTo>
                  <a:cubicBezTo>
                    <a:pt x="2290" y="207"/>
                    <a:pt x="2289" y="208"/>
                    <a:pt x="2288" y="209"/>
                  </a:cubicBezTo>
                  <a:cubicBezTo>
                    <a:pt x="2288" y="209"/>
                    <a:pt x="2288" y="209"/>
                    <a:pt x="2287" y="209"/>
                  </a:cubicBezTo>
                  <a:cubicBezTo>
                    <a:pt x="2287" y="208"/>
                    <a:pt x="2288" y="208"/>
                    <a:pt x="2288" y="207"/>
                  </a:cubicBezTo>
                  <a:cubicBezTo>
                    <a:pt x="2297" y="193"/>
                    <a:pt x="2308" y="175"/>
                    <a:pt x="2319" y="161"/>
                  </a:cubicBezTo>
                  <a:cubicBezTo>
                    <a:pt x="2322" y="157"/>
                    <a:pt x="2324" y="154"/>
                    <a:pt x="2327" y="152"/>
                  </a:cubicBezTo>
                  <a:cubicBezTo>
                    <a:pt x="2328" y="151"/>
                    <a:pt x="2330" y="150"/>
                    <a:pt x="2331" y="149"/>
                  </a:cubicBezTo>
                  <a:cubicBezTo>
                    <a:pt x="2332" y="148"/>
                    <a:pt x="2332" y="148"/>
                    <a:pt x="2333" y="147"/>
                  </a:cubicBezTo>
                  <a:cubicBezTo>
                    <a:pt x="2333" y="147"/>
                    <a:pt x="2333" y="147"/>
                    <a:pt x="2333" y="147"/>
                  </a:cubicBezTo>
                  <a:cubicBezTo>
                    <a:pt x="2334" y="147"/>
                    <a:pt x="2334" y="146"/>
                    <a:pt x="2335" y="146"/>
                  </a:cubicBezTo>
                  <a:cubicBezTo>
                    <a:pt x="2335" y="146"/>
                    <a:pt x="2335" y="146"/>
                    <a:pt x="2335" y="146"/>
                  </a:cubicBezTo>
                  <a:cubicBezTo>
                    <a:pt x="2335" y="146"/>
                    <a:pt x="2335" y="146"/>
                    <a:pt x="2335" y="146"/>
                  </a:cubicBezTo>
                  <a:cubicBezTo>
                    <a:pt x="2336" y="146"/>
                    <a:pt x="2336" y="146"/>
                    <a:pt x="2336" y="146"/>
                  </a:cubicBezTo>
                  <a:cubicBezTo>
                    <a:pt x="2337" y="147"/>
                    <a:pt x="2337" y="148"/>
                    <a:pt x="2337" y="149"/>
                  </a:cubicBezTo>
                  <a:cubicBezTo>
                    <a:pt x="2337" y="150"/>
                    <a:pt x="2336" y="151"/>
                    <a:pt x="2336" y="151"/>
                  </a:cubicBezTo>
                  <a:cubicBezTo>
                    <a:pt x="2336" y="151"/>
                    <a:pt x="2337" y="151"/>
                    <a:pt x="2338" y="149"/>
                  </a:cubicBezTo>
                  <a:cubicBezTo>
                    <a:pt x="2338" y="148"/>
                    <a:pt x="2338" y="147"/>
                    <a:pt x="2338" y="146"/>
                  </a:cubicBezTo>
                  <a:cubicBezTo>
                    <a:pt x="2337" y="145"/>
                    <a:pt x="2337" y="145"/>
                    <a:pt x="2336" y="144"/>
                  </a:cubicBezTo>
                  <a:cubicBezTo>
                    <a:pt x="2336" y="144"/>
                    <a:pt x="2336" y="143"/>
                    <a:pt x="2335" y="144"/>
                  </a:cubicBezTo>
                  <a:cubicBezTo>
                    <a:pt x="2334" y="144"/>
                    <a:pt x="2334" y="144"/>
                    <a:pt x="2333" y="144"/>
                  </a:cubicBezTo>
                  <a:cubicBezTo>
                    <a:pt x="2333" y="144"/>
                    <a:pt x="2333" y="144"/>
                    <a:pt x="2333" y="144"/>
                  </a:cubicBezTo>
                  <a:cubicBezTo>
                    <a:pt x="2332" y="144"/>
                    <a:pt x="2332" y="145"/>
                    <a:pt x="2331" y="145"/>
                  </a:cubicBezTo>
                  <a:cubicBezTo>
                    <a:pt x="2331" y="145"/>
                    <a:pt x="2330" y="145"/>
                    <a:pt x="2329" y="146"/>
                  </a:cubicBezTo>
                  <a:cubicBezTo>
                    <a:pt x="2327" y="146"/>
                    <a:pt x="2326" y="147"/>
                    <a:pt x="2324" y="148"/>
                  </a:cubicBezTo>
                  <a:cubicBezTo>
                    <a:pt x="2321" y="150"/>
                    <a:pt x="2317" y="153"/>
                    <a:pt x="2314" y="156"/>
                  </a:cubicBezTo>
                  <a:cubicBezTo>
                    <a:pt x="2304" y="164"/>
                    <a:pt x="2294" y="175"/>
                    <a:pt x="2286" y="185"/>
                  </a:cubicBezTo>
                  <a:cubicBezTo>
                    <a:pt x="2286" y="183"/>
                    <a:pt x="2287" y="180"/>
                    <a:pt x="2288" y="178"/>
                  </a:cubicBezTo>
                  <a:cubicBezTo>
                    <a:pt x="2289" y="173"/>
                    <a:pt x="2290" y="169"/>
                    <a:pt x="2291" y="165"/>
                  </a:cubicBezTo>
                  <a:cubicBezTo>
                    <a:pt x="2294" y="158"/>
                    <a:pt x="2299" y="150"/>
                    <a:pt x="2301" y="145"/>
                  </a:cubicBezTo>
                  <a:cubicBezTo>
                    <a:pt x="2304" y="140"/>
                    <a:pt x="2306" y="136"/>
                    <a:pt x="2307" y="134"/>
                  </a:cubicBezTo>
                  <a:cubicBezTo>
                    <a:pt x="2307" y="135"/>
                    <a:pt x="2308" y="135"/>
                    <a:pt x="2308" y="135"/>
                  </a:cubicBezTo>
                  <a:cubicBezTo>
                    <a:pt x="2308" y="135"/>
                    <a:pt x="2307" y="135"/>
                    <a:pt x="2307" y="134"/>
                  </a:cubicBezTo>
                  <a:cubicBezTo>
                    <a:pt x="2307" y="134"/>
                    <a:pt x="2307" y="134"/>
                    <a:pt x="2307" y="134"/>
                  </a:cubicBezTo>
                  <a:cubicBezTo>
                    <a:pt x="2307" y="134"/>
                    <a:pt x="2307" y="134"/>
                    <a:pt x="2307" y="134"/>
                  </a:cubicBezTo>
                  <a:cubicBezTo>
                    <a:pt x="2306" y="135"/>
                    <a:pt x="2303" y="138"/>
                    <a:pt x="2298" y="143"/>
                  </a:cubicBezTo>
                  <a:cubicBezTo>
                    <a:pt x="2294" y="148"/>
                    <a:pt x="2289" y="153"/>
                    <a:pt x="2283" y="161"/>
                  </a:cubicBezTo>
                  <a:cubicBezTo>
                    <a:pt x="2281" y="166"/>
                    <a:pt x="2279" y="170"/>
                    <a:pt x="2278" y="174"/>
                  </a:cubicBezTo>
                  <a:cubicBezTo>
                    <a:pt x="2276" y="178"/>
                    <a:pt x="2274" y="182"/>
                    <a:pt x="2271" y="186"/>
                  </a:cubicBezTo>
                  <a:cubicBezTo>
                    <a:pt x="2269" y="190"/>
                    <a:pt x="2267" y="194"/>
                    <a:pt x="2265" y="198"/>
                  </a:cubicBezTo>
                  <a:cubicBezTo>
                    <a:pt x="2263" y="200"/>
                    <a:pt x="2262" y="202"/>
                    <a:pt x="2262" y="205"/>
                  </a:cubicBezTo>
                  <a:cubicBezTo>
                    <a:pt x="2261" y="206"/>
                    <a:pt x="2261" y="207"/>
                    <a:pt x="2260" y="208"/>
                  </a:cubicBezTo>
                  <a:cubicBezTo>
                    <a:pt x="2260" y="210"/>
                    <a:pt x="2260" y="210"/>
                    <a:pt x="2260" y="210"/>
                  </a:cubicBezTo>
                  <a:cubicBezTo>
                    <a:pt x="2260" y="209"/>
                    <a:pt x="2260" y="210"/>
                    <a:pt x="2259" y="211"/>
                  </a:cubicBezTo>
                  <a:cubicBezTo>
                    <a:pt x="2259" y="211"/>
                    <a:pt x="2259" y="211"/>
                    <a:pt x="2259" y="212"/>
                  </a:cubicBezTo>
                  <a:cubicBezTo>
                    <a:pt x="2258" y="212"/>
                    <a:pt x="2256" y="212"/>
                    <a:pt x="2254" y="212"/>
                  </a:cubicBezTo>
                  <a:cubicBezTo>
                    <a:pt x="2256" y="208"/>
                    <a:pt x="2257" y="204"/>
                    <a:pt x="2258" y="199"/>
                  </a:cubicBezTo>
                  <a:cubicBezTo>
                    <a:pt x="2259" y="196"/>
                    <a:pt x="2259" y="192"/>
                    <a:pt x="2260" y="186"/>
                  </a:cubicBezTo>
                  <a:cubicBezTo>
                    <a:pt x="2260" y="182"/>
                    <a:pt x="2262" y="177"/>
                    <a:pt x="2262" y="172"/>
                  </a:cubicBezTo>
                  <a:cubicBezTo>
                    <a:pt x="2263" y="162"/>
                    <a:pt x="2264" y="154"/>
                    <a:pt x="2265" y="148"/>
                  </a:cubicBezTo>
                  <a:cubicBezTo>
                    <a:pt x="2267" y="148"/>
                    <a:pt x="2267" y="150"/>
                    <a:pt x="2268" y="151"/>
                  </a:cubicBezTo>
                  <a:cubicBezTo>
                    <a:pt x="2268" y="152"/>
                    <a:pt x="2268" y="153"/>
                    <a:pt x="2268" y="153"/>
                  </a:cubicBezTo>
                  <a:cubicBezTo>
                    <a:pt x="2268" y="153"/>
                    <a:pt x="2268" y="152"/>
                    <a:pt x="2268" y="151"/>
                  </a:cubicBezTo>
                  <a:cubicBezTo>
                    <a:pt x="2269" y="150"/>
                    <a:pt x="2269" y="149"/>
                    <a:pt x="2268" y="148"/>
                  </a:cubicBezTo>
                  <a:cubicBezTo>
                    <a:pt x="2267" y="146"/>
                    <a:pt x="2266" y="145"/>
                    <a:pt x="2264" y="145"/>
                  </a:cubicBezTo>
                  <a:cubicBezTo>
                    <a:pt x="2263" y="145"/>
                    <a:pt x="2263" y="145"/>
                    <a:pt x="2263" y="145"/>
                  </a:cubicBezTo>
                  <a:cubicBezTo>
                    <a:pt x="2263" y="146"/>
                    <a:pt x="2263" y="146"/>
                    <a:pt x="2263" y="146"/>
                  </a:cubicBezTo>
                  <a:cubicBezTo>
                    <a:pt x="2259" y="151"/>
                    <a:pt x="2255" y="160"/>
                    <a:pt x="2252" y="169"/>
                  </a:cubicBezTo>
                  <a:cubicBezTo>
                    <a:pt x="2250" y="174"/>
                    <a:pt x="2248" y="178"/>
                    <a:pt x="2246" y="183"/>
                  </a:cubicBezTo>
                  <a:cubicBezTo>
                    <a:pt x="2245" y="188"/>
                    <a:pt x="2244" y="193"/>
                    <a:pt x="2243" y="197"/>
                  </a:cubicBezTo>
                  <a:cubicBezTo>
                    <a:pt x="2242" y="204"/>
                    <a:pt x="2243" y="209"/>
                    <a:pt x="2244" y="212"/>
                  </a:cubicBezTo>
                  <a:cubicBezTo>
                    <a:pt x="2240" y="212"/>
                    <a:pt x="2236" y="213"/>
                    <a:pt x="2232" y="212"/>
                  </a:cubicBezTo>
                  <a:cubicBezTo>
                    <a:pt x="2233" y="211"/>
                    <a:pt x="2233" y="210"/>
                    <a:pt x="2233" y="208"/>
                  </a:cubicBezTo>
                  <a:cubicBezTo>
                    <a:pt x="2233" y="203"/>
                    <a:pt x="2233" y="197"/>
                    <a:pt x="2234" y="189"/>
                  </a:cubicBezTo>
                  <a:cubicBezTo>
                    <a:pt x="2234" y="181"/>
                    <a:pt x="2233" y="174"/>
                    <a:pt x="2233" y="168"/>
                  </a:cubicBezTo>
                  <a:cubicBezTo>
                    <a:pt x="2233" y="165"/>
                    <a:pt x="2233" y="162"/>
                    <a:pt x="2233" y="160"/>
                  </a:cubicBezTo>
                  <a:cubicBezTo>
                    <a:pt x="2233" y="157"/>
                    <a:pt x="2234" y="155"/>
                    <a:pt x="2234" y="153"/>
                  </a:cubicBezTo>
                  <a:cubicBezTo>
                    <a:pt x="2235" y="149"/>
                    <a:pt x="2235" y="147"/>
                    <a:pt x="2235" y="147"/>
                  </a:cubicBezTo>
                  <a:cubicBezTo>
                    <a:pt x="2235" y="147"/>
                    <a:pt x="2234" y="149"/>
                    <a:pt x="2232" y="152"/>
                  </a:cubicBezTo>
                  <a:cubicBezTo>
                    <a:pt x="2231" y="154"/>
                    <a:pt x="2230" y="156"/>
                    <a:pt x="2228" y="159"/>
                  </a:cubicBezTo>
                  <a:cubicBezTo>
                    <a:pt x="2227" y="161"/>
                    <a:pt x="2226" y="164"/>
                    <a:pt x="2225" y="167"/>
                  </a:cubicBezTo>
                  <a:cubicBezTo>
                    <a:pt x="2224" y="174"/>
                    <a:pt x="2223" y="181"/>
                    <a:pt x="2221" y="187"/>
                  </a:cubicBezTo>
                  <a:cubicBezTo>
                    <a:pt x="2219" y="194"/>
                    <a:pt x="2218" y="201"/>
                    <a:pt x="2218" y="207"/>
                  </a:cubicBezTo>
                  <a:cubicBezTo>
                    <a:pt x="2218" y="209"/>
                    <a:pt x="2218" y="211"/>
                    <a:pt x="2218" y="212"/>
                  </a:cubicBezTo>
                  <a:cubicBezTo>
                    <a:pt x="2217" y="212"/>
                    <a:pt x="2216" y="212"/>
                    <a:pt x="2215" y="212"/>
                  </a:cubicBezTo>
                  <a:cubicBezTo>
                    <a:pt x="2216" y="209"/>
                    <a:pt x="2216" y="206"/>
                    <a:pt x="2215" y="202"/>
                  </a:cubicBezTo>
                  <a:cubicBezTo>
                    <a:pt x="2214" y="197"/>
                    <a:pt x="2213" y="191"/>
                    <a:pt x="2212" y="185"/>
                  </a:cubicBezTo>
                  <a:cubicBezTo>
                    <a:pt x="2212" y="182"/>
                    <a:pt x="2212" y="179"/>
                    <a:pt x="2211" y="176"/>
                  </a:cubicBezTo>
                  <a:cubicBezTo>
                    <a:pt x="2211" y="172"/>
                    <a:pt x="2210" y="170"/>
                    <a:pt x="2209" y="167"/>
                  </a:cubicBezTo>
                  <a:cubicBezTo>
                    <a:pt x="2208" y="161"/>
                    <a:pt x="2208" y="157"/>
                    <a:pt x="2208" y="153"/>
                  </a:cubicBezTo>
                  <a:cubicBezTo>
                    <a:pt x="2208" y="151"/>
                    <a:pt x="2209" y="150"/>
                    <a:pt x="2209" y="150"/>
                  </a:cubicBezTo>
                  <a:cubicBezTo>
                    <a:pt x="2210" y="149"/>
                    <a:pt x="2211" y="149"/>
                    <a:pt x="2211" y="149"/>
                  </a:cubicBezTo>
                  <a:cubicBezTo>
                    <a:pt x="2211" y="149"/>
                    <a:pt x="2210" y="149"/>
                    <a:pt x="2209" y="149"/>
                  </a:cubicBezTo>
                  <a:cubicBezTo>
                    <a:pt x="2208" y="149"/>
                    <a:pt x="2207" y="151"/>
                    <a:pt x="2206" y="152"/>
                  </a:cubicBezTo>
                  <a:cubicBezTo>
                    <a:pt x="2204" y="156"/>
                    <a:pt x="2203" y="161"/>
                    <a:pt x="2202" y="167"/>
                  </a:cubicBezTo>
                  <a:cubicBezTo>
                    <a:pt x="2202" y="170"/>
                    <a:pt x="2201" y="173"/>
                    <a:pt x="2201" y="176"/>
                  </a:cubicBezTo>
                  <a:cubicBezTo>
                    <a:pt x="2201" y="179"/>
                    <a:pt x="2200" y="182"/>
                    <a:pt x="2200" y="185"/>
                  </a:cubicBezTo>
                  <a:cubicBezTo>
                    <a:pt x="2200" y="187"/>
                    <a:pt x="2200" y="188"/>
                    <a:pt x="2200" y="189"/>
                  </a:cubicBezTo>
                  <a:cubicBezTo>
                    <a:pt x="2196" y="184"/>
                    <a:pt x="2193" y="179"/>
                    <a:pt x="2191" y="174"/>
                  </a:cubicBezTo>
                  <a:cubicBezTo>
                    <a:pt x="2190" y="171"/>
                    <a:pt x="2189" y="169"/>
                    <a:pt x="2188" y="167"/>
                  </a:cubicBezTo>
                  <a:cubicBezTo>
                    <a:pt x="2187" y="164"/>
                    <a:pt x="2186" y="163"/>
                    <a:pt x="2185" y="162"/>
                  </a:cubicBezTo>
                  <a:cubicBezTo>
                    <a:pt x="2183" y="159"/>
                    <a:pt x="2182" y="158"/>
                    <a:pt x="2182" y="158"/>
                  </a:cubicBezTo>
                  <a:cubicBezTo>
                    <a:pt x="2182" y="158"/>
                    <a:pt x="2182" y="160"/>
                    <a:pt x="2183" y="163"/>
                  </a:cubicBezTo>
                  <a:cubicBezTo>
                    <a:pt x="2184" y="166"/>
                    <a:pt x="2184" y="170"/>
                    <a:pt x="2184" y="175"/>
                  </a:cubicBezTo>
                  <a:cubicBezTo>
                    <a:pt x="2184" y="178"/>
                    <a:pt x="2184" y="181"/>
                    <a:pt x="2185" y="185"/>
                  </a:cubicBezTo>
                  <a:cubicBezTo>
                    <a:pt x="2180" y="179"/>
                    <a:pt x="2176" y="174"/>
                    <a:pt x="2171" y="169"/>
                  </a:cubicBezTo>
                  <a:cubicBezTo>
                    <a:pt x="2167" y="165"/>
                    <a:pt x="2163" y="162"/>
                    <a:pt x="2160" y="160"/>
                  </a:cubicBezTo>
                  <a:cubicBezTo>
                    <a:pt x="2157" y="158"/>
                    <a:pt x="2155" y="158"/>
                    <a:pt x="2155" y="158"/>
                  </a:cubicBezTo>
                  <a:cubicBezTo>
                    <a:pt x="2155" y="158"/>
                    <a:pt x="2157" y="159"/>
                    <a:pt x="2159" y="162"/>
                  </a:cubicBezTo>
                  <a:cubicBezTo>
                    <a:pt x="2159" y="163"/>
                    <a:pt x="2160" y="164"/>
                    <a:pt x="2160" y="165"/>
                  </a:cubicBezTo>
                  <a:cubicBezTo>
                    <a:pt x="2157" y="162"/>
                    <a:pt x="2154" y="160"/>
                    <a:pt x="2152" y="158"/>
                  </a:cubicBezTo>
                  <a:cubicBezTo>
                    <a:pt x="2149" y="156"/>
                    <a:pt x="2147" y="155"/>
                    <a:pt x="2147" y="155"/>
                  </a:cubicBezTo>
                  <a:cubicBezTo>
                    <a:pt x="2147" y="155"/>
                    <a:pt x="2148" y="157"/>
                    <a:pt x="2150" y="160"/>
                  </a:cubicBezTo>
                  <a:cubicBezTo>
                    <a:pt x="2153" y="163"/>
                    <a:pt x="2155" y="167"/>
                    <a:pt x="2158" y="173"/>
                  </a:cubicBezTo>
                  <a:cubicBezTo>
                    <a:pt x="2160" y="175"/>
                    <a:pt x="2161" y="177"/>
                    <a:pt x="2161" y="180"/>
                  </a:cubicBezTo>
                  <a:cubicBezTo>
                    <a:pt x="2162" y="181"/>
                    <a:pt x="2162" y="183"/>
                    <a:pt x="2162" y="184"/>
                  </a:cubicBezTo>
                  <a:cubicBezTo>
                    <a:pt x="2163" y="185"/>
                    <a:pt x="2163" y="186"/>
                    <a:pt x="2163" y="187"/>
                  </a:cubicBezTo>
                  <a:cubicBezTo>
                    <a:pt x="2163" y="188"/>
                    <a:pt x="2163" y="189"/>
                    <a:pt x="2164" y="189"/>
                  </a:cubicBezTo>
                  <a:cubicBezTo>
                    <a:pt x="2166" y="196"/>
                    <a:pt x="2169" y="202"/>
                    <a:pt x="2172" y="207"/>
                  </a:cubicBezTo>
                  <a:cubicBezTo>
                    <a:pt x="2173" y="208"/>
                    <a:pt x="2173" y="208"/>
                    <a:pt x="2174" y="209"/>
                  </a:cubicBezTo>
                  <a:cubicBezTo>
                    <a:pt x="2173" y="209"/>
                    <a:pt x="2171" y="209"/>
                    <a:pt x="2170" y="209"/>
                  </a:cubicBezTo>
                  <a:cubicBezTo>
                    <a:pt x="2167" y="204"/>
                    <a:pt x="2164" y="199"/>
                    <a:pt x="2161" y="193"/>
                  </a:cubicBezTo>
                  <a:cubicBezTo>
                    <a:pt x="2158" y="187"/>
                    <a:pt x="2154" y="180"/>
                    <a:pt x="2150" y="175"/>
                  </a:cubicBezTo>
                  <a:cubicBezTo>
                    <a:pt x="2147" y="171"/>
                    <a:pt x="2144" y="167"/>
                    <a:pt x="2142" y="164"/>
                  </a:cubicBezTo>
                  <a:cubicBezTo>
                    <a:pt x="2143" y="162"/>
                    <a:pt x="2144" y="159"/>
                    <a:pt x="2145" y="157"/>
                  </a:cubicBezTo>
                  <a:cubicBezTo>
                    <a:pt x="2147" y="154"/>
                    <a:pt x="2148" y="151"/>
                    <a:pt x="2150" y="149"/>
                  </a:cubicBezTo>
                  <a:cubicBezTo>
                    <a:pt x="2151" y="148"/>
                    <a:pt x="2152" y="148"/>
                    <a:pt x="2153" y="147"/>
                  </a:cubicBezTo>
                  <a:cubicBezTo>
                    <a:pt x="2166" y="135"/>
                    <a:pt x="2166" y="135"/>
                    <a:pt x="2166" y="135"/>
                  </a:cubicBezTo>
                  <a:cubicBezTo>
                    <a:pt x="2150" y="143"/>
                    <a:pt x="2150" y="143"/>
                    <a:pt x="2150" y="143"/>
                  </a:cubicBezTo>
                  <a:cubicBezTo>
                    <a:pt x="2149" y="143"/>
                    <a:pt x="2148" y="144"/>
                    <a:pt x="2147" y="145"/>
                  </a:cubicBezTo>
                  <a:cubicBezTo>
                    <a:pt x="2148" y="143"/>
                    <a:pt x="2149" y="140"/>
                    <a:pt x="2150" y="138"/>
                  </a:cubicBezTo>
                  <a:cubicBezTo>
                    <a:pt x="2152" y="134"/>
                    <a:pt x="2153" y="131"/>
                    <a:pt x="2155" y="128"/>
                  </a:cubicBezTo>
                  <a:cubicBezTo>
                    <a:pt x="2156" y="126"/>
                    <a:pt x="2158" y="124"/>
                    <a:pt x="2159" y="123"/>
                  </a:cubicBezTo>
                  <a:cubicBezTo>
                    <a:pt x="2161" y="122"/>
                    <a:pt x="2162" y="122"/>
                    <a:pt x="2162" y="122"/>
                  </a:cubicBezTo>
                  <a:cubicBezTo>
                    <a:pt x="2162" y="122"/>
                    <a:pt x="2161" y="122"/>
                    <a:pt x="2159" y="122"/>
                  </a:cubicBezTo>
                  <a:cubicBezTo>
                    <a:pt x="2157" y="123"/>
                    <a:pt x="2155" y="125"/>
                    <a:pt x="2153" y="127"/>
                  </a:cubicBezTo>
                  <a:cubicBezTo>
                    <a:pt x="2151" y="129"/>
                    <a:pt x="2148" y="133"/>
                    <a:pt x="2146" y="136"/>
                  </a:cubicBezTo>
                  <a:cubicBezTo>
                    <a:pt x="2144" y="139"/>
                    <a:pt x="2140" y="143"/>
                    <a:pt x="2137" y="146"/>
                  </a:cubicBezTo>
                  <a:cubicBezTo>
                    <a:pt x="2134" y="150"/>
                    <a:pt x="2131" y="153"/>
                    <a:pt x="2128" y="157"/>
                  </a:cubicBezTo>
                  <a:cubicBezTo>
                    <a:pt x="2127" y="156"/>
                    <a:pt x="2127" y="155"/>
                    <a:pt x="2127" y="155"/>
                  </a:cubicBezTo>
                  <a:cubicBezTo>
                    <a:pt x="2127" y="155"/>
                    <a:pt x="2127" y="156"/>
                    <a:pt x="2127" y="158"/>
                  </a:cubicBezTo>
                  <a:cubicBezTo>
                    <a:pt x="2124" y="163"/>
                    <a:pt x="2120" y="167"/>
                    <a:pt x="2117" y="173"/>
                  </a:cubicBezTo>
                  <a:cubicBezTo>
                    <a:pt x="2115" y="175"/>
                    <a:pt x="2114" y="177"/>
                    <a:pt x="2113" y="179"/>
                  </a:cubicBezTo>
                  <a:cubicBezTo>
                    <a:pt x="2111" y="173"/>
                    <a:pt x="2109" y="166"/>
                    <a:pt x="2109" y="166"/>
                  </a:cubicBezTo>
                  <a:cubicBezTo>
                    <a:pt x="2109" y="166"/>
                    <a:pt x="2108" y="168"/>
                    <a:pt x="2108" y="172"/>
                  </a:cubicBezTo>
                  <a:cubicBezTo>
                    <a:pt x="2107" y="167"/>
                    <a:pt x="2107" y="162"/>
                    <a:pt x="2107" y="157"/>
                  </a:cubicBezTo>
                  <a:cubicBezTo>
                    <a:pt x="2107" y="148"/>
                    <a:pt x="2107" y="139"/>
                    <a:pt x="2106" y="133"/>
                  </a:cubicBezTo>
                  <a:cubicBezTo>
                    <a:pt x="2106" y="130"/>
                    <a:pt x="2107" y="126"/>
                    <a:pt x="2107" y="124"/>
                  </a:cubicBezTo>
                  <a:cubicBezTo>
                    <a:pt x="2107" y="122"/>
                    <a:pt x="2107" y="125"/>
                    <a:pt x="2107" y="118"/>
                  </a:cubicBezTo>
                  <a:cubicBezTo>
                    <a:pt x="2107" y="118"/>
                    <a:pt x="2107" y="118"/>
                    <a:pt x="2107" y="118"/>
                  </a:cubicBezTo>
                  <a:cubicBezTo>
                    <a:pt x="2107" y="118"/>
                    <a:pt x="2107" y="118"/>
                    <a:pt x="2107" y="118"/>
                  </a:cubicBezTo>
                  <a:cubicBezTo>
                    <a:pt x="2107" y="118"/>
                    <a:pt x="2107" y="118"/>
                    <a:pt x="2107" y="118"/>
                  </a:cubicBezTo>
                  <a:cubicBezTo>
                    <a:pt x="2107" y="125"/>
                    <a:pt x="2106" y="122"/>
                    <a:pt x="2106" y="124"/>
                  </a:cubicBezTo>
                  <a:cubicBezTo>
                    <a:pt x="2105" y="126"/>
                    <a:pt x="2104" y="130"/>
                    <a:pt x="2103" y="133"/>
                  </a:cubicBezTo>
                  <a:cubicBezTo>
                    <a:pt x="2102" y="140"/>
                    <a:pt x="2100" y="148"/>
                    <a:pt x="2099" y="157"/>
                  </a:cubicBezTo>
                  <a:cubicBezTo>
                    <a:pt x="2098" y="162"/>
                    <a:pt x="2097" y="168"/>
                    <a:pt x="2097" y="173"/>
                  </a:cubicBezTo>
                  <a:cubicBezTo>
                    <a:pt x="2097" y="173"/>
                    <a:pt x="2097" y="172"/>
                    <a:pt x="2097" y="171"/>
                  </a:cubicBezTo>
                  <a:cubicBezTo>
                    <a:pt x="2096" y="166"/>
                    <a:pt x="2096" y="162"/>
                    <a:pt x="2095" y="158"/>
                  </a:cubicBezTo>
                  <a:cubicBezTo>
                    <a:pt x="2094" y="154"/>
                    <a:pt x="2093" y="150"/>
                    <a:pt x="2093" y="147"/>
                  </a:cubicBezTo>
                  <a:cubicBezTo>
                    <a:pt x="2093" y="143"/>
                    <a:pt x="2094" y="140"/>
                    <a:pt x="2094" y="137"/>
                  </a:cubicBezTo>
                  <a:cubicBezTo>
                    <a:pt x="2094" y="132"/>
                    <a:pt x="2094" y="129"/>
                    <a:pt x="2094" y="129"/>
                  </a:cubicBezTo>
                  <a:cubicBezTo>
                    <a:pt x="2094" y="129"/>
                    <a:pt x="2093" y="132"/>
                    <a:pt x="2092" y="137"/>
                  </a:cubicBezTo>
                  <a:cubicBezTo>
                    <a:pt x="2091" y="139"/>
                    <a:pt x="2090" y="142"/>
                    <a:pt x="2089" y="146"/>
                  </a:cubicBezTo>
                  <a:cubicBezTo>
                    <a:pt x="2088" y="150"/>
                    <a:pt x="2088" y="154"/>
                    <a:pt x="2087" y="158"/>
                  </a:cubicBezTo>
                  <a:cubicBezTo>
                    <a:pt x="2087" y="162"/>
                    <a:pt x="2087" y="166"/>
                    <a:pt x="2086" y="171"/>
                  </a:cubicBezTo>
                  <a:cubicBezTo>
                    <a:pt x="2086" y="175"/>
                    <a:pt x="2086" y="180"/>
                    <a:pt x="2086" y="185"/>
                  </a:cubicBezTo>
                  <a:cubicBezTo>
                    <a:pt x="2086" y="188"/>
                    <a:pt x="2086" y="190"/>
                    <a:pt x="2086" y="193"/>
                  </a:cubicBezTo>
                  <a:cubicBezTo>
                    <a:pt x="2085" y="189"/>
                    <a:pt x="2084" y="185"/>
                    <a:pt x="2084" y="181"/>
                  </a:cubicBezTo>
                  <a:cubicBezTo>
                    <a:pt x="2083" y="175"/>
                    <a:pt x="2082" y="170"/>
                    <a:pt x="2080" y="167"/>
                  </a:cubicBezTo>
                  <a:cubicBezTo>
                    <a:pt x="2079" y="164"/>
                    <a:pt x="2078" y="162"/>
                    <a:pt x="2078" y="162"/>
                  </a:cubicBezTo>
                  <a:cubicBezTo>
                    <a:pt x="2078" y="162"/>
                    <a:pt x="2078" y="164"/>
                    <a:pt x="2078" y="167"/>
                  </a:cubicBezTo>
                  <a:cubicBezTo>
                    <a:pt x="2078" y="171"/>
                    <a:pt x="2077" y="175"/>
                    <a:pt x="2076" y="181"/>
                  </a:cubicBezTo>
                  <a:cubicBezTo>
                    <a:pt x="2076" y="181"/>
                    <a:pt x="2076" y="181"/>
                    <a:pt x="2076" y="181"/>
                  </a:cubicBezTo>
                  <a:cubicBezTo>
                    <a:pt x="2076" y="180"/>
                    <a:pt x="2076" y="179"/>
                    <a:pt x="2076" y="178"/>
                  </a:cubicBezTo>
                  <a:cubicBezTo>
                    <a:pt x="2076" y="172"/>
                    <a:pt x="2075" y="166"/>
                    <a:pt x="2074" y="160"/>
                  </a:cubicBezTo>
                  <a:cubicBezTo>
                    <a:pt x="2073" y="154"/>
                    <a:pt x="2072" y="147"/>
                    <a:pt x="2073" y="143"/>
                  </a:cubicBezTo>
                  <a:cubicBezTo>
                    <a:pt x="2073" y="139"/>
                    <a:pt x="2073" y="136"/>
                    <a:pt x="2073" y="133"/>
                  </a:cubicBezTo>
                  <a:cubicBezTo>
                    <a:pt x="2074" y="134"/>
                    <a:pt x="2074" y="136"/>
                    <a:pt x="2074" y="135"/>
                  </a:cubicBezTo>
                  <a:cubicBezTo>
                    <a:pt x="2074" y="135"/>
                    <a:pt x="2074" y="135"/>
                    <a:pt x="2074" y="134"/>
                  </a:cubicBezTo>
                  <a:cubicBezTo>
                    <a:pt x="2074" y="132"/>
                    <a:pt x="2074" y="130"/>
                    <a:pt x="2072" y="129"/>
                  </a:cubicBezTo>
                  <a:cubicBezTo>
                    <a:pt x="2071" y="127"/>
                    <a:pt x="2071" y="127"/>
                    <a:pt x="2071" y="127"/>
                  </a:cubicBezTo>
                  <a:cubicBezTo>
                    <a:pt x="2070" y="129"/>
                    <a:pt x="2070" y="129"/>
                    <a:pt x="2070" y="129"/>
                  </a:cubicBezTo>
                  <a:cubicBezTo>
                    <a:pt x="2070" y="133"/>
                    <a:pt x="2069" y="137"/>
                    <a:pt x="2067" y="142"/>
                  </a:cubicBezTo>
                  <a:cubicBezTo>
                    <a:pt x="2065" y="148"/>
                    <a:pt x="2065" y="153"/>
                    <a:pt x="2064" y="160"/>
                  </a:cubicBezTo>
                  <a:cubicBezTo>
                    <a:pt x="2064" y="161"/>
                    <a:pt x="2064" y="162"/>
                    <a:pt x="2064" y="163"/>
                  </a:cubicBezTo>
                  <a:cubicBezTo>
                    <a:pt x="2061" y="156"/>
                    <a:pt x="2060" y="150"/>
                    <a:pt x="2060" y="145"/>
                  </a:cubicBezTo>
                  <a:cubicBezTo>
                    <a:pt x="2059" y="140"/>
                    <a:pt x="2056" y="138"/>
                    <a:pt x="2056" y="138"/>
                  </a:cubicBezTo>
                  <a:cubicBezTo>
                    <a:pt x="2056" y="138"/>
                    <a:pt x="2058" y="140"/>
                    <a:pt x="2057" y="145"/>
                  </a:cubicBezTo>
                  <a:cubicBezTo>
                    <a:pt x="2056" y="150"/>
                    <a:pt x="2056" y="158"/>
                    <a:pt x="2057" y="166"/>
                  </a:cubicBezTo>
                  <a:cubicBezTo>
                    <a:pt x="2058" y="177"/>
                    <a:pt x="2059" y="190"/>
                    <a:pt x="2062" y="202"/>
                  </a:cubicBezTo>
                  <a:cubicBezTo>
                    <a:pt x="2061" y="202"/>
                    <a:pt x="2060" y="202"/>
                    <a:pt x="2060" y="202"/>
                  </a:cubicBezTo>
                  <a:cubicBezTo>
                    <a:pt x="2060" y="201"/>
                    <a:pt x="2060" y="200"/>
                    <a:pt x="2060" y="199"/>
                  </a:cubicBezTo>
                  <a:cubicBezTo>
                    <a:pt x="2059" y="197"/>
                    <a:pt x="2059" y="195"/>
                    <a:pt x="2058" y="193"/>
                  </a:cubicBezTo>
                  <a:cubicBezTo>
                    <a:pt x="2057" y="188"/>
                    <a:pt x="2057" y="183"/>
                    <a:pt x="2056" y="176"/>
                  </a:cubicBezTo>
                  <a:cubicBezTo>
                    <a:pt x="2056" y="170"/>
                    <a:pt x="2055" y="163"/>
                    <a:pt x="2054" y="157"/>
                  </a:cubicBezTo>
                  <a:cubicBezTo>
                    <a:pt x="2054" y="154"/>
                    <a:pt x="2053" y="150"/>
                    <a:pt x="2053" y="147"/>
                  </a:cubicBezTo>
                  <a:cubicBezTo>
                    <a:pt x="2053" y="145"/>
                    <a:pt x="2053" y="142"/>
                    <a:pt x="2053" y="140"/>
                  </a:cubicBezTo>
                  <a:cubicBezTo>
                    <a:pt x="2053" y="136"/>
                    <a:pt x="2053" y="133"/>
                    <a:pt x="2053" y="130"/>
                  </a:cubicBezTo>
                  <a:cubicBezTo>
                    <a:pt x="2053" y="131"/>
                    <a:pt x="2054" y="131"/>
                    <a:pt x="2054" y="131"/>
                  </a:cubicBezTo>
                  <a:cubicBezTo>
                    <a:pt x="2054" y="131"/>
                    <a:pt x="2054" y="131"/>
                    <a:pt x="2053" y="130"/>
                  </a:cubicBezTo>
                  <a:cubicBezTo>
                    <a:pt x="2053" y="129"/>
                    <a:pt x="2052" y="128"/>
                    <a:pt x="2052" y="127"/>
                  </a:cubicBezTo>
                  <a:cubicBezTo>
                    <a:pt x="2051" y="127"/>
                    <a:pt x="2051" y="127"/>
                    <a:pt x="2051" y="127"/>
                  </a:cubicBezTo>
                  <a:cubicBezTo>
                    <a:pt x="2051" y="130"/>
                    <a:pt x="2050" y="134"/>
                    <a:pt x="2048" y="139"/>
                  </a:cubicBezTo>
                  <a:cubicBezTo>
                    <a:pt x="2047" y="141"/>
                    <a:pt x="2046" y="145"/>
                    <a:pt x="2046" y="147"/>
                  </a:cubicBezTo>
                  <a:cubicBezTo>
                    <a:pt x="2045" y="150"/>
                    <a:pt x="2045" y="154"/>
                    <a:pt x="2045" y="157"/>
                  </a:cubicBezTo>
                  <a:cubicBezTo>
                    <a:pt x="2045" y="158"/>
                    <a:pt x="2044" y="160"/>
                    <a:pt x="2044" y="161"/>
                  </a:cubicBezTo>
                  <a:cubicBezTo>
                    <a:pt x="2044" y="161"/>
                    <a:pt x="2044" y="161"/>
                    <a:pt x="2044" y="161"/>
                  </a:cubicBezTo>
                  <a:cubicBezTo>
                    <a:pt x="2044" y="161"/>
                    <a:pt x="2044" y="161"/>
                    <a:pt x="2044" y="160"/>
                  </a:cubicBezTo>
                  <a:cubicBezTo>
                    <a:pt x="2043" y="157"/>
                    <a:pt x="2043" y="154"/>
                    <a:pt x="2042" y="151"/>
                  </a:cubicBezTo>
                  <a:cubicBezTo>
                    <a:pt x="2041" y="140"/>
                    <a:pt x="2040" y="125"/>
                    <a:pt x="2038" y="118"/>
                  </a:cubicBezTo>
                  <a:cubicBezTo>
                    <a:pt x="2038" y="118"/>
                    <a:pt x="2038" y="118"/>
                    <a:pt x="2038" y="118"/>
                  </a:cubicBezTo>
                  <a:cubicBezTo>
                    <a:pt x="2034" y="118"/>
                    <a:pt x="2034" y="118"/>
                    <a:pt x="2034" y="118"/>
                  </a:cubicBezTo>
                  <a:cubicBezTo>
                    <a:pt x="2033" y="125"/>
                    <a:pt x="2032" y="139"/>
                    <a:pt x="2031" y="151"/>
                  </a:cubicBezTo>
                  <a:cubicBezTo>
                    <a:pt x="2031" y="157"/>
                    <a:pt x="2031" y="164"/>
                    <a:pt x="2031" y="170"/>
                  </a:cubicBezTo>
                  <a:cubicBezTo>
                    <a:pt x="2032" y="176"/>
                    <a:pt x="2033" y="182"/>
                    <a:pt x="2033" y="187"/>
                  </a:cubicBezTo>
                  <a:cubicBezTo>
                    <a:pt x="2034" y="189"/>
                    <a:pt x="2034" y="192"/>
                    <a:pt x="2035" y="194"/>
                  </a:cubicBezTo>
                  <a:cubicBezTo>
                    <a:pt x="2035" y="196"/>
                    <a:pt x="2035" y="197"/>
                    <a:pt x="2036" y="198"/>
                  </a:cubicBezTo>
                  <a:cubicBezTo>
                    <a:pt x="2036" y="199"/>
                    <a:pt x="2036" y="200"/>
                    <a:pt x="2037" y="201"/>
                  </a:cubicBezTo>
                  <a:cubicBezTo>
                    <a:pt x="2033" y="200"/>
                    <a:pt x="2032" y="200"/>
                    <a:pt x="2025" y="200"/>
                  </a:cubicBezTo>
                  <a:cubicBezTo>
                    <a:pt x="2025" y="200"/>
                    <a:pt x="2025" y="200"/>
                    <a:pt x="2025" y="200"/>
                  </a:cubicBezTo>
                  <a:cubicBezTo>
                    <a:pt x="2025" y="196"/>
                    <a:pt x="2026" y="192"/>
                    <a:pt x="2023" y="184"/>
                  </a:cubicBezTo>
                  <a:cubicBezTo>
                    <a:pt x="2020" y="176"/>
                    <a:pt x="2015" y="167"/>
                    <a:pt x="2011" y="159"/>
                  </a:cubicBezTo>
                  <a:cubicBezTo>
                    <a:pt x="2011" y="157"/>
                    <a:pt x="2011" y="156"/>
                    <a:pt x="2012" y="155"/>
                  </a:cubicBezTo>
                  <a:cubicBezTo>
                    <a:pt x="2012" y="151"/>
                    <a:pt x="2012" y="148"/>
                    <a:pt x="2013" y="145"/>
                  </a:cubicBezTo>
                  <a:cubicBezTo>
                    <a:pt x="2015" y="138"/>
                    <a:pt x="2017" y="131"/>
                    <a:pt x="2020" y="126"/>
                  </a:cubicBezTo>
                  <a:cubicBezTo>
                    <a:pt x="2023" y="121"/>
                    <a:pt x="2024" y="117"/>
                    <a:pt x="2025" y="115"/>
                  </a:cubicBezTo>
                  <a:cubicBezTo>
                    <a:pt x="2027" y="116"/>
                    <a:pt x="2028" y="116"/>
                    <a:pt x="2027" y="116"/>
                  </a:cubicBezTo>
                  <a:cubicBezTo>
                    <a:pt x="2028" y="116"/>
                    <a:pt x="2026" y="116"/>
                    <a:pt x="2026" y="114"/>
                  </a:cubicBezTo>
                  <a:cubicBezTo>
                    <a:pt x="2025" y="114"/>
                    <a:pt x="2025" y="114"/>
                    <a:pt x="2025" y="114"/>
                  </a:cubicBezTo>
                  <a:cubicBezTo>
                    <a:pt x="2025" y="114"/>
                    <a:pt x="2025" y="114"/>
                    <a:pt x="2025" y="114"/>
                  </a:cubicBezTo>
                  <a:cubicBezTo>
                    <a:pt x="2022" y="115"/>
                    <a:pt x="2020" y="120"/>
                    <a:pt x="2017" y="124"/>
                  </a:cubicBezTo>
                  <a:cubicBezTo>
                    <a:pt x="2015" y="125"/>
                    <a:pt x="2014" y="127"/>
                    <a:pt x="2013" y="129"/>
                  </a:cubicBezTo>
                  <a:cubicBezTo>
                    <a:pt x="2012" y="128"/>
                    <a:pt x="2012" y="128"/>
                    <a:pt x="2012" y="127"/>
                  </a:cubicBezTo>
                  <a:cubicBezTo>
                    <a:pt x="2010" y="126"/>
                    <a:pt x="2009" y="126"/>
                    <a:pt x="2007" y="127"/>
                  </a:cubicBezTo>
                  <a:cubicBezTo>
                    <a:pt x="2004" y="128"/>
                    <a:pt x="2000" y="130"/>
                    <a:pt x="1996" y="133"/>
                  </a:cubicBezTo>
                  <a:cubicBezTo>
                    <a:pt x="1998" y="131"/>
                    <a:pt x="2000" y="129"/>
                    <a:pt x="2001" y="127"/>
                  </a:cubicBezTo>
                  <a:cubicBezTo>
                    <a:pt x="2003" y="125"/>
                    <a:pt x="2005" y="123"/>
                    <a:pt x="2007" y="123"/>
                  </a:cubicBezTo>
                  <a:cubicBezTo>
                    <a:pt x="2008" y="125"/>
                    <a:pt x="2008" y="127"/>
                    <a:pt x="2008" y="127"/>
                  </a:cubicBezTo>
                  <a:cubicBezTo>
                    <a:pt x="2007" y="127"/>
                    <a:pt x="2009" y="125"/>
                    <a:pt x="2008" y="122"/>
                  </a:cubicBezTo>
                  <a:cubicBezTo>
                    <a:pt x="2008" y="122"/>
                    <a:pt x="2008" y="122"/>
                    <a:pt x="2008" y="122"/>
                  </a:cubicBezTo>
                  <a:cubicBezTo>
                    <a:pt x="2007" y="122"/>
                    <a:pt x="2007" y="122"/>
                    <a:pt x="2007" y="122"/>
                  </a:cubicBezTo>
                  <a:cubicBezTo>
                    <a:pt x="2003" y="122"/>
                    <a:pt x="1999" y="126"/>
                    <a:pt x="1994" y="130"/>
                  </a:cubicBezTo>
                  <a:cubicBezTo>
                    <a:pt x="1993" y="130"/>
                    <a:pt x="1993" y="130"/>
                    <a:pt x="1993" y="129"/>
                  </a:cubicBezTo>
                  <a:cubicBezTo>
                    <a:pt x="1993" y="129"/>
                    <a:pt x="1993" y="129"/>
                    <a:pt x="1993" y="129"/>
                  </a:cubicBezTo>
                  <a:cubicBezTo>
                    <a:pt x="1992" y="129"/>
                    <a:pt x="1992" y="129"/>
                    <a:pt x="1992" y="129"/>
                  </a:cubicBezTo>
                  <a:cubicBezTo>
                    <a:pt x="1992" y="130"/>
                    <a:pt x="1991" y="131"/>
                    <a:pt x="1991" y="132"/>
                  </a:cubicBezTo>
                  <a:cubicBezTo>
                    <a:pt x="1991" y="132"/>
                    <a:pt x="1991" y="132"/>
                    <a:pt x="1991" y="132"/>
                  </a:cubicBezTo>
                  <a:cubicBezTo>
                    <a:pt x="1987" y="134"/>
                    <a:pt x="1983" y="138"/>
                    <a:pt x="1979" y="141"/>
                  </a:cubicBezTo>
                  <a:cubicBezTo>
                    <a:pt x="1977" y="143"/>
                    <a:pt x="1974" y="145"/>
                    <a:pt x="1972" y="148"/>
                  </a:cubicBezTo>
                  <a:cubicBezTo>
                    <a:pt x="1971" y="145"/>
                    <a:pt x="1969" y="142"/>
                    <a:pt x="1968" y="139"/>
                  </a:cubicBezTo>
                  <a:cubicBezTo>
                    <a:pt x="1969" y="138"/>
                    <a:pt x="1970" y="138"/>
                    <a:pt x="1971" y="137"/>
                  </a:cubicBezTo>
                  <a:cubicBezTo>
                    <a:pt x="1974" y="134"/>
                    <a:pt x="1976" y="130"/>
                    <a:pt x="1977" y="129"/>
                  </a:cubicBezTo>
                  <a:cubicBezTo>
                    <a:pt x="1979" y="127"/>
                    <a:pt x="1981" y="127"/>
                    <a:pt x="1983" y="127"/>
                  </a:cubicBezTo>
                  <a:cubicBezTo>
                    <a:pt x="1985" y="127"/>
                    <a:pt x="1986" y="127"/>
                    <a:pt x="1986" y="127"/>
                  </a:cubicBezTo>
                  <a:cubicBezTo>
                    <a:pt x="1986" y="127"/>
                    <a:pt x="1985" y="127"/>
                    <a:pt x="1983" y="126"/>
                  </a:cubicBezTo>
                  <a:cubicBezTo>
                    <a:pt x="1982" y="126"/>
                    <a:pt x="1979" y="125"/>
                    <a:pt x="1976" y="127"/>
                  </a:cubicBezTo>
                  <a:cubicBezTo>
                    <a:pt x="1973" y="129"/>
                    <a:pt x="1971" y="132"/>
                    <a:pt x="1968" y="133"/>
                  </a:cubicBezTo>
                  <a:cubicBezTo>
                    <a:pt x="1967" y="133"/>
                    <a:pt x="1967" y="134"/>
                    <a:pt x="1966" y="134"/>
                  </a:cubicBezTo>
                  <a:cubicBezTo>
                    <a:pt x="1966" y="133"/>
                    <a:pt x="1966" y="132"/>
                    <a:pt x="1966" y="132"/>
                  </a:cubicBezTo>
                  <a:cubicBezTo>
                    <a:pt x="1964" y="127"/>
                    <a:pt x="1963" y="124"/>
                    <a:pt x="1963" y="124"/>
                  </a:cubicBezTo>
                  <a:cubicBezTo>
                    <a:pt x="1963" y="124"/>
                    <a:pt x="1963" y="127"/>
                    <a:pt x="1963" y="132"/>
                  </a:cubicBezTo>
                  <a:cubicBezTo>
                    <a:pt x="1963" y="133"/>
                    <a:pt x="1963" y="134"/>
                    <a:pt x="1963" y="136"/>
                  </a:cubicBezTo>
                  <a:cubicBezTo>
                    <a:pt x="1961" y="137"/>
                    <a:pt x="1959" y="138"/>
                    <a:pt x="1957" y="139"/>
                  </a:cubicBezTo>
                  <a:cubicBezTo>
                    <a:pt x="1955" y="141"/>
                    <a:pt x="1952" y="142"/>
                    <a:pt x="1950" y="144"/>
                  </a:cubicBezTo>
                  <a:cubicBezTo>
                    <a:pt x="1948" y="145"/>
                    <a:pt x="1946" y="147"/>
                    <a:pt x="1945" y="148"/>
                  </a:cubicBezTo>
                  <a:cubicBezTo>
                    <a:pt x="1940" y="151"/>
                    <a:pt x="1936" y="155"/>
                    <a:pt x="1933" y="157"/>
                  </a:cubicBezTo>
                  <a:cubicBezTo>
                    <a:pt x="1924" y="164"/>
                    <a:pt x="1917" y="173"/>
                    <a:pt x="1912" y="179"/>
                  </a:cubicBezTo>
                  <a:cubicBezTo>
                    <a:pt x="1909" y="184"/>
                    <a:pt x="1906" y="188"/>
                    <a:pt x="1903" y="192"/>
                  </a:cubicBezTo>
                  <a:cubicBezTo>
                    <a:pt x="1893" y="192"/>
                    <a:pt x="1882" y="191"/>
                    <a:pt x="1871" y="190"/>
                  </a:cubicBezTo>
                  <a:cubicBezTo>
                    <a:pt x="1872" y="189"/>
                    <a:pt x="1873" y="188"/>
                    <a:pt x="1873" y="187"/>
                  </a:cubicBezTo>
                  <a:cubicBezTo>
                    <a:pt x="1877" y="182"/>
                    <a:pt x="1881" y="177"/>
                    <a:pt x="1885" y="172"/>
                  </a:cubicBezTo>
                  <a:cubicBezTo>
                    <a:pt x="1889" y="167"/>
                    <a:pt x="1894" y="161"/>
                    <a:pt x="1899" y="155"/>
                  </a:cubicBezTo>
                  <a:cubicBezTo>
                    <a:pt x="1908" y="145"/>
                    <a:pt x="1917" y="135"/>
                    <a:pt x="1923" y="132"/>
                  </a:cubicBezTo>
                  <a:cubicBezTo>
                    <a:pt x="1924" y="134"/>
                    <a:pt x="1923" y="135"/>
                    <a:pt x="1923" y="136"/>
                  </a:cubicBezTo>
                  <a:cubicBezTo>
                    <a:pt x="1923" y="136"/>
                    <a:pt x="1922" y="137"/>
                    <a:pt x="1922" y="137"/>
                  </a:cubicBezTo>
                  <a:cubicBezTo>
                    <a:pt x="1912" y="145"/>
                    <a:pt x="1903" y="154"/>
                    <a:pt x="1895" y="163"/>
                  </a:cubicBezTo>
                  <a:cubicBezTo>
                    <a:pt x="1889" y="170"/>
                    <a:pt x="1885" y="178"/>
                    <a:pt x="1884" y="183"/>
                  </a:cubicBezTo>
                  <a:cubicBezTo>
                    <a:pt x="1882" y="188"/>
                    <a:pt x="1882" y="191"/>
                    <a:pt x="1882" y="191"/>
                  </a:cubicBezTo>
                  <a:cubicBezTo>
                    <a:pt x="1882" y="191"/>
                    <a:pt x="1885" y="190"/>
                    <a:pt x="1889" y="187"/>
                  </a:cubicBezTo>
                  <a:cubicBezTo>
                    <a:pt x="1894" y="185"/>
                    <a:pt x="1900" y="180"/>
                    <a:pt x="1907" y="173"/>
                  </a:cubicBezTo>
                  <a:cubicBezTo>
                    <a:pt x="1914" y="164"/>
                    <a:pt x="1924" y="152"/>
                    <a:pt x="1932" y="141"/>
                  </a:cubicBezTo>
                  <a:cubicBezTo>
                    <a:pt x="1940" y="131"/>
                    <a:pt x="1949" y="123"/>
                    <a:pt x="1955" y="119"/>
                  </a:cubicBezTo>
                  <a:cubicBezTo>
                    <a:pt x="1955" y="119"/>
                    <a:pt x="1955" y="119"/>
                    <a:pt x="1955" y="119"/>
                  </a:cubicBezTo>
                  <a:cubicBezTo>
                    <a:pt x="1959" y="116"/>
                    <a:pt x="1959" y="116"/>
                    <a:pt x="1959" y="116"/>
                  </a:cubicBezTo>
                  <a:cubicBezTo>
                    <a:pt x="1954" y="118"/>
                    <a:pt x="1954" y="118"/>
                    <a:pt x="1954" y="118"/>
                  </a:cubicBezTo>
                  <a:cubicBezTo>
                    <a:pt x="1948" y="120"/>
                    <a:pt x="1936" y="125"/>
                    <a:pt x="1925" y="134"/>
                  </a:cubicBezTo>
                  <a:cubicBezTo>
                    <a:pt x="1925" y="135"/>
                    <a:pt x="1924" y="135"/>
                    <a:pt x="1924" y="135"/>
                  </a:cubicBezTo>
                  <a:cubicBezTo>
                    <a:pt x="1925" y="134"/>
                    <a:pt x="1925" y="133"/>
                    <a:pt x="1925" y="131"/>
                  </a:cubicBezTo>
                  <a:cubicBezTo>
                    <a:pt x="1924" y="130"/>
                    <a:pt x="1924" y="130"/>
                    <a:pt x="1924" y="130"/>
                  </a:cubicBezTo>
                  <a:cubicBezTo>
                    <a:pt x="1923" y="130"/>
                    <a:pt x="1923" y="130"/>
                    <a:pt x="1923" y="130"/>
                  </a:cubicBezTo>
                  <a:cubicBezTo>
                    <a:pt x="1915" y="131"/>
                    <a:pt x="1904" y="139"/>
                    <a:pt x="1892" y="148"/>
                  </a:cubicBezTo>
                  <a:cubicBezTo>
                    <a:pt x="1886" y="152"/>
                    <a:pt x="1881" y="157"/>
                    <a:pt x="1875" y="163"/>
                  </a:cubicBezTo>
                  <a:cubicBezTo>
                    <a:pt x="1874" y="164"/>
                    <a:pt x="1873" y="165"/>
                    <a:pt x="1871" y="167"/>
                  </a:cubicBezTo>
                  <a:cubicBezTo>
                    <a:pt x="1873" y="162"/>
                    <a:pt x="1874" y="158"/>
                    <a:pt x="1876" y="153"/>
                  </a:cubicBezTo>
                  <a:cubicBezTo>
                    <a:pt x="1880" y="141"/>
                    <a:pt x="1882" y="131"/>
                    <a:pt x="1886" y="126"/>
                  </a:cubicBezTo>
                  <a:cubicBezTo>
                    <a:pt x="1887" y="128"/>
                    <a:pt x="1889" y="129"/>
                    <a:pt x="1888" y="129"/>
                  </a:cubicBezTo>
                  <a:cubicBezTo>
                    <a:pt x="1889" y="129"/>
                    <a:pt x="1887" y="128"/>
                    <a:pt x="1887" y="125"/>
                  </a:cubicBezTo>
                  <a:cubicBezTo>
                    <a:pt x="1887" y="124"/>
                    <a:pt x="1887" y="124"/>
                    <a:pt x="1887" y="124"/>
                  </a:cubicBezTo>
                  <a:cubicBezTo>
                    <a:pt x="1886" y="125"/>
                    <a:pt x="1886" y="125"/>
                    <a:pt x="1886" y="125"/>
                  </a:cubicBezTo>
                  <a:cubicBezTo>
                    <a:pt x="1883" y="126"/>
                    <a:pt x="1880" y="129"/>
                    <a:pt x="1877" y="134"/>
                  </a:cubicBezTo>
                  <a:cubicBezTo>
                    <a:pt x="1874" y="139"/>
                    <a:pt x="1871" y="144"/>
                    <a:pt x="1867" y="149"/>
                  </a:cubicBezTo>
                  <a:cubicBezTo>
                    <a:pt x="1864" y="155"/>
                    <a:pt x="1861" y="160"/>
                    <a:pt x="1857" y="167"/>
                  </a:cubicBezTo>
                  <a:cubicBezTo>
                    <a:pt x="1854" y="173"/>
                    <a:pt x="1852" y="179"/>
                    <a:pt x="1851" y="185"/>
                  </a:cubicBezTo>
                  <a:cubicBezTo>
                    <a:pt x="1850" y="186"/>
                    <a:pt x="1850" y="187"/>
                    <a:pt x="1850" y="189"/>
                  </a:cubicBezTo>
                  <a:cubicBezTo>
                    <a:pt x="1849" y="189"/>
                    <a:pt x="1849" y="189"/>
                    <a:pt x="1849" y="189"/>
                  </a:cubicBezTo>
                  <a:cubicBezTo>
                    <a:pt x="1849" y="188"/>
                    <a:pt x="1849" y="188"/>
                    <a:pt x="1849" y="188"/>
                  </a:cubicBezTo>
                  <a:cubicBezTo>
                    <a:pt x="1849" y="187"/>
                    <a:pt x="1849" y="186"/>
                    <a:pt x="1849" y="185"/>
                  </a:cubicBezTo>
                  <a:cubicBezTo>
                    <a:pt x="1849" y="183"/>
                    <a:pt x="1850" y="182"/>
                    <a:pt x="1851" y="180"/>
                  </a:cubicBezTo>
                  <a:cubicBezTo>
                    <a:pt x="1854" y="173"/>
                    <a:pt x="1857" y="166"/>
                    <a:pt x="1859" y="160"/>
                  </a:cubicBezTo>
                  <a:cubicBezTo>
                    <a:pt x="1860" y="157"/>
                    <a:pt x="1861" y="154"/>
                    <a:pt x="1861" y="152"/>
                  </a:cubicBezTo>
                  <a:cubicBezTo>
                    <a:pt x="1863" y="150"/>
                    <a:pt x="1864" y="149"/>
                    <a:pt x="1865" y="147"/>
                  </a:cubicBezTo>
                  <a:cubicBezTo>
                    <a:pt x="1867" y="145"/>
                    <a:pt x="1870" y="142"/>
                    <a:pt x="1871" y="140"/>
                  </a:cubicBezTo>
                  <a:cubicBezTo>
                    <a:pt x="1872" y="139"/>
                    <a:pt x="1873" y="137"/>
                    <a:pt x="1874" y="134"/>
                  </a:cubicBezTo>
                  <a:cubicBezTo>
                    <a:pt x="1874" y="134"/>
                    <a:pt x="1874" y="133"/>
                    <a:pt x="1874" y="133"/>
                  </a:cubicBezTo>
                  <a:cubicBezTo>
                    <a:pt x="1874" y="133"/>
                    <a:pt x="1874" y="133"/>
                    <a:pt x="1874" y="133"/>
                  </a:cubicBezTo>
                  <a:cubicBezTo>
                    <a:pt x="1874" y="133"/>
                    <a:pt x="1874" y="133"/>
                    <a:pt x="1874" y="133"/>
                  </a:cubicBezTo>
                  <a:cubicBezTo>
                    <a:pt x="1874" y="130"/>
                    <a:pt x="1874" y="130"/>
                    <a:pt x="1874" y="130"/>
                  </a:cubicBezTo>
                  <a:cubicBezTo>
                    <a:pt x="1873" y="133"/>
                    <a:pt x="1873" y="133"/>
                    <a:pt x="1873" y="133"/>
                  </a:cubicBezTo>
                  <a:cubicBezTo>
                    <a:pt x="1871" y="136"/>
                    <a:pt x="1867" y="139"/>
                    <a:pt x="1863" y="142"/>
                  </a:cubicBezTo>
                  <a:cubicBezTo>
                    <a:pt x="1863" y="142"/>
                    <a:pt x="1863" y="141"/>
                    <a:pt x="1863" y="140"/>
                  </a:cubicBezTo>
                  <a:cubicBezTo>
                    <a:pt x="1864" y="135"/>
                    <a:pt x="1866" y="130"/>
                    <a:pt x="1864" y="127"/>
                  </a:cubicBezTo>
                  <a:cubicBezTo>
                    <a:pt x="1864" y="126"/>
                    <a:pt x="1864" y="126"/>
                    <a:pt x="1864" y="126"/>
                  </a:cubicBezTo>
                  <a:cubicBezTo>
                    <a:pt x="1863" y="127"/>
                    <a:pt x="1863" y="127"/>
                    <a:pt x="1863" y="127"/>
                  </a:cubicBezTo>
                  <a:cubicBezTo>
                    <a:pt x="1862" y="128"/>
                    <a:pt x="1862" y="129"/>
                    <a:pt x="1862" y="130"/>
                  </a:cubicBezTo>
                  <a:cubicBezTo>
                    <a:pt x="1862" y="131"/>
                    <a:pt x="1862" y="131"/>
                    <a:pt x="1862" y="131"/>
                  </a:cubicBezTo>
                  <a:cubicBezTo>
                    <a:pt x="1862" y="131"/>
                    <a:pt x="1862" y="130"/>
                    <a:pt x="1863" y="129"/>
                  </a:cubicBezTo>
                  <a:cubicBezTo>
                    <a:pt x="1863" y="131"/>
                    <a:pt x="1861" y="135"/>
                    <a:pt x="1859" y="139"/>
                  </a:cubicBezTo>
                  <a:cubicBezTo>
                    <a:pt x="1857" y="143"/>
                    <a:pt x="1856" y="146"/>
                    <a:pt x="1854" y="150"/>
                  </a:cubicBezTo>
                  <a:cubicBezTo>
                    <a:pt x="1852" y="151"/>
                    <a:pt x="1850" y="153"/>
                    <a:pt x="1848" y="155"/>
                  </a:cubicBezTo>
                  <a:cubicBezTo>
                    <a:pt x="1848" y="149"/>
                    <a:pt x="1848" y="144"/>
                    <a:pt x="1848" y="141"/>
                  </a:cubicBezTo>
                  <a:cubicBezTo>
                    <a:pt x="1847" y="137"/>
                    <a:pt x="1847" y="135"/>
                    <a:pt x="1847" y="135"/>
                  </a:cubicBezTo>
                  <a:cubicBezTo>
                    <a:pt x="1847" y="135"/>
                    <a:pt x="1846" y="138"/>
                    <a:pt x="1845" y="141"/>
                  </a:cubicBezTo>
                  <a:cubicBezTo>
                    <a:pt x="1844" y="144"/>
                    <a:pt x="1843" y="148"/>
                    <a:pt x="1841" y="154"/>
                  </a:cubicBezTo>
                  <a:cubicBezTo>
                    <a:pt x="1840" y="157"/>
                    <a:pt x="1838" y="160"/>
                    <a:pt x="1837" y="164"/>
                  </a:cubicBezTo>
                  <a:cubicBezTo>
                    <a:pt x="1837" y="162"/>
                    <a:pt x="1837" y="161"/>
                    <a:pt x="1838" y="160"/>
                  </a:cubicBezTo>
                  <a:cubicBezTo>
                    <a:pt x="1838" y="155"/>
                    <a:pt x="1839" y="149"/>
                    <a:pt x="1839" y="144"/>
                  </a:cubicBezTo>
                  <a:cubicBezTo>
                    <a:pt x="1839" y="141"/>
                    <a:pt x="1839" y="138"/>
                    <a:pt x="1839" y="135"/>
                  </a:cubicBezTo>
                  <a:cubicBezTo>
                    <a:pt x="1839" y="133"/>
                    <a:pt x="1839" y="130"/>
                    <a:pt x="1839" y="128"/>
                  </a:cubicBezTo>
                  <a:cubicBezTo>
                    <a:pt x="1839" y="128"/>
                    <a:pt x="1839" y="128"/>
                    <a:pt x="1840" y="127"/>
                  </a:cubicBezTo>
                  <a:cubicBezTo>
                    <a:pt x="1840" y="127"/>
                    <a:pt x="1841" y="125"/>
                    <a:pt x="1842" y="124"/>
                  </a:cubicBezTo>
                  <a:cubicBezTo>
                    <a:pt x="1848" y="117"/>
                    <a:pt x="1853" y="111"/>
                    <a:pt x="1856" y="108"/>
                  </a:cubicBezTo>
                  <a:cubicBezTo>
                    <a:pt x="1856" y="109"/>
                    <a:pt x="1855" y="109"/>
                    <a:pt x="1855" y="109"/>
                  </a:cubicBezTo>
                  <a:cubicBezTo>
                    <a:pt x="1855" y="109"/>
                    <a:pt x="1856" y="108"/>
                    <a:pt x="1857" y="107"/>
                  </a:cubicBezTo>
                  <a:cubicBezTo>
                    <a:pt x="1858" y="106"/>
                    <a:pt x="1858" y="106"/>
                    <a:pt x="1858" y="106"/>
                  </a:cubicBezTo>
                  <a:cubicBezTo>
                    <a:pt x="1857" y="107"/>
                    <a:pt x="1857" y="107"/>
                    <a:pt x="1857" y="107"/>
                  </a:cubicBezTo>
                  <a:cubicBezTo>
                    <a:pt x="1854" y="109"/>
                    <a:pt x="1848" y="113"/>
                    <a:pt x="1840" y="119"/>
                  </a:cubicBezTo>
                  <a:cubicBezTo>
                    <a:pt x="1840" y="118"/>
                    <a:pt x="1840" y="117"/>
                    <a:pt x="1839" y="115"/>
                  </a:cubicBezTo>
                  <a:cubicBezTo>
                    <a:pt x="1839" y="114"/>
                    <a:pt x="1839" y="114"/>
                    <a:pt x="1839" y="114"/>
                  </a:cubicBezTo>
                  <a:cubicBezTo>
                    <a:pt x="1837" y="115"/>
                    <a:pt x="1837" y="115"/>
                    <a:pt x="1837" y="115"/>
                  </a:cubicBezTo>
                  <a:cubicBezTo>
                    <a:pt x="1835" y="118"/>
                    <a:pt x="1834" y="121"/>
                    <a:pt x="1833" y="124"/>
                  </a:cubicBezTo>
                  <a:cubicBezTo>
                    <a:pt x="1831" y="126"/>
                    <a:pt x="1829" y="128"/>
                    <a:pt x="1826" y="130"/>
                  </a:cubicBezTo>
                  <a:cubicBezTo>
                    <a:pt x="1826" y="130"/>
                    <a:pt x="1826" y="130"/>
                    <a:pt x="1825" y="130"/>
                  </a:cubicBezTo>
                  <a:cubicBezTo>
                    <a:pt x="1824" y="123"/>
                    <a:pt x="1823" y="116"/>
                    <a:pt x="1822" y="111"/>
                  </a:cubicBezTo>
                  <a:cubicBezTo>
                    <a:pt x="1823" y="110"/>
                    <a:pt x="1823" y="108"/>
                    <a:pt x="1823" y="105"/>
                  </a:cubicBezTo>
                  <a:cubicBezTo>
                    <a:pt x="1823" y="104"/>
                    <a:pt x="1823" y="104"/>
                    <a:pt x="1823" y="104"/>
                  </a:cubicBezTo>
                  <a:cubicBezTo>
                    <a:pt x="1822" y="105"/>
                    <a:pt x="1822" y="105"/>
                    <a:pt x="1822" y="105"/>
                  </a:cubicBezTo>
                  <a:cubicBezTo>
                    <a:pt x="1822" y="105"/>
                    <a:pt x="1822" y="105"/>
                    <a:pt x="1821" y="105"/>
                  </a:cubicBezTo>
                  <a:cubicBezTo>
                    <a:pt x="1821" y="104"/>
                    <a:pt x="1821" y="104"/>
                    <a:pt x="1821" y="104"/>
                  </a:cubicBezTo>
                  <a:cubicBezTo>
                    <a:pt x="1819" y="106"/>
                    <a:pt x="1819" y="106"/>
                    <a:pt x="1819" y="106"/>
                  </a:cubicBezTo>
                  <a:cubicBezTo>
                    <a:pt x="1819" y="106"/>
                    <a:pt x="1819" y="107"/>
                    <a:pt x="1818" y="107"/>
                  </a:cubicBezTo>
                  <a:cubicBezTo>
                    <a:pt x="1815" y="110"/>
                    <a:pt x="1813" y="114"/>
                    <a:pt x="1810" y="117"/>
                  </a:cubicBezTo>
                  <a:cubicBezTo>
                    <a:pt x="1808" y="119"/>
                    <a:pt x="1806" y="121"/>
                    <a:pt x="1804" y="123"/>
                  </a:cubicBezTo>
                  <a:cubicBezTo>
                    <a:pt x="1804" y="120"/>
                    <a:pt x="1804" y="116"/>
                    <a:pt x="1804" y="113"/>
                  </a:cubicBezTo>
                  <a:cubicBezTo>
                    <a:pt x="1803" y="108"/>
                    <a:pt x="1803" y="105"/>
                    <a:pt x="1804" y="101"/>
                  </a:cubicBezTo>
                  <a:cubicBezTo>
                    <a:pt x="1805" y="96"/>
                    <a:pt x="1804" y="93"/>
                    <a:pt x="1804" y="89"/>
                  </a:cubicBezTo>
                  <a:cubicBezTo>
                    <a:pt x="1803" y="86"/>
                    <a:pt x="1803" y="84"/>
                    <a:pt x="1802" y="82"/>
                  </a:cubicBezTo>
                  <a:cubicBezTo>
                    <a:pt x="1801" y="81"/>
                    <a:pt x="1800" y="80"/>
                    <a:pt x="1800" y="80"/>
                  </a:cubicBezTo>
                  <a:cubicBezTo>
                    <a:pt x="1800" y="80"/>
                    <a:pt x="1802" y="84"/>
                    <a:pt x="1802" y="90"/>
                  </a:cubicBezTo>
                  <a:cubicBezTo>
                    <a:pt x="1801" y="92"/>
                    <a:pt x="1801" y="96"/>
                    <a:pt x="1800" y="99"/>
                  </a:cubicBezTo>
                  <a:cubicBezTo>
                    <a:pt x="1799" y="101"/>
                    <a:pt x="1798" y="103"/>
                    <a:pt x="1797" y="106"/>
                  </a:cubicBezTo>
                  <a:cubicBezTo>
                    <a:pt x="1797" y="108"/>
                    <a:pt x="1796" y="110"/>
                    <a:pt x="1796" y="113"/>
                  </a:cubicBezTo>
                  <a:cubicBezTo>
                    <a:pt x="1796" y="118"/>
                    <a:pt x="1795" y="123"/>
                    <a:pt x="1794" y="127"/>
                  </a:cubicBezTo>
                  <a:cubicBezTo>
                    <a:pt x="1793" y="131"/>
                    <a:pt x="1792" y="136"/>
                    <a:pt x="1791" y="140"/>
                  </a:cubicBezTo>
                  <a:cubicBezTo>
                    <a:pt x="1791" y="139"/>
                    <a:pt x="1791" y="138"/>
                    <a:pt x="1791" y="137"/>
                  </a:cubicBezTo>
                  <a:cubicBezTo>
                    <a:pt x="1791" y="130"/>
                    <a:pt x="1791" y="124"/>
                    <a:pt x="1792" y="118"/>
                  </a:cubicBezTo>
                  <a:cubicBezTo>
                    <a:pt x="1793" y="113"/>
                    <a:pt x="1792" y="109"/>
                    <a:pt x="1793" y="106"/>
                  </a:cubicBezTo>
                  <a:cubicBezTo>
                    <a:pt x="1795" y="108"/>
                    <a:pt x="1796" y="109"/>
                    <a:pt x="1796" y="109"/>
                  </a:cubicBezTo>
                  <a:cubicBezTo>
                    <a:pt x="1796" y="109"/>
                    <a:pt x="1796" y="107"/>
                    <a:pt x="1793" y="105"/>
                  </a:cubicBezTo>
                  <a:cubicBezTo>
                    <a:pt x="1793" y="104"/>
                    <a:pt x="1793" y="104"/>
                    <a:pt x="1793" y="104"/>
                  </a:cubicBezTo>
                  <a:cubicBezTo>
                    <a:pt x="1793" y="105"/>
                    <a:pt x="1793" y="105"/>
                    <a:pt x="1793" y="105"/>
                  </a:cubicBezTo>
                  <a:cubicBezTo>
                    <a:pt x="1790" y="107"/>
                    <a:pt x="1789" y="112"/>
                    <a:pt x="1787" y="117"/>
                  </a:cubicBezTo>
                  <a:cubicBezTo>
                    <a:pt x="1785" y="122"/>
                    <a:pt x="1783" y="129"/>
                    <a:pt x="1782" y="136"/>
                  </a:cubicBezTo>
                  <a:cubicBezTo>
                    <a:pt x="1781" y="143"/>
                    <a:pt x="1779" y="150"/>
                    <a:pt x="1778" y="156"/>
                  </a:cubicBezTo>
                  <a:cubicBezTo>
                    <a:pt x="1778" y="157"/>
                    <a:pt x="1778" y="159"/>
                    <a:pt x="1777" y="160"/>
                  </a:cubicBezTo>
                  <a:cubicBezTo>
                    <a:pt x="1776" y="160"/>
                    <a:pt x="1775" y="161"/>
                    <a:pt x="1773" y="161"/>
                  </a:cubicBezTo>
                  <a:cubicBezTo>
                    <a:pt x="1771" y="162"/>
                    <a:pt x="1768" y="163"/>
                    <a:pt x="1766" y="164"/>
                  </a:cubicBezTo>
                  <a:cubicBezTo>
                    <a:pt x="1766" y="164"/>
                    <a:pt x="1766" y="164"/>
                    <a:pt x="1766" y="164"/>
                  </a:cubicBezTo>
                  <a:cubicBezTo>
                    <a:pt x="1766" y="163"/>
                    <a:pt x="1765" y="162"/>
                    <a:pt x="1765" y="161"/>
                  </a:cubicBezTo>
                  <a:cubicBezTo>
                    <a:pt x="1765" y="158"/>
                    <a:pt x="1764" y="154"/>
                    <a:pt x="1763" y="151"/>
                  </a:cubicBezTo>
                  <a:cubicBezTo>
                    <a:pt x="1763" y="148"/>
                    <a:pt x="1763" y="145"/>
                    <a:pt x="1762" y="141"/>
                  </a:cubicBezTo>
                  <a:cubicBezTo>
                    <a:pt x="1762" y="136"/>
                    <a:pt x="1761" y="130"/>
                    <a:pt x="1760" y="124"/>
                  </a:cubicBezTo>
                  <a:cubicBezTo>
                    <a:pt x="1761" y="123"/>
                    <a:pt x="1762" y="121"/>
                    <a:pt x="1763" y="120"/>
                  </a:cubicBezTo>
                  <a:cubicBezTo>
                    <a:pt x="1763" y="120"/>
                    <a:pt x="1763" y="120"/>
                    <a:pt x="1763" y="120"/>
                  </a:cubicBezTo>
                  <a:cubicBezTo>
                    <a:pt x="1763" y="120"/>
                    <a:pt x="1763" y="120"/>
                    <a:pt x="1763" y="119"/>
                  </a:cubicBezTo>
                  <a:cubicBezTo>
                    <a:pt x="1764" y="117"/>
                    <a:pt x="1765" y="116"/>
                    <a:pt x="1766" y="114"/>
                  </a:cubicBezTo>
                  <a:cubicBezTo>
                    <a:pt x="1768" y="111"/>
                    <a:pt x="1769" y="109"/>
                    <a:pt x="1769" y="109"/>
                  </a:cubicBezTo>
                  <a:cubicBezTo>
                    <a:pt x="1769" y="109"/>
                    <a:pt x="1767" y="110"/>
                    <a:pt x="1764" y="112"/>
                  </a:cubicBezTo>
                  <a:cubicBezTo>
                    <a:pt x="1764" y="113"/>
                    <a:pt x="1763" y="114"/>
                    <a:pt x="1762" y="114"/>
                  </a:cubicBezTo>
                  <a:cubicBezTo>
                    <a:pt x="1762" y="112"/>
                    <a:pt x="1761" y="109"/>
                    <a:pt x="1759" y="106"/>
                  </a:cubicBezTo>
                  <a:cubicBezTo>
                    <a:pt x="1758" y="104"/>
                    <a:pt x="1758" y="104"/>
                    <a:pt x="1758" y="104"/>
                  </a:cubicBezTo>
                  <a:cubicBezTo>
                    <a:pt x="1757" y="105"/>
                    <a:pt x="1757" y="105"/>
                    <a:pt x="1757" y="105"/>
                  </a:cubicBezTo>
                  <a:cubicBezTo>
                    <a:pt x="1754" y="108"/>
                    <a:pt x="1755" y="111"/>
                    <a:pt x="1755" y="114"/>
                  </a:cubicBezTo>
                  <a:cubicBezTo>
                    <a:pt x="1755" y="117"/>
                    <a:pt x="1756" y="119"/>
                    <a:pt x="1756" y="122"/>
                  </a:cubicBezTo>
                  <a:cubicBezTo>
                    <a:pt x="1756" y="122"/>
                    <a:pt x="1756" y="123"/>
                    <a:pt x="1756" y="123"/>
                  </a:cubicBezTo>
                  <a:cubicBezTo>
                    <a:pt x="1749" y="126"/>
                    <a:pt x="1748" y="131"/>
                    <a:pt x="1745" y="136"/>
                  </a:cubicBezTo>
                  <a:cubicBezTo>
                    <a:pt x="1745" y="136"/>
                    <a:pt x="1744" y="136"/>
                    <a:pt x="1744" y="135"/>
                  </a:cubicBezTo>
                  <a:cubicBezTo>
                    <a:pt x="1743" y="133"/>
                    <a:pt x="1741" y="130"/>
                    <a:pt x="1740" y="127"/>
                  </a:cubicBezTo>
                  <a:cubicBezTo>
                    <a:pt x="1739" y="125"/>
                    <a:pt x="1738" y="124"/>
                    <a:pt x="1738" y="122"/>
                  </a:cubicBezTo>
                  <a:cubicBezTo>
                    <a:pt x="1737" y="118"/>
                    <a:pt x="1736" y="116"/>
                    <a:pt x="1736" y="116"/>
                  </a:cubicBezTo>
                  <a:cubicBezTo>
                    <a:pt x="1736" y="116"/>
                    <a:pt x="1736" y="118"/>
                    <a:pt x="1735" y="122"/>
                  </a:cubicBezTo>
                  <a:cubicBezTo>
                    <a:pt x="1735" y="124"/>
                    <a:pt x="1735" y="126"/>
                    <a:pt x="1735" y="129"/>
                  </a:cubicBezTo>
                  <a:cubicBezTo>
                    <a:pt x="1736" y="131"/>
                    <a:pt x="1736" y="134"/>
                    <a:pt x="1736" y="137"/>
                  </a:cubicBezTo>
                  <a:cubicBezTo>
                    <a:pt x="1736" y="141"/>
                    <a:pt x="1736" y="147"/>
                    <a:pt x="1737" y="152"/>
                  </a:cubicBezTo>
                  <a:cubicBezTo>
                    <a:pt x="1736" y="153"/>
                    <a:pt x="1735" y="154"/>
                    <a:pt x="1735" y="156"/>
                  </a:cubicBezTo>
                  <a:cubicBezTo>
                    <a:pt x="1731" y="162"/>
                    <a:pt x="1730" y="169"/>
                    <a:pt x="1731" y="173"/>
                  </a:cubicBezTo>
                  <a:cubicBezTo>
                    <a:pt x="1732" y="175"/>
                    <a:pt x="1732" y="177"/>
                    <a:pt x="1733" y="178"/>
                  </a:cubicBezTo>
                  <a:cubicBezTo>
                    <a:pt x="1732" y="178"/>
                    <a:pt x="1732" y="178"/>
                    <a:pt x="1732" y="178"/>
                  </a:cubicBezTo>
                  <a:cubicBezTo>
                    <a:pt x="1732" y="178"/>
                    <a:pt x="1731" y="178"/>
                    <a:pt x="1731" y="178"/>
                  </a:cubicBezTo>
                  <a:cubicBezTo>
                    <a:pt x="1731" y="177"/>
                    <a:pt x="1730" y="176"/>
                    <a:pt x="1730" y="175"/>
                  </a:cubicBezTo>
                  <a:cubicBezTo>
                    <a:pt x="1729" y="174"/>
                    <a:pt x="1729" y="172"/>
                    <a:pt x="1728" y="170"/>
                  </a:cubicBezTo>
                  <a:cubicBezTo>
                    <a:pt x="1726" y="165"/>
                    <a:pt x="1723" y="159"/>
                    <a:pt x="1720" y="153"/>
                  </a:cubicBezTo>
                  <a:cubicBezTo>
                    <a:pt x="1719" y="150"/>
                    <a:pt x="1717" y="146"/>
                    <a:pt x="1715" y="143"/>
                  </a:cubicBezTo>
                  <a:cubicBezTo>
                    <a:pt x="1716" y="141"/>
                    <a:pt x="1718" y="139"/>
                    <a:pt x="1719" y="137"/>
                  </a:cubicBezTo>
                  <a:cubicBezTo>
                    <a:pt x="1721" y="134"/>
                    <a:pt x="1722" y="132"/>
                    <a:pt x="1724" y="129"/>
                  </a:cubicBezTo>
                  <a:cubicBezTo>
                    <a:pt x="1725" y="128"/>
                    <a:pt x="1725" y="127"/>
                    <a:pt x="1726" y="125"/>
                  </a:cubicBezTo>
                  <a:cubicBezTo>
                    <a:pt x="1727" y="125"/>
                    <a:pt x="1728" y="124"/>
                    <a:pt x="1728" y="123"/>
                  </a:cubicBezTo>
                  <a:cubicBezTo>
                    <a:pt x="1732" y="119"/>
                    <a:pt x="1735" y="116"/>
                    <a:pt x="1736" y="114"/>
                  </a:cubicBezTo>
                  <a:cubicBezTo>
                    <a:pt x="1735" y="114"/>
                    <a:pt x="1735" y="114"/>
                    <a:pt x="1735" y="114"/>
                  </a:cubicBezTo>
                  <a:cubicBezTo>
                    <a:pt x="1735" y="114"/>
                    <a:pt x="1735" y="114"/>
                    <a:pt x="1735" y="114"/>
                  </a:cubicBezTo>
                  <a:cubicBezTo>
                    <a:pt x="1735" y="114"/>
                    <a:pt x="1735" y="114"/>
                    <a:pt x="1735" y="114"/>
                  </a:cubicBezTo>
                  <a:cubicBezTo>
                    <a:pt x="1734" y="116"/>
                    <a:pt x="1730" y="117"/>
                    <a:pt x="1726" y="119"/>
                  </a:cubicBezTo>
                  <a:cubicBezTo>
                    <a:pt x="1725" y="120"/>
                    <a:pt x="1723" y="121"/>
                    <a:pt x="1722" y="122"/>
                  </a:cubicBezTo>
                  <a:cubicBezTo>
                    <a:pt x="1721" y="123"/>
                    <a:pt x="1720" y="124"/>
                    <a:pt x="1719" y="125"/>
                  </a:cubicBezTo>
                  <a:cubicBezTo>
                    <a:pt x="1717" y="127"/>
                    <a:pt x="1714" y="129"/>
                    <a:pt x="1712" y="131"/>
                  </a:cubicBezTo>
                  <a:cubicBezTo>
                    <a:pt x="1711" y="132"/>
                    <a:pt x="1710" y="133"/>
                    <a:pt x="1709" y="134"/>
                  </a:cubicBezTo>
                  <a:cubicBezTo>
                    <a:pt x="1708" y="132"/>
                    <a:pt x="1707" y="129"/>
                    <a:pt x="1706" y="128"/>
                  </a:cubicBezTo>
                  <a:cubicBezTo>
                    <a:pt x="1708" y="126"/>
                    <a:pt x="1709" y="124"/>
                    <a:pt x="1711" y="122"/>
                  </a:cubicBezTo>
                  <a:cubicBezTo>
                    <a:pt x="1714" y="119"/>
                    <a:pt x="1717" y="116"/>
                    <a:pt x="1720" y="115"/>
                  </a:cubicBezTo>
                  <a:cubicBezTo>
                    <a:pt x="1719" y="116"/>
                    <a:pt x="1719" y="117"/>
                    <a:pt x="1719" y="118"/>
                  </a:cubicBezTo>
                  <a:cubicBezTo>
                    <a:pt x="1719" y="119"/>
                    <a:pt x="1719" y="120"/>
                    <a:pt x="1719" y="120"/>
                  </a:cubicBezTo>
                  <a:cubicBezTo>
                    <a:pt x="1719" y="120"/>
                    <a:pt x="1719" y="119"/>
                    <a:pt x="1719" y="118"/>
                  </a:cubicBezTo>
                  <a:cubicBezTo>
                    <a:pt x="1720" y="117"/>
                    <a:pt x="1721" y="116"/>
                    <a:pt x="1722" y="114"/>
                  </a:cubicBezTo>
                  <a:cubicBezTo>
                    <a:pt x="1722" y="113"/>
                    <a:pt x="1722" y="113"/>
                    <a:pt x="1722" y="113"/>
                  </a:cubicBezTo>
                  <a:cubicBezTo>
                    <a:pt x="1721" y="113"/>
                    <a:pt x="1721" y="113"/>
                    <a:pt x="1721" y="113"/>
                  </a:cubicBezTo>
                  <a:cubicBezTo>
                    <a:pt x="1719" y="112"/>
                    <a:pt x="1716" y="113"/>
                    <a:pt x="1714" y="114"/>
                  </a:cubicBezTo>
                  <a:cubicBezTo>
                    <a:pt x="1712" y="115"/>
                    <a:pt x="1710" y="116"/>
                    <a:pt x="1707" y="118"/>
                  </a:cubicBezTo>
                  <a:cubicBezTo>
                    <a:pt x="1706" y="119"/>
                    <a:pt x="1704" y="120"/>
                    <a:pt x="1702" y="121"/>
                  </a:cubicBezTo>
                  <a:cubicBezTo>
                    <a:pt x="1701" y="118"/>
                    <a:pt x="1699" y="117"/>
                    <a:pt x="1698" y="115"/>
                  </a:cubicBezTo>
                  <a:cubicBezTo>
                    <a:pt x="1701" y="112"/>
                    <a:pt x="1703" y="109"/>
                    <a:pt x="1705" y="106"/>
                  </a:cubicBezTo>
                  <a:cubicBezTo>
                    <a:pt x="1709" y="100"/>
                    <a:pt x="1713" y="95"/>
                    <a:pt x="1712" y="92"/>
                  </a:cubicBezTo>
                  <a:cubicBezTo>
                    <a:pt x="1712" y="92"/>
                    <a:pt x="1712" y="92"/>
                    <a:pt x="1712" y="92"/>
                  </a:cubicBezTo>
                  <a:cubicBezTo>
                    <a:pt x="1712" y="92"/>
                    <a:pt x="1712" y="92"/>
                    <a:pt x="1712" y="92"/>
                  </a:cubicBezTo>
                  <a:cubicBezTo>
                    <a:pt x="1710" y="93"/>
                    <a:pt x="1710" y="94"/>
                    <a:pt x="1710" y="94"/>
                  </a:cubicBezTo>
                  <a:cubicBezTo>
                    <a:pt x="1710" y="94"/>
                    <a:pt x="1710" y="93"/>
                    <a:pt x="1711" y="93"/>
                  </a:cubicBezTo>
                  <a:cubicBezTo>
                    <a:pt x="1711" y="95"/>
                    <a:pt x="1707" y="99"/>
                    <a:pt x="1702" y="104"/>
                  </a:cubicBezTo>
                  <a:cubicBezTo>
                    <a:pt x="1697" y="108"/>
                    <a:pt x="1690" y="115"/>
                    <a:pt x="1684" y="122"/>
                  </a:cubicBezTo>
                  <a:cubicBezTo>
                    <a:pt x="1683" y="117"/>
                    <a:pt x="1681" y="112"/>
                    <a:pt x="1680" y="107"/>
                  </a:cubicBezTo>
                  <a:cubicBezTo>
                    <a:pt x="1680" y="104"/>
                    <a:pt x="1680" y="101"/>
                    <a:pt x="1680" y="99"/>
                  </a:cubicBezTo>
                  <a:cubicBezTo>
                    <a:pt x="1680" y="98"/>
                    <a:pt x="1682" y="97"/>
                    <a:pt x="1683" y="96"/>
                  </a:cubicBezTo>
                  <a:cubicBezTo>
                    <a:pt x="1683" y="97"/>
                    <a:pt x="1683" y="98"/>
                    <a:pt x="1683" y="98"/>
                  </a:cubicBezTo>
                  <a:cubicBezTo>
                    <a:pt x="1683" y="98"/>
                    <a:pt x="1683" y="97"/>
                    <a:pt x="1683" y="96"/>
                  </a:cubicBezTo>
                  <a:cubicBezTo>
                    <a:pt x="1683" y="96"/>
                    <a:pt x="1683" y="96"/>
                    <a:pt x="1683" y="96"/>
                  </a:cubicBezTo>
                  <a:cubicBezTo>
                    <a:pt x="1683" y="96"/>
                    <a:pt x="1683" y="96"/>
                    <a:pt x="1683" y="96"/>
                  </a:cubicBezTo>
                  <a:cubicBezTo>
                    <a:pt x="1682" y="96"/>
                    <a:pt x="1679" y="96"/>
                    <a:pt x="1678" y="99"/>
                  </a:cubicBezTo>
                  <a:cubicBezTo>
                    <a:pt x="1677" y="101"/>
                    <a:pt x="1677" y="104"/>
                    <a:pt x="1677" y="107"/>
                  </a:cubicBezTo>
                  <a:cubicBezTo>
                    <a:pt x="1676" y="114"/>
                    <a:pt x="1677" y="122"/>
                    <a:pt x="1678" y="130"/>
                  </a:cubicBezTo>
                  <a:cubicBezTo>
                    <a:pt x="1678" y="131"/>
                    <a:pt x="1678" y="131"/>
                    <a:pt x="1678" y="131"/>
                  </a:cubicBezTo>
                  <a:cubicBezTo>
                    <a:pt x="1677" y="131"/>
                    <a:pt x="1677" y="131"/>
                    <a:pt x="1677" y="131"/>
                  </a:cubicBezTo>
                  <a:cubicBezTo>
                    <a:pt x="1676" y="132"/>
                    <a:pt x="1674" y="132"/>
                    <a:pt x="1672" y="133"/>
                  </a:cubicBezTo>
                  <a:cubicBezTo>
                    <a:pt x="1668" y="135"/>
                    <a:pt x="1663" y="139"/>
                    <a:pt x="1658" y="144"/>
                  </a:cubicBezTo>
                  <a:cubicBezTo>
                    <a:pt x="1654" y="149"/>
                    <a:pt x="1650" y="154"/>
                    <a:pt x="1647" y="160"/>
                  </a:cubicBezTo>
                  <a:cubicBezTo>
                    <a:pt x="1648" y="151"/>
                    <a:pt x="1649" y="142"/>
                    <a:pt x="1650" y="133"/>
                  </a:cubicBezTo>
                  <a:cubicBezTo>
                    <a:pt x="1651" y="126"/>
                    <a:pt x="1652" y="120"/>
                    <a:pt x="1653" y="114"/>
                  </a:cubicBezTo>
                  <a:cubicBezTo>
                    <a:pt x="1653" y="113"/>
                    <a:pt x="1653" y="112"/>
                    <a:pt x="1653" y="110"/>
                  </a:cubicBezTo>
                  <a:cubicBezTo>
                    <a:pt x="1662" y="102"/>
                    <a:pt x="1671" y="96"/>
                    <a:pt x="1674" y="94"/>
                  </a:cubicBezTo>
                  <a:cubicBezTo>
                    <a:pt x="1674" y="95"/>
                    <a:pt x="1675" y="96"/>
                    <a:pt x="1675" y="96"/>
                  </a:cubicBezTo>
                  <a:cubicBezTo>
                    <a:pt x="1675" y="96"/>
                    <a:pt x="1674" y="95"/>
                    <a:pt x="1674" y="94"/>
                  </a:cubicBezTo>
                  <a:cubicBezTo>
                    <a:pt x="1674" y="94"/>
                    <a:pt x="1674" y="94"/>
                    <a:pt x="1674" y="94"/>
                  </a:cubicBezTo>
                  <a:cubicBezTo>
                    <a:pt x="1674" y="94"/>
                    <a:pt x="1674" y="94"/>
                    <a:pt x="1674" y="94"/>
                  </a:cubicBezTo>
                  <a:cubicBezTo>
                    <a:pt x="1671" y="94"/>
                    <a:pt x="1663" y="97"/>
                    <a:pt x="1653" y="103"/>
                  </a:cubicBezTo>
                  <a:cubicBezTo>
                    <a:pt x="1653" y="103"/>
                    <a:pt x="1653" y="103"/>
                    <a:pt x="1653" y="103"/>
                  </a:cubicBezTo>
                  <a:cubicBezTo>
                    <a:pt x="1653" y="103"/>
                    <a:pt x="1653" y="103"/>
                    <a:pt x="1653" y="103"/>
                  </a:cubicBezTo>
                  <a:cubicBezTo>
                    <a:pt x="1653" y="103"/>
                    <a:pt x="1653" y="103"/>
                    <a:pt x="1653" y="103"/>
                  </a:cubicBezTo>
                  <a:cubicBezTo>
                    <a:pt x="1653" y="103"/>
                    <a:pt x="1652" y="103"/>
                    <a:pt x="1652" y="103"/>
                  </a:cubicBezTo>
                  <a:cubicBezTo>
                    <a:pt x="1649" y="105"/>
                    <a:pt x="1645" y="108"/>
                    <a:pt x="1641" y="111"/>
                  </a:cubicBezTo>
                  <a:cubicBezTo>
                    <a:pt x="1640" y="112"/>
                    <a:pt x="1639" y="112"/>
                    <a:pt x="1638" y="113"/>
                  </a:cubicBezTo>
                  <a:cubicBezTo>
                    <a:pt x="1638" y="110"/>
                    <a:pt x="1638" y="108"/>
                    <a:pt x="1638" y="105"/>
                  </a:cubicBezTo>
                  <a:cubicBezTo>
                    <a:pt x="1638" y="104"/>
                    <a:pt x="1638" y="103"/>
                    <a:pt x="1638" y="101"/>
                  </a:cubicBezTo>
                  <a:cubicBezTo>
                    <a:pt x="1639" y="100"/>
                    <a:pt x="1639" y="99"/>
                    <a:pt x="1640" y="99"/>
                  </a:cubicBezTo>
                  <a:cubicBezTo>
                    <a:pt x="1640" y="99"/>
                    <a:pt x="1640" y="99"/>
                    <a:pt x="1640" y="99"/>
                  </a:cubicBezTo>
                  <a:cubicBezTo>
                    <a:pt x="1641" y="100"/>
                    <a:pt x="1641" y="100"/>
                    <a:pt x="1641" y="100"/>
                  </a:cubicBezTo>
                  <a:cubicBezTo>
                    <a:pt x="1642" y="100"/>
                    <a:pt x="1641" y="99"/>
                    <a:pt x="1640" y="98"/>
                  </a:cubicBezTo>
                  <a:cubicBezTo>
                    <a:pt x="1641" y="95"/>
                    <a:pt x="1643" y="93"/>
                    <a:pt x="1644" y="93"/>
                  </a:cubicBezTo>
                  <a:cubicBezTo>
                    <a:pt x="1645" y="93"/>
                    <a:pt x="1646" y="94"/>
                    <a:pt x="1646" y="94"/>
                  </a:cubicBezTo>
                  <a:cubicBezTo>
                    <a:pt x="1646" y="94"/>
                    <a:pt x="1645" y="93"/>
                    <a:pt x="1644" y="92"/>
                  </a:cubicBezTo>
                  <a:cubicBezTo>
                    <a:pt x="1644" y="92"/>
                    <a:pt x="1644" y="92"/>
                    <a:pt x="1644" y="92"/>
                  </a:cubicBezTo>
                  <a:cubicBezTo>
                    <a:pt x="1643" y="92"/>
                    <a:pt x="1643" y="92"/>
                    <a:pt x="1643" y="92"/>
                  </a:cubicBezTo>
                  <a:cubicBezTo>
                    <a:pt x="1643" y="92"/>
                    <a:pt x="1642" y="92"/>
                    <a:pt x="1641" y="93"/>
                  </a:cubicBezTo>
                  <a:cubicBezTo>
                    <a:pt x="1642" y="91"/>
                    <a:pt x="1642" y="91"/>
                    <a:pt x="1642" y="91"/>
                  </a:cubicBezTo>
                  <a:cubicBezTo>
                    <a:pt x="1638" y="94"/>
                    <a:pt x="1638" y="94"/>
                    <a:pt x="1638" y="94"/>
                  </a:cubicBezTo>
                  <a:cubicBezTo>
                    <a:pt x="1637" y="95"/>
                    <a:pt x="1635" y="97"/>
                    <a:pt x="1634" y="100"/>
                  </a:cubicBezTo>
                  <a:cubicBezTo>
                    <a:pt x="1630" y="103"/>
                    <a:pt x="1626" y="108"/>
                    <a:pt x="1622" y="112"/>
                  </a:cubicBezTo>
                  <a:cubicBezTo>
                    <a:pt x="1618" y="116"/>
                    <a:pt x="1614" y="120"/>
                    <a:pt x="1610" y="124"/>
                  </a:cubicBezTo>
                  <a:cubicBezTo>
                    <a:pt x="1613" y="118"/>
                    <a:pt x="1615" y="112"/>
                    <a:pt x="1618" y="107"/>
                  </a:cubicBezTo>
                  <a:cubicBezTo>
                    <a:pt x="1621" y="100"/>
                    <a:pt x="1624" y="95"/>
                    <a:pt x="1627" y="90"/>
                  </a:cubicBezTo>
                  <a:cubicBezTo>
                    <a:pt x="1629" y="85"/>
                    <a:pt x="1631" y="82"/>
                    <a:pt x="1633" y="81"/>
                  </a:cubicBezTo>
                  <a:cubicBezTo>
                    <a:pt x="1633" y="82"/>
                    <a:pt x="1633" y="83"/>
                    <a:pt x="1633" y="83"/>
                  </a:cubicBezTo>
                  <a:cubicBezTo>
                    <a:pt x="1633" y="83"/>
                    <a:pt x="1633" y="82"/>
                    <a:pt x="1634" y="81"/>
                  </a:cubicBezTo>
                  <a:cubicBezTo>
                    <a:pt x="1635" y="80"/>
                    <a:pt x="1635" y="80"/>
                    <a:pt x="1635" y="80"/>
                  </a:cubicBezTo>
                  <a:cubicBezTo>
                    <a:pt x="1634" y="80"/>
                    <a:pt x="1634" y="80"/>
                    <a:pt x="1634" y="80"/>
                  </a:cubicBezTo>
                  <a:cubicBezTo>
                    <a:pt x="1631" y="80"/>
                    <a:pt x="1627" y="83"/>
                    <a:pt x="1624" y="88"/>
                  </a:cubicBezTo>
                  <a:cubicBezTo>
                    <a:pt x="1620" y="91"/>
                    <a:pt x="1615" y="96"/>
                    <a:pt x="1610" y="102"/>
                  </a:cubicBezTo>
                  <a:cubicBezTo>
                    <a:pt x="1608" y="105"/>
                    <a:pt x="1605" y="109"/>
                    <a:pt x="1603" y="112"/>
                  </a:cubicBezTo>
                  <a:cubicBezTo>
                    <a:pt x="1602" y="108"/>
                    <a:pt x="1601" y="103"/>
                    <a:pt x="1601" y="99"/>
                  </a:cubicBezTo>
                  <a:cubicBezTo>
                    <a:pt x="1601" y="96"/>
                    <a:pt x="1601" y="93"/>
                    <a:pt x="1602" y="90"/>
                  </a:cubicBezTo>
                  <a:cubicBezTo>
                    <a:pt x="1602" y="87"/>
                    <a:pt x="1603" y="85"/>
                    <a:pt x="1605" y="85"/>
                  </a:cubicBezTo>
                  <a:cubicBezTo>
                    <a:pt x="1606" y="85"/>
                    <a:pt x="1608" y="86"/>
                    <a:pt x="1609" y="86"/>
                  </a:cubicBezTo>
                  <a:cubicBezTo>
                    <a:pt x="1610" y="87"/>
                    <a:pt x="1611" y="87"/>
                    <a:pt x="1611" y="87"/>
                  </a:cubicBezTo>
                  <a:cubicBezTo>
                    <a:pt x="1611" y="87"/>
                    <a:pt x="1610" y="86"/>
                    <a:pt x="1609" y="86"/>
                  </a:cubicBezTo>
                  <a:cubicBezTo>
                    <a:pt x="1608" y="85"/>
                    <a:pt x="1607" y="83"/>
                    <a:pt x="1604" y="83"/>
                  </a:cubicBezTo>
                  <a:cubicBezTo>
                    <a:pt x="1603" y="82"/>
                    <a:pt x="1601" y="83"/>
                    <a:pt x="1600" y="84"/>
                  </a:cubicBezTo>
                  <a:cubicBezTo>
                    <a:pt x="1599" y="86"/>
                    <a:pt x="1598" y="87"/>
                    <a:pt x="1597" y="88"/>
                  </a:cubicBezTo>
                  <a:cubicBezTo>
                    <a:pt x="1596" y="91"/>
                    <a:pt x="1595" y="95"/>
                    <a:pt x="1594" y="98"/>
                  </a:cubicBezTo>
                  <a:cubicBezTo>
                    <a:pt x="1592" y="107"/>
                    <a:pt x="1591" y="117"/>
                    <a:pt x="1592" y="127"/>
                  </a:cubicBezTo>
                  <a:cubicBezTo>
                    <a:pt x="1590" y="129"/>
                    <a:pt x="1589" y="131"/>
                    <a:pt x="1588" y="132"/>
                  </a:cubicBezTo>
                  <a:cubicBezTo>
                    <a:pt x="1586" y="128"/>
                    <a:pt x="1583" y="124"/>
                    <a:pt x="1581" y="120"/>
                  </a:cubicBezTo>
                  <a:cubicBezTo>
                    <a:pt x="1580" y="116"/>
                    <a:pt x="1579" y="113"/>
                    <a:pt x="1577" y="109"/>
                  </a:cubicBezTo>
                  <a:cubicBezTo>
                    <a:pt x="1577" y="108"/>
                    <a:pt x="1577" y="107"/>
                    <a:pt x="1576" y="106"/>
                  </a:cubicBezTo>
                  <a:cubicBezTo>
                    <a:pt x="1577" y="106"/>
                    <a:pt x="1577" y="105"/>
                    <a:pt x="1578" y="105"/>
                  </a:cubicBezTo>
                  <a:cubicBezTo>
                    <a:pt x="1580" y="104"/>
                    <a:pt x="1582" y="103"/>
                    <a:pt x="1583" y="102"/>
                  </a:cubicBezTo>
                  <a:cubicBezTo>
                    <a:pt x="1581" y="105"/>
                    <a:pt x="1580" y="107"/>
                    <a:pt x="1580" y="107"/>
                  </a:cubicBezTo>
                  <a:cubicBezTo>
                    <a:pt x="1580" y="107"/>
                    <a:pt x="1582" y="105"/>
                    <a:pt x="1587" y="101"/>
                  </a:cubicBezTo>
                  <a:cubicBezTo>
                    <a:pt x="1588" y="100"/>
                    <a:pt x="1588" y="100"/>
                    <a:pt x="1588" y="100"/>
                  </a:cubicBezTo>
                  <a:cubicBezTo>
                    <a:pt x="1586" y="99"/>
                    <a:pt x="1586" y="99"/>
                    <a:pt x="1586" y="99"/>
                  </a:cubicBezTo>
                  <a:cubicBezTo>
                    <a:pt x="1585" y="99"/>
                    <a:pt x="1584" y="99"/>
                    <a:pt x="1582" y="99"/>
                  </a:cubicBezTo>
                  <a:cubicBezTo>
                    <a:pt x="1585" y="96"/>
                    <a:pt x="1585" y="96"/>
                    <a:pt x="1585" y="96"/>
                  </a:cubicBezTo>
                  <a:cubicBezTo>
                    <a:pt x="1585" y="96"/>
                    <a:pt x="1585" y="96"/>
                    <a:pt x="1585" y="96"/>
                  </a:cubicBezTo>
                  <a:cubicBezTo>
                    <a:pt x="1584" y="98"/>
                    <a:pt x="1584" y="98"/>
                    <a:pt x="1584" y="98"/>
                  </a:cubicBezTo>
                  <a:cubicBezTo>
                    <a:pt x="1584" y="98"/>
                    <a:pt x="1585" y="98"/>
                    <a:pt x="1585" y="97"/>
                  </a:cubicBezTo>
                  <a:cubicBezTo>
                    <a:pt x="1586" y="96"/>
                    <a:pt x="1587" y="94"/>
                    <a:pt x="1588" y="92"/>
                  </a:cubicBezTo>
                  <a:cubicBezTo>
                    <a:pt x="1589" y="91"/>
                    <a:pt x="1589" y="91"/>
                    <a:pt x="1589" y="91"/>
                  </a:cubicBezTo>
                  <a:cubicBezTo>
                    <a:pt x="1588" y="91"/>
                    <a:pt x="1588" y="91"/>
                    <a:pt x="1588" y="91"/>
                  </a:cubicBezTo>
                  <a:cubicBezTo>
                    <a:pt x="1586" y="90"/>
                    <a:pt x="1582" y="90"/>
                    <a:pt x="1579" y="91"/>
                  </a:cubicBezTo>
                  <a:cubicBezTo>
                    <a:pt x="1577" y="93"/>
                    <a:pt x="1574" y="93"/>
                    <a:pt x="1571" y="94"/>
                  </a:cubicBezTo>
                  <a:cubicBezTo>
                    <a:pt x="1571" y="94"/>
                    <a:pt x="1571" y="94"/>
                    <a:pt x="1571" y="93"/>
                  </a:cubicBezTo>
                  <a:cubicBezTo>
                    <a:pt x="1574" y="91"/>
                    <a:pt x="1578" y="87"/>
                    <a:pt x="1583" y="84"/>
                  </a:cubicBezTo>
                  <a:cubicBezTo>
                    <a:pt x="1587" y="82"/>
                    <a:pt x="1590" y="81"/>
                    <a:pt x="1593" y="79"/>
                  </a:cubicBezTo>
                  <a:cubicBezTo>
                    <a:pt x="1594" y="79"/>
                    <a:pt x="1594" y="79"/>
                    <a:pt x="1594" y="79"/>
                  </a:cubicBezTo>
                  <a:cubicBezTo>
                    <a:pt x="1591" y="72"/>
                    <a:pt x="1591" y="72"/>
                    <a:pt x="1591" y="72"/>
                  </a:cubicBezTo>
                  <a:cubicBezTo>
                    <a:pt x="1583" y="75"/>
                    <a:pt x="1575" y="78"/>
                    <a:pt x="1566" y="82"/>
                  </a:cubicBezTo>
                  <a:cubicBezTo>
                    <a:pt x="1565" y="78"/>
                    <a:pt x="1564" y="76"/>
                    <a:pt x="1564" y="76"/>
                  </a:cubicBezTo>
                  <a:cubicBezTo>
                    <a:pt x="1564" y="76"/>
                    <a:pt x="1564" y="78"/>
                    <a:pt x="1564" y="82"/>
                  </a:cubicBezTo>
                  <a:cubicBezTo>
                    <a:pt x="1560" y="84"/>
                    <a:pt x="1556" y="86"/>
                    <a:pt x="1552" y="88"/>
                  </a:cubicBezTo>
                  <a:cubicBezTo>
                    <a:pt x="1551" y="88"/>
                    <a:pt x="1551" y="89"/>
                    <a:pt x="1551" y="89"/>
                  </a:cubicBezTo>
                  <a:cubicBezTo>
                    <a:pt x="1551" y="89"/>
                    <a:pt x="1551" y="88"/>
                    <a:pt x="1551" y="88"/>
                  </a:cubicBezTo>
                  <a:cubicBezTo>
                    <a:pt x="1553" y="84"/>
                    <a:pt x="1556" y="81"/>
                    <a:pt x="1557" y="77"/>
                  </a:cubicBezTo>
                  <a:cubicBezTo>
                    <a:pt x="1560" y="71"/>
                    <a:pt x="1561" y="65"/>
                    <a:pt x="1561" y="61"/>
                  </a:cubicBezTo>
                  <a:cubicBezTo>
                    <a:pt x="1560" y="59"/>
                    <a:pt x="1560" y="59"/>
                    <a:pt x="1560" y="59"/>
                  </a:cubicBezTo>
                  <a:cubicBezTo>
                    <a:pt x="1560" y="61"/>
                    <a:pt x="1560" y="61"/>
                    <a:pt x="1560" y="61"/>
                  </a:cubicBezTo>
                  <a:cubicBezTo>
                    <a:pt x="1559" y="64"/>
                    <a:pt x="1558" y="65"/>
                    <a:pt x="1558" y="65"/>
                  </a:cubicBezTo>
                  <a:cubicBezTo>
                    <a:pt x="1558" y="65"/>
                    <a:pt x="1558" y="64"/>
                    <a:pt x="1559" y="63"/>
                  </a:cubicBezTo>
                  <a:cubicBezTo>
                    <a:pt x="1558" y="67"/>
                    <a:pt x="1556" y="70"/>
                    <a:pt x="1553" y="75"/>
                  </a:cubicBezTo>
                  <a:cubicBezTo>
                    <a:pt x="1551" y="77"/>
                    <a:pt x="1549" y="79"/>
                    <a:pt x="1547" y="82"/>
                  </a:cubicBezTo>
                  <a:cubicBezTo>
                    <a:pt x="1542" y="73"/>
                    <a:pt x="1538" y="67"/>
                    <a:pt x="1538" y="67"/>
                  </a:cubicBezTo>
                  <a:cubicBezTo>
                    <a:pt x="1538" y="67"/>
                    <a:pt x="1540" y="74"/>
                    <a:pt x="1542" y="85"/>
                  </a:cubicBezTo>
                  <a:cubicBezTo>
                    <a:pt x="1542" y="84"/>
                    <a:pt x="1541" y="83"/>
                    <a:pt x="1541" y="82"/>
                  </a:cubicBezTo>
                  <a:cubicBezTo>
                    <a:pt x="1540" y="81"/>
                    <a:pt x="1540" y="80"/>
                    <a:pt x="1540" y="80"/>
                  </a:cubicBezTo>
                  <a:cubicBezTo>
                    <a:pt x="1540" y="80"/>
                    <a:pt x="1540" y="81"/>
                    <a:pt x="1540" y="82"/>
                  </a:cubicBezTo>
                  <a:cubicBezTo>
                    <a:pt x="1540" y="84"/>
                    <a:pt x="1541" y="86"/>
                    <a:pt x="1542" y="88"/>
                  </a:cubicBezTo>
                  <a:cubicBezTo>
                    <a:pt x="1542" y="88"/>
                    <a:pt x="1542" y="88"/>
                    <a:pt x="1542" y="88"/>
                  </a:cubicBezTo>
                  <a:cubicBezTo>
                    <a:pt x="1541" y="90"/>
                    <a:pt x="1539" y="91"/>
                    <a:pt x="1538" y="93"/>
                  </a:cubicBezTo>
                  <a:cubicBezTo>
                    <a:pt x="1537" y="95"/>
                    <a:pt x="1535" y="97"/>
                    <a:pt x="1533" y="99"/>
                  </a:cubicBezTo>
                  <a:cubicBezTo>
                    <a:pt x="1531" y="101"/>
                    <a:pt x="1528" y="102"/>
                    <a:pt x="1526" y="104"/>
                  </a:cubicBezTo>
                  <a:cubicBezTo>
                    <a:pt x="1526" y="98"/>
                    <a:pt x="1527" y="93"/>
                    <a:pt x="1527" y="87"/>
                  </a:cubicBezTo>
                  <a:cubicBezTo>
                    <a:pt x="1527" y="81"/>
                    <a:pt x="1528" y="74"/>
                    <a:pt x="1527" y="68"/>
                  </a:cubicBezTo>
                  <a:cubicBezTo>
                    <a:pt x="1527" y="62"/>
                    <a:pt x="1524" y="56"/>
                    <a:pt x="1521" y="54"/>
                  </a:cubicBezTo>
                  <a:cubicBezTo>
                    <a:pt x="1520" y="53"/>
                    <a:pt x="1520" y="53"/>
                    <a:pt x="1520" y="53"/>
                  </a:cubicBezTo>
                  <a:cubicBezTo>
                    <a:pt x="1520" y="53"/>
                    <a:pt x="1520" y="53"/>
                    <a:pt x="1520" y="53"/>
                  </a:cubicBezTo>
                  <a:cubicBezTo>
                    <a:pt x="1517" y="55"/>
                    <a:pt x="1516" y="57"/>
                    <a:pt x="1516" y="58"/>
                  </a:cubicBezTo>
                  <a:cubicBezTo>
                    <a:pt x="1516" y="60"/>
                    <a:pt x="1516" y="60"/>
                    <a:pt x="1516" y="60"/>
                  </a:cubicBezTo>
                  <a:cubicBezTo>
                    <a:pt x="1516" y="61"/>
                    <a:pt x="1516" y="57"/>
                    <a:pt x="1520" y="56"/>
                  </a:cubicBezTo>
                  <a:cubicBezTo>
                    <a:pt x="1521" y="59"/>
                    <a:pt x="1522" y="63"/>
                    <a:pt x="1521" y="68"/>
                  </a:cubicBezTo>
                  <a:cubicBezTo>
                    <a:pt x="1520" y="73"/>
                    <a:pt x="1518" y="79"/>
                    <a:pt x="1517" y="86"/>
                  </a:cubicBezTo>
                  <a:cubicBezTo>
                    <a:pt x="1515" y="92"/>
                    <a:pt x="1514" y="99"/>
                    <a:pt x="1512" y="105"/>
                  </a:cubicBezTo>
                  <a:cubicBezTo>
                    <a:pt x="1512" y="107"/>
                    <a:pt x="1512" y="109"/>
                    <a:pt x="1511" y="110"/>
                  </a:cubicBezTo>
                  <a:cubicBezTo>
                    <a:pt x="1511" y="111"/>
                    <a:pt x="1511" y="112"/>
                    <a:pt x="1511" y="112"/>
                  </a:cubicBezTo>
                  <a:cubicBezTo>
                    <a:pt x="1511" y="113"/>
                    <a:pt x="1511" y="114"/>
                    <a:pt x="1510" y="114"/>
                  </a:cubicBezTo>
                  <a:cubicBezTo>
                    <a:pt x="1510" y="115"/>
                    <a:pt x="1510" y="115"/>
                    <a:pt x="1510" y="116"/>
                  </a:cubicBezTo>
                  <a:cubicBezTo>
                    <a:pt x="1509" y="117"/>
                    <a:pt x="1509" y="117"/>
                    <a:pt x="1508" y="118"/>
                  </a:cubicBezTo>
                  <a:cubicBezTo>
                    <a:pt x="1508" y="112"/>
                    <a:pt x="1508" y="106"/>
                    <a:pt x="1507" y="100"/>
                  </a:cubicBezTo>
                  <a:cubicBezTo>
                    <a:pt x="1506" y="92"/>
                    <a:pt x="1505" y="85"/>
                    <a:pt x="1504" y="78"/>
                  </a:cubicBezTo>
                  <a:cubicBezTo>
                    <a:pt x="1503" y="71"/>
                    <a:pt x="1501" y="64"/>
                    <a:pt x="1498" y="60"/>
                  </a:cubicBezTo>
                  <a:cubicBezTo>
                    <a:pt x="1497" y="59"/>
                    <a:pt x="1496" y="58"/>
                    <a:pt x="1495" y="58"/>
                  </a:cubicBezTo>
                  <a:cubicBezTo>
                    <a:pt x="1494" y="58"/>
                    <a:pt x="1493" y="59"/>
                    <a:pt x="1493" y="59"/>
                  </a:cubicBezTo>
                  <a:cubicBezTo>
                    <a:pt x="1492" y="60"/>
                    <a:pt x="1491" y="60"/>
                    <a:pt x="1491" y="60"/>
                  </a:cubicBezTo>
                  <a:cubicBezTo>
                    <a:pt x="1491" y="60"/>
                    <a:pt x="1492" y="60"/>
                    <a:pt x="1493" y="60"/>
                  </a:cubicBezTo>
                  <a:cubicBezTo>
                    <a:pt x="1494" y="59"/>
                    <a:pt x="1495" y="60"/>
                    <a:pt x="1496" y="62"/>
                  </a:cubicBezTo>
                  <a:cubicBezTo>
                    <a:pt x="1497" y="65"/>
                    <a:pt x="1497" y="71"/>
                    <a:pt x="1496" y="77"/>
                  </a:cubicBezTo>
                  <a:cubicBezTo>
                    <a:pt x="1496" y="77"/>
                    <a:pt x="1496" y="77"/>
                    <a:pt x="1496" y="77"/>
                  </a:cubicBezTo>
                  <a:cubicBezTo>
                    <a:pt x="1493" y="76"/>
                    <a:pt x="1490" y="76"/>
                    <a:pt x="1488" y="77"/>
                  </a:cubicBezTo>
                  <a:cubicBezTo>
                    <a:pt x="1487" y="75"/>
                    <a:pt x="1487" y="73"/>
                    <a:pt x="1486" y="71"/>
                  </a:cubicBezTo>
                  <a:cubicBezTo>
                    <a:pt x="1485" y="67"/>
                    <a:pt x="1483" y="64"/>
                    <a:pt x="1481" y="61"/>
                  </a:cubicBezTo>
                  <a:cubicBezTo>
                    <a:pt x="1481" y="61"/>
                    <a:pt x="1480" y="60"/>
                    <a:pt x="1480" y="59"/>
                  </a:cubicBezTo>
                  <a:cubicBezTo>
                    <a:pt x="1479" y="59"/>
                    <a:pt x="1479" y="59"/>
                    <a:pt x="1478" y="59"/>
                  </a:cubicBezTo>
                  <a:cubicBezTo>
                    <a:pt x="1477" y="59"/>
                    <a:pt x="1476" y="59"/>
                    <a:pt x="1475" y="59"/>
                  </a:cubicBezTo>
                  <a:cubicBezTo>
                    <a:pt x="1474" y="60"/>
                    <a:pt x="1474" y="60"/>
                    <a:pt x="1474" y="60"/>
                  </a:cubicBezTo>
                  <a:cubicBezTo>
                    <a:pt x="1473" y="60"/>
                    <a:pt x="1473" y="60"/>
                    <a:pt x="1473" y="60"/>
                  </a:cubicBezTo>
                  <a:cubicBezTo>
                    <a:pt x="1470" y="60"/>
                    <a:pt x="1467" y="63"/>
                    <a:pt x="1464" y="66"/>
                  </a:cubicBezTo>
                  <a:cubicBezTo>
                    <a:pt x="1463" y="64"/>
                    <a:pt x="1462" y="63"/>
                    <a:pt x="1462" y="62"/>
                  </a:cubicBezTo>
                  <a:cubicBezTo>
                    <a:pt x="1462" y="62"/>
                    <a:pt x="1462" y="61"/>
                    <a:pt x="1462" y="61"/>
                  </a:cubicBezTo>
                  <a:cubicBezTo>
                    <a:pt x="1463" y="61"/>
                    <a:pt x="1463" y="61"/>
                    <a:pt x="1463" y="61"/>
                  </a:cubicBezTo>
                  <a:cubicBezTo>
                    <a:pt x="1462" y="61"/>
                    <a:pt x="1462" y="61"/>
                    <a:pt x="1462" y="61"/>
                  </a:cubicBezTo>
                  <a:cubicBezTo>
                    <a:pt x="1462" y="60"/>
                    <a:pt x="1461" y="60"/>
                    <a:pt x="1461" y="60"/>
                  </a:cubicBezTo>
                  <a:cubicBezTo>
                    <a:pt x="1457" y="54"/>
                    <a:pt x="1454" y="50"/>
                    <a:pt x="1452" y="47"/>
                  </a:cubicBezTo>
                  <a:cubicBezTo>
                    <a:pt x="1452" y="47"/>
                    <a:pt x="1452" y="47"/>
                    <a:pt x="1452" y="47"/>
                  </a:cubicBezTo>
                  <a:cubicBezTo>
                    <a:pt x="1451" y="47"/>
                    <a:pt x="1451" y="47"/>
                    <a:pt x="1451" y="47"/>
                  </a:cubicBezTo>
                  <a:cubicBezTo>
                    <a:pt x="1450" y="47"/>
                    <a:pt x="1448" y="48"/>
                    <a:pt x="1448" y="48"/>
                  </a:cubicBezTo>
                  <a:cubicBezTo>
                    <a:pt x="1447" y="49"/>
                    <a:pt x="1447" y="49"/>
                    <a:pt x="1447" y="49"/>
                  </a:cubicBezTo>
                  <a:cubicBezTo>
                    <a:pt x="1447" y="50"/>
                    <a:pt x="1448" y="48"/>
                    <a:pt x="1451" y="48"/>
                  </a:cubicBezTo>
                  <a:cubicBezTo>
                    <a:pt x="1452" y="51"/>
                    <a:pt x="1454" y="55"/>
                    <a:pt x="1455" y="60"/>
                  </a:cubicBezTo>
                  <a:cubicBezTo>
                    <a:pt x="1453" y="60"/>
                    <a:pt x="1451" y="60"/>
                    <a:pt x="1448" y="61"/>
                  </a:cubicBezTo>
                  <a:cubicBezTo>
                    <a:pt x="1448" y="61"/>
                    <a:pt x="1447" y="62"/>
                    <a:pt x="1446" y="62"/>
                  </a:cubicBezTo>
                  <a:cubicBezTo>
                    <a:pt x="1444" y="60"/>
                    <a:pt x="1442" y="57"/>
                    <a:pt x="1439" y="54"/>
                  </a:cubicBezTo>
                  <a:cubicBezTo>
                    <a:pt x="1438" y="52"/>
                    <a:pt x="1437" y="50"/>
                    <a:pt x="1435" y="48"/>
                  </a:cubicBezTo>
                  <a:cubicBezTo>
                    <a:pt x="1433" y="47"/>
                    <a:pt x="1431" y="46"/>
                    <a:pt x="1429" y="45"/>
                  </a:cubicBezTo>
                  <a:cubicBezTo>
                    <a:pt x="1426" y="43"/>
                    <a:pt x="1424" y="40"/>
                    <a:pt x="1421" y="39"/>
                  </a:cubicBezTo>
                  <a:cubicBezTo>
                    <a:pt x="1419" y="37"/>
                    <a:pt x="1416" y="36"/>
                    <a:pt x="1415" y="36"/>
                  </a:cubicBezTo>
                  <a:cubicBezTo>
                    <a:pt x="1413" y="36"/>
                    <a:pt x="1412" y="36"/>
                    <a:pt x="1412" y="36"/>
                  </a:cubicBezTo>
                  <a:cubicBezTo>
                    <a:pt x="1412" y="36"/>
                    <a:pt x="1413" y="36"/>
                    <a:pt x="1414" y="37"/>
                  </a:cubicBezTo>
                  <a:cubicBezTo>
                    <a:pt x="1416" y="37"/>
                    <a:pt x="1418" y="38"/>
                    <a:pt x="1420" y="40"/>
                  </a:cubicBezTo>
                  <a:cubicBezTo>
                    <a:pt x="1421" y="42"/>
                    <a:pt x="1423" y="46"/>
                    <a:pt x="1426" y="48"/>
                  </a:cubicBezTo>
                  <a:cubicBezTo>
                    <a:pt x="1428" y="50"/>
                    <a:pt x="1429" y="51"/>
                    <a:pt x="1430" y="53"/>
                  </a:cubicBezTo>
                  <a:cubicBezTo>
                    <a:pt x="1431" y="54"/>
                    <a:pt x="1432" y="56"/>
                    <a:pt x="1433" y="58"/>
                  </a:cubicBezTo>
                  <a:cubicBezTo>
                    <a:pt x="1434" y="60"/>
                    <a:pt x="1435" y="63"/>
                    <a:pt x="1437" y="66"/>
                  </a:cubicBezTo>
                  <a:cubicBezTo>
                    <a:pt x="1434" y="67"/>
                    <a:pt x="1431" y="68"/>
                    <a:pt x="1428" y="70"/>
                  </a:cubicBezTo>
                  <a:cubicBezTo>
                    <a:pt x="1421" y="74"/>
                    <a:pt x="1414" y="79"/>
                    <a:pt x="1407" y="84"/>
                  </a:cubicBezTo>
                  <a:cubicBezTo>
                    <a:pt x="1406" y="83"/>
                    <a:pt x="1405" y="81"/>
                    <a:pt x="1405" y="79"/>
                  </a:cubicBezTo>
                  <a:cubicBezTo>
                    <a:pt x="1399" y="66"/>
                    <a:pt x="1397" y="51"/>
                    <a:pt x="1397" y="51"/>
                  </a:cubicBezTo>
                  <a:cubicBezTo>
                    <a:pt x="1397" y="51"/>
                    <a:pt x="1397" y="51"/>
                    <a:pt x="1397" y="51"/>
                  </a:cubicBezTo>
                  <a:cubicBezTo>
                    <a:pt x="1396" y="51"/>
                    <a:pt x="1396" y="51"/>
                    <a:pt x="1396" y="51"/>
                  </a:cubicBezTo>
                  <a:cubicBezTo>
                    <a:pt x="1396" y="51"/>
                    <a:pt x="1394" y="66"/>
                    <a:pt x="1397" y="82"/>
                  </a:cubicBezTo>
                  <a:cubicBezTo>
                    <a:pt x="1397" y="85"/>
                    <a:pt x="1398" y="89"/>
                    <a:pt x="1399" y="92"/>
                  </a:cubicBezTo>
                  <a:cubicBezTo>
                    <a:pt x="1399" y="93"/>
                    <a:pt x="1398" y="94"/>
                    <a:pt x="1397" y="94"/>
                  </a:cubicBezTo>
                  <a:cubicBezTo>
                    <a:pt x="1395" y="98"/>
                    <a:pt x="1393" y="101"/>
                    <a:pt x="1391" y="103"/>
                  </a:cubicBezTo>
                  <a:cubicBezTo>
                    <a:pt x="1387" y="108"/>
                    <a:pt x="1385" y="112"/>
                    <a:pt x="1383" y="115"/>
                  </a:cubicBezTo>
                  <a:cubicBezTo>
                    <a:pt x="1382" y="116"/>
                    <a:pt x="1382" y="117"/>
                    <a:pt x="1381" y="118"/>
                  </a:cubicBezTo>
                  <a:cubicBezTo>
                    <a:pt x="1378" y="118"/>
                    <a:pt x="1375" y="118"/>
                    <a:pt x="1373" y="118"/>
                  </a:cubicBezTo>
                  <a:cubicBezTo>
                    <a:pt x="1373" y="116"/>
                    <a:pt x="1373" y="114"/>
                    <a:pt x="1374" y="111"/>
                  </a:cubicBezTo>
                  <a:cubicBezTo>
                    <a:pt x="1377" y="99"/>
                    <a:pt x="1382" y="83"/>
                    <a:pt x="1385" y="70"/>
                  </a:cubicBezTo>
                  <a:cubicBezTo>
                    <a:pt x="1386" y="66"/>
                    <a:pt x="1387" y="63"/>
                    <a:pt x="1388" y="60"/>
                  </a:cubicBezTo>
                  <a:cubicBezTo>
                    <a:pt x="1389" y="57"/>
                    <a:pt x="1391" y="54"/>
                    <a:pt x="1391" y="51"/>
                  </a:cubicBezTo>
                  <a:cubicBezTo>
                    <a:pt x="1392" y="49"/>
                    <a:pt x="1392" y="47"/>
                    <a:pt x="1393" y="46"/>
                  </a:cubicBezTo>
                  <a:cubicBezTo>
                    <a:pt x="1394" y="45"/>
                    <a:pt x="1394" y="45"/>
                    <a:pt x="1394" y="45"/>
                  </a:cubicBezTo>
                  <a:cubicBezTo>
                    <a:pt x="1394" y="45"/>
                    <a:pt x="1394" y="45"/>
                    <a:pt x="1392" y="45"/>
                  </a:cubicBezTo>
                  <a:cubicBezTo>
                    <a:pt x="1391" y="46"/>
                    <a:pt x="1390" y="49"/>
                    <a:pt x="1389" y="51"/>
                  </a:cubicBezTo>
                  <a:cubicBezTo>
                    <a:pt x="1388" y="53"/>
                    <a:pt x="1386" y="54"/>
                    <a:pt x="1384" y="57"/>
                  </a:cubicBezTo>
                  <a:cubicBezTo>
                    <a:pt x="1382" y="60"/>
                    <a:pt x="1380" y="64"/>
                    <a:pt x="1378" y="67"/>
                  </a:cubicBezTo>
                  <a:cubicBezTo>
                    <a:pt x="1376" y="70"/>
                    <a:pt x="1375" y="73"/>
                    <a:pt x="1373" y="77"/>
                  </a:cubicBezTo>
                  <a:cubicBezTo>
                    <a:pt x="1373" y="74"/>
                    <a:pt x="1373" y="72"/>
                    <a:pt x="1373" y="70"/>
                  </a:cubicBezTo>
                  <a:cubicBezTo>
                    <a:pt x="1373" y="68"/>
                    <a:pt x="1374" y="66"/>
                    <a:pt x="1374" y="64"/>
                  </a:cubicBezTo>
                  <a:cubicBezTo>
                    <a:pt x="1375" y="60"/>
                    <a:pt x="1375" y="58"/>
                    <a:pt x="1375" y="58"/>
                  </a:cubicBezTo>
                  <a:cubicBezTo>
                    <a:pt x="1375" y="58"/>
                    <a:pt x="1374" y="60"/>
                    <a:pt x="1372" y="63"/>
                  </a:cubicBezTo>
                  <a:cubicBezTo>
                    <a:pt x="1371" y="64"/>
                    <a:pt x="1370" y="66"/>
                    <a:pt x="1368" y="68"/>
                  </a:cubicBezTo>
                  <a:cubicBezTo>
                    <a:pt x="1368" y="71"/>
                    <a:pt x="1367" y="73"/>
                    <a:pt x="1366" y="76"/>
                  </a:cubicBezTo>
                  <a:cubicBezTo>
                    <a:pt x="1363" y="84"/>
                    <a:pt x="1361" y="93"/>
                    <a:pt x="1360" y="102"/>
                  </a:cubicBezTo>
                  <a:cubicBezTo>
                    <a:pt x="1357" y="97"/>
                    <a:pt x="1355" y="93"/>
                    <a:pt x="1352" y="88"/>
                  </a:cubicBezTo>
                  <a:cubicBezTo>
                    <a:pt x="1352" y="87"/>
                    <a:pt x="1351" y="87"/>
                    <a:pt x="1351" y="86"/>
                  </a:cubicBezTo>
                  <a:cubicBezTo>
                    <a:pt x="1350" y="83"/>
                    <a:pt x="1349" y="81"/>
                    <a:pt x="1349" y="78"/>
                  </a:cubicBezTo>
                  <a:cubicBezTo>
                    <a:pt x="1348" y="75"/>
                    <a:pt x="1348" y="71"/>
                    <a:pt x="1346" y="67"/>
                  </a:cubicBezTo>
                  <a:cubicBezTo>
                    <a:pt x="1345" y="63"/>
                    <a:pt x="1344" y="60"/>
                    <a:pt x="1345" y="58"/>
                  </a:cubicBezTo>
                  <a:cubicBezTo>
                    <a:pt x="1345" y="58"/>
                    <a:pt x="1346" y="58"/>
                    <a:pt x="1346" y="58"/>
                  </a:cubicBezTo>
                  <a:cubicBezTo>
                    <a:pt x="1346" y="58"/>
                    <a:pt x="1345" y="57"/>
                    <a:pt x="1345" y="56"/>
                  </a:cubicBezTo>
                  <a:cubicBezTo>
                    <a:pt x="1345" y="56"/>
                    <a:pt x="1345" y="56"/>
                    <a:pt x="1345" y="56"/>
                  </a:cubicBezTo>
                  <a:cubicBezTo>
                    <a:pt x="1344" y="56"/>
                    <a:pt x="1344" y="56"/>
                    <a:pt x="1344" y="56"/>
                  </a:cubicBezTo>
                  <a:cubicBezTo>
                    <a:pt x="1343" y="56"/>
                    <a:pt x="1343" y="56"/>
                    <a:pt x="1342" y="57"/>
                  </a:cubicBezTo>
                  <a:cubicBezTo>
                    <a:pt x="1342" y="56"/>
                    <a:pt x="1342" y="56"/>
                    <a:pt x="1342" y="55"/>
                  </a:cubicBezTo>
                  <a:cubicBezTo>
                    <a:pt x="1341" y="52"/>
                    <a:pt x="1340" y="49"/>
                    <a:pt x="1340" y="47"/>
                  </a:cubicBezTo>
                  <a:cubicBezTo>
                    <a:pt x="1340" y="44"/>
                    <a:pt x="1339" y="42"/>
                    <a:pt x="1338" y="40"/>
                  </a:cubicBezTo>
                  <a:cubicBezTo>
                    <a:pt x="1337" y="39"/>
                    <a:pt x="1337" y="38"/>
                    <a:pt x="1337" y="38"/>
                  </a:cubicBezTo>
                  <a:cubicBezTo>
                    <a:pt x="1337" y="38"/>
                    <a:pt x="1338" y="42"/>
                    <a:pt x="1338" y="47"/>
                  </a:cubicBezTo>
                  <a:cubicBezTo>
                    <a:pt x="1337" y="49"/>
                    <a:pt x="1337" y="52"/>
                    <a:pt x="1337" y="56"/>
                  </a:cubicBezTo>
                  <a:cubicBezTo>
                    <a:pt x="1337" y="59"/>
                    <a:pt x="1337" y="61"/>
                    <a:pt x="1337" y="64"/>
                  </a:cubicBezTo>
                  <a:cubicBezTo>
                    <a:pt x="1337" y="65"/>
                    <a:pt x="1337" y="66"/>
                    <a:pt x="1336" y="67"/>
                  </a:cubicBezTo>
                  <a:cubicBezTo>
                    <a:pt x="1335" y="72"/>
                    <a:pt x="1334" y="77"/>
                    <a:pt x="1334" y="81"/>
                  </a:cubicBezTo>
                  <a:cubicBezTo>
                    <a:pt x="1333" y="78"/>
                    <a:pt x="1332" y="76"/>
                    <a:pt x="1330" y="73"/>
                  </a:cubicBezTo>
                  <a:cubicBezTo>
                    <a:pt x="1330" y="72"/>
                    <a:pt x="1329" y="71"/>
                    <a:pt x="1329" y="70"/>
                  </a:cubicBezTo>
                  <a:cubicBezTo>
                    <a:pt x="1329" y="70"/>
                    <a:pt x="1329" y="69"/>
                    <a:pt x="1328" y="69"/>
                  </a:cubicBezTo>
                  <a:cubicBezTo>
                    <a:pt x="1327" y="66"/>
                    <a:pt x="1326" y="64"/>
                    <a:pt x="1326" y="62"/>
                  </a:cubicBezTo>
                  <a:cubicBezTo>
                    <a:pt x="1324" y="59"/>
                    <a:pt x="1324" y="56"/>
                    <a:pt x="1324" y="56"/>
                  </a:cubicBezTo>
                  <a:cubicBezTo>
                    <a:pt x="1324" y="56"/>
                    <a:pt x="1323" y="58"/>
                    <a:pt x="1323" y="63"/>
                  </a:cubicBezTo>
                  <a:cubicBezTo>
                    <a:pt x="1323" y="63"/>
                    <a:pt x="1323" y="63"/>
                    <a:pt x="1323" y="63"/>
                  </a:cubicBezTo>
                  <a:cubicBezTo>
                    <a:pt x="1323" y="63"/>
                    <a:pt x="1323" y="63"/>
                    <a:pt x="1323" y="63"/>
                  </a:cubicBezTo>
                  <a:cubicBezTo>
                    <a:pt x="1323" y="63"/>
                    <a:pt x="1323" y="63"/>
                    <a:pt x="1323" y="63"/>
                  </a:cubicBezTo>
                  <a:cubicBezTo>
                    <a:pt x="1322" y="64"/>
                    <a:pt x="1322" y="65"/>
                    <a:pt x="1322" y="65"/>
                  </a:cubicBezTo>
                  <a:cubicBezTo>
                    <a:pt x="1322" y="65"/>
                    <a:pt x="1322" y="65"/>
                    <a:pt x="1323" y="64"/>
                  </a:cubicBezTo>
                  <a:cubicBezTo>
                    <a:pt x="1323" y="64"/>
                    <a:pt x="1323" y="64"/>
                    <a:pt x="1323" y="65"/>
                  </a:cubicBezTo>
                  <a:cubicBezTo>
                    <a:pt x="1324" y="66"/>
                    <a:pt x="1324" y="68"/>
                    <a:pt x="1324" y="70"/>
                  </a:cubicBezTo>
                  <a:cubicBezTo>
                    <a:pt x="1324" y="72"/>
                    <a:pt x="1324" y="75"/>
                    <a:pt x="1323" y="78"/>
                  </a:cubicBezTo>
                  <a:cubicBezTo>
                    <a:pt x="1323" y="84"/>
                    <a:pt x="1323" y="92"/>
                    <a:pt x="1324" y="99"/>
                  </a:cubicBezTo>
                  <a:cubicBezTo>
                    <a:pt x="1325" y="106"/>
                    <a:pt x="1327" y="113"/>
                    <a:pt x="1329" y="119"/>
                  </a:cubicBezTo>
                  <a:cubicBezTo>
                    <a:pt x="1329" y="120"/>
                    <a:pt x="1329" y="121"/>
                    <a:pt x="1330" y="121"/>
                  </a:cubicBezTo>
                  <a:cubicBezTo>
                    <a:pt x="1328" y="122"/>
                    <a:pt x="1326" y="122"/>
                    <a:pt x="1324" y="122"/>
                  </a:cubicBezTo>
                  <a:cubicBezTo>
                    <a:pt x="1323" y="122"/>
                    <a:pt x="1323" y="122"/>
                    <a:pt x="1323" y="122"/>
                  </a:cubicBezTo>
                  <a:cubicBezTo>
                    <a:pt x="1323" y="122"/>
                    <a:pt x="1323" y="121"/>
                    <a:pt x="1323" y="121"/>
                  </a:cubicBezTo>
                  <a:cubicBezTo>
                    <a:pt x="1321" y="107"/>
                    <a:pt x="1317" y="88"/>
                    <a:pt x="1317" y="73"/>
                  </a:cubicBezTo>
                  <a:cubicBezTo>
                    <a:pt x="1317" y="71"/>
                    <a:pt x="1317" y="70"/>
                    <a:pt x="1317" y="68"/>
                  </a:cubicBezTo>
                  <a:cubicBezTo>
                    <a:pt x="1317" y="68"/>
                    <a:pt x="1317" y="68"/>
                    <a:pt x="1317" y="67"/>
                  </a:cubicBezTo>
                  <a:cubicBezTo>
                    <a:pt x="1318" y="61"/>
                    <a:pt x="1318" y="55"/>
                    <a:pt x="1318" y="50"/>
                  </a:cubicBezTo>
                  <a:cubicBezTo>
                    <a:pt x="1318" y="49"/>
                    <a:pt x="1318" y="48"/>
                    <a:pt x="1319" y="47"/>
                  </a:cubicBezTo>
                  <a:cubicBezTo>
                    <a:pt x="1319" y="46"/>
                    <a:pt x="1319" y="45"/>
                    <a:pt x="1319" y="45"/>
                  </a:cubicBezTo>
                  <a:cubicBezTo>
                    <a:pt x="1319" y="45"/>
                    <a:pt x="1319" y="46"/>
                    <a:pt x="1318" y="47"/>
                  </a:cubicBezTo>
                  <a:cubicBezTo>
                    <a:pt x="1318" y="43"/>
                    <a:pt x="1317" y="41"/>
                    <a:pt x="1317" y="41"/>
                  </a:cubicBezTo>
                  <a:cubicBezTo>
                    <a:pt x="1317" y="41"/>
                    <a:pt x="1317" y="44"/>
                    <a:pt x="1316" y="48"/>
                  </a:cubicBezTo>
                  <a:cubicBezTo>
                    <a:pt x="1314" y="53"/>
                    <a:pt x="1312" y="59"/>
                    <a:pt x="1310" y="66"/>
                  </a:cubicBezTo>
                  <a:cubicBezTo>
                    <a:pt x="1308" y="73"/>
                    <a:pt x="1306" y="81"/>
                    <a:pt x="1305" y="89"/>
                  </a:cubicBezTo>
                  <a:cubicBezTo>
                    <a:pt x="1303" y="86"/>
                    <a:pt x="1302" y="83"/>
                    <a:pt x="1301" y="80"/>
                  </a:cubicBezTo>
                  <a:cubicBezTo>
                    <a:pt x="1298" y="75"/>
                    <a:pt x="1296" y="70"/>
                    <a:pt x="1294" y="67"/>
                  </a:cubicBezTo>
                  <a:cubicBezTo>
                    <a:pt x="1294" y="66"/>
                    <a:pt x="1293" y="66"/>
                    <a:pt x="1293" y="65"/>
                  </a:cubicBezTo>
                  <a:cubicBezTo>
                    <a:pt x="1292" y="62"/>
                    <a:pt x="1291" y="59"/>
                    <a:pt x="1290" y="57"/>
                  </a:cubicBezTo>
                  <a:cubicBezTo>
                    <a:pt x="1288" y="52"/>
                    <a:pt x="1289" y="49"/>
                    <a:pt x="1289" y="49"/>
                  </a:cubicBezTo>
                  <a:cubicBezTo>
                    <a:pt x="1289" y="49"/>
                    <a:pt x="1287" y="52"/>
                    <a:pt x="1288" y="57"/>
                  </a:cubicBezTo>
                  <a:cubicBezTo>
                    <a:pt x="1288" y="58"/>
                    <a:pt x="1288" y="59"/>
                    <a:pt x="1288" y="60"/>
                  </a:cubicBezTo>
                  <a:cubicBezTo>
                    <a:pt x="1287" y="59"/>
                    <a:pt x="1286" y="58"/>
                    <a:pt x="1286" y="58"/>
                  </a:cubicBezTo>
                  <a:cubicBezTo>
                    <a:pt x="1286" y="58"/>
                    <a:pt x="1287" y="60"/>
                    <a:pt x="1288" y="62"/>
                  </a:cubicBezTo>
                  <a:cubicBezTo>
                    <a:pt x="1288" y="63"/>
                    <a:pt x="1289" y="65"/>
                    <a:pt x="1289" y="66"/>
                  </a:cubicBezTo>
                  <a:cubicBezTo>
                    <a:pt x="1289" y="69"/>
                    <a:pt x="1289" y="72"/>
                    <a:pt x="1289" y="75"/>
                  </a:cubicBezTo>
                  <a:cubicBezTo>
                    <a:pt x="1288" y="73"/>
                    <a:pt x="1288" y="71"/>
                    <a:pt x="1287" y="69"/>
                  </a:cubicBezTo>
                  <a:cubicBezTo>
                    <a:pt x="1287" y="68"/>
                    <a:pt x="1287" y="68"/>
                    <a:pt x="1287" y="68"/>
                  </a:cubicBezTo>
                  <a:cubicBezTo>
                    <a:pt x="1287" y="67"/>
                    <a:pt x="1287" y="66"/>
                    <a:pt x="1286" y="65"/>
                  </a:cubicBezTo>
                  <a:cubicBezTo>
                    <a:pt x="1285" y="63"/>
                    <a:pt x="1285" y="62"/>
                    <a:pt x="1284" y="61"/>
                  </a:cubicBezTo>
                  <a:cubicBezTo>
                    <a:pt x="1283" y="58"/>
                    <a:pt x="1282" y="56"/>
                    <a:pt x="1281" y="55"/>
                  </a:cubicBezTo>
                  <a:cubicBezTo>
                    <a:pt x="1280" y="54"/>
                    <a:pt x="1280" y="54"/>
                    <a:pt x="1280" y="54"/>
                  </a:cubicBezTo>
                  <a:cubicBezTo>
                    <a:pt x="1280" y="54"/>
                    <a:pt x="1280" y="54"/>
                    <a:pt x="1281" y="56"/>
                  </a:cubicBezTo>
                  <a:cubicBezTo>
                    <a:pt x="1281" y="57"/>
                    <a:pt x="1282" y="59"/>
                    <a:pt x="1282" y="61"/>
                  </a:cubicBezTo>
                  <a:cubicBezTo>
                    <a:pt x="1282" y="63"/>
                    <a:pt x="1282" y="65"/>
                    <a:pt x="1282" y="68"/>
                  </a:cubicBezTo>
                  <a:cubicBezTo>
                    <a:pt x="1280" y="73"/>
                    <a:pt x="1275" y="83"/>
                    <a:pt x="1274" y="94"/>
                  </a:cubicBezTo>
                  <a:cubicBezTo>
                    <a:pt x="1273" y="95"/>
                    <a:pt x="1273" y="96"/>
                    <a:pt x="1273" y="97"/>
                  </a:cubicBezTo>
                  <a:cubicBezTo>
                    <a:pt x="1273" y="98"/>
                    <a:pt x="1272" y="98"/>
                    <a:pt x="1272" y="98"/>
                  </a:cubicBezTo>
                  <a:cubicBezTo>
                    <a:pt x="1272" y="98"/>
                    <a:pt x="1272" y="98"/>
                    <a:pt x="1271" y="99"/>
                  </a:cubicBezTo>
                  <a:cubicBezTo>
                    <a:pt x="1271" y="98"/>
                    <a:pt x="1271" y="97"/>
                    <a:pt x="1270" y="96"/>
                  </a:cubicBezTo>
                  <a:cubicBezTo>
                    <a:pt x="1268" y="91"/>
                    <a:pt x="1265" y="86"/>
                    <a:pt x="1263" y="83"/>
                  </a:cubicBezTo>
                  <a:cubicBezTo>
                    <a:pt x="1265" y="81"/>
                    <a:pt x="1267" y="80"/>
                    <a:pt x="1269" y="80"/>
                  </a:cubicBezTo>
                  <a:cubicBezTo>
                    <a:pt x="1271" y="81"/>
                    <a:pt x="1271" y="84"/>
                    <a:pt x="1271" y="86"/>
                  </a:cubicBezTo>
                  <a:cubicBezTo>
                    <a:pt x="1271" y="88"/>
                    <a:pt x="1271" y="89"/>
                    <a:pt x="1271" y="89"/>
                  </a:cubicBezTo>
                  <a:cubicBezTo>
                    <a:pt x="1271" y="89"/>
                    <a:pt x="1271" y="88"/>
                    <a:pt x="1271" y="86"/>
                  </a:cubicBezTo>
                  <a:cubicBezTo>
                    <a:pt x="1272" y="85"/>
                    <a:pt x="1272" y="84"/>
                    <a:pt x="1272" y="82"/>
                  </a:cubicBezTo>
                  <a:cubicBezTo>
                    <a:pt x="1272" y="81"/>
                    <a:pt x="1272" y="79"/>
                    <a:pt x="1270" y="77"/>
                  </a:cubicBezTo>
                  <a:cubicBezTo>
                    <a:pt x="1270" y="77"/>
                    <a:pt x="1270" y="77"/>
                    <a:pt x="1270" y="77"/>
                  </a:cubicBezTo>
                  <a:cubicBezTo>
                    <a:pt x="1269" y="77"/>
                    <a:pt x="1269" y="77"/>
                    <a:pt x="1269" y="77"/>
                  </a:cubicBezTo>
                  <a:cubicBezTo>
                    <a:pt x="1266" y="77"/>
                    <a:pt x="1264" y="78"/>
                    <a:pt x="1260" y="79"/>
                  </a:cubicBezTo>
                  <a:cubicBezTo>
                    <a:pt x="1260" y="77"/>
                    <a:pt x="1259" y="76"/>
                    <a:pt x="1259" y="75"/>
                  </a:cubicBezTo>
                  <a:cubicBezTo>
                    <a:pt x="1260" y="74"/>
                    <a:pt x="1261" y="73"/>
                    <a:pt x="1262" y="72"/>
                  </a:cubicBezTo>
                  <a:cubicBezTo>
                    <a:pt x="1263" y="70"/>
                    <a:pt x="1264" y="69"/>
                    <a:pt x="1266" y="68"/>
                  </a:cubicBezTo>
                  <a:cubicBezTo>
                    <a:pt x="1268" y="66"/>
                    <a:pt x="1270" y="65"/>
                    <a:pt x="1271" y="66"/>
                  </a:cubicBezTo>
                  <a:cubicBezTo>
                    <a:pt x="1273" y="66"/>
                    <a:pt x="1273" y="67"/>
                    <a:pt x="1273" y="67"/>
                  </a:cubicBezTo>
                  <a:cubicBezTo>
                    <a:pt x="1273" y="67"/>
                    <a:pt x="1273" y="66"/>
                    <a:pt x="1271" y="65"/>
                  </a:cubicBezTo>
                  <a:cubicBezTo>
                    <a:pt x="1270" y="64"/>
                    <a:pt x="1267" y="65"/>
                    <a:pt x="1264" y="66"/>
                  </a:cubicBezTo>
                  <a:cubicBezTo>
                    <a:pt x="1263" y="67"/>
                    <a:pt x="1261" y="68"/>
                    <a:pt x="1260" y="69"/>
                  </a:cubicBezTo>
                  <a:cubicBezTo>
                    <a:pt x="1259" y="70"/>
                    <a:pt x="1257" y="70"/>
                    <a:pt x="1255" y="71"/>
                  </a:cubicBezTo>
                  <a:cubicBezTo>
                    <a:pt x="1252" y="73"/>
                    <a:pt x="1247" y="75"/>
                    <a:pt x="1243" y="77"/>
                  </a:cubicBezTo>
                  <a:cubicBezTo>
                    <a:pt x="1242" y="78"/>
                    <a:pt x="1241" y="79"/>
                    <a:pt x="1239" y="79"/>
                  </a:cubicBezTo>
                  <a:cubicBezTo>
                    <a:pt x="1239" y="78"/>
                    <a:pt x="1238" y="77"/>
                    <a:pt x="1238" y="77"/>
                  </a:cubicBezTo>
                  <a:cubicBezTo>
                    <a:pt x="1238" y="76"/>
                    <a:pt x="1238" y="76"/>
                    <a:pt x="1238" y="76"/>
                  </a:cubicBezTo>
                  <a:cubicBezTo>
                    <a:pt x="1238" y="76"/>
                    <a:pt x="1238" y="76"/>
                    <a:pt x="1238" y="76"/>
                  </a:cubicBezTo>
                  <a:cubicBezTo>
                    <a:pt x="1237" y="75"/>
                    <a:pt x="1237" y="75"/>
                    <a:pt x="1237" y="74"/>
                  </a:cubicBezTo>
                  <a:cubicBezTo>
                    <a:pt x="1237" y="74"/>
                    <a:pt x="1238" y="74"/>
                    <a:pt x="1238" y="74"/>
                  </a:cubicBezTo>
                  <a:cubicBezTo>
                    <a:pt x="1238" y="74"/>
                    <a:pt x="1237" y="74"/>
                    <a:pt x="1236" y="74"/>
                  </a:cubicBezTo>
                  <a:cubicBezTo>
                    <a:pt x="1236" y="74"/>
                    <a:pt x="1236" y="74"/>
                    <a:pt x="1236" y="74"/>
                  </a:cubicBezTo>
                  <a:cubicBezTo>
                    <a:pt x="1236" y="74"/>
                    <a:pt x="1236" y="74"/>
                    <a:pt x="1236" y="74"/>
                  </a:cubicBezTo>
                  <a:cubicBezTo>
                    <a:pt x="1236" y="75"/>
                    <a:pt x="1237" y="77"/>
                    <a:pt x="1237" y="80"/>
                  </a:cubicBezTo>
                  <a:cubicBezTo>
                    <a:pt x="1237" y="80"/>
                    <a:pt x="1237" y="81"/>
                    <a:pt x="1237" y="81"/>
                  </a:cubicBezTo>
                  <a:cubicBezTo>
                    <a:pt x="1235" y="82"/>
                    <a:pt x="1232" y="84"/>
                    <a:pt x="1230" y="86"/>
                  </a:cubicBezTo>
                  <a:cubicBezTo>
                    <a:pt x="1226" y="89"/>
                    <a:pt x="1222" y="92"/>
                    <a:pt x="1218" y="95"/>
                  </a:cubicBezTo>
                  <a:cubicBezTo>
                    <a:pt x="1217" y="96"/>
                    <a:pt x="1216" y="96"/>
                    <a:pt x="1215" y="97"/>
                  </a:cubicBezTo>
                  <a:cubicBezTo>
                    <a:pt x="1215" y="96"/>
                    <a:pt x="1215" y="95"/>
                    <a:pt x="1215" y="94"/>
                  </a:cubicBezTo>
                  <a:cubicBezTo>
                    <a:pt x="1215" y="86"/>
                    <a:pt x="1215" y="80"/>
                    <a:pt x="1214" y="75"/>
                  </a:cubicBezTo>
                  <a:cubicBezTo>
                    <a:pt x="1214" y="70"/>
                    <a:pt x="1214" y="67"/>
                    <a:pt x="1214" y="67"/>
                  </a:cubicBezTo>
                  <a:cubicBezTo>
                    <a:pt x="1214" y="67"/>
                    <a:pt x="1213" y="70"/>
                    <a:pt x="1212" y="75"/>
                  </a:cubicBezTo>
                  <a:cubicBezTo>
                    <a:pt x="1211" y="79"/>
                    <a:pt x="1209" y="86"/>
                    <a:pt x="1207" y="93"/>
                  </a:cubicBezTo>
                  <a:cubicBezTo>
                    <a:pt x="1206" y="97"/>
                    <a:pt x="1205" y="101"/>
                    <a:pt x="1204" y="106"/>
                  </a:cubicBezTo>
                  <a:cubicBezTo>
                    <a:pt x="1202" y="108"/>
                    <a:pt x="1200" y="110"/>
                    <a:pt x="1198" y="112"/>
                  </a:cubicBezTo>
                  <a:cubicBezTo>
                    <a:pt x="1197" y="104"/>
                    <a:pt x="1196" y="96"/>
                    <a:pt x="1195" y="88"/>
                  </a:cubicBezTo>
                  <a:cubicBezTo>
                    <a:pt x="1195" y="84"/>
                    <a:pt x="1195" y="81"/>
                    <a:pt x="1196" y="77"/>
                  </a:cubicBezTo>
                  <a:cubicBezTo>
                    <a:pt x="1196" y="74"/>
                    <a:pt x="1196" y="71"/>
                    <a:pt x="1197" y="69"/>
                  </a:cubicBezTo>
                  <a:cubicBezTo>
                    <a:pt x="1197" y="67"/>
                    <a:pt x="1199" y="66"/>
                    <a:pt x="1200" y="66"/>
                  </a:cubicBezTo>
                  <a:cubicBezTo>
                    <a:pt x="1202" y="67"/>
                    <a:pt x="1202" y="67"/>
                    <a:pt x="1202" y="67"/>
                  </a:cubicBezTo>
                  <a:cubicBezTo>
                    <a:pt x="1202" y="67"/>
                    <a:pt x="1202" y="67"/>
                    <a:pt x="1201" y="66"/>
                  </a:cubicBezTo>
                  <a:cubicBezTo>
                    <a:pt x="1200" y="65"/>
                    <a:pt x="1199" y="65"/>
                    <a:pt x="1198" y="65"/>
                  </a:cubicBezTo>
                  <a:cubicBezTo>
                    <a:pt x="1197" y="65"/>
                    <a:pt x="1195" y="67"/>
                    <a:pt x="1195" y="68"/>
                  </a:cubicBezTo>
                  <a:cubicBezTo>
                    <a:pt x="1193" y="70"/>
                    <a:pt x="1192" y="73"/>
                    <a:pt x="1191" y="76"/>
                  </a:cubicBezTo>
                  <a:cubicBezTo>
                    <a:pt x="1190" y="80"/>
                    <a:pt x="1189" y="84"/>
                    <a:pt x="1188" y="88"/>
                  </a:cubicBezTo>
                  <a:cubicBezTo>
                    <a:pt x="1186" y="96"/>
                    <a:pt x="1186" y="105"/>
                    <a:pt x="1186" y="114"/>
                  </a:cubicBezTo>
                  <a:cubicBezTo>
                    <a:pt x="1186" y="115"/>
                    <a:pt x="1186" y="116"/>
                    <a:pt x="1186" y="117"/>
                  </a:cubicBezTo>
                  <a:cubicBezTo>
                    <a:pt x="1186" y="117"/>
                    <a:pt x="1186" y="116"/>
                    <a:pt x="1185" y="116"/>
                  </a:cubicBezTo>
                  <a:cubicBezTo>
                    <a:pt x="1183" y="111"/>
                    <a:pt x="1180" y="104"/>
                    <a:pt x="1178" y="98"/>
                  </a:cubicBezTo>
                  <a:cubicBezTo>
                    <a:pt x="1176" y="92"/>
                    <a:pt x="1174" y="87"/>
                    <a:pt x="1173" y="83"/>
                  </a:cubicBezTo>
                  <a:cubicBezTo>
                    <a:pt x="1173" y="82"/>
                    <a:pt x="1172" y="80"/>
                    <a:pt x="1173" y="79"/>
                  </a:cubicBezTo>
                  <a:cubicBezTo>
                    <a:pt x="1173" y="78"/>
                    <a:pt x="1174" y="78"/>
                    <a:pt x="1174" y="78"/>
                  </a:cubicBezTo>
                  <a:cubicBezTo>
                    <a:pt x="1174" y="78"/>
                    <a:pt x="1173" y="78"/>
                    <a:pt x="1172" y="79"/>
                  </a:cubicBezTo>
                  <a:cubicBezTo>
                    <a:pt x="1171" y="80"/>
                    <a:pt x="1171" y="82"/>
                    <a:pt x="1171" y="84"/>
                  </a:cubicBezTo>
                  <a:cubicBezTo>
                    <a:pt x="1170" y="88"/>
                    <a:pt x="1170" y="93"/>
                    <a:pt x="1171" y="100"/>
                  </a:cubicBezTo>
                  <a:cubicBezTo>
                    <a:pt x="1171" y="106"/>
                    <a:pt x="1172" y="113"/>
                    <a:pt x="1173" y="120"/>
                  </a:cubicBezTo>
                  <a:cubicBezTo>
                    <a:pt x="1174" y="121"/>
                    <a:pt x="1174" y="123"/>
                    <a:pt x="1174" y="125"/>
                  </a:cubicBezTo>
                  <a:cubicBezTo>
                    <a:pt x="1174" y="125"/>
                    <a:pt x="1174" y="125"/>
                    <a:pt x="1174" y="125"/>
                  </a:cubicBezTo>
                  <a:cubicBezTo>
                    <a:pt x="1174" y="124"/>
                    <a:pt x="1174" y="124"/>
                    <a:pt x="1174" y="124"/>
                  </a:cubicBezTo>
                  <a:cubicBezTo>
                    <a:pt x="1170" y="119"/>
                    <a:pt x="1167" y="114"/>
                    <a:pt x="1163" y="109"/>
                  </a:cubicBezTo>
                  <a:cubicBezTo>
                    <a:pt x="1163" y="108"/>
                    <a:pt x="1162" y="107"/>
                    <a:pt x="1162" y="107"/>
                  </a:cubicBezTo>
                  <a:cubicBezTo>
                    <a:pt x="1162" y="105"/>
                    <a:pt x="1162" y="104"/>
                    <a:pt x="1163" y="103"/>
                  </a:cubicBezTo>
                  <a:cubicBezTo>
                    <a:pt x="1164" y="99"/>
                    <a:pt x="1166" y="95"/>
                    <a:pt x="1168" y="93"/>
                  </a:cubicBezTo>
                  <a:cubicBezTo>
                    <a:pt x="1168" y="93"/>
                    <a:pt x="1168" y="93"/>
                    <a:pt x="1168" y="93"/>
                  </a:cubicBezTo>
                  <a:cubicBezTo>
                    <a:pt x="1168" y="93"/>
                    <a:pt x="1168" y="93"/>
                    <a:pt x="1168" y="93"/>
                  </a:cubicBezTo>
                  <a:cubicBezTo>
                    <a:pt x="1167" y="91"/>
                    <a:pt x="1167" y="91"/>
                    <a:pt x="1167" y="91"/>
                  </a:cubicBezTo>
                  <a:cubicBezTo>
                    <a:pt x="1164" y="93"/>
                    <a:pt x="1160" y="96"/>
                    <a:pt x="1157" y="100"/>
                  </a:cubicBezTo>
                  <a:cubicBezTo>
                    <a:pt x="1156" y="98"/>
                    <a:pt x="1155" y="96"/>
                    <a:pt x="1153" y="94"/>
                  </a:cubicBezTo>
                  <a:cubicBezTo>
                    <a:pt x="1154" y="91"/>
                    <a:pt x="1156" y="89"/>
                    <a:pt x="1157" y="87"/>
                  </a:cubicBezTo>
                  <a:cubicBezTo>
                    <a:pt x="1158" y="83"/>
                    <a:pt x="1159" y="81"/>
                    <a:pt x="1160" y="78"/>
                  </a:cubicBezTo>
                  <a:cubicBezTo>
                    <a:pt x="1161" y="75"/>
                    <a:pt x="1162" y="73"/>
                    <a:pt x="1162" y="70"/>
                  </a:cubicBezTo>
                  <a:cubicBezTo>
                    <a:pt x="1163" y="69"/>
                    <a:pt x="1163" y="68"/>
                    <a:pt x="1163" y="67"/>
                  </a:cubicBezTo>
                  <a:cubicBezTo>
                    <a:pt x="1164" y="66"/>
                    <a:pt x="1164" y="66"/>
                    <a:pt x="1164" y="66"/>
                  </a:cubicBezTo>
                  <a:cubicBezTo>
                    <a:pt x="1163" y="66"/>
                    <a:pt x="1163" y="66"/>
                    <a:pt x="1163" y="66"/>
                  </a:cubicBezTo>
                  <a:cubicBezTo>
                    <a:pt x="1164" y="66"/>
                    <a:pt x="1163" y="62"/>
                    <a:pt x="1163" y="61"/>
                  </a:cubicBezTo>
                  <a:cubicBezTo>
                    <a:pt x="1164" y="60"/>
                    <a:pt x="1164" y="60"/>
                    <a:pt x="1164" y="60"/>
                  </a:cubicBezTo>
                  <a:cubicBezTo>
                    <a:pt x="1166" y="61"/>
                    <a:pt x="1166" y="61"/>
                    <a:pt x="1166" y="61"/>
                  </a:cubicBezTo>
                  <a:cubicBezTo>
                    <a:pt x="1166" y="61"/>
                    <a:pt x="1166" y="61"/>
                    <a:pt x="1166" y="61"/>
                  </a:cubicBezTo>
                  <a:cubicBezTo>
                    <a:pt x="1166" y="62"/>
                    <a:pt x="1164" y="64"/>
                    <a:pt x="1163" y="67"/>
                  </a:cubicBezTo>
                  <a:cubicBezTo>
                    <a:pt x="1161" y="67"/>
                    <a:pt x="1159" y="67"/>
                    <a:pt x="1156" y="68"/>
                  </a:cubicBezTo>
                  <a:cubicBezTo>
                    <a:pt x="1154" y="70"/>
                    <a:pt x="1152" y="72"/>
                    <a:pt x="1150" y="74"/>
                  </a:cubicBezTo>
                  <a:cubicBezTo>
                    <a:pt x="1148" y="76"/>
                    <a:pt x="1146" y="78"/>
                    <a:pt x="1145" y="80"/>
                  </a:cubicBezTo>
                  <a:cubicBezTo>
                    <a:pt x="1145" y="80"/>
                    <a:pt x="1145" y="80"/>
                    <a:pt x="1145" y="80"/>
                  </a:cubicBezTo>
                  <a:cubicBezTo>
                    <a:pt x="1143" y="76"/>
                    <a:pt x="1143" y="74"/>
                    <a:pt x="1143" y="74"/>
                  </a:cubicBezTo>
                  <a:cubicBezTo>
                    <a:pt x="1143" y="74"/>
                    <a:pt x="1142" y="76"/>
                    <a:pt x="1142" y="80"/>
                  </a:cubicBezTo>
                  <a:cubicBezTo>
                    <a:pt x="1142" y="81"/>
                    <a:pt x="1142" y="82"/>
                    <a:pt x="1143" y="83"/>
                  </a:cubicBezTo>
                  <a:cubicBezTo>
                    <a:pt x="1142" y="83"/>
                    <a:pt x="1142" y="84"/>
                    <a:pt x="1142" y="84"/>
                  </a:cubicBezTo>
                  <a:cubicBezTo>
                    <a:pt x="1141" y="83"/>
                    <a:pt x="1141" y="83"/>
                    <a:pt x="1141" y="83"/>
                  </a:cubicBezTo>
                  <a:cubicBezTo>
                    <a:pt x="1141" y="83"/>
                    <a:pt x="1141" y="84"/>
                    <a:pt x="1141" y="85"/>
                  </a:cubicBezTo>
                  <a:cubicBezTo>
                    <a:pt x="1140" y="87"/>
                    <a:pt x="1139" y="88"/>
                    <a:pt x="1138" y="90"/>
                  </a:cubicBezTo>
                  <a:cubicBezTo>
                    <a:pt x="1134" y="95"/>
                    <a:pt x="1130" y="102"/>
                    <a:pt x="1126" y="109"/>
                  </a:cubicBezTo>
                  <a:cubicBezTo>
                    <a:pt x="1124" y="113"/>
                    <a:pt x="1123" y="116"/>
                    <a:pt x="1121" y="120"/>
                  </a:cubicBezTo>
                  <a:cubicBezTo>
                    <a:pt x="1121" y="120"/>
                    <a:pt x="1121" y="119"/>
                    <a:pt x="1121" y="119"/>
                  </a:cubicBezTo>
                  <a:cubicBezTo>
                    <a:pt x="1120" y="113"/>
                    <a:pt x="1120" y="107"/>
                    <a:pt x="1119" y="102"/>
                  </a:cubicBezTo>
                  <a:cubicBezTo>
                    <a:pt x="1119" y="101"/>
                    <a:pt x="1119" y="100"/>
                    <a:pt x="1118" y="99"/>
                  </a:cubicBezTo>
                  <a:cubicBezTo>
                    <a:pt x="1119" y="86"/>
                    <a:pt x="1120" y="76"/>
                    <a:pt x="1122" y="74"/>
                  </a:cubicBezTo>
                  <a:cubicBezTo>
                    <a:pt x="1122" y="74"/>
                    <a:pt x="1122" y="74"/>
                    <a:pt x="1121" y="74"/>
                  </a:cubicBezTo>
                  <a:cubicBezTo>
                    <a:pt x="1120" y="75"/>
                    <a:pt x="1119" y="77"/>
                    <a:pt x="1118" y="79"/>
                  </a:cubicBezTo>
                  <a:cubicBezTo>
                    <a:pt x="1117" y="80"/>
                    <a:pt x="1116" y="82"/>
                    <a:pt x="1116" y="84"/>
                  </a:cubicBezTo>
                  <a:cubicBezTo>
                    <a:pt x="1115" y="81"/>
                    <a:pt x="1115" y="79"/>
                    <a:pt x="1115" y="78"/>
                  </a:cubicBezTo>
                  <a:cubicBezTo>
                    <a:pt x="1116" y="78"/>
                    <a:pt x="1116" y="78"/>
                    <a:pt x="1116" y="78"/>
                  </a:cubicBezTo>
                  <a:cubicBezTo>
                    <a:pt x="1116" y="78"/>
                    <a:pt x="1116" y="78"/>
                    <a:pt x="1115" y="77"/>
                  </a:cubicBezTo>
                  <a:cubicBezTo>
                    <a:pt x="1115" y="77"/>
                    <a:pt x="1115" y="77"/>
                    <a:pt x="1115" y="77"/>
                  </a:cubicBezTo>
                  <a:cubicBezTo>
                    <a:pt x="1114" y="77"/>
                    <a:pt x="1114" y="77"/>
                    <a:pt x="1114" y="77"/>
                  </a:cubicBezTo>
                  <a:cubicBezTo>
                    <a:pt x="1114" y="78"/>
                    <a:pt x="1113" y="80"/>
                    <a:pt x="1113" y="82"/>
                  </a:cubicBezTo>
                  <a:cubicBezTo>
                    <a:pt x="1112" y="82"/>
                    <a:pt x="1110" y="84"/>
                    <a:pt x="1109" y="86"/>
                  </a:cubicBezTo>
                  <a:cubicBezTo>
                    <a:pt x="1106" y="89"/>
                    <a:pt x="1102" y="96"/>
                    <a:pt x="1100" y="103"/>
                  </a:cubicBezTo>
                  <a:cubicBezTo>
                    <a:pt x="1100" y="103"/>
                    <a:pt x="1099" y="104"/>
                    <a:pt x="1099" y="104"/>
                  </a:cubicBezTo>
                  <a:cubicBezTo>
                    <a:pt x="1096" y="109"/>
                    <a:pt x="1093" y="115"/>
                    <a:pt x="1090" y="120"/>
                  </a:cubicBezTo>
                  <a:cubicBezTo>
                    <a:pt x="1086" y="126"/>
                    <a:pt x="1082" y="133"/>
                    <a:pt x="1079" y="140"/>
                  </a:cubicBezTo>
                  <a:cubicBezTo>
                    <a:pt x="1078" y="139"/>
                    <a:pt x="1078" y="138"/>
                    <a:pt x="1078" y="138"/>
                  </a:cubicBezTo>
                  <a:cubicBezTo>
                    <a:pt x="1076" y="131"/>
                    <a:pt x="1075" y="124"/>
                    <a:pt x="1073" y="117"/>
                  </a:cubicBezTo>
                  <a:cubicBezTo>
                    <a:pt x="1075" y="111"/>
                    <a:pt x="1077" y="104"/>
                    <a:pt x="1080" y="98"/>
                  </a:cubicBezTo>
                  <a:cubicBezTo>
                    <a:pt x="1081" y="95"/>
                    <a:pt x="1082" y="92"/>
                    <a:pt x="1083" y="89"/>
                  </a:cubicBezTo>
                  <a:cubicBezTo>
                    <a:pt x="1083" y="89"/>
                    <a:pt x="1083" y="89"/>
                    <a:pt x="1083" y="89"/>
                  </a:cubicBezTo>
                  <a:cubicBezTo>
                    <a:pt x="1083" y="89"/>
                    <a:pt x="1083" y="89"/>
                    <a:pt x="1083" y="89"/>
                  </a:cubicBezTo>
                  <a:cubicBezTo>
                    <a:pt x="1084" y="87"/>
                    <a:pt x="1085" y="85"/>
                    <a:pt x="1087" y="85"/>
                  </a:cubicBezTo>
                  <a:cubicBezTo>
                    <a:pt x="1088" y="87"/>
                    <a:pt x="1089" y="89"/>
                    <a:pt x="1089" y="91"/>
                  </a:cubicBezTo>
                  <a:cubicBezTo>
                    <a:pt x="1090" y="93"/>
                    <a:pt x="1090" y="94"/>
                    <a:pt x="1090" y="94"/>
                  </a:cubicBezTo>
                  <a:cubicBezTo>
                    <a:pt x="1090" y="94"/>
                    <a:pt x="1090" y="93"/>
                    <a:pt x="1090" y="91"/>
                  </a:cubicBezTo>
                  <a:cubicBezTo>
                    <a:pt x="1090" y="89"/>
                    <a:pt x="1089" y="86"/>
                    <a:pt x="1089" y="83"/>
                  </a:cubicBezTo>
                  <a:cubicBezTo>
                    <a:pt x="1088" y="81"/>
                    <a:pt x="1088" y="81"/>
                    <a:pt x="1088" y="81"/>
                  </a:cubicBezTo>
                  <a:cubicBezTo>
                    <a:pt x="1087" y="82"/>
                    <a:pt x="1087" y="82"/>
                    <a:pt x="1087" y="82"/>
                  </a:cubicBezTo>
                  <a:cubicBezTo>
                    <a:pt x="1081" y="83"/>
                    <a:pt x="1078" y="89"/>
                    <a:pt x="1075" y="94"/>
                  </a:cubicBezTo>
                  <a:cubicBezTo>
                    <a:pt x="1074" y="95"/>
                    <a:pt x="1073" y="96"/>
                    <a:pt x="1073" y="96"/>
                  </a:cubicBezTo>
                  <a:cubicBezTo>
                    <a:pt x="1072" y="98"/>
                    <a:pt x="1070" y="100"/>
                    <a:pt x="1069" y="102"/>
                  </a:cubicBezTo>
                  <a:cubicBezTo>
                    <a:pt x="1067" y="96"/>
                    <a:pt x="1064" y="91"/>
                    <a:pt x="1062" y="88"/>
                  </a:cubicBezTo>
                  <a:cubicBezTo>
                    <a:pt x="1061" y="85"/>
                    <a:pt x="1060" y="83"/>
                    <a:pt x="1059" y="82"/>
                  </a:cubicBezTo>
                  <a:cubicBezTo>
                    <a:pt x="1058" y="81"/>
                    <a:pt x="1057" y="80"/>
                    <a:pt x="1057" y="80"/>
                  </a:cubicBezTo>
                  <a:cubicBezTo>
                    <a:pt x="1057" y="80"/>
                    <a:pt x="1057" y="81"/>
                    <a:pt x="1058" y="83"/>
                  </a:cubicBezTo>
                  <a:cubicBezTo>
                    <a:pt x="1059" y="84"/>
                    <a:pt x="1060" y="86"/>
                    <a:pt x="1060" y="89"/>
                  </a:cubicBezTo>
                  <a:cubicBezTo>
                    <a:pt x="1061" y="94"/>
                    <a:pt x="1063" y="101"/>
                    <a:pt x="1064" y="108"/>
                  </a:cubicBezTo>
                  <a:cubicBezTo>
                    <a:pt x="1062" y="111"/>
                    <a:pt x="1060" y="113"/>
                    <a:pt x="1058" y="116"/>
                  </a:cubicBezTo>
                  <a:cubicBezTo>
                    <a:pt x="1058" y="117"/>
                    <a:pt x="1057" y="118"/>
                    <a:pt x="1057" y="119"/>
                  </a:cubicBezTo>
                  <a:cubicBezTo>
                    <a:pt x="1054" y="115"/>
                    <a:pt x="1052" y="111"/>
                    <a:pt x="1050" y="108"/>
                  </a:cubicBezTo>
                  <a:cubicBezTo>
                    <a:pt x="1048" y="104"/>
                    <a:pt x="1046" y="100"/>
                    <a:pt x="1043" y="97"/>
                  </a:cubicBezTo>
                  <a:cubicBezTo>
                    <a:pt x="1041" y="94"/>
                    <a:pt x="1039" y="94"/>
                    <a:pt x="1039" y="94"/>
                  </a:cubicBezTo>
                  <a:cubicBezTo>
                    <a:pt x="1039" y="94"/>
                    <a:pt x="1041" y="95"/>
                    <a:pt x="1041" y="98"/>
                  </a:cubicBezTo>
                  <a:cubicBezTo>
                    <a:pt x="1042" y="101"/>
                    <a:pt x="1042" y="106"/>
                    <a:pt x="1043" y="111"/>
                  </a:cubicBezTo>
                  <a:cubicBezTo>
                    <a:pt x="1044" y="116"/>
                    <a:pt x="1046" y="122"/>
                    <a:pt x="1047" y="127"/>
                  </a:cubicBezTo>
                  <a:cubicBezTo>
                    <a:pt x="1047" y="129"/>
                    <a:pt x="1047" y="132"/>
                    <a:pt x="1048" y="134"/>
                  </a:cubicBezTo>
                  <a:cubicBezTo>
                    <a:pt x="1048" y="134"/>
                    <a:pt x="1047" y="134"/>
                    <a:pt x="1047" y="135"/>
                  </a:cubicBezTo>
                  <a:cubicBezTo>
                    <a:pt x="1046" y="131"/>
                    <a:pt x="1044" y="127"/>
                    <a:pt x="1042" y="123"/>
                  </a:cubicBezTo>
                  <a:cubicBezTo>
                    <a:pt x="1041" y="122"/>
                    <a:pt x="1040" y="120"/>
                    <a:pt x="1039" y="119"/>
                  </a:cubicBezTo>
                  <a:cubicBezTo>
                    <a:pt x="1039" y="117"/>
                    <a:pt x="1038" y="116"/>
                    <a:pt x="1037" y="114"/>
                  </a:cubicBezTo>
                  <a:cubicBezTo>
                    <a:pt x="1036" y="111"/>
                    <a:pt x="1035" y="108"/>
                    <a:pt x="1033" y="105"/>
                  </a:cubicBezTo>
                  <a:cubicBezTo>
                    <a:pt x="1032" y="102"/>
                    <a:pt x="1030" y="98"/>
                    <a:pt x="1028" y="95"/>
                  </a:cubicBezTo>
                  <a:cubicBezTo>
                    <a:pt x="1028" y="94"/>
                    <a:pt x="1028" y="93"/>
                    <a:pt x="1029" y="92"/>
                  </a:cubicBezTo>
                  <a:cubicBezTo>
                    <a:pt x="1029" y="88"/>
                    <a:pt x="1030" y="85"/>
                    <a:pt x="1030" y="82"/>
                  </a:cubicBezTo>
                  <a:cubicBezTo>
                    <a:pt x="1030" y="78"/>
                    <a:pt x="1029" y="75"/>
                    <a:pt x="1027" y="74"/>
                  </a:cubicBezTo>
                  <a:cubicBezTo>
                    <a:pt x="1026" y="74"/>
                    <a:pt x="1026" y="74"/>
                    <a:pt x="1026" y="74"/>
                  </a:cubicBezTo>
                  <a:cubicBezTo>
                    <a:pt x="1026" y="74"/>
                    <a:pt x="1026" y="74"/>
                    <a:pt x="1026" y="74"/>
                  </a:cubicBezTo>
                  <a:cubicBezTo>
                    <a:pt x="1025" y="76"/>
                    <a:pt x="1024" y="77"/>
                    <a:pt x="1023" y="77"/>
                  </a:cubicBezTo>
                  <a:cubicBezTo>
                    <a:pt x="1022" y="78"/>
                    <a:pt x="1022" y="78"/>
                    <a:pt x="1022" y="78"/>
                  </a:cubicBezTo>
                  <a:cubicBezTo>
                    <a:pt x="1022" y="78"/>
                    <a:pt x="1022" y="78"/>
                    <a:pt x="1023" y="78"/>
                  </a:cubicBezTo>
                  <a:cubicBezTo>
                    <a:pt x="1024" y="77"/>
                    <a:pt x="1025" y="76"/>
                    <a:pt x="1026" y="75"/>
                  </a:cubicBezTo>
                  <a:cubicBezTo>
                    <a:pt x="1028" y="79"/>
                    <a:pt x="1027" y="84"/>
                    <a:pt x="1024" y="90"/>
                  </a:cubicBezTo>
                  <a:cubicBezTo>
                    <a:pt x="1024" y="90"/>
                    <a:pt x="1024" y="90"/>
                    <a:pt x="1024" y="90"/>
                  </a:cubicBezTo>
                  <a:cubicBezTo>
                    <a:pt x="1023" y="89"/>
                    <a:pt x="1022" y="88"/>
                    <a:pt x="1021" y="87"/>
                  </a:cubicBezTo>
                  <a:cubicBezTo>
                    <a:pt x="1021" y="84"/>
                    <a:pt x="1021" y="82"/>
                    <a:pt x="1020" y="80"/>
                  </a:cubicBezTo>
                  <a:cubicBezTo>
                    <a:pt x="1019" y="79"/>
                    <a:pt x="1019" y="79"/>
                    <a:pt x="1019" y="79"/>
                  </a:cubicBezTo>
                  <a:cubicBezTo>
                    <a:pt x="1018" y="80"/>
                    <a:pt x="1018" y="80"/>
                    <a:pt x="1018" y="80"/>
                  </a:cubicBezTo>
                  <a:cubicBezTo>
                    <a:pt x="1017" y="82"/>
                    <a:pt x="1017" y="83"/>
                    <a:pt x="1016" y="84"/>
                  </a:cubicBezTo>
                  <a:cubicBezTo>
                    <a:pt x="1016" y="84"/>
                    <a:pt x="1015" y="84"/>
                    <a:pt x="1015" y="85"/>
                  </a:cubicBezTo>
                  <a:cubicBezTo>
                    <a:pt x="1016" y="85"/>
                    <a:pt x="1016" y="85"/>
                    <a:pt x="1016" y="85"/>
                  </a:cubicBezTo>
                  <a:cubicBezTo>
                    <a:pt x="1016" y="85"/>
                    <a:pt x="1016" y="85"/>
                    <a:pt x="1016" y="85"/>
                  </a:cubicBezTo>
                  <a:cubicBezTo>
                    <a:pt x="1016" y="86"/>
                    <a:pt x="1016" y="86"/>
                    <a:pt x="1016" y="86"/>
                  </a:cubicBezTo>
                  <a:cubicBezTo>
                    <a:pt x="1015" y="86"/>
                    <a:pt x="1014" y="85"/>
                    <a:pt x="1013" y="85"/>
                  </a:cubicBezTo>
                  <a:cubicBezTo>
                    <a:pt x="1013" y="86"/>
                    <a:pt x="1015" y="87"/>
                    <a:pt x="1015" y="87"/>
                  </a:cubicBezTo>
                  <a:cubicBezTo>
                    <a:pt x="1015" y="87"/>
                    <a:pt x="1015" y="87"/>
                    <a:pt x="1015" y="87"/>
                  </a:cubicBezTo>
                  <a:cubicBezTo>
                    <a:pt x="1015" y="87"/>
                    <a:pt x="1015" y="87"/>
                    <a:pt x="1015" y="87"/>
                  </a:cubicBezTo>
                  <a:cubicBezTo>
                    <a:pt x="1015" y="87"/>
                    <a:pt x="1015" y="87"/>
                    <a:pt x="1016" y="86"/>
                  </a:cubicBezTo>
                  <a:cubicBezTo>
                    <a:pt x="1016" y="87"/>
                    <a:pt x="1017" y="88"/>
                    <a:pt x="1018" y="88"/>
                  </a:cubicBezTo>
                  <a:cubicBezTo>
                    <a:pt x="1017" y="90"/>
                    <a:pt x="1017" y="91"/>
                    <a:pt x="1016" y="93"/>
                  </a:cubicBezTo>
                  <a:cubicBezTo>
                    <a:pt x="1015" y="90"/>
                    <a:pt x="1013" y="88"/>
                    <a:pt x="1011" y="85"/>
                  </a:cubicBezTo>
                  <a:cubicBezTo>
                    <a:pt x="1008" y="81"/>
                    <a:pt x="1004" y="78"/>
                    <a:pt x="1002" y="76"/>
                  </a:cubicBezTo>
                  <a:cubicBezTo>
                    <a:pt x="1002" y="76"/>
                    <a:pt x="1002" y="76"/>
                    <a:pt x="1002" y="76"/>
                  </a:cubicBezTo>
                  <a:cubicBezTo>
                    <a:pt x="1002" y="76"/>
                    <a:pt x="1002" y="76"/>
                    <a:pt x="1002" y="76"/>
                  </a:cubicBezTo>
                  <a:cubicBezTo>
                    <a:pt x="1000" y="78"/>
                    <a:pt x="1000" y="78"/>
                    <a:pt x="1000" y="78"/>
                  </a:cubicBezTo>
                  <a:cubicBezTo>
                    <a:pt x="1000" y="78"/>
                    <a:pt x="1000" y="78"/>
                    <a:pt x="1002" y="77"/>
                  </a:cubicBezTo>
                  <a:cubicBezTo>
                    <a:pt x="1003" y="79"/>
                    <a:pt x="1006" y="83"/>
                    <a:pt x="1007" y="87"/>
                  </a:cubicBezTo>
                  <a:cubicBezTo>
                    <a:pt x="1009" y="92"/>
                    <a:pt x="1011" y="97"/>
                    <a:pt x="1012" y="103"/>
                  </a:cubicBezTo>
                  <a:cubicBezTo>
                    <a:pt x="1010" y="107"/>
                    <a:pt x="1009" y="112"/>
                    <a:pt x="1007" y="116"/>
                  </a:cubicBezTo>
                  <a:cubicBezTo>
                    <a:pt x="1007" y="115"/>
                    <a:pt x="1007" y="113"/>
                    <a:pt x="1007" y="111"/>
                  </a:cubicBezTo>
                  <a:cubicBezTo>
                    <a:pt x="1009" y="103"/>
                    <a:pt x="1009" y="95"/>
                    <a:pt x="1008" y="89"/>
                  </a:cubicBezTo>
                  <a:cubicBezTo>
                    <a:pt x="1007" y="86"/>
                    <a:pt x="1006" y="84"/>
                    <a:pt x="1004" y="83"/>
                  </a:cubicBezTo>
                  <a:cubicBezTo>
                    <a:pt x="1003" y="83"/>
                    <a:pt x="1002" y="83"/>
                    <a:pt x="1002" y="83"/>
                  </a:cubicBezTo>
                  <a:cubicBezTo>
                    <a:pt x="1002" y="83"/>
                    <a:pt x="1003" y="83"/>
                    <a:pt x="1004" y="84"/>
                  </a:cubicBezTo>
                  <a:cubicBezTo>
                    <a:pt x="1005" y="85"/>
                    <a:pt x="1005" y="87"/>
                    <a:pt x="1005" y="89"/>
                  </a:cubicBezTo>
                  <a:cubicBezTo>
                    <a:pt x="1005" y="94"/>
                    <a:pt x="1003" y="101"/>
                    <a:pt x="1000" y="109"/>
                  </a:cubicBezTo>
                  <a:cubicBezTo>
                    <a:pt x="1000" y="110"/>
                    <a:pt x="1000" y="111"/>
                    <a:pt x="999" y="112"/>
                  </a:cubicBezTo>
                  <a:cubicBezTo>
                    <a:pt x="998" y="111"/>
                    <a:pt x="997" y="109"/>
                    <a:pt x="996" y="108"/>
                  </a:cubicBezTo>
                  <a:cubicBezTo>
                    <a:pt x="995" y="106"/>
                    <a:pt x="995" y="104"/>
                    <a:pt x="995" y="102"/>
                  </a:cubicBezTo>
                  <a:cubicBezTo>
                    <a:pt x="993" y="92"/>
                    <a:pt x="989" y="84"/>
                    <a:pt x="987" y="78"/>
                  </a:cubicBezTo>
                  <a:cubicBezTo>
                    <a:pt x="984" y="72"/>
                    <a:pt x="982" y="66"/>
                    <a:pt x="979" y="66"/>
                  </a:cubicBezTo>
                  <a:cubicBezTo>
                    <a:pt x="979" y="66"/>
                    <a:pt x="979" y="66"/>
                    <a:pt x="979" y="66"/>
                  </a:cubicBezTo>
                  <a:cubicBezTo>
                    <a:pt x="979" y="66"/>
                    <a:pt x="979" y="66"/>
                    <a:pt x="979" y="66"/>
                  </a:cubicBezTo>
                  <a:cubicBezTo>
                    <a:pt x="978" y="67"/>
                    <a:pt x="978" y="67"/>
                    <a:pt x="978" y="67"/>
                  </a:cubicBezTo>
                  <a:cubicBezTo>
                    <a:pt x="978" y="67"/>
                    <a:pt x="978" y="67"/>
                    <a:pt x="979" y="66"/>
                  </a:cubicBezTo>
                  <a:cubicBezTo>
                    <a:pt x="981" y="67"/>
                    <a:pt x="982" y="72"/>
                    <a:pt x="983" y="79"/>
                  </a:cubicBezTo>
                  <a:cubicBezTo>
                    <a:pt x="983" y="80"/>
                    <a:pt x="983" y="81"/>
                    <a:pt x="983" y="81"/>
                  </a:cubicBezTo>
                  <a:cubicBezTo>
                    <a:pt x="983" y="81"/>
                    <a:pt x="982" y="80"/>
                    <a:pt x="982" y="80"/>
                  </a:cubicBezTo>
                  <a:cubicBezTo>
                    <a:pt x="982" y="80"/>
                    <a:pt x="984" y="82"/>
                    <a:pt x="983" y="86"/>
                  </a:cubicBezTo>
                  <a:cubicBezTo>
                    <a:pt x="982" y="89"/>
                    <a:pt x="980" y="95"/>
                    <a:pt x="979" y="100"/>
                  </a:cubicBezTo>
                  <a:cubicBezTo>
                    <a:pt x="975" y="112"/>
                    <a:pt x="971" y="127"/>
                    <a:pt x="970" y="138"/>
                  </a:cubicBezTo>
                  <a:cubicBezTo>
                    <a:pt x="970" y="140"/>
                    <a:pt x="969" y="142"/>
                    <a:pt x="969" y="144"/>
                  </a:cubicBezTo>
                  <a:cubicBezTo>
                    <a:pt x="969" y="144"/>
                    <a:pt x="969" y="143"/>
                    <a:pt x="969" y="143"/>
                  </a:cubicBezTo>
                  <a:cubicBezTo>
                    <a:pt x="968" y="137"/>
                    <a:pt x="967" y="131"/>
                    <a:pt x="966" y="124"/>
                  </a:cubicBezTo>
                  <a:cubicBezTo>
                    <a:pt x="965" y="111"/>
                    <a:pt x="960" y="100"/>
                    <a:pt x="958" y="96"/>
                  </a:cubicBezTo>
                  <a:cubicBezTo>
                    <a:pt x="957" y="96"/>
                    <a:pt x="957" y="96"/>
                    <a:pt x="957" y="96"/>
                  </a:cubicBezTo>
                  <a:cubicBezTo>
                    <a:pt x="957" y="96"/>
                    <a:pt x="957" y="96"/>
                    <a:pt x="957" y="96"/>
                  </a:cubicBezTo>
                  <a:cubicBezTo>
                    <a:pt x="956" y="97"/>
                    <a:pt x="955" y="98"/>
                    <a:pt x="955" y="98"/>
                  </a:cubicBezTo>
                  <a:cubicBezTo>
                    <a:pt x="955" y="98"/>
                    <a:pt x="956" y="98"/>
                    <a:pt x="957" y="97"/>
                  </a:cubicBezTo>
                  <a:cubicBezTo>
                    <a:pt x="958" y="102"/>
                    <a:pt x="959" y="112"/>
                    <a:pt x="957" y="124"/>
                  </a:cubicBezTo>
                  <a:cubicBezTo>
                    <a:pt x="957" y="130"/>
                    <a:pt x="956" y="137"/>
                    <a:pt x="956" y="143"/>
                  </a:cubicBezTo>
                  <a:cubicBezTo>
                    <a:pt x="956" y="142"/>
                    <a:pt x="955" y="142"/>
                    <a:pt x="955" y="141"/>
                  </a:cubicBezTo>
                  <a:cubicBezTo>
                    <a:pt x="954" y="139"/>
                    <a:pt x="953" y="138"/>
                    <a:pt x="952" y="136"/>
                  </a:cubicBezTo>
                  <a:cubicBezTo>
                    <a:pt x="952" y="136"/>
                    <a:pt x="952" y="136"/>
                    <a:pt x="952" y="136"/>
                  </a:cubicBezTo>
                  <a:cubicBezTo>
                    <a:pt x="953" y="134"/>
                    <a:pt x="953" y="133"/>
                    <a:pt x="954" y="133"/>
                  </a:cubicBezTo>
                  <a:cubicBezTo>
                    <a:pt x="954" y="133"/>
                    <a:pt x="954" y="133"/>
                    <a:pt x="954" y="133"/>
                  </a:cubicBezTo>
                  <a:cubicBezTo>
                    <a:pt x="955" y="133"/>
                    <a:pt x="955" y="132"/>
                    <a:pt x="955" y="132"/>
                  </a:cubicBezTo>
                  <a:cubicBezTo>
                    <a:pt x="955" y="132"/>
                    <a:pt x="955" y="130"/>
                    <a:pt x="954" y="129"/>
                  </a:cubicBezTo>
                  <a:cubicBezTo>
                    <a:pt x="954" y="129"/>
                    <a:pt x="954" y="129"/>
                    <a:pt x="954" y="129"/>
                  </a:cubicBezTo>
                  <a:cubicBezTo>
                    <a:pt x="953" y="129"/>
                    <a:pt x="953" y="129"/>
                    <a:pt x="953" y="129"/>
                  </a:cubicBezTo>
                  <a:cubicBezTo>
                    <a:pt x="952" y="130"/>
                    <a:pt x="951" y="131"/>
                    <a:pt x="950" y="132"/>
                  </a:cubicBezTo>
                  <a:cubicBezTo>
                    <a:pt x="949" y="130"/>
                    <a:pt x="948" y="128"/>
                    <a:pt x="947" y="126"/>
                  </a:cubicBezTo>
                  <a:cubicBezTo>
                    <a:pt x="946" y="125"/>
                    <a:pt x="945" y="123"/>
                    <a:pt x="945" y="122"/>
                  </a:cubicBezTo>
                  <a:cubicBezTo>
                    <a:pt x="947" y="117"/>
                    <a:pt x="949" y="113"/>
                    <a:pt x="951" y="110"/>
                  </a:cubicBezTo>
                  <a:cubicBezTo>
                    <a:pt x="951" y="111"/>
                    <a:pt x="951" y="111"/>
                    <a:pt x="951" y="111"/>
                  </a:cubicBezTo>
                  <a:cubicBezTo>
                    <a:pt x="951" y="111"/>
                    <a:pt x="951" y="111"/>
                    <a:pt x="951" y="109"/>
                  </a:cubicBezTo>
                  <a:cubicBezTo>
                    <a:pt x="951" y="109"/>
                    <a:pt x="951" y="109"/>
                    <a:pt x="951" y="109"/>
                  </a:cubicBezTo>
                  <a:cubicBezTo>
                    <a:pt x="952" y="108"/>
                    <a:pt x="953" y="107"/>
                    <a:pt x="953" y="106"/>
                  </a:cubicBezTo>
                  <a:cubicBezTo>
                    <a:pt x="956" y="102"/>
                    <a:pt x="956" y="102"/>
                    <a:pt x="956" y="102"/>
                  </a:cubicBezTo>
                  <a:cubicBezTo>
                    <a:pt x="952" y="104"/>
                    <a:pt x="952" y="104"/>
                    <a:pt x="952" y="104"/>
                  </a:cubicBezTo>
                  <a:cubicBezTo>
                    <a:pt x="948" y="107"/>
                    <a:pt x="944" y="111"/>
                    <a:pt x="940" y="115"/>
                  </a:cubicBezTo>
                  <a:cubicBezTo>
                    <a:pt x="940" y="114"/>
                    <a:pt x="939" y="113"/>
                    <a:pt x="938" y="112"/>
                  </a:cubicBezTo>
                  <a:cubicBezTo>
                    <a:pt x="939" y="110"/>
                    <a:pt x="940" y="109"/>
                    <a:pt x="941" y="108"/>
                  </a:cubicBezTo>
                  <a:cubicBezTo>
                    <a:pt x="942" y="109"/>
                    <a:pt x="942" y="109"/>
                    <a:pt x="942" y="109"/>
                  </a:cubicBezTo>
                  <a:cubicBezTo>
                    <a:pt x="942" y="109"/>
                    <a:pt x="942" y="108"/>
                    <a:pt x="941" y="107"/>
                  </a:cubicBezTo>
                  <a:cubicBezTo>
                    <a:pt x="941" y="107"/>
                    <a:pt x="941" y="107"/>
                    <a:pt x="941" y="107"/>
                  </a:cubicBezTo>
                  <a:cubicBezTo>
                    <a:pt x="940" y="107"/>
                    <a:pt x="940" y="107"/>
                    <a:pt x="940" y="107"/>
                  </a:cubicBezTo>
                  <a:cubicBezTo>
                    <a:pt x="939" y="108"/>
                    <a:pt x="938" y="109"/>
                    <a:pt x="937" y="110"/>
                  </a:cubicBezTo>
                  <a:cubicBezTo>
                    <a:pt x="936" y="110"/>
                    <a:pt x="936" y="109"/>
                    <a:pt x="936" y="109"/>
                  </a:cubicBezTo>
                  <a:cubicBezTo>
                    <a:pt x="933" y="106"/>
                    <a:pt x="931" y="104"/>
                    <a:pt x="928" y="103"/>
                  </a:cubicBezTo>
                  <a:cubicBezTo>
                    <a:pt x="930" y="99"/>
                    <a:pt x="931" y="95"/>
                    <a:pt x="932" y="91"/>
                  </a:cubicBezTo>
                  <a:cubicBezTo>
                    <a:pt x="930" y="90"/>
                    <a:pt x="930" y="90"/>
                    <a:pt x="930" y="90"/>
                  </a:cubicBezTo>
                  <a:cubicBezTo>
                    <a:pt x="931" y="88"/>
                    <a:pt x="932" y="87"/>
                    <a:pt x="933" y="85"/>
                  </a:cubicBezTo>
                  <a:cubicBezTo>
                    <a:pt x="936" y="79"/>
                    <a:pt x="940" y="75"/>
                    <a:pt x="943" y="72"/>
                  </a:cubicBezTo>
                  <a:cubicBezTo>
                    <a:pt x="943" y="73"/>
                    <a:pt x="943" y="74"/>
                    <a:pt x="942" y="74"/>
                  </a:cubicBezTo>
                  <a:cubicBezTo>
                    <a:pt x="942" y="75"/>
                    <a:pt x="942" y="76"/>
                    <a:pt x="942" y="76"/>
                  </a:cubicBezTo>
                  <a:cubicBezTo>
                    <a:pt x="942" y="76"/>
                    <a:pt x="942" y="75"/>
                    <a:pt x="943" y="74"/>
                  </a:cubicBezTo>
                  <a:cubicBezTo>
                    <a:pt x="943" y="73"/>
                    <a:pt x="944" y="72"/>
                    <a:pt x="945" y="70"/>
                  </a:cubicBezTo>
                  <a:cubicBezTo>
                    <a:pt x="946" y="68"/>
                    <a:pt x="946" y="68"/>
                    <a:pt x="946" y="68"/>
                  </a:cubicBezTo>
                  <a:cubicBezTo>
                    <a:pt x="944" y="69"/>
                    <a:pt x="944" y="69"/>
                    <a:pt x="944" y="69"/>
                  </a:cubicBezTo>
                  <a:cubicBezTo>
                    <a:pt x="940" y="72"/>
                    <a:pt x="935" y="76"/>
                    <a:pt x="929" y="82"/>
                  </a:cubicBezTo>
                  <a:cubicBezTo>
                    <a:pt x="923" y="89"/>
                    <a:pt x="918" y="97"/>
                    <a:pt x="912" y="105"/>
                  </a:cubicBezTo>
                  <a:cubicBezTo>
                    <a:pt x="910" y="107"/>
                    <a:pt x="909" y="108"/>
                    <a:pt x="908" y="110"/>
                  </a:cubicBezTo>
                  <a:cubicBezTo>
                    <a:pt x="908" y="109"/>
                    <a:pt x="907" y="109"/>
                    <a:pt x="907" y="109"/>
                  </a:cubicBezTo>
                  <a:cubicBezTo>
                    <a:pt x="905" y="107"/>
                    <a:pt x="903" y="106"/>
                    <a:pt x="901" y="105"/>
                  </a:cubicBezTo>
                  <a:cubicBezTo>
                    <a:pt x="897" y="104"/>
                    <a:pt x="894" y="103"/>
                    <a:pt x="891" y="102"/>
                  </a:cubicBezTo>
                  <a:cubicBezTo>
                    <a:pt x="886" y="101"/>
                    <a:pt x="883" y="100"/>
                    <a:pt x="883" y="100"/>
                  </a:cubicBezTo>
                  <a:cubicBezTo>
                    <a:pt x="883" y="100"/>
                    <a:pt x="886" y="102"/>
                    <a:pt x="891" y="105"/>
                  </a:cubicBezTo>
                  <a:cubicBezTo>
                    <a:pt x="893" y="106"/>
                    <a:pt x="896" y="107"/>
                    <a:pt x="899" y="110"/>
                  </a:cubicBezTo>
                  <a:cubicBezTo>
                    <a:pt x="900" y="111"/>
                    <a:pt x="901" y="112"/>
                    <a:pt x="903" y="113"/>
                  </a:cubicBezTo>
                  <a:cubicBezTo>
                    <a:pt x="903" y="114"/>
                    <a:pt x="904" y="114"/>
                    <a:pt x="904" y="115"/>
                  </a:cubicBezTo>
                  <a:cubicBezTo>
                    <a:pt x="900" y="120"/>
                    <a:pt x="896" y="126"/>
                    <a:pt x="893" y="131"/>
                  </a:cubicBezTo>
                  <a:cubicBezTo>
                    <a:pt x="891" y="133"/>
                    <a:pt x="890" y="136"/>
                    <a:pt x="888" y="138"/>
                  </a:cubicBezTo>
                  <a:cubicBezTo>
                    <a:pt x="887" y="140"/>
                    <a:pt x="885" y="142"/>
                    <a:pt x="884" y="145"/>
                  </a:cubicBezTo>
                  <a:cubicBezTo>
                    <a:pt x="881" y="149"/>
                    <a:pt x="878" y="154"/>
                    <a:pt x="876" y="158"/>
                  </a:cubicBezTo>
                  <a:cubicBezTo>
                    <a:pt x="875" y="161"/>
                    <a:pt x="873" y="164"/>
                    <a:pt x="872" y="167"/>
                  </a:cubicBezTo>
                  <a:cubicBezTo>
                    <a:pt x="872" y="167"/>
                    <a:pt x="872" y="167"/>
                    <a:pt x="872" y="167"/>
                  </a:cubicBezTo>
                  <a:cubicBezTo>
                    <a:pt x="870" y="167"/>
                    <a:pt x="868" y="167"/>
                    <a:pt x="865" y="168"/>
                  </a:cubicBezTo>
                  <a:cubicBezTo>
                    <a:pt x="866" y="165"/>
                    <a:pt x="866" y="162"/>
                    <a:pt x="865" y="160"/>
                  </a:cubicBezTo>
                  <a:cubicBezTo>
                    <a:pt x="864" y="148"/>
                    <a:pt x="861" y="133"/>
                    <a:pt x="858" y="120"/>
                  </a:cubicBezTo>
                  <a:cubicBezTo>
                    <a:pt x="856" y="109"/>
                    <a:pt x="854" y="98"/>
                    <a:pt x="854" y="98"/>
                  </a:cubicBezTo>
                  <a:cubicBezTo>
                    <a:pt x="854" y="98"/>
                    <a:pt x="852" y="108"/>
                    <a:pt x="851" y="120"/>
                  </a:cubicBezTo>
                  <a:cubicBezTo>
                    <a:pt x="850" y="124"/>
                    <a:pt x="850" y="128"/>
                    <a:pt x="850" y="131"/>
                  </a:cubicBezTo>
                  <a:cubicBezTo>
                    <a:pt x="850" y="129"/>
                    <a:pt x="849" y="127"/>
                    <a:pt x="849" y="125"/>
                  </a:cubicBezTo>
                  <a:cubicBezTo>
                    <a:pt x="847" y="114"/>
                    <a:pt x="845" y="107"/>
                    <a:pt x="845" y="107"/>
                  </a:cubicBezTo>
                  <a:cubicBezTo>
                    <a:pt x="845" y="107"/>
                    <a:pt x="843" y="114"/>
                    <a:pt x="841" y="124"/>
                  </a:cubicBezTo>
                  <a:cubicBezTo>
                    <a:pt x="839" y="135"/>
                    <a:pt x="838" y="147"/>
                    <a:pt x="838" y="157"/>
                  </a:cubicBezTo>
                  <a:cubicBezTo>
                    <a:pt x="839" y="162"/>
                    <a:pt x="840" y="166"/>
                    <a:pt x="842" y="169"/>
                  </a:cubicBezTo>
                  <a:cubicBezTo>
                    <a:pt x="841" y="169"/>
                    <a:pt x="839" y="169"/>
                    <a:pt x="838" y="169"/>
                  </a:cubicBezTo>
                  <a:cubicBezTo>
                    <a:pt x="838" y="167"/>
                    <a:pt x="839" y="164"/>
                    <a:pt x="838" y="160"/>
                  </a:cubicBezTo>
                  <a:cubicBezTo>
                    <a:pt x="838" y="157"/>
                    <a:pt x="837" y="153"/>
                    <a:pt x="836" y="149"/>
                  </a:cubicBezTo>
                  <a:cubicBezTo>
                    <a:pt x="835" y="145"/>
                    <a:pt x="835" y="141"/>
                    <a:pt x="834" y="137"/>
                  </a:cubicBezTo>
                  <a:cubicBezTo>
                    <a:pt x="832" y="129"/>
                    <a:pt x="830" y="125"/>
                    <a:pt x="828" y="118"/>
                  </a:cubicBezTo>
                  <a:cubicBezTo>
                    <a:pt x="828" y="118"/>
                    <a:pt x="828" y="118"/>
                    <a:pt x="828" y="118"/>
                  </a:cubicBezTo>
                  <a:cubicBezTo>
                    <a:pt x="827" y="118"/>
                    <a:pt x="827" y="118"/>
                    <a:pt x="827" y="118"/>
                  </a:cubicBezTo>
                  <a:cubicBezTo>
                    <a:pt x="827" y="118"/>
                    <a:pt x="827" y="118"/>
                    <a:pt x="827" y="118"/>
                  </a:cubicBezTo>
                  <a:cubicBezTo>
                    <a:pt x="826" y="125"/>
                    <a:pt x="825" y="129"/>
                    <a:pt x="824" y="138"/>
                  </a:cubicBezTo>
                  <a:cubicBezTo>
                    <a:pt x="823" y="142"/>
                    <a:pt x="823" y="146"/>
                    <a:pt x="823" y="150"/>
                  </a:cubicBezTo>
                  <a:cubicBezTo>
                    <a:pt x="823" y="153"/>
                    <a:pt x="823" y="155"/>
                    <a:pt x="823" y="158"/>
                  </a:cubicBezTo>
                  <a:cubicBezTo>
                    <a:pt x="823" y="157"/>
                    <a:pt x="822" y="156"/>
                    <a:pt x="822" y="155"/>
                  </a:cubicBezTo>
                  <a:cubicBezTo>
                    <a:pt x="820" y="150"/>
                    <a:pt x="817" y="144"/>
                    <a:pt x="814" y="139"/>
                  </a:cubicBezTo>
                  <a:cubicBezTo>
                    <a:pt x="813" y="136"/>
                    <a:pt x="812" y="133"/>
                    <a:pt x="810" y="130"/>
                  </a:cubicBezTo>
                  <a:cubicBezTo>
                    <a:pt x="809" y="126"/>
                    <a:pt x="808" y="124"/>
                    <a:pt x="806" y="121"/>
                  </a:cubicBezTo>
                  <a:cubicBezTo>
                    <a:pt x="804" y="116"/>
                    <a:pt x="802" y="111"/>
                    <a:pt x="801" y="108"/>
                  </a:cubicBezTo>
                  <a:cubicBezTo>
                    <a:pt x="800" y="106"/>
                    <a:pt x="800" y="105"/>
                    <a:pt x="800" y="104"/>
                  </a:cubicBezTo>
                  <a:cubicBezTo>
                    <a:pt x="800" y="103"/>
                    <a:pt x="801" y="102"/>
                    <a:pt x="801" y="102"/>
                  </a:cubicBezTo>
                  <a:cubicBezTo>
                    <a:pt x="801" y="103"/>
                    <a:pt x="800" y="102"/>
                    <a:pt x="800" y="103"/>
                  </a:cubicBezTo>
                  <a:cubicBezTo>
                    <a:pt x="799" y="104"/>
                    <a:pt x="798" y="106"/>
                    <a:pt x="798" y="108"/>
                  </a:cubicBezTo>
                  <a:cubicBezTo>
                    <a:pt x="798" y="112"/>
                    <a:pt x="798" y="117"/>
                    <a:pt x="799" y="123"/>
                  </a:cubicBezTo>
                  <a:cubicBezTo>
                    <a:pt x="799" y="125"/>
                    <a:pt x="800" y="126"/>
                    <a:pt x="800" y="128"/>
                  </a:cubicBezTo>
                  <a:cubicBezTo>
                    <a:pt x="798" y="126"/>
                    <a:pt x="797" y="124"/>
                    <a:pt x="796" y="122"/>
                  </a:cubicBezTo>
                  <a:cubicBezTo>
                    <a:pt x="794" y="120"/>
                    <a:pt x="793" y="117"/>
                    <a:pt x="792" y="115"/>
                  </a:cubicBezTo>
                  <a:cubicBezTo>
                    <a:pt x="790" y="113"/>
                    <a:pt x="789" y="111"/>
                    <a:pt x="788" y="110"/>
                  </a:cubicBezTo>
                  <a:cubicBezTo>
                    <a:pt x="786" y="107"/>
                    <a:pt x="786" y="105"/>
                    <a:pt x="786" y="105"/>
                  </a:cubicBezTo>
                  <a:cubicBezTo>
                    <a:pt x="786" y="105"/>
                    <a:pt x="785" y="107"/>
                    <a:pt x="786" y="111"/>
                  </a:cubicBezTo>
                  <a:cubicBezTo>
                    <a:pt x="786" y="112"/>
                    <a:pt x="787" y="115"/>
                    <a:pt x="787" y="117"/>
                  </a:cubicBezTo>
                  <a:cubicBezTo>
                    <a:pt x="788" y="119"/>
                    <a:pt x="788" y="122"/>
                    <a:pt x="789" y="125"/>
                  </a:cubicBezTo>
                  <a:cubicBezTo>
                    <a:pt x="790" y="131"/>
                    <a:pt x="793" y="137"/>
                    <a:pt x="795" y="142"/>
                  </a:cubicBezTo>
                  <a:cubicBezTo>
                    <a:pt x="796" y="145"/>
                    <a:pt x="796" y="147"/>
                    <a:pt x="797" y="151"/>
                  </a:cubicBezTo>
                  <a:cubicBezTo>
                    <a:pt x="795" y="147"/>
                    <a:pt x="792" y="144"/>
                    <a:pt x="790" y="140"/>
                  </a:cubicBezTo>
                  <a:cubicBezTo>
                    <a:pt x="788" y="137"/>
                    <a:pt x="786" y="134"/>
                    <a:pt x="784" y="131"/>
                  </a:cubicBezTo>
                  <a:cubicBezTo>
                    <a:pt x="782" y="128"/>
                    <a:pt x="780" y="124"/>
                    <a:pt x="778" y="122"/>
                  </a:cubicBezTo>
                  <a:cubicBezTo>
                    <a:pt x="775" y="119"/>
                    <a:pt x="774" y="117"/>
                    <a:pt x="773" y="115"/>
                  </a:cubicBezTo>
                  <a:cubicBezTo>
                    <a:pt x="772" y="112"/>
                    <a:pt x="771" y="110"/>
                    <a:pt x="772" y="109"/>
                  </a:cubicBezTo>
                  <a:cubicBezTo>
                    <a:pt x="774" y="105"/>
                    <a:pt x="775" y="102"/>
                    <a:pt x="775" y="102"/>
                  </a:cubicBezTo>
                  <a:cubicBezTo>
                    <a:pt x="775" y="102"/>
                    <a:pt x="774" y="103"/>
                    <a:pt x="773" y="104"/>
                  </a:cubicBezTo>
                  <a:cubicBezTo>
                    <a:pt x="773" y="105"/>
                    <a:pt x="771" y="106"/>
                    <a:pt x="770" y="108"/>
                  </a:cubicBezTo>
                  <a:cubicBezTo>
                    <a:pt x="767" y="112"/>
                    <a:pt x="768" y="120"/>
                    <a:pt x="771" y="126"/>
                  </a:cubicBezTo>
                  <a:cubicBezTo>
                    <a:pt x="773" y="129"/>
                    <a:pt x="774" y="132"/>
                    <a:pt x="775" y="135"/>
                  </a:cubicBezTo>
                  <a:cubicBezTo>
                    <a:pt x="776" y="139"/>
                    <a:pt x="777" y="142"/>
                    <a:pt x="779" y="146"/>
                  </a:cubicBezTo>
                  <a:cubicBezTo>
                    <a:pt x="779" y="147"/>
                    <a:pt x="780" y="149"/>
                    <a:pt x="781" y="150"/>
                  </a:cubicBezTo>
                  <a:cubicBezTo>
                    <a:pt x="780" y="150"/>
                    <a:pt x="779" y="149"/>
                    <a:pt x="778" y="148"/>
                  </a:cubicBezTo>
                  <a:cubicBezTo>
                    <a:pt x="776" y="145"/>
                    <a:pt x="774" y="143"/>
                    <a:pt x="771" y="140"/>
                  </a:cubicBezTo>
                  <a:cubicBezTo>
                    <a:pt x="768" y="137"/>
                    <a:pt x="765" y="135"/>
                    <a:pt x="763" y="133"/>
                  </a:cubicBezTo>
                  <a:cubicBezTo>
                    <a:pt x="762" y="132"/>
                    <a:pt x="761" y="131"/>
                    <a:pt x="760" y="130"/>
                  </a:cubicBezTo>
                  <a:cubicBezTo>
                    <a:pt x="760" y="129"/>
                    <a:pt x="759" y="128"/>
                    <a:pt x="758" y="126"/>
                  </a:cubicBezTo>
                  <a:cubicBezTo>
                    <a:pt x="757" y="124"/>
                    <a:pt x="755" y="121"/>
                    <a:pt x="753" y="120"/>
                  </a:cubicBezTo>
                  <a:cubicBezTo>
                    <a:pt x="752" y="119"/>
                    <a:pt x="750" y="118"/>
                    <a:pt x="749" y="117"/>
                  </a:cubicBezTo>
                  <a:cubicBezTo>
                    <a:pt x="749" y="117"/>
                    <a:pt x="749" y="117"/>
                    <a:pt x="749" y="116"/>
                  </a:cubicBezTo>
                  <a:cubicBezTo>
                    <a:pt x="748" y="114"/>
                    <a:pt x="750" y="113"/>
                    <a:pt x="750" y="113"/>
                  </a:cubicBezTo>
                  <a:cubicBezTo>
                    <a:pt x="750" y="113"/>
                    <a:pt x="750" y="113"/>
                    <a:pt x="749" y="113"/>
                  </a:cubicBezTo>
                  <a:cubicBezTo>
                    <a:pt x="748" y="113"/>
                    <a:pt x="747" y="115"/>
                    <a:pt x="747" y="117"/>
                  </a:cubicBezTo>
                  <a:cubicBezTo>
                    <a:pt x="746" y="120"/>
                    <a:pt x="747" y="124"/>
                    <a:pt x="748" y="129"/>
                  </a:cubicBezTo>
                  <a:cubicBezTo>
                    <a:pt x="748" y="131"/>
                    <a:pt x="748" y="133"/>
                    <a:pt x="749" y="135"/>
                  </a:cubicBezTo>
                  <a:cubicBezTo>
                    <a:pt x="747" y="133"/>
                    <a:pt x="746" y="132"/>
                    <a:pt x="744" y="130"/>
                  </a:cubicBezTo>
                  <a:cubicBezTo>
                    <a:pt x="743" y="130"/>
                    <a:pt x="743" y="130"/>
                    <a:pt x="742" y="129"/>
                  </a:cubicBezTo>
                  <a:cubicBezTo>
                    <a:pt x="742" y="128"/>
                    <a:pt x="741" y="126"/>
                    <a:pt x="741" y="124"/>
                  </a:cubicBezTo>
                  <a:cubicBezTo>
                    <a:pt x="736" y="111"/>
                    <a:pt x="735" y="100"/>
                    <a:pt x="735" y="100"/>
                  </a:cubicBezTo>
                  <a:cubicBezTo>
                    <a:pt x="735" y="100"/>
                    <a:pt x="733" y="110"/>
                    <a:pt x="733" y="124"/>
                  </a:cubicBezTo>
                  <a:cubicBezTo>
                    <a:pt x="731" y="120"/>
                    <a:pt x="729" y="118"/>
                    <a:pt x="729" y="115"/>
                  </a:cubicBezTo>
                  <a:cubicBezTo>
                    <a:pt x="729" y="113"/>
                    <a:pt x="728" y="111"/>
                    <a:pt x="727" y="110"/>
                  </a:cubicBezTo>
                  <a:cubicBezTo>
                    <a:pt x="727" y="109"/>
                    <a:pt x="726" y="109"/>
                    <a:pt x="726" y="109"/>
                  </a:cubicBezTo>
                  <a:cubicBezTo>
                    <a:pt x="726" y="109"/>
                    <a:pt x="726" y="110"/>
                    <a:pt x="727" y="110"/>
                  </a:cubicBezTo>
                  <a:cubicBezTo>
                    <a:pt x="727" y="111"/>
                    <a:pt x="727" y="113"/>
                    <a:pt x="727" y="115"/>
                  </a:cubicBezTo>
                  <a:cubicBezTo>
                    <a:pt x="727" y="117"/>
                    <a:pt x="726" y="119"/>
                    <a:pt x="727" y="122"/>
                  </a:cubicBezTo>
                  <a:cubicBezTo>
                    <a:pt x="727" y="125"/>
                    <a:pt x="728" y="128"/>
                    <a:pt x="728" y="131"/>
                  </a:cubicBezTo>
                  <a:cubicBezTo>
                    <a:pt x="728" y="133"/>
                    <a:pt x="728" y="136"/>
                    <a:pt x="728" y="140"/>
                  </a:cubicBezTo>
                  <a:cubicBezTo>
                    <a:pt x="728" y="140"/>
                    <a:pt x="728" y="141"/>
                    <a:pt x="728" y="141"/>
                  </a:cubicBezTo>
                  <a:cubicBezTo>
                    <a:pt x="728" y="141"/>
                    <a:pt x="728" y="141"/>
                    <a:pt x="728" y="141"/>
                  </a:cubicBezTo>
                  <a:cubicBezTo>
                    <a:pt x="727" y="140"/>
                    <a:pt x="727" y="138"/>
                    <a:pt x="725" y="137"/>
                  </a:cubicBezTo>
                  <a:cubicBezTo>
                    <a:pt x="724" y="136"/>
                    <a:pt x="724" y="136"/>
                    <a:pt x="724" y="136"/>
                  </a:cubicBezTo>
                  <a:cubicBezTo>
                    <a:pt x="723" y="137"/>
                    <a:pt x="723" y="137"/>
                    <a:pt x="723" y="137"/>
                  </a:cubicBezTo>
                  <a:cubicBezTo>
                    <a:pt x="723" y="138"/>
                    <a:pt x="723" y="138"/>
                    <a:pt x="723" y="138"/>
                  </a:cubicBezTo>
                  <a:cubicBezTo>
                    <a:pt x="721" y="137"/>
                    <a:pt x="720" y="136"/>
                    <a:pt x="719" y="135"/>
                  </a:cubicBezTo>
                  <a:cubicBezTo>
                    <a:pt x="718" y="135"/>
                    <a:pt x="718" y="135"/>
                    <a:pt x="717" y="135"/>
                  </a:cubicBezTo>
                  <a:cubicBezTo>
                    <a:pt x="718" y="134"/>
                    <a:pt x="718" y="134"/>
                    <a:pt x="718" y="134"/>
                  </a:cubicBezTo>
                  <a:cubicBezTo>
                    <a:pt x="719" y="131"/>
                    <a:pt x="721" y="129"/>
                    <a:pt x="722" y="126"/>
                  </a:cubicBezTo>
                  <a:cubicBezTo>
                    <a:pt x="722" y="126"/>
                    <a:pt x="723" y="126"/>
                    <a:pt x="724" y="125"/>
                  </a:cubicBezTo>
                  <a:cubicBezTo>
                    <a:pt x="724" y="124"/>
                    <a:pt x="724" y="123"/>
                    <a:pt x="725" y="121"/>
                  </a:cubicBezTo>
                  <a:cubicBezTo>
                    <a:pt x="725" y="120"/>
                    <a:pt x="725" y="119"/>
                    <a:pt x="726" y="118"/>
                  </a:cubicBezTo>
                  <a:cubicBezTo>
                    <a:pt x="724" y="117"/>
                    <a:pt x="724" y="117"/>
                    <a:pt x="724" y="117"/>
                  </a:cubicBezTo>
                  <a:cubicBezTo>
                    <a:pt x="724" y="117"/>
                    <a:pt x="724" y="117"/>
                    <a:pt x="724" y="117"/>
                  </a:cubicBezTo>
                  <a:cubicBezTo>
                    <a:pt x="724" y="117"/>
                    <a:pt x="724" y="117"/>
                    <a:pt x="724" y="117"/>
                  </a:cubicBezTo>
                  <a:cubicBezTo>
                    <a:pt x="721" y="121"/>
                    <a:pt x="717" y="125"/>
                    <a:pt x="713" y="130"/>
                  </a:cubicBezTo>
                  <a:cubicBezTo>
                    <a:pt x="712" y="131"/>
                    <a:pt x="711" y="133"/>
                    <a:pt x="710" y="134"/>
                  </a:cubicBezTo>
                  <a:cubicBezTo>
                    <a:pt x="710" y="133"/>
                    <a:pt x="711" y="132"/>
                    <a:pt x="711" y="131"/>
                  </a:cubicBezTo>
                  <a:cubicBezTo>
                    <a:pt x="713" y="127"/>
                    <a:pt x="715" y="124"/>
                    <a:pt x="717" y="121"/>
                  </a:cubicBezTo>
                  <a:cubicBezTo>
                    <a:pt x="720" y="116"/>
                    <a:pt x="722" y="113"/>
                    <a:pt x="724" y="111"/>
                  </a:cubicBezTo>
                  <a:cubicBezTo>
                    <a:pt x="724" y="111"/>
                    <a:pt x="724" y="111"/>
                    <a:pt x="724" y="111"/>
                  </a:cubicBezTo>
                  <a:cubicBezTo>
                    <a:pt x="724" y="111"/>
                    <a:pt x="724" y="111"/>
                    <a:pt x="725" y="109"/>
                  </a:cubicBezTo>
                  <a:cubicBezTo>
                    <a:pt x="726" y="108"/>
                    <a:pt x="726" y="108"/>
                    <a:pt x="726" y="108"/>
                  </a:cubicBezTo>
                  <a:cubicBezTo>
                    <a:pt x="725" y="109"/>
                    <a:pt x="725" y="109"/>
                    <a:pt x="725" y="109"/>
                  </a:cubicBezTo>
                  <a:cubicBezTo>
                    <a:pt x="722" y="110"/>
                    <a:pt x="718" y="114"/>
                    <a:pt x="714" y="119"/>
                  </a:cubicBezTo>
                  <a:cubicBezTo>
                    <a:pt x="711" y="121"/>
                    <a:pt x="708" y="124"/>
                    <a:pt x="706" y="128"/>
                  </a:cubicBezTo>
                  <a:cubicBezTo>
                    <a:pt x="703" y="131"/>
                    <a:pt x="701" y="135"/>
                    <a:pt x="698" y="138"/>
                  </a:cubicBezTo>
                  <a:cubicBezTo>
                    <a:pt x="697" y="140"/>
                    <a:pt x="695" y="142"/>
                    <a:pt x="693" y="144"/>
                  </a:cubicBezTo>
                  <a:cubicBezTo>
                    <a:pt x="693" y="144"/>
                    <a:pt x="693" y="144"/>
                    <a:pt x="693" y="144"/>
                  </a:cubicBezTo>
                  <a:cubicBezTo>
                    <a:pt x="693" y="144"/>
                    <a:pt x="693" y="144"/>
                    <a:pt x="693" y="145"/>
                  </a:cubicBezTo>
                  <a:cubicBezTo>
                    <a:pt x="690" y="148"/>
                    <a:pt x="687" y="151"/>
                    <a:pt x="684" y="155"/>
                  </a:cubicBezTo>
                  <a:cubicBezTo>
                    <a:pt x="683" y="154"/>
                    <a:pt x="681" y="153"/>
                    <a:pt x="681" y="153"/>
                  </a:cubicBezTo>
                  <a:cubicBezTo>
                    <a:pt x="680" y="152"/>
                    <a:pt x="680" y="151"/>
                    <a:pt x="680" y="151"/>
                  </a:cubicBezTo>
                  <a:cubicBezTo>
                    <a:pt x="680" y="151"/>
                    <a:pt x="680" y="154"/>
                    <a:pt x="683" y="157"/>
                  </a:cubicBezTo>
                  <a:cubicBezTo>
                    <a:pt x="682" y="158"/>
                    <a:pt x="681" y="159"/>
                    <a:pt x="680" y="161"/>
                  </a:cubicBezTo>
                  <a:cubicBezTo>
                    <a:pt x="674" y="168"/>
                    <a:pt x="669" y="177"/>
                    <a:pt x="666" y="185"/>
                  </a:cubicBezTo>
                  <a:cubicBezTo>
                    <a:pt x="665" y="186"/>
                    <a:pt x="664" y="188"/>
                    <a:pt x="664" y="189"/>
                  </a:cubicBezTo>
                  <a:cubicBezTo>
                    <a:pt x="663" y="191"/>
                    <a:pt x="663" y="191"/>
                    <a:pt x="663" y="191"/>
                  </a:cubicBezTo>
                  <a:cubicBezTo>
                    <a:pt x="663" y="191"/>
                    <a:pt x="663" y="192"/>
                    <a:pt x="662" y="192"/>
                  </a:cubicBezTo>
                  <a:cubicBezTo>
                    <a:pt x="662" y="193"/>
                    <a:pt x="661" y="194"/>
                    <a:pt x="661" y="195"/>
                  </a:cubicBezTo>
                  <a:cubicBezTo>
                    <a:pt x="660" y="195"/>
                    <a:pt x="660" y="195"/>
                    <a:pt x="659" y="196"/>
                  </a:cubicBezTo>
                  <a:cubicBezTo>
                    <a:pt x="659" y="195"/>
                    <a:pt x="659" y="195"/>
                    <a:pt x="659" y="195"/>
                  </a:cubicBezTo>
                  <a:cubicBezTo>
                    <a:pt x="659" y="192"/>
                    <a:pt x="659" y="189"/>
                    <a:pt x="659" y="186"/>
                  </a:cubicBezTo>
                  <a:cubicBezTo>
                    <a:pt x="659" y="183"/>
                    <a:pt x="660" y="179"/>
                    <a:pt x="660" y="174"/>
                  </a:cubicBezTo>
                  <a:cubicBezTo>
                    <a:pt x="659" y="168"/>
                    <a:pt x="658" y="162"/>
                    <a:pt x="658" y="156"/>
                  </a:cubicBezTo>
                  <a:cubicBezTo>
                    <a:pt x="658" y="150"/>
                    <a:pt x="658" y="143"/>
                    <a:pt x="657" y="137"/>
                  </a:cubicBezTo>
                  <a:cubicBezTo>
                    <a:pt x="657" y="131"/>
                    <a:pt x="656" y="125"/>
                    <a:pt x="657" y="122"/>
                  </a:cubicBezTo>
                  <a:cubicBezTo>
                    <a:pt x="657" y="118"/>
                    <a:pt x="658" y="116"/>
                    <a:pt x="658" y="116"/>
                  </a:cubicBezTo>
                  <a:cubicBezTo>
                    <a:pt x="658" y="116"/>
                    <a:pt x="656" y="117"/>
                    <a:pt x="655" y="121"/>
                  </a:cubicBezTo>
                  <a:cubicBezTo>
                    <a:pt x="655" y="120"/>
                    <a:pt x="655" y="119"/>
                    <a:pt x="655" y="119"/>
                  </a:cubicBezTo>
                  <a:cubicBezTo>
                    <a:pt x="655" y="116"/>
                    <a:pt x="656" y="114"/>
                    <a:pt x="656" y="111"/>
                  </a:cubicBezTo>
                  <a:cubicBezTo>
                    <a:pt x="657" y="107"/>
                    <a:pt x="658" y="105"/>
                    <a:pt x="658" y="105"/>
                  </a:cubicBezTo>
                  <a:cubicBezTo>
                    <a:pt x="658" y="105"/>
                    <a:pt x="656" y="107"/>
                    <a:pt x="654" y="111"/>
                  </a:cubicBezTo>
                  <a:cubicBezTo>
                    <a:pt x="653" y="113"/>
                    <a:pt x="652" y="115"/>
                    <a:pt x="650" y="117"/>
                  </a:cubicBezTo>
                  <a:cubicBezTo>
                    <a:pt x="649" y="120"/>
                    <a:pt x="648" y="123"/>
                    <a:pt x="647" y="127"/>
                  </a:cubicBezTo>
                  <a:cubicBezTo>
                    <a:pt x="646" y="130"/>
                    <a:pt x="645" y="134"/>
                    <a:pt x="644" y="137"/>
                  </a:cubicBezTo>
                  <a:cubicBezTo>
                    <a:pt x="643" y="141"/>
                    <a:pt x="642" y="145"/>
                    <a:pt x="641" y="148"/>
                  </a:cubicBezTo>
                  <a:cubicBezTo>
                    <a:pt x="641" y="149"/>
                    <a:pt x="641" y="149"/>
                    <a:pt x="641" y="149"/>
                  </a:cubicBezTo>
                  <a:cubicBezTo>
                    <a:pt x="641" y="150"/>
                    <a:pt x="640" y="151"/>
                    <a:pt x="640" y="152"/>
                  </a:cubicBezTo>
                  <a:cubicBezTo>
                    <a:pt x="640" y="154"/>
                    <a:pt x="639" y="157"/>
                    <a:pt x="639" y="159"/>
                  </a:cubicBezTo>
                  <a:cubicBezTo>
                    <a:pt x="639" y="155"/>
                    <a:pt x="639" y="152"/>
                    <a:pt x="639" y="149"/>
                  </a:cubicBezTo>
                  <a:cubicBezTo>
                    <a:pt x="640" y="141"/>
                    <a:pt x="642" y="135"/>
                    <a:pt x="642" y="130"/>
                  </a:cubicBezTo>
                  <a:cubicBezTo>
                    <a:pt x="643" y="125"/>
                    <a:pt x="642" y="122"/>
                    <a:pt x="642" y="122"/>
                  </a:cubicBezTo>
                  <a:cubicBezTo>
                    <a:pt x="642" y="122"/>
                    <a:pt x="642" y="125"/>
                    <a:pt x="640" y="129"/>
                  </a:cubicBezTo>
                  <a:cubicBezTo>
                    <a:pt x="639" y="132"/>
                    <a:pt x="636" y="137"/>
                    <a:pt x="634" y="141"/>
                  </a:cubicBezTo>
                  <a:cubicBezTo>
                    <a:pt x="634" y="141"/>
                    <a:pt x="634" y="141"/>
                    <a:pt x="634" y="140"/>
                  </a:cubicBezTo>
                  <a:cubicBezTo>
                    <a:pt x="633" y="131"/>
                    <a:pt x="633" y="123"/>
                    <a:pt x="633" y="117"/>
                  </a:cubicBezTo>
                  <a:cubicBezTo>
                    <a:pt x="633" y="118"/>
                    <a:pt x="633" y="118"/>
                    <a:pt x="633" y="119"/>
                  </a:cubicBezTo>
                  <a:cubicBezTo>
                    <a:pt x="633" y="120"/>
                    <a:pt x="633" y="120"/>
                    <a:pt x="633" y="120"/>
                  </a:cubicBezTo>
                  <a:cubicBezTo>
                    <a:pt x="633" y="120"/>
                    <a:pt x="634" y="120"/>
                    <a:pt x="634" y="119"/>
                  </a:cubicBezTo>
                  <a:cubicBezTo>
                    <a:pt x="634" y="118"/>
                    <a:pt x="634" y="116"/>
                    <a:pt x="632" y="115"/>
                  </a:cubicBezTo>
                  <a:cubicBezTo>
                    <a:pt x="631" y="114"/>
                    <a:pt x="631" y="114"/>
                    <a:pt x="631" y="114"/>
                  </a:cubicBezTo>
                  <a:cubicBezTo>
                    <a:pt x="631" y="115"/>
                    <a:pt x="631" y="115"/>
                    <a:pt x="631" y="115"/>
                  </a:cubicBezTo>
                  <a:cubicBezTo>
                    <a:pt x="629" y="120"/>
                    <a:pt x="626" y="130"/>
                    <a:pt x="624" y="140"/>
                  </a:cubicBezTo>
                  <a:cubicBezTo>
                    <a:pt x="623" y="151"/>
                    <a:pt x="621" y="161"/>
                    <a:pt x="622" y="171"/>
                  </a:cubicBezTo>
                  <a:cubicBezTo>
                    <a:pt x="622" y="172"/>
                    <a:pt x="622" y="172"/>
                    <a:pt x="622" y="173"/>
                  </a:cubicBezTo>
                  <a:cubicBezTo>
                    <a:pt x="620" y="170"/>
                    <a:pt x="619" y="166"/>
                    <a:pt x="617" y="163"/>
                  </a:cubicBezTo>
                  <a:cubicBezTo>
                    <a:pt x="613" y="153"/>
                    <a:pt x="611" y="144"/>
                    <a:pt x="611" y="144"/>
                  </a:cubicBezTo>
                  <a:cubicBezTo>
                    <a:pt x="611" y="144"/>
                    <a:pt x="611" y="146"/>
                    <a:pt x="610" y="150"/>
                  </a:cubicBezTo>
                  <a:cubicBezTo>
                    <a:pt x="610" y="154"/>
                    <a:pt x="610" y="159"/>
                    <a:pt x="610" y="164"/>
                  </a:cubicBezTo>
                  <a:cubicBezTo>
                    <a:pt x="611" y="170"/>
                    <a:pt x="611" y="176"/>
                    <a:pt x="612" y="183"/>
                  </a:cubicBezTo>
                  <a:cubicBezTo>
                    <a:pt x="614" y="189"/>
                    <a:pt x="616" y="195"/>
                    <a:pt x="618" y="200"/>
                  </a:cubicBezTo>
                  <a:cubicBezTo>
                    <a:pt x="619" y="201"/>
                    <a:pt x="619" y="202"/>
                    <a:pt x="620" y="203"/>
                  </a:cubicBezTo>
                  <a:cubicBezTo>
                    <a:pt x="618" y="204"/>
                    <a:pt x="616" y="204"/>
                    <a:pt x="613" y="205"/>
                  </a:cubicBezTo>
                  <a:cubicBezTo>
                    <a:pt x="613" y="201"/>
                    <a:pt x="612" y="197"/>
                    <a:pt x="610" y="194"/>
                  </a:cubicBezTo>
                  <a:cubicBezTo>
                    <a:pt x="609" y="189"/>
                    <a:pt x="606" y="184"/>
                    <a:pt x="604" y="178"/>
                  </a:cubicBezTo>
                  <a:cubicBezTo>
                    <a:pt x="601" y="173"/>
                    <a:pt x="597" y="168"/>
                    <a:pt x="595" y="163"/>
                  </a:cubicBezTo>
                  <a:cubicBezTo>
                    <a:pt x="592" y="159"/>
                    <a:pt x="590" y="155"/>
                    <a:pt x="589" y="152"/>
                  </a:cubicBezTo>
                  <a:cubicBezTo>
                    <a:pt x="587" y="149"/>
                    <a:pt x="587" y="147"/>
                    <a:pt x="587" y="147"/>
                  </a:cubicBezTo>
                  <a:cubicBezTo>
                    <a:pt x="587" y="147"/>
                    <a:pt x="586" y="148"/>
                    <a:pt x="586" y="152"/>
                  </a:cubicBezTo>
                  <a:cubicBezTo>
                    <a:pt x="586" y="156"/>
                    <a:pt x="586" y="161"/>
                    <a:pt x="588" y="166"/>
                  </a:cubicBezTo>
                  <a:cubicBezTo>
                    <a:pt x="588" y="169"/>
                    <a:pt x="589" y="172"/>
                    <a:pt x="590" y="174"/>
                  </a:cubicBezTo>
                  <a:cubicBezTo>
                    <a:pt x="588" y="171"/>
                    <a:pt x="586" y="168"/>
                    <a:pt x="584" y="164"/>
                  </a:cubicBezTo>
                  <a:cubicBezTo>
                    <a:pt x="578" y="155"/>
                    <a:pt x="572" y="149"/>
                    <a:pt x="572" y="149"/>
                  </a:cubicBezTo>
                  <a:cubicBezTo>
                    <a:pt x="572" y="149"/>
                    <a:pt x="574" y="157"/>
                    <a:pt x="577" y="167"/>
                  </a:cubicBezTo>
                  <a:cubicBezTo>
                    <a:pt x="578" y="173"/>
                    <a:pt x="579" y="179"/>
                    <a:pt x="581" y="185"/>
                  </a:cubicBezTo>
                  <a:cubicBezTo>
                    <a:pt x="583" y="191"/>
                    <a:pt x="586" y="196"/>
                    <a:pt x="589" y="201"/>
                  </a:cubicBezTo>
                  <a:cubicBezTo>
                    <a:pt x="591" y="204"/>
                    <a:pt x="593" y="206"/>
                    <a:pt x="595" y="208"/>
                  </a:cubicBezTo>
                  <a:cubicBezTo>
                    <a:pt x="592" y="209"/>
                    <a:pt x="589" y="209"/>
                    <a:pt x="586" y="210"/>
                  </a:cubicBezTo>
                  <a:cubicBezTo>
                    <a:pt x="586" y="210"/>
                    <a:pt x="586" y="210"/>
                    <a:pt x="586" y="210"/>
                  </a:cubicBezTo>
                  <a:cubicBezTo>
                    <a:pt x="585" y="207"/>
                    <a:pt x="584" y="204"/>
                    <a:pt x="583" y="200"/>
                  </a:cubicBezTo>
                  <a:cubicBezTo>
                    <a:pt x="582" y="200"/>
                    <a:pt x="582" y="200"/>
                    <a:pt x="582" y="200"/>
                  </a:cubicBezTo>
                  <a:cubicBezTo>
                    <a:pt x="582" y="199"/>
                    <a:pt x="582" y="199"/>
                    <a:pt x="582" y="199"/>
                  </a:cubicBezTo>
                  <a:cubicBezTo>
                    <a:pt x="582" y="199"/>
                    <a:pt x="582" y="199"/>
                    <a:pt x="582" y="199"/>
                  </a:cubicBezTo>
                  <a:cubicBezTo>
                    <a:pt x="581" y="198"/>
                    <a:pt x="581" y="198"/>
                    <a:pt x="581" y="198"/>
                  </a:cubicBezTo>
                  <a:cubicBezTo>
                    <a:pt x="581" y="197"/>
                    <a:pt x="581" y="197"/>
                    <a:pt x="580" y="196"/>
                  </a:cubicBezTo>
                  <a:cubicBezTo>
                    <a:pt x="579" y="194"/>
                    <a:pt x="579" y="193"/>
                    <a:pt x="578" y="192"/>
                  </a:cubicBezTo>
                  <a:cubicBezTo>
                    <a:pt x="576" y="189"/>
                    <a:pt x="574" y="186"/>
                    <a:pt x="571" y="184"/>
                  </a:cubicBezTo>
                  <a:cubicBezTo>
                    <a:pt x="567" y="179"/>
                    <a:pt x="562" y="174"/>
                    <a:pt x="559" y="170"/>
                  </a:cubicBezTo>
                  <a:cubicBezTo>
                    <a:pt x="557" y="168"/>
                    <a:pt x="555" y="166"/>
                    <a:pt x="554" y="163"/>
                  </a:cubicBezTo>
                  <a:cubicBezTo>
                    <a:pt x="553" y="162"/>
                    <a:pt x="553" y="161"/>
                    <a:pt x="552" y="160"/>
                  </a:cubicBezTo>
                  <a:cubicBezTo>
                    <a:pt x="551" y="159"/>
                    <a:pt x="549" y="158"/>
                    <a:pt x="549" y="158"/>
                  </a:cubicBezTo>
                  <a:cubicBezTo>
                    <a:pt x="548" y="157"/>
                    <a:pt x="548" y="156"/>
                    <a:pt x="548" y="155"/>
                  </a:cubicBezTo>
                  <a:cubicBezTo>
                    <a:pt x="547" y="154"/>
                    <a:pt x="547" y="153"/>
                    <a:pt x="547" y="153"/>
                  </a:cubicBezTo>
                  <a:cubicBezTo>
                    <a:pt x="547" y="153"/>
                    <a:pt x="547" y="154"/>
                    <a:pt x="547" y="155"/>
                  </a:cubicBezTo>
                  <a:cubicBezTo>
                    <a:pt x="547" y="155"/>
                    <a:pt x="547" y="156"/>
                    <a:pt x="546" y="157"/>
                  </a:cubicBezTo>
                  <a:cubicBezTo>
                    <a:pt x="546" y="158"/>
                    <a:pt x="546" y="159"/>
                    <a:pt x="547" y="160"/>
                  </a:cubicBezTo>
                  <a:cubicBezTo>
                    <a:pt x="548" y="161"/>
                    <a:pt x="549" y="161"/>
                    <a:pt x="549" y="162"/>
                  </a:cubicBezTo>
                  <a:cubicBezTo>
                    <a:pt x="549" y="163"/>
                    <a:pt x="550" y="164"/>
                    <a:pt x="550" y="165"/>
                  </a:cubicBezTo>
                  <a:cubicBezTo>
                    <a:pt x="550" y="167"/>
                    <a:pt x="551" y="171"/>
                    <a:pt x="552" y="173"/>
                  </a:cubicBezTo>
                  <a:cubicBezTo>
                    <a:pt x="555" y="180"/>
                    <a:pt x="558" y="185"/>
                    <a:pt x="561" y="191"/>
                  </a:cubicBezTo>
                  <a:cubicBezTo>
                    <a:pt x="564" y="197"/>
                    <a:pt x="567" y="202"/>
                    <a:pt x="569" y="206"/>
                  </a:cubicBezTo>
                  <a:cubicBezTo>
                    <a:pt x="570" y="209"/>
                    <a:pt x="571" y="211"/>
                    <a:pt x="572" y="213"/>
                  </a:cubicBezTo>
                  <a:cubicBezTo>
                    <a:pt x="568" y="213"/>
                    <a:pt x="564" y="214"/>
                    <a:pt x="560" y="215"/>
                  </a:cubicBezTo>
                  <a:cubicBezTo>
                    <a:pt x="560" y="215"/>
                    <a:pt x="560" y="215"/>
                    <a:pt x="560" y="214"/>
                  </a:cubicBezTo>
                  <a:cubicBezTo>
                    <a:pt x="559" y="213"/>
                    <a:pt x="559" y="212"/>
                    <a:pt x="559" y="211"/>
                  </a:cubicBezTo>
                  <a:cubicBezTo>
                    <a:pt x="558" y="206"/>
                    <a:pt x="556" y="201"/>
                    <a:pt x="554" y="195"/>
                  </a:cubicBezTo>
                  <a:cubicBezTo>
                    <a:pt x="554" y="193"/>
                    <a:pt x="553" y="192"/>
                    <a:pt x="553" y="191"/>
                  </a:cubicBezTo>
                  <a:cubicBezTo>
                    <a:pt x="552" y="190"/>
                    <a:pt x="552" y="189"/>
                    <a:pt x="552" y="188"/>
                  </a:cubicBezTo>
                  <a:cubicBezTo>
                    <a:pt x="551" y="186"/>
                    <a:pt x="551" y="186"/>
                    <a:pt x="551" y="186"/>
                  </a:cubicBezTo>
                  <a:cubicBezTo>
                    <a:pt x="549" y="183"/>
                    <a:pt x="548" y="180"/>
                    <a:pt x="546" y="178"/>
                  </a:cubicBezTo>
                  <a:cubicBezTo>
                    <a:pt x="544" y="173"/>
                    <a:pt x="541" y="168"/>
                    <a:pt x="539" y="164"/>
                  </a:cubicBezTo>
                  <a:cubicBezTo>
                    <a:pt x="538" y="163"/>
                    <a:pt x="538" y="161"/>
                    <a:pt x="537" y="160"/>
                  </a:cubicBezTo>
                  <a:cubicBezTo>
                    <a:pt x="538" y="157"/>
                    <a:pt x="538" y="154"/>
                    <a:pt x="537" y="152"/>
                  </a:cubicBezTo>
                  <a:cubicBezTo>
                    <a:pt x="537" y="149"/>
                    <a:pt x="537" y="149"/>
                    <a:pt x="537" y="149"/>
                  </a:cubicBezTo>
                  <a:cubicBezTo>
                    <a:pt x="536" y="151"/>
                    <a:pt x="536" y="151"/>
                    <a:pt x="536" y="151"/>
                  </a:cubicBezTo>
                  <a:cubicBezTo>
                    <a:pt x="535" y="152"/>
                    <a:pt x="535" y="152"/>
                    <a:pt x="535" y="153"/>
                  </a:cubicBezTo>
                  <a:cubicBezTo>
                    <a:pt x="535" y="152"/>
                    <a:pt x="534" y="152"/>
                    <a:pt x="534" y="151"/>
                  </a:cubicBezTo>
                  <a:cubicBezTo>
                    <a:pt x="534" y="151"/>
                    <a:pt x="534" y="151"/>
                    <a:pt x="534" y="151"/>
                  </a:cubicBezTo>
                  <a:cubicBezTo>
                    <a:pt x="534" y="151"/>
                    <a:pt x="534" y="151"/>
                    <a:pt x="534" y="151"/>
                  </a:cubicBezTo>
                  <a:cubicBezTo>
                    <a:pt x="533" y="152"/>
                    <a:pt x="532" y="153"/>
                    <a:pt x="532" y="153"/>
                  </a:cubicBezTo>
                  <a:cubicBezTo>
                    <a:pt x="532" y="153"/>
                    <a:pt x="533" y="153"/>
                    <a:pt x="533" y="152"/>
                  </a:cubicBezTo>
                  <a:cubicBezTo>
                    <a:pt x="534" y="153"/>
                    <a:pt x="533" y="154"/>
                    <a:pt x="533" y="155"/>
                  </a:cubicBezTo>
                  <a:cubicBezTo>
                    <a:pt x="533" y="155"/>
                    <a:pt x="533" y="155"/>
                    <a:pt x="533" y="156"/>
                  </a:cubicBezTo>
                  <a:cubicBezTo>
                    <a:pt x="533" y="155"/>
                    <a:pt x="533" y="155"/>
                    <a:pt x="533" y="155"/>
                  </a:cubicBezTo>
                  <a:cubicBezTo>
                    <a:pt x="532" y="155"/>
                    <a:pt x="532" y="155"/>
                    <a:pt x="532" y="155"/>
                  </a:cubicBezTo>
                  <a:cubicBezTo>
                    <a:pt x="532" y="155"/>
                    <a:pt x="532" y="155"/>
                    <a:pt x="532" y="155"/>
                  </a:cubicBezTo>
                  <a:cubicBezTo>
                    <a:pt x="532" y="157"/>
                    <a:pt x="532" y="158"/>
                    <a:pt x="532" y="158"/>
                  </a:cubicBezTo>
                  <a:cubicBezTo>
                    <a:pt x="532" y="158"/>
                    <a:pt x="532" y="157"/>
                    <a:pt x="533" y="156"/>
                  </a:cubicBezTo>
                  <a:cubicBezTo>
                    <a:pt x="533" y="156"/>
                    <a:pt x="533" y="156"/>
                    <a:pt x="533" y="156"/>
                  </a:cubicBezTo>
                  <a:cubicBezTo>
                    <a:pt x="532" y="157"/>
                    <a:pt x="532" y="158"/>
                    <a:pt x="532" y="158"/>
                  </a:cubicBezTo>
                  <a:cubicBezTo>
                    <a:pt x="532" y="158"/>
                    <a:pt x="532" y="157"/>
                    <a:pt x="533" y="157"/>
                  </a:cubicBezTo>
                  <a:cubicBezTo>
                    <a:pt x="532" y="158"/>
                    <a:pt x="532" y="160"/>
                    <a:pt x="531" y="162"/>
                  </a:cubicBezTo>
                  <a:cubicBezTo>
                    <a:pt x="530" y="162"/>
                    <a:pt x="530" y="163"/>
                    <a:pt x="530" y="163"/>
                  </a:cubicBezTo>
                  <a:cubicBezTo>
                    <a:pt x="527" y="166"/>
                    <a:pt x="524" y="171"/>
                    <a:pt x="522" y="175"/>
                  </a:cubicBezTo>
                  <a:cubicBezTo>
                    <a:pt x="518" y="180"/>
                    <a:pt x="513" y="185"/>
                    <a:pt x="509" y="190"/>
                  </a:cubicBezTo>
                  <a:cubicBezTo>
                    <a:pt x="504" y="195"/>
                    <a:pt x="500" y="201"/>
                    <a:pt x="495" y="206"/>
                  </a:cubicBezTo>
                  <a:cubicBezTo>
                    <a:pt x="491" y="211"/>
                    <a:pt x="486" y="215"/>
                    <a:pt x="483" y="220"/>
                  </a:cubicBezTo>
                  <a:cubicBezTo>
                    <a:pt x="480" y="222"/>
                    <a:pt x="478" y="225"/>
                    <a:pt x="476" y="228"/>
                  </a:cubicBezTo>
                  <a:cubicBezTo>
                    <a:pt x="477" y="225"/>
                    <a:pt x="478" y="223"/>
                    <a:pt x="479" y="220"/>
                  </a:cubicBezTo>
                  <a:cubicBezTo>
                    <a:pt x="481" y="212"/>
                    <a:pt x="485" y="205"/>
                    <a:pt x="488" y="198"/>
                  </a:cubicBezTo>
                  <a:cubicBezTo>
                    <a:pt x="489" y="194"/>
                    <a:pt x="490" y="190"/>
                    <a:pt x="492" y="187"/>
                  </a:cubicBezTo>
                  <a:cubicBezTo>
                    <a:pt x="493" y="186"/>
                    <a:pt x="493" y="185"/>
                    <a:pt x="494" y="183"/>
                  </a:cubicBezTo>
                  <a:cubicBezTo>
                    <a:pt x="495" y="182"/>
                    <a:pt x="496" y="181"/>
                    <a:pt x="497" y="179"/>
                  </a:cubicBezTo>
                  <a:cubicBezTo>
                    <a:pt x="497" y="179"/>
                    <a:pt x="498" y="178"/>
                    <a:pt x="498" y="178"/>
                  </a:cubicBezTo>
                  <a:cubicBezTo>
                    <a:pt x="498" y="178"/>
                    <a:pt x="498" y="178"/>
                    <a:pt x="498" y="178"/>
                  </a:cubicBezTo>
                  <a:cubicBezTo>
                    <a:pt x="499" y="178"/>
                    <a:pt x="499" y="178"/>
                    <a:pt x="499" y="178"/>
                  </a:cubicBezTo>
                  <a:cubicBezTo>
                    <a:pt x="499" y="177"/>
                    <a:pt x="499" y="177"/>
                    <a:pt x="499" y="177"/>
                  </a:cubicBezTo>
                  <a:cubicBezTo>
                    <a:pt x="499" y="177"/>
                    <a:pt x="499" y="177"/>
                    <a:pt x="499" y="177"/>
                  </a:cubicBezTo>
                  <a:cubicBezTo>
                    <a:pt x="501" y="174"/>
                    <a:pt x="503" y="171"/>
                    <a:pt x="505" y="171"/>
                  </a:cubicBezTo>
                  <a:cubicBezTo>
                    <a:pt x="505" y="172"/>
                    <a:pt x="505" y="173"/>
                    <a:pt x="505" y="173"/>
                  </a:cubicBezTo>
                  <a:cubicBezTo>
                    <a:pt x="505" y="173"/>
                    <a:pt x="505" y="172"/>
                    <a:pt x="505" y="171"/>
                  </a:cubicBezTo>
                  <a:cubicBezTo>
                    <a:pt x="505" y="171"/>
                    <a:pt x="505" y="171"/>
                    <a:pt x="505" y="171"/>
                  </a:cubicBezTo>
                  <a:cubicBezTo>
                    <a:pt x="505" y="171"/>
                    <a:pt x="505" y="171"/>
                    <a:pt x="505" y="171"/>
                  </a:cubicBezTo>
                  <a:cubicBezTo>
                    <a:pt x="502" y="170"/>
                    <a:pt x="498" y="173"/>
                    <a:pt x="494" y="177"/>
                  </a:cubicBezTo>
                  <a:cubicBezTo>
                    <a:pt x="493" y="178"/>
                    <a:pt x="492" y="179"/>
                    <a:pt x="490" y="180"/>
                  </a:cubicBezTo>
                  <a:cubicBezTo>
                    <a:pt x="489" y="181"/>
                    <a:pt x="488" y="183"/>
                    <a:pt x="487" y="184"/>
                  </a:cubicBezTo>
                  <a:cubicBezTo>
                    <a:pt x="485" y="186"/>
                    <a:pt x="484" y="187"/>
                    <a:pt x="483" y="189"/>
                  </a:cubicBezTo>
                  <a:cubicBezTo>
                    <a:pt x="481" y="191"/>
                    <a:pt x="479" y="193"/>
                    <a:pt x="477" y="196"/>
                  </a:cubicBezTo>
                  <a:cubicBezTo>
                    <a:pt x="479" y="192"/>
                    <a:pt x="479" y="188"/>
                    <a:pt x="480" y="185"/>
                  </a:cubicBezTo>
                  <a:cubicBezTo>
                    <a:pt x="480" y="182"/>
                    <a:pt x="480" y="180"/>
                    <a:pt x="479" y="179"/>
                  </a:cubicBezTo>
                  <a:cubicBezTo>
                    <a:pt x="479" y="178"/>
                    <a:pt x="479" y="177"/>
                    <a:pt x="479" y="177"/>
                  </a:cubicBezTo>
                  <a:cubicBezTo>
                    <a:pt x="479" y="177"/>
                    <a:pt x="479" y="180"/>
                    <a:pt x="477" y="184"/>
                  </a:cubicBezTo>
                  <a:cubicBezTo>
                    <a:pt x="476" y="188"/>
                    <a:pt x="473" y="193"/>
                    <a:pt x="468" y="199"/>
                  </a:cubicBezTo>
                  <a:cubicBezTo>
                    <a:pt x="463" y="205"/>
                    <a:pt x="458" y="214"/>
                    <a:pt x="454" y="222"/>
                  </a:cubicBezTo>
                  <a:cubicBezTo>
                    <a:pt x="455" y="221"/>
                    <a:pt x="455" y="220"/>
                    <a:pt x="455" y="218"/>
                  </a:cubicBezTo>
                  <a:cubicBezTo>
                    <a:pt x="455" y="215"/>
                    <a:pt x="455" y="212"/>
                    <a:pt x="455" y="208"/>
                  </a:cubicBezTo>
                  <a:cubicBezTo>
                    <a:pt x="455" y="207"/>
                    <a:pt x="455" y="205"/>
                    <a:pt x="455" y="203"/>
                  </a:cubicBezTo>
                  <a:cubicBezTo>
                    <a:pt x="456" y="202"/>
                    <a:pt x="456" y="202"/>
                    <a:pt x="456" y="202"/>
                  </a:cubicBezTo>
                  <a:cubicBezTo>
                    <a:pt x="455" y="202"/>
                    <a:pt x="455" y="202"/>
                    <a:pt x="456" y="201"/>
                  </a:cubicBezTo>
                  <a:cubicBezTo>
                    <a:pt x="456" y="199"/>
                    <a:pt x="456" y="199"/>
                    <a:pt x="456" y="199"/>
                  </a:cubicBezTo>
                  <a:cubicBezTo>
                    <a:pt x="457" y="193"/>
                    <a:pt x="457" y="187"/>
                    <a:pt x="457" y="182"/>
                  </a:cubicBezTo>
                  <a:cubicBezTo>
                    <a:pt x="457" y="179"/>
                    <a:pt x="457" y="177"/>
                    <a:pt x="456" y="175"/>
                  </a:cubicBezTo>
                  <a:cubicBezTo>
                    <a:pt x="456" y="173"/>
                    <a:pt x="454" y="171"/>
                    <a:pt x="453" y="171"/>
                  </a:cubicBezTo>
                  <a:cubicBezTo>
                    <a:pt x="453" y="171"/>
                    <a:pt x="453" y="171"/>
                    <a:pt x="453" y="171"/>
                  </a:cubicBezTo>
                  <a:cubicBezTo>
                    <a:pt x="452" y="171"/>
                    <a:pt x="452" y="171"/>
                    <a:pt x="452" y="171"/>
                  </a:cubicBezTo>
                  <a:cubicBezTo>
                    <a:pt x="451" y="172"/>
                    <a:pt x="450" y="173"/>
                    <a:pt x="450" y="173"/>
                  </a:cubicBezTo>
                  <a:cubicBezTo>
                    <a:pt x="450" y="173"/>
                    <a:pt x="451" y="173"/>
                    <a:pt x="453" y="172"/>
                  </a:cubicBezTo>
                  <a:cubicBezTo>
                    <a:pt x="454" y="173"/>
                    <a:pt x="454" y="177"/>
                    <a:pt x="453" y="181"/>
                  </a:cubicBezTo>
                  <a:cubicBezTo>
                    <a:pt x="452" y="185"/>
                    <a:pt x="450" y="189"/>
                    <a:pt x="448" y="194"/>
                  </a:cubicBezTo>
                  <a:cubicBezTo>
                    <a:pt x="448" y="193"/>
                    <a:pt x="448" y="193"/>
                    <a:pt x="448" y="193"/>
                  </a:cubicBezTo>
                  <a:cubicBezTo>
                    <a:pt x="447" y="189"/>
                    <a:pt x="446" y="187"/>
                    <a:pt x="447" y="185"/>
                  </a:cubicBezTo>
                  <a:cubicBezTo>
                    <a:pt x="446" y="185"/>
                    <a:pt x="446" y="185"/>
                    <a:pt x="446" y="185"/>
                  </a:cubicBezTo>
                  <a:cubicBezTo>
                    <a:pt x="446" y="185"/>
                    <a:pt x="446" y="185"/>
                    <a:pt x="446" y="185"/>
                  </a:cubicBezTo>
                  <a:cubicBezTo>
                    <a:pt x="446" y="185"/>
                    <a:pt x="446" y="185"/>
                    <a:pt x="446" y="185"/>
                  </a:cubicBezTo>
                  <a:cubicBezTo>
                    <a:pt x="445" y="186"/>
                    <a:pt x="444" y="189"/>
                    <a:pt x="444" y="193"/>
                  </a:cubicBezTo>
                  <a:cubicBezTo>
                    <a:pt x="444" y="195"/>
                    <a:pt x="443" y="198"/>
                    <a:pt x="442" y="200"/>
                  </a:cubicBezTo>
                  <a:cubicBezTo>
                    <a:pt x="442" y="198"/>
                    <a:pt x="441" y="196"/>
                    <a:pt x="441" y="193"/>
                  </a:cubicBezTo>
                  <a:cubicBezTo>
                    <a:pt x="440" y="192"/>
                    <a:pt x="440" y="191"/>
                    <a:pt x="440" y="190"/>
                  </a:cubicBezTo>
                  <a:cubicBezTo>
                    <a:pt x="440" y="187"/>
                    <a:pt x="440" y="184"/>
                    <a:pt x="440" y="182"/>
                  </a:cubicBezTo>
                  <a:cubicBezTo>
                    <a:pt x="440" y="178"/>
                    <a:pt x="440" y="175"/>
                    <a:pt x="441" y="174"/>
                  </a:cubicBezTo>
                  <a:cubicBezTo>
                    <a:pt x="443" y="175"/>
                    <a:pt x="444" y="175"/>
                    <a:pt x="444" y="175"/>
                  </a:cubicBezTo>
                  <a:cubicBezTo>
                    <a:pt x="444" y="175"/>
                    <a:pt x="443" y="174"/>
                    <a:pt x="442" y="173"/>
                  </a:cubicBezTo>
                  <a:cubicBezTo>
                    <a:pt x="442" y="173"/>
                    <a:pt x="442" y="173"/>
                    <a:pt x="442" y="173"/>
                  </a:cubicBezTo>
                  <a:cubicBezTo>
                    <a:pt x="441" y="173"/>
                    <a:pt x="441" y="173"/>
                    <a:pt x="441" y="173"/>
                  </a:cubicBezTo>
                  <a:cubicBezTo>
                    <a:pt x="441" y="173"/>
                    <a:pt x="441" y="173"/>
                    <a:pt x="441" y="173"/>
                  </a:cubicBezTo>
                  <a:cubicBezTo>
                    <a:pt x="442" y="172"/>
                    <a:pt x="442" y="171"/>
                    <a:pt x="443" y="170"/>
                  </a:cubicBezTo>
                  <a:cubicBezTo>
                    <a:pt x="443" y="171"/>
                    <a:pt x="444" y="171"/>
                    <a:pt x="444" y="171"/>
                  </a:cubicBezTo>
                  <a:cubicBezTo>
                    <a:pt x="444" y="171"/>
                    <a:pt x="443" y="170"/>
                    <a:pt x="443" y="170"/>
                  </a:cubicBezTo>
                  <a:cubicBezTo>
                    <a:pt x="443" y="170"/>
                    <a:pt x="443" y="169"/>
                    <a:pt x="444" y="169"/>
                  </a:cubicBezTo>
                  <a:cubicBezTo>
                    <a:pt x="445" y="171"/>
                    <a:pt x="446" y="173"/>
                    <a:pt x="446" y="173"/>
                  </a:cubicBezTo>
                  <a:cubicBezTo>
                    <a:pt x="446" y="173"/>
                    <a:pt x="446" y="171"/>
                    <a:pt x="444" y="167"/>
                  </a:cubicBezTo>
                  <a:cubicBezTo>
                    <a:pt x="444" y="166"/>
                    <a:pt x="444" y="166"/>
                    <a:pt x="444" y="166"/>
                  </a:cubicBezTo>
                  <a:cubicBezTo>
                    <a:pt x="443" y="167"/>
                    <a:pt x="443" y="167"/>
                    <a:pt x="443" y="167"/>
                  </a:cubicBezTo>
                  <a:cubicBezTo>
                    <a:pt x="442" y="167"/>
                    <a:pt x="441" y="168"/>
                    <a:pt x="440" y="170"/>
                  </a:cubicBezTo>
                  <a:cubicBezTo>
                    <a:pt x="438" y="171"/>
                    <a:pt x="436" y="172"/>
                    <a:pt x="434" y="175"/>
                  </a:cubicBezTo>
                  <a:cubicBezTo>
                    <a:pt x="432" y="172"/>
                    <a:pt x="430" y="171"/>
                    <a:pt x="430" y="171"/>
                  </a:cubicBezTo>
                  <a:cubicBezTo>
                    <a:pt x="430" y="171"/>
                    <a:pt x="431" y="173"/>
                    <a:pt x="432" y="176"/>
                  </a:cubicBezTo>
                  <a:cubicBezTo>
                    <a:pt x="431" y="177"/>
                    <a:pt x="431" y="178"/>
                    <a:pt x="430" y="179"/>
                  </a:cubicBezTo>
                  <a:cubicBezTo>
                    <a:pt x="429" y="179"/>
                    <a:pt x="428" y="180"/>
                    <a:pt x="428" y="181"/>
                  </a:cubicBezTo>
                  <a:cubicBezTo>
                    <a:pt x="428" y="180"/>
                    <a:pt x="428" y="178"/>
                    <a:pt x="428" y="177"/>
                  </a:cubicBezTo>
                  <a:cubicBezTo>
                    <a:pt x="430" y="161"/>
                    <a:pt x="430" y="161"/>
                    <a:pt x="430" y="161"/>
                  </a:cubicBezTo>
                  <a:cubicBezTo>
                    <a:pt x="423" y="175"/>
                    <a:pt x="423" y="175"/>
                    <a:pt x="423" y="175"/>
                  </a:cubicBezTo>
                  <a:cubicBezTo>
                    <a:pt x="422" y="177"/>
                    <a:pt x="421" y="178"/>
                    <a:pt x="420" y="180"/>
                  </a:cubicBezTo>
                  <a:cubicBezTo>
                    <a:pt x="417" y="185"/>
                    <a:pt x="411" y="190"/>
                    <a:pt x="406" y="196"/>
                  </a:cubicBezTo>
                  <a:cubicBezTo>
                    <a:pt x="399" y="204"/>
                    <a:pt x="394" y="213"/>
                    <a:pt x="390" y="221"/>
                  </a:cubicBezTo>
                  <a:cubicBezTo>
                    <a:pt x="385" y="231"/>
                    <a:pt x="384" y="239"/>
                    <a:pt x="383" y="244"/>
                  </a:cubicBezTo>
                  <a:cubicBezTo>
                    <a:pt x="383" y="244"/>
                    <a:pt x="383" y="245"/>
                    <a:pt x="383" y="245"/>
                  </a:cubicBezTo>
                  <a:cubicBezTo>
                    <a:pt x="381" y="245"/>
                    <a:pt x="378" y="246"/>
                    <a:pt x="375" y="246"/>
                  </a:cubicBezTo>
                  <a:cubicBezTo>
                    <a:pt x="382" y="233"/>
                    <a:pt x="389" y="215"/>
                    <a:pt x="395" y="200"/>
                  </a:cubicBezTo>
                  <a:cubicBezTo>
                    <a:pt x="398" y="193"/>
                    <a:pt x="401" y="186"/>
                    <a:pt x="403" y="181"/>
                  </a:cubicBezTo>
                  <a:cubicBezTo>
                    <a:pt x="405" y="176"/>
                    <a:pt x="404" y="173"/>
                    <a:pt x="404" y="173"/>
                  </a:cubicBezTo>
                  <a:cubicBezTo>
                    <a:pt x="404" y="173"/>
                    <a:pt x="404" y="176"/>
                    <a:pt x="401" y="180"/>
                  </a:cubicBezTo>
                  <a:cubicBezTo>
                    <a:pt x="398" y="184"/>
                    <a:pt x="394" y="190"/>
                    <a:pt x="389" y="196"/>
                  </a:cubicBezTo>
                  <a:cubicBezTo>
                    <a:pt x="384" y="203"/>
                    <a:pt x="378" y="211"/>
                    <a:pt x="373" y="219"/>
                  </a:cubicBezTo>
                  <a:cubicBezTo>
                    <a:pt x="374" y="218"/>
                    <a:pt x="374" y="217"/>
                    <a:pt x="374" y="215"/>
                  </a:cubicBezTo>
                  <a:cubicBezTo>
                    <a:pt x="376" y="209"/>
                    <a:pt x="376" y="203"/>
                    <a:pt x="377" y="197"/>
                  </a:cubicBezTo>
                  <a:cubicBezTo>
                    <a:pt x="380" y="186"/>
                    <a:pt x="378" y="175"/>
                    <a:pt x="376" y="171"/>
                  </a:cubicBezTo>
                  <a:cubicBezTo>
                    <a:pt x="374" y="171"/>
                    <a:pt x="374" y="171"/>
                    <a:pt x="374" y="171"/>
                  </a:cubicBezTo>
                  <a:cubicBezTo>
                    <a:pt x="374" y="171"/>
                    <a:pt x="374" y="170"/>
                    <a:pt x="374" y="170"/>
                  </a:cubicBezTo>
                  <a:cubicBezTo>
                    <a:pt x="376" y="170"/>
                    <a:pt x="376" y="170"/>
                    <a:pt x="376" y="170"/>
                  </a:cubicBezTo>
                  <a:cubicBezTo>
                    <a:pt x="375" y="178"/>
                    <a:pt x="373" y="184"/>
                    <a:pt x="368" y="194"/>
                  </a:cubicBezTo>
                  <a:cubicBezTo>
                    <a:pt x="368" y="195"/>
                    <a:pt x="367" y="197"/>
                    <a:pt x="367" y="198"/>
                  </a:cubicBezTo>
                  <a:cubicBezTo>
                    <a:pt x="365" y="191"/>
                    <a:pt x="364" y="185"/>
                    <a:pt x="363" y="179"/>
                  </a:cubicBezTo>
                  <a:cubicBezTo>
                    <a:pt x="362" y="173"/>
                    <a:pt x="359" y="168"/>
                    <a:pt x="356" y="167"/>
                  </a:cubicBezTo>
                  <a:cubicBezTo>
                    <a:pt x="355" y="167"/>
                    <a:pt x="355" y="167"/>
                    <a:pt x="355" y="167"/>
                  </a:cubicBezTo>
                  <a:cubicBezTo>
                    <a:pt x="355" y="167"/>
                    <a:pt x="355" y="167"/>
                    <a:pt x="355" y="167"/>
                  </a:cubicBezTo>
                  <a:cubicBezTo>
                    <a:pt x="354" y="168"/>
                    <a:pt x="353" y="169"/>
                    <a:pt x="353" y="169"/>
                  </a:cubicBezTo>
                  <a:cubicBezTo>
                    <a:pt x="353" y="169"/>
                    <a:pt x="354" y="168"/>
                    <a:pt x="355" y="168"/>
                  </a:cubicBezTo>
                  <a:cubicBezTo>
                    <a:pt x="358" y="169"/>
                    <a:pt x="359" y="174"/>
                    <a:pt x="359" y="180"/>
                  </a:cubicBezTo>
                  <a:cubicBezTo>
                    <a:pt x="359" y="186"/>
                    <a:pt x="359" y="194"/>
                    <a:pt x="359" y="202"/>
                  </a:cubicBezTo>
                  <a:cubicBezTo>
                    <a:pt x="359" y="208"/>
                    <a:pt x="359" y="213"/>
                    <a:pt x="358" y="219"/>
                  </a:cubicBezTo>
                  <a:cubicBezTo>
                    <a:pt x="357" y="222"/>
                    <a:pt x="356" y="225"/>
                    <a:pt x="356" y="227"/>
                  </a:cubicBezTo>
                  <a:cubicBezTo>
                    <a:pt x="355" y="230"/>
                    <a:pt x="354" y="232"/>
                    <a:pt x="354" y="235"/>
                  </a:cubicBezTo>
                  <a:cubicBezTo>
                    <a:pt x="353" y="228"/>
                    <a:pt x="351" y="221"/>
                    <a:pt x="350" y="213"/>
                  </a:cubicBezTo>
                  <a:cubicBezTo>
                    <a:pt x="349" y="206"/>
                    <a:pt x="347" y="199"/>
                    <a:pt x="346" y="194"/>
                  </a:cubicBezTo>
                  <a:cubicBezTo>
                    <a:pt x="345" y="189"/>
                    <a:pt x="344" y="184"/>
                    <a:pt x="342" y="182"/>
                  </a:cubicBezTo>
                  <a:cubicBezTo>
                    <a:pt x="342" y="182"/>
                    <a:pt x="342" y="182"/>
                    <a:pt x="342" y="182"/>
                  </a:cubicBezTo>
                  <a:cubicBezTo>
                    <a:pt x="342" y="182"/>
                    <a:pt x="342" y="182"/>
                    <a:pt x="342" y="182"/>
                  </a:cubicBezTo>
                  <a:cubicBezTo>
                    <a:pt x="341" y="183"/>
                    <a:pt x="340" y="184"/>
                    <a:pt x="340" y="184"/>
                  </a:cubicBezTo>
                  <a:cubicBezTo>
                    <a:pt x="340" y="184"/>
                    <a:pt x="341" y="184"/>
                    <a:pt x="342" y="183"/>
                  </a:cubicBezTo>
                  <a:cubicBezTo>
                    <a:pt x="342" y="185"/>
                    <a:pt x="342" y="189"/>
                    <a:pt x="342" y="195"/>
                  </a:cubicBezTo>
                  <a:cubicBezTo>
                    <a:pt x="341" y="200"/>
                    <a:pt x="342" y="207"/>
                    <a:pt x="341" y="214"/>
                  </a:cubicBezTo>
                  <a:cubicBezTo>
                    <a:pt x="341" y="216"/>
                    <a:pt x="341" y="219"/>
                    <a:pt x="341" y="222"/>
                  </a:cubicBezTo>
                  <a:cubicBezTo>
                    <a:pt x="341" y="222"/>
                    <a:pt x="341" y="221"/>
                    <a:pt x="340" y="221"/>
                  </a:cubicBezTo>
                  <a:cubicBezTo>
                    <a:pt x="339" y="219"/>
                    <a:pt x="338" y="217"/>
                    <a:pt x="337" y="215"/>
                  </a:cubicBezTo>
                  <a:cubicBezTo>
                    <a:pt x="336" y="213"/>
                    <a:pt x="336" y="211"/>
                    <a:pt x="335" y="210"/>
                  </a:cubicBezTo>
                  <a:cubicBezTo>
                    <a:pt x="334" y="208"/>
                    <a:pt x="333" y="207"/>
                    <a:pt x="332" y="207"/>
                  </a:cubicBezTo>
                  <a:cubicBezTo>
                    <a:pt x="332" y="206"/>
                    <a:pt x="331" y="206"/>
                    <a:pt x="331" y="206"/>
                  </a:cubicBezTo>
                  <a:cubicBezTo>
                    <a:pt x="331" y="206"/>
                    <a:pt x="332" y="208"/>
                    <a:pt x="333" y="211"/>
                  </a:cubicBezTo>
                  <a:cubicBezTo>
                    <a:pt x="333" y="212"/>
                    <a:pt x="332" y="214"/>
                    <a:pt x="333" y="216"/>
                  </a:cubicBezTo>
                  <a:cubicBezTo>
                    <a:pt x="333" y="218"/>
                    <a:pt x="333" y="220"/>
                    <a:pt x="333" y="223"/>
                  </a:cubicBezTo>
                  <a:cubicBezTo>
                    <a:pt x="333" y="224"/>
                    <a:pt x="333" y="226"/>
                    <a:pt x="333" y="227"/>
                  </a:cubicBezTo>
                  <a:cubicBezTo>
                    <a:pt x="332" y="224"/>
                    <a:pt x="330" y="221"/>
                    <a:pt x="329" y="219"/>
                  </a:cubicBezTo>
                  <a:cubicBezTo>
                    <a:pt x="327" y="212"/>
                    <a:pt x="324" y="207"/>
                    <a:pt x="320" y="203"/>
                  </a:cubicBezTo>
                  <a:cubicBezTo>
                    <a:pt x="320" y="203"/>
                    <a:pt x="320" y="203"/>
                    <a:pt x="320" y="203"/>
                  </a:cubicBezTo>
                  <a:cubicBezTo>
                    <a:pt x="321" y="198"/>
                    <a:pt x="322" y="194"/>
                    <a:pt x="322" y="192"/>
                  </a:cubicBezTo>
                  <a:cubicBezTo>
                    <a:pt x="322" y="193"/>
                    <a:pt x="322" y="193"/>
                    <a:pt x="322" y="193"/>
                  </a:cubicBezTo>
                  <a:cubicBezTo>
                    <a:pt x="322" y="193"/>
                    <a:pt x="322" y="192"/>
                    <a:pt x="323" y="191"/>
                  </a:cubicBezTo>
                  <a:cubicBezTo>
                    <a:pt x="323" y="191"/>
                    <a:pt x="323" y="191"/>
                    <a:pt x="323" y="191"/>
                  </a:cubicBezTo>
                  <a:cubicBezTo>
                    <a:pt x="322" y="191"/>
                    <a:pt x="322" y="191"/>
                    <a:pt x="322" y="191"/>
                  </a:cubicBezTo>
                  <a:cubicBezTo>
                    <a:pt x="321" y="193"/>
                    <a:pt x="319" y="196"/>
                    <a:pt x="317" y="200"/>
                  </a:cubicBezTo>
                  <a:cubicBezTo>
                    <a:pt x="315" y="198"/>
                    <a:pt x="314" y="197"/>
                    <a:pt x="314" y="196"/>
                  </a:cubicBezTo>
                  <a:cubicBezTo>
                    <a:pt x="313" y="195"/>
                    <a:pt x="313" y="195"/>
                    <a:pt x="313" y="195"/>
                  </a:cubicBezTo>
                  <a:cubicBezTo>
                    <a:pt x="313" y="196"/>
                    <a:pt x="313" y="196"/>
                    <a:pt x="313" y="196"/>
                  </a:cubicBezTo>
                  <a:cubicBezTo>
                    <a:pt x="314" y="197"/>
                    <a:pt x="314" y="197"/>
                    <a:pt x="314" y="197"/>
                  </a:cubicBezTo>
                  <a:cubicBezTo>
                    <a:pt x="314" y="197"/>
                    <a:pt x="314" y="197"/>
                    <a:pt x="314" y="197"/>
                  </a:cubicBezTo>
                  <a:cubicBezTo>
                    <a:pt x="314" y="198"/>
                    <a:pt x="315" y="200"/>
                    <a:pt x="316" y="202"/>
                  </a:cubicBezTo>
                  <a:cubicBezTo>
                    <a:pt x="316" y="203"/>
                    <a:pt x="315" y="203"/>
                    <a:pt x="315" y="204"/>
                  </a:cubicBezTo>
                  <a:cubicBezTo>
                    <a:pt x="314" y="201"/>
                    <a:pt x="314" y="200"/>
                    <a:pt x="314" y="200"/>
                  </a:cubicBezTo>
                  <a:cubicBezTo>
                    <a:pt x="313" y="200"/>
                    <a:pt x="313" y="200"/>
                    <a:pt x="313" y="200"/>
                  </a:cubicBezTo>
                  <a:cubicBezTo>
                    <a:pt x="313" y="200"/>
                    <a:pt x="313" y="202"/>
                    <a:pt x="312" y="206"/>
                  </a:cubicBezTo>
                  <a:cubicBezTo>
                    <a:pt x="312" y="204"/>
                    <a:pt x="311" y="203"/>
                    <a:pt x="311" y="202"/>
                  </a:cubicBezTo>
                  <a:cubicBezTo>
                    <a:pt x="310" y="200"/>
                    <a:pt x="309" y="199"/>
                    <a:pt x="308" y="199"/>
                  </a:cubicBezTo>
                  <a:cubicBezTo>
                    <a:pt x="306" y="197"/>
                    <a:pt x="305" y="195"/>
                    <a:pt x="305" y="194"/>
                  </a:cubicBezTo>
                  <a:cubicBezTo>
                    <a:pt x="304" y="193"/>
                    <a:pt x="304" y="193"/>
                    <a:pt x="304" y="193"/>
                  </a:cubicBezTo>
                  <a:cubicBezTo>
                    <a:pt x="304" y="195"/>
                    <a:pt x="304" y="196"/>
                    <a:pt x="303" y="196"/>
                  </a:cubicBezTo>
                  <a:cubicBezTo>
                    <a:pt x="303" y="197"/>
                    <a:pt x="303" y="197"/>
                    <a:pt x="303" y="197"/>
                  </a:cubicBezTo>
                  <a:cubicBezTo>
                    <a:pt x="303" y="197"/>
                    <a:pt x="303" y="197"/>
                    <a:pt x="303" y="197"/>
                  </a:cubicBezTo>
                  <a:cubicBezTo>
                    <a:pt x="304" y="196"/>
                    <a:pt x="304" y="196"/>
                    <a:pt x="304" y="196"/>
                  </a:cubicBezTo>
                  <a:cubicBezTo>
                    <a:pt x="304" y="196"/>
                    <a:pt x="304" y="197"/>
                    <a:pt x="305" y="197"/>
                  </a:cubicBezTo>
                  <a:cubicBezTo>
                    <a:pt x="305" y="198"/>
                    <a:pt x="304" y="200"/>
                    <a:pt x="302" y="201"/>
                  </a:cubicBezTo>
                  <a:cubicBezTo>
                    <a:pt x="301" y="202"/>
                    <a:pt x="301" y="202"/>
                    <a:pt x="300" y="203"/>
                  </a:cubicBezTo>
                  <a:cubicBezTo>
                    <a:pt x="300" y="203"/>
                    <a:pt x="299" y="202"/>
                    <a:pt x="299" y="202"/>
                  </a:cubicBezTo>
                  <a:cubicBezTo>
                    <a:pt x="295" y="199"/>
                    <a:pt x="291" y="199"/>
                    <a:pt x="292" y="199"/>
                  </a:cubicBezTo>
                  <a:cubicBezTo>
                    <a:pt x="292" y="199"/>
                    <a:pt x="294" y="200"/>
                    <a:pt x="297" y="204"/>
                  </a:cubicBezTo>
                  <a:cubicBezTo>
                    <a:pt x="297" y="204"/>
                    <a:pt x="298" y="205"/>
                    <a:pt x="298" y="205"/>
                  </a:cubicBezTo>
                  <a:cubicBezTo>
                    <a:pt x="298" y="205"/>
                    <a:pt x="298" y="205"/>
                    <a:pt x="298" y="205"/>
                  </a:cubicBezTo>
                  <a:cubicBezTo>
                    <a:pt x="297" y="206"/>
                    <a:pt x="296" y="208"/>
                    <a:pt x="295" y="209"/>
                  </a:cubicBezTo>
                  <a:cubicBezTo>
                    <a:pt x="295" y="210"/>
                    <a:pt x="294" y="212"/>
                    <a:pt x="294" y="213"/>
                  </a:cubicBezTo>
                  <a:cubicBezTo>
                    <a:pt x="293" y="215"/>
                    <a:pt x="292" y="218"/>
                    <a:pt x="292" y="220"/>
                  </a:cubicBezTo>
                  <a:cubicBezTo>
                    <a:pt x="291" y="221"/>
                    <a:pt x="291" y="222"/>
                    <a:pt x="291" y="222"/>
                  </a:cubicBezTo>
                  <a:cubicBezTo>
                    <a:pt x="291" y="217"/>
                    <a:pt x="291" y="212"/>
                    <a:pt x="291" y="207"/>
                  </a:cubicBezTo>
                  <a:cubicBezTo>
                    <a:pt x="291" y="205"/>
                    <a:pt x="291" y="204"/>
                    <a:pt x="291" y="203"/>
                  </a:cubicBezTo>
                  <a:cubicBezTo>
                    <a:pt x="291" y="203"/>
                    <a:pt x="292" y="204"/>
                    <a:pt x="292" y="204"/>
                  </a:cubicBezTo>
                  <a:cubicBezTo>
                    <a:pt x="292" y="204"/>
                    <a:pt x="292" y="203"/>
                    <a:pt x="292" y="201"/>
                  </a:cubicBezTo>
                  <a:cubicBezTo>
                    <a:pt x="292" y="201"/>
                    <a:pt x="291" y="200"/>
                    <a:pt x="291" y="200"/>
                  </a:cubicBezTo>
                  <a:cubicBezTo>
                    <a:pt x="292" y="197"/>
                    <a:pt x="291" y="195"/>
                    <a:pt x="291" y="193"/>
                  </a:cubicBezTo>
                  <a:cubicBezTo>
                    <a:pt x="288" y="193"/>
                    <a:pt x="288" y="193"/>
                    <a:pt x="288" y="193"/>
                  </a:cubicBezTo>
                  <a:cubicBezTo>
                    <a:pt x="288" y="193"/>
                    <a:pt x="288" y="193"/>
                    <a:pt x="288" y="193"/>
                  </a:cubicBezTo>
                  <a:cubicBezTo>
                    <a:pt x="288" y="193"/>
                    <a:pt x="288" y="193"/>
                    <a:pt x="288" y="193"/>
                  </a:cubicBezTo>
                  <a:cubicBezTo>
                    <a:pt x="288" y="200"/>
                    <a:pt x="286" y="200"/>
                    <a:pt x="284" y="205"/>
                  </a:cubicBezTo>
                  <a:cubicBezTo>
                    <a:pt x="284" y="207"/>
                    <a:pt x="283" y="209"/>
                    <a:pt x="283" y="210"/>
                  </a:cubicBezTo>
                  <a:cubicBezTo>
                    <a:pt x="280" y="214"/>
                    <a:pt x="277" y="218"/>
                    <a:pt x="274" y="222"/>
                  </a:cubicBezTo>
                  <a:cubicBezTo>
                    <a:pt x="273" y="223"/>
                    <a:pt x="273" y="223"/>
                    <a:pt x="273" y="223"/>
                  </a:cubicBezTo>
                  <a:cubicBezTo>
                    <a:pt x="273" y="222"/>
                    <a:pt x="273" y="221"/>
                    <a:pt x="272" y="220"/>
                  </a:cubicBezTo>
                  <a:cubicBezTo>
                    <a:pt x="273" y="217"/>
                    <a:pt x="275" y="214"/>
                    <a:pt x="275" y="211"/>
                  </a:cubicBezTo>
                  <a:cubicBezTo>
                    <a:pt x="277" y="206"/>
                    <a:pt x="279" y="203"/>
                    <a:pt x="278" y="200"/>
                  </a:cubicBezTo>
                  <a:cubicBezTo>
                    <a:pt x="278" y="199"/>
                    <a:pt x="278" y="199"/>
                    <a:pt x="278" y="199"/>
                  </a:cubicBezTo>
                  <a:cubicBezTo>
                    <a:pt x="278" y="200"/>
                    <a:pt x="278" y="200"/>
                    <a:pt x="278" y="200"/>
                  </a:cubicBezTo>
                  <a:cubicBezTo>
                    <a:pt x="277" y="201"/>
                    <a:pt x="276" y="202"/>
                    <a:pt x="276" y="202"/>
                  </a:cubicBezTo>
                  <a:cubicBezTo>
                    <a:pt x="276" y="202"/>
                    <a:pt x="277" y="201"/>
                    <a:pt x="277" y="201"/>
                  </a:cubicBezTo>
                  <a:cubicBezTo>
                    <a:pt x="276" y="203"/>
                    <a:pt x="274" y="205"/>
                    <a:pt x="272" y="209"/>
                  </a:cubicBezTo>
                  <a:cubicBezTo>
                    <a:pt x="271" y="210"/>
                    <a:pt x="271" y="210"/>
                    <a:pt x="270" y="211"/>
                  </a:cubicBezTo>
                  <a:cubicBezTo>
                    <a:pt x="269" y="206"/>
                    <a:pt x="268" y="202"/>
                    <a:pt x="268" y="198"/>
                  </a:cubicBezTo>
                  <a:cubicBezTo>
                    <a:pt x="268" y="196"/>
                    <a:pt x="268" y="195"/>
                    <a:pt x="268" y="194"/>
                  </a:cubicBezTo>
                  <a:cubicBezTo>
                    <a:pt x="269" y="193"/>
                    <a:pt x="269" y="193"/>
                    <a:pt x="269" y="193"/>
                  </a:cubicBezTo>
                  <a:cubicBezTo>
                    <a:pt x="270" y="193"/>
                    <a:pt x="269" y="193"/>
                    <a:pt x="268" y="194"/>
                  </a:cubicBezTo>
                  <a:cubicBezTo>
                    <a:pt x="267" y="194"/>
                    <a:pt x="266" y="196"/>
                    <a:pt x="266" y="198"/>
                  </a:cubicBezTo>
                  <a:cubicBezTo>
                    <a:pt x="265" y="202"/>
                    <a:pt x="264" y="208"/>
                    <a:pt x="263" y="214"/>
                  </a:cubicBezTo>
                  <a:cubicBezTo>
                    <a:pt x="263" y="215"/>
                    <a:pt x="263" y="216"/>
                    <a:pt x="263" y="218"/>
                  </a:cubicBezTo>
                  <a:cubicBezTo>
                    <a:pt x="263" y="217"/>
                    <a:pt x="263" y="216"/>
                    <a:pt x="263" y="215"/>
                  </a:cubicBezTo>
                  <a:cubicBezTo>
                    <a:pt x="262" y="209"/>
                    <a:pt x="261" y="203"/>
                    <a:pt x="260" y="199"/>
                  </a:cubicBezTo>
                  <a:cubicBezTo>
                    <a:pt x="259" y="194"/>
                    <a:pt x="259" y="190"/>
                    <a:pt x="259" y="188"/>
                  </a:cubicBezTo>
                  <a:cubicBezTo>
                    <a:pt x="259" y="188"/>
                    <a:pt x="259" y="188"/>
                    <a:pt x="259" y="188"/>
                  </a:cubicBezTo>
                  <a:cubicBezTo>
                    <a:pt x="260" y="188"/>
                    <a:pt x="261" y="187"/>
                    <a:pt x="261" y="187"/>
                  </a:cubicBezTo>
                  <a:cubicBezTo>
                    <a:pt x="261" y="187"/>
                    <a:pt x="260" y="185"/>
                    <a:pt x="259" y="185"/>
                  </a:cubicBezTo>
                  <a:cubicBezTo>
                    <a:pt x="259" y="185"/>
                    <a:pt x="259" y="185"/>
                    <a:pt x="259" y="185"/>
                  </a:cubicBezTo>
                  <a:cubicBezTo>
                    <a:pt x="258" y="187"/>
                    <a:pt x="258" y="187"/>
                    <a:pt x="258" y="187"/>
                  </a:cubicBezTo>
                  <a:cubicBezTo>
                    <a:pt x="257" y="189"/>
                    <a:pt x="257" y="194"/>
                    <a:pt x="256" y="199"/>
                  </a:cubicBezTo>
                  <a:cubicBezTo>
                    <a:pt x="256" y="204"/>
                    <a:pt x="255" y="209"/>
                    <a:pt x="254" y="215"/>
                  </a:cubicBezTo>
                  <a:cubicBezTo>
                    <a:pt x="254" y="215"/>
                    <a:pt x="253" y="215"/>
                    <a:pt x="252" y="215"/>
                  </a:cubicBezTo>
                  <a:cubicBezTo>
                    <a:pt x="252" y="215"/>
                    <a:pt x="251" y="215"/>
                    <a:pt x="251" y="215"/>
                  </a:cubicBezTo>
                  <a:cubicBezTo>
                    <a:pt x="252" y="213"/>
                    <a:pt x="253" y="211"/>
                    <a:pt x="253" y="209"/>
                  </a:cubicBezTo>
                  <a:cubicBezTo>
                    <a:pt x="255" y="203"/>
                    <a:pt x="256" y="196"/>
                    <a:pt x="254" y="193"/>
                  </a:cubicBezTo>
                  <a:cubicBezTo>
                    <a:pt x="254" y="192"/>
                    <a:pt x="254" y="192"/>
                    <a:pt x="254" y="192"/>
                  </a:cubicBezTo>
                  <a:cubicBezTo>
                    <a:pt x="253" y="192"/>
                    <a:pt x="253" y="192"/>
                    <a:pt x="253" y="192"/>
                  </a:cubicBezTo>
                  <a:cubicBezTo>
                    <a:pt x="251" y="193"/>
                    <a:pt x="251" y="195"/>
                    <a:pt x="250" y="196"/>
                  </a:cubicBezTo>
                  <a:cubicBezTo>
                    <a:pt x="250" y="197"/>
                    <a:pt x="250" y="197"/>
                    <a:pt x="250" y="197"/>
                  </a:cubicBezTo>
                  <a:cubicBezTo>
                    <a:pt x="250" y="197"/>
                    <a:pt x="250" y="197"/>
                    <a:pt x="251" y="196"/>
                  </a:cubicBezTo>
                  <a:cubicBezTo>
                    <a:pt x="251" y="196"/>
                    <a:pt x="252" y="194"/>
                    <a:pt x="253" y="194"/>
                  </a:cubicBezTo>
                  <a:cubicBezTo>
                    <a:pt x="254" y="197"/>
                    <a:pt x="252" y="202"/>
                    <a:pt x="249" y="207"/>
                  </a:cubicBezTo>
                  <a:cubicBezTo>
                    <a:pt x="246" y="212"/>
                    <a:pt x="243" y="217"/>
                    <a:pt x="240" y="223"/>
                  </a:cubicBezTo>
                  <a:cubicBezTo>
                    <a:pt x="238" y="225"/>
                    <a:pt x="235" y="227"/>
                    <a:pt x="232" y="229"/>
                  </a:cubicBezTo>
                  <a:cubicBezTo>
                    <a:pt x="232" y="229"/>
                    <a:pt x="232" y="229"/>
                    <a:pt x="232" y="229"/>
                  </a:cubicBezTo>
                  <a:cubicBezTo>
                    <a:pt x="231" y="228"/>
                    <a:pt x="230" y="227"/>
                    <a:pt x="229" y="226"/>
                  </a:cubicBezTo>
                  <a:cubicBezTo>
                    <a:pt x="231" y="221"/>
                    <a:pt x="234" y="216"/>
                    <a:pt x="236" y="212"/>
                  </a:cubicBezTo>
                  <a:cubicBezTo>
                    <a:pt x="238" y="207"/>
                    <a:pt x="238" y="204"/>
                    <a:pt x="239" y="201"/>
                  </a:cubicBezTo>
                  <a:cubicBezTo>
                    <a:pt x="242" y="200"/>
                    <a:pt x="244" y="199"/>
                    <a:pt x="246" y="200"/>
                  </a:cubicBezTo>
                  <a:cubicBezTo>
                    <a:pt x="246" y="201"/>
                    <a:pt x="245" y="202"/>
                    <a:pt x="245" y="202"/>
                  </a:cubicBezTo>
                  <a:cubicBezTo>
                    <a:pt x="245" y="202"/>
                    <a:pt x="246" y="201"/>
                    <a:pt x="247" y="200"/>
                  </a:cubicBezTo>
                  <a:cubicBezTo>
                    <a:pt x="247" y="200"/>
                    <a:pt x="247" y="200"/>
                    <a:pt x="247" y="200"/>
                  </a:cubicBezTo>
                  <a:cubicBezTo>
                    <a:pt x="247" y="200"/>
                    <a:pt x="247" y="200"/>
                    <a:pt x="247" y="200"/>
                  </a:cubicBezTo>
                  <a:cubicBezTo>
                    <a:pt x="246" y="199"/>
                    <a:pt x="243" y="198"/>
                    <a:pt x="241" y="199"/>
                  </a:cubicBezTo>
                  <a:cubicBezTo>
                    <a:pt x="240" y="199"/>
                    <a:pt x="239" y="199"/>
                    <a:pt x="238" y="199"/>
                  </a:cubicBezTo>
                  <a:cubicBezTo>
                    <a:pt x="238" y="195"/>
                    <a:pt x="239" y="192"/>
                    <a:pt x="240" y="191"/>
                  </a:cubicBezTo>
                  <a:cubicBezTo>
                    <a:pt x="240" y="190"/>
                    <a:pt x="240" y="190"/>
                    <a:pt x="240" y="190"/>
                  </a:cubicBezTo>
                  <a:cubicBezTo>
                    <a:pt x="240" y="190"/>
                    <a:pt x="240" y="190"/>
                    <a:pt x="240" y="190"/>
                  </a:cubicBezTo>
                  <a:cubicBezTo>
                    <a:pt x="239" y="191"/>
                    <a:pt x="239" y="191"/>
                    <a:pt x="239" y="191"/>
                  </a:cubicBezTo>
                  <a:cubicBezTo>
                    <a:pt x="239" y="191"/>
                    <a:pt x="239" y="191"/>
                    <a:pt x="240" y="191"/>
                  </a:cubicBezTo>
                  <a:cubicBezTo>
                    <a:pt x="238" y="192"/>
                    <a:pt x="236" y="195"/>
                    <a:pt x="235" y="200"/>
                  </a:cubicBezTo>
                  <a:cubicBezTo>
                    <a:pt x="234" y="200"/>
                    <a:pt x="232" y="201"/>
                    <a:pt x="231" y="201"/>
                  </a:cubicBezTo>
                  <a:cubicBezTo>
                    <a:pt x="229" y="203"/>
                    <a:pt x="226" y="204"/>
                    <a:pt x="223" y="205"/>
                  </a:cubicBezTo>
                  <a:cubicBezTo>
                    <a:pt x="223" y="204"/>
                    <a:pt x="224" y="203"/>
                    <a:pt x="225" y="203"/>
                  </a:cubicBezTo>
                  <a:cubicBezTo>
                    <a:pt x="224" y="202"/>
                    <a:pt x="224" y="202"/>
                    <a:pt x="224" y="202"/>
                  </a:cubicBezTo>
                  <a:cubicBezTo>
                    <a:pt x="223" y="204"/>
                    <a:pt x="219" y="206"/>
                    <a:pt x="215" y="209"/>
                  </a:cubicBezTo>
                  <a:cubicBezTo>
                    <a:pt x="215" y="209"/>
                    <a:pt x="214" y="210"/>
                    <a:pt x="214" y="210"/>
                  </a:cubicBezTo>
                  <a:cubicBezTo>
                    <a:pt x="211" y="207"/>
                    <a:pt x="209" y="205"/>
                    <a:pt x="206" y="203"/>
                  </a:cubicBezTo>
                  <a:cubicBezTo>
                    <a:pt x="204" y="202"/>
                    <a:pt x="202" y="201"/>
                    <a:pt x="201" y="201"/>
                  </a:cubicBezTo>
                  <a:cubicBezTo>
                    <a:pt x="200" y="201"/>
                    <a:pt x="199" y="202"/>
                    <a:pt x="199" y="202"/>
                  </a:cubicBezTo>
                  <a:cubicBezTo>
                    <a:pt x="199" y="202"/>
                    <a:pt x="202" y="201"/>
                    <a:pt x="205" y="205"/>
                  </a:cubicBezTo>
                  <a:cubicBezTo>
                    <a:pt x="206" y="207"/>
                    <a:pt x="208" y="210"/>
                    <a:pt x="209" y="213"/>
                  </a:cubicBezTo>
                  <a:cubicBezTo>
                    <a:pt x="209" y="213"/>
                    <a:pt x="209" y="213"/>
                    <a:pt x="208" y="213"/>
                  </a:cubicBezTo>
                  <a:cubicBezTo>
                    <a:pt x="204" y="216"/>
                    <a:pt x="200" y="219"/>
                    <a:pt x="195" y="222"/>
                  </a:cubicBezTo>
                  <a:cubicBezTo>
                    <a:pt x="192" y="225"/>
                    <a:pt x="188" y="228"/>
                    <a:pt x="184" y="230"/>
                  </a:cubicBezTo>
                  <a:cubicBezTo>
                    <a:pt x="185" y="229"/>
                    <a:pt x="186" y="227"/>
                    <a:pt x="186" y="226"/>
                  </a:cubicBezTo>
                  <a:cubicBezTo>
                    <a:pt x="189" y="220"/>
                    <a:pt x="192" y="214"/>
                    <a:pt x="193" y="209"/>
                  </a:cubicBezTo>
                  <a:cubicBezTo>
                    <a:pt x="194" y="207"/>
                    <a:pt x="194" y="206"/>
                    <a:pt x="194" y="204"/>
                  </a:cubicBezTo>
                  <a:cubicBezTo>
                    <a:pt x="195" y="205"/>
                    <a:pt x="194" y="206"/>
                    <a:pt x="194" y="206"/>
                  </a:cubicBezTo>
                  <a:cubicBezTo>
                    <a:pt x="194" y="206"/>
                    <a:pt x="195" y="205"/>
                    <a:pt x="195" y="202"/>
                  </a:cubicBezTo>
                  <a:cubicBezTo>
                    <a:pt x="195" y="201"/>
                    <a:pt x="195" y="201"/>
                    <a:pt x="195" y="201"/>
                  </a:cubicBezTo>
                  <a:cubicBezTo>
                    <a:pt x="194" y="202"/>
                    <a:pt x="194" y="202"/>
                    <a:pt x="194" y="202"/>
                  </a:cubicBezTo>
                  <a:cubicBezTo>
                    <a:pt x="191" y="202"/>
                    <a:pt x="187" y="205"/>
                    <a:pt x="184" y="209"/>
                  </a:cubicBezTo>
                  <a:cubicBezTo>
                    <a:pt x="180" y="214"/>
                    <a:pt x="177" y="218"/>
                    <a:pt x="173" y="224"/>
                  </a:cubicBezTo>
                  <a:cubicBezTo>
                    <a:pt x="172" y="225"/>
                    <a:pt x="171" y="226"/>
                    <a:pt x="171" y="228"/>
                  </a:cubicBezTo>
                  <a:cubicBezTo>
                    <a:pt x="170" y="227"/>
                    <a:pt x="170" y="226"/>
                    <a:pt x="170" y="225"/>
                  </a:cubicBezTo>
                  <a:cubicBezTo>
                    <a:pt x="170" y="223"/>
                    <a:pt x="170" y="220"/>
                    <a:pt x="169" y="217"/>
                  </a:cubicBezTo>
                  <a:cubicBezTo>
                    <a:pt x="169" y="215"/>
                    <a:pt x="168" y="212"/>
                    <a:pt x="168" y="209"/>
                  </a:cubicBezTo>
                  <a:cubicBezTo>
                    <a:pt x="168" y="209"/>
                    <a:pt x="168" y="209"/>
                    <a:pt x="168" y="209"/>
                  </a:cubicBezTo>
                  <a:cubicBezTo>
                    <a:pt x="168" y="207"/>
                    <a:pt x="168" y="206"/>
                    <a:pt x="168" y="204"/>
                  </a:cubicBezTo>
                  <a:cubicBezTo>
                    <a:pt x="169" y="203"/>
                    <a:pt x="170" y="202"/>
                    <a:pt x="171" y="201"/>
                  </a:cubicBezTo>
                  <a:cubicBezTo>
                    <a:pt x="171" y="202"/>
                    <a:pt x="172" y="203"/>
                    <a:pt x="172" y="204"/>
                  </a:cubicBezTo>
                  <a:cubicBezTo>
                    <a:pt x="172" y="205"/>
                    <a:pt x="172" y="206"/>
                    <a:pt x="172" y="206"/>
                  </a:cubicBezTo>
                  <a:cubicBezTo>
                    <a:pt x="172" y="206"/>
                    <a:pt x="173" y="205"/>
                    <a:pt x="173" y="204"/>
                  </a:cubicBezTo>
                  <a:cubicBezTo>
                    <a:pt x="173" y="203"/>
                    <a:pt x="173" y="201"/>
                    <a:pt x="172" y="200"/>
                  </a:cubicBezTo>
                  <a:cubicBezTo>
                    <a:pt x="173" y="199"/>
                    <a:pt x="175" y="197"/>
                    <a:pt x="176" y="196"/>
                  </a:cubicBezTo>
                  <a:cubicBezTo>
                    <a:pt x="179" y="194"/>
                    <a:pt x="182" y="191"/>
                    <a:pt x="185" y="189"/>
                  </a:cubicBezTo>
                  <a:cubicBezTo>
                    <a:pt x="188" y="187"/>
                    <a:pt x="191" y="185"/>
                    <a:pt x="193" y="185"/>
                  </a:cubicBezTo>
                  <a:cubicBezTo>
                    <a:pt x="195" y="184"/>
                    <a:pt x="197" y="185"/>
                    <a:pt x="198" y="186"/>
                  </a:cubicBezTo>
                  <a:cubicBezTo>
                    <a:pt x="198" y="186"/>
                    <a:pt x="198" y="186"/>
                    <a:pt x="198" y="186"/>
                  </a:cubicBezTo>
                  <a:cubicBezTo>
                    <a:pt x="198" y="188"/>
                    <a:pt x="198" y="188"/>
                    <a:pt x="198" y="188"/>
                  </a:cubicBezTo>
                  <a:cubicBezTo>
                    <a:pt x="198" y="188"/>
                    <a:pt x="199" y="188"/>
                    <a:pt x="200" y="186"/>
                  </a:cubicBezTo>
                  <a:cubicBezTo>
                    <a:pt x="202" y="186"/>
                    <a:pt x="202" y="186"/>
                    <a:pt x="202" y="186"/>
                  </a:cubicBezTo>
                  <a:cubicBezTo>
                    <a:pt x="202" y="186"/>
                    <a:pt x="202" y="186"/>
                    <a:pt x="202" y="186"/>
                  </a:cubicBezTo>
                  <a:cubicBezTo>
                    <a:pt x="202" y="184"/>
                    <a:pt x="197" y="182"/>
                    <a:pt x="194" y="183"/>
                  </a:cubicBezTo>
                  <a:cubicBezTo>
                    <a:pt x="191" y="183"/>
                    <a:pt x="186" y="184"/>
                    <a:pt x="183" y="186"/>
                  </a:cubicBezTo>
                  <a:cubicBezTo>
                    <a:pt x="180" y="187"/>
                    <a:pt x="176" y="188"/>
                    <a:pt x="172" y="191"/>
                  </a:cubicBezTo>
                  <a:cubicBezTo>
                    <a:pt x="170" y="192"/>
                    <a:pt x="167" y="194"/>
                    <a:pt x="165" y="196"/>
                  </a:cubicBezTo>
                  <a:cubicBezTo>
                    <a:pt x="164" y="193"/>
                    <a:pt x="164" y="190"/>
                    <a:pt x="164" y="188"/>
                  </a:cubicBezTo>
                  <a:cubicBezTo>
                    <a:pt x="164" y="188"/>
                    <a:pt x="164" y="188"/>
                    <a:pt x="164" y="188"/>
                  </a:cubicBezTo>
                  <a:cubicBezTo>
                    <a:pt x="165" y="187"/>
                    <a:pt x="166" y="185"/>
                    <a:pt x="166" y="185"/>
                  </a:cubicBezTo>
                  <a:cubicBezTo>
                    <a:pt x="166" y="185"/>
                    <a:pt x="165" y="185"/>
                    <a:pt x="164" y="185"/>
                  </a:cubicBezTo>
                  <a:cubicBezTo>
                    <a:pt x="164" y="185"/>
                    <a:pt x="164" y="185"/>
                    <a:pt x="164" y="185"/>
                  </a:cubicBezTo>
                  <a:cubicBezTo>
                    <a:pt x="164" y="187"/>
                    <a:pt x="164" y="187"/>
                    <a:pt x="164" y="187"/>
                  </a:cubicBezTo>
                  <a:cubicBezTo>
                    <a:pt x="162" y="189"/>
                    <a:pt x="161" y="194"/>
                    <a:pt x="160" y="201"/>
                  </a:cubicBezTo>
                  <a:cubicBezTo>
                    <a:pt x="153" y="207"/>
                    <a:pt x="147" y="215"/>
                    <a:pt x="141" y="222"/>
                  </a:cubicBezTo>
                  <a:cubicBezTo>
                    <a:pt x="140" y="224"/>
                    <a:pt x="139" y="225"/>
                    <a:pt x="138" y="226"/>
                  </a:cubicBezTo>
                  <a:cubicBezTo>
                    <a:pt x="138" y="226"/>
                    <a:pt x="138" y="226"/>
                    <a:pt x="138" y="226"/>
                  </a:cubicBezTo>
                  <a:cubicBezTo>
                    <a:pt x="138" y="224"/>
                    <a:pt x="137" y="222"/>
                    <a:pt x="137" y="220"/>
                  </a:cubicBezTo>
                  <a:cubicBezTo>
                    <a:pt x="142" y="212"/>
                    <a:pt x="147" y="204"/>
                    <a:pt x="152" y="198"/>
                  </a:cubicBezTo>
                  <a:cubicBezTo>
                    <a:pt x="165" y="180"/>
                    <a:pt x="179" y="171"/>
                    <a:pt x="179" y="171"/>
                  </a:cubicBezTo>
                  <a:cubicBezTo>
                    <a:pt x="179" y="171"/>
                    <a:pt x="175" y="172"/>
                    <a:pt x="169" y="176"/>
                  </a:cubicBezTo>
                  <a:cubicBezTo>
                    <a:pt x="163" y="179"/>
                    <a:pt x="155" y="185"/>
                    <a:pt x="147" y="193"/>
                  </a:cubicBezTo>
                  <a:cubicBezTo>
                    <a:pt x="142" y="197"/>
                    <a:pt x="137" y="202"/>
                    <a:pt x="132" y="207"/>
                  </a:cubicBezTo>
                  <a:cubicBezTo>
                    <a:pt x="132" y="206"/>
                    <a:pt x="131" y="205"/>
                    <a:pt x="130" y="205"/>
                  </a:cubicBezTo>
                  <a:cubicBezTo>
                    <a:pt x="130" y="204"/>
                    <a:pt x="130" y="204"/>
                    <a:pt x="130" y="204"/>
                  </a:cubicBezTo>
                  <a:cubicBezTo>
                    <a:pt x="130" y="204"/>
                    <a:pt x="130" y="204"/>
                    <a:pt x="130" y="204"/>
                  </a:cubicBezTo>
                  <a:cubicBezTo>
                    <a:pt x="129" y="205"/>
                    <a:pt x="128" y="206"/>
                    <a:pt x="128" y="206"/>
                  </a:cubicBezTo>
                  <a:cubicBezTo>
                    <a:pt x="128" y="206"/>
                    <a:pt x="129" y="206"/>
                    <a:pt x="130" y="205"/>
                  </a:cubicBezTo>
                  <a:cubicBezTo>
                    <a:pt x="130" y="207"/>
                    <a:pt x="130" y="208"/>
                    <a:pt x="130" y="210"/>
                  </a:cubicBezTo>
                  <a:cubicBezTo>
                    <a:pt x="128" y="213"/>
                    <a:pt x="125" y="216"/>
                    <a:pt x="123" y="220"/>
                  </a:cubicBezTo>
                  <a:cubicBezTo>
                    <a:pt x="117" y="228"/>
                    <a:pt x="111" y="235"/>
                    <a:pt x="106" y="242"/>
                  </a:cubicBezTo>
                  <a:cubicBezTo>
                    <a:pt x="105" y="242"/>
                    <a:pt x="105" y="242"/>
                    <a:pt x="105" y="242"/>
                  </a:cubicBezTo>
                  <a:cubicBezTo>
                    <a:pt x="107" y="238"/>
                    <a:pt x="108" y="234"/>
                    <a:pt x="110" y="230"/>
                  </a:cubicBezTo>
                  <a:cubicBezTo>
                    <a:pt x="111" y="228"/>
                    <a:pt x="113" y="225"/>
                    <a:pt x="114" y="223"/>
                  </a:cubicBezTo>
                  <a:cubicBezTo>
                    <a:pt x="115" y="221"/>
                    <a:pt x="116" y="218"/>
                    <a:pt x="117" y="216"/>
                  </a:cubicBezTo>
                  <a:cubicBezTo>
                    <a:pt x="121" y="209"/>
                    <a:pt x="121" y="209"/>
                    <a:pt x="121" y="209"/>
                  </a:cubicBezTo>
                  <a:cubicBezTo>
                    <a:pt x="123" y="206"/>
                    <a:pt x="123" y="206"/>
                    <a:pt x="123" y="206"/>
                  </a:cubicBezTo>
                  <a:cubicBezTo>
                    <a:pt x="123" y="204"/>
                    <a:pt x="124" y="203"/>
                    <a:pt x="124" y="202"/>
                  </a:cubicBezTo>
                  <a:cubicBezTo>
                    <a:pt x="126" y="198"/>
                    <a:pt x="128" y="194"/>
                    <a:pt x="131" y="191"/>
                  </a:cubicBezTo>
                  <a:cubicBezTo>
                    <a:pt x="133" y="187"/>
                    <a:pt x="135" y="184"/>
                    <a:pt x="137" y="181"/>
                  </a:cubicBezTo>
                  <a:cubicBezTo>
                    <a:pt x="138" y="179"/>
                    <a:pt x="140" y="177"/>
                    <a:pt x="141" y="176"/>
                  </a:cubicBezTo>
                  <a:cubicBezTo>
                    <a:pt x="142" y="174"/>
                    <a:pt x="141" y="173"/>
                    <a:pt x="142" y="173"/>
                  </a:cubicBezTo>
                  <a:cubicBezTo>
                    <a:pt x="141" y="173"/>
                    <a:pt x="141" y="174"/>
                    <a:pt x="140" y="175"/>
                  </a:cubicBezTo>
                  <a:cubicBezTo>
                    <a:pt x="139" y="176"/>
                    <a:pt x="137" y="178"/>
                    <a:pt x="135" y="180"/>
                  </a:cubicBezTo>
                  <a:cubicBezTo>
                    <a:pt x="133" y="182"/>
                    <a:pt x="130" y="185"/>
                    <a:pt x="127" y="188"/>
                  </a:cubicBezTo>
                  <a:cubicBezTo>
                    <a:pt x="126" y="189"/>
                    <a:pt x="124" y="191"/>
                    <a:pt x="122" y="193"/>
                  </a:cubicBezTo>
                  <a:cubicBezTo>
                    <a:pt x="121" y="194"/>
                    <a:pt x="119" y="196"/>
                    <a:pt x="118" y="198"/>
                  </a:cubicBezTo>
                  <a:cubicBezTo>
                    <a:pt x="115" y="202"/>
                    <a:pt x="112" y="207"/>
                    <a:pt x="109" y="211"/>
                  </a:cubicBezTo>
                  <a:cubicBezTo>
                    <a:pt x="107" y="213"/>
                    <a:pt x="105" y="215"/>
                    <a:pt x="104" y="217"/>
                  </a:cubicBezTo>
                  <a:cubicBezTo>
                    <a:pt x="102" y="220"/>
                    <a:pt x="101" y="222"/>
                    <a:pt x="99" y="224"/>
                  </a:cubicBezTo>
                  <a:cubicBezTo>
                    <a:pt x="95" y="230"/>
                    <a:pt x="92" y="237"/>
                    <a:pt x="89" y="243"/>
                  </a:cubicBezTo>
                  <a:cubicBezTo>
                    <a:pt x="87" y="243"/>
                    <a:pt x="85" y="243"/>
                    <a:pt x="84" y="243"/>
                  </a:cubicBezTo>
                  <a:cubicBezTo>
                    <a:pt x="85" y="240"/>
                    <a:pt x="86" y="235"/>
                    <a:pt x="88" y="231"/>
                  </a:cubicBezTo>
                  <a:cubicBezTo>
                    <a:pt x="89" y="228"/>
                    <a:pt x="90" y="225"/>
                    <a:pt x="91" y="222"/>
                  </a:cubicBezTo>
                  <a:cubicBezTo>
                    <a:pt x="91" y="219"/>
                    <a:pt x="92" y="216"/>
                    <a:pt x="93" y="213"/>
                  </a:cubicBezTo>
                  <a:cubicBezTo>
                    <a:pt x="94" y="208"/>
                    <a:pt x="96" y="203"/>
                    <a:pt x="98" y="198"/>
                  </a:cubicBezTo>
                  <a:cubicBezTo>
                    <a:pt x="101" y="193"/>
                    <a:pt x="103" y="189"/>
                    <a:pt x="105" y="185"/>
                  </a:cubicBezTo>
                  <a:cubicBezTo>
                    <a:pt x="107" y="181"/>
                    <a:pt x="108" y="176"/>
                    <a:pt x="109" y="173"/>
                  </a:cubicBezTo>
                  <a:cubicBezTo>
                    <a:pt x="111" y="171"/>
                    <a:pt x="113" y="168"/>
                    <a:pt x="114" y="167"/>
                  </a:cubicBezTo>
                  <a:cubicBezTo>
                    <a:pt x="115" y="165"/>
                    <a:pt x="115" y="164"/>
                    <a:pt x="115" y="164"/>
                  </a:cubicBezTo>
                  <a:cubicBezTo>
                    <a:pt x="115" y="164"/>
                    <a:pt x="115" y="165"/>
                    <a:pt x="113" y="166"/>
                  </a:cubicBezTo>
                  <a:cubicBezTo>
                    <a:pt x="112" y="168"/>
                    <a:pt x="110" y="169"/>
                    <a:pt x="107" y="172"/>
                  </a:cubicBezTo>
                  <a:cubicBezTo>
                    <a:pt x="105" y="175"/>
                    <a:pt x="104" y="179"/>
                    <a:pt x="101" y="182"/>
                  </a:cubicBezTo>
                  <a:cubicBezTo>
                    <a:pt x="98" y="186"/>
                    <a:pt x="95" y="190"/>
                    <a:pt x="92" y="195"/>
                  </a:cubicBezTo>
                  <a:cubicBezTo>
                    <a:pt x="89" y="199"/>
                    <a:pt x="86" y="204"/>
                    <a:pt x="83" y="210"/>
                  </a:cubicBezTo>
                  <a:cubicBezTo>
                    <a:pt x="82" y="213"/>
                    <a:pt x="81" y="216"/>
                    <a:pt x="80" y="219"/>
                  </a:cubicBezTo>
                  <a:cubicBezTo>
                    <a:pt x="79" y="221"/>
                    <a:pt x="78" y="223"/>
                    <a:pt x="76" y="226"/>
                  </a:cubicBezTo>
                  <a:cubicBezTo>
                    <a:pt x="74" y="231"/>
                    <a:pt x="71" y="237"/>
                    <a:pt x="69" y="243"/>
                  </a:cubicBezTo>
                  <a:cubicBezTo>
                    <a:pt x="69" y="244"/>
                    <a:pt x="69" y="245"/>
                    <a:pt x="68" y="245"/>
                  </a:cubicBezTo>
                  <a:cubicBezTo>
                    <a:pt x="68" y="245"/>
                    <a:pt x="68" y="245"/>
                    <a:pt x="68" y="245"/>
                  </a:cubicBezTo>
                  <a:cubicBezTo>
                    <a:pt x="71" y="230"/>
                    <a:pt x="75" y="213"/>
                    <a:pt x="81" y="200"/>
                  </a:cubicBezTo>
                  <a:cubicBezTo>
                    <a:pt x="83" y="196"/>
                    <a:pt x="85" y="193"/>
                    <a:pt x="87" y="189"/>
                  </a:cubicBezTo>
                  <a:cubicBezTo>
                    <a:pt x="88" y="186"/>
                    <a:pt x="90" y="183"/>
                    <a:pt x="91" y="180"/>
                  </a:cubicBezTo>
                  <a:cubicBezTo>
                    <a:pt x="93" y="176"/>
                    <a:pt x="95" y="173"/>
                    <a:pt x="95" y="173"/>
                  </a:cubicBezTo>
                  <a:cubicBezTo>
                    <a:pt x="95" y="173"/>
                    <a:pt x="92" y="175"/>
                    <a:pt x="89" y="179"/>
                  </a:cubicBezTo>
                  <a:cubicBezTo>
                    <a:pt x="87" y="181"/>
                    <a:pt x="85" y="184"/>
                    <a:pt x="83" y="187"/>
                  </a:cubicBezTo>
                  <a:cubicBezTo>
                    <a:pt x="80" y="189"/>
                    <a:pt x="78" y="192"/>
                    <a:pt x="75" y="196"/>
                  </a:cubicBezTo>
                  <a:cubicBezTo>
                    <a:pt x="73" y="199"/>
                    <a:pt x="71" y="201"/>
                    <a:pt x="69" y="204"/>
                  </a:cubicBezTo>
                  <a:cubicBezTo>
                    <a:pt x="69" y="204"/>
                    <a:pt x="69" y="204"/>
                    <a:pt x="69" y="203"/>
                  </a:cubicBezTo>
                  <a:cubicBezTo>
                    <a:pt x="70" y="199"/>
                    <a:pt x="70" y="195"/>
                    <a:pt x="70" y="192"/>
                  </a:cubicBezTo>
                  <a:cubicBezTo>
                    <a:pt x="71" y="191"/>
                    <a:pt x="71" y="190"/>
                    <a:pt x="71" y="189"/>
                  </a:cubicBezTo>
                  <a:cubicBezTo>
                    <a:pt x="71" y="189"/>
                    <a:pt x="71" y="188"/>
                    <a:pt x="72" y="188"/>
                  </a:cubicBezTo>
                  <a:cubicBezTo>
                    <a:pt x="72" y="187"/>
                    <a:pt x="74" y="185"/>
                    <a:pt x="74" y="183"/>
                  </a:cubicBezTo>
                  <a:cubicBezTo>
                    <a:pt x="74" y="180"/>
                    <a:pt x="74" y="178"/>
                    <a:pt x="74" y="177"/>
                  </a:cubicBezTo>
                  <a:cubicBezTo>
                    <a:pt x="75" y="176"/>
                    <a:pt x="75" y="175"/>
                    <a:pt x="75" y="175"/>
                  </a:cubicBezTo>
                  <a:cubicBezTo>
                    <a:pt x="75" y="175"/>
                    <a:pt x="75" y="175"/>
                    <a:pt x="74" y="177"/>
                  </a:cubicBezTo>
                  <a:cubicBezTo>
                    <a:pt x="72" y="178"/>
                    <a:pt x="73" y="181"/>
                    <a:pt x="72" y="183"/>
                  </a:cubicBezTo>
                  <a:cubicBezTo>
                    <a:pt x="71" y="184"/>
                    <a:pt x="70" y="184"/>
                    <a:pt x="69" y="185"/>
                  </a:cubicBezTo>
                  <a:cubicBezTo>
                    <a:pt x="69" y="186"/>
                    <a:pt x="68" y="187"/>
                    <a:pt x="67" y="188"/>
                  </a:cubicBezTo>
                  <a:cubicBezTo>
                    <a:pt x="67" y="188"/>
                    <a:pt x="66" y="189"/>
                    <a:pt x="66" y="190"/>
                  </a:cubicBezTo>
                  <a:cubicBezTo>
                    <a:pt x="64" y="194"/>
                    <a:pt x="64" y="198"/>
                    <a:pt x="62" y="202"/>
                  </a:cubicBezTo>
                  <a:cubicBezTo>
                    <a:pt x="61" y="205"/>
                    <a:pt x="59" y="209"/>
                    <a:pt x="57" y="213"/>
                  </a:cubicBezTo>
                  <a:cubicBezTo>
                    <a:pt x="55" y="218"/>
                    <a:pt x="54" y="222"/>
                    <a:pt x="53" y="226"/>
                  </a:cubicBezTo>
                  <a:cubicBezTo>
                    <a:pt x="54" y="217"/>
                    <a:pt x="56" y="208"/>
                    <a:pt x="58" y="200"/>
                  </a:cubicBezTo>
                  <a:cubicBezTo>
                    <a:pt x="63" y="182"/>
                    <a:pt x="71" y="171"/>
                    <a:pt x="71" y="171"/>
                  </a:cubicBezTo>
                  <a:cubicBezTo>
                    <a:pt x="71" y="171"/>
                    <a:pt x="68" y="173"/>
                    <a:pt x="64" y="177"/>
                  </a:cubicBezTo>
                  <a:cubicBezTo>
                    <a:pt x="62" y="180"/>
                    <a:pt x="59" y="185"/>
                    <a:pt x="56" y="190"/>
                  </a:cubicBezTo>
                  <a:cubicBezTo>
                    <a:pt x="56" y="189"/>
                    <a:pt x="56" y="189"/>
                    <a:pt x="56" y="189"/>
                  </a:cubicBezTo>
                  <a:cubicBezTo>
                    <a:pt x="57" y="185"/>
                    <a:pt x="56" y="183"/>
                    <a:pt x="56" y="182"/>
                  </a:cubicBezTo>
                  <a:cubicBezTo>
                    <a:pt x="57" y="180"/>
                    <a:pt x="58" y="180"/>
                    <a:pt x="58" y="180"/>
                  </a:cubicBezTo>
                  <a:cubicBezTo>
                    <a:pt x="58" y="180"/>
                    <a:pt x="57" y="180"/>
                    <a:pt x="56" y="181"/>
                  </a:cubicBezTo>
                  <a:cubicBezTo>
                    <a:pt x="55" y="183"/>
                    <a:pt x="55" y="186"/>
                    <a:pt x="54" y="188"/>
                  </a:cubicBezTo>
                  <a:cubicBezTo>
                    <a:pt x="53" y="190"/>
                    <a:pt x="49" y="192"/>
                    <a:pt x="48" y="197"/>
                  </a:cubicBezTo>
                  <a:cubicBezTo>
                    <a:pt x="47" y="198"/>
                    <a:pt x="46" y="200"/>
                    <a:pt x="45" y="202"/>
                  </a:cubicBezTo>
                  <a:cubicBezTo>
                    <a:pt x="45" y="202"/>
                    <a:pt x="45" y="202"/>
                    <a:pt x="45" y="202"/>
                  </a:cubicBezTo>
                  <a:cubicBezTo>
                    <a:pt x="46" y="198"/>
                    <a:pt x="46" y="194"/>
                    <a:pt x="48" y="191"/>
                  </a:cubicBezTo>
                  <a:cubicBezTo>
                    <a:pt x="49" y="187"/>
                    <a:pt x="50" y="184"/>
                    <a:pt x="50" y="181"/>
                  </a:cubicBezTo>
                  <a:cubicBezTo>
                    <a:pt x="51" y="176"/>
                    <a:pt x="53" y="173"/>
                    <a:pt x="53" y="173"/>
                  </a:cubicBezTo>
                  <a:cubicBezTo>
                    <a:pt x="53" y="173"/>
                    <a:pt x="53" y="173"/>
                    <a:pt x="52" y="175"/>
                  </a:cubicBezTo>
                  <a:cubicBezTo>
                    <a:pt x="51" y="176"/>
                    <a:pt x="49" y="178"/>
                    <a:pt x="48" y="180"/>
                  </a:cubicBezTo>
                  <a:cubicBezTo>
                    <a:pt x="47" y="183"/>
                    <a:pt x="46" y="186"/>
                    <a:pt x="44" y="189"/>
                  </a:cubicBezTo>
                  <a:cubicBezTo>
                    <a:pt x="41" y="192"/>
                    <a:pt x="39" y="196"/>
                    <a:pt x="38" y="200"/>
                  </a:cubicBezTo>
                  <a:cubicBezTo>
                    <a:pt x="36" y="204"/>
                    <a:pt x="35" y="209"/>
                    <a:pt x="34" y="213"/>
                  </a:cubicBezTo>
                  <a:cubicBezTo>
                    <a:pt x="33" y="218"/>
                    <a:pt x="32" y="222"/>
                    <a:pt x="31" y="227"/>
                  </a:cubicBezTo>
                  <a:cubicBezTo>
                    <a:pt x="30" y="231"/>
                    <a:pt x="29" y="234"/>
                    <a:pt x="29" y="238"/>
                  </a:cubicBezTo>
                  <a:cubicBezTo>
                    <a:pt x="27" y="240"/>
                    <a:pt x="26" y="245"/>
                    <a:pt x="25" y="245"/>
                  </a:cubicBezTo>
                  <a:cubicBezTo>
                    <a:pt x="25" y="245"/>
                    <a:pt x="25" y="245"/>
                    <a:pt x="25" y="245"/>
                  </a:cubicBezTo>
                  <a:cubicBezTo>
                    <a:pt x="25" y="245"/>
                    <a:pt x="25" y="241"/>
                    <a:pt x="26" y="239"/>
                  </a:cubicBezTo>
                  <a:cubicBezTo>
                    <a:pt x="28" y="230"/>
                    <a:pt x="29" y="220"/>
                    <a:pt x="30" y="212"/>
                  </a:cubicBezTo>
                  <a:cubicBezTo>
                    <a:pt x="31" y="208"/>
                    <a:pt x="32" y="205"/>
                    <a:pt x="34" y="202"/>
                  </a:cubicBezTo>
                  <a:cubicBezTo>
                    <a:pt x="35" y="198"/>
                    <a:pt x="37" y="195"/>
                    <a:pt x="38" y="193"/>
                  </a:cubicBezTo>
                  <a:cubicBezTo>
                    <a:pt x="40" y="187"/>
                    <a:pt x="40" y="184"/>
                    <a:pt x="40" y="184"/>
                  </a:cubicBezTo>
                  <a:cubicBezTo>
                    <a:pt x="40" y="184"/>
                    <a:pt x="39" y="187"/>
                    <a:pt x="36" y="192"/>
                  </a:cubicBezTo>
                  <a:cubicBezTo>
                    <a:pt x="34" y="194"/>
                    <a:pt x="32" y="196"/>
                    <a:pt x="30" y="199"/>
                  </a:cubicBezTo>
                  <a:cubicBezTo>
                    <a:pt x="27" y="202"/>
                    <a:pt x="25" y="206"/>
                    <a:pt x="23" y="210"/>
                  </a:cubicBezTo>
                  <a:cubicBezTo>
                    <a:pt x="19" y="219"/>
                    <a:pt x="17" y="228"/>
                    <a:pt x="13" y="237"/>
                  </a:cubicBezTo>
                  <a:cubicBezTo>
                    <a:pt x="12" y="241"/>
                    <a:pt x="12" y="245"/>
                    <a:pt x="11" y="248"/>
                  </a:cubicBezTo>
                  <a:cubicBezTo>
                    <a:pt x="8" y="248"/>
                    <a:pt x="4" y="249"/>
                    <a:pt x="0" y="249"/>
                  </a:cubicBezTo>
                  <a:cubicBezTo>
                    <a:pt x="0" y="432"/>
                    <a:pt x="0" y="432"/>
                    <a:pt x="0" y="432"/>
                  </a:cubicBezTo>
                  <a:cubicBezTo>
                    <a:pt x="5245" y="432"/>
                    <a:pt x="5245" y="432"/>
                    <a:pt x="5245" y="432"/>
                  </a:cubicBezTo>
                  <a:cubicBezTo>
                    <a:pt x="5245" y="214"/>
                    <a:pt x="5245" y="214"/>
                    <a:pt x="5245" y="214"/>
                  </a:cubicBezTo>
                  <a:cubicBezTo>
                    <a:pt x="5233" y="213"/>
                    <a:pt x="5220" y="212"/>
                    <a:pt x="5208" y="211"/>
                  </a:cubicBezTo>
                  <a:close/>
                  <a:moveTo>
                    <a:pt x="3499" y="136"/>
                  </a:moveTo>
                  <a:cubicBezTo>
                    <a:pt x="3500" y="136"/>
                    <a:pt x="3501" y="136"/>
                    <a:pt x="3502" y="136"/>
                  </a:cubicBezTo>
                  <a:cubicBezTo>
                    <a:pt x="3502" y="139"/>
                    <a:pt x="3501" y="143"/>
                    <a:pt x="3500" y="144"/>
                  </a:cubicBezTo>
                  <a:cubicBezTo>
                    <a:pt x="3499" y="145"/>
                    <a:pt x="3499" y="146"/>
                    <a:pt x="3499" y="146"/>
                  </a:cubicBezTo>
                  <a:cubicBezTo>
                    <a:pt x="3499" y="143"/>
                    <a:pt x="3499" y="140"/>
                    <a:pt x="3499" y="136"/>
                  </a:cubicBezTo>
                  <a:close/>
                  <a:moveTo>
                    <a:pt x="2630" y="111"/>
                  </a:moveTo>
                  <a:cubicBezTo>
                    <a:pt x="2630" y="110"/>
                    <a:pt x="2630" y="109"/>
                    <a:pt x="2631" y="109"/>
                  </a:cubicBezTo>
                  <a:cubicBezTo>
                    <a:pt x="2631" y="108"/>
                    <a:pt x="2631" y="108"/>
                    <a:pt x="2631" y="108"/>
                  </a:cubicBezTo>
                  <a:cubicBezTo>
                    <a:pt x="2631" y="108"/>
                    <a:pt x="2631" y="109"/>
                    <a:pt x="2631" y="109"/>
                  </a:cubicBezTo>
                  <a:cubicBezTo>
                    <a:pt x="2631" y="110"/>
                    <a:pt x="2630" y="110"/>
                    <a:pt x="2630" y="111"/>
                  </a:cubicBezTo>
                  <a:close/>
                  <a:moveTo>
                    <a:pt x="3124" y="155"/>
                  </a:moveTo>
                  <a:cubicBezTo>
                    <a:pt x="3124" y="155"/>
                    <a:pt x="3124" y="154"/>
                    <a:pt x="3124" y="153"/>
                  </a:cubicBezTo>
                  <a:cubicBezTo>
                    <a:pt x="3125" y="148"/>
                    <a:pt x="3127" y="142"/>
                    <a:pt x="3129" y="137"/>
                  </a:cubicBezTo>
                  <a:cubicBezTo>
                    <a:pt x="3130" y="134"/>
                    <a:pt x="3131" y="132"/>
                    <a:pt x="3132" y="129"/>
                  </a:cubicBezTo>
                  <a:cubicBezTo>
                    <a:pt x="3133" y="135"/>
                    <a:pt x="3133" y="141"/>
                    <a:pt x="3134" y="147"/>
                  </a:cubicBezTo>
                  <a:cubicBezTo>
                    <a:pt x="3134" y="151"/>
                    <a:pt x="3135" y="155"/>
                    <a:pt x="3136" y="159"/>
                  </a:cubicBezTo>
                  <a:cubicBezTo>
                    <a:pt x="3132" y="157"/>
                    <a:pt x="3128" y="156"/>
                    <a:pt x="3124" y="155"/>
                  </a:cubicBezTo>
                  <a:close/>
                  <a:moveTo>
                    <a:pt x="3030" y="111"/>
                  </a:moveTo>
                  <a:cubicBezTo>
                    <a:pt x="3030" y="116"/>
                    <a:pt x="3031" y="120"/>
                    <a:pt x="3031" y="124"/>
                  </a:cubicBezTo>
                  <a:cubicBezTo>
                    <a:pt x="3030" y="125"/>
                    <a:pt x="3029" y="126"/>
                    <a:pt x="3029" y="127"/>
                  </a:cubicBezTo>
                  <a:cubicBezTo>
                    <a:pt x="3028" y="127"/>
                    <a:pt x="3027" y="128"/>
                    <a:pt x="3027" y="128"/>
                  </a:cubicBezTo>
                  <a:cubicBezTo>
                    <a:pt x="3028" y="123"/>
                    <a:pt x="3030" y="117"/>
                    <a:pt x="3030" y="111"/>
                  </a:cubicBezTo>
                  <a:close/>
                  <a:moveTo>
                    <a:pt x="3034" y="140"/>
                  </a:moveTo>
                  <a:cubicBezTo>
                    <a:pt x="3034" y="140"/>
                    <a:pt x="3033" y="140"/>
                    <a:pt x="3033" y="140"/>
                  </a:cubicBezTo>
                  <a:cubicBezTo>
                    <a:pt x="3033" y="139"/>
                    <a:pt x="3034" y="139"/>
                    <a:pt x="3034" y="139"/>
                  </a:cubicBezTo>
                  <a:cubicBezTo>
                    <a:pt x="3034" y="139"/>
                    <a:pt x="3034" y="139"/>
                    <a:pt x="3034" y="140"/>
                  </a:cubicBezTo>
                  <a:close/>
                  <a:moveTo>
                    <a:pt x="3105" y="122"/>
                  </a:moveTo>
                  <a:cubicBezTo>
                    <a:pt x="3106" y="132"/>
                    <a:pt x="3107" y="142"/>
                    <a:pt x="3108" y="151"/>
                  </a:cubicBezTo>
                  <a:cubicBezTo>
                    <a:pt x="3101" y="150"/>
                    <a:pt x="3094" y="148"/>
                    <a:pt x="3087" y="147"/>
                  </a:cubicBezTo>
                  <a:cubicBezTo>
                    <a:pt x="3090" y="140"/>
                    <a:pt x="3095" y="134"/>
                    <a:pt x="3100" y="128"/>
                  </a:cubicBezTo>
                  <a:cubicBezTo>
                    <a:pt x="3102" y="126"/>
                    <a:pt x="3104" y="124"/>
                    <a:pt x="3105" y="122"/>
                  </a:cubicBezTo>
                  <a:close/>
                  <a:moveTo>
                    <a:pt x="3122" y="102"/>
                  </a:moveTo>
                  <a:cubicBezTo>
                    <a:pt x="3125" y="99"/>
                    <a:pt x="3127" y="96"/>
                    <a:pt x="3130" y="93"/>
                  </a:cubicBezTo>
                  <a:cubicBezTo>
                    <a:pt x="3130" y="92"/>
                    <a:pt x="3131" y="90"/>
                    <a:pt x="3132" y="89"/>
                  </a:cubicBezTo>
                  <a:cubicBezTo>
                    <a:pt x="3132" y="93"/>
                    <a:pt x="3132" y="97"/>
                    <a:pt x="3132" y="101"/>
                  </a:cubicBezTo>
                  <a:cubicBezTo>
                    <a:pt x="3131" y="101"/>
                    <a:pt x="3131" y="101"/>
                    <a:pt x="3131" y="101"/>
                  </a:cubicBezTo>
                  <a:cubicBezTo>
                    <a:pt x="3132" y="101"/>
                    <a:pt x="3132" y="101"/>
                    <a:pt x="3132" y="101"/>
                  </a:cubicBezTo>
                  <a:cubicBezTo>
                    <a:pt x="3132" y="102"/>
                    <a:pt x="3132" y="103"/>
                    <a:pt x="3132" y="104"/>
                  </a:cubicBezTo>
                  <a:cubicBezTo>
                    <a:pt x="3130" y="108"/>
                    <a:pt x="3128" y="111"/>
                    <a:pt x="3126" y="115"/>
                  </a:cubicBezTo>
                  <a:cubicBezTo>
                    <a:pt x="3125" y="116"/>
                    <a:pt x="3125" y="118"/>
                    <a:pt x="3124" y="119"/>
                  </a:cubicBezTo>
                  <a:cubicBezTo>
                    <a:pt x="3123" y="121"/>
                    <a:pt x="3123" y="122"/>
                    <a:pt x="3122" y="123"/>
                  </a:cubicBezTo>
                  <a:cubicBezTo>
                    <a:pt x="3121" y="125"/>
                    <a:pt x="3120" y="126"/>
                    <a:pt x="3119" y="128"/>
                  </a:cubicBezTo>
                  <a:cubicBezTo>
                    <a:pt x="3118" y="122"/>
                    <a:pt x="3117" y="115"/>
                    <a:pt x="3116" y="109"/>
                  </a:cubicBezTo>
                  <a:lnTo>
                    <a:pt x="3122" y="102"/>
                  </a:lnTo>
                  <a:close/>
                  <a:moveTo>
                    <a:pt x="3101" y="94"/>
                  </a:moveTo>
                  <a:cubicBezTo>
                    <a:pt x="3104" y="90"/>
                    <a:pt x="3106" y="85"/>
                    <a:pt x="3108" y="81"/>
                  </a:cubicBezTo>
                  <a:cubicBezTo>
                    <a:pt x="3108" y="82"/>
                    <a:pt x="3108" y="83"/>
                    <a:pt x="3107" y="84"/>
                  </a:cubicBezTo>
                  <a:cubicBezTo>
                    <a:pt x="3106" y="91"/>
                    <a:pt x="3106" y="98"/>
                    <a:pt x="3105" y="105"/>
                  </a:cubicBezTo>
                  <a:cubicBezTo>
                    <a:pt x="3100" y="110"/>
                    <a:pt x="3095" y="115"/>
                    <a:pt x="3090" y="119"/>
                  </a:cubicBezTo>
                  <a:cubicBezTo>
                    <a:pt x="3086" y="124"/>
                    <a:pt x="3081" y="129"/>
                    <a:pt x="3078" y="134"/>
                  </a:cubicBezTo>
                  <a:cubicBezTo>
                    <a:pt x="3078" y="133"/>
                    <a:pt x="3079" y="132"/>
                    <a:pt x="3080" y="131"/>
                  </a:cubicBezTo>
                  <a:cubicBezTo>
                    <a:pt x="3086" y="118"/>
                    <a:pt x="3094" y="106"/>
                    <a:pt x="3101" y="94"/>
                  </a:cubicBezTo>
                  <a:close/>
                  <a:moveTo>
                    <a:pt x="2983" y="43"/>
                  </a:moveTo>
                  <a:cubicBezTo>
                    <a:pt x="2983" y="43"/>
                    <a:pt x="2984" y="43"/>
                    <a:pt x="2984" y="43"/>
                  </a:cubicBezTo>
                  <a:cubicBezTo>
                    <a:pt x="2984" y="44"/>
                    <a:pt x="2983" y="44"/>
                    <a:pt x="2983" y="45"/>
                  </a:cubicBezTo>
                  <a:cubicBezTo>
                    <a:pt x="2983" y="44"/>
                    <a:pt x="2983" y="44"/>
                    <a:pt x="2983" y="43"/>
                  </a:cubicBezTo>
                  <a:close/>
                  <a:moveTo>
                    <a:pt x="2959" y="103"/>
                  </a:moveTo>
                  <a:cubicBezTo>
                    <a:pt x="2960" y="95"/>
                    <a:pt x="2964" y="87"/>
                    <a:pt x="2968" y="79"/>
                  </a:cubicBezTo>
                  <a:cubicBezTo>
                    <a:pt x="2964" y="90"/>
                    <a:pt x="2963" y="104"/>
                    <a:pt x="2963" y="117"/>
                  </a:cubicBezTo>
                  <a:cubicBezTo>
                    <a:pt x="2964" y="123"/>
                    <a:pt x="2965" y="130"/>
                    <a:pt x="2966" y="136"/>
                  </a:cubicBezTo>
                  <a:cubicBezTo>
                    <a:pt x="2964" y="136"/>
                    <a:pt x="2962" y="136"/>
                    <a:pt x="2960" y="136"/>
                  </a:cubicBezTo>
                  <a:cubicBezTo>
                    <a:pt x="2960" y="135"/>
                    <a:pt x="2960" y="135"/>
                    <a:pt x="2960" y="135"/>
                  </a:cubicBezTo>
                  <a:cubicBezTo>
                    <a:pt x="2959" y="132"/>
                    <a:pt x="2957" y="129"/>
                    <a:pt x="2956" y="126"/>
                  </a:cubicBezTo>
                  <a:cubicBezTo>
                    <a:pt x="2957" y="119"/>
                    <a:pt x="2957" y="111"/>
                    <a:pt x="2959" y="103"/>
                  </a:cubicBezTo>
                  <a:close/>
                  <a:moveTo>
                    <a:pt x="2803" y="112"/>
                  </a:moveTo>
                  <a:cubicBezTo>
                    <a:pt x="2811" y="120"/>
                    <a:pt x="2820" y="131"/>
                    <a:pt x="2828" y="141"/>
                  </a:cubicBezTo>
                  <a:cubicBezTo>
                    <a:pt x="2814" y="142"/>
                    <a:pt x="2801" y="143"/>
                    <a:pt x="2787" y="144"/>
                  </a:cubicBezTo>
                  <a:cubicBezTo>
                    <a:pt x="2791" y="134"/>
                    <a:pt x="2796" y="124"/>
                    <a:pt x="2801" y="114"/>
                  </a:cubicBezTo>
                  <a:cubicBezTo>
                    <a:pt x="2802" y="113"/>
                    <a:pt x="2802" y="112"/>
                    <a:pt x="2803" y="112"/>
                  </a:cubicBezTo>
                  <a:close/>
                  <a:moveTo>
                    <a:pt x="2798" y="97"/>
                  </a:moveTo>
                  <a:cubicBezTo>
                    <a:pt x="2798" y="97"/>
                    <a:pt x="2797" y="97"/>
                    <a:pt x="2797" y="98"/>
                  </a:cubicBezTo>
                  <a:cubicBezTo>
                    <a:pt x="2796" y="97"/>
                    <a:pt x="2796" y="97"/>
                    <a:pt x="2795" y="96"/>
                  </a:cubicBezTo>
                  <a:cubicBezTo>
                    <a:pt x="2794" y="95"/>
                    <a:pt x="2793" y="94"/>
                    <a:pt x="2792" y="93"/>
                  </a:cubicBezTo>
                  <a:cubicBezTo>
                    <a:pt x="2792" y="93"/>
                    <a:pt x="2793" y="92"/>
                    <a:pt x="2793" y="91"/>
                  </a:cubicBezTo>
                  <a:cubicBezTo>
                    <a:pt x="2795" y="93"/>
                    <a:pt x="2796" y="95"/>
                    <a:pt x="2798" y="97"/>
                  </a:cubicBezTo>
                  <a:close/>
                  <a:moveTo>
                    <a:pt x="2778" y="124"/>
                  </a:moveTo>
                  <a:cubicBezTo>
                    <a:pt x="2780" y="119"/>
                    <a:pt x="2782" y="114"/>
                    <a:pt x="2783" y="109"/>
                  </a:cubicBezTo>
                  <a:cubicBezTo>
                    <a:pt x="2785" y="105"/>
                    <a:pt x="2787" y="101"/>
                    <a:pt x="2790" y="97"/>
                  </a:cubicBezTo>
                  <a:cubicBezTo>
                    <a:pt x="2790" y="98"/>
                    <a:pt x="2791" y="99"/>
                    <a:pt x="2792" y="100"/>
                  </a:cubicBezTo>
                  <a:cubicBezTo>
                    <a:pt x="2792" y="100"/>
                    <a:pt x="2793" y="101"/>
                    <a:pt x="2794" y="102"/>
                  </a:cubicBezTo>
                  <a:cubicBezTo>
                    <a:pt x="2793" y="104"/>
                    <a:pt x="2792" y="106"/>
                    <a:pt x="2790" y="108"/>
                  </a:cubicBezTo>
                  <a:cubicBezTo>
                    <a:pt x="2784" y="118"/>
                    <a:pt x="2778" y="129"/>
                    <a:pt x="2773" y="139"/>
                  </a:cubicBezTo>
                  <a:cubicBezTo>
                    <a:pt x="2775" y="134"/>
                    <a:pt x="2777" y="129"/>
                    <a:pt x="2778" y="124"/>
                  </a:cubicBezTo>
                  <a:close/>
                  <a:moveTo>
                    <a:pt x="2694" y="96"/>
                  </a:moveTo>
                  <a:cubicBezTo>
                    <a:pt x="2696" y="94"/>
                    <a:pt x="2698" y="92"/>
                    <a:pt x="2700" y="91"/>
                  </a:cubicBezTo>
                  <a:cubicBezTo>
                    <a:pt x="2701" y="90"/>
                    <a:pt x="2701" y="90"/>
                    <a:pt x="2702" y="90"/>
                  </a:cubicBezTo>
                  <a:cubicBezTo>
                    <a:pt x="2699" y="93"/>
                    <a:pt x="2695" y="96"/>
                    <a:pt x="2692" y="99"/>
                  </a:cubicBezTo>
                  <a:cubicBezTo>
                    <a:pt x="2691" y="99"/>
                    <a:pt x="2691" y="99"/>
                    <a:pt x="2691" y="98"/>
                  </a:cubicBezTo>
                  <a:cubicBezTo>
                    <a:pt x="2692" y="98"/>
                    <a:pt x="2693" y="97"/>
                    <a:pt x="2694" y="96"/>
                  </a:cubicBezTo>
                  <a:close/>
                  <a:moveTo>
                    <a:pt x="2677" y="128"/>
                  </a:moveTo>
                  <a:cubicBezTo>
                    <a:pt x="2680" y="125"/>
                    <a:pt x="2682" y="122"/>
                    <a:pt x="2685" y="119"/>
                  </a:cubicBezTo>
                  <a:cubicBezTo>
                    <a:pt x="2686" y="122"/>
                    <a:pt x="2687" y="125"/>
                    <a:pt x="2687" y="128"/>
                  </a:cubicBezTo>
                  <a:cubicBezTo>
                    <a:pt x="2689" y="131"/>
                    <a:pt x="2690" y="135"/>
                    <a:pt x="2692" y="139"/>
                  </a:cubicBezTo>
                  <a:cubicBezTo>
                    <a:pt x="2695" y="144"/>
                    <a:pt x="2697" y="148"/>
                    <a:pt x="2700" y="152"/>
                  </a:cubicBezTo>
                  <a:cubicBezTo>
                    <a:pt x="2698" y="152"/>
                    <a:pt x="2696" y="152"/>
                    <a:pt x="2694" y="152"/>
                  </a:cubicBezTo>
                  <a:cubicBezTo>
                    <a:pt x="2693" y="152"/>
                    <a:pt x="2692" y="151"/>
                    <a:pt x="2691" y="151"/>
                  </a:cubicBezTo>
                  <a:cubicBezTo>
                    <a:pt x="2690" y="150"/>
                    <a:pt x="2689" y="149"/>
                    <a:pt x="2687" y="148"/>
                  </a:cubicBezTo>
                  <a:cubicBezTo>
                    <a:pt x="2685" y="147"/>
                    <a:pt x="2684" y="147"/>
                    <a:pt x="2682" y="146"/>
                  </a:cubicBezTo>
                  <a:cubicBezTo>
                    <a:pt x="2681" y="145"/>
                    <a:pt x="2679" y="144"/>
                    <a:pt x="2678" y="144"/>
                  </a:cubicBezTo>
                  <a:cubicBezTo>
                    <a:pt x="2675" y="142"/>
                    <a:pt x="2675" y="142"/>
                    <a:pt x="2675" y="142"/>
                  </a:cubicBezTo>
                  <a:cubicBezTo>
                    <a:pt x="2674" y="142"/>
                    <a:pt x="2674" y="142"/>
                    <a:pt x="2673" y="142"/>
                  </a:cubicBezTo>
                  <a:cubicBezTo>
                    <a:pt x="2672" y="141"/>
                    <a:pt x="2670" y="140"/>
                    <a:pt x="2668" y="138"/>
                  </a:cubicBezTo>
                  <a:cubicBezTo>
                    <a:pt x="2671" y="135"/>
                    <a:pt x="2674" y="131"/>
                    <a:pt x="2677" y="128"/>
                  </a:cubicBezTo>
                  <a:close/>
                  <a:moveTo>
                    <a:pt x="2658" y="150"/>
                  </a:moveTo>
                  <a:cubicBezTo>
                    <a:pt x="2660" y="147"/>
                    <a:pt x="2662" y="145"/>
                    <a:pt x="2664" y="143"/>
                  </a:cubicBezTo>
                  <a:cubicBezTo>
                    <a:pt x="2665" y="144"/>
                    <a:pt x="2667" y="146"/>
                    <a:pt x="2669" y="148"/>
                  </a:cubicBezTo>
                  <a:cubicBezTo>
                    <a:pt x="2671" y="150"/>
                    <a:pt x="2674" y="152"/>
                    <a:pt x="2676" y="154"/>
                  </a:cubicBezTo>
                  <a:cubicBezTo>
                    <a:pt x="2668" y="155"/>
                    <a:pt x="2660" y="156"/>
                    <a:pt x="2652" y="156"/>
                  </a:cubicBezTo>
                  <a:cubicBezTo>
                    <a:pt x="2654" y="154"/>
                    <a:pt x="2656" y="152"/>
                    <a:pt x="2658" y="150"/>
                  </a:cubicBezTo>
                  <a:close/>
                  <a:moveTo>
                    <a:pt x="2388" y="142"/>
                  </a:moveTo>
                  <a:cubicBezTo>
                    <a:pt x="2390" y="140"/>
                    <a:pt x="2392" y="140"/>
                    <a:pt x="2394" y="139"/>
                  </a:cubicBezTo>
                  <a:cubicBezTo>
                    <a:pt x="2390" y="144"/>
                    <a:pt x="2387" y="147"/>
                    <a:pt x="2387" y="147"/>
                  </a:cubicBezTo>
                  <a:cubicBezTo>
                    <a:pt x="2387" y="147"/>
                    <a:pt x="2391" y="144"/>
                    <a:pt x="2396" y="140"/>
                  </a:cubicBezTo>
                  <a:cubicBezTo>
                    <a:pt x="2397" y="142"/>
                    <a:pt x="2397" y="144"/>
                    <a:pt x="2398" y="146"/>
                  </a:cubicBezTo>
                  <a:cubicBezTo>
                    <a:pt x="2400" y="153"/>
                    <a:pt x="2402" y="162"/>
                    <a:pt x="2406" y="170"/>
                  </a:cubicBezTo>
                  <a:cubicBezTo>
                    <a:pt x="2409" y="176"/>
                    <a:pt x="2413" y="182"/>
                    <a:pt x="2416" y="188"/>
                  </a:cubicBezTo>
                  <a:cubicBezTo>
                    <a:pt x="2411" y="188"/>
                    <a:pt x="2407" y="189"/>
                    <a:pt x="2402" y="190"/>
                  </a:cubicBezTo>
                  <a:cubicBezTo>
                    <a:pt x="2402" y="188"/>
                    <a:pt x="2401" y="187"/>
                    <a:pt x="2401" y="185"/>
                  </a:cubicBezTo>
                  <a:cubicBezTo>
                    <a:pt x="2399" y="179"/>
                    <a:pt x="2396" y="173"/>
                    <a:pt x="2394" y="168"/>
                  </a:cubicBezTo>
                  <a:cubicBezTo>
                    <a:pt x="2394" y="168"/>
                    <a:pt x="2394" y="167"/>
                    <a:pt x="2395" y="167"/>
                  </a:cubicBezTo>
                  <a:cubicBezTo>
                    <a:pt x="2397" y="165"/>
                    <a:pt x="2397" y="165"/>
                    <a:pt x="2397" y="165"/>
                  </a:cubicBezTo>
                  <a:cubicBezTo>
                    <a:pt x="2394" y="164"/>
                    <a:pt x="2394" y="164"/>
                    <a:pt x="2394" y="164"/>
                  </a:cubicBezTo>
                  <a:cubicBezTo>
                    <a:pt x="2393" y="163"/>
                    <a:pt x="2392" y="163"/>
                    <a:pt x="2391" y="163"/>
                  </a:cubicBezTo>
                  <a:cubicBezTo>
                    <a:pt x="2388" y="157"/>
                    <a:pt x="2385" y="152"/>
                    <a:pt x="2383" y="148"/>
                  </a:cubicBezTo>
                  <a:cubicBezTo>
                    <a:pt x="2383" y="148"/>
                    <a:pt x="2382" y="147"/>
                    <a:pt x="2382" y="146"/>
                  </a:cubicBezTo>
                  <a:cubicBezTo>
                    <a:pt x="2384" y="144"/>
                    <a:pt x="2386" y="143"/>
                    <a:pt x="2388" y="142"/>
                  </a:cubicBezTo>
                  <a:close/>
                  <a:moveTo>
                    <a:pt x="2363" y="192"/>
                  </a:moveTo>
                  <a:cubicBezTo>
                    <a:pt x="2366" y="190"/>
                    <a:pt x="2368" y="187"/>
                    <a:pt x="2370" y="185"/>
                  </a:cubicBezTo>
                  <a:cubicBezTo>
                    <a:pt x="2373" y="183"/>
                    <a:pt x="2376" y="180"/>
                    <a:pt x="2379" y="178"/>
                  </a:cubicBezTo>
                  <a:cubicBezTo>
                    <a:pt x="2380" y="177"/>
                    <a:pt x="2380" y="177"/>
                    <a:pt x="2381" y="176"/>
                  </a:cubicBezTo>
                  <a:cubicBezTo>
                    <a:pt x="2381" y="176"/>
                    <a:pt x="2382" y="176"/>
                    <a:pt x="2383" y="175"/>
                  </a:cubicBezTo>
                  <a:cubicBezTo>
                    <a:pt x="2384" y="175"/>
                    <a:pt x="2385" y="174"/>
                    <a:pt x="2386" y="173"/>
                  </a:cubicBezTo>
                  <a:cubicBezTo>
                    <a:pt x="2386" y="174"/>
                    <a:pt x="2386" y="174"/>
                    <a:pt x="2386" y="174"/>
                  </a:cubicBezTo>
                  <a:cubicBezTo>
                    <a:pt x="2385" y="176"/>
                    <a:pt x="2385" y="177"/>
                    <a:pt x="2385" y="177"/>
                  </a:cubicBezTo>
                  <a:cubicBezTo>
                    <a:pt x="2385" y="177"/>
                    <a:pt x="2385" y="177"/>
                    <a:pt x="2386" y="175"/>
                  </a:cubicBezTo>
                  <a:cubicBezTo>
                    <a:pt x="2387" y="179"/>
                    <a:pt x="2388" y="183"/>
                    <a:pt x="2388" y="187"/>
                  </a:cubicBezTo>
                  <a:cubicBezTo>
                    <a:pt x="2389" y="189"/>
                    <a:pt x="2389" y="191"/>
                    <a:pt x="2389" y="192"/>
                  </a:cubicBezTo>
                  <a:cubicBezTo>
                    <a:pt x="2378" y="195"/>
                    <a:pt x="2366" y="197"/>
                    <a:pt x="2356" y="198"/>
                  </a:cubicBezTo>
                  <a:cubicBezTo>
                    <a:pt x="2358" y="196"/>
                    <a:pt x="2361" y="194"/>
                    <a:pt x="2363" y="192"/>
                  </a:cubicBezTo>
                  <a:close/>
                  <a:moveTo>
                    <a:pt x="2379" y="149"/>
                  </a:moveTo>
                  <a:cubicBezTo>
                    <a:pt x="2379" y="148"/>
                    <a:pt x="2380" y="148"/>
                    <a:pt x="2381" y="147"/>
                  </a:cubicBezTo>
                  <a:cubicBezTo>
                    <a:pt x="2381" y="148"/>
                    <a:pt x="2381" y="148"/>
                    <a:pt x="2381" y="149"/>
                  </a:cubicBezTo>
                  <a:cubicBezTo>
                    <a:pt x="2382" y="153"/>
                    <a:pt x="2383" y="159"/>
                    <a:pt x="2384" y="165"/>
                  </a:cubicBezTo>
                  <a:cubicBezTo>
                    <a:pt x="2384" y="166"/>
                    <a:pt x="2383" y="166"/>
                    <a:pt x="2383" y="166"/>
                  </a:cubicBezTo>
                  <a:cubicBezTo>
                    <a:pt x="2380" y="168"/>
                    <a:pt x="2377" y="170"/>
                    <a:pt x="2375" y="171"/>
                  </a:cubicBezTo>
                  <a:cubicBezTo>
                    <a:pt x="2373" y="172"/>
                    <a:pt x="2372" y="173"/>
                    <a:pt x="2370" y="175"/>
                  </a:cubicBezTo>
                  <a:cubicBezTo>
                    <a:pt x="2365" y="178"/>
                    <a:pt x="2360" y="181"/>
                    <a:pt x="2354" y="184"/>
                  </a:cubicBezTo>
                  <a:cubicBezTo>
                    <a:pt x="2347" y="188"/>
                    <a:pt x="2340" y="192"/>
                    <a:pt x="2333" y="198"/>
                  </a:cubicBezTo>
                  <a:cubicBezTo>
                    <a:pt x="2330" y="199"/>
                    <a:pt x="2328" y="201"/>
                    <a:pt x="2326" y="203"/>
                  </a:cubicBezTo>
                  <a:cubicBezTo>
                    <a:pt x="2324" y="204"/>
                    <a:pt x="2322" y="204"/>
                    <a:pt x="2320" y="204"/>
                  </a:cubicBezTo>
                  <a:cubicBezTo>
                    <a:pt x="2325" y="199"/>
                    <a:pt x="2330" y="194"/>
                    <a:pt x="2335" y="188"/>
                  </a:cubicBezTo>
                  <a:cubicBezTo>
                    <a:pt x="2339" y="185"/>
                    <a:pt x="2342" y="181"/>
                    <a:pt x="2346" y="178"/>
                  </a:cubicBezTo>
                  <a:cubicBezTo>
                    <a:pt x="2350" y="174"/>
                    <a:pt x="2354" y="170"/>
                    <a:pt x="2357" y="166"/>
                  </a:cubicBezTo>
                  <a:cubicBezTo>
                    <a:pt x="2363" y="159"/>
                    <a:pt x="2371" y="154"/>
                    <a:pt x="2379" y="149"/>
                  </a:cubicBezTo>
                  <a:close/>
                  <a:moveTo>
                    <a:pt x="2143" y="178"/>
                  </a:moveTo>
                  <a:cubicBezTo>
                    <a:pt x="2146" y="185"/>
                    <a:pt x="2148" y="192"/>
                    <a:pt x="2150" y="198"/>
                  </a:cubicBezTo>
                  <a:cubicBezTo>
                    <a:pt x="2151" y="202"/>
                    <a:pt x="2152" y="205"/>
                    <a:pt x="2153" y="208"/>
                  </a:cubicBezTo>
                  <a:cubicBezTo>
                    <a:pt x="2152" y="207"/>
                    <a:pt x="2151" y="207"/>
                    <a:pt x="2149" y="207"/>
                  </a:cubicBezTo>
                  <a:cubicBezTo>
                    <a:pt x="2149" y="206"/>
                    <a:pt x="2149" y="205"/>
                    <a:pt x="2149" y="204"/>
                  </a:cubicBezTo>
                  <a:cubicBezTo>
                    <a:pt x="2148" y="199"/>
                    <a:pt x="2146" y="194"/>
                    <a:pt x="2144" y="188"/>
                  </a:cubicBezTo>
                  <a:cubicBezTo>
                    <a:pt x="2142" y="183"/>
                    <a:pt x="2140" y="177"/>
                    <a:pt x="2138" y="172"/>
                  </a:cubicBezTo>
                  <a:cubicBezTo>
                    <a:pt x="2138" y="171"/>
                    <a:pt x="2138" y="171"/>
                    <a:pt x="2139" y="171"/>
                  </a:cubicBezTo>
                  <a:cubicBezTo>
                    <a:pt x="2139" y="170"/>
                    <a:pt x="2139" y="169"/>
                    <a:pt x="2140" y="169"/>
                  </a:cubicBezTo>
                  <a:cubicBezTo>
                    <a:pt x="2141" y="171"/>
                    <a:pt x="2142" y="175"/>
                    <a:pt x="2143" y="178"/>
                  </a:cubicBezTo>
                  <a:close/>
                  <a:moveTo>
                    <a:pt x="2120" y="205"/>
                  </a:moveTo>
                  <a:cubicBezTo>
                    <a:pt x="2120" y="204"/>
                    <a:pt x="2119" y="203"/>
                    <a:pt x="2119" y="202"/>
                  </a:cubicBezTo>
                  <a:cubicBezTo>
                    <a:pt x="2119" y="201"/>
                    <a:pt x="2119" y="201"/>
                    <a:pt x="2120" y="201"/>
                  </a:cubicBezTo>
                  <a:cubicBezTo>
                    <a:pt x="2121" y="199"/>
                    <a:pt x="2122" y="197"/>
                    <a:pt x="2123" y="195"/>
                  </a:cubicBezTo>
                  <a:cubicBezTo>
                    <a:pt x="2125" y="192"/>
                    <a:pt x="2128" y="188"/>
                    <a:pt x="2130" y="184"/>
                  </a:cubicBezTo>
                  <a:cubicBezTo>
                    <a:pt x="2131" y="184"/>
                    <a:pt x="2131" y="183"/>
                    <a:pt x="2131" y="183"/>
                  </a:cubicBezTo>
                  <a:cubicBezTo>
                    <a:pt x="2131" y="185"/>
                    <a:pt x="2131" y="188"/>
                    <a:pt x="2131" y="191"/>
                  </a:cubicBezTo>
                  <a:cubicBezTo>
                    <a:pt x="2132" y="197"/>
                    <a:pt x="2133" y="202"/>
                    <a:pt x="2134" y="206"/>
                  </a:cubicBezTo>
                  <a:cubicBezTo>
                    <a:pt x="2129" y="206"/>
                    <a:pt x="2125" y="206"/>
                    <a:pt x="2120" y="205"/>
                  </a:cubicBezTo>
                  <a:close/>
                  <a:moveTo>
                    <a:pt x="1945" y="195"/>
                  </a:moveTo>
                  <a:cubicBezTo>
                    <a:pt x="1948" y="192"/>
                    <a:pt x="1951" y="189"/>
                    <a:pt x="1954" y="185"/>
                  </a:cubicBezTo>
                  <a:cubicBezTo>
                    <a:pt x="1955" y="183"/>
                    <a:pt x="1957" y="181"/>
                    <a:pt x="1959" y="178"/>
                  </a:cubicBezTo>
                  <a:cubicBezTo>
                    <a:pt x="1956" y="184"/>
                    <a:pt x="1954" y="190"/>
                    <a:pt x="1952" y="196"/>
                  </a:cubicBezTo>
                  <a:cubicBezTo>
                    <a:pt x="1950" y="195"/>
                    <a:pt x="1947" y="195"/>
                    <a:pt x="1945" y="195"/>
                  </a:cubicBezTo>
                  <a:close/>
                  <a:moveTo>
                    <a:pt x="1970" y="187"/>
                  </a:moveTo>
                  <a:cubicBezTo>
                    <a:pt x="1971" y="190"/>
                    <a:pt x="1972" y="193"/>
                    <a:pt x="1973" y="196"/>
                  </a:cubicBezTo>
                  <a:cubicBezTo>
                    <a:pt x="1973" y="196"/>
                    <a:pt x="1973" y="197"/>
                    <a:pt x="1973" y="197"/>
                  </a:cubicBezTo>
                  <a:cubicBezTo>
                    <a:pt x="1971" y="197"/>
                    <a:pt x="1969" y="197"/>
                    <a:pt x="1967" y="196"/>
                  </a:cubicBezTo>
                  <a:cubicBezTo>
                    <a:pt x="1968" y="194"/>
                    <a:pt x="1969" y="190"/>
                    <a:pt x="1970" y="187"/>
                  </a:cubicBezTo>
                  <a:close/>
                  <a:moveTo>
                    <a:pt x="1987" y="191"/>
                  </a:moveTo>
                  <a:cubicBezTo>
                    <a:pt x="1985" y="185"/>
                    <a:pt x="1982" y="178"/>
                    <a:pt x="1980" y="171"/>
                  </a:cubicBezTo>
                  <a:cubicBezTo>
                    <a:pt x="1980" y="170"/>
                    <a:pt x="1979" y="169"/>
                    <a:pt x="1979" y="168"/>
                  </a:cubicBezTo>
                  <a:cubicBezTo>
                    <a:pt x="1981" y="165"/>
                    <a:pt x="1982" y="162"/>
                    <a:pt x="1984" y="159"/>
                  </a:cubicBezTo>
                  <a:cubicBezTo>
                    <a:pt x="1986" y="156"/>
                    <a:pt x="1987" y="153"/>
                    <a:pt x="1989" y="150"/>
                  </a:cubicBezTo>
                  <a:cubicBezTo>
                    <a:pt x="1989" y="153"/>
                    <a:pt x="1989" y="155"/>
                    <a:pt x="1989" y="158"/>
                  </a:cubicBezTo>
                  <a:cubicBezTo>
                    <a:pt x="1989" y="171"/>
                    <a:pt x="1988" y="186"/>
                    <a:pt x="1989" y="197"/>
                  </a:cubicBezTo>
                  <a:cubicBezTo>
                    <a:pt x="1989" y="197"/>
                    <a:pt x="1990" y="198"/>
                    <a:pt x="1990" y="198"/>
                  </a:cubicBezTo>
                  <a:cubicBezTo>
                    <a:pt x="1989" y="198"/>
                    <a:pt x="1989" y="198"/>
                    <a:pt x="1989" y="198"/>
                  </a:cubicBezTo>
                  <a:cubicBezTo>
                    <a:pt x="1989" y="196"/>
                    <a:pt x="1988" y="193"/>
                    <a:pt x="1987" y="191"/>
                  </a:cubicBezTo>
                  <a:close/>
                  <a:moveTo>
                    <a:pt x="2005" y="199"/>
                  </a:moveTo>
                  <a:cubicBezTo>
                    <a:pt x="2005" y="196"/>
                    <a:pt x="2006" y="192"/>
                    <a:pt x="2006" y="188"/>
                  </a:cubicBezTo>
                  <a:cubicBezTo>
                    <a:pt x="2007" y="187"/>
                    <a:pt x="2007" y="185"/>
                    <a:pt x="2007" y="184"/>
                  </a:cubicBezTo>
                  <a:cubicBezTo>
                    <a:pt x="2008" y="186"/>
                    <a:pt x="2008" y="188"/>
                    <a:pt x="2009" y="189"/>
                  </a:cubicBezTo>
                  <a:cubicBezTo>
                    <a:pt x="2010" y="193"/>
                    <a:pt x="2012" y="196"/>
                    <a:pt x="2014" y="199"/>
                  </a:cubicBezTo>
                  <a:cubicBezTo>
                    <a:pt x="2011" y="199"/>
                    <a:pt x="2008" y="199"/>
                    <a:pt x="2005" y="199"/>
                  </a:cubicBezTo>
                  <a:close/>
                  <a:moveTo>
                    <a:pt x="2008" y="129"/>
                  </a:moveTo>
                  <a:cubicBezTo>
                    <a:pt x="2009" y="128"/>
                    <a:pt x="2010" y="128"/>
                    <a:pt x="2011" y="128"/>
                  </a:cubicBezTo>
                  <a:cubicBezTo>
                    <a:pt x="2011" y="129"/>
                    <a:pt x="2012" y="129"/>
                    <a:pt x="2012" y="130"/>
                  </a:cubicBezTo>
                  <a:cubicBezTo>
                    <a:pt x="2009" y="133"/>
                    <a:pt x="2007" y="137"/>
                    <a:pt x="2005" y="141"/>
                  </a:cubicBezTo>
                  <a:cubicBezTo>
                    <a:pt x="2005" y="142"/>
                    <a:pt x="2005" y="142"/>
                    <a:pt x="2005" y="142"/>
                  </a:cubicBezTo>
                  <a:cubicBezTo>
                    <a:pt x="2004" y="138"/>
                    <a:pt x="2003" y="136"/>
                    <a:pt x="2004" y="134"/>
                  </a:cubicBezTo>
                  <a:cubicBezTo>
                    <a:pt x="2005" y="133"/>
                    <a:pt x="2005" y="133"/>
                    <a:pt x="2005" y="133"/>
                  </a:cubicBezTo>
                  <a:cubicBezTo>
                    <a:pt x="2005" y="133"/>
                    <a:pt x="2005" y="133"/>
                    <a:pt x="2004" y="133"/>
                  </a:cubicBezTo>
                  <a:cubicBezTo>
                    <a:pt x="2003" y="133"/>
                    <a:pt x="2003" y="133"/>
                    <a:pt x="2003" y="133"/>
                  </a:cubicBezTo>
                  <a:cubicBezTo>
                    <a:pt x="2003" y="133"/>
                    <a:pt x="2003" y="133"/>
                    <a:pt x="2003" y="133"/>
                  </a:cubicBezTo>
                  <a:cubicBezTo>
                    <a:pt x="2002" y="135"/>
                    <a:pt x="2001" y="138"/>
                    <a:pt x="2000" y="143"/>
                  </a:cubicBezTo>
                  <a:cubicBezTo>
                    <a:pt x="2000" y="146"/>
                    <a:pt x="2000" y="149"/>
                    <a:pt x="2001" y="153"/>
                  </a:cubicBezTo>
                  <a:cubicBezTo>
                    <a:pt x="2001" y="153"/>
                    <a:pt x="2001" y="153"/>
                    <a:pt x="2000" y="153"/>
                  </a:cubicBezTo>
                  <a:cubicBezTo>
                    <a:pt x="2000" y="156"/>
                    <a:pt x="1999" y="159"/>
                    <a:pt x="1998" y="161"/>
                  </a:cubicBezTo>
                  <a:cubicBezTo>
                    <a:pt x="1998" y="160"/>
                    <a:pt x="1998" y="158"/>
                    <a:pt x="1998" y="157"/>
                  </a:cubicBezTo>
                  <a:cubicBezTo>
                    <a:pt x="1996" y="152"/>
                    <a:pt x="1995" y="147"/>
                    <a:pt x="1995" y="142"/>
                  </a:cubicBezTo>
                  <a:cubicBezTo>
                    <a:pt x="1999" y="136"/>
                    <a:pt x="2004" y="132"/>
                    <a:pt x="2008" y="129"/>
                  </a:cubicBezTo>
                  <a:close/>
                  <a:moveTo>
                    <a:pt x="1993" y="130"/>
                  </a:moveTo>
                  <a:cubicBezTo>
                    <a:pt x="1993" y="130"/>
                    <a:pt x="1993" y="130"/>
                    <a:pt x="1993" y="130"/>
                  </a:cubicBezTo>
                  <a:cubicBezTo>
                    <a:pt x="1993" y="131"/>
                    <a:pt x="1993" y="131"/>
                    <a:pt x="1993" y="131"/>
                  </a:cubicBezTo>
                  <a:cubicBezTo>
                    <a:pt x="1993" y="131"/>
                    <a:pt x="1993" y="130"/>
                    <a:pt x="1993" y="130"/>
                  </a:cubicBezTo>
                  <a:close/>
                  <a:moveTo>
                    <a:pt x="1924" y="189"/>
                  </a:moveTo>
                  <a:cubicBezTo>
                    <a:pt x="1929" y="182"/>
                    <a:pt x="1935" y="174"/>
                    <a:pt x="1941" y="167"/>
                  </a:cubicBezTo>
                  <a:cubicBezTo>
                    <a:pt x="1944" y="163"/>
                    <a:pt x="1948" y="160"/>
                    <a:pt x="1952" y="156"/>
                  </a:cubicBezTo>
                  <a:cubicBezTo>
                    <a:pt x="1956" y="150"/>
                    <a:pt x="1956" y="150"/>
                    <a:pt x="1956" y="150"/>
                  </a:cubicBezTo>
                  <a:cubicBezTo>
                    <a:pt x="1958" y="148"/>
                    <a:pt x="1959" y="147"/>
                    <a:pt x="1961" y="145"/>
                  </a:cubicBezTo>
                  <a:cubicBezTo>
                    <a:pt x="1962" y="145"/>
                    <a:pt x="1963" y="144"/>
                    <a:pt x="1964" y="143"/>
                  </a:cubicBezTo>
                  <a:cubicBezTo>
                    <a:pt x="1964" y="145"/>
                    <a:pt x="1965" y="148"/>
                    <a:pt x="1965" y="150"/>
                  </a:cubicBezTo>
                  <a:cubicBezTo>
                    <a:pt x="1965" y="151"/>
                    <a:pt x="1965" y="152"/>
                    <a:pt x="1965" y="154"/>
                  </a:cubicBezTo>
                  <a:cubicBezTo>
                    <a:pt x="1962" y="157"/>
                    <a:pt x="1958" y="160"/>
                    <a:pt x="1955" y="164"/>
                  </a:cubicBezTo>
                  <a:cubicBezTo>
                    <a:pt x="1951" y="168"/>
                    <a:pt x="1947" y="173"/>
                    <a:pt x="1944" y="176"/>
                  </a:cubicBezTo>
                  <a:cubicBezTo>
                    <a:pt x="1938" y="182"/>
                    <a:pt x="1932" y="188"/>
                    <a:pt x="1926" y="194"/>
                  </a:cubicBezTo>
                  <a:cubicBezTo>
                    <a:pt x="1924" y="194"/>
                    <a:pt x="1922" y="194"/>
                    <a:pt x="1920" y="193"/>
                  </a:cubicBezTo>
                  <a:cubicBezTo>
                    <a:pt x="1921" y="192"/>
                    <a:pt x="1923" y="190"/>
                    <a:pt x="1924" y="189"/>
                  </a:cubicBezTo>
                  <a:close/>
                  <a:moveTo>
                    <a:pt x="1670" y="168"/>
                  </a:moveTo>
                  <a:cubicBezTo>
                    <a:pt x="1671" y="166"/>
                    <a:pt x="1673" y="164"/>
                    <a:pt x="1675" y="162"/>
                  </a:cubicBezTo>
                  <a:cubicBezTo>
                    <a:pt x="1677" y="159"/>
                    <a:pt x="1681" y="155"/>
                    <a:pt x="1684" y="151"/>
                  </a:cubicBezTo>
                  <a:cubicBezTo>
                    <a:pt x="1685" y="153"/>
                    <a:pt x="1686" y="155"/>
                    <a:pt x="1687" y="157"/>
                  </a:cubicBezTo>
                  <a:cubicBezTo>
                    <a:pt x="1687" y="158"/>
                    <a:pt x="1687" y="158"/>
                    <a:pt x="1687" y="159"/>
                  </a:cubicBezTo>
                  <a:cubicBezTo>
                    <a:pt x="1687" y="160"/>
                    <a:pt x="1686" y="160"/>
                    <a:pt x="1686" y="161"/>
                  </a:cubicBezTo>
                  <a:cubicBezTo>
                    <a:pt x="1684" y="164"/>
                    <a:pt x="1682" y="167"/>
                    <a:pt x="1681" y="170"/>
                  </a:cubicBezTo>
                  <a:cubicBezTo>
                    <a:pt x="1677" y="169"/>
                    <a:pt x="1674" y="169"/>
                    <a:pt x="1670" y="168"/>
                  </a:cubicBezTo>
                  <a:close/>
                  <a:moveTo>
                    <a:pt x="1624" y="143"/>
                  </a:moveTo>
                  <a:cubicBezTo>
                    <a:pt x="1623" y="146"/>
                    <a:pt x="1623" y="148"/>
                    <a:pt x="1623" y="150"/>
                  </a:cubicBezTo>
                  <a:cubicBezTo>
                    <a:pt x="1623" y="153"/>
                    <a:pt x="1623" y="155"/>
                    <a:pt x="1624" y="157"/>
                  </a:cubicBezTo>
                  <a:cubicBezTo>
                    <a:pt x="1620" y="156"/>
                    <a:pt x="1617" y="156"/>
                    <a:pt x="1614" y="155"/>
                  </a:cubicBezTo>
                  <a:cubicBezTo>
                    <a:pt x="1617" y="151"/>
                    <a:pt x="1620" y="147"/>
                    <a:pt x="1624" y="143"/>
                  </a:cubicBezTo>
                  <a:close/>
                  <a:moveTo>
                    <a:pt x="1829" y="142"/>
                  </a:moveTo>
                  <a:cubicBezTo>
                    <a:pt x="1829" y="143"/>
                    <a:pt x="1828" y="143"/>
                    <a:pt x="1828" y="144"/>
                  </a:cubicBezTo>
                  <a:cubicBezTo>
                    <a:pt x="1828" y="144"/>
                    <a:pt x="1828" y="143"/>
                    <a:pt x="1828" y="142"/>
                  </a:cubicBezTo>
                  <a:cubicBezTo>
                    <a:pt x="1828" y="142"/>
                    <a:pt x="1828" y="142"/>
                    <a:pt x="1828" y="142"/>
                  </a:cubicBezTo>
                  <a:cubicBezTo>
                    <a:pt x="1829" y="141"/>
                    <a:pt x="1829" y="141"/>
                    <a:pt x="1830" y="140"/>
                  </a:cubicBezTo>
                  <a:cubicBezTo>
                    <a:pt x="1829" y="141"/>
                    <a:pt x="1829" y="141"/>
                    <a:pt x="1829" y="142"/>
                  </a:cubicBezTo>
                  <a:close/>
                  <a:moveTo>
                    <a:pt x="1775" y="183"/>
                  </a:moveTo>
                  <a:cubicBezTo>
                    <a:pt x="1775" y="183"/>
                    <a:pt x="1775" y="183"/>
                    <a:pt x="1775" y="183"/>
                  </a:cubicBezTo>
                  <a:cubicBezTo>
                    <a:pt x="1775" y="183"/>
                    <a:pt x="1775" y="183"/>
                    <a:pt x="1775" y="183"/>
                  </a:cubicBezTo>
                  <a:cubicBezTo>
                    <a:pt x="1775" y="183"/>
                    <a:pt x="1775" y="183"/>
                    <a:pt x="1775" y="183"/>
                  </a:cubicBezTo>
                  <a:close/>
                  <a:moveTo>
                    <a:pt x="1751" y="159"/>
                  </a:moveTo>
                  <a:cubicBezTo>
                    <a:pt x="1751" y="158"/>
                    <a:pt x="1751" y="157"/>
                    <a:pt x="1750" y="157"/>
                  </a:cubicBezTo>
                  <a:cubicBezTo>
                    <a:pt x="1751" y="156"/>
                    <a:pt x="1751" y="156"/>
                    <a:pt x="1751" y="155"/>
                  </a:cubicBezTo>
                  <a:cubicBezTo>
                    <a:pt x="1751" y="156"/>
                    <a:pt x="1751" y="158"/>
                    <a:pt x="1751" y="159"/>
                  </a:cubicBezTo>
                  <a:close/>
                  <a:moveTo>
                    <a:pt x="1741" y="174"/>
                  </a:moveTo>
                  <a:cubicBezTo>
                    <a:pt x="1740" y="174"/>
                    <a:pt x="1740" y="174"/>
                    <a:pt x="1739" y="175"/>
                  </a:cubicBezTo>
                  <a:cubicBezTo>
                    <a:pt x="1739" y="174"/>
                    <a:pt x="1740" y="173"/>
                    <a:pt x="1741" y="173"/>
                  </a:cubicBezTo>
                  <a:cubicBezTo>
                    <a:pt x="1741" y="173"/>
                    <a:pt x="1741" y="173"/>
                    <a:pt x="1741" y="174"/>
                  </a:cubicBezTo>
                  <a:close/>
                  <a:moveTo>
                    <a:pt x="1805" y="185"/>
                  </a:moveTo>
                  <a:cubicBezTo>
                    <a:pt x="1805" y="185"/>
                    <a:pt x="1805" y="185"/>
                    <a:pt x="1805" y="185"/>
                  </a:cubicBezTo>
                  <a:cubicBezTo>
                    <a:pt x="1805" y="182"/>
                    <a:pt x="1805" y="180"/>
                    <a:pt x="1805" y="177"/>
                  </a:cubicBezTo>
                  <a:cubicBezTo>
                    <a:pt x="1806" y="175"/>
                    <a:pt x="1808" y="172"/>
                    <a:pt x="1809" y="170"/>
                  </a:cubicBezTo>
                  <a:cubicBezTo>
                    <a:pt x="1811" y="167"/>
                    <a:pt x="1813" y="164"/>
                    <a:pt x="1815" y="161"/>
                  </a:cubicBezTo>
                  <a:cubicBezTo>
                    <a:pt x="1815" y="162"/>
                    <a:pt x="1815" y="163"/>
                    <a:pt x="1815" y="164"/>
                  </a:cubicBezTo>
                  <a:cubicBezTo>
                    <a:pt x="1815" y="170"/>
                    <a:pt x="1817" y="176"/>
                    <a:pt x="1819" y="180"/>
                  </a:cubicBezTo>
                  <a:cubicBezTo>
                    <a:pt x="1816" y="182"/>
                    <a:pt x="1814" y="184"/>
                    <a:pt x="1811" y="186"/>
                  </a:cubicBezTo>
                  <a:cubicBezTo>
                    <a:pt x="1809" y="186"/>
                    <a:pt x="1807" y="185"/>
                    <a:pt x="1805" y="185"/>
                  </a:cubicBezTo>
                  <a:close/>
                  <a:moveTo>
                    <a:pt x="1839" y="121"/>
                  </a:moveTo>
                  <a:cubicBezTo>
                    <a:pt x="1839" y="120"/>
                    <a:pt x="1839" y="119"/>
                    <a:pt x="1839" y="118"/>
                  </a:cubicBezTo>
                  <a:cubicBezTo>
                    <a:pt x="1839" y="119"/>
                    <a:pt x="1839" y="119"/>
                    <a:pt x="1839" y="120"/>
                  </a:cubicBezTo>
                  <a:cubicBezTo>
                    <a:pt x="1839" y="120"/>
                    <a:pt x="1839" y="120"/>
                    <a:pt x="1839" y="121"/>
                  </a:cubicBezTo>
                  <a:close/>
                  <a:moveTo>
                    <a:pt x="1817" y="115"/>
                  </a:moveTo>
                  <a:cubicBezTo>
                    <a:pt x="1816" y="120"/>
                    <a:pt x="1816" y="127"/>
                    <a:pt x="1815" y="134"/>
                  </a:cubicBezTo>
                  <a:cubicBezTo>
                    <a:pt x="1815" y="135"/>
                    <a:pt x="1815" y="136"/>
                    <a:pt x="1815" y="137"/>
                  </a:cubicBezTo>
                  <a:cubicBezTo>
                    <a:pt x="1812" y="139"/>
                    <a:pt x="1809" y="141"/>
                    <a:pt x="1806" y="143"/>
                  </a:cubicBezTo>
                  <a:cubicBezTo>
                    <a:pt x="1806" y="143"/>
                    <a:pt x="1805" y="143"/>
                    <a:pt x="1805" y="144"/>
                  </a:cubicBezTo>
                  <a:cubicBezTo>
                    <a:pt x="1805" y="141"/>
                    <a:pt x="1805" y="138"/>
                    <a:pt x="1806" y="135"/>
                  </a:cubicBezTo>
                  <a:cubicBezTo>
                    <a:pt x="1808" y="130"/>
                    <a:pt x="1812" y="125"/>
                    <a:pt x="1814" y="120"/>
                  </a:cubicBezTo>
                  <a:cubicBezTo>
                    <a:pt x="1815" y="118"/>
                    <a:pt x="1816" y="117"/>
                    <a:pt x="1817" y="115"/>
                  </a:cubicBezTo>
                  <a:close/>
                  <a:moveTo>
                    <a:pt x="1761" y="115"/>
                  </a:moveTo>
                  <a:cubicBezTo>
                    <a:pt x="1760" y="116"/>
                    <a:pt x="1760" y="116"/>
                    <a:pt x="1759" y="117"/>
                  </a:cubicBezTo>
                  <a:cubicBezTo>
                    <a:pt x="1759" y="114"/>
                    <a:pt x="1758" y="112"/>
                    <a:pt x="1758" y="111"/>
                  </a:cubicBezTo>
                  <a:cubicBezTo>
                    <a:pt x="1759" y="112"/>
                    <a:pt x="1760" y="114"/>
                    <a:pt x="1761" y="115"/>
                  </a:cubicBezTo>
                  <a:close/>
                  <a:moveTo>
                    <a:pt x="1708" y="158"/>
                  </a:moveTo>
                  <a:cubicBezTo>
                    <a:pt x="1710" y="163"/>
                    <a:pt x="1711" y="169"/>
                    <a:pt x="1713" y="174"/>
                  </a:cubicBezTo>
                  <a:cubicBezTo>
                    <a:pt x="1713" y="173"/>
                    <a:pt x="1713" y="172"/>
                    <a:pt x="1712" y="172"/>
                  </a:cubicBezTo>
                  <a:cubicBezTo>
                    <a:pt x="1710" y="168"/>
                    <a:pt x="1707" y="164"/>
                    <a:pt x="1704" y="160"/>
                  </a:cubicBezTo>
                  <a:cubicBezTo>
                    <a:pt x="1705" y="158"/>
                    <a:pt x="1706" y="157"/>
                    <a:pt x="1707" y="155"/>
                  </a:cubicBezTo>
                  <a:cubicBezTo>
                    <a:pt x="1708" y="156"/>
                    <a:pt x="1708" y="157"/>
                    <a:pt x="1708" y="158"/>
                  </a:cubicBezTo>
                  <a:close/>
                  <a:moveTo>
                    <a:pt x="1703" y="140"/>
                  </a:moveTo>
                  <a:cubicBezTo>
                    <a:pt x="1703" y="140"/>
                    <a:pt x="1703" y="140"/>
                    <a:pt x="1703" y="140"/>
                  </a:cubicBezTo>
                  <a:cubicBezTo>
                    <a:pt x="1701" y="143"/>
                    <a:pt x="1698" y="145"/>
                    <a:pt x="1696" y="148"/>
                  </a:cubicBezTo>
                  <a:cubicBezTo>
                    <a:pt x="1695" y="146"/>
                    <a:pt x="1694" y="144"/>
                    <a:pt x="1693" y="142"/>
                  </a:cubicBezTo>
                  <a:cubicBezTo>
                    <a:pt x="1695" y="140"/>
                    <a:pt x="1697" y="137"/>
                    <a:pt x="1699" y="135"/>
                  </a:cubicBezTo>
                  <a:cubicBezTo>
                    <a:pt x="1700" y="134"/>
                    <a:pt x="1700" y="134"/>
                    <a:pt x="1701" y="133"/>
                  </a:cubicBezTo>
                  <a:cubicBezTo>
                    <a:pt x="1702" y="135"/>
                    <a:pt x="1702" y="137"/>
                    <a:pt x="1703" y="140"/>
                  </a:cubicBezTo>
                  <a:close/>
                  <a:moveTo>
                    <a:pt x="1697" y="117"/>
                  </a:moveTo>
                  <a:cubicBezTo>
                    <a:pt x="1698" y="119"/>
                    <a:pt x="1698" y="121"/>
                    <a:pt x="1699" y="123"/>
                  </a:cubicBezTo>
                  <a:cubicBezTo>
                    <a:pt x="1697" y="125"/>
                    <a:pt x="1695" y="126"/>
                    <a:pt x="1692" y="128"/>
                  </a:cubicBezTo>
                  <a:cubicBezTo>
                    <a:pt x="1692" y="128"/>
                    <a:pt x="1691" y="129"/>
                    <a:pt x="1691" y="129"/>
                  </a:cubicBezTo>
                  <a:cubicBezTo>
                    <a:pt x="1691" y="129"/>
                    <a:pt x="1691" y="128"/>
                    <a:pt x="1691" y="128"/>
                  </a:cubicBezTo>
                  <a:cubicBezTo>
                    <a:pt x="1693" y="124"/>
                    <a:pt x="1695" y="121"/>
                    <a:pt x="1697" y="117"/>
                  </a:cubicBezTo>
                  <a:close/>
                  <a:moveTo>
                    <a:pt x="1673" y="135"/>
                  </a:moveTo>
                  <a:cubicBezTo>
                    <a:pt x="1675" y="134"/>
                    <a:pt x="1676" y="133"/>
                    <a:pt x="1677" y="132"/>
                  </a:cubicBezTo>
                  <a:cubicBezTo>
                    <a:pt x="1673" y="137"/>
                    <a:pt x="1669" y="142"/>
                    <a:pt x="1665" y="147"/>
                  </a:cubicBezTo>
                  <a:cubicBezTo>
                    <a:pt x="1665" y="148"/>
                    <a:pt x="1665" y="148"/>
                    <a:pt x="1664" y="149"/>
                  </a:cubicBezTo>
                  <a:cubicBezTo>
                    <a:pt x="1664" y="149"/>
                    <a:pt x="1664" y="149"/>
                    <a:pt x="1664" y="149"/>
                  </a:cubicBezTo>
                  <a:cubicBezTo>
                    <a:pt x="1667" y="143"/>
                    <a:pt x="1670" y="138"/>
                    <a:pt x="1673" y="135"/>
                  </a:cubicBezTo>
                  <a:close/>
                  <a:moveTo>
                    <a:pt x="1646" y="117"/>
                  </a:moveTo>
                  <a:cubicBezTo>
                    <a:pt x="1647" y="117"/>
                    <a:pt x="1648" y="116"/>
                    <a:pt x="1649" y="115"/>
                  </a:cubicBezTo>
                  <a:cubicBezTo>
                    <a:pt x="1646" y="120"/>
                    <a:pt x="1644" y="125"/>
                    <a:pt x="1642" y="131"/>
                  </a:cubicBezTo>
                  <a:cubicBezTo>
                    <a:pt x="1641" y="133"/>
                    <a:pt x="1639" y="137"/>
                    <a:pt x="1638" y="140"/>
                  </a:cubicBezTo>
                  <a:cubicBezTo>
                    <a:pt x="1638" y="136"/>
                    <a:pt x="1638" y="131"/>
                    <a:pt x="1638" y="126"/>
                  </a:cubicBezTo>
                  <a:cubicBezTo>
                    <a:pt x="1641" y="123"/>
                    <a:pt x="1644" y="120"/>
                    <a:pt x="1646" y="117"/>
                  </a:cubicBezTo>
                  <a:close/>
                  <a:moveTo>
                    <a:pt x="1629" y="118"/>
                  </a:moveTo>
                  <a:cubicBezTo>
                    <a:pt x="1629" y="118"/>
                    <a:pt x="1629" y="119"/>
                    <a:pt x="1628" y="119"/>
                  </a:cubicBezTo>
                  <a:cubicBezTo>
                    <a:pt x="1628" y="120"/>
                    <a:pt x="1628" y="120"/>
                    <a:pt x="1628" y="121"/>
                  </a:cubicBezTo>
                  <a:cubicBezTo>
                    <a:pt x="1627" y="122"/>
                    <a:pt x="1626" y="123"/>
                    <a:pt x="1625" y="123"/>
                  </a:cubicBezTo>
                  <a:cubicBezTo>
                    <a:pt x="1627" y="121"/>
                    <a:pt x="1628" y="120"/>
                    <a:pt x="1629" y="118"/>
                  </a:cubicBezTo>
                  <a:close/>
                  <a:moveTo>
                    <a:pt x="1569" y="124"/>
                  </a:moveTo>
                  <a:cubicBezTo>
                    <a:pt x="1571" y="132"/>
                    <a:pt x="1575" y="139"/>
                    <a:pt x="1577" y="145"/>
                  </a:cubicBezTo>
                  <a:cubicBezTo>
                    <a:pt x="1578" y="145"/>
                    <a:pt x="1579" y="145"/>
                    <a:pt x="1579" y="146"/>
                  </a:cubicBezTo>
                  <a:cubicBezTo>
                    <a:pt x="1578" y="145"/>
                    <a:pt x="1577" y="145"/>
                    <a:pt x="1577" y="145"/>
                  </a:cubicBezTo>
                  <a:cubicBezTo>
                    <a:pt x="1577" y="145"/>
                    <a:pt x="1577" y="145"/>
                    <a:pt x="1577" y="145"/>
                  </a:cubicBezTo>
                  <a:cubicBezTo>
                    <a:pt x="1569" y="142"/>
                    <a:pt x="1573" y="140"/>
                    <a:pt x="1572" y="137"/>
                  </a:cubicBezTo>
                  <a:cubicBezTo>
                    <a:pt x="1572" y="134"/>
                    <a:pt x="1570" y="130"/>
                    <a:pt x="1569" y="127"/>
                  </a:cubicBezTo>
                  <a:cubicBezTo>
                    <a:pt x="1569" y="124"/>
                    <a:pt x="1567" y="121"/>
                    <a:pt x="1566" y="118"/>
                  </a:cubicBezTo>
                  <a:cubicBezTo>
                    <a:pt x="1567" y="117"/>
                    <a:pt x="1567" y="116"/>
                    <a:pt x="1568" y="115"/>
                  </a:cubicBezTo>
                  <a:cubicBezTo>
                    <a:pt x="1568" y="118"/>
                    <a:pt x="1569" y="121"/>
                    <a:pt x="1569" y="124"/>
                  </a:cubicBezTo>
                  <a:close/>
                  <a:moveTo>
                    <a:pt x="1477" y="89"/>
                  </a:moveTo>
                  <a:cubicBezTo>
                    <a:pt x="1478" y="90"/>
                    <a:pt x="1478" y="92"/>
                    <a:pt x="1478" y="94"/>
                  </a:cubicBezTo>
                  <a:cubicBezTo>
                    <a:pt x="1478" y="94"/>
                    <a:pt x="1478" y="94"/>
                    <a:pt x="1478" y="94"/>
                  </a:cubicBezTo>
                  <a:cubicBezTo>
                    <a:pt x="1478" y="94"/>
                    <a:pt x="1478" y="94"/>
                    <a:pt x="1478" y="95"/>
                  </a:cubicBezTo>
                  <a:cubicBezTo>
                    <a:pt x="1477" y="93"/>
                    <a:pt x="1476" y="91"/>
                    <a:pt x="1475" y="90"/>
                  </a:cubicBezTo>
                  <a:cubicBezTo>
                    <a:pt x="1476" y="89"/>
                    <a:pt x="1477" y="89"/>
                    <a:pt x="1477" y="89"/>
                  </a:cubicBezTo>
                  <a:close/>
                  <a:moveTo>
                    <a:pt x="1446" y="92"/>
                  </a:moveTo>
                  <a:cubicBezTo>
                    <a:pt x="1445" y="92"/>
                    <a:pt x="1445" y="92"/>
                    <a:pt x="1445" y="92"/>
                  </a:cubicBezTo>
                  <a:cubicBezTo>
                    <a:pt x="1446" y="92"/>
                    <a:pt x="1446" y="91"/>
                    <a:pt x="1446" y="91"/>
                  </a:cubicBezTo>
                  <a:cubicBezTo>
                    <a:pt x="1447" y="89"/>
                    <a:pt x="1448" y="88"/>
                    <a:pt x="1449" y="87"/>
                  </a:cubicBezTo>
                  <a:cubicBezTo>
                    <a:pt x="1450" y="88"/>
                    <a:pt x="1450" y="89"/>
                    <a:pt x="1451" y="90"/>
                  </a:cubicBezTo>
                  <a:cubicBezTo>
                    <a:pt x="1449" y="91"/>
                    <a:pt x="1447" y="92"/>
                    <a:pt x="1446" y="92"/>
                  </a:cubicBezTo>
                  <a:close/>
                  <a:moveTo>
                    <a:pt x="1456" y="101"/>
                  </a:moveTo>
                  <a:cubicBezTo>
                    <a:pt x="1456" y="101"/>
                    <a:pt x="1456" y="101"/>
                    <a:pt x="1456" y="101"/>
                  </a:cubicBezTo>
                  <a:cubicBezTo>
                    <a:pt x="1456" y="101"/>
                    <a:pt x="1456" y="101"/>
                    <a:pt x="1456" y="101"/>
                  </a:cubicBezTo>
                  <a:cubicBezTo>
                    <a:pt x="1456" y="101"/>
                    <a:pt x="1456" y="101"/>
                    <a:pt x="1456" y="101"/>
                  </a:cubicBezTo>
                  <a:close/>
                  <a:moveTo>
                    <a:pt x="1566" y="105"/>
                  </a:moveTo>
                  <a:cubicBezTo>
                    <a:pt x="1565" y="105"/>
                    <a:pt x="1563" y="106"/>
                    <a:pt x="1561" y="107"/>
                  </a:cubicBezTo>
                  <a:cubicBezTo>
                    <a:pt x="1563" y="105"/>
                    <a:pt x="1565" y="104"/>
                    <a:pt x="1566" y="103"/>
                  </a:cubicBezTo>
                  <a:cubicBezTo>
                    <a:pt x="1566" y="104"/>
                    <a:pt x="1566" y="104"/>
                    <a:pt x="1566" y="105"/>
                  </a:cubicBezTo>
                  <a:close/>
                  <a:moveTo>
                    <a:pt x="1479" y="78"/>
                  </a:moveTo>
                  <a:cubicBezTo>
                    <a:pt x="1479" y="79"/>
                    <a:pt x="1479" y="79"/>
                    <a:pt x="1479" y="80"/>
                  </a:cubicBezTo>
                  <a:cubicBezTo>
                    <a:pt x="1479" y="80"/>
                    <a:pt x="1479" y="80"/>
                    <a:pt x="1478" y="80"/>
                  </a:cubicBezTo>
                  <a:cubicBezTo>
                    <a:pt x="1479" y="80"/>
                    <a:pt x="1479" y="79"/>
                    <a:pt x="1479" y="78"/>
                  </a:cubicBezTo>
                  <a:close/>
                  <a:moveTo>
                    <a:pt x="1477" y="80"/>
                  </a:moveTo>
                  <a:cubicBezTo>
                    <a:pt x="1477" y="80"/>
                    <a:pt x="1477" y="80"/>
                    <a:pt x="1477" y="80"/>
                  </a:cubicBezTo>
                  <a:cubicBezTo>
                    <a:pt x="1477" y="80"/>
                    <a:pt x="1477" y="80"/>
                    <a:pt x="1477" y="80"/>
                  </a:cubicBezTo>
                  <a:cubicBezTo>
                    <a:pt x="1475" y="81"/>
                    <a:pt x="1473" y="82"/>
                    <a:pt x="1472" y="82"/>
                  </a:cubicBezTo>
                  <a:cubicBezTo>
                    <a:pt x="1471" y="80"/>
                    <a:pt x="1470" y="79"/>
                    <a:pt x="1469" y="77"/>
                  </a:cubicBezTo>
                  <a:cubicBezTo>
                    <a:pt x="1469" y="76"/>
                    <a:pt x="1468" y="75"/>
                    <a:pt x="1468" y="75"/>
                  </a:cubicBezTo>
                  <a:cubicBezTo>
                    <a:pt x="1472" y="74"/>
                    <a:pt x="1475" y="73"/>
                    <a:pt x="1477" y="74"/>
                  </a:cubicBezTo>
                  <a:cubicBezTo>
                    <a:pt x="1479" y="75"/>
                    <a:pt x="1478" y="79"/>
                    <a:pt x="1477" y="80"/>
                  </a:cubicBezTo>
                  <a:close/>
                  <a:moveTo>
                    <a:pt x="1460" y="80"/>
                  </a:moveTo>
                  <a:cubicBezTo>
                    <a:pt x="1460" y="79"/>
                    <a:pt x="1459" y="79"/>
                    <a:pt x="1459" y="78"/>
                  </a:cubicBezTo>
                  <a:cubicBezTo>
                    <a:pt x="1459" y="78"/>
                    <a:pt x="1459" y="78"/>
                    <a:pt x="1460" y="78"/>
                  </a:cubicBezTo>
                  <a:cubicBezTo>
                    <a:pt x="1460" y="78"/>
                    <a:pt x="1460" y="79"/>
                    <a:pt x="1460" y="80"/>
                  </a:cubicBezTo>
                  <a:close/>
                  <a:moveTo>
                    <a:pt x="1421" y="103"/>
                  </a:moveTo>
                  <a:cubicBezTo>
                    <a:pt x="1420" y="103"/>
                    <a:pt x="1420" y="103"/>
                    <a:pt x="1420" y="103"/>
                  </a:cubicBezTo>
                  <a:cubicBezTo>
                    <a:pt x="1420" y="103"/>
                    <a:pt x="1420" y="104"/>
                    <a:pt x="1420" y="104"/>
                  </a:cubicBezTo>
                  <a:cubicBezTo>
                    <a:pt x="1420" y="104"/>
                    <a:pt x="1420" y="104"/>
                    <a:pt x="1420" y="104"/>
                  </a:cubicBezTo>
                  <a:cubicBezTo>
                    <a:pt x="1421" y="103"/>
                    <a:pt x="1421" y="102"/>
                    <a:pt x="1422" y="101"/>
                  </a:cubicBezTo>
                  <a:cubicBezTo>
                    <a:pt x="1422" y="102"/>
                    <a:pt x="1421" y="102"/>
                    <a:pt x="1421" y="103"/>
                  </a:cubicBezTo>
                  <a:close/>
                  <a:moveTo>
                    <a:pt x="1439" y="119"/>
                  </a:moveTo>
                  <a:cubicBezTo>
                    <a:pt x="1443" y="118"/>
                    <a:pt x="1448" y="115"/>
                    <a:pt x="1451" y="113"/>
                  </a:cubicBezTo>
                  <a:cubicBezTo>
                    <a:pt x="1454" y="111"/>
                    <a:pt x="1457" y="110"/>
                    <a:pt x="1460" y="108"/>
                  </a:cubicBezTo>
                  <a:cubicBezTo>
                    <a:pt x="1460" y="109"/>
                    <a:pt x="1460" y="109"/>
                    <a:pt x="1460" y="109"/>
                  </a:cubicBezTo>
                  <a:cubicBezTo>
                    <a:pt x="1463" y="115"/>
                    <a:pt x="1466" y="119"/>
                    <a:pt x="1468" y="123"/>
                  </a:cubicBezTo>
                  <a:cubicBezTo>
                    <a:pt x="1459" y="121"/>
                    <a:pt x="1449" y="120"/>
                    <a:pt x="1439" y="119"/>
                  </a:cubicBezTo>
                  <a:close/>
                  <a:moveTo>
                    <a:pt x="1553" y="132"/>
                  </a:moveTo>
                  <a:cubicBezTo>
                    <a:pt x="1554" y="135"/>
                    <a:pt x="1555" y="137"/>
                    <a:pt x="1556" y="140"/>
                  </a:cubicBezTo>
                  <a:cubicBezTo>
                    <a:pt x="1553" y="139"/>
                    <a:pt x="1550" y="139"/>
                    <a:pt x="1547" y="138"/>
                  </a:cubicBezTo>
                  <a:cubicBezTo>
                    <a:pt x="1549" y="136"/>
                    <a:pt x="1551" y="134"/>
                    <a:pt x="1553" y="132"/>
                  </a:cubicBezTo>
                  <a:close/>
                  <a:moveTo>
                    <a:pt x="1587" y="92"/>
                  </a:moveTo>
                  <a:cubicBezTo>
                    <a:pt x="1586" y="94"/>
                    <a:pt x="1586" y="95"/>
                    <a:pt x="1585" y="96"/>
                  </a:cubicBezTo>
                  <a:cubicBezTo>
                    <a:pt x="1576" y="101"/>
                    <a:pt x="1576" y="101"/>
                    <a:pt x="1576" y="101"/>
                  </a:cubicBezTo>
                  <a:cubicBezTo>
                    <a:pt x="1576" y="101"/>
                    <a:pt x="1576" y="101"/>
                    <a:pt x="1575" y="101"/>
                  </a:cubicBezTo>
                  <a:cubicBezTo>
                    <a:pt x="1575" y="101"/>
                    <a:pt x="1575" y="101"/>
                    <a:pt x="1575" y="101"/>
                  </a:cubicBezTo>
                  <a:cubicBezTo>
                    <a:pt x="1575" y="101"/>
                    <a:pt x="1575" y="101"/>
                    <a:pt x="1575" y="101"/>
                  </a:cubicBezTo>
                  <a:cubicBezTo>
                    <a:pt x="1575" y="101"/>
                    <a:pt x="1575" y="101"/>
                    <a:pt x="1575" y="101"/>
                  </a:cubicBezTo>
                  <a:cubicBezTo>
                    <a:pt x="1575" y="101"/>
                    <a:pt x="1575" y="101"/>
                    <a:pt x="1574" y="102"/>
                  </a:cubicBezTo>
                  <a:cubicBezTo>
                    <a:pt x="1574" y="101"/>
                    <a:pt x="1573" y="100"/>
                    <a:pt x="1573" y="99"/>
                  </a:cubicBezTo>
                  <a:cubicBezTo>
                    <a:pt x="1573" y="99"/>
                    <a:pt x="1573" y="99"/>
                    <a:pt x="1573" y="99"/>
                  </a:cubicBezTo>
                  <a:cubicBezTo>
                    <a:pt x="1579" y="96"/>
                    <a:pt x="1583" y="92"/>
                    <a:pt x="1587" y="92"/>
                  </a:cubicBezTo>
                  <a:close/>
                  <a:moveTo>
                    <a:pt x="1558" y="99"/>
                  </a:moveTo>
                  <a:cubicBezTo>
                    <a:pt x="1560" y="98"/>
                    <a:pt x="1563" y="96"/>
                    <a:pt x="1565" y="95"/>
                  </a:cubicBezTo>
                  <a:cubicBezTo>
                    <a:pt x="1565" y="95"/>
                    <a:pt x="1565" y="95"/>
                    <a:pt x="1565" y="96"/>
                  </a:cubicBezTo>
                  <a:cubicBezTo>
                    <a:pt x="1565" y="96"/>
                    <a:pt x="1564" y="97"/>
                    <a:pt x="1564" y="97"/>
                  </a:cubicBezTo>
                  <a:cubicBezTo>
                    <a:pt x="1562" y="98"/>
                    <a:pt x="1560" y="99"/>
                    <a:pt x="1558" y="100"/>
                  </a:cubicBezTo>
                  <a:cubicBezTo>
                    <a:pt x="1558" y="100"/>
                    <a:pt x="1558" y="100"/>
                    <a:pt x="1557" y="100"/>
                  </a:cubicBezTo>
                  <a:cubicBezTo>
                    <a:pt x="1558" y="99"/>
                    <a:pt x="1558" y="99"/>
                    <a:pt x="1558" y="99"/>
                  </a:cubicBezTo>
                  <a:close/>
                  <a:moveTo>
                    <a:pt x="1496" y="80"/>
                  </a:moveTo>
                  <a:cubicBezTo>
                    <a:pt x="1496" y="86"/>
                    <a:pt x="1495" y="92"/>
                    <a:pt x="1494" y="98"/>
                  </a:cubicBezTo>
                  <a:cubicBezTo>
                    <a:pt x="1494" y="97"/>
                    <a:pt x="1494" y="95"/>
                    <a:pt x="1493" y="94"/>
                  </a:cubicBezTo>
                  <a:cubicBezTo>
                    <a:pt x="1493" y="91"/>
                    <a:pt x="1492" y="88"/>
                    <a:pt x="1491" y="85"/>
                  </a:cubicBezTo>
                  <a:cubicBezTo>
                    <a:pt x="1492" y="84"/>
                    <a:pt x="1494" y="82"/>
                    <a:pt x="1496" y="80"/>
                  </a:cubicBezTo>
                  <a:close/>
                  <a:moveTo>
                    <a:pt x="1491" y="81"/>
                  </a:moveTo>
                  <a:cubicBezTo>
                    <a:pt x="1491" y="82"/>
                    <a:pt x="1490" y="82"/>
                    <a:pt x="1490" y="83"/>
                  </a:cubicBezTo>
                  <a:cubicBezTo>
                    <a:pt x="1490" y="82"/>
                    <a:pt x="1490" y="82"/>
                    <a:pt x="1490" y="82"/>
                  </a:cubicBezTo>
                  <a:cubicBezTo>
                    <a:pt x="1490" y="82"/>
                    <a:pt x="1490" y="82"/>
                    <a:pt x="1490" y="82"/>
                  </a:cubicBezTo>
                  <a:cubicBezTo>
                    <a:pt x="1490" y="81"/>
                    <a:pt x="1491" y="81"/>
                    <a:pt x="1491" y="81"/>
                  </a:cubicBezTo>
                  <a:close/>
                  <a:moveTo>
                    <a:pt x="1475" y="64"/>
                  </a:moveTo>
                  <a:cubicBezTo>
                    <a:pt x="1475" y="63"/>
                    <a:pt x="1476" y="62"/>
                    <a:pt x="1476" y="62"/>
                  </a:cubicBezTo>
                  <a:cubicBezTo>
                    <a:pt x="1477" y="62"/>
                    <a:pt x="1477" y="63"/>
                    <a:pt x="1477" y="63"/>
                  </a:cubicBezTo>
                  <a:cubicBezTo>
                    <a:pt x="1476" y="62"/>
                    <a:pt x="1478" y="63"/>
                    <a:pt x="1477" y="63"/>
                  </a:cubicBezTo>
                  <a:cubicBezTo>
                    <a:pt x="1477" y="63"/>
                    <a:pt x="1477" y="63"/>
                    <a:pt x="1477" y="63"/>
                  </a:cubicBezTo>
                  <a:cubicBezTo>
                    <a:pt x="1478" y="66"/>
                    <a:pt x="1478" y="69"/>
                    <a:pt x="1479" y="73"/>
                  </a:cubicBezTo>
                  <a:cubicBezTo>
                    <a:pt x="1479" y="72"/>
                    <a:pt x="1478" y="72"/>
                    <a:pt x="1478" y="72"/>
                  </a:cubicBezTo>
                  <a:cubicBezTo>
                    <a:pt x="1477" y="71"/>
                    <a:pt x="1476" y="71"/>
                    <a:pt x="1474" y="70"/>
                  </a:cubicBezTo>
                  <a:cubicBezTo>
                    <a:pt x="1474" y="69"/>
                    <a:pt x="1474" y="67"/>
                    <a:pt x="1475" y="64"/>
                  </a:cubicBezTo>
                  <a:close/>
                  <a:moveTo>
                    <a:pt x="1472" y="62"/>
                  </a:moveTo>
                  <a:cubicBezTo>
                    <a:pt x="1471" y="63"/>
                    <a:pt x="1471" y="63"/>
                    <a:pt x="1470" y="64"/>
                  </a:cubicBezTo>
                  <a:cubicBezTo>
                    <a:pt x="1470" y="65"/>
                    <a:pt x="1469" y="65"/>
                    <a:pt x="1469" y="65"/>
                  </a:cubicBezTo>
                  <a:cubicBezTo>
                    <a:pt x="1469" y="65"/>
                    <a:pt x="1470" y="65"/>
                    <a:pt x="1471" y="64"/>
                  </a:cubicBezTo>
                  <a:cubicBezTo>
                    <a:pt x="1471" y="64"/>
                    <a:pt x="1472" y="63"/>
                    <a:pt x="1473" y="62"/>
                  </a:cubicBezTo>
                  <a:cubicBezTo>
                    <a:pt x="1473" y="63"/>
                    <a:pt x="1473" y="63"/>
                    <a:pt x="1473" y="64"/>
                  </a:cubicBezTo>
                  <a:cubicBezTo>
                    <a:pt x="1473" y="67"/>
                    <a:pt x="1473" y="69"/>
                    <a:pt x="1474" y="70"/>
                  </a:cubicBezTo>
                  <a:cubicBezTo>
                    <a:pt x="1473" y="70"/>
                    <a:pt x="1473" y="70"/>
                    <a:pt x="1472" y="70"/>
                  </a:cubicBezTo>
                  <a:cubicBezTo>
                    <a:pt x="1470" y="70"/>
                    <a:pt x="1468" y="70"/>
                    <a:pt x="1466" y="70"/>
                  </a:cubicBezTo>
                  <a:cubicBezTo>
                    <a:pt x="1466" y="70"/>
                    <a:pt x="1466" y="69"/>
                    <a:pt x="1465" y="69"/>
                  </a:cubicBezTo>
                  <a:cubicBezTo>
                    <a:pt x="1468" y="66"/>
                    <a:pt x="1470" y="63"/>
                    <a:pt x="1472" y="62"/>
                  </a:cubicBezTo>
                  <a:close/>
                  <a:moveTo>
                    <a:pt x="1462" y="61"/>
                  </a:moveTo>
                  <a:cubicBezTo>
                    <a:pt x="1461" y="61"/>
                    <a:pt x="1461" y="61"/>
                    <a:pt x="1461" y="61"/>
                  </a:cubicBezTo>
                  <a:cubicBezTo>
                    <a:pt x="1461" y="61"/>
                    <a:pt x="1461" y="61"/>
                    <a:pt x="1461" y="61"/>
                  </a:cubicBezTo>
                  <a:cubicBezTo>
                    <a:pt x="1461" y="61"/>
                    <a:pt x="1461" y="61"/>
                    <a:pt x="1462" y="61"/>
                  </a:cubicBezTo>
                  <a:close/>
                  <a:moveTo>
                    <a:pt x="1456" y="62"/>
                  </a:moveTo>
                  <a:cubicBezTo>
                    <a:pt x="1456" y="64"/>
                    <a:pt x="1457" y="67"/>
                    <a:pt x="1458" y="70"/>
                  </a:cubicBezTo>
                  <a:cubicBezTo>
                    <a:pt x="1457" y="70"/>
                    <a:pt x="1455" y="71"/>
                    <a:pt x="1454" y="72"/>
                  </a:cubicBezTo>
                  <a:cubicBezTo>
                    <a:pt x="1452" y="70"/>
                    <a:pt x="1451" y="68"/>
                    <a:pt x="1449" y="66"/>
                  </a:cubicBezTo>
                  <a:cubicBezTo>
                    <a:pt x="1449" y="65"/>
                    <a:pt x="1450" y="65"/>
                    <a:pt x="1450" y="65"/>
                  </a:cubicBezTo>
                  <a:cubicBezTo>
                    <a:pt x="1452" y="64"/>
                    <a:pt x="1454" y="63"/>
                    <a:pt x="1456" y="62"/>
                  </a:cubicBezTo>
                  <a:close/>
                  <a:moveTo>
                    <a:pt x="1433" y="77"/>
                  </a:moveTo>
                  <a:cubicBezTo>
                    <a:pt x="1435" y="75"/>
                    <a:pt x="1438" y="73"/>
                    <a:pt x="1440" y="71"/>
                  </a:cubicBezTo>
                  <a:cubicBezTo>
                    <a:pt x="1442" y="73"/>
                    <a:pt x="1443" y="75"/>
                    <a:pt x="1444" y="77"/>
                  </a:cubicBezTo>
                  <a:cubicBezTo>
                    <a:pt x="1437" y="79"/>
                    <a:pt x="1430" y="83"/>
                    <a:pt x="1423" y="86"/>
                  </a:cubicBezTo>
                  <a:cubicBezTo>
                    <a:pt x="1427" y="83"/>
                    <a:pt x="1430" y="80"/>
                    <a:pt x="1433" y="77"/>
                  </a:cubicBezTo>
                  <a:close/>
                  <a:moveTo>
                    <a:pt x="1340" y="90"/>
                  </a:moveTo>
                  <a:cubicBezTo>
                    <a:pt x="1340" y="91"/>
                    <a:pt x="1340" y="91"/>
                    <a:pt x="1340" y="91"/>
                  </a:cubicBezTo>
                  <a:cubicBezTo>
                    <a:pt x="1340" y="92"/>
                    <a:pt x="1340" y="93"/>
                    <a:pt x="1340" y="94"/>
                  </a:cubicBezTo>
                  <a:cubicBezTo>
                    <a:pt x="1340" y="93"/>
                    <a:pt x="1339" y="91"/>
                    <a:pt x="1338" y="90"/>
                  </a:cubicBezTo>
                  <a:cubicBezTo>
                    <a:pt x="1338" y="90"/>
                    <a:pt x="1338" y="89"/>
                    <a:pt x="1338" y="89"/>
                  </a:cubicBezTo>
                  <a:cubicBezTo>
                    <a:pt x="1338" y="89"/>
                    <a:pt x="1339" y="90"/>
                    <a:pt x="1340" y="90"/>
                  </a:cubicBezTo>
                  <a:close/>
                  <a:moveTo>
                    <a:pt x="1291" y="105"/>
                  </a:moveTo>
                  <a:cubicBezTo>
                    <a:pt x="1294" y="112"/>
                    <a:pt x="1296" y="119"/>
                    <a:pt x="1299" y="125"/>
                  </a:cubicBezTo>
                  <a:cubicBezTo>
                    <a:pt x="1297" y="125"/>
                    <a:pt x="1295" y="126"/>
                    <a:pt x="1292" y="126"/>
                  </a:cubicBezTo>
                  <a:cubicBezTo>
                    <a:pt x="1291" y="122"/>
                    <a:pt x="1289" y="117"/>
                    <a:pt x="1287" y="112"/>
                  </a:cubicBezTo>
                  <a:cubicBezTo>
                    <a:pt x="1285" y="106"/>
                    <a:pt x="1284" y="100"/>
                    <a:pt x="1283" y="94"/>
                  </a:cubicBezTo>
                  <a:cubicBezTo>
                    <a:pt x="1283" y="94"/>
                    <a:pt x="1283" y="93"/>
                    <a:pt x="1283" y="92"/>
                  </a:cubicBezTo>
                  <a:cubicBezTo>
                    <a:pt x="1284" y="92"/>
                    <a:pt x="1285" y="92"/>
                    <a:pt x="1285" y="92"/>
                  </a:cubicBezTo>
                  <a:cubicBezTo>
                    <a:pt x="1284" y="93"/>
                    <a:pt x="1284" y="94"/>
                    <a:pt x="1284" y="94"/>
                  </a:cubicBezTo>
                  <a:cubicBezTo>
                    <a:pt x="1284" y="94"/>
                    <a:pt x="1285" y="93"/>
                    <a:pt x="1286" y="92"/>
                  </a:cubicBezTo>
                  <a:cubicBezTo>
                    <a:pt x="1286" y="92"/>
                    <a:pt x="1286" y="92"/>
                    <a:pt x="1286" y="92"/>
                  </a:cubicBezTo>
                  <a:cubicBezTo>
                    <a:pt x="1286" y="92"/>
                    <a:pt x="1286" y="92"/>
                    <a:pt x="1286" y="92"/>
                  </a:cubicBezTo>
                  <a:cubicBezTo>
                    <a:pt x="1285" y="91"/>
                    <a:pt x="1284" y="91"/>
                    <a:pt x="1283" y="91"/>
                  </a:cubicBezTo>
                  <a:cubicBezTo>
                    <a:pt x="1283" y="88"/>
                    <a:pt x="1283" y="85"/>
                    <a:pt x="1283" y="82"/>
                  </a:cubicBezTo>
                  <a:cubicBezTo>
                    <a:pt x="1284" y="86"/>
                    <a:pt x="1285" y="90"/>
                    <a:pt x="1287" y="94"/>
                  </a:cubicBezTo>
                  <a:cubicBezTo>
                    <a:pt x="1288" y="98"/>
                    <a:pt x="1290" y="102"/>
                    <a:pt x="1291" y="105"/>
                  </a:cubicBezTo>
                  <a:close/>
                  <a:moveTo>
                    <a:pt x="1243" y="115"/>
                  </a:moveTo>
                  <a:cubicBezTo>
                    <a:pt x="1243" y="115"/>
                    <a:pt x="1243" y="115"/>
                    <a:pt x="1243" y="115"/>
                  </a:cubicBezTo>
                  <a:cubicBezTo>
                    <a:pt x="1244" y="116"/>
                    <a:pt x="1244" y="117"/>
                    <a:pt x="1244" y="118"/>
                  </a:cubicBezTo>
                  <a:cubicBezTo>
                    <a:pt x="1242" y="120"/>
                    <a:pt x="1240" y="122"/>
                    <a:pt x="1238" y="123"/>
                  </a:cubicBezTo>
                  <a:cubicBezTo>
                    <a:pt x="1237" y="124"/>
                    <a:pt x="1236" y="125"/>
                    <a:pt x="1236" y="126"/>
                  </a:cubicBezTo>
                  <a:cubicBezTo>
                    <a:pt x="1238" y="123"/>
                    <a:pt x="1240" y="119"/>
                    <a:pt x="1243" y="115"/>
                  </a:cubicBezTo>
                  <a:close/>
                  <a:moveTo>
                    <a:pt x="1268" y="119"/>
                  </a:moveTo>
                  <a:cubicBezTo>
                    <a:pt x="1269" y="122"/>
                    <a:pt x="1271" y="126"/>
                    <a:pt x="1272" y="129"/>
                  </a:cubicBezTo>
                  <a:cubicBezTo>
                    <a:pt x="1272" y="129"/>
                    <a:pt x="1272" y="129"/>
                    <a:pt x="1271" y="129"/>
                  </a:cubicBezTo>
                  <a:cubicBezTo>
                    <a:pt x="1268" y="124"/>
                    <a:pt x="1264" y="119"/>
                    <a:pt x="1260" y="114"/>
                  </a:cubicBezTo>
                  <a:cubicBezTo>
                    <a:pt x="1262" y="112"/>
                    <a:pt x="1263" y="111"/>
                    <a:pt x="1265" y="109"/>
                  </a:cubicBezTo>
                  <a:cubicBezTo>
                    <a:pt x="1265" y="112"/>
                    <a:pt x="1266" y="116"/>
                    <a:pt x="1268" y="119"/>
                  </a:cubicBezTo>
                  <a:close/>
                  <a:moveTo>
                    <a:pt x="1202" y="131"/>
                  </a:moveTo>
                  <a:cubicBezTo>
                    <a:pt x="1201" y="130"/>
                    <a:pt x="1201" y="130"/>
                    <a:pt x="1201" y="129"/>
                  </a:cubicBezTo>
                  <a:cubicBezTo>
                    <a:pt x="1201" y="129"/>
                    <a:pt x="1201" y="129"/>
                    <a:pt x="1202" y="129"/>
                  </a:cubicBezTo>
                  <a:cubicBezTo>
                    <a:pt x="1202" y="130"/>
                    <a:pt x="1202" y="130"/>
                    <a:pt x="1202" y="131"/>
                  </a:cubicBezTo>
                  <a:close/>
                  <a:moveTo>
                    <a:pt x="1246" y="131"/>
                  </a:moveTo>
                  <a:cubicBezTo>
                    <a:pt x="1247" y="130"/>
                    <a:pt x="1248" y="129"/>
                    <a:pt x="1249" y="127"/>
                  </a:cubicBezTo>
                  <a:cubicBezTo>
                    <a:pt x="1250" y="129"/>
                    <a:pt x="1250" y="130"/>
                    <a:pt x="1251" y="131"/>
                  </a:cubicBezTo>
                  <a:cubicBezTo>
                    <a:pt x="1249" y="132"/>
                    <a:pt x="1247" y="132"/>
                    <a:pt x="1245" y="132"/>
                  </a:cubicBezTo>
                  <a:cubicBezTo>
                    <a:pt x="1246" y="132"/>
                    <a:pt x="1246" y="131"/>
                    <a:pt x="1246" y="131"/>
                  </a:cubicBezTo>
                  <a:close/>
                  <a:moveTo>
                    <a:pt x="1261" y="104"/>
                  </a:moveTo>
                  <a:cubicBezTo>
                    <a:pt x="1260" y="105"/>
                    <a:pt x="1258" y="106"/>
                    <a:pt x="1256" y="107"/>
                  </a:cubicBezTo>
                  <a:cubicBezTo>
                    <a:pt x="1255" y="106"/>
                    <a:pt x="1254" y="104"/>
                    <a:pt x="1253" y="103"/>
                  </a:cubicBezTo>
                  <a:cubicBezTo>
                    <a:pt x="1254" y="102"/>
                    <a:pt x="1255" y="101"/>
                    <a:pt x="1256" y="100"/>
                  </a:cubicBezTo>
                  <a:cubicBezTo>
                    <a:pt x="1258" y="97"/>
                    <a:pt x="1260" y="95"/>
                    <a:pt x="1261" y="93"/>
                  </a:cubicBezTo>
                  <a:cubicBezTo>
                    <a:pt x="1261" y="95"/>
                    <a:pt x="1262" y="96"/>
                    <a:pt x="1262" y="98"/>
                  </a:cubicBezTo>
                  <a:cubicBezTo>
                    <a:pt x="1262" y="100"/>
                    <a:pt x="1263" y="101"/>
                    <a:pt x="1263" y="103"/>
                  </a:cubicBezTo>
                  <a:cubicBezTo>
                    <a:pt x="1262" y="103"/>
                    <a:pt x="1262" y="104"/>
                    <a:pt x="1261" y="104"/>
                  </a:cubicBezTo>
                  <a:close/>
                  <a:moveTo>
                    <a:pt x="1260" y="91"/>
                  </a:moveTo>
                  <a:cubicBezTo>
                    <a:pt x="1258" y="93"/>
                    <a:pt x="1256" y="95"/>
                    <a:pt x="1253" y="97"/>
                  </a:cubicBezTo>
                  <a:cubicBezTo>
                    <a:pt x="1252" y="97"/>
                    <a:pt x="1251" y="98"/>
                    <a:pt x="1251" y="99"/>
                  </a:cubicBezTo>
                  <a:cubicBezTo>
                    <a:pt x="1250" y="98"/>
                    <a:pt x="1249" y="97"/>
                    <a:pt x="1249" y="96"/>
                  </a:cubicBezTo>
                  <a:cubicBezTo>
                    <a:pt x="1251" y="93"/>
                    <a:pt x="1253" y="90"/>
                    <a:pt x="1256" y="88"/>
                  </a:cubicBezTo>
                  <a:cubicBezTo>
                    <a:pt x="1257" y="87"/>
                    <a:pt x="1258" y="86"/>
                    <a:pt x="1259" y="86"/>
                  </a:cubicBezTo>
                  <a:cubicBezTo>
                    <a:pt x="1259" y="87"/>
                    <a:pt x="1260" y="89"/>
                    <a:pt x="1260" y="91"/>
                  </a:cubicBezTo>
                  <a:close/>
                  <a:moveTo>
                    <a:pt x="1247" y="83"/>
                  </a:moveTo>
                  <a:cubicBezTo>
                    <a:pt x="1251" y="81"/>
                    <a:pt x="1254" y="78"/>
                    <a:pt x="1257" y="76"/>
                  </a:cubicBezTo>
                  <a:cubicBezTo>
                    <a:pt x="1257" y="77"/>
                    <a:pt x="1257" y="79"/>
                    <a:pt x="1258" y="80"/>
                  </a:cubicBezTo>
                  <a:cubicBezTo>
                    <a:pt x="1256" y="81"/>
                    <a:pt x="1254" y="82"/>
                    <a:pt x="1252" y="83"/>
                  </a:cubicBezTo>
                  <a:cubicBezTo>
                    <a:pt x="1249" y="85"/>
                    <a:pt x="1247" y="86"/>
                    <a:pt x="1244" y="88"/>
                  </a:cubicBezTo>
                  <a:cubicBezTo>
                    <a:pt x="1244" y="88"/>
                    <a:pt x="1244" y="87"/>
                    <a:pt x="1244" y="87"/>
                  </a:cubicBezTo>
                  <a:cubicBezTo>
                    <a:pt x="1245" y="86"/>
                    <a:pt x="1246" y="85"/>
                    <a:pt x="1247" y="83"/>
                  </a:cubicBezTo>
                  <a:close/>
                  <a:moveTo>
                    <a:pt x="1226" y="104"/>
                  </a:moveTo>
                  <a:cubicBezTo>
                    <a:pt x="1230" y="101"/>
                    <a:pt x="1233" y="97"/>
                    <a:pt x="1237" y="93"/>
                  </a:cubicBezTo>
                  <a:cubicBezTo>
                    <a:pt x="1238" y="93"/>
                    <a:pt x="1238" y="92"/>
                    <a:pt x="1239" y="92"/>
                  </a:cubicBezTo>
                  <a:cubicBezTo>
                    <a:pt x="1239" y="92"/>
                    <a:pt x="1239" y="93"/>
                    <a:pt x="1239" y="93"/>
                  </a:cubicBezTo>
                  <a:cubicBezTo>
                    <a:pt x="1237" y="95"/>
                    <a:pt x="1235" y="96"/>
                    <a:pt x="1234" y="98"/>
                  </a:cubicBezTo>
                  <a:cubicBezTo>
                    <a:pt x="1227" y="105"/>
                    <a:pt x="1221" y="113"/>
                    <a:pt x="1215" y="120"/>
                  </a:cubicBezTo>
                  <a:cubicBezTo>
                    <a:pt x="1215" y="119"/>
                    <a:pt x="1215" y="118"/>
                    <a:pt x="1215" y="117"/>
                  </a:cubicBezTo>
                  <a:cubicBezTo>
                    <a:pt x="1215" y="117"/>
                    <a:pt x="1215" y="116"/>
                    <a:pt x="1215" y="116"/>
                  </a:cubicBezTo>
                  <a:cubicBezTo>
                    <a:pt x="1218" y="112"/>
                    <a:pt x="1222" y="108"/>
                    <a:pt x="1226" y="104"/>
                  </a:cubicBezTo>
                  <a:close/>
                  <a:moveTo>
                    <a:pt x="1170" y="141"/>
                  </a:moveTo>
                  <a:cubicBezTo>
                    <a:pt x="1169" y="142"/>
                    <a:pt x="1168" y="142"/>
                    <a:pt x="1167" y="142"/>
                  </a:cubicBezTo>
                  <a:cubicBezTo>
                    <a:pt x="1166" y="141"/>
                    <a:pt x="1166" y="139"/>
                    <a:pt x="1165" y="138"/>
                  </a:cubicBezTo>
                  <a:cubicBezTo>
                    <a:pt x="1165" y="137"/>
                    <a:pt x="1165" y="137"/>
                    <a:pt x="1165" y="136"/>
                  </a:cubicBezTo>
                  <a:cubicBezTo>
                    <a:pt x="1166" y="139"/>
                    <a:pt x="1168" y="140"/>
                    <a:pt x="1170" y="141"/>
                  </a:cubicBezTo>
                  <a:close/>
                  <a:moveTo>
                    <a:pt x="933" y="148"/>
                  </a:moveTo>
                  <a:cubicBezTo>
                    <a:pt x="933" y="148"/>
                    <a:pt x="933" y="148"/>
                    <a:pt x="933" y="148"/>
                  </a:cubicBezTo>
                  <a:cubicBezTo>
                    <a:pt x="933" y="148"/>
                    <a:pt x="933" y="148"/>
                    <a:pt x="933" y="148"/>
                  </a:cubicBezTo>
                  <a:cubicBezTo>
                    <a:pt x="933" y="148"/>
                    <a:pt x="933" y="148"/>
                    <a:pt x="933" y="148"/>
                  </a:cubicBezTo>
                  <a:close/>
                  <a:moveTo>
                    <a:pt x="939" y="134"/>
                  </a:moveTo>
                  <a:cubicBezTo>
                    <a:pt x="940" y="134"/>
                    <a:pt x="940" y="134"/>
                    <a:pt x="940" y="133"/>
                  </a:cubicBezTo>
                  <a:cubicBezTo>
                    <a:pt x="940" y="134"/>
                    <a:pt x="940" y="135"/>
                    <a:pt x="940" y="135"/>
                  </a:cubicBezTo>
                  <a:cubicBezTo>
                    <a:pt x="940" y="135"/>
                    <a:pt x="940" y="135"/>
                    <a:pt x="939" y="134"/>
                  </a:cubicBezTo>
                  <a:close/>
                  <a:moveTo>
                    <a:pt x="915" y="132"/>
                  </a:moveTo>
                  <a:cubicBezTo>
                    <a:pt x="915" y="131"/>
                    <a:pt x="916" y="130"/>
                    <a:pt x="916" y="129"/>
                  </a:cubicBezTo>
                  <a:cubicBezTo>
                    <a:pt x="917" y="129"/>
                    <a:pt x="917" y="129"/>
                    <a:pt x="917" y="130"/>
                  </a:cubicBezTo>
                  <a:cubicBezTo>
                    <a:pt x="916" y="130"/>
                    <a:pt x="915" y="131"/>
                    <a:pt x="915" y="132"/>
                  </a:cubicBezTo>
                  <a:close/>
                  <a:moveTo>
                    <a:pt x="939" y="158"/>
                  </a:moveTo>
                  <a:cubicBezTo>
                    <a:pt x="940" y="157"/>
                    <a:pt x="940" y="157"/>
                    <a:pt x="940" y="157"/>
                  </a:cubicBezTo>
                  <a:cubicBezTo>
                    <a:pt x="940" y="158"/>
                    <a:pt x="941" y="159"/>
                    <a:pt x="942" y="160"/>
                  </a:cubicBezTo>
                  <a:cubicBezTo>
                    <a:pt x="943" y="161"/>
                    <a:pt x="943" y="162"/>
                    <a:pt x="944" y="163"/>
                  </a:cubicBezTo>
                  <a:cubicBezTo>
                    <a:pt x="941" y="163"/>
                    <a:pt x="939" y="164"/>
                    <a:pt x="936" y="164"/>
                  </a:cubicBezTo>
                  <a:cubicBezTo>
                    <a:pt x="937" y="162"/>
                    <a:pt x="938" y="160"/>
                    <a:pt x="939" y="158"/>
                  </a:cubicBezTo>
                  <a:close/>
                  <a:moveTo>
                    <a:pt x="1020" y="126"/>
                  </a:moveTo>
                  <a:cubicBezTo>
                    <a:pt x="1022" y="133"/>
                    <a:pt x="1024" y="139"/>
                    <a:pt x="1026" y="145"/>
                  </a:cubicBezTo>
                  <a:cubicBezTo>
                    <a:pt x="1024" y="142"/>
                    <a:pt x="1022" y="139"/>
                    <a:pt x="1020" y="136"/>
                  </a:cubicBezTo>
                  <a:cubicBezTo>
                    <a:pt x="1019" y="134"/>
                    <a:pt x="1017" y="131"/>
                    <a:pt x="1015" y="129"/>
                  </a:cubicBezTo>
                  <a:cubicBezTo>
                    <a:pt x="1016" y="126"/>
                    <a:pt x="1017" y="124"/>
                    <a:pt x="1018" y="122"/>
                  </a:cubicBezTo>
                  <a:cubicBezTo>
                    <a:pt x="1019" y="123"/>
                    <a:pt x="1019" y="125"/>
                    <a:pt x="1020" y="126"/>
                  </a:cubicBezTo>
                  <a:close/>
                  <a:moveTo>
                    <a:pt x="1053" y="155"/>
                  </a:moveTo>
                  <a:cubicBezTo>
                    <a:pt x="1053" y="155"/>
                    <a:pt x="1053" y="155"/>
                    <a:pt x="1053" y="155"/>
                  </a:cubicBezTo>
                  <a:cubicBezTo>
                    <a:pt x="1053" y="154"/>
                    <a:pt x="1053" y="154"/>
                    <a:pt x="1053" y="153"/>
                  </a:cubicBezTo>
                  <a:cubicBezTo>
                    <a:pt x="1053" y="154"/>
                    <a:pt x="1053" y="154"/>
                    <a:pt x="1053" y="155"/>
                  </a:cubicBezTo>
                  <a:close/>
                  <a:moveTo>
                    <a:pt x="997" y="121"/>
                  </a:moveTo>
                  <a:cubicBezTo>
                    <a:pt x="996" y="120"/>
                    <a:pt x="996" y="119"/>
                    <a:pt x="996" y="117"/>
                  </a:cubicBezTo>
                  <a:cubicBezTo>
                    <a:pt x="997" y="118"/>
                    <a:pt x="997" y="118"/>
                    <a:pt x="997" y="119"/>
                  </a:cubicBezTo>
                  <a:cubicBezTo>
                    <a:pt x="997" y="120"/>
                    <a:pt x="997" y="121"/>
                    <a:pt x="997" y="121"/>
                  </a:cubicBezTo>
                  <a:close/>
                  <a:moveTo>
                    <a:pt x="1010" y="144"/>
                  </a:moveTo>
                  <a:cubicBezTo>
                    <a:pt x="1010" y="144"/>
                    <a:pt x="1010" y="144"/>
                    <a:pt x="1010" y="144"/>
                  </a:cubicBezTo>
                  <a:cubicBezTo>
                    <a:pt x="1012" y="148"/>
                    <a:pt x="1015" y="153"/>
                    <a:pt x="1017" y="158"/>
                  </a:cubicBezTo>
                  <a:cubicBezTo>
                    <a:pt x="1013" y="158"/>
                    <a:pt x="1008" y="159"/>
                    <a:pt x="1004" y="159"/>
                  </a:cubicBezTo>
                  <a:cubicBezTo>
                    <a:pt x="1006" y="154"/>
                    <a:pt x="1008" y="149"/>
                    <a:pt x="1010" y="144"/>
                  </a:cubicBezTo>
                  <a:close/>
                  <a:moveTo>
                    <a:pt x="1150" y="139"/>
                  </a:moveTo>
                  <a:cubicBezTo>
                    <a:pt x="1150" y="140"/>
                    <a:pt x="1151" y="142"/>
                    <a:pt x="1151" y="144"/>
                  </a:cubicBezTo>
                  <a:cubicBezTo>
                    <a:pt x="1150" y="144"/>
                    <a:pt x="1149" y="144"/>
                    <a:pt x="1147" y="144"/>
                  </a:cubicBezTo>
                  <a:cubicBezTo>
                    <a:pt x="1148" y="142"/>
                    <a:pt x="1149" y="140"/>
                    <a:pt x="1150" y="139"/>
                  </a:cubicBezTo>
                  <a:close/>
                  <a:moveTo>
                    <a:pt x="1160" y="69"/>
                  </a:moveTo>
                  <a:cubicBezTo>
                    <a:pt x="1160" y="69"/>
                    <a:pt x="1160" y="69"/>
                    <a:pt x="1160" y="69"/>
                  </a:cubicBezTo>
                  <a:cubicBezTo>
                    <a:pt x="1160" y="70"/>
                    <a:pt x="1160" y="70"/>
                    <a:pt x="1159" y="70"/>
                  </a:cubicBezTo>
                  <a:cubicBezTo>
                    <a:pt x="1159" y="71"/>
                    <a:pt x="1158" y="72"/>
                    <a:pt x="1158" y="72"/>
                  </a:cubicBezTo>
                  <a:cubicBezTo>
                    <a:pt x="1158" y="72"/>
                    <a:pt x="1159" y="71"/>
                    <a:pt x="1159" y="71"/>
                  </a:cubicBezTo>
                  <a:cubicBezTo>
                    <a:pt x="1158" y="73"/>
                    <a:pt x="1158" y="74"/>
                    <a:pt x="1156" y="76"/>
                  </a:cubicBezTo>
                  <a:cubicBezTo>
                    <a:pt x="1155" y="78"/>
                    <a:pt x="1153" y="81"/>
                    <a:pt x="1152" y="83"/>
                  </a:cubicBezTo>
                  <a:cubicBezTo>
                    <a:pt x="1151" y="84"/>
                    <a:pt x="1150" y="85"/>
                    <a:pt x="1150" y="86"/>
                  </a:cubicBezTo>
                  <a:cubicBezTo>
                    <a:pt x="1151" y="82"/>
                    <a:pt x="1152" y="79"/>
                    <a:pt x="1154" y="77"/>
                  </a:cubicBezTo>
                  <a:cubicBezTo>
                    <a:pt x="1155" y="73"/>
                    <a:pt x="1158" y="70"/>
                    <a:pt x="1160" y="69"/>
                  </a:cubicBezTo>
                  <a:close/>
                  <a:moveTo>
                    <a:pt x="1111" y="87"/>
                  </a:moveTo>
                  <a:cubicBezTo>
                    <a:pt x="1111" y="85"/>
                    <a:pt x="1112" y="84"/>
                    <a:pt x="1112" y="83"/>
                  </a:cubicBezTo>
                  <a:cubicBezTo>
                    <a:pt x="1112" y="84"/>
                    <a:pt x="1112" y="86"/>
                    <a:pt x="1112" y="87"/>
                  </a:cubicBezTo>
                  <a:cubicBezTo>
                    <a:pt x="1112" y="90"/>
                    <a:pt x="1111" y="93"/>
                    <a:pt x="1110" y="97"/>
                  </a:cubicBezTo>
                  <a:cubicBezTo>
                    <a:pt x="1109" y="101"/>
                    <a:pt x="1108" y="105"/>
                    <a:pt x="1107" y="109"/>
                  </a:cubicBezTo>
                  <a:cubicBezTo>
                    <a:pt x="1107" y="108"/>
                    <a:pt x="1107" y="106"/>
                    <a:pt x="1107" y="104"/>
                  </a:cubicBezTo>
                  <a:cubicBezTo>
                    <a:pt x="1107" y="103"/>
                    <a:pt x="1107" y="102"/>
                    <a:pt x="1107" y="101"/>
                  </a:cubicBezTo>
                  <a:cubicBezTo>
                    <a:pt x="1108" y="101"/>
                    <a:pt x="1108" y="100"/>
                    <a:pt x="1108" y="100"/>
                  </a:cubicBezTo>
                  <a:cubicBezTo>
                    <a:pt x="1108" y="100"/>
                    <a:pt x="1108" y="100"/>
                    <a:pt x="1108" y="100"/>
                  </a:cubicBezTo>
                  <a:cubicBezTo>
                    <a:pt x="1108" y="100"/>
                    <a:pt x="1108" y="100"/>
                    <a:pt x="1108" y="100"/>
                  </a:cubicBezTo>
                  <a:cubicBezTo>
                    <a:pt x="1108" y="99"/>
                    <a:pt x="1108" y="99"/>
                    <a:pt x="1108" y="99"/>
                  </a:cubicBezTo>
                  <a:cubicBezTo>
                    <a:pt x="1108" y="94"/>
                    <a:pt x="1109" y="90"/>
                    <a:pt x="1111" y="87"/>
                  </a:cubicBezTo>
                  <a:close/>
                  <a:moveTo>
                    <a:pt x="1024" y="108"/>
                  </a:moveTo>
                  <a:cubicBezTo>
                    <a:pt x="1024" y="108"/>
                    <a:pt x="1024" y="108"/>
                    <a:pt x="1024" y="107"/>
                  </a:cubicBezTo>
                  <a:cubicBezTo>
                    <a:pt x="1024" y="107"/>
                    <a:pt x="1024" y="107"/>
                    <a:pt x="1024" y="107"/>
                  </a:cubicBezTo>
                  <a:cubicBezTo>
                    <a:pt x="1024" y="107"/>
                    <a:pt x="1024" y="108"/>
                    <a:pt x="1024" y="108"/>
                  </a:cubicBezTo>
                  <a:close/>
                  <a:moveTo>
                    <a:pt x="1017" y="85"/>
                  </a:moveTo>
                  <a:cubicBezTo>
                    <a:pt x="1018" y="84"/>
                    <a:pt x="1018" y="83"/>
                    <a:pt x="1019" y="83"/>
                  </a:cubicBezTo>
                  <a:cubicBezTo>
                    <a:pt x="1019" y="84"/>
                    <a:pt x="1019" y="84"/>
                    <a:pt x="1019" y="85"/>
                  </a:cubicBezTo>
                  <a:cubicBezTo>
                    <a:pt x="1018" y="85"/>
                    <a:pt x="1018" y="85"/>
                    <a:pt x="1017" y="85"/>
                  </a:cubicBezTo>
                  <a:close/>
                  <a:moveTo>
                    <a:pt x="1020" y="97"/>
                  </a:moveTo>
                  <a:cubicBezTo>
                    <a:pt x="1020" y="96"/>
                    <a:pt x="1020" y="95"/>
                    <a:pt x="1021" y="94"/>
                  </a:cubicBezTo>
                  <a:cubicBezTo>
                    <a:pt x="1021" y="95"/>
                    <a:pt x="1021" y="96"/>
                    <a:pt x="1021" y="96"/>
                  </a:cubicBezTo>
                  <a:cubicBezTo>
                    <a:pt x="1021" y="97"/>
                    <a:pt x="1020" y="98"/>
                    <a:pt x="1020" y="99"/>
                  </a:cubicBezTo>
                  <a:cubicBezTo>
                    <a:pt x="1020" y="99"/>
                    <a:pt x="1020" y="99"/>
                    <a:pt x="1020" y="99"/>
                  </a:cubicBezTo>
                  <a:cubicBezTo>
                    <a:pt x="1020" y="99"/>
                    <a:pt x="1020" y="98"/>
                    <a:pt x="1020" y="97"/>
                  </a:cubicBezTo>
                  <a:close/>
                  <a:moveTo>
                    <a:pt x="986" y="102"/>
                  </a:moveTo>
                  <a:cubicBezTo>
                    <a:pt x="986" y="102"/>
                    <a:pt x="986" y="102"/>
                    <a:pt x="986" y="102"/>
                  </a:cubicBezTo>
                  <a:cubicBezTo>
                    <a:pt x="986" y="102"/>
                    <a:pt x="986" y="102"/>
                    <a:pt x="986" y="102"/>
                  </a:cubicBezTo>
                  <a:cubicBezTo>
                    <a:pt x="986" y="102"/>
                    <a:pt x="986" y="102"/>
                    <a:pt x="986" y="102"/>
                  </a:cubicBezTo>
                  <a:close/>
                  <a:moveTo>
                    <a:pt x="978" y="157"/>
                  </a:moveTo>
                  <a:cubicBezTo>
                    <a:pt x="979" y="156"/>
                    <a:pt x="980" y="155"/>
                    <a:pt x="980" y="154"/>
                  </a:cubicBezTo>
                  <a:cubicBezTo>
                    <a:pt x="980" y="154"/>
                    <a:pt x="980" y="155"/>
                    <a:pt x="980" y="156"/>
                  </a:cubicBezTo>
                  <a:cubicBezTo>
                    <a:pt x="980" y="158"/>
                    <a:pt x="979" y="159"/>
                    <a:pt x="979" y="161"/>
                  </a:cubicBezTo>
                  <a:cubicBezTo>
                    <a:pt x="977" y="161"/>
                    <a:pt x="976" y="161"/>
                    <a:pt x="974" y="161"/>
                  </a:cubicBezTo>
                  <a:cubicBezTo>
                    <a:pt x="975" y="161"/>
                    <a:pt x="976" y="159"/>
                    <a:pt x="978" y="157"/>
                  </a:cubicBezTo>
                  <a:close/>
                  <a:moveTo>
                    <a:pt x="973" y="161"/>
                  </a:moveTo>
                  <a:cubicBezTo>
                    <a:pt x="972" y="161"/>
                    <a:pt x="972" y="161"/>
                    <a:pt x="972" y="161"/>
                  </a:cubicBezTo>
                  <a:cubicBezTo>
                    <a:pt x="972" y="160"/>
                    <a:pt x="972" y="159"/>
                    <a:pt x="971" y="158"/>
                  </a:cubicBezTo>
                  <a:cubicBezTo>
                    <a:pt x="972" y="160"/>
                    <a:pt x="972" y="161"/>
                    <a:pt x="973" y="161"/>
                  </a:cubicBezTo>
                  <a:close/>
                  <a:moveTo>
                    <a:pt x="936" y="121"/>
                  </a:moveTo>
                  <a:cubicBezTo>
                    <a:pt x="935" y="122"/>
                    <a:pt x="934" y="123"/>
                    <a:pt x="933" y="125"/>
                  </a:cubicBezTo>
                  <a:cubicBezTo>
                    <a:pt x="933" y="126"/>
                    <a:pt x="932" y="126"/>
                    <a:pt x="931" y="127"/>
                  </a:cubicBezTo>
                  <a:cubicBezTo>
                    <a:pt x="931" y="127"/>
                    <a:pt x="930" y="127"/>
                    <a:pt x="930" y="126"/>
                  </a:cubicBezTo>
                  <a:cubicBezTo>
                    <a:pt x="930" y="126"/>
                    <a:pt x="930" y="126"/>
                    <a:pt x="930" y="126"/>
                  </a:cubicBezTo>
                  <a:cubicBezTo>
                    <a:pt x="931" y="124"/>
                    <a:pt x="934" y="121"/>
                    <a:pt x="935" y="118"/>
                  </a:cubicBezTo>
                  <a:cubicBezTo>
                    <a:pt x="935" y="118"/>
                    <a:pt x="935" y="118"/>
                    <a:pt x="935" y="118"/>
                  </a:cubicBezTo>
                  <a:cubicBezTo>
                    <a:pt x="935" y="119"/>
                    <a:pt x="936" y="120"/>
                    <a:pt x="936" y="121"/>
                  </a:cubicBezTo>
                  <a:close/>
                  <a:moveTo>
                    <a:pt x="932" y="111"/>
                  </a:moveTo>
                  <a:cubicBezTo>
                    <a:pt x="933" y="112"/>
                    <a:pt x="933" y="113"/>
                    <a:pt x="934" y="114"/>
                  </a:cubicBezTo>
                  <a:cubicBezTo>
                    <a:pt x="933" y="115"/>
                    <a:pt x="932" y="115"/>
                    <a:pt x="932" y="116"/>
                  </a:cubicBezTo>
                  <a:cubicBezTo>
                    <a:pt x="930" y="118"/>
                    <a:pt x="928" y="119"/>
                    <a:pt x="925" y="122"/>
                  </a:cubicBezTo>
                  <a:cubicBezTo>
                    <a:pt x="925" y="122"/>
                    <a:pt x="925" y="122"/>
                    <a:pt x="925" y="122"/>
                  </a:cubicBezTo>
                  <a:cubicBezTo>
                    <a:pt x="923" y="121"/>
                    <a:pt x="922" y="120"/>
                    <a:pt x="921" y="119"/>
                  </a:cubicBezTo>
                  <a:cubicBezTo>
                    <a:pt x="923" y="114"/>
                    <a:pt x="926" y="109"/>
                    <a:pt x="928" y="104"/>
                  </a:cubicBezTo>
                  <a:cubicBezTo>
                    <a:pt x="929" y="106"/>
                    <a:pt x="931" y="108"/>
                    <a:pt x="932" y="111"/>
                  </a:cubicBezTo>
                  <a:close/>
                  <a:moveTo>
                    <a:pt x="852" y="168"/>
                  </a:moveTo>
                  <a:cubicBezTo>
                    <a:pt x="852" y="168"/>
                    <a:pt x="852" y="168"/>
                    <a:pt x="852" y="168"/>
                  </a:cubicBezTo>
                  <a:cubicBezTo>
                    <a:pt x="852" y="168"/>
                    <a:pt x="851" y="168"/>
                    <a:pt x="851" y="168"/>
                  </a:cubicBezTo>
                  <a:cubicBezTo>
                    <a:pt x="851" y="168"/>
                    <a:pt x="852" y="168"/>
                    <a:pt x="852" y="168"/>
                  </a:cubicBezTo>
                  <a:close/>
                  <a:moveTo>
                    <a:pt x="798" y="173"/>
                  </a:moveTo>
                  <a:cubicBezTo>
                    <a:pt x="798" y="173"/>
                    <a:pt x="798" y="173"/>
                    <a:pt x="798" y="173"/>
                  </a:cubicBezTo>
                  <a:cubicBezTo>
                    <a:pt x="798" y="173"/>
                    <a:pt x="798" y="173"/>
                    <a:pt x="798" y="173"/>
                  </a:cubicBezTo>
                  <a:cubicBezTo>
                    <a:pt x="798" y="173"/>
                    <a:pt x="798" y="173"/>
                    <a:pt x="799" y="173"/>
                  </a:cubicBezTo>
                  <a:cubicBezTo>
                    <a:pt x="799" y="173"/>
                    <a:pt x="799" y="173"/>
                    <a:pt x="799" y="173"/>
                  </a:cubicBezTo>
                  <a:cubicBezTo>
                    <a:pt x="799" y="173"/>
                    <a:pt x="799" y="173"/>
                    <a:pt x="798" y="173"/>
                  </a:cubicBezTo>
                  <a:close/>
                  <a:moveTo>
                    <a:pt x="826" y="170"/>
                  </a:moveTo>
                  <a:cubicBezTo>
                    <a:pt x="826" y="171"/>
                    <a:pt x="825" y="171"/>
                    <a:pt x="824" y="171"/>
                  </a:cubicBezTo>
                  <a:cubicBezTo>
                    <a:pt x="824" y="169"/>
                    <a:pt x="825" y="168"/>
                    <a:pt x="824" y="167"/>
                  </a:cubicBezTo>
                  <a:cubicBezTo>
                    <a:pt x="825" y="168"/>
                    <a:pt x="826" y="169"/>
                    <a:pt x="826" y="170"/>
                  </a:cubicBezTo>
                  <a:close/>
                  <a:moveTo>
                    <a:pt x="780" y="173"/>
                  </a:moveTo>
                  <a:cubicBezTo>
                    <a:pt x="781" y="174"/>
                    <a:pt x="782" y="174"/>
                    <a:pt x="782" y="175"/>
                  </a:cubicBezTo>
                  <a:cubicBezTo>
                    <a:pt x="781" y="176"/>
                    <a:pt x="780" y="176"/>
                    <a:pt x="779" y="176"/>
                  </a:cubicBezTo>
                  <a:cubicBezTo>
                    <a:pt x="778" y="175"/>
                    <a:pt x="778" y="174"/>
                    <a:pt x="778" y="174"/>
                  </a:cubicBezTo>
                  <a:cubicBezTo>
                    <a:pt x="778" y="172"/>
                    <a:pt x="777" y="169"/>
                    <a:pt x="776" y="167"/>
                  </a:cubicBezTo>
                  <a:cubicBezTo>
                    <a:pt x="778" y="169"/>
                    <a:pt x="779" y="171"/>
                    <a:pt x="780" y="173"/>
                  </a:cubicBezTo>
                  <a:close/>
                  <a:moveTo>
                    <a:pt x="721" y="146"/>
                  </a:moveTo>
                  <a:cubicBezTo>
                    <a:pt x="722" y="150"/>
                    <a:pt x="725" y="153"/>
                    <a:pt x="728" y="156"/>
                  </a:cubicBezTo>
                  <a:cubicBezTo>
                    <a:pt x="727" y="156"/>
                    <a:pt x="726" y="157"/>
                    <a:pt x="725" y="158"/>
                  </a:cubicBezTo>
                  <a:cubicBezTo>
                    <a:pt x="724" y="157"/>
                    <a:pt x="724" y="157"/>
                    <a:pt x="724" y="157"/>
                  </a:cubicBezTo>
                  <a:cubicBezTo>
                    <a:pt x="723" y="158"/>
                    <a:pt x="721" y="159"/>
                    <a:pt x="720" y="160"/>
                  </a:cubicBezTo>
                  <a:cubicBezTo>
                    <a:pt x="717" y="159"/>
                    <a:pt x="715" y="157"/>
                    <a:pt x="713" y="156"/>
                  </a:cubicBezTo>
                  <a:cubicBezTo>
                    <a:pt x="715" y="154"/>
                    <a:pt x="718" y="151"/>
                    <a:pt x="720" y="148"/>
                  </a:cubicBezTo>
                  <a:cubicBezTo>
                    <a:pt x="720" y="148"/>
                    <a:pt x="721" y="147"/>
                    <a:pt x="721" y="146"/>
                  </a:cubicBezTo>
                  <a:close/>
                  <a:moveTo>
                    <a:pt x="730" y="158"/>
                  </a:moveTo>
                  <a:cubicBezTo>
                    <a:pt x="730" y="159"/>
                    <a:pt x="730" y="159"/>
                    <a:pt x="731" y="159"/>
                  </a:cubicBezTo>
                  <a:cubicBezTo>
                    <a:pt x="731" y="163"/>
                    <a:pt x="732" y="166"/>
                    <a:pt x="733" y="169"/>
                  </a:cubicBezTo>
                  <a:cubicBezTo>
                    <a:pt x="731" y="168"/>
                    <a:pt x="729" y="166"/>
                    <a:pt x="726" y="164"/>
                  </a:cubicBezTo>
                  <a:cubicBezTo>
                    <a:pt x="727" y="163"/>
                    <a:pt x="728" y="162"/>
                    <a:pt x="729" y="161"/>
                  </a:cubicBezTo>
                  <a:cubicBezTo>
                    <a:pt x="729" y="160"/>
                    <a:pt x="730" y="159"/>
                    <a:pt x="730" y="158"/>
                  </a:cubicBezTo>
                  <a:close/>
                  <a:moveTo>
                    <a:pt x="748" y="178"/>
                  </a:moveTo>
                  <a:cubicBezTo>
                    <a:pt x="748" y="178"/>
                    <a:pt x="748" y="178"/>
                    <a:pt x="748" y="178"/>
                  </a:cubicBezTo>
                  <a:cubicBezTo>
                    <a:pt x="748" y="178"/>
                    <a:pt x="748" y="178"/>
                    <a:pt x="748" y="178"/>
                  </a:cubicBezTo>
                  <a:cubicBezTo>
                    <a:pt x="748" y="178"/>
                    <a:pt x="748" y="178"/>
                    <a:pt x="748" y="178"/>
                  </a:cubicBezTo>
                  <a:close/>
                  <a:moveTo>
                    <a:pt x="702" y="172"/>
                  </a:moveTo>
                  <a:cubicBezTo>
                    <a:pt x="703" y="172"/>
                    <a:pt x="703" y="172"/>
                    <a:pt x="704" y="173"/>
                  </a:cubicBezTo>
                  <a:cubicBezTo>
                    <a:pt x="703" y="173"/>
                    <a:pt x="702" y="174"/>
                    <a:pt x="701" y="175"/>
                  </a:cubicBezTo>
                  <a:cubicBezTo>
                    <a:pt x="701" y="174"/>
                    <a:pt x="702" y="173"/>
                    <a:pt x="702" y="172"/>
                  </a:cubicBezTo>
                  <a:close/>
                  <a:moveTo>
                    <a:pt x="710" y="165"/>
                  </a:moveTo>
                  <a:cubicBezTo>
                    <a:pt x="709" y="165"/>
                    <a:pt x="708" y="165"/>
                    <a:pt x="707" y="164"/>
                  </a:cubicBezTo>
                  <a:cubicBezTo>
                    <a:pt x="707" y="164"/>
                    <a:pt x="707" y="163"/>
                    <a:pt x="708" y="163"/>
                  </a:cubicBezTo>
                  <a:cubicBezTo>
                    <a:pt x="708" y="164"/>
                    <a:pt x="709" y="165"/>
                    <a:pt x="710" y="165"/>
                  </a:cubicBezTo>
                  <a:close/>
                  <a:moveTo>
                    <a:pt x="715" y="180"/>
                  </a:moveTo>
                  <a:cubicBezTo>
                    <a:pt x="716" y="180"/>
                    <a:pt x="717" y="181"/>
                    <a:pt x="718" y="181"/>
                  </a:cubicBezTo>
                  <a:cubicBezTo>
                    <a:pt x="719" y="182"/>
                    <a:pt x="721" y="183"/>
                    <a:pt x="723" y="184"/>
                  </a:cubicBezTo>
                  <a:cubicBezTo>
                    <a:pt x="718" y="185"/>
                    <a:pt x="714" y="186"/>
                    <a:pt x="709" y="187"/>
                  </a:cubicBezTo>
                  <a:cubicBezTo>
                    <a:pt x="711" y="184"/>
                    <a:pt x="713" y="182"/>
                    <a:pt x="715" y="180"/>
                  </a:cubicBezTo>
                  <a:close/>
                  <a:moveTo>
                    <a:pt x="762" y="178"/>
                  </a:moveTo>
                  <a:cubicBezTo>
                    <a:pt x="761" y="175"/>
                    <a:pt x="760" y="171"/>
                    <a:pt x="758" y="166"/>
                  </a:cubicBezTo>
                  <a:cubicBezTo>
                    <a:pt x="759" y="167"/>
                    <a:pt x="760" y="168"/>
                    <a:pt x="760" y="169"/>
                  </a:cubicBezTo>
                  <a:cubicBezTo>
                    <a:pt x="763" y="173"/>
                    <a:pt x="766" y="175"/>
                    <a:pt x="769" y="177"/>
                  </a:cubicBezTo>
                  <a:cubicBezTo>
                    <a:pt x="767" y="177"/>
                    <a:pt x="764" y="178"/>
                    <a:pt x="762" y="178"/>
                  </a:cubicBezTo>
                  <a:close/>
                  <a:moveTo>
                    <a:pt x="752" y="122"/>
                  </a:moveTo>
                  <a:cubicBezTo>
                    <a:pt x="752" y="121"/>
                    <a:pt x="751" y="120"/>
                    <a:pt x="751" y="120"/>
                  </a:cubicBezTo>
                  <a:cubicBezTo>
                    <a:pt x="751" y="120"/>
                    <a:pt x="751" y="121"/>
                    <a:pt x="752" y="121"/>
                  </a:cubicBezTo>
                  <a:cubicBezTo>
                    <a:pt x="752" y="122"/>
                    <a:pt x="752" y="122"/>
                    <a:pt x="752" y="122"/>
                  </a:cubicBezTo>
                  <a:close/>
                  <a:moveTo>
                    <a:pt x="725" y="139"/>
                  </a:moveTo>
                  <a:cubicBezTo>
                    <a:pt x="726" y="140"/>
                    <a:pt x="727" y="140"/>
                    <a:pt x="727" y="141"/>
                  </a:cubicBezTo>
                  <a:cubicBezTo>
                    <a:pt x="727" y="141"/>
                    <a:pt x="728" y="142"/>
                    <a:pt x="728" y="142"/>
                  </a:cubicBezTo>
                  <a:cubicBezTo>
                    <a:pt x="728" y="142"/>
                    <a:pt x="728" y="142"/>
                    <a:pt x="728" y="142"/>
                  </a:cubicBezTo>
                  <a:cubicBezTo>
                    <a:pt x="727" y="142"/>
                    <a:pt x="727" y="142"/>
                    <a:pt x="727" y="141"/>
                  </a:cubicBezTo>
                  <a:cubicBezTo>
                    <a:pt x="726" y="141"/>
                    <a:pt x="725" y="140"/>
                    <a:pt x="725" y="140"/>
                  </a:cubicBezTo>
                  <a:cubicBezTo>
                    <a:pt x="725" y="140"/>
                    <a:pt x="725" y="140"/>
                    <a:pt x="725" y="139"/>
                  </a:cubicBezTo>
                  <a:close/>
                  <a:moveTo>
                    <a:pt x="717" y="136"/>
                  </a:moveTo>
                  <a:cubicBezTo>
                    <a:pt x="717" y="137"/>
                    <a:pt x="717" y="137"/>
                    <a:pt x="717" y="137"/>
                  </a:cubicBezTo>
                  <a:cubicBezTo>
                    <a:pt x="717" y="138"/>
                    <a:pt x="718" y="140"/>
                    <a:pt x="719" y="142"/>
                  </a:cubicBezTo>
                  <a:cubicBezTo>
                    <a:pt x="718" y="142"/>
                    <a:pt x="717" y="143"/>
                    <a:pt x="716" y="144"/>
                  </a:cubicBezTo>
                  <a:cubicBezTo>
                    <a:pt x="714" y="145"/>
                    <a:pt x="713" y="146"/>
                    <a:pt x="711" y="147"/>
                  </a:cubicBezTo>
                  <a:cubicBezTo>
                    <a:pt x="713" y="143"/>
                    <a:pt x="715" y="140"/>
                    <a:pt x="717" y="136"/>
                  </a:cubicBezTo>
                  <a:close/>
                  <a:moveTo>
                    <a:pt x="639" y="200"/>
                  </a:moveTo>
                  <a:cubicBezTo>
                    <a:pt x="638" y="198"/>
                    <a:pt x="638" y="196"/>
                    <a:pt x="638" y="194"/>
                  </a:cubicBezTo>
                  <a:cubicBezTo>
                    <a:pt x="637" y="190"/>
                    <a:pt x="637" y="186"/>
                    <a:pt x="637" y="181"/>
                  </a:cubicBezTo>
                  <a:cubicBezTo>
                    <a:pt x="637" y="182"/>
                    <a:pt x="637" y="183"/>
                    <a:pt x="637" y="183"/>
                  </a:cubicBezTo>
                  <a:cubicBezTo>
                    <a:pt x="638" y="189"/>
                    <a:pt x="639" y="193"/>
                    <a:pt x="639" y="198"/>
                  </a:cubicBezTo>
                  <a:cubicBezTo>
                    <a:pt x="639" y="198"/>
                    <a:pt x="639" y="199"/>
                    <a:pt x="639" y="199"/>
                  </a:cubicBezTo>
                  <a:cubicBezTo>
                    <a:pt x="639" y="199"/>
                    <a:pt x="639" y="199"/>
                    <a:pt x="639" y="200"/>
                  </a:cubicBezTo>
                  <a:close/>
                  <a:moveTo>
                    <a:pt x="540" y="189"/>
                  </a:moveTo>
                  <a:cubicBezTo>
                    <a:pt x="540" y="191"/>
                    <a:pt x="540" y="191"/>
                    <a:pt x="540" y="191"/>
                  </a:cubicBezTo>
                  <a:cubicBezTo>
                    <a:pt x="540" y="191"/>
                    <a:pt x="540" y="191"/>
                    <a:pt x="540" y="191"/>
                  </a:cubicBezTo>
                  <a:cubicBezTo>
                    <a:pt x="540" y="192"/>
                    <a:pt x="540" y="192"/>
                    <a:pt x="540" y="192"/>
                  </a:cubicBezTo>
                  <a:cubicBezTo>
                    <a:pt x="540" y="192"/>
                    <a:pt x="540" y="192"/>
                    <a:pt x="540" y="192"/>
                  </a:cubicBezTo>
                  <a:cubicBezTo>
                    <a:pt x="541" y="193"/>
                    <a:pt x="541" y="193"/>
                    <a:pt x="541" y="193"/>
                  </a:cubicBezTo>
                  <a:cubicBezTo>
                    <a:pt x="541" y="195"/>
                    <a:pt x="541" y="197"/>
                    <a:pt x="541" y="198"/>
                  </a:cubicBezTo>
                  <a:cubicBezTo>
                    <a:pt x="542" y="204"/>
                    <a:pt x="543" y="210"/>
                    <a:pt x="544" y="215"/>
                  </a:cubicBezTo>
                  <a:cubicBezTo>
                    <a:pt x="545" y="216"/>
                    <a:pt x="545" y="217"/>
                    <a:pt x="545" y="218"/>
                  </a:cubicBezTo>
                  <a:cubicBezTo>
                    <a:pt x="543" y="218"/>
                    <a:pt x="540" y="219"/>
                    <a:pt x="537" y="220"/>
                  </a:cubicBezTo>
                  <a:cubicBezTo>
                    <a:pt x="537" y="218"/>
                    <a:pt x="538" y="216"/>
                    <a:pt x="538" y="214"/>
                  </a:cubicBezTo>
                  <a:cubicBezTo>
                    <a:pt x="539" y="208"/>
                    <a:pt x="538" y="201"/>
                    <a:pt x="538" y="195"/>
                  </a:cubicBezTo>
                  <a:cubicBezTo>
                    <a:pt x="538" y="190"/>
                    <a:pt x="538" y="185"/>
                    <a:pt x="538" y="180"/>
                  </a:cubicBezTo>
                  <a:cubicBezTo>
                    <a:pt x="538" y="180"/>
                    <a:pt x="538" y="181"/>
                    <a:pt x="538" y="181"/>
                  </a:cubicBezTo>
                  <a:cubicBezTo>
                    <a:pt x="539" y="184"/>
                    <a:pt x="539" y="187"/>
                    <a:pt x="540" y="189"/>
                  </a:cubicBezTo>
                  <a:close/>
                  <a:moveTo>
                    <a:pt x="419" y="238"/>
                  </a:moveTo>
                  <a:cubicBezTo>
                    <a:pt x="420" y="233"/>
                    <a:pt x="422" y="226"/>
                    <a:pt x="424" y="219"/>
                  </a:cubicBezTo>
                  <a:cubicBezTo>
                    <a:pt x="424" y="220"/>
                    <a:pt x="424" y="222"/>
                    <a:pt x="424" y="223"/>
                  </a:cubicBezTo>
                  <a:cubicBezTo>
                    <a:pt x="424" y="230"/>
                    <a:pt x="425" y="234"/>
                    <a:pt x="426" y="238"/>
                  </a:cubicBezTo>
                  <a:cubicBezTo>
                    <a:pt x="426" y="238"/>
                    <a:pt x="426" y="239"/>
                    <a:pt x="426" y="239"/>
                  </a:cubicBezTo>
                  <a:cubicBezTo>
                    <a:pt x="424" y="239"/>
                    <a:pt x="421" y="240"/>
                    <a:pt x="418" y="240"/>
                  </a:cubicBezTo>
                  <a:cubicBezTo>
                    <a:pt x="418" y="240"/>
                    <a:pt x="419" y="239"/>
                    <a:pt x="419" y="238"/>
                  </a:cubicBezTo>
                  <a:close/>
                  <a:moveTo>
                    <a:pt x="522" y="220"/>
                  </a:moveTo>
                  <a:cubicBezTo>
                    <a:pt x="522" y="220"/>
                    <a:pt x="522" y="219"/>
                    <a:pt x="523" y="218"/>
                  </a:cubicBezTo>
                  <a:cubicBezTo>
                    <a:pt x="523" y="220"/>
                    <a:pt x="523" y="221"/>
                    <a:pt x="523" y="222"/>
                  </a:cubicBezTo>
                  <a:cubicBezTo>
                    <a:pt x="522" y="222"/>
                    <a:pt x="521" y="223"/>
                    <a:pt x="520" y="223"/>
                  </a:cubicBezTo>
                  <a:cubicBezTo>
                    <a:pt x="521" y="222"/>
                    <a:pt x="521" y="221"/>
                    <a:pt x="522" y="220"/>
                  </a:cubicBezTo>
                  <a:close/>
                  <a:moveTo>
                    <a:pt x="213" y="220"/>
                  </a:moveTo>
                  <a:cubicBezTo>
                    <a:pt x="213" y="220"/>
                    <a:pt x="213" y="220"/>
                    <a:pt x="213" y="220"/>
                  </a:cubicBezTo>
                  <a:cubicBezTo>
                    <a:pt x="213" y="220"/>
                    <a:pt x="213" y="221"/>
                    <a:pt x="214" y="221"/>
                  </a:cubicBezTo>
                  <a:cubicBezTo>
                    <a:pt x="214" y="222"/>
                    <a:pt x="215" y="224"/>
                    <a:pt x="216" y="226"/>
                  </a:cubicBezTo>
                  <a:cubicBezTo>
                    <a:pt x="216" y="227"/>
                    <a:pt x="215" y="228"/>
                    <a:pt x="215" y="229"/>
                  </a:cubicBezTo>
                  <a:cubicBezTo>
                    <a:pt x="212" y="231"/>
                    <a:pt x="210" y="234"/>
                    <a:pt x="208" y="237"/>
                  </a:cubicBezTo>
                  <a:cubicBezTo>
                    <a:pt x="205" y="239"/>
                    <a:pt x="203" y="242"/>
                    <a:pt x="201" y="245"/>
                  </a:cubicBezTo>
                  <a:cubicBezTo>
                    <a:pt x="198" y="245"/>
                    <a:pt x="195" y="244"/>
                    <a:pt x="192" y="244"/>
                  </a:cubicBezTo>
                  <a:cubicBezTo>
                    <a:pt x="196" y="239"/>
                    <a:pt x="201" y="233"/>
                    <a:pt x="205" y="228"/>
                  </a:cubicBezTo>
                  <a:cubicBezTo>
                    <a:pt x="208" y="225"/>
                    <a:pt x="210" y="223"/>
                    <a:pt x="213" y="220"/>
                  </a:cubicBezTo>
                  <a:close/>
                  <a:moveTo>
                    <a:pt x="230" y="208"/>
                  </a:moveTo>
                  <a:cubicBezTo>
                    <a:pt x="228" y="210"/>
                    <a:pt x="225" y="213"/>
                    <a:pt x="223" y="217"/>
                  </a:cubicBezTo>
                  <a:cubicBezTo>
                    <a:pt x="223" y="217"/>
                    <a:pt x="222" y="218"/>
                    <a:pt x="222" y="219"/>
                  </a:cubicBezTo>
                  <a:cubicBezTo>
                    <a:pt x="221" y="218"/>
                    <a:pt x="220" y="217"/>
                    <a:pt x="220" y="217"/>
                  </a:cubicBezTo>
                  <a:cubicBezTo>
                    <a:pt x="219" y="216"/>
                    <a:pt x="219" y="216"/>
                    <a:pt x="219" y="216"/>
                  </a:cubicBezTo>
                  <a:cubicBezTo>
                    <a:pt x="223" y="212"/>
                    <a:pt x="227" y="209"/>
                    <a:pt x="230" y="207"/>
                  </a:cubicBezTo>
                  <a:cubicBezTo>
                    <a:pt x="230" y="207"/>
                    <a:pt x="230" y="207"/>
                    <a:pt x="230" y="208"/>
                  </a:cubicBezTo>
                  <a:close/>
                  <a:moveTo>
                    <a:pt x="147" y="239"/>
                  </a:moveTo>
                  <a:cubicBezTo>
                    <a:pt x="147" y="240"/>
                    <a:pt x="147" y="241"/>
                    <a:pt x="146" y="242"/>
                  </a:cubicBezTo>
                  <a:cubicBezTo>
                    <a:pt x="146" y="242"/>
                    <a:pt x="145" y="242"/>
                    <a:pt x="144" y="242"/>
                  </a:cubicBezTo>
                  <a:cubicBezTo>
                    <a:pt x="146" y="238"/>
                    <a:pt x="148" y="235"/>
                    <a:pt x="150" y="232"/>
                  </a:cubicBezTo>
                  <a:cubicBezTo>
                    <a:pt x="149" y="234"/>
                    <a:pt x="148" y="237"/>
                    <a:pt x="147" y="239"/>
                  </a:cubicBezTo>
                  <a:close/>
                  <a:moveTo>
                    <a:pt x="223" y="249"/>
                  </a:moveTo>
                  <a:cubicBezTo>
                    <a:pt x="225" y="247"/>
                    <a:pt x="226" y="245"/>
                    <a:pt x="228" y="243"/>
                  </a:cubicBezTo>
                  <a:cubicBezTo>
                    <a:pt x="228" y="243"/>
                    <a:pt x="228" y="243"/>
                    <a:pt x="228" y="243"/>
                  </a:cubicBezTo>
                  <a:cubicBezTo>
                    <a:pt x="227" y="245"/>
                    <a:pt x="226" y="247"/>
                    <a:pt x="225" y="249"/>
                  </a:cubicBezTo>
                  <a:cubicBezTo>
                    <a:pt x="224" y="249"/>
                    <a:pt x="224" y="249"/>
                    <a:pt x="223" y="249"/>
                  </a:cubicBezTo>
                  <a:close/>
                  <a:moveTo>
                    <a:pt x="303" y="210"/>
                  </a:moveTo>
                  <a:cubicBezTo>
                    <a:pt x="305" y="212"/>
                    <a:pt x="306" y="214"/>
                    <a:pt x="308" y="216"/>
                  </a:cubicBezTo>
                  <a:cubicBezTo>
                    <a:pt x="308" y="216"/>
                    <a:pt x="308" y="217"/>
                    <a:pt x="308" y="217"/>
                  </a:cubicBezTo>
                  <a:cubicBezTo>
                    <a:pt x="308" y="218"/>
                    <a:pt x="308" y="218"/>
                    <a:pt x="307" y="219"/>
                  </a:cubicBezTo>
                  <a:cubicBezTo>
                    <a:pt x="305" y="223"/>
                    <a:pt x="303" y="228"/>
                    <a:pt x="301" y="232"/>
                  </a:cubicBezTo>
                  <a:cubicBezTo>
                    <a:pt x="301" y="232"/>
                    <a:pt x="301" y="231"/>
                    <a:pt x="301" y="231"/>
                  </a:cubicBezTo>
                  <a:cubicBezTo>
                    <a:pt x="301" y="228"/>
                    <a:pt x="302" y="225"/>
                    <a:pt x="302" y="222"/>
                  </a:cubicBezTo>
                  <a:cubicBezTo>
                    <a:pt x="302" y="219"/>
                    <a:pt x="301" y="216"/>
                    <a:pt x="301" y="214"/>
                  </a:cubicBezTo>
                  <a:cubicBezTo>
                    <a:pt x="301" y="213"/>
                    <a:pt x="301" y="212"/>
                    <a:pt x="301" y="210"/>
                  </a:cubicBezTo>
                  <a:cubicBezTo>
                    <a:pt x="301" y="210"/>
                    <a:pt x="301" y="209"/>
                    <a:pt x="301" y="209"/>
                  </a:cubicBezTo>
                  <a:cubicBezTo>
                    <a:pt x="302" y="209"/>
                    <a:pt x="302" y="210"/>
                    <a:pt x="303" y="210"/>
                  </a:cubicBezTo>
                  <a:close/>
                  <a:moveTo>
                    <a:pt x="278" y="237"/>
                  </a:moveTo>
                  <a:cubicBezTo>
                    <a:pt x="278" y="237"/>
                    <a:pt x="278" y="237"/>
                    <a:pt x="278" y="237"/>
                  </a:cubicBezTo>
                  <a:cubicBezTo>
                    <a:pt x="278" y="236"/>
                    <a:pt x="278" y="236"/>
                    <a:pt x="278" y="236"/>
                  </a:cubicBezTo>
                  <a:cubicBezTo>
                    <a:pt x="278" y="236"/>
                    <a:pt x="278" y="237"/>
                    <a:pt x="278" y="237"/>
                  </a:cubicBezTo>
                  <a:close/>
                  <a:moveTo>
                    <a:pt x="319" y="230"/>
                  </a:moveTo>
                  <a:cubicBezTo>
                    <a:pt x="322" y="235"/>
                    <a:pt x="324" y="240"/>
                    <a:pt x="327" y="245"/>
                  </a:cubicBezTo>
                  <a:cubicBezTo>
                    <a:pt x="328" y="247"/>
                    <a:pt x="328" y="249"/>
                    <a:pt x="329" y="250"/>
                  </a:cubicBezTo>
                  <a:cubicBezTo>
                    <a:pt x="327" y="250"/>
                    <a:pt x="326" y="251"/>
                    <a:pt x="325" y="251"/>
                  </a:cubicBezTo>
                  <a:cubicBezTo>
                    <a:pt x="323" y="244"/>
                    <a:pt x="321" y="237"/>
                    <a:pt x="319" y="230"/>
                  </a:cubicBezTo>
                  <a:close/>
                  <a:moveTo>
                    <a:pt x="320" y="216"/>
                  </a:moveTo>
                  <a:cubicBezTo>
                    <a:pt x="319" y="215"/>
                    <a:pt x="318" y="215"/>
                    <a:pt x="317" y="214"/>
                  </a:cubicBezTo>
                  <a:cubicBezTo>
                    <a:pt x="317" y="212"/>
                    <a:pt x="318" y="210"/>
                    <a:pt x="318" y="208"/>
                  </a:cubicBezTo>
                  <a:cubicBezTo>
                    <a:pt x="319" y="211"/>
                    <a:pt x="320" y="213"/>
                    <a:pt x="320" y="216"/>
                  </a:cubicBezTo>
                  <a:close/>
                  <a:moveTo>
                    <a:pt x="305" y="198"/>
                  </a:moveTo>
                  <a:cubicBezTo>
                    <a:pt x="305" y="198"/>
                    <a:pt x="305" y="199"/>
                    <a:pt x="306" y="200"/>
                  </a:cubicBezTo>
                  <a:cubicBezTo>
                    <a:pt x="306" y="201"/>
                    <a:pt x="307" y="202"/>
                    <a:pt x="307" y="203"/>
                  </a:cubicBezTo>
                  <a:cubicBezTo>
                    <a:pt x="308" y="205"/>
                    <a:pt x="308" y="206"/>
                    <a:pt x="308" y="207"/>
                  </a:cubicBezTo>
                  <a:cubicBezTo>
                    <a:pt x="308" y="208"/>
                    <a:pt x="308" y="208"/>
                    <a:pt x="308" y="208"/>
                  </a:cubicBezTo>
                  <a:cubicBezTo>
                    <a:pt x="307" y="208"/>
                    <a:pt x="306" y="207"/>
                    <a:pt x="306" y="207"/>
                  </a:cubicBezTo>
                  <a:cubicBezTo>
                    <a:pt x="305" y="206"/>
                    <a:pt x="304" y="205"/>
                    <a:pt x="303" y="205"/>
                  </a:cubicBezTo>
                  <a:cubicBezTo>
                    <a:pt x="303" y="204"/>
                    <a:pt x="304" y="203"/>
                    <a:pt x="304" y="203"/>
                  </a:cubicBezTo>
                  <a:cubicBezTo>
                    <a:pt x="305" y="201"/>
                    <a:pt x="305" y="200"/>
                    <a:pt x="305" y="199"/>
                  </a:cubicBezTo>
                  <a:cubicBezTo>
                    <a:pt x="305" y="198"/>
                    <a:pt x="305" y="198"/>
                    <a:pt x="305" y="198"/>
                  </a:cubicBezTo>
                  <a:close/>
                  <a:moveTo>
                    <a:pt x="252" y="216"/>
                  </a:moveTo>
                  <a:cubicBezTo>
                    <a:pt x="253" y="215"/>
                    <a:pt x="254" y="215"/>
                    <a:pt x="254" y="215"/>
                  </a:cubicBezTo>
                  <a:cubicBezTo>
                    <a:pt x="254" y="215"/>
                    <a:pt x="254" y="215"/>
                    <a:pt x="254" y="215"/>
                  </a:cubicBezTo>
                  <a:cubicBezTo>
                    <a:pt x="253" y="221"/>
                    <a:pt x="252" y="228"/>
                    <a:pt x="253" y="235"/>
                  </a:cubicBezTo>
                  <a:cubicBezTo>
                    <a:pt x="253" y="236"/>
                    <a:pt x="251" y="236"/>
                    <a:pt x="250" y="237"/>
                  </a:cubicBezTo>
                  <a:cubicBezTo>
                    <a:pt x="248" y="239"/>
                    <a:pt x="246" y="241"/>
                    <a:pt x="244" y="242"/>
                  </a:cubicBezTo>
                  <a:cubicBezTo>
                    <a:pt x="244" y="242"/>
                    <a:pt x="244" y="242"/>
                    <a:pt x="244" y="242"/>
                  </a:cubicBezTo>
                  <a:cubicBezTo>
                    <a:pt x="244" y="241"/>
                    <a:pt x="243" y="241"/>
                    <a:pt x="243" y="241"/>
                  </a:cubicBezTo>
                  <a:cubicBezTo>
                    <a:pt x="244" y="237"/>
                    <a:pt x="246" y="234"/>
                    <a:pt x="247" y="231"/>
                  </a:cubicBezTo>
                  <a:cubicBezTo>
                    <a:pt x="248" y="226"/>
                    <a:pt x="250" y="221"/>
                    <a:pt x="251" y="216"/>
                  </a:cubicBezTo>
                  <a:cubicBezTo>
                    <a:pt x="251" y="216"/>
                    <a:pt x="252" y="216"/>
                    <a:pt x="252" y="216"/>
                  </a:cubicBezTo>
                  <a:close/>
                  <a:moveTo>
                    <a:pt x="194" y="203"/>
                  </a:moveTo>
                  <a:cubicBezTo>
                    <a:pt x="194" y="204"/>
                    <a:pt x="193" y="206"/>
                    <a:pt x="191" y="208"/>
                  </a:cubicBezTo>
                  <a:cubicBezTo>
                    <a:pt x="190" y="210"/>
                    <a:pt x="189" y="211"/>
                    <a:pt x="187" y="213"/>
                  </a:cubicBezTo>
                  <a:cubicBezTo>
                    <a:pt x="190" y="209"/>
                    <a:pt x="192" y="205"/>
                    <a:pt x="194" y="203"/>
                  </a:cubicBezTo>
                  <a:close/>
                  <a:moveTo>
                    <a:pt x="127" y="238"/>
                  </a:moveTo>
                  <a:cubicBezTo>
                    <a:pt x="126" y="239"/>
                    <a:pt x="126" y="240"/>
                    <a:pt x="126" y="241"/>
                  </a:cubicBezTo>
                  <a:cubicBezTo>
                    <a:pt x="126" y="241"/>
                    <a:pt x="126" y="241"/>
                    <a:pt x="126" y="242"/>
                  </a:cubicBezTo>
                  <a:cubicBezTo>
                    <a:pt x="125" y="242"/>
                    <a:pt x="125" y="242"/>
                    <a:pt x="124" y="242"/>
                  </a:cubicBezTo>
                  <a:cubicBezTo>
                    <a:pt x="125" y="241"/>
                    <a:pt x="126" y="239"/>
                    <a:pt x="127" y="238"/>
                  </a:cubicBezTo>
                  <a:close/>
                  <a:moveTo>
                    <a:pt x="2934" y="136"/>
                  </a:moveTo>
                  <a:cubicBezTo>
                    <a:pt x="2935" y="132"/>
                    <a:pt x="2937" y="128"/>
                    <a:pt x="2938" y="123"/>
                  </a:cubicBezTo>
                  <a:cubicBezTo>
                    <a:pt x="2939" y="125"/>
                    <a:pt x="2940" y="126"/>
                    <a:pt x="2941" y="128"/>
                  </a:cubicBezTo>
                  <a:cubicBezTo>
                    <a:pt x="2941" y="128"/>
                    <a:pt x="2941" y="128"/>
                    <a:pt x="2940" y="129"/>
                  </a:cubicBezTo>
                  <a:cubicBezTo>
                    <a:pt x="2940" y="131"/>
                    <a:pt x="2940" y="133"/>
                    <a:pt x="2940" y="136"/>
                  </a:cubicBezTo>
                  <a:cubicBezTo>
                    <a:pt x="2938" y="136"/>
                    <a:pt x="2936" y="136"/>
                    <a:pt x="2934" y="136"/>
                  </a:cubicBezTo>
                  <a:close/>
                  <a:moveTo>
                    <a:pt x="3150" y="162"/>
                  </a:moveTo>
                  <a:cubicBezTo>
                    <a:pt x="3150" y="157"/>
                    <a:pt x="3150" y="151"/>
                    <a:pt x="3149" y="145"/>
                  </a:cubicBezTo>
                  <a:cubicBezTo>
                    <a:pt x="3148" y="135"/>
                    <a:pt x="3146" y="124"/>
                    <a:pt x="3144" y="113"/>
                  </a:cubicBezTo>
                  <a:cubicBezTo>
                    <a:pt x="3144" y="113"/>
                    <a:pt x="3144" y="114"/>
                    <a:pt x="3145" y="114"/>
                  </a:cubicBezTo>
                  <a:cubicBezTo>
                    <a:pt x="3148" y="121"/>
                    <a:pt x="3151" y="131"/>
                    <a:pt x="3153" y="142"/>
                  </a:cubicBezTo>
                  <a:cubicBezTo>
                    <a:pt x="3155" y="149"/>
                    <a:pt x="3157" y="157"/>
                    <a:pt x="3159" y="164"/>
                  </a:cubicBezTo>
                  <a:cubicBezTo>
                    <a:pt x="3156" y="164"/>
                    <a:pt x="3153" y="163"/>
                    <a:pt x="3150" y="162"/>
                  </a:cubicBezTo>
                  <a:close/>
                  <a:moveTo>
                    <a:pt x="3176" y="145"/>
                  </a:moveTo>
                  <a:cubicBezTo>
                    <a:pt x="3176" y="143"/>
                    <a:pt x="3176" y="142"/>
                    <a:pt x="3176" y="141"/>
                  </a:cubicBezTo>
                  <a:cubicBezTo>
                    <a:pt x="3177" y="143"/>
                    <a:pt x="3177" y="145"/>
                    <a:pt x="3178" y="147"/>
                  </a:cubicBezTo>
                  <a:cubicBezTo>
                    <a:pt x="3178" y="148"/>
                    <a:pt x="3178" y="149"/>
                    <a:pt x="3179" y="149"/>
                  </a:cubicBezTo>
                  <a:cubicBezTo>
                    <a:pt x="3178" y="148"/>
                    <a:pt x="3177" y="146"/>
                    <a:pt x="3176" y="145"/>
                  </a:cubicBezTo>
                  <a:close/>
                  <a:moveTo>
                    <a:pt x="3255" y="119"/>
                  </a:moveTo>
                  <a:cubicBezTo>
                    <a:pt x="3260" y="109"/>
                    <a:pt x="3266" y="98"/>
                    <a:pt x="3272" y="89"/>
                  </a:cubicBezTo>
                  <a:cubicBezTo>
                    <a:pt x="3275" y="85"/>
                    <a:pt x="3278" y="81"/>
                    <a:pt x="3281" y="78"/>
                  </a:cubicBezTo>
                  <a:cubicBezTo>
                    <a:pt x="3281" y="78"/>
                    <a:pt x="3281" y="78"/>
                    <a:pt x="3281" y="78"/>
                  </a:cubicBezTo>
                  <a:cubicBezTo>
                    <a:pt x="3276" y="87"/>
                    <a:pt x="3270" y="99"/>
                    <a:pt x="3264" y="111"/>
                  </a:cubicBezTo>
                  <a:cubicBezTo>
                    <a:pt x="3261" y="119"/>
                    <a:pt x="3257" y="127"/>
                    <a:pt x="3254" y="135"/>
                  </a:cubicBezTo>
                  <a:cubicBezTo>
                    <a:pt x="3252" y="140"/>
                    <a:pt x="3250" y="145"/>
                    <a:pt x="3249" y="149"/>
                  </a:cubicBezTo>
                  <a:cubicBezTo>
                    <a:pt x="3248" y="148"/>
                    <a:pt x="3247" y="146"/>
                    <a:pt x="3246" y="144"/>
                  </a:cubicBezTo>
                  <a:cubicBezTo>
                    <a:pt x="3245" y="143"/>
                    <a:pt x="3245" y="143"/>
                    <a:pt x="3244" y="142"/>
                  </a:cubicBezTo>
                  <a:cubicBezTo>
                    <a:pt x="3245" y="139"/>
                    <a:pt x="3246" y="137"/>
                    <a:pt x="3247" y="134"/>
                  </a:cubicBezTo>
                  <a:cubicBezTo>
                    <a:pt x="3249" y="130"/>
                    <a:pt x="3252" y="124"/>
                    <a:pt x="3255" y="119"/>
                  </a:cubicBezTo>
                  <a:close/>
                  <a:moveTo>
                    <a:pt x="3216" y="161"/>
                  </a:moveTo>
                  <a:cubicBezTo>
                    <a:pt x="3215" y="159"/>
                    <a:pt x="3214" y="157"/>
                    <a:pt x="3213" y="155"/>
                  </a:cubicBezTo>
                  <a:cubicBezTo>
                    <a:pt x="3214" y="152"/>
                    <a:pt x="3215" y="149"/>
                    <a:pt x="3217" y="146"/>
                  </a:cubicBezTo>
                  <a:cubicBezTo>
                    <a:pt x="3218" y="149"/>
                    <a:pt x="3219" y="153"/>
                    <a:pt x="3220" y="156"/>
                  </a:cubicBezTo>
                  <a:cubicBezTo>
                    <a:pt x="3221" y="160"/>
                    <a:pt x="3223" y="163"/>
                    <a:pt x="3224" y="166"/>
                  </a:cubicBezTo>
                  <a:cubicBezTo>
                    <a:pt x="3224" y="169"/>
                    <a:pt x="3224" y="171"/>
                    <a:pt x="3224" y="174"/>
                  </a:cubicBezTo>
                  <a:cubicBezTo>
                    <a:pt x="3222" y="173"/>
                    <a:pt x="3221" y="173"/>
                    <a:pt x="3220" y="173"/>
                  </a:cubicBezTo>
                  <a:cubicBezTo>
                    <a:pt x="3219" y="169"/>
                    <a:pt x="3218" y="165"/>
                    <a:pt x="3216" y="161"/>
                  </a:cubicBezTo>
                  <a:close/>
                  <a:moveTo>
                    <a:pt x="3381" y="179"/>
                  </a:moveTo>
                  <a:cubicBezTo>
                    <a:pt x="3382" y="174"/>
                    <a:pt x="3383" y="169"/>
                    <a:pt x="3383" y="165"/>
                  </a:cubicBezTo>
                  <a:cubicBezTo>
                    <a:pt x="3384" y="162"/>
                    <a:pt x="3385" y="158"/>
                    <a:pt x="3386" y="155"/>
                  </a:cubicBezTo>
                  <a:cubicBezTo>
                    <a:pt x="3388" y="163"/>
                    <a:pt x="3389" y="170"/>
                    <a:pt x="3391" y="177"/>
                  </a:cubicBezTo>
                  <a:cubicBezTo>
                    <a:pt x="3391" y="178"/>
                    <a:pt x="3390" y="179"/>
                    <a:pt x="3390" y="179"/>
                  </a:cubicBezTo>
                  <a:cubicBezTo>
                    <a:pt x="3388" y="181"/>
                    <a:pt x="3387" y="182"/>
                    <a:pt x="3386" y="184"/>
                  </a:cubicBezTo>
                  <a:cubicBezTo>
                    <a:pt x="3384" y="184"/>
                    <a:pt x="3382" y="184"/>
                    <a:pt x="3380" y="184"/>
                  </a:cubicBezTo>
                  <a:cubicBezTo>
                    <a:pt x="3380" y="182"/>
                    <a:pt x="3381" y="181"/>
                    <a:pt x="3381" y="179"/>
                  </a:cubicBezTo>
                  <a:close/>
                  <a:moveTo>
                    <a:pt x="3303" y="172"/>
                  </a:moveTo>
                  <a:cubicBezTo>
                    <a:pt x="3305" y="171"/>
                    <a:pt x="3306" y="169"/>
                    <a:pt x="3307" y="167"/>
                  </a:cubicBezTo>
                  <a:cubicBezTo>
                    <a:pt x="3307" y="167"/>
                    <a:pt x="3307" y="167"/>
                    <a:pt x="3307" y="167"/>
                  </a:cubicBezTo>
                  <a:cubicBezTo>
                    <a:pt x="3308" y="172"/>
                    <a:pt x="3310" y="176"/>
                    <a:pt x="3311" y="180"/>
                  </a:cubicBezTo>
                  <a:cubicBezTo>
                    <a:pt x="3306" y="180"/>
                    <a:pt x="3302" y="180"/>
                    <a:pt x="3298" y="180"/>
                  </a:cubicBezTo>
                  <a:cubicBezTo>
                    <a:pt x="3300" y="177"/>
                    <a:pt x="3301" y="175"/>
                    <a:pt x="3303" y="172"/>
                  </a:cubicBezTo>
                  <a:close/>
                  <a:moveTo>
                    <a:pt x="3329" y="160"/>
                  </a:moveTo>
                  <a:cubicBezTo>
                    <a:pt x="3328" y="158"/>
                    <a:pt x="3327" y="156"/>
                    <a:pt x="3326" y="154"/>
                  </a:cubicBezTo>
                  <a:cubicBezTo>
                    <a:pt x="3325" y="151"/>
                    <a:pt x="3325" y="151"/>
                    <a:pt x="3325" y="151"/>
                  </a:cubicBezTo>
                  <a:cubicBezTo>
                    <a:pt x="3324" y="149"/>
                    <a:pt x="3324" y="148"/>
                    <a:pt x="3323" y="147"/>
                  </a:cubicBezTo>
                  <a:cubicBezTo>
                    <a:pt x="3323" y="146"/>
                    <a:pt x="3323" y="145"/>
                    <a:pt x="3322" y="145"/>
                  </a:cubicBezTo>
                  <a:cubicBezTo>
                    <a:pt x="3325" y="142"/>
                    <a:pt x="3327" y="139"/>
                    <a:pt x="3329" y="136"/>
                  </a:cubicBezTo>
                  <a:cubicBezTo>
                    <a:pt x="3330" y="135"/>
                    <a:pt x="3331" y="133"/>
                    <a:pt x="3332" y="132"/>
                  </a:cubicBezTo>
                  <a:cubicBezTo>
                    <a:pt x="3332" y="135"/>
                    <a:pt x="3333" y="138"/>
                    <a:pt x="3334" y="140"/>
                  </a:cubicBezTo>
                  <a:cubicBezTo>
                    <a:pt x="3335" y="144"/>
                    <a:pt x="3335" y="148"/>
                    <a:pt x="3336" y="153"/>
                  </a:cubicBezTo>
                  <a:cubicBezTo>
                    <a:pt x="3336" y="155"/>
                    <a:pt x="3336" y="156"/>
                    <a:pt x="3336" y="157"/>
                  </a:cubicBezTo>
                  <a:cubicBezTo>
                    <a:pt x="3335" y="159"/>
                    <a:pt x="3333" y="162"/>
                    <a:pt x="3332" y="164"/>
                  </a:cubicBezTo>
                  <a:cubicBezTo>
                    <a:pt x="3331" y="163"/>
                    <a:pt x="3330" y="161"/>
                    <a:pt x="3329" y="160"/>
                  </a:cubicBezTo>
                  <a:close/>
                  <a:moveTo>
                    <a:pt x="3336" y="128"/>
                  </a:moveTo>
                  <a:cubicBezTo>
                    <a:pt x="3336" y="128"/>
                    <a:pt x="3336" y="128"/>
                    <a:pt x="3335" y="127"/>
                  </a:cubicBezTo>
                  <a:cubicBezTo>
                    <a:pt x="3336" y="127"/>
                    <a:pt x="3336" y="127"/>
                    <a:pt x="3336" y="127"/>
                  </a:cubicBezTo>
                  <a:cubicBezTo>
                    <a:pt x="3336" y="127"/>
                    <a:pt x="3336" y="127"/>
                    <a:pt x="3336" y="128"/>
                  </a:cubicBezTo>
                  <a:close/>
                  <a:moveTo>
                    <a:pt x="3336" y="114"/>
                  </a:moveTo>
                  <a:cubicBezTo>
                    <a:pt x="3337" y="113"/>
                    <a:pt x="3337" y="113"/>
                    <a:pt x="3337" y="112"/>
                  </a:cubicBezTo>
                  <a:cubicBezTo>
                    <a:pt x="3337" y="113"/>
                    <a:pt x="3337" y="115"/>
                    <a:pt x="3337" y="116"/>
                  </a:cubicBezTo>
                  <a:cubicBezTo>
                    <a:pt x="3335" y="117"/>
                    <a:pt x="3334" y="119"/>
                    <a:pt x="3333" y="120"/>
                  </a:cubicBezTo>
                  <a:cubicBezTo>
                    <a:pt x="3332" y="120"/>
                    <a:pt x="3332" y="119"/>
                    <a:pt x="3332" y="119"/>
                  </a:cubicBezTo>
                  <a:cubicBezTo>
                    <a:pt x="3334" y="117"/>
                    <a:pt x="3335" y="116"/>
                    <a:pt x="3336" y="114"/>
                  </a:cubicBezTo>
                  <a:close/>
                  <a:moveTo>
                    <a:pt x="3467" y="186"/>
                  </a:moveTo>
                  <a:cubicBezTo>
                    <a:pt x="3464" y="186"/>
                    <a:pt x="3462" y="186"/>
                    <a:pt x="3459" y="186"/>
                  </a:cubicBezTo>
                  <a:cubicBezTo>
                    <a:pt x="3460" y="185"/>
                    <a:pt x="3461" y="184"/>
                    <a:pt x="3462" y="183"/>
                  </a:cubicBezTo>
                  <a:cubicBezTo>
                    <a:pt x="3464" y="180"/>
                    <a:pt x="3466" y="177"/>
                    <a:pt x="3469" y="174"/>
                  </a:cubicBezTo>
                  <a:cubicBezTo>
                    <a:pt x="3468" y="178"/>
                    <a:pt x="3468" y="182"/>
                    <a:pt x="3467" y="186"/>
                  </a:cubicBezTo>
                  <a:close/>
                  <a:moveTo>
                    <a:pt x="3476" y="144"/>
                  </a:moveTo>
                  <a:cubicBezTo>
                    <a:pt x="3476" y="144"/>
                    <a:pt x="3476" y="144"/>
                    <a:pt x="3476" y="145"/>
                  </a:cubicBezTo>
                  <a:cubicBezTo>
                    <a:pt x="3467" y="152"/>
                    <a:pt x="3457" y="160"/>
                    <a:pt x="3447" y="169"/>
                  </a:cubicBezTo>
                  <a:cubicBezTo>
                    <a:pt x="3446" y="170"/>
                    <a:pt x="3445" y="171"/>
                    <a:pt x="3444" y="171"/>
                  </a:cubicBezTo>
                  <a:cubicBezTo>
                    <a:pt x="3449" y="158"/>
                    <a:pt x="3454" y="143"/>
                    <a:pt x="3460" y="129"/>
                  </a:cubicBezTo>
                  <a:cubicBezTo>
                    <a:pt x="3467" y="123"/>
                    <a:pt x="3474" y="119"/>
                    <a:pt x="3480" y="116"/>
                  </a:cubicBezTo>
                  <a:cubicBezTo>
                    <a:pt x="3481" y="117"/>
                    <a:pt x="3481" y="119"/>
                    <a:pt x="3481" y="120"/>
                  </a:cubicBezTo>
                  <a:cubicBezTo>
                    <a:pt x="3481" y="121"/>
                    <a:pt x="3480" y="123"/>
                    <a:pt x="3478" y="123"/>
                  </a:cubicBezTo>
                  <a:cubicBezTo>
                    <a:pt x="3476" y="125"/>
                    <a:pt x="3474" y="125"/>
                    <a:pt x="3474" y="125"/>
                  </a:cubicBezTo>
                  <a:cubicBezTo>
                    <a:pt x="3474" y="125"/>
                    <a:pt x="3476" y="126"/>
                    <a:pt x="3479" y="125"/>
                  </a:cubicBezTo>
                  <a:cubicBezTo>
                    <a:pt x="3480" y="124"/>
                    <a:pt x="3482" y="123"/>
                    <a:pt x="3483" y="121"/>
                  </a:cubicBezTo>
                  <a:cubicBezTo>
                    <a:pt x="3483" y="122"/>
                    <a:pt x="3483" y="123"/>
                    <a:pt x="3482" y="124"/>
                  </a:cubicBezTo>
                  <a:cubicBezTo>
                    <a:pt x="3480" y="130"/>
                    <a:pt x="3478" y="137"/>
                    <a:pt x="3476" y="144"/>
                  </a:cubicBezTo>
                  <a:close/>
                  <a:moveTo>
                    <a:pt x="3714" y="144"/>
                  </a:moveTo>
                  <a:cubicBezTo>
                    <a:pt x="3712" y="149"/>
                    <a:pt x="3709" y="157"/>
                    <a:pt x="3706" y="164"/>
                  </a:cubicBezTo>
                  <a:cubicBezTo>
                    <a:pt x="3705" y="168"/>
                    <a:pt x="3703" y="172"/>
                    <a:pt x="3701" y="177"/>
                  </a:cubicBezTo>
                  <a:cubicBezTo>
                    <a:pt x="3701" y="178"/>
                    <a:pt x="3700" y="181"/>
                    <a:pt x="3699" y="184"/>
                  </a:cubicBezTo>
                  <a:cubicBezTo>
                    <a:pt x="3699" y="185"/>
                    <a:pt x="3699" y="187"/>
                    <a:pt x="3698" y="188"/>
                  </a:cubicBezTo>
                  <a:cubicBezTo>
                    <a:pt x="3691" y="188"/>
                    <a:pt x="3684" y="188"/>
                    <a:pt x="3677" y="188"/>
                  </a:cubicBezTo>
                  <a:cubicBezTo>
                    <a:pt x="3680" y="182"/>
                    <a:pt x="3683" y="176"/>
                    <a:pt x="3687" y="171"/>
                  </a:cubicBezTo>
                  <a:cubicBezTo>
                    <a:pt x="3691" y="163"/>
                    <a:pt x="3698" y="155"/>
                    <a:pt x="3704" y="148"/>
                  </a:cubicBezTo>
                  <a:cubicBezTo>
                    <a:pt x="3708" y="142"/>
                    <a:pt x="3712" y="137"/>
                    <a:pt x="3717" y="132"/>
                  </a:cubicBezTo>
                  <a:cubicBezTo>
                    <a:pt x="3716" y="136"/>
                    <a:pt x="3715" y="139"/>
                    <a:pt x="3714" y="144"/>
                  </a:cubicBezTo>
                  <a:close/>
                  <a:moveTo>
                    <a:pt x="3762" y="144"/>
                  </a:moveTo>
                  <a:cubicBezTo>
                    <a:pt x="3761" y="147"/>
                    <a:pt x="3761" y="147"/>
                    <a:pt x="3761" y="147"/>
                  </a:cubicBezTo>
                  <a:cubicBezTo>
                    <a:pt x="3758" y="162"/>
                    <a:pt x="3758" y="176"/>
                    <a:pt x="3760" y="188"/>
                  </a:cubicBezTo>
                  <a:cubicBezTo>
                    <a:pt x="3750" y="188"/>
                    <a:pt x="3740" y="188"/>
                    <a:pt x="3730" y="188"/>
                  </a:cubicBezTo>
                  <a:cubicBezTo>
                    <a:pt x="3730" y="176"/>
                    <a:pt x="3729" y="164"/>
                    <a:pt x="3728" y="153"/>
                  </a:cubicBezTo>
                  <a:cubicBezTo>
                    <a:pt x="3726" y="142"/>
                    <a:pt x="3725" y="132"/>
                    <a:pt x="3723" y="124"/>
                  </a:cubicBezTo>
                  <a:cubicBezTo>
                    <a:pt x="3729" y="118"/>
                    <a:pt x="3735" y="112"/>
                    <a:pt x="3740" y="106"/>
                  </a:cubicBezTo>
                  <a:cubicBezTo>
                    <a:pt x="3743" y="111"/>
                    <a:pt x="3746" y="115"/>
                    <a:pt x="3749" y="121"/>
                  </a:cubicBezTo>
                  <a:cubicBezTo>
                    <a:pt x="3752" y="127"/>
                    <a:pt x="3756" y="132"/>
                    <a:pt x="3759" y="138"/>
                  </a:cubicBezTo>
                  <a:cubicBezTo>
                    <a:pt x="3760" y="140"/>
                    <a:pt x="3761" y="141"/>
                    <a:pt x="3762" y="143"/>
                  </a:cubicBezTo>
                  <a:lnTo>
                    <a:pt x="3762" y="144"/>
                  </a:lnTo>
                  <a:close/>
                  <a:moveTo>
                    <a:pt x="3790" y="140"/>
                  </a:moveTo>
                  <a:cubicBezTo>
                    <a:pt x="3789" y="138"/>
                    <a:pt x="3788" y="138"/>
                    <a:pt x="3787" y="137"/>
                  </a:cubicBezTo>
                  <a:cubicBezTo>
                    <a:pt x="3787" y="135"/>
                    <a:pt x="3787" y="133"/>
                    <a:pt x="3788" y="131"/>
                  </a:cubicBezTo>
                  <a:cubicBezTo>
                    <a:pt x="3788" y="127"/>
                    <a:pt x="3788" y="123"/>
                    <a:pt x="3789" y="119"/>
                  </a:cubicBezTo>
                  <a:cubicBezTo>
                    <a:pt x="3789" y="122"/>
                    <a:pt x="3790" y="124"/>
                    <a:pt x="3790" y="127"/>
                  </a:cubicBezTo>
                  <a:cubicBezTo>
                    <a:pt x="3791" y="132"/>
                    <a:pt x="3792" y="138"/>
                    <a:pt x="3793" y="143"/>
                  </a:cubicBezTo>
                  <a:cubicBezTo>
                    <a:pt x="3792" y="142"/>
                    <a:pt x="3791" y="141"/>
                    <a:pt x="3790" y="140"/>
                  </a:cubicBezTo>
                  <a:close/>
                  <a:moveTo>
                    <a:pt x="3874" y="142"/>
                  </a:moveTo>
                  <a:cubicBezTo>
                    <a:pt x="3874" y="142"/>
                    <a:pt x="3873" y="143"/>
                    <a:pt x="3872" y="144"/>
                  </a:cubicBezTo>
                  <a:cubicBezTo>
                    <a:pt x="3872" y="142"/>
                    <a:pt x="3871" y="141"/>
                    <a:pt x="3871" y="140"/>
                  </a:cubicBezTo>
                  <a:cubicBezTo>
                    <a:pt x="3872" y="138"/>
                    <a:pt x="3874" y="137"/>
                    <a:pt x="3876" y="136"/>
                  </a:cubicBezTo>
                  <a:cubicBezTo>
                    <a:pt x="3876" y="137"/>
                    <a:pt x="3877" y="138"/>
                    <a:pt x="3877" y="139"/>
                  </a:cubicBezTo>
                  <a:cubicBezTo>
                    <a:pt x="3876" y="140"/>
                    <a:pt x="3875" y="141"/>
                    <a:pt x="3874" y="142"/>
                  </a:cubicBezTo>
                  <a:close/>
                  <a:moveTo>
                    <a:pt x="4220" y="169"/>
                  </a:moveTo>
                  <a:cubicBezTo>
                    <a:pt x="4221" y="165"/>
                    <a:pt x="4223" y="161"/>
                    <a:pt x="4224" y="156"/>
                  </a:cubicBezTo>
                  <a:cubicBezTo>
                    <a:pt x="4225" y="152"/>
                    <a:pt x="4227" y="147"/>
                    <a:pt x="4229" y="142"/>
                  </a:cubicBezTo>
                  <a:cubicBezTo>
                    <a:pt x="4229" y="142"/>
                    <a:pt x="4229" y="141"/>
                    <a:pt x="4229" y="141"/>
                  </a:cubicBezTo>
                  <a:cubicBezTo>
                    <a:pt x="4230" y="141"/>
                    <a:pt x="4231" y="144"/>
                    <a:pt x="4232" y="147"/>
                  </a:cubicBezTo>
                  <a:cubicBezTo>
                    <a:pt x="4233" y="149"/>
                    <a:pt x="4233" y="151"/>
                    <a:pt x="4234" y="153"/>
                  </a:cubicBezTo>
                  <a:cubicBezTo>
                    <a:pt x="4231" y="159"/>
                    <a:pt x="4229" y="164"/>
                    <a:pt x="4227" y="170"/>
                  </a:cubicBezTo>
                  <a:cubicBezTo>
                    <a:pt x="4227" y="171"/>
                    <a:pt x="4227" y="172"/>
                    <a:pt x="4226" y="174"/>
                  </a:cubicBezTo>
                  <a:cubicBezTo>
                    <a:pt x="4223" y="174"/>
                    <a:pt x="4221" y="174"/>
                    <a:pt x="4218" y="174"/>
                  </a:cubicBezTo>
                  <a:cubicBezTo>
                    <a:pt x="4218" y="173"/>
                    <a:pt x="4219" y="171"/>
                    <a:pt x="4220" y="169"/>
                  </a:cubicBezTo>
                  <a:close/>
                  <a:moveTo>
                    <a:pt x="4161" y="168"/>
                  </a:moveTo>
                  <a:cubicBezTo>
                    <a:pt x="4163" y="155"/>
                    <a:pt x="4164" y="139"/>
                    <a:pt x="4163" y="125"/>
                  </a:cubicBezTo>
                  <a:cubicBezTo>
                    <a:pt x="4167" y="132"/>
                    <a:pt x="4169" y="145"/>
                    <a:pt x="4170" y="159"/>
                  </a:cubicBezTo>
                  <a:cubicBezTo>
                    <a:pt x="4169" y="163"/>
                    <a:pt x="4168" y="167"/>
                    <a:pt x="4167" y="171"/>
                  </a:cubicBezTo>
                  <a:cubicBezTo>
                    <a:pt x="4167" y="173"/>
                    <a:pt x="4166" y="175"/>
                    <a:pt x="4166" y="177"/>
                  </a:cubicBezTo>
                  <a:cubicBezTo>
                    <a:pt x="4164" y="174"/>
                    <a:pt x="4162" y="172"/>
                    <a:pt x="4161" y="170"/>
                  </a:cubicBezTo>
                  <a:cubicBezTo>
                    <a:pt x="4161" y="169"/>
                    <a:pt x="4161" y="168"/>
                    <a:pt x="4161" y="168"/>
                  </a:cubicBezTo>
                  <a:close/>
                  <a:moveTo>
                    <a:pt x="4117" y="179"/>
                  </a:moveTo>
                  <a:cubicBezTo>
                    <a:pt x="4118" y="177"/>
                    <a:pt x="4119" y="174"/>
                    <a:pt x="4120" y="172"/>
                  </a:cubicBezTo>
                  <a:cubicBezTo>
                    <a:pt x="4119" y="174"/>
                    <a:pt x="4119" y="177"/>
                    <a:pt x="4118" y="179"/>
                  </a:cubicBezTo>
                  <a:cubicBezTo>
                    <a:pt x="4118" y="179"/>
                    <a:pt x="4117" y="179"/>
                    <a:pt x="4117" y="179"/>
                  </a:cubicBezTo>
                  <a:close/>
                  <a:moveTo>
                    <a:pt x="4083" y="181"/>
                  </a:moveTo>
                  <a:cubicBezTo>
                    <a:pt x="4083" y="180"/>
                    <a:pt x="4084" y="180"/>
                    <a:pt x="4084" y="179"/>
                  </a:cubicBezTo>
                  <a:cubicBezTo>
                    <a:pt x="4084" y="180"/>
                    <a:pt x="4084" y="180"/>
                    <a:pt x="4084" y="181"/>
                  </a:cubicBezTo>
                  <a:cubicBezTo>
                    <a:pt x="4084" y="181"/>
                    <a:pt x="4084" y="181"/>
                    <a:pt x="4083" y="181"/>
                  </a:cubicBezTo>
                  <a:cubicBezTo>
                    <a:pt x="4083" y="181"/>
                    <a:pt x="4083" y="181"/>
                    <a:pt x="4083" y="181"/>
                  </a:cubicBezTo>
                  <a:close/>
                  <a:moveTo>
                    <a:pt x="4090" y="142"/>
                  </a:moveTo>
                  <a:cubicBezTo>
                    <a:pt x="4090" y="142"/>
                    <a:pt x="4090" y="142"/>
                    <a:pt x="4090" y="142"/>
                  </a:cubicBezTo>
                  <a:cubicBezTo>
                    <a:pt x="4089" y="141"/>
                    <a:pt x="4088" y="140"/>
                    <a:pt x="4088" y="138"/>
                  </a:cubicBezTo>
                  <a:cubicBezTo>
                    <a:pt x="4089" y="140"/>
                    <a:pt x="4089" y="141"/>
                    <a:pt x="4090" y="142"/>
                  </a:cubicBezTo>
                  <a:close/>
                  <a:moveTo>
                    <a:pt x="4070" y="132"/>
                  </a:moveTo>
                  <a:cubicBezTo>
                    <a:pt x="4072" y="141"/>
                    <a:pt x="4075" y="150"/>
                    <a:pt x="4078" y="160"/>
                  </a:cubicBezTo>
                  <a:cubicBezTo>
                    <a:pt x="4076" y="164"/>
                    <a:pt x="4074" y="167"/>
                    <a:pt x="4072" y="170"/>
                  </a:cubicBezTo>
                  <a:cubicBezTo>
                    <a:pt x="4066" y="164"/>
                    <a:pt x="4060" y="160"/>
                    <a:pt x="4054" y="155"/>
                  </a:cubicBezTo>
                  <a:cubicBezTo>
                    <a:pt x="4055" y="154"/>
                    <a:pt x="4056" y="153"/>
                    <a:pt x="4057" y="151"/>
                  </a:cubicBezTo>
                  <a:cubicBezTo>
                    <a:pt x="4061" y="145"/>
                    <a:pt x="4066" y="138"/>
                    <a:pt x="4070" y="132"/>
                  </a:cubicBezTo>
                  <a:close/>
                  <a:moveTo>
                    <a:pt x="4036" y="180"/>
                  </a:moveTo>
                  <a:cubicBezTo>
                    <a:pt x="4038" y="178"/>
                    <a:pt x="4039" y="176"/>
                    <a:pt x="4041" y="173"/>
                  </a:cubicBezTo>
                  <a:cubicBezTo>
                    <a:pt x="4043" y="176"/>
                    <a:pt x="4046" y="179"/>
                    <a:pt x="4048" y="182"/>
                  </a:cubicBezTo>
                  <a:cubicBezTo>
                    <a:pt x="4043" y="182"/>
                    <a:pt x="4038" y="182"/>
                    <a:pt x="4034" y="182"/>
                  </a:cubicBezTo>
                  <a:cubicBezTo>
                    <a:pt x="4034" y="182"/>
                    <a:pt x="4035" y="181"/>
                    <a:pt x="4036" y="180"/>
                  </a:cubicBezTo>
                  <a:close/>
                  <a:moveTo>
                    <a:pt x="4026" y="157"/>
                  </a:moveTo>
                  <a:cubicBezTo>
                    <a:pt x="4027" y="158"/>
                    <a:pt x="4028" y="158"/>
                    <a:pt x="4029" y="159"/>
                  </a:cubicBezTo>
                  <a:cubicBezTo>
                    <a:pt x="4027" y="161"/>
                    <a:pt x="4026" y="164"/>
                    <a:pt x="4025" y="165"/>
                  </a:cubicBezTo>
                  <a:cubicBezTo>
                    <a:pt x="4022" y="159"/>
                    <a:pt x="4019" y="152"/>
                    <a:pt x="4015" y="146"/>
                  </a:cubicBezTo>
                  <a:cubicBezTo>
                    <a:pt x="4019" y="149"/>
                    <a:pt x="4022" y="153"/>
                    <a:pt x="4026" y="157"/>
                  </a:cubicBezTo>
                  <a:close/>
                  <a:moveTo>
                    <a:pt x="3922" y="186"/>
                  </a:moveTo>
                  <a:cubicBezTo>
                    <a:pt x="3910" y="186"/>
                    <a:pt x="3898" y="186"/>
                    <a:pt x="3886" y="186"/>
                  </a:cubicBezTo>
                  <a:cubicBezTo>
                    <a:pt x="3890" y="183"/>
                    <a:pt x="3893" y="180"/>
                    <a:pt x="3899" y="176"/>
                  </a:cubicBezTo>
                  <a:cubicBezTo>
                    <a:pt x="3902" y="174"/>
                    <a:pt x="3906" y="172"/>
                    <a:pt x="3909" y="169"/>
                  </a:cubicBezTo>
                  <a:cubicBezTo>
                    <a:pt x="3914" y="166"/>
                    <a:pt x="3917" y="163"/>
                    <a:pt x="3921" y="159"/>
                  </a:cubicBezTo>
                  <a:cubicBezTo>
                    <a:pt x="3933" y="149"/>
                    <a:pt x="3947" y="137"/>
                    <a:pt x="3961" y="125"/>
                  </a:cubicBezTo>
                  <a:cubicBezTo>
                    <a:pt x="3968" y="119"/>
                    <a:pt x="3976" y="113"/>
                    <a:pt x="3983" y="107"/>
                  </a:cubicBezTo>
                  <a:cubicBezTo>
                    <a:pt x="3987" y="103"/>
                    <a:pt x="3992" y="99"/>
                    <a:pt x="3996" y="96"/>
                  </a:cubicBezTo>
                  <a:cubicBezTo>
                    <a:pt x="3996" y="96"/>
                    <a:pt x="3996" y="96"/>
                    <a:pt x="3996" y="96"/>
                  </a:cubicBezTo>
                  <a:cubicBezTo>
                    <a:pt x="3992" y="102"/>
                    <a:pt x="3987" y="109"/>
                    <a:pt x="3981" y="116"/>
                  </a:cubicBezTo>
                  <a:cubicBezTo>
                    <a:pt x="3980" y="116"/>
                    <a:pt x="3979" y="116"/>
                    <a:pt x="3978" y="117"/>
                  </a:cubicBezTo>
                  <a:cubicBezTo>
                    <a:pt x="3976" y="117"/>
                    <a:pt x="3975" y="118"/>
                    <a:pt x="3975" y="118"/>
                  </a:cubicBezTo>
                  <a:cubicBezTo>
                    <a:pt x="3975" y="118"/>
                    <a:pt x="3977" y="118"/>
                    <a:pt x="3980" y="118"/>
                  </a:cubicBezTo>
                  <a:cubicBezTo>
                    <a:pt x="3978" y="120"/>
                    <a:pt x="3977" y="121"/>
                    <a:pt x="3976" y="123"/>
                  </a:cubicBezTo>
                  <a:cubicBezTo>
                    <a:pt x="3972" y="128"/>
                    <a:pt x="3968" y="133"/>
                    <a:pt x="3964" y="138"/>
                  </a:cubicBezTo>
                  <a:cubicBezTo>
                    <a:pt x="3960" y="143"/>
                    <a:pt x="3956" y="148"/>
                    <a:pt x="3953" y="152"/>
                  </a:cubicBezTo>
                  <a:cubicBezTo>
                    <a:pt x="3945" y="162"/>
                    <a:pt x="3937" y="170"/>
                    <a:pt x="3930" y="177"/>
                  </a:cubicBezTo>
                  <a:cubicBezTo>
                    <a:pt x="3927" y="180"/>
                    <a:pt x="3924" y="183"/>
                    <a:pt x="3922" y="186"/>
                  </a:cubicBezTo>
                  <a:close/>
                  <a:moveTo>
                    <a:pt x="3990" y="183"/>
                  </a:moveTo>
                  <a:cubicBezTo>
                    <a:pt x="3992" y="173"/>
                    <a:pt x="3995" y="161"/>
                    <a:pt x="3998" y="150"/>
                  </a:cubicBezTo>
                  <a:cubicBezTo>
                    <a:pt x="3998" y="150"/>
                    <a:pt x="3998" y="149"/>
                    <a:pt x="3998" y="149"/>
                  </a:cubicBezTo>
                  <a:cubicBezTo>
                    <a:pt x="4000" y="160"/>
                    <a:pt x="4002" y="172"/>
                    <a:pt x="4004" y="183"/>
                  </a:cubicBezTo>
                  <a:cubicBezTo>
                    <a:pt x="3999" y="184"/>
                    <a:pt x="3994" y="184"/>
                    <a:pt x="3990" y="184"/>
                  </a:cubicBezTo>
                  <a:cubicBezTo>
                    <a:pt x="3990" y="184"/>
                    <a:pt x="3990" y="183"/>
                    <a:pt x="3990" y="183"/>
                  </a:cubicBezTo>
                  <a:close/>
                  <a:moveTo>
                    <a:pt x="4249" y="159"/>
                  </a:moveTo>
                  <a:cubicBezTo>
                    <a:pt x="4249" y="158"/>
                    <a:pt x="4248" y="157"/>
                    <a:pt x="4247" y="156"/>
                  </a:cubicBezTo>
                  <a:cubicBezTo>
                    <a:pt x="4249" y="151"/>
                    <a:pt x="4251" y="146"/>
                    <a:pt x="4253" y="140"/>
                  </a:cubicBezTo>
                  <a:cubicBezTo>
                    <a:pt x="4255" y="136"/>
                    <a:pt x="4256" y="132"/>
                    <a:pt x="4258" y="127"/>
                  </a:cubicBezTo>
                  <a:cubicBezTo>
                    <a:pt x="4258" y="128"/>
                    <a:pt x="4258" y="129"/>
                    <a:pt x="4259" y="130"/>
                  </a:cubicBezTo>
                  <a:cubicBezTo>
                    <a:pt x="4259" y="135"/>
                    <a:pt x="4259" y="140"/>
                    <a:pt x="4259" y="146"/>
                  </a:cubicBezTo>
                  <a:cubicBezTo>
                    <a:pt x="4259" y="152"/>
                    <a:pt x="4258" y="159"/>
                    <a:pt x="4258" y="166"/>
                  </a:cubicBezTo>
                  <a:cubicBezTo>
                    <a:pt x="4258" y="168"/>
                    <a:pt x="4258" y="170"/>
                    <a:pt x="4258" y="172"/>
                  </a:cubicBezTo>
                  <a:cubicBezTo>
                    <a:pt x="4257" y="172"/>
                    <a:pt x="4256" y="172"/>
                    <a:pt x="4255" y="172"/>
                  </a:cubicBezTo>
                  <a:cubicBezTo>
                    <a:pt x="4253" y="167"/>
                    <a:pt x="4251" y="163"/>
                    <a:pt x="4249" y="159"/>
                  </a:cubicBezTo>
                  <a:close/>
                  <a:moveTo>
                    <a:pt x="4477" y="123"/>
                  </a:moveTo>
                  <a:cubicBezTo>
                    <a:pt x="4477" y="129"/>
                    <a:pt x="4476" y="136"/>
                    <a:pt x="4474" y="144"/>
                  </a:cubicBezTo>
                  <a:cubicBezTo>
                    <a:pt x="4474" y="147"/>
                    <a:pt x="4473" y="149"/>
                    <a:pt x="4473" y="151"/>
                  </a:cubicBezTo>
                  <a:cubicBezTo>
                    <a:pt x="4471" y="155"/>
                    <a:pt x="4469" y="163"/>
                    <a:pt x="4468" y="163"/>
                  </a:cubicBezTo>
                  <a:cubicBezTo>
                    <a:pt x="4468" y="163"/>
                    <a:pt x="4467" y="163"/>
                    <a:pt x="4467" y="163"/>
                  </a:cubicBezTo>
                  <a:cubicBezTo>
                    <a:pt x="4468" y="163"/>
                    <a:pt x="4468" y="162"/>
                    <a:pt x="4468" y="160"/>
                  </a:cubicBezTo>
                  <a:cubicBezTo>
                    <a:pt x="4469" y="150"/>
                    <a:pt x="4468" y="140"/>
                    <a:pt x="4467" y="128"/>
                  </a:cubicBezTo>
                  <a:cubicBezTo>
                    <a:pt x="4466" y="127"/>
                    <a:pt x="4466" y="126"/>
                    <a:pt x="4466" y="124"/>
                  </a:cubicBezTo>
                  <a:cubicBezTo>
                    <a:pt x="4466" y="123"/>
                    <a:pt x="4465" y="122"/>
                    <a:pt x="4465" y="121"/>
                  </a:cubicBezTo>
                  <a:cubicBezTo>
                    <a:pt x="4465" y="118"/>
                    <a:pt x="4465" y="115"/>
                    <a:pt x="4464" y="112"/>
                  </a:cubicBezTo>
                  <a:cubicBezTo>
                    <a:pt x="4464" y="111"/>
                    <a:pt x="4464" y="109"/>
                    <a:pt x="4464" y="108"/>
                  </a:cubicBezTo>
                  <a:cubicBezTo>
                    <a:pt x="4466" y="109"/>
                    <a:pt x="4469" y="110"/>
                    <a:pt x="4471" y="112"/>
                  </a:cubicBezTo>
                  <a:cubicBezTo>
                    <a:pt x="4471" y="112"/>
                    <a:pt x="4471" y="112"/>
                    <a:pt x="4471" y="112"/>
                  </a:cubicBezTo>
                  <a:cubicBezTo>
                    <a:pt x="4471" y="113"/>
                    <a:pt x="4472" y="114"/>
                    <a:pt x="4472" y="114"/>
                  </a:cubicBezTo>
                  <a:cubicBezTo>
                    <a:pt x="4472" y="114"/>
                    <a:pt x="4472" y="113"/>
                    <a:pt x="4472" y="112"/>
                  </a:cubicBezTo>
                  <a:cubicBezTo>
                    <a:pt x="4473" y="113"/>
                    <a:pt x="4475" y="113"/>
                    <a:pt x="4476" y="114"/>
                  </a:cubicBezTo>
                  <a:cubicBezTo>
                    <a:pt x="4477" y="117"/>
                    <a:pt x="4477" y="120"/>
                    <a:pt x="4477" y="123"/>
                  </a:cubicBezTo>
                  <a:close/>
                  <a:moveTo>
                    <a:pt x="4455" y="103"/>
                  </a:moveTo>
                  <a:cubicBezTo>
                    <a:pt x="4454" y="106"/>
                    <a:pt x="4454" y="109"/>
                    <a:pt x="4454" y="113"/>
                  </a:cubicBezTo>
                  <a:cubicBezTo>
                    <a:pt x="4454" y="116"/>
                    <a:pt x="4454" y="118"/>
                    <a:pt x="4454" y="121"/>
                  </a:cubicBezTo>
                  <a:cubicBezTo>
                    <a:pt x="4454" y="124"/>
                    <a:pt x="4454" y="127"/>
                    <a:pt x="4454" y="130"/>
                  </a:cubicBezTo>
                  <a:cubicBezTo>
                    <a:pt x="4454" y="141"/>
                    <a:pt x="4454" y="151"/>
                    <a:pt x="4453" y="160"/>
                  </a:cubicBezTo>
                  <a:cubicBezTo>
                    <a:pt x="4453" y="162"/>
                    <a:pt x="4454" y="163"/>
                    <a:pt x="4454" y="164"/>
                  </a:cubicBezTo>
                  <a:cubicBezTo>
                    <a:pt x="4453" y="164"/>
                    <a:pt x="4453" y="164"/>
                    <a:pt x="4453" y="164"/>
                  </a:cubicBezTo>
                  <a:cubicBezTo>
                    <a:pt x="4453" y="164"/>
                    <a:pt x="4453" y="164"/>
                    <a:pt x="4453" y="164"/>
                  </a:cubicBezTo>
                  <a:cubicBezTo>
                    <a:pt x="4453" y="154"/>
                    <a:pt x="4451" y="142"/>
                    <a:pt x="4449" y="130"/>
                  </a:cubicBezTo>
                  <a:cubicBezTo>
                    <a:pt x="4449" y="128"/>
                    <a:pt x="4448" y="125"/>
                    <a:pt x="4448" y="123"/>
                  </a:cubicBezTo>
                  <a:cubicBezTo>
                    <a:pt x="4448" y="115"/>
                    <a:pt x="4448" y="106"/>
                    <a:pt x="4446" y="99"/>
                  </a:cubicBezTo>
                  <a:cubicBezTo>
                    <a:pt x="4449" y="100"/>
                    <a:pt x="4452" y="101"/>
                    <a:pt x="4455" y="103"/>
                  </a:cubicBezTo>
                  <a:close/>
                  <a:moveTo>
                    <a:pt x="4437" y="71"/>
                  </a:moveTo>
                  <a:cubicBezTo>
                    <a:pt x="4438" y="74"/>
                    <a:pt x="4438" y="77"/>
                    <a:pt x="4438" y="80"/>
                  </a:cubicBezTo>
                  <a:cubicBezTo>
                    <a:pt x="4437" y="78"/>
                    <a:pt x="4435" y="76"/>
                    <a:pt x="4433" y="74"/>
                  </a:cubicBezTo>
                  <a:cubicBezTo>
                    <a:pt x="4435" y="73"/>
                    <a:pt x="4436" y="72"/>
                    <a:pt x="4437" y="71"/>
                  </a:cubicBezTo>
                  <a:close/>
                  <a:moveTo>
                    <a:pt x="4431" y="80"/>
                  </a:moveTo>
                  <a:cubicBezTo>
                    <a:pt x="4431" y="81"/>
                    <a:pt x="4431" y="81"/>
                    <a:pt x="4431" y="82"/>
                  </a:cubicBezTo>
                  <a:cubicBezTo>
                    <a:pt x="4431" y="81"/>
                    <a:pt x="4430" y="81"/>
                    <a:pt x="4430" y="81"/>
                  </a:cubicBezTo>
                  <a:cubicBezTo>
                    <a:pt x="4430" y="81"/>
                    <a:pt x="4430" y="81"/>
                    <a:pt x="4431" y="80"/>
                  </a:cubicBezTo>
                  <a:close/>
                  <a:moveTo>
                    <a:pt x="4421" y="87"/>
                  </a:moveTo>
                  <a:cubicBezTo>
                    <a:pt x="4422" y="87"/>
                    <a:pt x="4423" y="87"/>
                    <a:pt x="4423" y="88"/>
                  </a:cubicBezTo>
                  <a:cubicBezTo>
                    <a:pt x="4423" y="88"/>
                    <a:pt x="4423" y="88"/>
                    <a:pt x="4423" y="88"/>
                  </a:cubicBezTo>
                  <a:cubicBezTo>
                    <a:pt x="4423" y="88"/>
                    <a:pt x="4423" y="88"/>
                    <a:pt x="4424" y="88"/>
                  </a:cubicBezTo>
                  <a:cubicBezTo>
                    <a:pt x="4426" y="89"/>
                    <a:pt x="4428" y="90"/>
                    <a:pt x="4430" y="91"/>
                  </a:cubicBezTo>
                  <a:cubicBezTo>
                    <a:pt x="4431" y="91"/>
                    <a:pt x="4432" y="92"/>
                    <a:pt x="4433" y="92"/>
                  </a:cubicBezTo>
                  <a:cubicBezTo>
                    <a:pt x="4433" y="94"/>
                    <a:pt x="4433" y="96"/>
                    <a:pt x="4433" y="98"/>
                  </a:cubicBezTo>
                  <a:cubicBezTo>
                    <a:pt x="4433" y="105"/>
                    <a:pt x="4430" y="114"/>
                    <a:pt x="4428" y="122"/>
                  </a:cubicBezTo>
                  <a:cubicBezTo>
                    <a:pt x="4425" y="112"/>
                    <a:pt x="4422" y="102"/>
                    <a:pt x="4417" y="92"/>
                  </a:cubicBezTo>
                  <a:cubicBezTo>
                    <a:pt x="4418" y="90"/>
                    <a:pt x="4420" y="89"/>
                    <a:pt x="4421" y="87"/>
                  </a:cubicBezTo>
                  <a:cubicBezTo>
                    <a:pt x="4421" y="87"/>
                    <a:pt x="4421" y="87"/>
                    <a:pt x="4421" y="87"/>
                  </a:cubicBezTo>
                  <a:close/>
                  <a:moveTo>
                    <a:pt x="4414" y="164"/>
                  </a:moveTo>
                  <a:cubicBezTo>
                    <a:pt x="4401" y="164"/>
                    <a:pt x="4389" y="164"/>
                    <a:pt x="4378" y="164"/>
                  </a:cubicBezTo>
                  <a:cubicBezTo>
                    <a:pt x="4379" y="162"/>
                    <a:pt x="4380" y="161"/>
                    <a:pt x="4382" y="160"/>
                  </a:cubicBezTo>
                  <a:cubicBezTo>
                    <a:pt x="4386" y="153"/>
                    <a:pt x="4391" y="146"/>
                    <a:pt x="4395" y="138"/>
                  </a:cubicBezTo>
                  <a:cubicBezTo>
                    <a:pt x="4399" y="130"/>
                    <a:pt x="4402" y="123"/>
                    <a:pt x="4405" y="115"/>
                  </a:cubicBezTo>
                  <a:cubicBezTo>
                    <a:pt x="4406" y="111"/>
                    <a:pt x="4408" y="106"/>
                    <a:pt x="4409" y="102"/>
                  </a:cubicBezTo>
                  <a:cubicBezTo>
                    <a:pt x="4409" y="102"/>
                    <a:pt x="4410" y="101"/>
                    <a:pt x="4410" y="101"/>
                  </a:cubicBezTo>
                  <a:cubicBezTo>
                    <a:pt x="4412" y="108"/>
                    <a:pt x="4414" y="117"/>
                    <a:pt x="4415" y="126"/>
                  </a:cubicBezTo>
                  <a:cubicBezTo>
                    <a:pt x="4416" y="131"/>
                    <a:pt x="4417" y="137"/>
                    <a:pt x="4418" y="141"/>
                  </a:cubicBezTo>
                  <a:cubicBezTo>
                    <a:pt x="4418" y="144"/>
                    <a:pt x="4419" y="146"/>
                    <a:pt x="4419" y="148"/>
                  </a:cubicBezTo>
                  <a:cubicBezTo>
                    <a:pt x="4418" y="150"/>
                    <a:pt x="4417" y="153"/>
                    <a:pt x="4416" y="156"/>
                  </a:cubicBezTo>
                  <a:cubicBezTo>
                    <a:pt x="4415" y="159"/>
                    <a:pt x="4414" y="161"/>
                    <a:pt x="4414" y="164"/>
                  </a:cubicBezTo>
                  <a:close/>
                  <a:moveTo>
                    <a:pt x="4483" y="129"/>
                  </a:moveTo>
                  <a:cubicBezTo>
                    <a:pt x="4483" y="127"/>
                    <a:pt x="4482" y="124"/>
                    <a:pt x="4482" y="122"/>
                  </a:cubicBezTo>
                  <a:cubicBezTo>
                    <a:pt x="4482" y="120"/>
                    <a:pt x="4481" y="118"/>
                    <a:pt x="4481" y="117"/>
                  </a:cubicBezTo>
                  <a:cubicBezTo>
                    <a:pt x="4481" y="117"/>
                    <a:pt x="4481" y="117"/>
                    <a:pt x="4482" y="117"/>
                  </a:cubicBezTo>
                  <a:cubicBezTo>
                    <a:pt x="4483" y="118"/>
                    <a:pt x="4485" y="119"/>
                    <a:pt x="4486" y="120"/>
                  </a:cubicBezTo>
                  <a:cubicBezTo>
                    <a:pt x="4485" y="123"/>
                    <a:pt x="4484" y="126"/>
                    <a:pt x="4483" y="129"/>
                  </a:cubicBezTo>
                  <a:close/>
                  <a:moveTo>
                    <a:pt x="4510" y="137"/>
                  </a:moveTo>
                  <a:cubicBezTo>
                    <a:pt x="4508" y="147"/>
                    <a:pt x="4506" y="157"/>
                    <a:pt x="4505" y="166"/>
                  </a:cubicBezTo>
                  <a:cubicBezTo>
                    <a:pt x="4502" y="166"/>
                    <a:pt x="4500" y="166"/>
                    <a:pt x="4498" y="166"/>
                  </a:cubicBezTo>
                  <a:cubicBezTo>
                    <a:pt x="4500" y="160"/>
                    <a:pt x="4502" y="154"/>
                    <a:pt x="4504" y="148"/>
                  </a:cubicBezTo>
                  <a:cubicBezTo>
                    <a:pt x="4505" y="143"/>
                    <a:pt x="4506" y="138"/>
                    <a:pt x="4507" y="132"/>
                  </a:cubicBezTo>
                  <a:cubicBezTo>
                    <a:pt x="4508" y="133"/>
                    <a:pt x="4509" y="135"/>
                    <a:pt x="4510" y="136"/>
                  </a:cubicBezTo>
                  <a:cubicBezTo>
                    <a:pt x="4510" y="137"/>
                    <a:pt x="4510" y="137"/>
                    <a:pt x="4510" y="137"/>
                  </a:cubicBezTo>
                  <a:close/>
                  <a:moveTo>
                    <a:pt x="4537" y="124"/>
                  </a:moveTo>
                  <a:cubicBezTo>
                    <a:pt x="4538" y="126"/>
                    <a:pt x="4538" y="127"/>
                    <a:pt x="4538" y="129"/>
                  </a:cubicBezTo>
                  <a:cubicBezTo>
                    <a:pt x="4538" y="129"/>
                    <a:pt x="4539" y="130"/>
                    <a:pt x="4539" y="130"/>
                  </a:cubicBezTo>
                  <a:cubicBezTo>
                    <a:pt x="4538" y="129"/>
                    <a:pt x="4537" y="128"/>
                    <a:pt x="4537" y="127"/>
                  </a:cubicBezTo>
                  <a:cubicBezTo>
                    <a:pt x="4537" y="126"/>
                    <a:pt x="4537" y="125"/>
                    <a:pt x="4537" y="124"/>
                  </a:cubicBezTo>
                  <a:close/>
                  <a:moveTo>
                    <a:pt x="4783" y="68"/>
                  </a:moveTo>
                  <a:cubicBezTo>
                    <a:pt x="4784" y="68"/>
                    <a:pt x="4784" y="69"/>
                    <a:pt x="4784" y="69"/>
                  </a:cubicBezTo>
                  <a:cubicBezTo>
                    <a:pt x="4786" y="71"/>
                    <a:pt x="4788" y="74"/>
                    <a:pt x="4791" y="79"/>
                  </a:cubicBezTo>
                  <a:cubicBezTo>
                    <a:pt x="4794" y="83"/>
                    <a:pt x="4797" y="88"/>
                    <a:pt x="4800" y="94"/>
                  </a:cubicBezTo>
                  <a:cubicBezTo>
                    <a:pt x="4800" y="94"/>
                    <a:pt x="4800" y="95"/>
                    <a:pt x="4800" y="95"/>
                  </a:cubicBezTo>
                  <a:cubicBezTo>
                    <a:pt x="4800" y="97"/>
                    <a:pt x="4800" y="99"/>
                    <a:pt x="4800" y="101"/>
                  </a:cubicBezTo>
                  <a:cubicBezTo>
                    <a:pt x="4798" y="103"/>
                    <a:pt x="4796" y="105"/>
                    <a:pt x="4794" y="107"/>
                  </a:cubicBezTo>
                  <a:cubicBezTo>
                    <a:pt x="4789" y="112"/>
                    <a:pt x="4785" y="118"/>
                    <a:pt x="4781" y="123"/>
                  </a:cubicBezTo>
                  <a:cubicBezTo>
                    <a:pt x="4780" y="124"/>
                    <a:pt x="4780" y="124"/>
                    <a:pt x="4780" y="125"/>
                  </a:cubicBezTo>
                  <a:cubicBezTo>
                    <a:pt x="4783" y="113"/>
                    <a:pt x="4787" y="102"/>
                    <a:pt x="4787" y="92"/>
                  </a:cubicBezTo>
                  <a:cubicBezTo>
                    <a:pt x="4787" y="82"/>
                    <a:pt x="4784" y="74"/>
                    <a:pt x="4782" y="69"/>
                  </a:cubicBezTo>
                  <a:cubicBezTo>
                    <a:pt x="4783" y="69"/>
                    <a:pt x="4783" y="68"/>
                    <a:pt x="4783" y="68"/>
                  </a:cubicBezTo>
                  <a:close/>
                  <a:moveTo>
                    <a:pt x="4697" y="172"/>
                  </a:moveTo>
                  <a:cubicBezTo>
                    <a:pt x="4695" y="175"/>
                    <a:pt x="4695" y="175"/>
                    <a:pt x="4695" y="175"/>
                  </a:cubicBezTo>
                  <a:cubicBezTo>
                    <a:pt x="4695" y="175"/>
                    <a:pt x="4695" y="175"/>
                    <a:pt x="4695" y="175"/>
                  </a:cubicBezTo>
                  <a:cubicBezTo>
                    <a:pt x="4692" y="175"/>
                    <a:pt x="4689" y="175"/>
                    <a:pt x="4685" y="175"/>
                  </a:cubicBezTo>
                  <a:cubicBezTo>
                    <a:pt x="4687" y="172"/>
                    <a:pt x="4689" y="169"/>
                    <a:pt x="4690" y="165"/>
                  </a:cubicBezTo>
                  <a:cubicBezTo>
                    <a:pt x="4692" y="167"/>
                    <a:pt x="4695" y="170"/>
                    <a:pt x="4697" y="172"/>
                  </a:cubicBezTo>
                  <a:close/>
                  <a:moveTo>
                    <a:pt x="4744" y="142"/>
                  </a:moveTo>
                  <a:cubicBezTo>
                    <a:pt x="4745" y="150"/>
                    <a:pt x="4745" y="158"/>
                    <a:pt x="4745" y="165"/>
                  </a:cubicBezTo>
                  <a:cubicBezTo>
                    <a:pt x="4745" y="166"/>
                    <a:pt x="4744" y="166"/>
                    <a:pt x="4744" y="166"/>
                  </a:cubicBezTo>
                  <a:cubicBezTo>
                    <a:pt x="4744" y="166"/>
                    <a:pt x="4744" y="166"/>
                    <a:pt x="4744" y="166"/>
                  </a:cubicBezTo>
                  <a:cubicBezTo>
                    <a:pt x="4744" y="166"/>
                    <a:pt x="4745" y="165"/>
                    <a:pt x="4744" y="166"/>
                  </a:cubicBezTo>
                  <a:cubicBezTo>
                    <a:pt x="4744" y="166"/>
                    <a:pt x="4744" y="166"/>
                    <a:pt x="4744" y="166"/>
                  </a:cubicBezTo>
                  <a:cubicBezTo>
                    <a:pt x="4744" y="166"/>
                    <a:pt x="4744" y="166"/>
                    <a:pt x="4744" y="166"/>
                  </a:cubicBezTo>
                  <a:cubicBezTo>
                    <a:pt x="4744" y="166"/>
                    <a:pt x="4744" y="166"/>
                    <a:pt x="4744" y="166"/>
                  </a:cubicBezTo>
                  <a:cubicBezTo>
                    <a:pt x="4744" y="166"/>
                    <a:pt x="4744" y="166"/>
                    <a:pt x="4744" y="166"/>
                  </a:cubicBezTo>
                  <a:cubicBezTo>
                    <a:pt x="4744" y="167"/>
                    <a:pt x="4744" y="167"/>
                    <a:pt x="4743" y="167"/>
                  </a:cubicBezTo>
                  <a:cubicBezTo>
                    <a:pt x="4743" y="167"/>
                    <a:pt x="4743" y="167"/>
                    <a:pt x="4743" y="168"/>
                  </a:cubicBezTo>
                  <a:cubicBezTo>
                    <a:pt x="4742" y="169"/>
                    <a:pt x="4740" y="171"/>
                    <a:pt x="4738" y="172"/>
                  </a:cubicBezTo>
                  <a:cubicBezTo>
                    <a:pt x="4736" y="170"/>
                    <a:pt x="4733" y="167"/>
                    <a:pt x="4731" y="165"/>
                  </a:cubicBezTo>
                  <a:cubicBezTo>
                    <a:pt x="4733" y="160"/>
                    <a:pt x="4736" y="156"/>
                    <a:pt x="4738" y="152"/>
                  </a:cubicBezTo>
                  <a:cubicBezTo>
                    <a:pt x="4740" y="149"/>
                    <a:pt x="4742" y="146"/>
                    <a:pt x="4744" y="142"/>
                  </a:cubicBezTo>
                  <a:close/>
                  <a:moveTo>
                    <a:pt x="4777" y="81"/>
                  </a:moveTo>
                  <a:cubicBezTo>
                    <a:pt x="4778" y="79"/>
                    <a:pt x="4779" y="77"/>
                    <a:pt x="4780" y="75"/>
                  </a:cubicBezTo>
                  <a:cubicBezTo>
                    <a:pt x="4780" y="80"/>
                    <a:pt x="4779" y="85"/>
                    <a:pt x="4778" y="90"/>
                  </a:cubicBezTo>
                  <a:cubicBezTo>
                    <a:pt x="4775" y="99"/>
                    <a:pt x="4770" y="108"/>
                    <a:pt x="4764" y="118"/>
                  </a:cubicBezTo>
                  <a:cubicBezTo>
                    <a:pt x="4764" y="117"/>
                    <a:pt x="4764" y="117"/>
                    <a:pt x="4764" y="117"/>
                  </a:cubicBezTo>
                  <a:cubicBezTo>
                    <a:pt x="4763" y="115"/>
                    <a:pt x="4763" y="113"/>
                    <a:pt x="4762" y="111"/>
                  </a:cubicBezTo>
                  <a:cubicBezTo>
                    <a:pt x="4767" y="100"/>
                    <a:pt x="4773" y="90"/>
                    <a:pt x="4777" y="81"/>
                  </a:cubicBezTo>
                  <a:close/>
                  <a:moveTo>
                    <a:pt x="4742" y="125"/>
                  </a:moveTo>
                  <a:cubicBezTo>
                    <a:pt x="4742" y="126"/>
                    <a:pt x="4741" y="126"/>
                    <a:pt x="4741" y="127"/>
                  </a:cubicBezTo>
                  <a:cubicBezTo>
                    <a:pt x="4737" y="131"/>
                    <a:pt x="4734" y="136"/>
                    <a:pt x="4730" y="141"/>
                  </a:cubicBezTo>
                  <a:cubicBezTo>
                    <a:pt x="4735" y="126"/>
                    <a:pt x="4737" y="113"/>
                    <a:pt x="4738" y="102"/>
                  </a:cubicBezTo>
                  <a:cubicBezTo>
                    <a:pt x="4738" y="102"/>
                    <a:pt x="4737" y="101"/>
                    <a:pt x="4737" y="101"/>
                  </a:cubicBezTo>
                  <a:cubicBezTo>
                    <a:pt x="4738" y="103"/>
                    <a:pt x="4739" y="106"/>
                    <a:pt x="4739" y="109"/>
                  </a:cubicBezTo>
                  <a:cubicBezTo>
                    <a:pt x="4742" y="123"/>
                    <a:pt x="4742" y="123"/>
                    <a:pt x="4742" y="123"/>
                  </a:cubicBezTo>
                  <a:cubicBezTo>
                    <a:pt x="4742" y="124"/>
                    <a:pt x="4742" y="124"/>
                    <a:pt x="4742" y="125"/>
                  </a:cubicBezTo>
                  <a:close/>
                  <a:moveTo>
                    <a:pt x="4732" y="75"/>
                  </a:moveTo>
                  <a:cubicBezTo>
                    <a:pt x="4732" y="77"/>
                    <a:pt x="4733" y="80"/>
                    <a:pt x="4734" y="82"/>
                  </a:cubicBezTo>
                  <a:cubicBezTo>
                    <a:pt x="4734" y="85"/>
                    <a:pt x="4735" y="88"/>
                    <a:pt x="4736" y="91"/>
                  </a:cubicBezTo>
                  <a:cubicBezTo>
                    <a:pt x="4735" y="91"/>
                    <a:pt x="4735" y="90"/>
                    <a:pt x="4734" y="89"/>
                  </a:cubicBezTo>
                  <a:cubicBezTo>
                    <a:pt x="4731" y="87"/>
                    <a:pt x="4729" y="88"/>
                    <a:pt x="4729" y="88"/>
                  </a:cubicBezTo>
                  <a:cubicBezTo>
                    <a:pt x="4729" y="88"/>
                    <a:pt x="4732" y="88"/>
                    <a:pt x="4733" y="90"/>
                  </a:cubicBezTo>
                  <a:cubicBezTo>
                    <a:pt x="4735" y="93"/>
                    <a:pt x="4734" y="97"/>
                    <a:pt x="4733" y="102"/>
                  </a:cubicBezTo>
                  <a:cubicBezTo>
                    <a:pt x="4730" y="112"/>
                    <a:pt x="4724" y="125"/>
                    <a:pt x="4715" y="140"/>
                  </a:cubicBezTo>
                  <a:cubicBezTo>
                    <a:pt x="4714" y="142"/>
                    <a:pt x="4713" y="144"/>
                    <a:pt x="4712" y="147"/>
                  </a:cubicBezTo>
                  <a:cubicBezTo>
                    <a:pt x="4709" y="144"/>
                    <a:pt x="4705" y="142"/>
                    <a:pt x="4702" y="140"/>
                  </a:cubicBezTo>
                  <a:cubicBezTo>
                    <a:pt x="4714" y="115"/>
                    <a:pt x="4724" y="90"/>
                    <a:pt x="4732" y="75"/>
                  </a:cubicBezTo>
                  <a:close/>
                  <a:moveTo>
                    <a:pt x="4678" y="157"/>
                  </a:moveTo>
                  <a:cubicBezTo>
                    <a:pt x="4679" y="157"/>
                    <a:pt x="4679" y="156"/>
                    <a:pt x="4679" y="155"/>
                  </a:cubicBezTo>
                  <a:cubicBezTo>
                    <a:pt x="4679" y="155"/>
                    <a:pt x="4679" y="155"/>
                    <a:pt x="4679" y="156"/>
                  </a:cubicBezTo>
                  <a:cubicBezTo>
                    <a:pt x="4679" y="156"/>
                    <a:pt x="4679" y="157"/>
                    <a:pt x="4678" y="157"/>
                  </a:cubicBezTo>
                  <a:close/>
                  <a:moveTo>
                    <a:pt x="4645" y="101"/>
                  </a:moveTo>
                  <a:cubicBezTo>
                    <a:pt x="4645" y="100"/>
                    <a:pt x="4646" y="98"/>
                    <a:pt x="4646" y="97"/>
                  </a:cubicBezTo>
                  <a:cubicBezTo>
                    <a:pt x="4646" y="99"/>
                    <a:pt x="4645" y="101"/>
                    <a:pt x="4644" y="102"/>
                  </a:cubicBezTo>
                  <a:cubicBezTo>
                    <a:pt x="4644" y="102"/>
                    <a:pt x="4644" y="102"/>
                    <a:pt x="4644" y="102"/>
                  </a:cubicBezTo>
                  <a:cubicBezTo>
                    <a:pt x="4644" y="102"/>
                    <a:pt x="4645" y="101"/>
                    <a:pt x="4645" y="101"/>
                  </a:cubicBezTo>
                  <a:close/>
                  <a:moveTo>
                    <a:pt x="4623" y="111"/>
                  </a:moveTo>
                  <a:cubicBezTo>
                    <a:pt x="4624" y="111"/>
                    <a:pt x="4624" y="111"/>
                    <a:pt x="4624" y="111"/>
                  </a:cubicBezTo>
                  <a:cubicBezTo>
                    <a:pt x="4621" y="115"/>
                    <a:pt x="4618" y="119"/>
                    <a:pt x="4615" y="124"/>
                  </a:cubicBezTo>
                  <a:cubicBezTo>
                    <a:pt x="4612" y="127"/>
                    <a:pt x="4610" y="131"/>
                    <a:pt x="4607" y="135"/>
                  </a:cubicBezTo>
                  <a:cubicBezTo>
                    <a:pt x="4607" y="134"/>
                    <a:pt x="4607" y="133"/>
                    <a:pt x="4607" y="133"/>
                  </a:cubicBezTo>
                  <a:cubicBezTo>
                    <a:pt x="4607" y="130"/>
                    <a:pt x="4606" y="127"/>
                    <a:pt x="4606" y="124"/>
                  </a:cubicBezTo>
                  <a:cubicBezTo>
                    <a:pt x="4608" y="119"/>
                    <a:pt x="4610" y="114"/>
                    <a:pt x="4610" y="108"/>
                  </a:cubicBezTo>
                  <a:cubicBezTo>
                    <a:pt x="4611" y="106"/>
                    <a:pt x="4610" y="103"/>
                    <a:pt x="4609" y="101"/>
                  </a:cubicBezTo>
                  <a:cubicBezTo>
                    <a:pt x="4608" y="100"/>
                    <a:pt x="4608" y="100"/>
                    <a:pt x="4608" y="100"/>
                  </a:cubicBezTo>
                  <a:cubicBezTo>
                    <a:pt x="4613" y="103"/>
                    <a:pt x="4618" y="107"/>
                    <a:pt x="4623" y="111"/>
                  </a:cubicBezTo>
                  <a:close/>
                  <a:moveTo>
                    <a:pt x="4597" y="150"/>
                  </a:moveTo>
                  <a:cubicBezTo>
                    <a:pt x="4594" y="154"/>
                    <a:pt x="4594" y="154"/>
                    <a:pt x="4594" y="154"/>
                  </a:cubicBezTo>
                  <a:cubicBezTo>
                    <a:pt x="4593" y="155"/>
                    <a:pt x="4593" y="155"/>
                    <a:pt x="4593" y="155"/>
                  </a:cubicBezTo>
                  <a:cubicBezTo>
                    <a:pt x="4593" y="154"/>
                    <a:pt x="4593" y="153"/>
                    <a:pt x="4593" y="152"/>
                  </a:cubicBezTo>
                  <a:cubicBezTo>
                    <a:pt x="4593" y="150"/>
                    <a:pt x="4593" y="149"/>
                    <a:pt x="4592" y="147"/>
                  </a:cubicBezTo>
                  <a:cubicBezTo>
                    <a:pt x="4595" y="144"/>
                    <a:pt x="4597" y="140"/>
                    <a:pt x="4599" y="137"/>
                  </a:cubicBezTo>
                  <a:cubicBezTo>
                    <a:pt x="4599" y="141"/>
                    <a:pt x="4598" y="145"/>
                    <a:pt x="4598" y="149"/>
                  </a:cubicBezTo>
                  <a:lnTo>
                    <a:pt x="4597" y="150"/>
                  </a:lnTo>
                  <a:close/>
                  <a:moveTo>
                    <a:pt x="4589" y="105"/>
                  </a:moveTo>
                  <a:cubicBezTo>
                    <a:pt x="4590" y="101"/>
                    <a:pt x="4590" y="97"/>
                    <a:pt x="4590" y="94"/>
                  </a:cubicBezTo>
                  <a:cubicBezTo>
                    <a:pt x="4590" y="92"/>
                    <a:pt x="4590" y="90"/>
                    <a:pt x="4590" y="89"/>
                  </a:cubicBezTo>
                  <a:cubicBezTo>
                    <a:pt x="4593" y="90"/>
                    <a:pt x="4595" y="92"/>
                    <a:pt x="4598" y="93"/>
                  </a:cubicBezTo>
                  <a:cubicBezTo>
                    <a:pt x="4600" y="95"/>
                    <a:pt x="4602" y="96"/>
                    <a:pt x="4604" y="97"/>
                  </a:cubicBezTo>
                  <a:cubicBezTo>
                    <a:pt x="4603" y="97"/>
                    <a:pt x="4603" y="97"/>
                    <a:pt x="4603" y="97"/>
                  </a:cubicBezTo>
                  <a:cubicBezTo>
                    <a:pt x="4603" y="97"/>
                    <a:pt x="4603" y="97"/>
                    <a:pt x="4603" y="97"/>
                  </a:cubicBezTo>
                  <a:cubicBezTo>
                    <a:pt x="4598" y="101"/>
                    <a:pt x="4595" y="103"/>
                    <a:pt x="4595" y="103"/>
                  </a:cubicBezTo>
                  <a:cubicBezTo>
                    <a:pt x="4595" y="103"/>
                    <a:pt x="4598" y="102"/>
                    <a:pt x="4603" y="100"/>
                  </a:cubicBezTo>
                  <a:cubicBezTo>
                    <a:pt x="4605" y="101"/>
                    <a:pt x="4606" y="104"/>
                    <a:pt x="4605" y="108"/>
                  </a:cubicBezTo>
                  <a:cubicBezTo>
                    <a:pt x="4605" y="108"/>
                    <a:pt x="4604" y="109"/>
                    <a:pt x="4604" y="110"/>
                  </a:cubicBezTo>
                  <a:cubicBezTo>
                    <a:pt x="4603" y="108"/>
                    <a:pt x="4603" y="107"/>
                    <a:pt x="4603" y="107"/>
                  </a:cubicBezTo>
                  <a:cubicBezTo>
                    <a:pt x="4603" y="107"/>
                    <a:pt x="4603" y="109"/>
                    <a:pt x="4602" y="113"/>
                  </a:cubicBezTo>
                  <a:cubicBezTo>
                    <a:pt x="4601" y="115"/>
                    <a:pt x="4599" y="117"/>
                    <a:pt x="4597" y="120"/>
                  </a:cubicBezTo>
                  <a:cubicBezTo>
                    <a:pt x="4595" y="122"/>
                    <a:pt x="4593" y="125"/>
                    <a:pt x="4591" y="127"/>
                  </a:cubicBezTo>
                  <a:cubicBezTo>
                    <a:pt x="4590" y="125"/>
                    <a:pt x="4590" y="122"/>
                    <a:pt x="4590" y="119"/>
                  </a:cubicBezTo>
                  <a:cubicBezTo>
                    <a:pt x="4589" y="114"/>
                    <a:pt x="4589" y="110"/>
                    <a:pt x="4589" y="105"/>
                  </a:cubicBezTo>
                  <a:close/>
                  <a:moveTo>
                    <a:pt x="4580" y="164"/>
                  </a:moveTo>
                  <a:cubicBezTo>
                    <a:pt x="4580" y="166"/>
                    <a:pt x="4580" y="168"/>
                    <a:pt x="4579" y="169"/>
                  </a:cubicBezTo>
                  <a:cubicBezTo>
                    <a:pt x="4578" y="169"/>
                    <a:pt x="4577" y="169"/>
                    <a:pt x="4576" y="169"/>
                  </a:cubicBezTo>
                  <a:cubicBezTo>
                    <a:pt x="4577" y="167"/>
                    <a:pt x="4578" y="166"/>
                    <a:pt x="4580" y="164"/>
                  </a:cubicBezTo>
                  <a:close/>
                  <a:moveTo>
                    <a:pt x="4615" y="168"/>
                  </a:moveTo>
                  <a:cubicBezTo>
                    <a:pt x="4618" y="161"/>
                    <a:pt x="4618" y="161"/>
                    <a:pt x="4618" y="161"/>
                  </a:cubicBezTo>
                  <a:cubicBezTo>
                    <a:pt x="4621" y="156"/>
                    <a:pt x="4621" y="156"/>
                    <a:pt x="4621" y="156"/>
                  </a:cubicBezTo>
                  <a:cubicBezTo>
                    <a:pt x="4624" y="148"/>
                    <a:pt x="4628" y="140"/>
                    <a:pt x="4631" y="133"/>
                  </a:cubicBezTo>
                  <a:cubicBezTo>
                    <a:pt x="4633" y="128"/>
                    <a:pt x="4635" y="124"/>
                    <a:pt x="4636" y="120"/>
                  </a:cubicBezTo>
                  <a:cubicBezTo>
                    <a:pt x="4637" y="121"/>
                    <a:pt x="4638" y="121"/>
                    <a:pt x="4639" y="122"/>
                  </a:cubicBezTo>
                  <a:cubicBezTo>
                    <a:pt x="4638" y="123"/>
                    <a:pt x="4638" y="125"/>
                    <a:pt x="4638" y="126"/>
                  </a:cubicBezTo>
                  <a:cubicBezTo>
                    <a:pt x="4636" y="132"/>
                    <a:pt x="4635" y="138"/>
                    <a:pt x="4634" y="144"/>
                  </a:cubicBezTo>
                  <a:cubicBezTo>
                    <a:pt x="4632" y="153"/>
                    <a:pt x="4630" y="163"/>
                    <a:pt x="4629" y="172"/>
                  </a:cubicBezTo>
                  <a:cubicBezTo>
                    <a:pt x="4624" y="171"/>
                    <a:pt x="4618" y="171"/>
                    <a:pt x="4613" y="171"/>
                  </a:cubicBezTo>
                  <a:cubicBezTo>
                    <a:pt x="4613" y="170"/>
                    <a:pt x="4614" y="169"/>
                    <a:pt x="4615" y="168"/>
                  </a:cubicBezTo>
                  <a:close/>
                  <a:moveTo>
                    <a:pt x="4645" y="167"/>
                  </a:moveTo>
                  <a:cubicBezTo>
                    <a:pt x="4645" y="160"/>
                    <a:pt x="4646" y="153"/>
                    <a:pt x="4647" y="145"/>
                  </a:cubicBezTo>
                  <a:cubicBezTo>
                    <a:pt x="4647" y="140"/>
                    <a:pt x="4647" y="134"/>
                    <a:pt x="4648" y="129"/>
                  </a:cubicBezTo>
                  <a:cubicBezTo>
                    <a:pt x="4648" y="130"/>
                    <a:pt x="4649" y="130"/>
                    <a:pt x="4650" y="131"/>
                  </a:cubicBezTo>
                  <a:cubicBezTo>
                    <a:pt x="4653" y="133"/>
                    <a:pt x="4656" y="136"/>
                    <a:pt x="4659" y="138"/>
                  </a:cubicBezTo>
                  <a:cubicBezTo>
                    <a:pt x="4655" y="147"/>
                    <a:pt x="4651" y="155"/>
                    <a:pt x="4646" y="164"/>
                  </a:cubicBezTo>
                  <a:cubicBezTo>
                    <a:pt x="4646" y="165"/>
                    <a:pt x="4645" y="166"/>
                    <a:pt x="4645" y="167"/>
                  </a:cubicBezTo>
                  <a:close/>
                  <a:moveTo>
                    <a:pt x="4772" y="155"/>
                  </a:moveTo>
                  <a:cubicBezTo>
                    <a:pt x="4774" y="152"/>
                    <a:pt x="4776" y="150"/>
                    <a:pt x="4778" y="147"/>
                  </a:cubicBezTo>
                  <a:cubicBezTo>
                    <a:pt x="4782" y="141"/>
                    <a:pt x="4786" y="135"/>
                    <a:pt x="4789" y="129"/>
                  </a:cubicBezTo>
                  <a:cubicBezTo>
                    <a:pt x="4793" y="123"/>
                    <a:pt x="4796" y="117"/>
                    <a:pt x="4800" y="112"/>
                  </a:cubicBezTo>
                  <a:cubicBezTo>
                    <a:pt x="4800" y="111"/>
                    <a:pt x="4801" y="111"/>
                    <a:pt x="4801" y="110"/>
                  </a:cubicBezTo>
                  <a:cubicBezTo>
                    <a:pt x="4801" y="125"/>
                    <a:pt x="4800" y="140"/>
                    <a:pt x="4799" y="155"/>
                  </a:cubicBezTo>
                  <a:cubicBezTo>
                    <a:pt x="4798" y="164"/>
                    <a:pt x="4797" y="173"/>
                    <a:pt x="4796" y="181"/>
                  </a:cubicBezTo>
                  <a:cubicBezTo>
                    <a:pt x="4796" y="181"/>
                    <a:pt x="4796" y="181"/>
                    <a:pt x="4796" y="182"/>
                  </a:cubicBezTo>
                  <a:cubicBezTo>
                    <a:pt x="4789" y="181"/>
                    <a:pt x="4782" y="181"/>
                    <a:pt x="4774" y="180"/>
                  </a:cubicBezTo>
                  <a:cubicBezTo>
                    <a:pt x="4774" y="172"/>
                    <a:pt x="4773" y="164"/>
                    <a:pt x="4772" y="155"/>
                  </a:cubicBezTo>
                  <a:close/>
                  <a:moveTo>
                    <a:pt x="4825" y="183"/>
                  </a:moveTo>
                  <a:cubicBezTo>
                    <a:pt x="4825" y="180"/>
                    <a:pt x="4825" y="176"/>
                    <a:pt x="4825" y="172"/>
                  </a:cubicBezTo>
                  <a:cubicBezTo>
                    <a:pt x="4825" y="172"/>
                    <a:pt x="4825" y="172"/>
                    <a:pt x="4826" y="171"/>
                  </a:cubicBezTo>
                  <a:cubicBezTo>
                    <a:pt x="4826" y="175"/>
                    <a:pt x="4827" y="180"/>
                    <a:pt x="4828" y="184"/>
                  </a:cubicBezTo>
                  <a:cubicBezTo>
                    <a:pt x="4827" y="184"/>
                    <a:pt x="4826" y="183"/>
                    <a:pt x="4825" y="183"/>
                  </a:cubicBezTo>
                  <a:close/>
                  <a:moveTo>
                    <a:pt x="5075" y="114"/>
                  </a:moveTo>
                  <a:cubicBezTo>
                    <a:pt x="5076" y="119"/>
                    <a:pt x="5077" y="123"/>
                    <a:pt x="5078" y="129"/>
                  </a:cubicBezTo>
                  <a:cubicBezTo>
                    <a:pt x="5079" y="139"/>
                    <a:pt x="5081" y="151"/>
                    <a:pt x="5083" y="162"/>
                  </a:cubicBezTo>
                  <a:cubicBezTo>
                    <a:pt x="5084" y="168"/>
                    <a:pt x="5085" y="174"/>
                    <a:pt x="5086" y="179"/>
                  </a:cubicBezTo>
                  <a:cubicBezTo>
                    <a:pt x="5087" y="184"/>
                    <a:pt x="5088" y="189"/>
                    <a:pt x="5088" y="193"/>
                  </a:cubicBezTo>
                  <a:cubicBezTo>
                    <a:pt x="5089" y="197"/>
                    <a:pt x="5089" y="199"/>
                    <a:pt x="5089" y="202"/>
                  </a:cubicBezTo>
                  <a:cubicBezTo>
                    <a:pt x="5086" y="202"/>
                    <a:pt x="5082" y="202"/>
                    <a:pt x="5079" y="201"/>
                  </a:cubicBezTo>
                  <a:cubicBezTo>
                    <a:pt x="5079" y="193"/>
                    <a:pt x="5079" y="185"/>
                    <a:pt x="5079" y="177"/>
                  </a:cubicBezTo>
                  <a:cubicBezTo>
                    <a:pt x="5078" y="162"/>
                    <a:pt x="5078" y="147"/>
                    <a:pt x="5077" y="133"/>
                  </a:cubicBezTo>
                  <a:cubicBezTo>
                    <a:pt x="5076" y="126"/>
                    <a:pt x="5075" y="120"/>
                    <a:pt x="5074" y="114"/>
                  </a:cubicBezTo>
                  <a:cubicBezTo>
                    <a:pt x="5073" y="111"/>
                    <a:pt x="5072" y="109"/>
                    <a:pt x="5071" y="106"/>
                  </a:cubicBezTo>
                  <a:cubicBezTo>
                    <a:pt x="5073" y="109"/>
                    <a:pt x="5074" y="111"/>
                    <a:pt x="5075" y="114"/>
                  </a:cubicBezTo>
                  <a:close/>
                  <a:moveTo>
                    <a:pt x="5054" y="113"/>
                  </a:moveTo>
                  <a:cubicBezTo>
                    <a:pt x="5055" y="117"/>
                    <a:pt x="5056" y="122"/>
                    <a:pt x="5057" y="127"/>
                  </a:cubicBezTo>
                  <a:cubicBezTo>
                    <a:pt x="5058" y="131"/>
                    <a:pt x="5059" y="136"/>
                    <a:pt x="5059" y="140"/>
                  </a:cubicBezTo>
                  <a:cubicBezTo>
                    <a:pt x="5057" y="133"/>
                    <a:pt x="5055" y="126"/>
                    <a:pt x="5053" y="119"/>
                  </a:cubicBezTo>
                  <a:cubicBezTo>
                    <a:pt x="5052" y="116"/>
                    <a:pt x="5050" y="113"/>
                    <a:pt x="5049" y="110"/>
                  </a:cubicBezTo>
                  <a:cubicBezTo>
                    <a:pt x="5049" y="108"/>
                    <a:pt x="5049" y="105"/>
                    <a:pt x="5049" y="103"/>
                  </a:cubicBezTo>
                  <a:cubicBezTo>
                    <a:pt x="5051" y="106"/>
                    <a:pt x="5052" y="109"/>
                    <a:pt x="5054" y="113"/>
                  </a:cubicBezTo>
                  <a:close/>
                  <a:moveTo>
                    <a:pt x="5043" y="99"/>
                  </a:moveTo>
                  <a:cubicBezTo>
                    <a:pt x="5043" y="98"/>
                    <a:pt x="5042" y="97"/>
                    <a:pt x="5042" y="97"/>
                  </a:cubicBezTo>
                  <a:cubicBezTo>
                    <a:pt x="5042" y="97"/>
                    <a:pt x="5042" y="97"/>
                    <a:pt x="5043" y="97"/>
                  </a:cubicBezTo>
                  <a:cubicBezTo>
                    <a:pt x="5043" y="98"/>
                    <a:pt x="5044" y="98"/>
                    <a:pt x="5045" y="99"/>
                  </a:cubicBezTo>
                  <a:cubicBezTo>
                    <a:pt x="5045" y="99"/>
                    <a:pt x="5045" y="100"/>
                    <a:pt x="5045" y="101"/>
                  </a:cubicBezTo>
                  <a:cubicBezTo>
                    <a:pt x="5044" y="100"/>
                    <a:pt x="5044" y="100"/>
                    <a:pt x="5043" y="99"/>
                  </a:cubicBezTo>
                  <a:close/>
                  <a:moveTo>
                    <a:pt x="5024" y="105"/>
                  </a:moveTo>
                  <a:cubicBezTo>
                    <a:pt x="5024" y="105"/>
                    <a:pt x="5024" y="105"/>
                    <a:pt x="5024" y="105"/>
                  </a:cubicBezTo>
                  <a:cubicBezTo>
                    <a:pt x="5026" y="107"/>
                    <a:pt x="5026" y="111"/>
                    <a:pt x="5025" y="115"/>
                  </a:cubicBezTo>
                  <a:cubicBezTo>
                    <a:pt x="5025" y="116"/>
                    <a:pt x="5024" y="118"/>
                    <a:pt x="5023" y="119"/>
                  </a:cubicBezTo>
                  <a:cubicBezTo>
                    <a:pt x="5024" y="114"/>
                    <a:pt x="5024" y="109"/>
                    <a:pt x="5024" y="105"/>
                  </a:cubicBezTo>
                  <a:close/>
                  <a:moveTo>
                    <a:pt x="4953" y="192"/>
                  </a:moveTo>
                  <a:cubicBezTo>
                    <a:pt x="4953" y="192"/>
                    <a:pt x="4953" y="192"/>
                    <a:pt x="4952" y="192"/>
                  </a:cubicBezTo>
                  <a:cubicBezTo>
                    <a:pt x="4953" y="191"/>
                    <a:pt x="4954" y="190"/>
                    <a:pt x="4955" y="188"/>
                  </a:cubicBezTo>
                  <a:cubicBezTo>
                    <a:pt x="4959" y="180"/>
                    <a:pt x="4964" y="170"/>
                    <a:pt x="4969" y="160"/>
                  </a:cubicBezTo>
                  <a:cubicBezTo>
                    <a:pt x="4969" y="160"/>
                    <a:pt x="4969" y="161"/>
                    <a:pt x="4969" y="161"/>
                  </a:cubicBezTo>
                  <a:cubicBezTo>
                    <a:pt x="4964" y="171"/>
                    <a:pt x="4959" y="180"/>
                    <a:pt x="4955" y="188"/>
                  </a:cubicBezTo>
                  <a:cubicBezTo>
                    <a:pt x="4954" y="190"/>
                    <a:pt x="4954" y="191"/>
                    <a:pt x="4953" y="192"/>
                  </a:cubicBezTo>
                  <a:close/>
                  <a:moveTo>
                    <a:pt x="4943" y="90"/>
                  </a:moveTo>
                  <a:cubicBezTo>
                    <a:pt x="4943" y="93"/>
                    <a:pt x="4942" y="95"/>
                    <a:pt x="4940" y="98"/>
                  </a:cubicBezTo>
                  <a:cubicBezTo>
                    <a:pt x="4939" y="97"/>
                    <a:pt x="4939" y="97"/>
                    <a:pt x="4939" y="97"/>
                  </a:cubicBezTo>
                  <a:cubicBezTo>
                    <a:pt x="4938" y="95"/>
                    <a:pt x="4937" y="93"/>
                    <a:pt x="4935" y="92"/>
                  </a:cubicBezTo>
                  <a:cubicBezTo>
                    <a:pt x="4937" y="90"/>
                    <a:pt x="4940" y="90"/>
                    <a:pt x="4943" y="90"/>
                  </a:cubicBezTo>
                  <a:close/>
                  <a:moveTo>
                    <a:pt x="4925" y="136"/>
                  </a:moveTo>
                  <a:cubicBezTo>
                    <a:pt x="4926" y="134"/>
                    <a:pt x="4927" y="131"/>
                    <a:pt x="4929" y="129"/>
                  </a:cubicBezTo>
                  <a:cubicBezTo>
                    <a:pt x="4927" y="134"/>
                    <a:pt x="4924" y="138"/>
                    <a:pt x="4922" y="143"/>
                  </a:cubicBezTo>
                  <a:cubicBezTo>
                    <a:pt x="4922" y="143"/>
                    <a:pt x="4922" y="144"/>
                    <a:pt x="4922" y="144"/>
                  </a:cubicBezTo>
                  <a:cubicBezTo>
                    <a:pt x="4923" y="141"/>
                    <a:pt x="4924" y="139"/>
                    <a:pt x="4925" y="136"/>
                  </a:cubicBezTo>
                  <a:close/>
                  <a:moveTo>
                    <a:pt x="4912" y="189"/>
                  </a:moveTo>
                  <a:cubicBezTo>
                    <a:pt x="4913" y="187"/>
                    <a:pt x="4915" y="186"/>
                    <a:pt x="4916" y="184"/>
                  </a:cubicBezTo>
                  <a:cubicBezTo>
                    <a:pt x="4917" y="181"/>
                    <a:pt x="4919" y="179"/>
                    <a:pt x="4921" y="176"/>
                  </a:cubicBezTo>
                  <a:cubicBezTo>
                    <a:pt x="4925" y="168"/>
                    <a:pt x="4930" y="159"/>
                    <a:pt x="4934" y="148"/>
                  </a:cubicBezTo>
                  <a:cubicBezTo>
                    <a:pt x="4938" y="139"/>
                    <a:pt x="4940" y="130"/>
                    <a:pt x="4942" y="121"/>
                  </a:cubicBezTo>
                  <a:cubicBezTo>
                    <a:pt x="4942" y="121"/>
                    <a:pt x="4942" y="121"/>
                    <a:pt x="4942" y="122"/>
                  </a:cubicBezTo>
                  <a:cubicBezTo>
                    <a:pt x="4947" y="129"/>
                    <a:pt x="4953" y="136"/>
                    <a:pt x="4957" y="142"/>
                  </a:cubicBezTo>
                  <a:cubicBezTo>
                    <a:pt x="4957" y="143"/>
                    <a:pt x="4957" y="143"/>
                    <a:pt x="4957" y="143"/>
                  </a:cubicBezTo>
                  <a:cubicBezTo>
                    <a:pt x="4952" y="149"/>
                    <a:pt x="4947" y="156"/>
                    <a:pt x="4942" y="162"/>
                  </a:cubicBezTo>
                  <a:cubicBezTo>
                    <a:pt x="4938" y="168"/>
                    <a:pt x="4932" y="174"/>
                    <a:pt x="4927" y="180"/>
                  </a:cubicBezTo>
                  <a:cubicBezTo>
                    <a:pt x="4924" y="183"/>
                    <a:pt x="4921" y="187"/>
                    <a:pt x="4918" y="190"/>
                  </a:cubicBezTo>
                  <a:cubicBezTo>
                    <a:pt x="4916" y="190"/>
                    <a:pt x="4914" y="189"/>
                    <a:pt x="4912" y="189"/>
                  </a:cubicBezTo>
                  <a:close/>
                  <a:moveTo>
                    <a:pt x="4969" y="193"/>
                  </a:moveTo>
                  <a:cubicBezTo>
                    <a:pt x="4972" y="188"/>
                    <a:pt x="4975" y="182"/>
                    <a:pt x="4978" y="176"/>
                  </a:cubicBezTo>
                  <a:cubicBezTo>
                    <a:pt x="4979" y="179"/>
                    <a:pt x="4981" y="182"/>
                    <a:pt x="4983" y="185"/>
                  </a:cubicBezTo>
                  <a:cubicBezTo>
                    <a:pt x="4981" y="188"/>
                    <a:pt x="4979" y="191"/>
                    <a:pt x="4976" y="194"/>
                  </a:cubicBezTo>
                  <a:cubicBezTo>
                    <a:pt x="4974" y="194"/>
                    <a:pt x="4972" y="194"/>
                    <a:pt x="4969" y="193"/>
                  </a:cubicBezTo>
                  <a:close/>
                  <a:moveTo>
                    <a:pt x="5050" y="199"/>
                  </a:moveTo>
                  <a:cubicBezTo>
                    <a:pt x="5047" y="199"/>
                    <a:pt x="5044" y="199"/>
                    <a:pt x="5041" y="199"/>
                  </a:cubicBezTo>
                  <a:cubicBezTo>
                    <a:pt x="5042" y="193"/>
                    <a:pt x="5043" y="188"/>
                    <a:pt x="5044" y="182"/>
                  </a:cubicBezTo>
                  <a:cubicBezTo>
                    <a:pt x="5046" y="167"/>
                    <a:pt x="5047" y="152"/>
                    <a:pt x="5048" y="138"/>
                  </a:cubicBezTo>
                  <a:cubicBezTo>
                    <a:pt x="5049" y="140"/>
                    <a:pt x="5049" y="142"/>
                    <a:pt x="5050" y="145"/>
                  </a:cubicBezTo>
                  <a:cubicBezTo>
                    <a:pt x="5052" y="153"/>
                    <a:pt x="5054" y="161"/>
                    <a:pt x="5056" y="169"/>
                  </a:cubicBezTo>
                  <a:cubicBezTo>
                    <a:pt x="5056" y="172"/>
                    <a:pt x="5057" y="175"/>
                    <a:pt x="5057" y="177"/>
                  </a:cubicBezTo>
                  <a:cubicBezTo>
                    <a:pt x="5057" y="178"/>
                    <a:pt x="5057" y="179"/>
                    <a:pt x="5057" y="180"/>
                  </a:cubicBezTo>
                  <a:cubicBezTo>
                    <a:pt x="5055" y="186"/>
                    <a:pt x="5053" y="192"/>
                    <a:pt x="5050" y="198"/>
                  </a:cubicBezTo>
                  <a:cubicBezTo>
                    <a:pt x="5050" y="199"/>
                    <a:pt x="5050" y="199"/>
                    <a:pt x="5050" y="1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278688" y="59753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7278688" y="597535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7275513" y="5973763"/>
              <a:ext cx="3175" cy="3175"/>
            </a:xfrm>
            <a:custGeom>
              <a:avLst/>
              <a:gdLst>
                <a:gd name="T0" fmla="*/ 1 w 1"/>
                <a:gd name="T1" fmla="*/ 0 h 2"/>
                <a:gd name="T2" fmla="*/ 1 w 1"/>
                <a:gd name="T3" fmla="*/ 0 h 2"/>
                <a:gd name="T4" fmla="*/ 0 w 1"/>
                <a:gd name="T5" fmla="*/ 2 h 2"/>
                <a:gd name="T6" fmla="*/ 1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2"/>
                    <a:pt x="0" y="2"/>
                    <a:pt x="0" y="2"/>
                  </a:cubicBezTo>
                  <a:cubicBezTo>
                    <a:pt x="0" y="2"/>
                    <a:pt x="0" y="2"/>
                    <a:pt x="1" y="1"/>
                  </a:cubicBezTo>
                  <a:cubicBezTo>
                    <a:pt x="1" y="1"/>
                    <a:pt x="1" y="1"/>
                    <a:pt x="1" y="1"/>
                  </a:cubicBez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6253163" y="6091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5907088" y="6108700"/>
              <a:ext cx="4763" cy="4762"/>
            </a:xfrm>
            <a:custGeom>
              <a:avLst/>
              <a:gdLst>
                <a:gd name="T0" fmla="*/ 2 w 2"/>
                <a:gd name="T1" fmla="*/ 1 h 2"/>
                <a:gd name="T2" fmla="*/ 0 w 2"/>
                <a:gd name="T3" fmla="*/ 0 h 2"/>
                <a:gd name="T4" fmla="*/ 0 w 2"/>
                <a:gd name="T5" fmla="*/ 2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0"/>
                    <a:pt x="0" y="0"/>
                  </a:cubicBezTo>
                  <a:cubicBezTo>
                    <a:pt x="0" y="1"/>
                    <a:pt x="0" y="1"/>
                    <a:pt x="0" y="2"/>
                  </a:cubicBezTo>
                  <a:cubicBezTo>
                    <a:pt x="0" y="2"/>
                    <a:pt x="0" y="2"/>
                    <a:pt x="0" y="2"/>
                  </a:cubicBezTo>
                  <a:cubicBezTo>
                    <a:pt x="1" y="2"/>
                    <a:pt x="2" y="1"/>
                    <a:pt x="2"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5907088" y="610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2628900" y="60452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p:nvPr/>
          </p:nvSpPr>
          <p:spPr bwMode="auto">
            <a:xfrm>
              <a:off x="2374900" y="60706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1271588" y="631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1271588" y="6318250"/>
              <a:ext cx="4763" cy="1587"/>
            </a:xfrm>
            <a:custGeom>
              <a:avLst/>
              <a:gdLst>
                <a:gd name="T0" fmla="*/ 0 w 2"/>
                <a:gd name="T1" fmla="*/ 1 h 1"/>
                <a:gd name="T2" fmla="*/ 1 w 2"/>
                <a:gd name="T3" fmla="*/ 1 h 1"/>
                <a:gd name="T4" fmla="*/ 2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2" y="1"/>
                    <a:pt x="2" y="1"/>
                  </a:cubicBezTo>
                  <a:cubicBezTo>
                    <a:pt x="2" y="0"/>
                    <a:pt x="2" y="0"/>
                    <a:pt x="2" y="0"/>
                  </a:cubicBezTo>
                  <a:cubicBezTo>
                    <a:pt x="1" y="0"/>
                    <a:pt x="1" y="0"/>
                    <a:pt x="1" y="0"/>
                  </a:cubicBezTo>
                  <a:cubicBezTo>
                    <a:pt x="1" y="1"/>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1181100" y="628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1181100" y="6284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1060450" y="63039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1057275" y="6303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11785600" y="6075363"/>
              <a:ext cx="3175" cy="7937"/>
            </a:xfrm>
            <a:custGeom>
              <a:avLst/>
              <a:gdLst>
                <a:gd name="T0" fmla="*/ 1 w 1"/>
                <a:gd name="T1" fmla="*/ 1 h 3"/>
                <a:gd name="T2" fmla="*/ 1 w 1"/>
                <a:gd name="T3" fmla="*/ 1 h 3"/>
                <a:gd name="T4" fmla="*/ 0 w 1"/>
                <a:gd name="T5" fmla="*/ 0 h 3"/>
                <a:gd name="T6" fmla="*/ 0 w 1"/>
                <a:gd name="T7" fmla="*/ 1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0"/>
                    <a:pt x="0" y="0"/>
                    <a:pt x="0" y="0"/>
                  </a:cubicBezTo>
                  <a:cubicBezTo>
                    <a:pt x="0" y="1"/>
                    <a:pt x="0" y="1"/>
                    <a:pt x="0" y="1"/>
                  </a:cubicBezTo>
                  <a:cubicBezTo>
                    <a:pt x="0" y="2"/>
                    <a:pt x="1" y="2"/>
                    <a:pt x="1" y="3"/>
                  </a:cubicBezTo>
                  <a:cubicBezTo>
                    <a:pt x="1" y="2"/>
                    <a:pt x="1" y="2"/>
                    <a:pt x="1"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11788775" y="6078538"/>
              <a:ext cx="3175" cy="476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0"/>
                  </a:cubicBezTo>
                  <a:cubicBezTo>
                    <a:pt x="0" y="0"/>
                    <a:pt x="0" y="0"/>
                    <a:pt x="0" y="0"/>
                  </a:cubicBezTo>
                  <a:cubicBezTo>
                    <a:pt x="0" y="2"/>
                    <a:pt x="2" y="2"/>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984750" y="5583238"/>
              <a:ext cx="687388" cy="998537"/>
            </a:xfrm>
            <a:custGeom>
              <a:avLst/>
              <a:gdLst>
                <a:gd name="T0" fmla="*/ 0 w 296"/>
                <a:gd name="T1" fmla="*/ 71 h 428"/>
                <a:gd name="T2" fmla="*/ 51 w 296"/>
                <a:gd name="T3" fmla="*/ 71 h 428"/>
                <a:gd name="T4" fmla="*/ 145 w 296"/>
                <a:gd name="T5" fmla="*/ 0 h 428"/>
                <a:gd name="T6" fmla="*/ 240 w 296"/>
                <a:gd name="T7" fmla="*/ 71 h 428"/>
                <a:gd name="T8" fmla="*/ 296 w 296"/>
                <a:gd name="T9" fmla="*/ 71 h 428"/>
                <a:gd name="T10" fmla="*/ 296 w 296"/>
                <a:gd name="T11" fmla="*/ 428 h 428"/>
                <a:gd name="T12" fmla="*/ 0 w 296"/>
                <a:gd name="T13" fmla="*/ 428 h 428"/>
                <a:gd name="T14" fmla="*/ 0 w 296"/>
                <a:gd name="T15" fmla="*/ 71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428">
                  <a:moveTo>
                    <a:pt x="0" y="71"/>
                  </a:moveTo>
                  <a:cubicBezTo>
                    <a:pt x="51" y="71"/>
                    <a:pt x="51" y="71"/>
                    <a:pt x="51" y="71"/>
                  </a:cubicBezTo>
                  <a:cubicBezTo>
                    <a:pt x="57" y="31"/>
                    <a:pt x="97" y="0"/>
                    <a:pt x="145" y="0"/>
                  </a:cubicBezTo>
                  <a:cubicBezTo>
                    <a:pt x="194" y="0"/>
                    <a:pt x="234" y="31"/>
                    <a:pt x="240" y="71"/>
                  </a:cubicBezTo>
                  <a:cubicBezTo>
                    <a:pt x="296" y="71"/>
                    <a:pt x="296" y="71"/>
                    <a:pt x="296" y="71"/>
                  </a:cubicBezTo>
                  <a:cubicBezTo>
                    <a:pt x="296" y="428"/>
                    <a:pt x="296" y="428"/>
                    <a:pt x="296" y="428"/>
                  </a:cubicBezTo>
                  <a:cubicBezTo>
                    <a:pt x="0" y="428"/>
                    <a:pt x="0" y="428"/>
                    <a:pt x="0" y="428"/>
                  </a:cubicBezTo>
                  <a:lnTo>
                    <a:pt x="0" y="71"/>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7947025" y="5500688"/>
              <a:ext cx="852488" cy="1068387"/>
            </a:xfrm>
            <a:custGeom>
              <a:avLst/>
              <a:gdLst>
                <a:gd name="T0" fmla="*/ 0 w 367"/>
                <a:gd name="T1" fmla="*/ 112 h 459"/>
                <a:gd name="T2" fmla="*/ 49 w 367"/>
                <a:gd name="T3" fmla="*/ 100 h 459"/>
                <a:gd name="T4" fmla="*/ 126 w 367"/>
                <a:gd name="T5" fmla="*/ 10 h 459"/>
                <a:gd name="T6" fmla="*/ 233 w 367"/>
                <a:gd name="T7" fmla="*/ 59 h 459"/>
                <a:gd name="T8" fmla="*/ 289 w 367"/>
                <a:gd name="T9" fmla="*/ 46 h 459"/>
                <a:gd name="T10" fmla="*/ 367 w 367"/>
                <a:gd name="T11" fmla="*/ 394 h 459"/>
                <a:gd name="T12" fmla="*/ 79 w 367"/>
                <a:gd name="T13" fmla="*/ 459 h 459"/>
                <a:gd name="T14" fmla="*/ 0 w 367"/>
                <a:gd name="T15" fmla="*/ 112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459">
                  <a:moveTo>
                    <a:pt x="0" y="112"/>
                  </a:moveTo>
                  <a:cubicBezTo>
                    <a:pt x="49" y="100"/>
                    <a:pt x="49" y="100"/>
                    <a:pt x="49" y="100"/>
                  </a:cubicBezTo>
                  <a:cubicBezTo>
                    <a:pt x="46" y="60"/>
                    <a:pt x="79" y="21"/>
                    <a:pt x="126" y="10"/>
                  </a:cubicBezTo>
                  <a:cubicBezTo>
                    <a:pt x="173" y="0"/>
                    <a:pt x="219" y="21"/>
                    <a:pt x="233" y="59"/>
                  </a:cubicBezTo>
                  <a:cubicBezTo>
                    <a:pt x="289" y="46"/>
                    <a:pt x="289" y="46"/>
                    <a:pt x="289" y="46"/>
                  </a:cubicBezTo>
                  <a:cubicBezTo>
                    <a:pt x="367" y="394"/>
                    <a:pt x="367" y="394"/>
                    <a:pt x="367" y="394"/>
                  </a:cubicBezTo>
                  <a:cubicBezTo>
                    <a:pt x="79" y="459"/>
                    <a:pt x="79" y="459"/>
                    <a:pt x="79" y="459"/>
                  </a:cubicBezTo>
                  <a:lnTo>
                    <a:pt x="0" y="11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2784475" y="5430838"/>
              <a:ext cx="862013" cy="1077912"/>
            </a:xfrm>
            <a:custGeom>
              <a:avLst/>
              <a:gdLst>
                <a:gd name="T0" fmla="*/ 84 w 371"/>
                <a:gd name="T1" fmla="*/ 47 h 463"/>
                <a:gd name="T2" fmla="*/ 133 w 371"/>
                <a:gd name="T3" fmla="*/ 59 h 463"/>
                <a:gd name="T4" fmla="*/ 241 w 371"/>
                <a:gd name="T5" fmla="*/ 12 h 463"/>
                <a:gd name="T6" fmla="*/ 316 w 371"/>
                <a:gd name="T7" fmla="*/ 103 h 463"/>
                <a:gd name="T8" fmla="*/ 371 w 371"/>
                <a:gd name="T9" fmla="*/ 116 h 463"/>
                <a:gd name="T10" fmla="*/ 288 w 371"/>
                <a:gd name="T11" fmla="*/ 463 h 463"/>
                <a:gd name="T12" fmla="*/ 0 w 371"/>
                <a:gd name="T13" fmla="*/ 393 h 463"/>
                <a:gd name="T14" fmla="*/ 84 w 371"/>
                <a:gd name="T15" fmla="*/ 47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63">
                  <a:moveTo>
                    <a:pt x="84" y="47"/>
                  </a:moveTo>
                  <a:cubicBezTo>
                    <a:pt x="133" y="59"/>
                    <a:pt x="133" y="59"/>
                    <a:pt x="133" y="59"/>
                  </a:cubicBezTo>
                  <a:cubicBezTo>
                    <a:pt x="148" y="21"/>
                    <a:pt x="194" y="0"/>
                    <a:pt x="241" y="12"/>
                  </a:cubicBezTo>
                  <a:cubicBezTo>
                    <a:pt x="288" y="23"/>
                    <a:pt x="320" y="63"/>
                    <a:pt x="316" y="103"/>
                  </a:cubicBezTo>
                  <a:cubicBezTo>
                    <a:pt x="371" y="116"/>
                    <a:pt x="371" y="116"/>
                    <a:pt x="371" y="116"/>
                  </a:cubicBezTo>
                  <a:cubicBezTo>
                    <a:pt x="288" y="463"/>
                    <a:pt x="288" y="463"/>
                    <a:pt x="288" y="463"/>
                  </a:cubicBezTo>
                  <a:cubicBezTo>
                    <a:pt x="0" y="393"/>
                    <a:pt x="0" y="393"/>
                    <a:pt x="0" y="393"/>
                  </a:cubicBezTo>
                  <a:lnTo>
                    <a:pt x="84" y="47"/>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9910763" y="5741988"/>
              <a:ext cx="587375" cy="806450"/>
            </a:xfrm>
            <a:custGeom>
              <a:avLst/>
              <a:gdLst>
                <a:gd name="T0" fmla="*/ 22 w 253"/>
                <a:gd name="T1" fmla="*/ 50 h 346"/>
                <a:gd name="T2" fmla="*/ 62 w 253"/>
                <a:gd name="T3" fmla="*/ 53 h 346"/>
                <a:gd name="T4" fmla="*/ 140 w 253"/>
                <a:gd name="T5" fmla="*/ 3 h 346"/>
                <a:gd name="T6" fmla="*/ 209 w 253"/>
                <a:gd name="T7" fmla="*/ 64 h 346"/>
                <a:gd name="T8" fmla="*/ 253 w 253"/>
                <a:gd name="T9" fmla="*/ 67 h 346"/>
                <a:gd name="T10" fmla="*/ 232 w 253"/>
                <a:gd name="T11" fmla="*/ 346 h 346"/>
                <a:gd name="T12" fmla="*/ 0 w 253"/>
                <a:gd name="T13" fmla="*/ 328 h 346"/>
                <a:gd name="T14" fmla="*/ 22 w 253"/>
                <a:gd name="T15" fmla="*/ 50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46">
                  <a:moveTo>
                    <a:pt x="22" y="50"/>
                  </a:moveTo>
                  <a:cubicBezTo>
                    <a:pt x="62" y="53"/>
                    <a:pt x="62" y="53"/>
                    <a:pt x="62" y="53"/>
                  </a:cubicBezTo>
                  <a:cubicBezTo>
                    <a:pt x="69" y="22"/>
                    <a:pt x="102" y="0"/>
                    <a:pt x="140" y="3"/>
                  </a:cubicBezTo>
                  <a:cubicBezTo>
                    <a:pt x="177" y="6"/>
                    <a:pt x="207" y="32"/>
                    <a:pt x="209" y="64"/>
                  </a:cubicBezTo>
                  <a:cubicBezTo>
                    <a:pt x="253" y="67"/>
                    <a:pt x="253" y="67"/>
                    <a:pt x="253" y="67"/>
                  </a:cubicBezTo>
                  <a:cubicBezTo>
                    <a:pt x="232" y="346"/>
                    <a:pt x="232" y="346"/>
                    <a:pt x="232" y="346"/>
                  </a:cubicBezTo>
                  <a:cubicBezTo>
                    <a:pt x="0" y="328"/>
                    <a:pt x="0" y="328"/>
                    <a:pt x="0" y="328"/>
                  </a:cubicBezTo>
                  <a:lnTo>
                    <a:pt x="22" y="5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95338" y="5842000"/>
              <a:ext cx="668338" cy="841375"/>
            </a:xfrm>
            <a:custGeom>
              <a:avLst/>
              <a:gdLst>
                <a:gd name="T0" fmla="*/ 0 w 288"/>
                <a:gd name="T1" fmla="*/ 89 h 361"/>
                <a:gd name="T2" fmla="*/ 38 w 288"/>
                <a:gd name="T3" fmla="*/ 80 h 361"/>
                <a:gd name="T4" fmla="*/ 98 w 288"/>
                <a:gd name="T5" fmla="*/ 9 h 361"/>
                <a:gd name="T6" fmla="*/ 183 w 288"/>
                <a:gd name="T7" fmla="*/ 47 h 361"/>
                <a:gd name="T8" fmla="*/ 226 w 288"/>
                <a:gd name="T9" fmla="*/ 37 h 361"/>
                <a:gd name="T10" fmla="*/ 288 w 288"/>
                <a:gd name="T11" fmla="*/ 309 h 361"/>
                <a:gd name="T12" fmla="*/ 62 w 288"/>
                <a:gd name="T13" fmla="*/ 361 h 361"/>
                <a:gd name="T14" fmla="*/ 0 w 288"/>
                <a:gd name="T15" fmla="*/ 8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61">
                  <a:moveTo>
                    <a:pt x="0" y="89"/>
                  </a:moveTo>
                  <a:cubicBezTo>
                    <a:pt x="38" y="80"/>
                    <a:pt x="38" y="80"/>
                    <a:pt x="38" y="80"/>
                  </a:cubicBezTo>
                  <a:cubicBezTo>
                    <a:pt x="36" y="48"/>
                    <a:pt x="61" y="17"/>
                    <a:pt x="98" y="9"/>
                  </a:cubicBezTo>
                  <a:cubicBezTo>
                    <a:pt x="135" y="0"/>
                    <a:pt x="171" y="17"/>
                    <a:pt x="183" y="47"/>
                  </a:cubicBezTo>
                  <a:cubicBezTo>
                    <a:pt x="226" y="37"/>
                    <a:pt x="226" y="37"/>
                    <a:pt x="226" y="37"/>
                  </a:cubicBezTo>
                  <a:cubicBezTo>
                    <a:pt x="288" y="309"/>
                    <a:pt x="288" y="309"/>
                    <a:pt x="288" y="309"/>
                  </a:cubicBezTo>
                  <a:cubicBezTo>
                    <a:pt x="62" y="361"/>
                    <a:pt x="62" y="361"/>
                    <a:pt x="62" y="361"/>
                  </a:cubicBezTo>
                  <a:lnTo>
                    <a:pt x="0" y="89"/>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02038" y="5241925"/>
              <a:ext cx="755650" cy="1192212"/>
            </a:xfrm>
            <a:custGeom>
              <a:avLst/>
              <a:gdLst>
                <a:gd name="T0" fmla="*/ 218 w 476"/>
                <a:gd name="T1" fmla="*/ 0 h 751"/>
                <a:gd name="T2" fmla="*/ 328 w 476"/>
                <a:gd name="T3" fmla="*/ 20 h 751"/>
                <a:gd name="T4" fmla="*/ 303 w 476"/>
                <a:gd name="T5" fmla="*/ 154 h 751"/>
                <a:gd name="T6" fmla="*/ 476 w 476"/>
                <a:gd name="T7" fmla="*/ 188 h 751"/>
                <a:gd name="T8" fmla="*/ 458 w 476"/>
                <a:gd name="T9" fmla="*/ 281 h 751"/>
                <a:gd name="T10" fmla="*/ 284 w 476"/>
                <a:gd name="T11" fmla="*/ 248 h 751"/>
                <a:gd name="T12" fmla="*/ 186 w 476"/>
                <a:gd name="T13" fmla="*/ 751 h 751"/>
                <a:gd name="T14" fmla="*/ 75 w 476"/>
                <a:gd name="T15" fmla="*/ 731 h 751"/>
                <a:gd name="T16" fmla="*/ 174 w 476"/>
                <a:gd name="T17" fmla="*/ 226 h 751"/>
                <a:gd name="T18" fmla="*/ 0 w 476"/>
                <a:gd name="T19" fmla="*/ 192 h 751"/>
                <a:gd name="T20" fmla="*/ 19 w 476"/>
                <a:gd name="T21" fmla="*/ 98 h 751"/>
                <a:gd name="T22" fmla="*/ 192 w 476"/>
                <a:gd name="T23" fmla="*/ 132 h 751"/>
                <a:gd name="T24" fmla="*/ 218 w 476"/>
                <a:gd name="T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751">
                  <a:moveTo>
                    <a:pt x="218" y="0"/>
                  </a:moveTo>
                  <a:lnTo>
                    <a:pt x="328" y="20"/>
                  </a:lnTo>
                  <a:lnTo>
                    <a:pt x="303" y="154"/>
                  </a:lnTo>
                  <a:lnTo>
                    <a:pt x="476" y="188"/>
                  </a:lnTo>
                  <a:lnTo>
                    <a:pt x="458" y="281"/>
                  </a:lnTo>
                  <a:lnTo>
                    <a:pt x="284" y="248"/>
                  </a:lnTo>
                  <a:lnTo>
                    <a:pt x="186" y="751"/>
                  </a:lnTo>
                  <a:lnTo>
                    <a:pt x="75" y="731"/>
                  </a:lnTo>
                  <a:lnTo>
                    <a:pt x="174" y="226"/>
                  </a:lnTo>
                  <a:lnTo>
                    <a:pt x="0" y="192"/>
                  </a:lnTo>
                  <a:lnTo>
                    <a:pt x="19" y="98"/>
                  </a:lnTo>
                  <a:lnTo>
                    <a:pt x="192" y="132"/>
                  </a:lnTo>
                  <a:lnTo>
                    <a:pt x="218" y="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6202363" y="5283200"/>
              <a:ext cx="742950" cy="1185862"/>
            </a:xfrm>
            <a:custGeom>
              <a:avLst/>
              <a:gdLst>
                <a:gd name="T0" fmla="*/ 175 w 468"/>
                <a:gd name="T1" fmla="*/ 2 h 747"/>
                <a:gd name="T2" fmla="*/ 288 w 468"/>
                <a:gd name="T3" fmla="*/ 0 h 747"/>
                <a:gd name="T4" fmla="*/ 290 w 468"/>
                <a:gd name="T5" fmla="*/ 137 h 747"/>
                <a:gd name="T6" fmla="*/ 467 w 468"/>
                <a:gd name="T7" fmla="*/ 134 h 747"/>
                <a:gd name="T8" fmla="*/ 468 w 468"/>
                <a:gd name="T9" fmla="*/ 229 h 747"/>
                <a:gd name="T10" fmla="*/ 291 w 468"/>
                <a:gd name="T11" fmla="*/ 232 h 747"/>
                <a:gd name="T12" fmla="*/ 298 w 468"/>
                <a:gd name="T13" fmla="*/ 746 h 747"/>
                <a:gd name="T14" fmla="*/ 186 w 468"/>
                <a:gd name="T15" fmla="*/ 747 h 747"/>
                <a:gd name="T16" fmla="*/ 178 w 468"/>
                <a:gd name="T17" fmla="*/ 233 h 747"/>
                <a:gd name="T18" fmla="*/ 1 w 468"/>
                <a:gd name="T19" fmla="*/ 235 h 747"/>
                <a:gd name="T20" fmla="*/ 0 w 468"/>
                <a:gd name="T21" fmla="*/ 140 h 747"/>
                <a:gd name="T22" fmla="*/ 177 w 468"/>
                <a:gd name="T23" fmla="*/ 138 h 747"/>
                <a:gd name="T24" fmla="*/ 175 w 468"/>
                <a:gd name="T25" fmla="*/ 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747">
                  <a:moveTo>
                    <a:pt x="175" y="2"/>
                  </a:moveTo>
                  <a:lnTo>
                    <a:pt x="288" y="0"/>
                  </a:lnTo>
                  <a:lnTo>
                    <a:pt x="290" y="137"/>
                  </a:lnTo>
                  <a:lnTo>
                    <a:pt x="467" y="134"/>
                  </a:lnTo>
                  <a:lnTo>
                    <a:pt x="468" y="229"/>
                  </a:lnTo>
                  <a:lnTo>
                    <a:pt x="291" y="232"/>
                  </a:lnTo>
                  <a:lnTo>
                    <a:pt x="298" y="746"/>
                  </a:lnTo>
                  <a:lnTo>
                    <a:pt x="186" y="747"/>
                  </a:lnTo>
                  <a:lnTo>
                    <a:pt x="178" y="233"/>
                  </a:lnTo>
                  <a:lnTo>
                    <a:pt x="1" y="235"/>
                  </a:lnTo>
                  <a:lnTo>
                    <a:pt x="0" y="140"/>
                  </a:lnTo>
                  <a:lnTo>
                    <a:pt x="177" y="138"/>
                  </a:lnTo>
                  <a:lnTo>
                    <a:pt x="175"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1517650" y="5548313"/>
              <a:ext cx="601663" cy="958850"/>
            </a:xfrm>
            <a:custGeom>
              <a:avLst/>
              <a:gdLst>
                <a:gd name="T0" fmla="*/ 142 w 379"/>
                <a:gd name="T1" fmla="*/ 2 h 604"/>
                <a:gd name="T2" fmla="*/ 233 w 379"/>
                <a:gd name="T3" fmla="*/ 0 h 604"/>
                <a:gd name="T4" fmla="*/ 234 w 379"/>
                <a:gd name="T5" fmla="*/ 111 h 604"/>
                <a:gd name="T6" fmla="*/ 378 w 379"/>
                <a:gd name="T7" fmla="*/ 108 h 604"/>
                <a:gd name="T8" fmla="*/ 379 w 379"/>
                <a:gd name="T9" fmla="*/ 185 h 604"/>
                <a:gd name="T10" fmla="*/ 236 w 379"/>
                <a:gd name="T11" fmla="*/ 187 h 604"/>
                <a:gd name="T12" fmla="*/ 242 w 379"/>
                <a:gd name="T13" fmla="*/ 602 h 604"/>
                <a:gd name="T14" fmla="*/ 151 w 379"/>
                <a:gd name="T15" fmla="*/ 604 h 604"/>
                <a:gd name="T16" fmla="*/ 145 w 379"/>
                <a:gd name="T17" fmla="*/ 188 h 604"/>
                <a:gd name="T18" fmla="*/ 1 w 379"/>
                <a:gd name="T19" fmla="*/ 191 h 604"/>
                <a:gd name="T20" fmla="*/ 0 w 379"/>
                <a:gd name="T21" fmla="*/ 113 h 604"/>
                <a:gd name="T22" fmla="*/ 143 w 379"/>
                <a:gd name="T23" fmla="*/ 112 h 604"/>
                <a:gd name="T24" fmla="*/ 142 w 379"/>
                <a:gd name="T25"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604">
                  <a:moveTo>
                    <a:pt x="142" y="2"/>
                  </a:moveTo>
                  <a:lnTo>
                    <a:pt x="233" y="0"/>
                  </a:lnTo>
                  <a:lnTo>
                    <a:pt x="234" y="111"/>
                  </a:lnTo>
                  <a:lnTo>
                    <a:pt x="378" y="108"/>
                  </a:lnTo>
                  <a:lnTo>
                    <a:pt x="379" y="185"/>
                  </a:lnTo>
                  <a:lnTo>
                    <a:pt x="236" y="187"/>
                  </a:lnTo>
                  <a:lnTo>
                    <a:pt x="242" y="602"/>
                  </a:lnTo>
                  <a:lnTo>
                    <a:pt x="151" y="604"/>
                  </a:lnTo>
                  <a:lnTo>
                    <a:pt x="145" y="188"/>
                  </a:lnTo>
                  <a:lnTo>
                    <a:pt x="1" y="191"/>
                  </a:lnTo>
                  <a:lnTo>
                    <a:pt x="0" y="113"/>
                  </a:lnTo>
                  <a:lnTo>
                    <a:pt x="143" y="112"/>
                  </a:lnTo>
                  <a:lnTo>
                    <a:pt x="142"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4357688" y="5581650"/>
              <a:ext cx="520700"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9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6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9" y="31"/>
                    <a:pt x="59" y="31"/>
                    <a:pt x="59"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6" y="51"/>
                    <a:pt x="156" y="51"/>
                    <a:pt x="156"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213600" y="5581650"/>
              <a:ext cx="519113"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8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5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8" y="31"/>
                    <a:pt x="58" y="31"/>
                    <a:pt x="58"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5" y="51"/>
                    <a:pt x="155" y="51"/>
                    <a:pt x="155"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9401175" y="5618163"/>
              <a:ext cx="523875" cy="974725"/>
            </a:xfrm>
            <a:custGeom>
              <a:avLst/>
              <a:gdLst>
                <a:gd name="T0" fmla="*/ 0 w 225"/>
                <a:gd name="T1" fmla="*/ 157 h 418"/>
                <a:gd name="T2" fmla="*/ 41 w 225"/>
                <a:gd name="T3" fmla="*/ 155 h 418"/>
                <a:gd name="T4" fmla="*/ 40 w 225"/>
                <a:gd name="T5" fmla="*/ 129 h 418"/>
                <a:gd name="T6" fmla="*/ 58 w 225"/>
                <a:gd name="T7" fmla="*/ 110 h 418"/>
                <a:gd name="T8" fmla="*/ 98 w 225"/>
                <a:gd name="T9" fmla="*/ 108 h 418"/>
                <a:gd name="T10" fmla="*/ 96 w 225"/>
                <a:gd name="T11" fmla="*/ 54 h 418"/>
                <a:gd name="T12" fmla="*/ 60 w 225"/>
                <a:gd name="T13" fmla="*/ 55 h 418"/>
                <a:gd name="T14" fmla="*/ 59 w 225"/>
                <a:gd name="T15" fmla="*/ 32 h 418"/>
                <a:gd name="T16" fmla="*/ 96 w 225"/>
                <a:gd name="T17" fmla="*/ 30 h 418"/>
                <a:gd name="T18" fmla="*/ 95 w 225"/>
                <a:gd name="T19" fmla="*/ 1 h 418"/>
                <a:gd name="T20" fmla="*/ 118 w 225"/>
                <a:gd name="T21" fmla="*/ 0 h 418"/>
                <a:gd name="T22" fmla="*/ 119 w 225"/>
                <a:gd name="T23" fmla="*/ 30 h 418"/>
                <a:gd name="T24" fmla="*/ 155 w 225"/>
                <a:gd name="T25" fmla="*/ 29 h 418"/>
                <a:gd name="T26" fmla="*/ 156 w 225"/>
                <a:gd name="T27" fmla="*/ 52 h 418"/>
                <a:gd name="T28" fmla="*/ 120 w 225"/>
                <a:gd name="T29" fmla="*/ 53 h 418"/>
                <a:gd name="T30" fmla="*/ 121 w 225"/>
                <a:gd name="T31" fmla="*/ 108 h 418"/>
                <a:gd name="T32" fmla="*/ 161 w 225"/>
                <a:gd name="T33" fmla="*/ 107 h 418"/>
                <a:gd name="T34" fmla="*/ 180 w 225"/>
                <a:gd name="T35" fmla="*/ 125 h 418"/>
                <a:gd name="T36" fmla="*/ 181 w 225"/>
                <a:gd name="T37" fmla="*/ 151 h 418"/>
                <a:gd name="T38" fmla="*/ 217 w 225"/>
                <a:gd name="T39" fmla="*/ 150 h 418"/>
                <a:gd name="T40" fmla="*/ 225 w 225"/>
                <a:gd name="T41" fmla="*/ 412 h 418"/>
                <a:gd name="T42" fmla="*/ 8 w 225"/>
                <a:gd name="T43" fmla="*/ 418 h 418"/>
                <a:gd name="T44" fmla="*/ 0 w 225"/>
                <a:gd name="T45" fmla="*/ 15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418">
                  <a:moveTo>
                    <a:pt x="0" y="157"/>
                  </a:moveTo>
                  <a:cubicBezTo>
                    <a:pt x="41" y="155"/>
                    <a:pt x="41" y="155"/>
                    <a:pt x="41" y="155"/>
                  </a:cubicBezTo>
                  <a:cubicBezTo>
                    <a:pt x="40" y="129"/>
                    <a:pt x="40" y="129"/>
                    <a:pt x="40" y="129"/>
                  </a:cubicBezTo>
                  <a:cubicBezTo>
                    <a:pt x="40" y="119"/>
                    <a:pt x="48" y="110"/>
                    <a:pt x="58" y="110"/>
                  </a:cubicBezTo>
                  <a:cubicBezTo>
                    <a:pt x="98" y="108"/>
                    <a:pt x="98" y="108"/>
                    <a:pt x="98" y="108"/>
                  </a:cubicBezTo>
                  <a:cubicBezTo>
                    <a:pt x="96" y="54"/>
                    <a:pt x="96" y="54"/>
                    <a:pt x="96" y="54"/>
                  </a:cubicBezTo>
                  <a:cubicBezTo>
                    <a:pt x="60" y="55"/>
                    <a:pt x="60" y="55"/>
                    <a:pt x="60" y="55"/>
                  </a:cubicBezTo>
                  <a:cubicBezTo>
                    <a:pt x="59" y="32"/>
                    <a:pt x="59" y="32"/>
                    <a:pt x="59" y="32"/>
                  </a:cubicBezTo>
                  <a:cubicBezTo>
                    <a:pt x="96" y="30"/>
                    <a:pt x="96" y="30"/>
                    <a:pt x="96" y="30"/>
                  </a:cubicBezTo>
                  <a:cubicBezTo>
                    <a:pt x="95" y="1"/>
                    <a:pt x="95" y="1"/>
                    <a:pt x="95" y="1"/>
                  </a:cubicBezTo>
                  <a:cubicBezTo>
                    <a:pt x="118" y="0"/>
                    <a:pt x="118" y="0"/>
                    <a:pt x="118" y="0"/>
                  </a:cubicBezTo>
                  <a:cubicBezTo>
                    <a:pt x="119" y="30"/>
                    <a:pt x="119" y="30"/>
                    <a:pt x="119" y="30"/>
                  </a:cubicBezTo>
                  <a:cubicBezTo>
                    <a:pt x="155" y="29"/>
                    <a:pt x="155" y="29"/>
                    <a:pt x="155" y="29"/>
                  </a:cubicBezTo>
                  <a:cubicBezTo>
                    <a:pt x="156" y="52"/>
                    <a:pt x="156" y="52"/>
                    <a:pt x="156" y="52"/>
                  </a:cubicBezTo>
                  <a:cubicBezTo>
                    <a:pt x="120" y="53"/>
                    <a:pt x="120" y="53"/>
                    <a:pt x="120" y="53"/>
                  </a:cubicBezTo>
                  <a:cubicBezTo>
                    <a:pt x="121" y="108"/>
                    <a:pt x="121" y="108"/>
                    <a:pt x="121" y="108"/>
                  </a:cubicBezTo>
                  <a:cubicBezTo>
                    <a:pt x="161" y="107"/>
                    <a:pt x="161" y="107"/>
                    <a:pt x="161" y="107"/>
                  </a:cubicBezTo>
                  <a:cubicBezTo>
                    <a:pt x="172" y="106"/>
                    <a:pt x="180" y="114"/>
                    <a:pt x="180" y="125"/>
                  </a:cubicBezTo>
                  <a:cubicBezTo>
                    <a:pt x="181" y="151"/>
                    <a:pt x="181" y="151"/>
                    <a:pt x="181" y="151"/>
                  </a:cubicBezTo>
                  <a:cubicBezTo>
                    <a:pt x="217" y="150"/>
                    <a:pt x="217" y="150"/>
                    <a:pt x="217" y="150"/>
                  </a:cubicBezTo>
                  <a:cubicBezTo>
                    <a:pt x="225" y="412"/>
                    <a:pt x="225" y="412"/>
                    <a:pt x="225" y="412"/>
                  </a:cubicBezTo>
                  <a:cubicBezTo>
                    <a:pt x="8" y="418"/>
                    <a:pt x="8" y="418"/>
                    <a:pt x="8" y="418"/>
                  </a:cubicBezTo>
                  <a:lnTo>
                    <a:pt x="0" y="15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2255838" y="5800725"/>
              <a:ext cx="388938" cy="642937"/>
            </a:xfrm>
            <a:custGeom>
              <a:avLst/>
              <a:gdLst>
                <a:gd name="T0" fmla="*/ 84 w 167"/>
                <a:gd name="T1" fmla="*/ 0 h 276"/>
                <a:gd name="T2" fmla="*/ 84 w 167"/>
                <a:gd name="T3" fmla="*/ 0 h 276"/>
                <a:gd name="T4" fmla="*/ 167 w 167"/>
                <a:gd name="T5" fmla="*/ 83 h 276"/>
                <a:gd name="T6" fmla="*/ 167 w 167"/>
                <a:gd name="T7" fmla="*/ 276 h 276"/>
                <a:gd name="T8" fmla="*/ 0 w 167"/>
                <a:gd name="T9" fmla="*/ 276 h 276"/>
                <a:gd name="T10" fmla="*/ 0 w 167"/>
                <a:gd name="T11" fmla="*/ 83 h 276"/>
                <a:gd name="T12" fmla="*/ 84 w 16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67" h="276">
                  <a:moveTo>
                    <a:pt x="84" y="0"/>
                  </a:moveTo>
                  <a:cubicBezTo>
                    <a:pt x="84" y="0"/>
                    <a:pt x="84" y="0"/>
                    <a:pt x="84" y="0"/>
                  </a:cubicBezTo>
                  <a:cubicBezTo>
                    <a:pt x="130" y="0"/>
                    <a:pt x="167" y="37"/>
                    <a:pt x="167" y="83"/>
                  </a:cubicBezTo>
                  <a:cubicBezTo>
                    <a:pt x="167" y="276"/>
                    <a:pt x="167" y="276"/>
                    <a:pt x="167" y="276"/>
                  </a:cubicBezTo>
                  <a:cubicBezTo>
                    <a:pt x="0" y="276"/>
                    <a:pt x="0" y="276"/>
                    <a:pt x="0" y="276"/>
                  </a:cubicBezTo>
                  <a:cubicBezTo>
                    <a:pt x="0" y="83"/>
                    <a:pt x="0" y="83"/>
                    <a:pt x="0" y="83"/>
                  </a:cubicBezTo>
                  <a:cubicBezTo>
                    <a:pt x="0" y="37"/>
                    <a:pt x="38" y="0"/>
                    <a:pt x="84"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8967788" y="5870575"/>
              <a:ext cx="387350" cy="646112"/>
            </a:xfrm>
            <a:custGeom>
              <a:avLst/>
              <a:gdLst>
                <a:gd name="T0" fmla="*/ 83 w 167"/>
                <a:gd name="T1" fmla="*/ 0 h 277"/>
                <a:gd name="T2" fmla="*/ 83 w 167"/>
                <a:gd name="T3" fmla="*/ 0 h 277"/>
                <a:gd name="T4" fmla="*/ 167 w 167"/>
                <a:gd name="T5" fmla="*/ 84 h 277"/>
                <a:gd name="T6" fmla="*/ 167 w 167"/>
                <a:gd name="T7" fmla="*/ 277 h 277"/>
                <a:gd name="T8" fmla="*/ 0 w 167"/>
                <a:gd name="T9" fmla="*/ 277 h 277"/>
                <a:gd name="T10" fmla="*/ 0 w 167"/>
                <a:gd name="T11" fmla="*/ 84 h 277"/>
                <a:gd name="T12" fmla="*/ 83 w 167"/>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7" h="277">
                  <a:moveTo>
                    <a:pt x="83" y="0"/>
                  </a:moveTo>
                  <a:cubicBezTo>
                    <a:pt x="83" y="0"/>
                    <a:pt x="83" y="0"/>
                    <a:pt x="83" y="0"/>
                  </a:cubicBezTo>
                  <a:cubicBezTo>
                    <a:pt x="129" y="0"/>
                    <a:pt x="167" y="38"/>
                    <a:pt x="167" y="84"/>
                  </a:cubicBezTo>
                  <a:cubicBezTo>
                    <a:pt x="167" y="277"/>
                    <a:pt x="167" y="277"/>
                    <a:pt x="167"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5907088" y="5921375"/>
              <a:ext cx="385763" cy="646112"/>
            </a:xfrm>
            <a:custGeom>
              <a:avLst/>
              <a:gdLst>
                <a:gd name="T0" fmla="*/ 83 w 166"/>
                <a:gd name="T1" fmla="*/ 0 h 277"/>
                <a:gd name="T2" fmla="*/ 83 w 166"/>
                <a:gd name="T3" fmla="*/ 0 h 277"/>
                <a:gd name="T4" fmla="*/ 166 w 166"/>
                <a:gd name="T5" fmla="*/ 84 h 277"/>
                <a:gd name="T6" fmla="*/ 166 w 166"/>
                <a:gd name="T7" fmla="*/ 277 h 277"/>
                <a:gd name="T8" fmla="*/ 0 w 166"/>
                <a:gd name="T9" fmla="*/ 277 h 277"/>
                <a:gd name="T10" fmla="*/ 0 w 166"/>
                <a:gd name="T11" fmla="*/ 84 h 277"/>
                <a:gd name="T12" fmla="*/ 83 w 166"/>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6" h="277">
                  <a:moveTo>
                    <a:pt x="83" y="0"/>
                  </a:moveTo>
                  <a:cubicBezTo>
                    <a:pt x="83" y="0"/>
                    <a:pt x="83" y="0"/>
                    <a:pt x="83" y="0"/>
                  </a:cubicBezTo>
                  <a:cubicBezTo>
                    <a:pt x="129" y="0"/>
                    <a:pt x="166" y="38"/>
                    <a:pt x="166" y="84"/>
                  </a:cubicBezTo>
                  <a:cubicBezTo>
                    <a:pt x="166" y="277"/>
                    <a:pt x="166" y="277"/>
                    <a:pt x="166"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5470525" y="5535613"/>
              <a:ext cx="1588" cy="476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2"/>
                    <a:pt x="1" y="2"/>
                    <a:pt x="1"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a:spLocks noEditPoints="1"/>
            </p:cNvSpPr>
            <p:nvPr/>
          </p:nvSpPr>
          <p:spPr bwMode="auto">
            <a:xfrm>
              <a:off x="4418013" y="4614863"/>
              <a:ext cx="1452563" cy="1924050"/>
            </a:xfrm>
            <a:custGeom>
              <a:avLst/>
              <a:gdLst>
                <a:gd name="T0" fmla="*/ 319 w 625"/>
                <a:gd name="T1" fmla="*/ 135 h 826"/>
                <a:gd name="T2" fmla="*/ 317 w 625"/>
                <a:gd name="T3" fmla="*/ 118 h 826"/>
                <a:gd name="T4" fmla="*/ 318 w 625"/>
                <a:gd name="T5" fmla="*/ 118 h 826"/>
                <a:gd name="T6" fmla="*/ 321 w 625"/>
                <a:gd name="T7" fmla="*/ 102 h 826"/>
                <a:gd name="T8" fmla="*/ 323 w 625"/>
                <a:gd name="T9" fmla="*/ 98 h 826"/>
                <a:gd name="T10" fmla="*/ 332 w 625"/>
                <a:gd name="T11" fmla="*/ 87 h 826"/>
                <a:gd name="T12" fmla="*/ 334 w 625"/>
                <a:gd name="T13" fmla="*/ 64 h 826"/>
                <a:gd name="T14" fmla="*/ 336 w 625"/>
                <a:gd name="T15" fmla="*/ 58 h 826"/>
                <a:gd name="T16" fmla="*/ 337 w 625"/>
                <a:gd name="T17" fmla="*/ 49 h 826"/>
                <a:gd name="T18" fmla="*/ 336 w 625"/>
                <a:gd name="T19" fmla="*/ 42 h 826"/>
                <a:gd name="T20" fmla="*/ 329 w 625"/>
                <a:gd name="T21" fmla="*/ 24 h 826"/>
                <a:gd name="T22" fmla="*/ 324 w 625"/>
                <a:gd name="T23" fmla="*/ 18 h 826"/>
                <a:gd name="T24" fmla="*/ 307 w 625"/>
                <a:gd name="T25" fmla="*/ 5 h 826"/>
                <a:gd name="T26" fmla="*/ 300 w 625"/>
                <a:gd name="T27" fmla="*/ 5 h 826"/>
                <a:gd name="T28" fmla="*/ 299 w 625"/>
                <a:gd name="T29" fmla="*/ 2 h 826"/>
                <a:gd name="T30" fmla="*/ 279 w 625"/>
                <a:gd name="T31" fmla="*/ 7 h 826"/>
                <a:gd name="T32" fmla="*/ 275 w 625"/>
                <a:gd name="T33" fmla="*/ 8 h 826"/>
                <a:gd name="T34" fmla="*/ 266 w 625"/>
                <a:gd name="T35" fmla="*/ 15 h 826"/>
                <a:gd name="T36" fmla="*/ 264 w 625"/>
                <a:gd name="T37" fmla="*/ 14 h 826"/>
                <a:gd name="T38" fmla="*/ 257 w 625"/>
                <a:gd name="T39" fmla="*/ 20 h 826"/>
                <a:gd name="T40" fmla="*/ 249 w 625"/>
                <a:gd name="T41" fmla="*/ 43 h 826"/>
                <a:gd name="T42" fmla="*/ 248 w 625"/>
                <a:gd name="T43" fmla="*/ 51 h 826"/>
                <a:gd name="T44" fmla="*/ 252 w 625"/>
                <a:gd name="T45" fmla="*/ 96 h 826"/>
                <a:gd name="T46" fmla="*/ 253 w 625"/>
                <a:gd name="T47" fmla="*/ 106 h 826"/>
                <a:gd name="T48" fmla="*/ 255 w 625"/>
                <a:gd name="T49" fmla="*/ 111 h 826"/>
                <a:gd name="T50" fmla="*/ 164 w 625"/>
                <a:gd name="T51" fmla="*/ 199 h 826"/>
                <a:gd name="T52" fmla="*/ 46 w 625"/>
                <a:gd name="T53" fmla="*/ 157 h 826"/>
                <a:gd name="T54" fmla="*/ 5 w 625"/>
                <a:gd name="T55" fmla="*/ 183 h 826"/>
                <a:gd name="T56" fmla="*/ 75 w 625"/>
                <a:gd name="T57" fmla="*/ 258 h 826"/>
                <a:gd name="T58" fmla="*/ 250 w 625"/>
                <a:gd name="T59" fmla="*/ 321 h 826"/>
                <a:gd name="T60" fmla="*/ 183 w 625"/>
                <a:gd name="T61" fmla="*/ 710 h 826"/>
                <a:gd name="T62" fmla="*/ 242 w 625"/>
                <a:gd name="T63" fmla="*/ 748 h 826"/>
                <a:gd name="T64" fmla="*/ 421 w 625"/>
                <a:gd name="T65" fmla="*/ 721 h 826"/>
                <a:gd name="T66" fmla="*/ 500 w 625"/>
                <a:gd name="T67" fmla="*/ 812 h 826"/>
                <a:gd name="T68" fmla="*/ 441 w 625"/>
                <a:gd name="T69" fmla="*/ 508 h 826"/>
                <a:gd name="T70" fmla="*/ 471 w 625"/>
                <a:gd name="T71" fmla="*/ 241 h 826"/>
                <a:gd name="T72" fmla="*/ 582 w 625"/>
                <a:gd name="T73" fmla="*/ 253 h 826"/>
                <a:gd name="T74" fmla="*/ 288 w 625"/>
                <a:gd name="T75" fmla="*/ 3 h 826"/>
                <a:gd name="T76" fmla="*/ 286 w 625"/>
                <a:gd name="T77" fmla="*/ 6 h 826"/>
                <a:gd name="T78" fmla="*/ 251 w 625"/>
                <a:gd name="T79" fmla="*/ 40 h 826"/>
                <a:gd name="T80" fmla="*/ 251 w 625"/>
                <a:gd name="T81" fmla="*/ 57 h 826"/>
                <a:gd name="T82" fmla="*/ 255 w 625"/>
                <a:gd name="T83" fmla="*/ 101 h 826"/>
                <a:gd name="T84" fmla="*/ 269 w 625"/>
                <a:gd name="T85" fmla="*/ 13 h 826"/>
                <a:gd name="T86" fmla="*/ 253 w 625"/>
                <a:gd name="T87" fmla="*/ 37 h 826"/>
                <a:gd name="T88" fmla="*/ 250 w 625"/>
                <a:gd name="T89" fmla="*/ 44 h 826"/>
                <a:gd name="T90" fmla="*/ 250 w 625"/>
                <a:gd name="T91" fmla="*/ 58 h 826"/>
                <a:gd name="T92" fmla="*/ 288 w 625"/>
                <a:gd name="T93" fmla="*/ 6 h 826"/>
                <a:gd name="T94" fmla="*/ 293 w 625"/>
                <a:gd name="T95" fmla="*/ 5 h 826"/>
                <a:gd name="T96" fmla="*/ 295 w 625"/>
                <a:gd name="T97" fmla="*/ 5 h 826"/>
                <a:gd name="T98" fmla="*/ 298 w 625"/>
                <a:gd name="T99" fmla="*/ 5 h 826"/>
                <a:gd name="T100" fmla="*/ 315 w 625"/>
                <a:gd name="T101" fmla="*/ 117 h 826"/>
                <a:gd name="T102" fmla="*/ 334 w 625"/>
                <a:gd name="T103" fmla="*/ 56 h 826"/>
                <a:gd name="T104" fmla="*/ 315 w 625"/>
                <a:gd name="T105" fmla="*/ 109 h 826"/>
                <a:gd name="T106" fmla="*/ 334 w 625"/>
                <a:gd name="T107" fmla="*/ 52 h 826"/>
                <a:gd name="T108" fmla="*/ 321 w 625"/>
                <a:gd name="T109" fmla="*/ 17 h 826"/>
                <a:gd name="T110" fmla="*/ 315 w 625"/>
                <a:gd name="T111" fmla="*/ 117 h 826"/>
                <a:gd name="T112" fmla="*/ 331 w 625"/>
                <a:gd name="T113" fmla="*/ 73 h 826"/>
                <a:gd name="T114" fmla="*/ 324 w 625"/>
                <a:gd name="T115" fmla="*/ 19 h 826"/>
                <a:gd name="T116" fmla="*/ 333 w 625"/>
                <a:gd name="T117" fmla="*/ 72 h 826"/>
                <a:gd name="T118" fmla="*/ 312 w 625"/>
                <a:gd name="T119" fmla="*/ 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826">
                  <a:moveTo>
                    <a:pt x="625" y="246"/>
                  </a:moveTo>
                  <a:cubicBezTo>
                    <a:pt x="624" y="244"/>
                    <a:pt x="619" y="236"/>
                    <a:pt x="619" y="236"/>
                  </a:cubicBezTo>
                  <a:cubicBezTo>
                    <a:pt x="619" y="236"/>
                    <a:pt x="622" y="236"/>
                    <a:pt x="622" y="234"/>
                  </a:cubicBezTo>
                  <a:cubicBezTo>
                    <a:pt x="622" y="233"/>
                    <a:pt x="610" y="218"/>
                    <a:pt x="609" y="216"/>
                  </a:cubicBezTo>
                  <a:cubicBezTo>
                    <a:pt x="607" y="215"/>
                    <a:pt x="601" y="212"/>
                    <a:pt x="600" y="211"/>
                  </a:cubicBezTo>
                  <a:cubicBezTo>
                    <a:pt x="598" y="210"/>
                    <a:pt x="589" y="204"/>
                    <a:pt x="589" y="204"/>
                  </a:cubicBezTo>
                  <a:cubicBezTo>
                    <a:pt x="589" y="204"/>
                    <a:pt x="582" y="197"/>
                    <a:pt x="581" y="197"/>
                  </a:cubicBezTo>
                  <a:cubicBezTo>
                    <a:pt x="579" y="196"/>
                    <a:pt x="563" y="191"/>
                    <a:pt x="558" y="191"/>
                  </a:cubicBezTo>
                  <a:cubicBezTo>
                    <a:pt x="554" y="191"/>
                    <a:pt x="546" y="192"/>
                    <a:pt x="543" y="191"/>
                  </a:cubicBezTo>
                  <a:cubicBezTo>
                    <a:pt x="541" y="190"/>
                    <a:pt x="536" y="190"/>
                    <a:pt x="530" y="190"/>
                  </a:cubicBezTo>
                  <a:cubicBezTo>
                    <a:pt x="507" y="187"/>
                    <a:pt x="496" y="196"/>
                    <a:pt x="472" y="184"/>
                  </a:cubicBezTo>
                  <a:cubicBezTo>
                    <a:pt x="469" y="182"/>
                    <a:pt x="420" y="166"/>
                    <a:pt x="408" y="162"/>
                  </a:cubicBezTo>
                  <a:cubicBezTo>
                    <a:pt x="395" y="157"/>
                    <a:pt x="382" y="160"/>
                    <a:pt x="377" y="153"/>
                  </a:cubicBezTo>
                  <a:cubicBezTo>
                    <a:pt x="375" y="151"/>
                    <a:pt x="365" y="148"/>
                    <a:pt x="353" y="144"/>
                  </a:cubicBezTo>
                  <a:cubicBezTo>
                    <a:pt x="353" y="141"/>
                    <a:pt x="352" y="137"/>
                    <a:pt x="351" y="137"/>
                  </a:cubicBezTo>
                  <a:cubicBezTo>
                    <a:pt x="348" y="137"/>
                    <a:pt x="340" y="138"/>
                    <a:pt x="336" y="134"/>
                  </a:cubicBezTo>
                  <a:cubicBezTo>
                    <a:pt x="332" y="131"/>
                    <a:pt x="321" y="134"/>
                    <a:pt x="319" y="135"/>
                  </a:cubicBezTo>
                  <a:cubicBezTo>
                    <a:pt x="318" y="134"/>
                    <a:pt x="317" y="127"/>
                    <a:pt x="315" y="122"/>
                  </a:cubicBezTo>
                  <a:cubicBezTo>
                    <a:pt x="316" y="122"/>
                    <a:pt x="316" y="121"/>
                    <a:pt x="316" y="121"/>
                  </a:cubicBezTo>
                  <a:cubicBezTo>
                    <a:pt x="316" y="120"/>
                    <a:pt x="316" y="119"/>
                    <a:pt x="316" y="118"/>
                  </a:cubicBezTo>
                  <a:cubicBezTo>
                    <a:pt x="316" y="119"/>
                    <a:pt x="316" y="119"/>
                    <a:pt x="316" y="120"/>
                  </a:cubicBezTo>
                  <a:cubicBezTo>
                    <a:pt x="316" y="120"/>
                    <a:pt x="316" y="121"/>
                    <a:pt x="316" y="121"/>
                  </a:cubicBezTo>
                  <a:cubicBezTo>
                    <a:pt x="316" y="121"/>
                    <a:pt x="317" y="120"/>
                    <a:pt x="317" y="120"/>
                  </a:cubicBezTo>
                  <a:cubicBezTo>
                    <a:pt x="317" y="119"/>
                    <a:pt x="318" y="118"/>
                    <a:pt x="318" y="117"/>
                  </a:cubicBezTo>
                  <a:cubicBezTo>
                    <a:pt x="318" y="117"/>
                    <a:pt x="318" y="117"/>
                    <a:pt x="318" y="117"/>
                  </a:cubicBezTo>
                  <a:cubicBezTo>
                    <a:pt x="318" y="116"/>
                    <a:pt x="317" y="116"/>
                    <a:pt x="317" y="115"/>
                  </a:cubicBezTo>
                  <a:cubicBezTo>
                    <a:pt x="317" y="116"/>
                    <a:pt x="317" y="116"/>
                    <a:pt x="317" y="116"/>
                  </a:cubicBezTo>
                  <a:cubicBezTo>
                    <a:pt x="317" y="117"/>
                    <a:pt x="317" y="118"/>
                    <a:pt x="317" y="118"/>
                  </a:cubicBezTo>
                  <a:cubicBezTo>
                    <a:pt x="317" y="119"/>
                    <a:pt x="317" y="119"/>
                    <a:pt x="317" y="119"/>
                  </a:cubicBezTo>
                  <a:cubicBezTo>
                    <a:pt x="317" y="120"/>
                    <a:pt x="317" y="120"/>
                    <a:pt x="317" y="120"/>
                  </a:cubicBezTo>
                  <a:cubicBezTo>
                    <a:pt x="317" y="120"/>
                    <a:pt x="317" y="121"/>
                    <a:pt x="317" y="121"/>
                  </a:cubicBezTo>
                  <a:cubicBezTo>
                    <a:pt x="317" y="121"/>
                    <a:pt x="317" y="120"/>
                    <a:pt x="317" y="120"/>
                  </a:cubicBezTo>
                  <a:cubicBezTo>
                    <a:pt x="317" y="120"/>
                    <a:pt x="317" y="120"/>
                    <a:pt x="317" y="119"/>
                  </a:cubicBezTo>
                  <a:cubicBezTo>
                    <a:pt x="317" y="119"/>
                    <a:pt x="317" y="119"/>
                    <a:pt x="317" y="118"/>
                  </a:cubicBezTo>
                  <a:cubicBezTo>
                    <a:pt x="317" y="118"/>
                    <a:pt x="318" y="117"/>
                    <a:pt x="318" y="116"/>
                  </a:cubicBezTo>
                  <a:cubicBezTo>
                    <a:pt x="317" y="115"/>
                    <a:pt x="318" y="114"/>
                    <a:pt x="318" y="113"/>
                  </a:cubicBezTo>
                  <a:cubicBezTo>
                    <a:pt x="318" y="113"/>
                    <a:pt x="318" y="113"/>
                    <a:pt x="318" y="113"/>
                  </a:cubicBezTo>
                  <a:cubicBezTo>
                    <a:pt x="318" y="114"/>
                    <a:pt x="318" y="115"/>
                    <a:pt x="318" y="116"/>
                  </a:cubicBezTo>
                  <a:cubicBezTo>
                    <a:pt x="318" y="116"/>
                    <a:pt x="318" y="117"/>
                    <a:pt x="318" y="118"/>
                  </a:cubicBezTo>
                  <a:cubicBezTo>
                    <a:pt x="318" y="118"/>
                    <a:pt x="318" y="118"/>
                    <a:pt x="318" y="119"/>
                  </a:cubicBezTo>
                  <a:cubicBezTo>
                    <a:pt x="319" y="120"/>
                    <a:pt x="319" y="120"/>
                    <a:pt x="319" y="121"/>
                  </a:cubicBezTo>
                  <a:cubicBezTo>
                    <a:pt x="319" y="121"/>
                    <a:pt x="319" y="121"/>
                    <a:pt x="319" y="121"/>
                  </a:cubicBezTo>
                  <a:cubicBezTo>
                    <a:pt x="319" y="121"/>
                    <a:pt x="318" y="121"/>
                    <a:pt x="318" y="121"/>
                  </a:cubicBezTo>
                  <a:cubicBezTo>
                    <a:pt x="318" y="121"/>
                    <a:pt x="318" y="121"/>
                    <a:pt x="318" y="121"/>
                  </a:cubicBezTo>
                  <a:cubicBezTo>
                    <a:pt x="318" y="121"/>
                    <a:pt x="319" y="121"/>
                    <a:pt x="319" y="121"/>
                  </a:cubicBezTo>
                  <a:cubicBezTo>
                    <a:pt x="318" y="120"/>
                    <a:pt x="318" y="119"/>
                    <a:pt x="318" y="119"/>
                  </a:cubicBezTo>
                  <a:cubicBezTo>
                    <a:pt x="318" y="118"/>
                    <a:pt x="318" y="118"/>
                    <a:pt x="318" y="117"/>
                  </a:cubicBezTo>
                  <a:cubicBezTo>
                    <a:pt x="318" y="117"/>
                    <a:pt x="318" y="116"/>
                    <a:pt x="318" y="116"/>
                  </a:cubicBezTo>
                  <a:cubicBezTo>
                    <a:pt x="318" y="116"/>
                    <a:pt x="318" y="116"/>
                    <a:pt x="318" y="116"/>
                  </a:cubicBezTo>
                  <a:cubicBezTo>
                    <a:pt x="318" y="116"/>
                    <a:pt x="318" y="116"/>
                    <a:pt x="318" y="117"/>
                  </a:cubicBezTo>
                  <a:cubicBezTo>
                    <a:pt x="318" y="117"/>
                    <a:pt x="318" y="118"/>
                    <a:pt x="318" y="118"/>
                  </a:cubicBezTo>
                  <a:cubicBezTo>
                    <a:pt x="318" y="118"/>
                    <a:pt x="318" y="117"/>
                    <a:pt x="318" y="117"/>
                  </a:cubicBezTo>
                  <a:cubicBezTo>
                    <a:pt x="318" y="116"/>
                    <a:pt x="318" y="115"/>
                    <a:pt x="318" y="114"/>
                  </a:cubicBezTo>
                  <a:cubicBezTo>
                    <a:pt x="318" y="113"/>
                    <a:pt x="318" y="112"/>
                    <a:pt x="318" y="111"/>
                  </a:cubicBezTo>
                  <a:cubicBezTo>
                    <a:pt x="318" y="111"/>
                    <a:pt x="318" y="111"/>
                    <a:pt x="318" y="110"/>
                  </a:cubicBezTo>
                  <a:cubicBezTo>
                    <a:pt x="318" y="112"/>
                    <a:pt x="318" y="113"/>
                    <a:pt x="318" y="114"/>
                  </a:cubicBezTo>
                  <a:cubicBezTo>
                    <a:pt x="319" y="116"/>
                    <a:pt x="319" y="117"/>
                    <a:pt x="319" y="117"/>
                  </a:cubicBezTo>
                  <a:cubicBezTo>
                    <a:pt x="319" y="117"/>
                    <a:pt x="319" y="116"/>
                    <a:pt x="319" y="114"/>
                  </a:cubicBezTo>
                  <a:cubicBezTo>
                    <a:pt x="319" y="112"/>
                    <a:pt x="319" y="110"/>
                    <a:pt x="319" y="107"/>
                  </a:cubicBezTo>
                  <a:cubicBezTo>
                    <a:pt x="319" y="107"/>
                    <a:pt x="319" y="107"/>
                    <a:pt x="319" y="106"/>
                  </a:cubicBezTo>
                  <a:cubicBezTo>
                    <a:pt x="319" y="107"/>
                    <a:pt x="319" y="107"/>
                    <a:pt x="319" y="108"/>
                  </a:cubicBezTo>
                  <a:cubicBezTo>
                    <a:pt x="319" y="109"/>
                    <a:pt x="320" y="110"/>
                    <a:pt x="320" y="111"/>
                  </a:cubicBezTo>
                  <a:cubicBezTo>
                    <a:pt x="320" y="112"/>
                    <a:pt x="319" y="113"/>
                    <a:pt x="319" y="113"/>
                  </a:cubicBezTo>
                  <a:cubicBezTo>
                    <a:pt x="319" y="113"/>
                    <a:pt x="320" y="113"/>
                    <a:pt x="320" y="113"/>
                  </a:cubicBezTo>
                  <a:cubicBezTo>
                    <a:pt x="320" y="112"/>
                    <a:pt x="320" y="112"/>
                    <a:pt x="320" y="111"/>
                  </a:cubicBezTo>
                  <a:cubicBezTo>
                    <a:pt x="320" y="110"/>
                    <a:pt x="320" y="109"/>
                    <a:pt x="320" y="108"/>
                  </a:cubicBezTo>
                  <a:cubicBezTo>
                    <a:pt x="320" y="107"/>
                    <a:pt x="320" y="106"/>
                    <a:pt x="320" y="105"/>
                  </a:cubicBezTo>
                  <a:cubicBezTo>
                    <a:pt x="321" y="104"/>
                    <a:pt x="321" y="103"/>
                    <a:pt x="321" y="102"/>
                  </a:cubicBezTo>
                  <a:cubicBezTo>
                    <a:pt x="321" y="101"/>
                    <a:pt x="321" y="100"/>
                    <a:pt x="321" y="99"/>
                  </a:cubicBezTo>
                  <a:cubicBezTo>
                    <a:pt x="321" y="99"/>
                    <a:pt x="321" y="99"/>
                    <a:pt x="321" y="99"/>
                  </a:cubicBezTo>
                  <a:cubicBezTo>
                    <a:pt x="322" y="100"/>
                    <a:pt x="322" y="101"/>
                    <a:pt x="322" y="102"/>
                  </a:cubicBezTo>
                  <a:cubicBezTo>
                    <a:pt x="322" y="102"/>
                    <a:pt x="322" y="102"/>
                    <a:pt x="323" y="103"/>
                  </a:cubicBezTo>
                  <a:cubicBezTo>
                    <a:pt x="322" y="104"/>
                    <a:pt x="322" y="105"/>
                    <a:pt x="322" y="106"/>
                  </a:cubicBezTo>
                  <a:cubicBezTo>
                    <a:pt x="322" y="107"/>
                    <a:pt x="322" y="107"/>
                    <a:pt x="322" y="107"/>
                  </a:cubicBezTo>
                  <a:cubicBezTo>
                    <a:pt x="322" y="107"/>
                    <a:pt x="322" y="107"/>
                    <a:pt x="322" y="106"/>
                  </a:cubicBezTo>
                  <a:cubicBezTo>
                    <a:pt x="322" y="105"/>
                    <a:pt x="323" y="104"/>
                    <a:pt x="323" y="103"/>
                  </a:cubicBezTo>
                  <a:cubicBezTo>
                    <a:pt x="323" y="104"/>
                    <a:pt x="323" y="104"/>
                    <a:pt x="323" y="105"/>
                  </a:cubicBezTo>
                  <a:cubicBezTo>
                    <a:pt x="324" y="107"/>
                    <a:pt x="324" y="109"/>
                    <a:pt x="325" y="111"/>
                  </a:cubicBezTo>
                  <a:cubicBezTo>
                    <a:pt x="325" y="113"/>
                    <a:pt x="325" y="114"/>
                    <a:pt x="325" y="114"/>
                  </a:cubicBezTo>
                  <a:cubicBezTo>
                    <a:pt x="325" y="114"/>
                    <a:pt x="325" y="113"/>
                    <a:pt x="325" y="111"/>
                  </a:cubicBezTo>
                  <a:cubicBezTo>
                    <a:pt x="325" y="109"/>
                    <a:pt x="325" y="107"/>
                    <a:pt x="324" y="105"/>
                  </a:cubicBezTo>
                  <a:cubicBezTo>
                    <a:pt x="324" y="103"/>
                    <a:pt x="324" y="102"/>
                    <a:pt x="324" y="101"/>
                  </a:cubicBezTo>
                  <a:cubicBezTo>
                    <a:pt x="324" y="100"/>
                    <a:pt x="323" y="100"/>
                    <a:pt x="323" y="99"/>
                  </a:cubicBezTo>
                  <a:cubicBezTo>
                    <a:pt x="323" y="99"/>
                    <a:pt x="323" y="99"/>
                    <a:pt x="323" y="98"/>
                  </a:cubicBezTo>
                  <a:cubicBezTo>
                    <a:pt x="323" y="98"/>
                    <a:pt x="323" y="98"/>
                    <a:pt x="323" y="98"/>
                  </a:cubicBezTo>
                  <a:cubicBezTo>
                    <a:pt x="324" y="98"/>
                    <a:pt x="325" y="97"/>
                    <a:pt x="326" y="96"/>
                  </a:cubicBezTo>
                  <a:cubicBezTo>
                    <a:pt x="330" y="92"/>
                    <a:pt x="331" y="88"/>
                    <a:pt x="331" y="84"/>
                  </a:cubicBezTo>
                  <a:cubicBezTo>
                    <a:pt x="331" y="82"/>
                    <a:pt x="331" y="81"/>
                    <a:pt x="330" y="81"/>
                  </a:cubicBezTo>
                  <a:cubicBezTo>
                    <a:pt x="330" y="80"/>
                    <a:pt x="330" y="80"/>
                    <a:pt x="330" y="80"/>
                  </a:cubicBezTo>
                  <a:cubicBezTo>
                    <a:pt x="331" y="79"/>
                    <a:pt x="331" y="79"/>
                    <a:pt x="331" y="78"/>
                  </a:cubicBezTo>
                  <a:cubicBezTo>
                    <a:pt x="331" y="78"/>
                    <a:pt x="331" y="78"/>
                    <a:pt x="331" y="78"/>
                  </a:cubicBezTo>
                  <a:cubicBezTo>
                    <a:pt x="331" y="79"/>
                    <a:pt x="331" y="80"/>
                    <a:pt x="332" y="80"/>
                  </a:cubicBezTo>
                  <a:cubicBezTo>
                    <a:pt x="332" y="81"/>
                    <a:pt x="331" y="82"/>
                    <a:pt x="331" y="82"/>
                  </a:cubicBezTo>
                  <a:cubicBezTo>
                    <a:pt x="331" y="83"/>
                    <a:pt x="331" y="84"/>
                    <a:pt x="331" y="85"/>
                  </a:cubicBezTo>
                  <a:cubicBezTo>
                    <a:pt x="331" y="86"/>
                    <a:pt x="331" y="86"/>
                    <a:pt x="331" y="86"/>
                  </a:cubicBezTo>
                  <a:cubicBezTo>
                    <a:pt x="331" y="86"/>
                    <a:pt x="331" y="86"/>
                    <a:pt x="331" y="85"/>
                  </a:cubicBezTo>
                  <a:cubicBezTo>
                    <a:pt x="332" y="84"/>
                    <a:pt x="332" y="83"/>
                    <a:pt x="332" y="82"/>
                  </a:cubicBezTo>
                  <a:cubicBezTo>
                    <a:pt x="332" y="82"/>
                    <a:pt x="332" y="82"/>
                    <a:pt x="332" y="82"/>
                  </a:cubicBezTo>
                  <a:cubicBezTo>
                    <a:pt x="332" y="83"/>
                    <a:pt x="332" y="83"/>
                    <a:pt x="332" y="83"/>
                  </a:cubicBezTo>
                  <a:cubicBezTo>
                    <a:pt x="332" y="85"/>
                    <a:pt x="332" y="86"/>
                    <a:pt x="332" y="87"/>
                  </a:cubicBezTo>
                  <a:cubicBezTo>
                    <a:pt x="331" y="87"/>
                    <a:pt x="331" y="88"/>
                    <a:pt x="331" y="88"/>
                  </a:cubicBezTo>
                  <a:cubicBezTo>
                    <a:pt x="331" y="88"/>
                    <a:pt x="331" y="87"/>
                    <a:pt x="332" y="87"/>
                  </a:cubicBezTo>
                  <a:cubicBezTo>
                    <a:pt x="332" y="86"/>
                    <a:pt x="332" y="85"/>
                    <a:pt x="332" y="83"/>
                  </a:cubicBezTo>
                  <a:cubicBezTo>
                    <a:pt x="332" y="82"/>
                    <a:pt x="332" y="82"/>
                    <a:pt x="332" y="81"/>
                  </a:cubicBezTo>
                  <a:cubicBezTo>
                    <a:pt x="332" y="81"/>
                    <a:pt x="332" y="80"/>
                    <a:pt x="332" y="80"/>
                  </a:cubicBezTo>
                  <a:cubicBezTo>
                    <a:pt x="332" y="80"/>
                    <a:pt x="332" y="79"/>
                    <a:pt x="332" y="78"/>
                  </a:cubicBezTo>
                  <a:cubicBezTo>
                    <a:pt x="332" y="79"/>
                    <a:pt x="332" y="79"/>
                    <a:pt x="332" y="79"/>
                  </a:cubicBezTo>
                  <a:cubicBezTo>
                    <a:pt x="332" y="79"/>
                    <a:pt x="332" y="78"/>
                    <a:pt x="332" y="78"/>
                  </a:cubicBezTo>
                  <a:cubicBezTo>
                    <a:pt x="333" y="77"/>
                    <a:pt x="333" y="75"/>
                    <a:pt x="333" y="74"/>
                  </a:cubicBezTo>
                  <a:cubicBezTo>
                    <a:pt x="333" y="72"/>
                    <a:pt x="333" y="71"/>
                    <a:pt x="333" y="69"/>
                  </a:cubicBezTo>
                  <a:cubicBezTo>
                    <a:pt x="334" y="69"/>
                    <a:pt x="334" y="68"/>
                    <a:pt x="334" y="68"/>
                  </a:cubicBezTo>
                  <a:cubicBezTo>
                    <a:pt x="334" y="68"/>
                    <a:pt x="334" y="68"/>
                    <a:pt x="334" y="68"/>
                  </a:cubicBezTo>
                  <a:cubicBezTo>
                    <a:pt x="334" y="68"/>
                    <a:pt x="334" y="68"/>
                    <a:pt x="334" y="68"/>
                  </a:cubicBezTo>
                  <a:cubicBezTo>
                    <a:pt x="334" y="69"/>
                    <a:pt x="334" y="70"/>
                    <a:pt x="334" y="71"/>
                  </a:cubicBezTo>
                  <a:cubicBezTo>
                    <a:pt x="334" y="71"/>
                    <a:pt x="334" y="72"/>
                    <a:pt x="334" y="72"/>
                  </a:cubicBezTo>
                  <a:cubicBezTo>
                    <a:pt x="334" y="72"/>
                    <a:pt x="334" y="71"/>
                    <a:pt x="334" y="71"/>
                  </a:cubicBezTo>
                  <a:cubicBezTo>
                    <a:pt x="334" y="70"/>
                    <a:pt x="334" y="69"/>
                    <a:pt x="334" y="68"/>
                  </a:cubicBezTo>
                  <a:cubicBezTo>
                    <a:pt x="334" y="67"/>
                    <a:pt x="334" y="66"/>
                    <a:pt x="334" y="64"/>
                  </a:cubicBezTo>
                  <a:cubicBezTo>
                    <a:pt x="334" y="64"/>
                    <a:pt x="334" y="64"/>
                    <a:pt x="334" y="64"/>
                  </a:cubicBezTo>
                  <a:cubicBezTo>
                    <a:pt x="334" y="63"/>
                    <a:pt x="334" y="63"/>
                    <a:pt x="334" y="63"/>
                  </a:cubicBezTo>
                  <a:cubicBezTo>
                    <a:pt x="334" y="62"/>
                    <a:pt x="334" y="61"/>
                    <a:pt x="334" y="60"/>
                  </a:cubicBezTo>
                  <a:cubicBezTo>
                    <a:pt x="334" y="60"/>
                    <a:pt x="334" y="59"/>
                    <a:pt x="334" y="59"/>
                  </a:cubicBezTo>
                  <a:cubicBezTo>
                    <a:pt x="334" y="60"/>
                    <a:pt x="335" y="60"/>
                    <a:pt x="335" y="60"/>
                  </a:cubicBezTo>
                  <a:cubicBezTo>
                    <a:pt x="335" y="61"/>
                    <a:pt x="335" y="63"/>
                    <a:pt x="335" y="64"/>
                  </a:cubicBezTo>
                  <a:cubicBezTo>
                    <a:pt x="335" y="66"/>
                    <a:pt x="335" y="67"/>
                    <a:pt x="335" y="67"/>
                  </a:cubicBezTo>
                  <a:cubicBezTo>
                    <a:pt x="335" y="67"/>
                    <a:pt x="335" y="66"/>
                    <a:pt x="335" y="64"/>
                  </a:cubicBezTo>
                  <a:cubicBezTo>
                    <a:pt x="335" y="63"/>
                    <a:pt x="335" y="61"/>
                    <a:pt x="335" y="61"/>
                  </a:cubicBezTo>
                  <a:cubicBezTo>
                    <a:pt x="335" y="61"/>
                    <a:pt x="335" y="61"/>
                    <a:pt x="335" y="61"/>
                  </a:cubicBezTo>
                  <a:cubicBezTo>
                    <a:pt x="335" y="61"/>
                    <a:pt x="335" y="60"/>
                    <a:pt x="335" y="60"/>
                  </a:cubicBezTo>
                  <a:cubicBezTo>
                    <a:pt x="335" y="60"/>
                    <a:pt x="335" y="60"/>
                    <a:pt x="335" y="60"/>
                  </a:cubicBezTo>
                  <a:cubicBezTo>
                    <a:pt x="336" y="60"/>
                    <a:pt x="336" y="60"/>
                    <a:pt x="336" y="60"/>
                  </a:cubicBezTo>
                  <a:cubicBezTo>
                    <a:pt x="336" y="60"/>
                    <a:pt x="336" y="60"/>
                    <a:pt x="336" y="60"/>
                  </a:cubicBezTo>
                  <a:cubicBezTo>
                    <a:pt x="336" y="60"/>
                    <a:pt x="336" y="60"/>
                    <a:pt x="336" y="60"/>
                  </a:cubicBezTo>
                  <a:cubicBezTo>
                    <a:pt x="336" y="60"/>
                    <a:pt x="337" y="60"/>
                    <a:pt x="337" y="60"/>
                  </a:cubicBezTo>
                  <a:cubicBezTo>
                    <a:pt x="337" y="60"/>
                    <a:pt x="336" y="60"/>
                    <a:pt x="336" y="59"/>
                  </a:cubicBezTo>
                  <a:cubicBezTo>
                    <a:pt x="336" y="59"/>
                    <a:pt x="336" y="58"/>
                    <a:pt x="336" y="58"/>
                  </a:cubicBezTo>
                  <a:cubicBezTo>
                    <a:pt x="336" y="58"/>
                    <a:pt x="336" y="58"/>
                    <a:pt x="336" y="58"/>
                  </a:cubicBezTo>
                  <a:cubicBezTo>
                    <a:pt x="336" y="58"/>
                    <a:pt x="336" y="58"/>
                    <a:pt x="336" y="58"/>
                  </a:cubicBezTo>
                  <a:cubicBezTo>
                    <a:pt x="336" y="58"/>
                    <a:pt x="336" y="57"/>
                    <a:pt x="336" y="57"/>
                  </a:cubicBezTo>
                  <a:cubicBezTo>
                    <a:pt x="336" y="57"/>
                    <a:pt x="336" y="57"/>
                    <a:pt x="336" y="57"/>
                  </a:cubicBezTo>
                  <a:cubicBezTo>
                    <a:pt x="336" y="57"/>
                    <a:pt x="336" y="57"/>
                    <a:pt x="336" y="57"/>
                  </a:cubicBezTo>
                  <a:cubicBezTo>
                    <a:pt x="336" y="57"/>
                    <a:pt x="336" y="57"/>
                    <a:pt x="336" y="57"/>
                  </a:cubicBezTo>
                  <a:cubicBezTo>
                    <a:pt x="336" y="58"/>
                    <a:pt x="337" y="58"/>
                    <a:pt x="338" y="58"/>
                  </a:cubicBezTo>
                  <a:cubicBezTo>
                    <a:pt x="337" y="58"/>
                    <a:pt x="336" y="57"/>
                    <a:pt x="336" y="57"/>
                  </a:cubicBezTo>
                  <a:cubicBezTo>
                    <a:pt x="336" y="55"/>
                    <a:pt x="336" y="53"/>
                    <a:pt x="337" y="52"/>
                  </a:cubicBezTo>
                  <a:cubicBezTo>
                    <a:pt x="337" y="52"/>
                    <a:pt x="337" y="53"/>
                    <a:pt x="337" y="53"/>
                  </a:cubicBezTo>
                  <a:cubicBezTo>
                    <a:pt x="337" y="53"/>
                    <a:pt x="337" y="53"/>
                    <a:pt x="337" y="53"/>
                  </a:cubicBezTo>
                  <a:cubicBezTo>
                    <a:pt x="337" y="53"/>
                    <a:pt x="337" y="53"/>
                    <a:pt x="337" y="53"/>
                  </a:cubicBezTo>
                  <a:cubicBezTo>
                    <a:pt x="337" y="53"/>
                    <a:pt x="337" y="53"/>
                    <a:pt x="337" y="53"/>
                  </a:cubicBezTo>
                  <a:cubicBezTo>
                    <a:pt x="336" y="54"/>
                    <a:pt x="336" y="54"/>
                    <a:pt x="336" y="54"/>
                  </a:cubicBezTo>
                  <a:cubicBezTo>
                    <a:pt x="336" y="54"/>
                    <a:pt x="336" y="54"/>
                    <a:pt x="337" y="53"/>
                  </a:cubicBezTo>
                  <a:cubicBezTo>
                    <a:pt x="337" y="53"/>
                    <a:pt x="337" y="52"/>
                    <a:pt x="337" y="52"/>
                  </a:cubicBezTo>
                  <a:cubicBezTo>
                    <a:pt x="337" y="51"/>
                    <a:pt x="337" y="50"/>
                    <a:pt x="337" y="49"/>
                  </a:cubicBezTo>
                  <a:cubicBezTo>
                    <a:pt x="337" y="49"/>
                    <a:pt x="337" y="48"/>
                    <a:pt x="337" y="48"/>
                  </a:cubicBezTo>
                  <a:cubicBezTo>
                    <a:pt x="337" y="47"/>
                    <a:pt x="337" y="47"/>
                    <a:pt x="337" y="47"/>
                  </a:cubicBezTo>
                  <a:cubicBezTo>
                    <a:pt x="337" y="47"/>
                    <a:pt x="337" y="47"/>
                    <a:pt x="337" y="46"/>
                  </a:cubicBezTo>
                  <a:cubicBezTo>
                    <a:pt x="337" y="46"/>
                    <a:pt x="337" y="46"/>
                    <a:pt x="337" y="46"/>
                  </a:cubicBezTo>
                  <a:cubicBezTo>
                    <a:pt x="336" y="44"/>
                    <a:pt x="336" y="43"/>
                    <a:pt x="336" y="42"/>
                  </a:cubicBezTo>
                  <a:cubicBezTo>
                    <a:pt x="336" y="41"/>
                    <a:pt x="335" y="41"/>
                    <a:pt x="335" y="40"/>
                  </a:cubicBezTo>
                  <a:cubicBezTo>
                    <a:pt x="335" y="40"/>
                    <a:pt x="335" y="39"/>
                    <a:pt x="335" y="38"/>
                  </a:cubicBezTo>
                  <a:cubicBezTo>
                    <a:pt x="335" y="39"/>
                    <a:pt x="336" y="40"/>
                    <a:pt x="336" y="40"/>
                  </a:cubicBezTo>
                  <a:cubicBezTo>
                    <a:pt x="336" y="39"/>
                    <a:pt x="335" y="38"/>
                    <a:pt x="335" y="37"/>
                  </a:cubicBezTo>
                  <a:cubicBezTo>
                    <a:pt x="335" y="37"/>
                    <a:pt x="335" y="36"/>
                    <a:pt x="335" y="36"/>
                  </a:cubicBezTo>
                  <a:cubicBezTo>
                    <a:pt x="335" y="36"/>
                    <a:pt x="334" y="36"/>
                    <a:pt x="334" y="35"/>
                  </a:cubicBezTo>
                  <a:cubicBezTo>
                    <a:pt x="335" y="36"/>
                    <a:pt x="335" y="36"/>
                    <a:pt x="335" y="36"/>
                  </a:cubicBezTo>
                  <a:cubicBezTo>
                    <a:pt x="335" y="36"/>
                    <a:pt x="335" y="37"/>
                    <a:pt x="335" y="37"/>
                  </a:cubicBezTo>
                  <a:cubicBezTo>
                    <a:pt x="335" y="37"/>
                    <a:pt x="335" y="37"/>
                    <a:pt x="335" y="37"/>
                  </a:cubicBezTo>
                  <a:cubicBezTo>
                    <a:pt x="335" y="37"/>
                    <a:pt x="335" y="37"/>
                    <a:pt x="335" y="37"/>
                  </a:cubicBezTo>
                  <a:cubicBezTo>
                    <a:pt x="336" y="38"/>
                    <a:pt x="336" y="39"/>
                    <a:pt x="336" y="39"/>
                  </a:cubicBezTo>
                  <a:cubicBezTo>
                    <a:pt x="336" y="40"/>
                    <a:pt x="336" y="41"/>
                    <a:pt x="336" y="42"/>
                  </a:cubicBezTo>
                  <a:cubicBezTo>
                    <a:pt x="337" y="39"/>
                    <a:pt x="336" y="37"/>
                    <a:pt x="335" y="36"/>
                  </a:cubicBezTo>
                  <a:cubicBezTo>
                    <a:pt x="335" y="34"/>
                    <a:pt x="334" y="33"/>
                    <a:pt x="333" y="32"/>
                  </a:cubicBezTo>
                  <a:cubicBezTo>
                    <a:pt x="333" y="32"/>
                    <a:pt x="333" y="32"/>
                    <a:pt x="333" y="32"/>
                  </a:cubicBezTo>
                  <a:cubicBezTo>
                    <a:pt x="333" y="32"/>
                    <a:pt x="333" y="32"/>
                    <a:pt x="333" y="31"/>
                  </a:cubicBezTo>
                  <a:cubicBezTo>
                    <a:pt x="333" y="31"/>
                    <a:pt x="333" y="30"/>
                    <a:pt x="332" y="30"/>
                  </a:cubicBezTo>
                  <a:cubicBezTo>
                    <a:pt x="332" y="29"/>
                    <a:pt x="332" y="28"/>
                    <a:pt x="331" y="28"/>
                  </a:cubicBezTo>
                  <a:cubicBezTo>
                    <a:pt x="331" y="27"/>
                    <a:pt x="331" y="27"/>
                    <a:pt x="330" y="27"/>
                  </a:cubicBezTo>
                  <a:cubicBezTo>
                    <a:pt x="330" y="27"/>
                    <a:pt x="330" y="27"/>
                    <a:pt x="330" y="27"/>
                  </a:cubicBezTo>
                  <a:cubicBezTo>
                    <a:pt x="330" y="27"/>
                    <a:pt x="330" y="27"/>
                    <a:pt x="330" y="27"/>
                  </a:cubicBezTo>
                  <a:cubicBezTo>
                    <a:pt x="330" y="26"/>
                    <a:pt x="330" y="26"/>
                    <a:pt x="330" y="26"/>
                  </a:cubicBezTo>
                  <a:cubicBezTo>
                    <a:pt x="330" y="26"/>
                    <a:pt x="330" y="26"/>
                    <a:pt x="329" y="25"/>
                  </a:cubicBezTo>
                  <a:cubicBezTo>
                    <a:pt x="329" y="25"/>
                    <a:pt x="329" y="25"/>
                    <a:pt x="329" y="25"/>
                  </a:cubicBezTo>
                  <a:cubicBezTo>
                    <a:pt x="329" y="25"/>
                    <a:pt x="330" y="25"/>
                    <a:pt x="330" y="25"/>
                  </a:cubicBezTo>
                  <a:cubicBezTo>
                    <a:pt x="329" y="25"/>
                    <a:pt x="329" y="25"/>
                    <a:pt x="329" y="25"/>
                  </a:cubicBezTo>
                  <a:cubicBezTo>
                    <a:pt x="331" y="26"/>
                    <a:pt x="331" y="26"/>
                    <a:pt x="331" y="26"/>
                  </a:cubicBezTo>
                  <a:cubicBezTo>
                    <a:pt x="330" y="25"/>
                    <a:pt x="330" y="25"/>
                    <a:pt x="329" y="24"/>
                  </a:cubicBezTo>
                  <a:cubicBezTo>
                    <a:pt x="329" y="24"/>
                    <a:pt x="329" y="24"/>
                    <a:pt x="329" y="24"/>
                  </a:cubicBezTo>
                  <a:cubicBezTo>
                    <a:pt x="329" y="24"/>
                    <a:pt x="329" y="24"/>
                    <a:pt x="329" y="24"/>
                  </a:cubicBezTo>
                  <a:cubicBezTo>
                    <a:pt x="330" y="24"/>
                    <a:pt x="331" y="24"/>
                    <a:pt x="332" y="24"/>
                  </a:cubicBezTo>
                  <a:cubicBezTo>
                    <a:pt x="328" y="23"/>
                    <a:pt x="328" y="23"/>
                    <a:pt x="328" y="23"/>
                  </a:cubicBezTo>
                  <a:cubicBezTo>
                    <a:pt x="328" y="23"/>
                    <a:pt x="328" y="23"/>
                    <a:pt x="328" y="23"/>
                  </a:cubicBezTo>
                  <a:cubicBezTo>
                    <a:pt x="330" y="23"/>
                    <a:pt x="331" y="24"/>
                    <a:pt x="332" y="24"/>
                  </a:cubicBezTo>
                  <a:cubicBezTo>
                    <a:pt x="331" y="24"/>
                    <a:pt x="331" y="24"/>
                    <a:pt x="331" y="24"/>
                  </a:cubicBezTo>
                  <a:cubicBezTo>
                    <a:pt x="332" y="24"/>
                    <a:pt x="333" y="24"/>
                    <a:pt x="333" y="24"/>
                  </a:cubicBezTo>
                  <a:cubicBezTo>
                    <a:pt x="331" y="23"/>
                    <a:pt x="329" y="23"/>
                    <a:pt x="327" y="22"/>
                  </a:cubicBezTo>
                  <a:cubicBezTo>
                    <a:pt x="327" y="22"/>
                    <a:pt x="327" y="21"/>
                    <a:pt x="326" y="21"/>
                  </a:cubicBezTo>
                  <a:cubicBezTo>
                    <a:pt x="326" y="21"/>
                    <a:pt x="326" y="21"/>
                    <a:pt x="326" y="21"/>
                  </a:cubicBezTo>
                  <a:cubicBezTo>
                    <a:pt x="327" y="21"/>
                    <a:pt x="327" y="21"/>
                    <a:pt x="327" y="21"/>
                  </a:cubicBezTo>
                  <a:cubicBezTo>
                    <a:pt x="327" y="22"/>
                    <a:pt x="327" y="22"/>
                    <a:pt x="328" y="22"/>
                  </a:cubicBezTo>
                  <a:cubicBezTo>
                    <a:pt x="328" y="22"/>
                    <a:pt x="328" y="22"/>
                    <a:pt x="328" y="22"/>
                  </a:cubicBezTo>
                  <a:cubicBezTo>
                    <a:pt x="328" y="22"/>
                    <a:pt x="328" y="22"/>
                    <a:pt x="328" y="22"/>
                  </a:cubicBezTo>
                  <a:cubicBezTo>
                    <a:pt x="327" y="22"/>
                    <a:pt x="327" y="22"/>
                    <a:pt x="327" y="21"/>
                  </a:cubicBezTo>
                  <a:cubicBezTo>
                    <a:pt x="327" y="21"/>
                    <a:pt x="326" y="20"/>
                    <a:pt x="325" y="19"/>
                  </a:cubicBezTo>
                  <a:cubicBezTo>
                    <a:pt x="325" y="19"/>
                    <a:pt x="324" y="18"/>
                    <a:pt x="324" y="18"/>
                  </a:cubicBezTo>
                  <a:cubicBezTo>
                    <a:pt x="324" y="18"/>
                    <a:pt x="323" y="17"/>
                    <a:pt x="323" y="17"/>
                  </a:cubicBezTo>
                  <a:cubicBezTo>
                    <a:pt x="322" y="16"/>
                    <a:pt x="321" y="15"/>
                    <a:pt x="320" y="15"/>
                  </a:cubicBezTo>
                  <a:cubicBezTo>
                    <a:pt x="320" y="14"/>
                    <a:pt x="319" y="14"/>
                    <a:pt x="318" y="13"/>
                  </a:cubicBezTo>
                  <a:cubicBezTo>
                    <a:pt x="318" y="13"/>
                    <a:pt x="319" y="13"/>
                    <a:pt x="319" y="13"/>
                  </a:cubicBezTo>
                  <a:cubicBezTo>
                    <a:pt x="318" y="13"/>
                    <a:pt x="318" y="13"/>
                    <a:pt x="318" y="13"/>
                  </a:cubicBezTo>
                  <a:cubicBezTo>
                    <a:pt x="318" y="13"/>
                    <a:pt x="318" y="13"/>
                    <a:pt x="318" y="12"/>
                  </a:cubicBezTo>
                  <a:cubicBezTo>
                    <a:pt x="317" y="12"/>
                    <a:pt x="316" y="11"/>
                    <a:pt x="315" y="10"/>
                  </a:cubicBezTo>
                  <a:cubicBezTo>
                    <a:pt x="314" y="10"/>
                    <a:pt x="314" y="10"/>
                    <a:pt x="313" y="10"/>
                  </a:cubicBezTo>
                  <a:cubicBezTo>
                    <a:pt x="313" y="9"/>
                    <a:pt x="312" y="9"/>
                    <a:pt x="311" y="8"/>
                  </a:cubicBezTo>
                  <a:cubicBezTo>
                    <a:pt x="313" y="8"/>
                    <a:pt x="315" y="9"/>
                    <a:pt x="316" y="10"/>
                  </a:cubicBezTo>
                  <a:cubicBezTo>
                    <a:pt x="314" y="8"/>
                    <a:pt x="311" y="8"/>
                    <a:pt x="309" y="8"/>
                  </a:cubicBezTo>
                  <a:cubicBezTo>
                    <a:pt x="309" y="7"/>
                    <a:pt x="309" y="7"/>
                    <a:pt x="309" y="7"/>
                  </a:cubicBezTo>
                  <a:cubicBezTo>
                    <a:pt x="312" y="7"/>
                    <a:pt x="315" y="8"/>
                    <a:pt x="316" y="9"/>
                  </a:cubicBezTo>
                  <a:cubicBezTo>
                    <a:pt x="317" y="9"/>
                    <a:pt x="318" y="10"/>
                    <a:pt x="318" y="10"/>
                  </a:cubicBezTo>
                  <a:cubicBezTo>
                    <a:pt x="316" y="8"/>
                    <a:pt x="314" y="8"/>
                    <a:pt x="313" y="7"/>
                  </a:cubicBezTo>
                  <a:cubicBezTo>
                    <a:pt x="311" y="7"/>
                    <a:pt x="310" y="7"/>
                    <a:pt x="309" y="7"/>
                  </a:cubicBezTo>
                  <a:cubicBezTo>
                    <a:pt x="308" y="6"/>
                    <a:pt x="307" y="5"/>
                    <a:pt x="307" y="5"/>
                  </a:cubicBezTo>
                  <a:cubicBezTo>
                    <a:pt x="306" y="5"/>
                    <a:pt x="305" y="5"/>
                    <a:pt x="305" y="5"/>
                  </a:cubicBezTo>
                  <a:cubicBezTo>
                    <a:pt x="304" y="6"/>
                    <a:pt x="303" y="6"/>
                    <a:pt x="302" y="6"/>
                  </a:cubicBezTo>
                  <a:cubicBezTo>
                    <a:pt x="302" y="6"/>
                    <a:pt x="302" y="6"/>
                    <a:pt x="302" y="6"/>
                  </a:cubicBezTo>
                  <a:cubicBezTo>
                    <a:pt x="302" y="6"/>
                    <a:pt x="302" y="6"/>
                    <a:pt x="302" y="6"/>
                  </a:cubicBezTo>
                  <a:cubicBezTo>
                    <a:pt x="302" y="5"/>
                    <a:pt x="303" y="5"/>
                    <a:pt x="303" y="5"/>
                  </a:cubicBezTo>
                  <a:cubicBezTo>
                    <a:pt x="303" y="5"/>
                    <a:pt x="302" y="6"/>
                    <a:pt x="301" y="6"/>
                  </a:cubicBezTo>
                  <a:cubicBezTo>
                    <a:pt x="301" y="6"/>
                    <a:pt x="301" y="6"/>
                    <a:pt x="301" y="6"/>
                  </a:cubicBezTo>
                  <a:cubicBezTo>
                    <a:pt x="300" y="6"/>
                    <a:pt x="300" y="6"/>
                    <a:pt x="300" y="6"/>
                  </a:cubicBezTo>
                  <a:cubicBezTo>
                    <a:pt x="301" y="5"/>
                    <a:pt x="302" y="5"/>
                    <a:pt x="303" y="4"/>
                  </a:cubicBezTo>
                  <a:cubicBezTo>
                    <a:pt x="302" y="4"/>
                    <a:pt x="302" y="4"/>
                    <a:pt x="302" y="4"/>
                  </a:cubicBezTo>
                  <a:cubicBezTo>
                    <a:pt x="303" y="4"/>
                    <a:pt x="304" y="4"/>
                    <a:pt x="305" y="3"/>
                  </a:cubicBezTo>
                  <a:cubicBezTo>
                    <a:pt x="303" y="4"/>
                    <a:pt x="301" y="5"/>
                    <a:pt x="300" y="5"/>
                  </a:cubicBezTo>
                  <a:cubicBezTo>
                    <a:pt x="300" y="5"/>
                    <a:pt x="300" y="5"/>
                    <a:pt x="300" y="5"/>
                  </a:cubicBezTo>
                  <a:cubicBezTo>
                    <a:pt x="300" y="5"/>
                    <a:pt x="300" y="5"/>
                    <a:pt x="300" y="6"/>
                  </a:cubicBezTo>
                  <a:cubicBezTo>
                    <a:pt x="300" y="6"/>
                    <a:pt x="300" y="6"/>
                    <a:pt x="300" y="6"/>
                  </a:cubicBezTo>
                  <a:cubicBezTo>
                    <a:pt x="300" y="6"/>
                    <a:pt x="299" y="6"/>
                    <a:pt x="299" y="6"/>
                  </a:cubicBezTo>
                  <a:cubicBezTo>
                    <a:pt x="300" y="5"/>
                    <a:pt x="300" y="5"/>
                    <a:pt x="300" y="5"/>
                  </a:cubicBezTo>
                  <a:cubicBezTo>
                    <a:pt x="300" y="5"/>
                    <a:pt x="300" y="5"/>
                    <a:pt x="300" y="4"/>
                  </a:cubicBezTo>
                  <a:cubicBezTo>
                    <a:pt x="300" y="5"/>
                    <a:pt x="300" y="5"/>
                    <a:pt x="300" y="5"/>
                  </a:cubicBezTo>
                  <a:cubicBezTo>
                    <a:pt x="300" y="5"/>
                    <a:pt x="300" y="4"/>
                    <a:pt x="300" y="4"/>
                  </a:cubicBezTo>
                  <a:cubicBezTo>
                    <a:pt x="300" y="4"/>
                    <a:pt x="300" y="4"/>
                    <a:pt x="300" y="4"/>
                  </a:cubicBezTo>
                  <a:cubicBezTo>
                    <a:pt x="300" y="4"/>
                    <a:pt x="300" y="4"/>
                    <a:pt x="300" y="4"/>
                  </a:cubicBezTo>
                  <a:cubicBezTo>
                    <a:pt x="300" y="4"/>
                    <a:pt x="300" y="4"/>
                    <a:pt x="300" y="4"/>
                  </a:cubicBezTo>
                  <a:cubicBezTo>
                    <a:pt x="300" y="4"/>
                    <a:pt x="300" y="3"/>
                    <a:pt x="301" y="3"/>
                  </a:cubicBezTo>
                  <a:cubicBezTo>
                    <a:pt x="300" y="4"/>
                    <a:pt x="300" y="4"/>
                    <a:pt x="299" y="4"/>
                  </a:cubicBezTo>
                  <a:cubicBezTo>
                    <a:pt x="299" y="4"/>
                    <a:pt x="298" y="4"/>
                    <a:pt x="298" y="4"/>
                  </a:cubicBezTo>
                  <a:cubicBezTo>
                    <a:pt x="298" y="4"/>
                    <a:pt x="298" y="4"/>
                    <a:pt x="298" y="4"/>
                  </a:cubicBezTo>
                  <a:cubicBezTo>
                    <a:pt x="298" y="4"/>
                    <a:pt x="298" y="4"/>
                    <a:pt x="298" y="4"/>
                  </a:cubicBezTo>
                  <a:cubicBezTo>
                    <a:pt x="297" y="4"/>
                    <a:pt x="296" y="4"/>
                    <a:pt x="294" y="5"/>
                  </a:cubicBezTo>
                  <a:cubicBezTo>
                    <a:pt x="300" y="2"/>
                    <a:pt x="300" y="2"/>
                    <a:pt x="300" y="2"/>
                  </a:cubicBezTo>
                  <a:cubicBezTo>
                    <a:pt x="297" y="3"/>
                    <a:pt x="295" y="4"/>
                    <a:pt x="294" y="5"/>
                  </a:cubicBezTo>
                  <a:cubicBezTo>
                    <a:pt x="293" y="5"/>
                    <a:pt x="293" y="5"/>
                    <a:pt x="293" y="5"/>
                  </a:cubicBezTo>
                  <a:cubicBezTo>
                    <a:pt x="299" y="1"/>
                    <a:pt x="299" y="1"/>
                    <a:pt x="299" y="1"/>
                  </a:cubicBezTo>
                  <a:cubicBezTo>
                    <a:pt x="299" y="2"/>
                    <a:pt x="299" y="2"/>
                    <a:pt x="299" y="2"/>
                  </a:cubicBezTo>
                  <a:cubicBezTo>
                    <a:pt x="301" y="0"/>
                    <a:pt x="301" y="0"/>
                    <a:pt x="301" y="0"/>
                  </a:cubicBezTo>
                  <a:cubicBezTo>
                    <a:pt x="297" y="2"/>
                    <a:pt x="294" y="3"/>
                    <a:pt x="292" y="4"/>
                  </a:cubicBezTo>
                  <a:cubicBezTo>
                    <a:pt x="291" y="4"/>
                    <a:pt x="290" y="4"/>
                    <a:pt x="289" y="5"/>
                  </a:cubicBezTo>
                  <a:cubicBezTo>
                    <a:pt x="289" y="4"/>
                    <a:pt x="289" y="4"/>
                    <a:pt x="289" y="4"/>
                  </a:cubicBezTo>
                  <a:cubicBezTo>
                    <a:pt x="289" y="4"/>
                    <a:pt x="289" y="4"/>
                    <a:pt x="289" y="5"/>
                  </a:cubicBezTo>
                  <a:cubicBezTo>
                    <a:pt x="289" y="5"/>
                    <a:pt x="288" y="5"/>
                    <a:pt x="288" y="5"/>
                  </a:cubicBezTo>
                  <a:cubicBezTo>
                    <a:pt x="288" y="5"/>
                    <a:pt x="288" y="5"/>
                    <a:pt x="288" y="5"/>
                  </a:cubicBezTo>
                  <a:cubicBezTo>
                    <a:pt x="288" y="4"/>
                    <a:pt x="288" y="4"/>
                    <a:pt x="288" y="4"/>
                  </a:cubicBezTo>
                  <a:cubicBezTo>
                    <a:pt x="288" y="4"/>
                    <a:pt x="288" y="4"/>
                    <a:pt x="288" y="4"/>
                  </a:cubicBezTo>
                  <a:cubicBezTo>
                    <a:pt x="288" y="4"/>
                    <a:pt x="289" y="3"/>
                    <a:pt x="289" y="3"/>
                  </a:cubicBezTo>
                  <a:cubicBezTo>
                    <a:pt x="289" y="3"/>
                    <a:pt x="289" y="3"/>
                    <a:pt x="290" y="3"/>
                  </a:cubicBezTo>
                  <a:cubicBezTo>
                    <a:pt x="289" y="3"/>
                    <a:pt x="289" y="3"/>
                    <a:pt x="289" y="3"/>
                  </a:cubicBezTo>
                  <a:cubicBezTo>
                    <a:pt x="289" y="3"/>
                    <a:pt x="289" y="3"/>
                    <a:pt x="289" y="2"/>
                  </a:cubicBezTo>
                  <a:cubicBezTo>
                    <a:pt x="289" y="3"/>
                    <a:pt x="289" y="3"/>
                    <a:pt x="289" y="3"/>
                  </a:cubicBezTo>
                  <a:cubicBezTo>
                    <a:pt x="287" y="3"/>
                    <a:pt x="285" y="3"/>
                    <a:pt x="284" y="4"/>
                  </a:cubicBezTo>
                  <a:cubicBezTo>
                    <a:pt x="283" y="4"/>
                    <a:pt x="281" y="5"/>
                    <a:pt x="280" y="6"/>
                  </a:cubicBezTo>
                  <a:cubicBezTo>
                    <a:pt x="280" y="6"/>
                    <a:pt x="279" y="6"/>
                    <a:pt x="279" y="7"/>
                  </a:cubicBezTo>
                  <a:cubicBezTo>
                    <a:pt x="279" y="7"/>
                    <a:pt x="279" y="6"/>
                    <a:pt x="279" y="6"/>
                  </a:cubicBezTo>
                  <a:cubicBezTo>
                    <a:pt x="278" y="7"/>
                    <a:pt x="278" y="7"/>
                    <a:pt x="277" y="8"/>
                  </a:cubicBezTo>
                  <a:cubicBezTo>
                    <a:pt x="276" y="8"/>
                    <a:pt x="276" y="8"/>
                    <a:pt x="275" y="9"/>
                  </a:cubicBezTo>
                  <a:cubicBezTo>
                    <a:pt x="275" y="9"/>
                    <a:pt x="275" y="9"/>
                    <a:pt x="275" y="9"/>
                  </a:cubicBezTo>
                  <a:cubicBezTo>
                    <a:pt x="275" y="9"/>
                    <a:pt x="275" y="9"/>
                    <a:pt x="275" y="9"/>
                  </a:cubicBezTo>
                  <a:cubicBezTo>
                    <a:pt x="274" y="9"/>
                    <a:pt x="274" y="10"/>
                    <a:pt x="274" y="10"/>
                  </a:cubicBezTo>
                  <a:cubicBezTo>
                    <a:pt x="273" y="10"/>
                    <a:pt x="273" y="10"/>
                    <a:pt x="273" y="10"/>
                  </a:cubicBezTo>
                  <a:cubicBezTo>
                    <a:pt x="273" y="10"/>
                    <a:pt x="273" y="9"/>
                    <a:pt x="274" y="9"/>
                  </a:cubicBezTo>
                  <a:cubicBezTo>
                    <a:pt x="274" y="9"/>
                    <a:pt x="274" y="9"/>
                    <a:pt x="274" y="9"/>
                  </a:cubicBezTo>
                  <a:cubicBezTo>
                    <a:pt x="274" y="9"/>
                    <a:pt x="274" y="9"/>
                    <a:pt x="274" y="9"/>
                  </a:cubicBezTo>
                  <a:cubicBezTo>
                    <a:pt x="274" y="9"/>
                    <a:pt x="274" y="9"/>
                    <a:pt x="274" y="9"/>
                  </a:cubicBezTo>
                  <a:cubicBezTo>
                    <a:pt x="274" y="9"/>
                    <a:pt x="274" y="9"/>
                    <a:pt x="274" y="9"/>
                  </a:cubicBezTo>
                  <a:cubicBezTo>
                    <a:pt x="273" y="9"/>
                    <a:pt x="272" y="10"/>
                    <a:pt x="271" y="11"/>
                  </a:cubicBezTo>
                  <a:cubicBezTo>
                    <a:pt x="271" y="11"/>
                    <a:pt x="271" y="10"/>
                    <a:pt x="271" y="10"/>
                  </a:cubicBezTo>
                  <a:cubicBezTo>
                    <a:pt x="272" y="9"/>
                    <a:pt x="273" y="9"/>
                    <a:pt x="274" y="8"/>
                  </a:cubicBezTo>
                  <a:cubicBezTo>
                    <a:pt x="274" y="8"/>
                    <a:pt x="273" y="8"/>
                    <a:pt x="273" y="9"/>
                  </a:cubicBezTo>
                  <a:cubicBezTo>
                    <a:pt x="274" y="8"/>
                    <a:pt x="275" y="8"/>
                    <a:pt x="275" y="8"/>
                  </a:cubicBezTo>
                  <a:cubicBezTo>
                    <a:pt x="274" y="8"/>
                    <a:pt x="272" y="9"/>
                    <a:pt x="272" y="9"/>
                  </a:cubicBezTo>
                  <a:cubicBezTo>
                    <a:pt x="272" y="9"/>
                    <a:pt x="272" y="8"/>
                    <a:pt x="272" y="8"/>
                  </a:cubicBezTo>
                  <a:cubicBezTo>
                    <a:pt x="272" y="8"/>
                    <a:pt x="271" y="9"/>
                    <a:pt x="271" y="10"/>
                  </a:cubicBezTo>
                  <a:cubicBezTo>
                    <a:pt x="271" y="10"/>
                    <a:pt x="271" y="10"/>
                    <a:pt x="271" y="10"/>
                  </a:cubicBezTo>
                  <a:cubicBezTo>
                    <a:pt x="271" y="10"/>
                    <a:pt x="271" y="10"/>
                    <a:pt x="271" y="10"/>
                  </a:cubicBezTo>
                  <a:cubicBezTo>
                    <a:pt x="271" y="10"/>
                    <a:pt x="271" y="10"/>
                    <a:pt x="271" y="9"/>
                  </a:cubicBezTo>
                  <a:cubicBezTo>
                    <a:pt x="271" y="10"/>
                    <a:pt x="271" y="10"/>
                    <a:pt x="271" y="10"/>
                  </a:cubicBezTo>
                  <a:cubicBezTo>
                    <a:pt x="271" y="9"/>
                    <a:pt x="271" y="8"/>
                    <a:pt x="271" y="8"/>
                  </a:cubicBezTo>
                  <a:cubicBezTo>
                    <a:pt x="271" y="8"/>
                    <a:pt x="271" y="8"/>
                    <a:pt x="271" y="8"/>
                  </a:cubicBezTo>
                  <a:cubicBezTo>
                    <a:pt x="271" y="7"/>
                    <a:pt x="271" y="7"/>
                    <a:pt x="271" y="6"/>
                  </a:cubicBezTo>
                  <a:cubicBezTo>
                    <a:pt x="271" y="8"/>
                    <a:pt x="271" y="9"/>
                    <a:pt x="270" y="10"/>
                  </a:cubicBezTo>
                  <a:cubicBezTo>
                    <a:pt x="269" y="11"/>
                    <a:pt x="267" y="13"/>
                    <a:pt x="267" y="14"/>
                  </a:cubicBezTo>
                  <a:cubicBezTo>
                    <a:pt x="267" y="14"/>
                    <a:pt x="266" y="14"/>
                    <a:pt x="266" y="14"/>
                  </a:cubicBezTo>
                  <a:cubicBezTo>
                    <a:pt x="267" y="14"/>
                    <a:pt x="267" y="13"/>
                    <a:pt x="267" y="12"/>
                  </a:cubicBezTo>
                  <a:cubicBezTo>
                    <a:pt x="267" y="13"/>
                    <a:pt x="266" y="14"/>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5" y="14"/>
                  </a:cubicBezTo>
                  <a:cubicBezTo>
                    <a:pt x="265" y="14"/>
                    <a:pt x="265" y="14"/>
                    <a:pt x="265" y="14"/>
                  </a:cubicBezTo>
                  <a:cubicBezTo>
                    <a:pt x="265" y="14"/>
                    <a:pt x="265" y="14"/>
                    <a:pt x="265" y="14"/>
                  </a:cubicBezTo>
                  <a:cubicBezTo>
                    <a:pt x="265" y="14"/>
                    <a:pt x="265" y="14"/>
                    <a:pt x="265" y="14"/>
                  </a:cubicBezTo>
                  <a:cubicBezTo>
                    <a:pt x="265" y="14"/>
                    <a:pt x="265" y="14"/>
                    <a:pt x="265" y="14"/>
                  </a:cubicBezTo>
                  <a:cubicBezTo>
                    <a:pt x="265" y="14"/>
                    <a:pt x="265" y="13"/>
                    <a:pt x="264" y="13"/>
                  </a:cubicBezTo>
                  <a:cubicBezTo>
                    <a:pt x="265" y="14"/>
                    <a:pt x="265" y="15"/>
                    <a:pt x="265" y="16"/>
                  </a:cubicBezTo>
                  <a:cubicBezTo>
                    <a:pt x="265" y="16"/>
                    <a:pt x="265" y="16"/>
                    <a:pt x="265" y="16"/>
                  </a:cubicBezTo>
                  <a:cubicBezTo>
                    <a:pt x="265" y="15"/>
                    <a:pt x="264" y="14"/>
                    <a:pt x="264" y="13"/>
                  </a:cubicBezTo>
                  <a:cubicBezTo>
                    <a:pt x="264" y="13"/>
                    <a:pt x="264" y="13"/>
                    <a:pt x="264" y="13"/>
                  </a:cubicBezTo>
                  <a:cubicBezTo>
                    <a:pt x="264" y="13"/>
                    <a:pt x="263" y="12"/>
                    <a:pt x="263" y="12"/>
                  </a:cubicBezTo>
                  <a:cubicBezTo>
                    <a:pt x="263" y="12"/>
                    <a:pt x="264" y="13"/>
                    <a:pt x="264" y="14"/>
                  </a:cubicBezTo>
                  <a:cubicBezTo>
                    <a:pt x="264" y="14"/>
                    <a:pt x="264" y="15"/>
                    <a:pt x="264" y="15"/>
                  </a:cubicBezTo>
                  <a:cubicBezTo>
                    <a:pt x="264" y="16"/>
                    <a:pt x="264" y="16"/>
                    <a:pt x="264" y="16"/>
                  </a:cubicBezTo>
                  <a:cubicBezTo>
                    <a:pt x="263" y="18"/>
                    <a:pt x="262" y="19"/>
                    <a:pt x="260" y="21"/>
                  </a:cubicBezTo>
                  <a:cubicBezTo>
                    <a:pt x="260" y="21"/>
                    <a:pt x="260" y="20"/>
                    <a:pt x="260" y="20"/>
                  </a:cubicBezTo>
                  <a:cubicBezTo>
                    <a:pt x="260" y="20"/>
                    <a:pt x="260" y="21"/>
                    <a:pt x="260" y="21"/>
                  </a:cubicBezTo>
                  <a:cubicBezTo>
                    <a:pt x="260" y="22"/>
                    <a:pt x="260" y="22"/>
                    <a:pt x="260" y="22"/>
                  </a:cubicBezTo>
                  <a:cubicBezTo>
                    <a:pt x="260" y="21"/>
                    <a:pt x="260" y="20"/>
                    <a:pt x="260" y="20"/>
                  </a:cubicBezTo>
                  <a:cubicBezTo>
                    <a:pt x="260" y="21"/>
                    <a:pt x="260" y="21"/>
                    <a:pt x="260" y="21"/>
                  </a:cubicBezTo>
                  <a:cubicBezTo>
                    <a:pt x="260" y="20"/>
                    <a:pt x="260" y="19"/>
                    <a:pt x="260" y="18"/>
                  </a:cubicBezTo>
                  <a:cubicBezTo>
                    <a:pt x="259" y="20"/>
                    <a:pt x="259" y="21"/>
                    <a:pt x="259" y="23"/>
                  </a:cubicBezTo>
                  <a:cubicBezTo>
                    <a:pt x="259" y="23"/>
                    <a:pt x="259" y="23"/>
                    <a:pt x="259" y="23"/>
                  </a:cubicBezTo>
                  <a:cubicBezTo>
                    <a:pt x="258" y="23"/>
                    <a:pt x="258" y="22"/>
                    <a:pt x="258" y="21"/>
                  </a:cubicBezTo>
                  <a:cubicBezTo>
                    <a:pt x="258" y="22"/>
                    <a:pt x="258" y="23"/>
                    <a:pt x="258" y="24"/>
                  </a:cubicBezTo>
                  <a:cubicBezTo>
                    <a:pt x="258" y="24"/>
                    <a:pt x="258" y="24"/>
                    <a:pt x="258" y="24"/>
                  </a:cubicBezTo>
                  <a:cubicBezTo>
                    <a:pt x="258" y="23"/>
                    <a:pt x="258" y="22"/>
                    <a:pt x="257" y="22"/>
                  </a:cubicBezTo>
                  <a:cubicBezTo>
                    <a:pt x="257" y="22"/>
                    <a:pt x="257" y="22"/>
                    <a:pt x="257" y="22"/>
                  </a:cubicBezTo>
                  <a:cubicBezTo>
                    <a:pt x="257" y="20"/>
                    <a:pt x="257" y="20"/>
                    <a:pt x="257" y="20"/>
                  </a:cubicBezTo>
                  <a:cubicBezTo>
                    <a:pt x="257" y="22"/>
                    <a:pt x="258" y="23"/>
                    <a:pt x="258" y="25"/>
                  </a:cubicBezTo>
                  <a:cubicBezTo>
                    <a:pt x="257" y="26"/>
                    <a:pt x="257" y="27"/>
                    <a:pt x="256" y="27"/>
                  </a:cubicBezTo>
                  <a:cubicBezTo>
                    <a:pt x="256" y="28"/>
                    <a:pt x="255" y="29"/>
                    <a:pt x="255" y="30"/>
                  </a:cubicBezTo>
                  <a:cubicBezTo>
                    <a:pt x="253" y="32"/>
                    <a:pt x="251" y="34"/>
                    <a:pt x="251" y="38"/>
                  </a:cubicBezTo>
                  <a:cubicBezTo>
                    <a:pt x="251" y="37"/>
                    <a:pt x="252" y="34"/>
                    <a:pt x="254" y="32"/>
                  </a:cubicBezTo>
                  <a:cubicBezTo>
                    <a:pt x="254" y="32"/>
                    <a:pt x="254" y="33"/>
                    <a:pt x="253" y="33"/>
                  </a:cubicBezTo>
                  <a:cubicBezTo>
                    <a:pt x="253" y="34"/>
                    <a:pt x="252" y="34"/>
                    <a:pt x="252" y="35"/>
                  </a:cubicBezTo>
                  <a:cubicBezTo>
                    <a:pt x="251" y="36"/>
                    <a:pt x="251" y="38"/>
                    <a:pt x="250" y="39"/>
                  </a:cubicBezTo>
                  <a:cubicBezTo>
                    <a:pt x="250" y="40"/>
                    <a:pt x="249" y="40"/>
                    <a:pt x="248" y="40"/>
                  </a:cubicBezTo>
                  <a:cubicBezTo>
                    <a:pt x="248" y="40"/>
                    <a:pt x="249" y="40"/>
                    <a:pt x="250" y="40"/>
                  </a:cubicBezTo>
                  <a:cubicBezTo>
                    <a:pt x="250" y="40"/>
                    <a:pt x="250" y="41"/>
                    <a:pt x="250" y="41"/>
                  </a:cubicBezTo>
                  <a:cubicBezTo>
                    <a:pt x="249" y="42"/>
                    <a:pt x="248" y="42"/>
                    <a:pt x="247" y="43"/>
                  </a:cubicBezTo>
                  <a:cubicBezTo>
                    <a:pt x="248" y="42"/>
                    <a:pt x="249" y="42"/>
                    <a:pt x="250" y="42"/>
                  </a:cubicBezTo>
                  <a:cubicBezTo>
                    <a:pt x="250" y="42"/>
                    <a:pt x="250" y="42"/>
                    <a:pt x="249" y="42"/>
                  </a:cubicBezTo>
                  <a:cubicBezTo>
                    <a:pt x="249" y="42"/>
                    <a:pt x="249" y="43"/>
                    <a:pt x="249" y="43"/>
                  </a:cubicBezTo>
                  <a:cubicBezTo>
                    <a:pt x="249" y="42"/>
                    <a:pt x="249" y="42"/>
                    <a:pt x="249" y="42"/>
                  </a:cubicBezTo>
                  <a:cubicBezTo>
                    <a:pt x="249" y="42"/>
                    <a:pt x="249" y="43"/>
                    <a:pt x="249" y="43"/>
                  </a:cubicBezTo>
                  <a:cubicBezTo>
                    <a:pt x="249" y="44"/>
                    <a:pt x="248" y="44"/>
                    <a:pt x="247" y="44"/>
                  </a:cubicBezTo>
                  <a:cubicBezTo>
                    <a:pt x="248" y="44"/>
                    <a:pt x="249" y="44"/>
                    <a:pt x="249" y="43"/>
                  </a:cubicBezTo>
                  <a:cubicBezTo>
                    <a:pt x="249" y="43"/>
                    <a:pt x="249" y="43"/>
                    <a:pt x="249" y="44"/>
                  </a:cubicBezTo>
                  <a:cubicBezTo>
                    <a:pt x="249" y="44"/>
                    <a:pt x="249" y="44"/>
                    <a:pt x="249" y="44"/>
                  </a:cubicBezTo>
                  <a:cubicBezTo>
                    <a:pt x="249" y="44"/>
                    <a:pt x="249" y="44"/>
                    <a:pt x="249" y="45"/>
                  </a:cubicBezTo>
                  <a:cubicBezTo>
                    <a:pt x="249" y="44"/>
                    <a:pt x="249" y="44"/>
                    <a:pt x="249" y="44"/>
                  </a:cubicBezTo>
                  <a:cubicBezTo>
                    <a:pt x="249" y="45"/>
                    <a:pt x="249" y="45"/>
                    <a:pt x="249" y="45"/>
                  </a:cubicBezTo>
                  <a:cubicBezTo>
                    <a:pt x="249" y="46"/>
                    <a:pt x="248" y="46"/>
                    <a:pt x="248" y="46"/>
                  </a:cubicBezTo>
                  <a:cubicBezTo>
                    <a:pt x="248" y="46"/>
                    <a:pt x="249" y="46"/>
                    <a:pt x="249" y="45"/>
                  </a:cubicBezTo>
                  <a:cubicBezTo>
                    <a:pt x="249" y="47"/>
                    <a:pt x="249" y="48"/>
                    <a:pt x="249" y="48"/>
                  </a:cubicBezTo>
                  <a:cubicBezTo>
                    <a:pt x="249" y="48"/>
                    <a:pt x="249" y="47"/>
                    <a:pt x="249" y="45"/>
                  </a:cubicBezTo>
                  <a:cubicBezTo>
                    <a:pt x="250" y="45"/>
                    <a:pt x="250" y="44"/>
                    <a:pt x="251" y="44"/>
                  </a:cubicBezTo>
                  <a:cubicBezTo>
                    <a:pt x="251" y="44"/>
                    <a:pt x="250" y="44"/>
                    <a:pt x="250" y="45"/>
                  </a:cubicBezTo>
                  <a:cubicBezTo>
                    <a:pt x="250" y="46"/>
                    <a:pt x="249" y="46"/>
                    <a:pt x="249" y="47"/>
                  </a:cubicBezTo>
                  <a:cubicBezTo>
                    <a:pt x="249" y="47"/>
                    <a:pt x="249" y="48"/>
                    <a:pt x="249" y="48"/>
                  </a:cubicBezTo>
                  <a:cubicBezTo>
                    <a:pt x="249" y="48"/>
                    <a:pt x="249" y="49"/>
                    <a:pt x="248" y="49"/>
                  </a:cubicBezTo>
                  <a:cubicBezTo>
                    <a:pt x="248" y="50"/>
                    <a:pt x="248" y="50"/>
                    <a:pt x="248" y="51"/>
                  </a:cubicBezTo>
                  <a:cubicBezTo>
                    <a:pt x="247" y="52"/>
                    <a:pt x="247" y="53"/>
                    <a:pt x="246" y="53"/>
                  </a:cubicBezTo>
                  <a:cubicBezTo>
                    <a:pt x="246" y="53"/>
                    <a:pt x="247" y="52"/>
                    <a:pt x="248" y="52"/>
                  </a:cubicBezTo>
                  <a:cubicBezTo>
                    <a:pt x="248" y="52"/>
                    <a:pt x="248" y="53"/>
                    <a:pt x="248" y="54"/>
                  </a:cubicBezTo>
                  <a:cubicBezTo>
                    <a:pt x="247" y="58"/>
                    <a:pt x="247" y="58"/>
                    <a:pt x="247" y="58"/>
                  </a:cubicBezTo>
                  <a:cubicBezTo>
                    <a:pt x="247" y="58"/>
                    <a:pt x="247" y="58"/>
                    <a:pt x="247" y="58"/>
                  </a:cubicBezTo>
                  <a:cubicBezTo>
                    <a:pt x="247" y="59"/>
                    <a:pt x="247" y="59"/>
                    <a:pt x="247" y="59"/>
                  </a:cubicBezTo>
                  <a:cubicBezTo>
                    <a:pt x="247" y="59"/>
                    <a:pt x="247" y="59"/>
                    <a:pt x="247" y="59"/>
                  </a:cubicBezTo>
                  <a:cubicBezTo>
                    <a:pt x="247" y="59"/>
                    <a:pt x="247" y="60"/>
                    <a:pt x="248" y="60"/>
                  </a:cubicBezTo>
                  <a:cubicBezTo>
                    <a:pt x="246" y="61"/>
                    <a:pt x="244" y="62"/>
                    <a:pt x="243" y="63"/>
                  </a:cubicBezTo>
                  <a:cubicBezTo>
                    <a:pt x="242" y="65"/>
                    <a:pt x="241" y="78"/>
                    <a:pt x="245" y="83"/>
                  </a:cubicBezTo>
                  <a:cubicBezTo>
                    <a:pt x="247" y="85"/>
                    <a:pt x="249" y="86"/>
                    <a:pt x="251" y="87"/>
                  </a:cubicBezTo>
                  <a:cubicBezTo>
                    <a:pt x="251" y="88"/>
                    <a:pt x="251" y="89"/>
                    <a:pt x="251" y="91"/>
                  </a:cubicBezTo>
                  <a:cubicBezTo>
                    <a:pt x="251" y="94"/>
                    <a:pt x="251" y="97"/>
                    <a:pt x="251" y="100"/>
                  </a:cubicBezTo>
                  <a:cubicBezTo>
                    <a:pt x="251" y="102"/>
                    <a:pt x="251" y="104"/>
                    <a:pt x="251" y="104"/>
                  </a:cubicBezTo>
                  <a:cubicBezTo>
                    <a:pt x="251" y="104"/>
                    <a:pt x="251" y="102"/>
                    <a:pt x="251" y="100"/>
                  </a:cubicBezTo>
                  <a:cubicBezTo>
                    <a:pt x="251" y="99"/>
                    <a:pt x="251" y="98"/>
                    <a:pt x="251" y="98"/>
                  </a:cubicBezTo>
                  <a:cubicBezTo>
                    <a:pt x="252" y="97"/>
                    <a:pt x="252" y="97"/>
                    <a:pt x="252" y="96"/>
                  </a:cubicBezTo>
                  <a:cubicBezTo>
                    <a:pt x="252" y="94"/>
                    <a:pt x="252" y="92"/>
                    <a:pt x="252" y="89"/>
                  </a:cubicBezTo>
                  <a:cubicBezTo>
                    <a:pt x="252" y="91"/>
                    <a:pt x="252" y="92"/>
                    <a:pt x="253" y="94"/>
                  </a:cubicBezTo>
                  <a:cubicBezTo>
                    <a:pt x="253" y="94"/>
                    <a:pt x="253" y="94"/>
                    <a:pt x="252" y="94"/>
                  </a:cubicBezTo>
                  <a:cubicBezTo>
                    <a:pt x="252" y="96"/>
                    <a:pt x="252" y="97"/>
                    <a:pt x="252" y="98"/>
                  </a:cubicBezTo>
                  <a:cubicBezTo>
                    <a:pt x="252" y="99"/>
                    <a:pt x="253" y="100"/>
                    <a:pt x="253" y="101"/>
                  </a:cubicBezTo>
                  <a:cubicBezTo>
                    <a:pt x="253" y="102"/>
                    <a:pt x="253" y="104"/>
                    <a:pt x="253" y="105"/>
                  </a:cubicBezTo>
                  <a:cubicBezTo>
                    <a:pt x="253" y="105"/>
                    <a:pt x="253" y="105"/>
                    <a:pt x="253" y="105"/>
                  </a:cubicBezTo>
                  <a:cubicBezTo>
                    <a:pt x="253" y="105"/>
                    <a:pt x="253" y="105"/>
                    <a:pt x="253" y="105"/>
                  </a:cubicBezTo>
                  <a:cubicBezTo>
                    <a:pt x="253" y="105"/>
                    <a:pt x="253" y="106"/>
                    <a:pt x="253" y="106"/>
                  </a:cubicBezTo>
                  <a:cubicBezTo>
                    <a:pt x="253" y="106"/>
                    <a:pt x="253" y="105"/>
                    <a:pt x="253" y="105"/>
                  </a:cubicBezTo>
                  <a:cubicBezTo>
                    <a:pt x="253" y="105"/>
                    <a:pt x="253" y="105"/>
                    <a:pt x="253" y="105"/>
                  </a:cubicBezTo>
                  <a:cubicBezTo>
                    <a:pt x="253" y="104"/>
                    <a:pt x="253" y="102"/>
                    <a:pt x="253" y="101"/>
                  </a:cubicBezTo>
                  <a:cubicBezTo>
                    <a:pt x="253" y="101"/>
                    <a:pt x="253" y="100"/>
                    <a:pt x="253" y="99"/>
                  </a:cubicBezTo>
                  <a:cubicBezTo>
                    <a:pt x="253" y="101"/>
                    <a:pt x="253" y="102"/>
                    <a:pt x="253" y="103"/>
                  </a:cubicBezTo>
                  <a:cubicBezTo>
                    <a:pt x="253" y="105"/>
                    <a:pt x="253" y="106"/>
                    <a:pt x="253" y="106"/>
                  </a:cubicBezTo>
                  <a:cubicBezTo>
                    <a:pt x="253" y="107"/>
                    <a:pt x="253" y="108"/>
                    <a:pt x="253" y="108"/>
                  </a:cubicBezTo>
                  <a:cubicBezTo>
                    <a:pt x="253" y="108"/>
                    <a:pt x="253" y="107"/>
                    <a:pt x="253" y="106"/>
                  </a:cubicBezTo>
                  <a:cubicBezTo>
                    <a:pt x="253" y="106"/>
                    <a:pt x="253" y="105"/>
                    <a:pt x="253" y="103"/>
                  </a:cubicBezTo>
                  <a:cubicBezTo>
                    <a:pt x="253" y="101"/>
                    <a:pt x="253" y="99"/>
                    <a:pt x="254" y="96"/>
                  </a:cubicBezTo>
                  <a:cubicBezTo>
                    <a:pt x="254" y="98"/>
                    <a:pt x="254" y="100"/>
                    <a:pt x="254" y="100"/>
                  </a:cubicBezTo>
                  <a:cubicBezTo>
                    <a:pt x="254" y="100"/>
                    <a:pt x="254" y="97"/>
                    <a:pt x="254" y="94"/>
                  </a:cubicBezTo>
                  <a:cubicBezTo>
                    <a:pt x="254" y="94"/>
                    <a:pt x="254" y="94"/>
                    <a:pt x="254" y="94"/>
                  </a:cubicBezTo>
                  <a:cubicBezTo>
                    <a:pt x="254" y="95"/>
                    <a:pt x="254" y="96"/>
                    <a:pt x="254" y="97"/>
                  </a:cubicBezTo>
                  <a:cubicBezTo>
                    <a:pt x="254" y="97"/>
                    <a:pt x="254" y="97"/>
                    <a:pt x="254" y="97"/>
                  </a:cubicBezTo>
                  <a:cubicBezTo>
                    <a:pt x="254" y="97"/>
                    <a:pt x="254" y="97"/>
                    <a:pt x="254" y="97"/>
                  </a:cubicBezTo>
                  <a:cubicBezTo>
                    <a:pt x="254" y="97"/>
                    <a:pt x="254" y="97"/>
                    <a:pt x="254" y="98"/>
                  </a:cubicBezTo>
                  <a:cubicBezTo>
                    <a:pt x="254" y="98"/>
                    <a:pt x="254" y="99"/>
                    <a:pt x="254" y="100"/>
                  </a:cubicBezTo>
                  <a:cubicBezTo>
                    <a:pt x="254" y="102"/>
                    <a:pt x="254" y="104"/>
                    <a:pt x="254" y="105"/>
                  </a:cubicBezTo>
                  <a:cubicBezTo>
                    <a:pt x="254" y="107"/>
                    <a:pt x="254" y="108"/>
                    <a:pt x="254" y="108"/>
                  </a:cubicBezTo>
                  <a:cubicBezTo>
                    <a:pt x="254" y="108"/>
                    <a:pt x="254" y="107"/>
                    <a:pt x="254" y="106"/>
                  </a:cubicBezTo>
                  <a:cubicBezTo>
                    <a:pt x="254" y="105"/>
                    <a:pt x="254" y="105"/>
                    <a:pt x="255" y="104"/>
                  </a:cubicBezTo>
                  <a:cubicBezTo>
                    <a:pt x="255" y="104"/>
                    <a:pt x="255" y="104"/>
                    <a:pt x="255" y="104"/>
                  </a:cubicBezTo>
                  <a:cubicBezTo>
                    <a:pt x="255" y="105"/>
                    <a:pt x="255" y="106"/>
                    <a:pt x="255" y="107"/>
                  </a:cubicBezTo>
                  <a:cubicBezTo>
                    <a:pt x="255" y="109"/>
                    <a:pt x="255" y="111"/>
                    <a:pt x="255" y="111"/>
                  </a:cubicBezTo>
                  <a:cubicBezTo>
                    <a:pt x="255" y="111"/>
                    <a:pt x="255" y="109"/>
                    <a:pt x="255" y="107"/>
                  </a:cubicBezTo>
                  <a:cubicBezTo>
                    <a:pt x="255" y="106"/>
                    <a:pt x="255" y="105"/>
                    <a:pt x="255" y="104"/>
                  </a:cubicBezTo>
                  <a:cubicBezTo>
                    <a:pt x="256" y="103"/>
                    <a:pt x="256" y="103"/>
                    <a:pt x="256" y="102"/>
                  </a:cubicBezTo>
                  <a:cubicBezTo>
                    <a:pt x="256" y="103"/>
                    <a:pt x="256" y="104"/>
                    <a:pt x="257" y="105"/>
                  </a:cubicBezTo>
                  <a:cubicBezTo>
                    <a:pt x="257" y="106"/>
                    <a:pt x="256" y="106"/>
                    <a:pt x="256" y="106"/>
                  </a:cubicBezTo>
                  <a:cubicBezTo>
                    <a:pt x="256" y="106"/>
                    <a:pt x="257" y="106"/>
                    <a:pt x="257" y="105"/>
                  </a:cubicBezTo>
                  <a:cubicBezTo>
                    <a:pt x="257" y="106"/>
                    <a:pt x="257" y="107"/>
                    <a:pt x="257" y="107"/>
                  </a:cubicBezTo>
                  <a:cubicBezTo>
                    <a:pt x="257" y="107"/>
                    <a:pt x="257" y="107"/>
                    <a:pt x="257" y="108"/>
                  </a:cubicBezTo>
                  <a:cubicBezTo>
                    <a:pt x="257" y="107"/>
                    <a:pt x="257" y="107"/>
                    <a:pt x="257" y="107"/>
                  </a:cubicBezTo>
                  <a:cubicBezTo>
                    <a:pt x="257" y="112"/>
                    <a:pt x="257" y="116"/>
                    <a:pt x="258" y="117"/>
                  </a:cubicBezTo>
                  <a:cubicBezTo>
                    <a:pt x="259" y="121"/>
                    <a:pt x="260" y="124"/>
                    <a:pt x="259" y="125"/>
                  </a:cubicBezTo>
                  <a:cubicBezTo>
                    <a:pt x="257" y="125"/>
                    <a:pt x="255" y="128"/>
                    <a:pt x="254" y="130"/>
                  </a:cubicBezTo>
                  <a:cubicBezTo>
                    <a:pt x="253" y="131"/>
                    <a:pt x="252" y="130"/>
                    <a:pt x="252" y="135"/>
                  </a:cubicBezTo>
                  <a:cubicBezTo>
                    <a:pt x="252" y="137"/>
                    <a:pt x="252" y="138"/>
                    <a:pt x="253" y="139"/>
                  </a:cubicBezTo>
                  <a:cubicBezTo>
                    <a:pt x="247" y="143"/>
                    <a:pt x="237" y="145"/>
                    <a:pt x="229" y="150"/>
                  </a:cubicBezTo>
                  <a:cubicBezTo>
                    <a:pt x="218" y="158"/>
                    <a:pt x="175" y="191"/>
                    <a:pt x="172" y="194"/>
                  </a:cubicBezTo>
                  <a:cubicBezTo>
                    <a:pt x="170" y="196"/>
                    <a:pt x="167" y="198"/>
                    <a:pt x="164" y="199"/>
                  </a:cubicBezTo>
                  <a:cubicBezTo>
                    <a:pt x="163" y="199"/>
                    <a:pt x="161" y="198"/>
                    <a:pt x="161" y="198"/>
                  </a:cubicBezTo>
                  <a:cubicBezTo>
                    <a:pt x="157" y="196"/>
                    <a:pt x="153" y="194"/>
                    <a:pt x="148" y="192"/>
                  </a:cubicBezTo>
                  <a:cubicBezTo>
                    <a:pt x="144" y="190"/>
                    <a:pt x="141" y="190"/>
                    <a:pt x="137" y="190"/>
                  </a:cubicBezTo>
                  <a:cubicBezTo>
                    <a:pt x="134" y="191"/>
                    <a:pt x="131" y="190"/>
                    <a:pt x="124" y="190"/>
                  </a:cubicBezTo>
                  <a:cubicBezTo>
                    <a:pt x="119" y="189"/>
                    <a:pt x="99" y="183"/>
                    <a:pt x="86" y="179"/>
                  </a:cubicBezTo>
                  <a:cubicBezTo>
                    <a:pt x="88" y="177"/>
                    <a:pt x="90" y="175"/>
                    <a:pt x="89" y="173"/>
                  </a:cubicBezTo>
                  <a:cubicBezTo>
                    <a:pt x="88" y="170"/>
                    <a:pt x="87" y="168"/>
                    <a:pt x="85" y="168"/>
                  </a:cubicBezTo>
                  <a:cubicBezTo>
                    <a:pt x="83" y="169"/>
                    <a:pt x="81" y="170"/>
                    <a:pt x="78" y="171"/>
                  </a:cubicBezTo>
                  <a:cubicBezTo>
                    <a:pt x="76" y="172"/>
                    <a:pt x="76" y="172"/>
                    <a:pt x="75" y="172"/>
                  </a:cubicBezTo>
                  <a:cubicBezTo>
                    <a:pt x="74" y="172"/>
                    <a:pt x="63" y="161"/>
                    <a:pt x="62" y="159"/>
                  </a:cubicBezTo>
                  <a:cubicBezTo>
                    <a:pt x="61" y="158"/>
                    <a:pt x="59" y="148"/>
                    <a:pt x="57" y="144"/>
                  </a:cubicBezTo>
                  <a:cubicBezTo>
                    <a:pt x="56" y="140"/>
                    <a:pt x="56" y="138"/>
                    <a:pt x="53" y="137"/>
                  </a:cubicBezTo>
                  <a:cubicBezTo>
                    <a:pt x="51" y="136"/>
                    <a:pt x="49" y="133"/>
                    <a:pt x="45" y="137"/>
                  </a:cubicBezTo>
                  <a:cubicBezTo>
                    <a:pt x="42" y="141"/>
                    <a:pt x="40" y="142"/>
                    <a:pt x="42" y="144"/>
                  </a:cubicBezTo>
                  <a:cubicBezTo>
                    <a:pt x="43" y="146"/>
                    <a:pt x="47" y="146"/>
                    <a:pt x="47" y="146"/>
                  </a:cubicBezTo>
                  <a:cubicBezTo>
                    <a:pt x="47" y="146"/>
                    <a:pt x="48" y="154"/>
                    <a:pt x="48" y="155"/>
                  </a:cubicBezTo>
                  <a:cubicBezTo>
                    <a:pt x="49" y="156"/>
                    <a:pt x="46" y="157"/>
                    <a:pt x="46" y="157"/>
                  </a:cubicBezTo>
                  <a:cubicBezTo>
                    <a:pt x="46" y="157"/>
                    <a:pt x="36" y="145"/>
                    <a:pt x="34" y="143"/>
                  </a:cubicBezTo>
                  <a:cubicBezTo>
                    <a:pt x="32" y="141"/>
                    <a:pt x="31" y="140"/>
                    <a:pt x="28" y="139"/>
                  </a:cubicBezTo>
                  <a:cubicBezTo>
                    <a:pt x="25" y="139"/>
                    <a:pt x="24" y="138"/>
                    <a:pt x="21" y="140"/>
                  </a:cubicBezTo>
                  <a:cubicBezTo>
                    <a:pt x="19" y="142"/>
                    <a:pt x="16" y="145"/>
                    <a:pt x="17" y="148"/>
                  </a:cubicBezTo>
                  <a:cubicBezTo>
                    <a:pt x="19" y="150"/>
                    <a:pt x="25" y="150"/>
                    <a:pt x="25" y="150"/>
                  </a:cubicBezTo>
                  <a:cubicBezTo>
                    <a:pt x="26" y="151"/>
                    <a:pt x="30" y="153"/>
                    <a:pt x="31" y="156"/>
                  </a:cubicBezTo>
                  <a:cubicBezTo>
                    <a:pt x="32" y="159"/>
                    <a:pt x="34" y="160"/>
                    <a:pt x="35" y="161"/>
                  </a:cubicBezTo>
                  <a:cubicBezTo>
                    <a:pt x="36" y="163"/>
                    <a:pt x="35" y="164"/>
                    <a:pt x="33" y="163"/>
                  </a:cubicBezTo>
                  <a:cubicBezTo>
                    <a:pt x="32" y="162"/>
                    <a:pt x="23" y="156"/>
                    <a:pt x="20" y="155"/>
                  </a:cubicBezTo>
                  <a:cubicBezTo>
                    <a:pt x="16" y="153"/>
                    <a:pt x="14" y="153"/>
                    <a:pt x="12" y="156"/>
                  </a:cubicBezTo>
                  <a:cubicBezTo>
                    <a:pt x="9" y="158"/>
                    <a:pt x="6" y="163"/>
                    <a:pt x="8" y="164"/>
                  </a:cubicBezTo>
                  <a:cubicBezTo>
                    <a:pt x="10" y="165"/>
                    <a:pt x="12" y="165"/>
                    <a:pt x="13" y="165"/>
                  </a:cubicBezTo>
                  <a:cubicBezTo>
                    <a:pt x="15" y="165"/>
                    <a:pt x="21" y="167"/>
                    <a:pt x="24" y="169"/>
                  </a:cubicBezTo>
                  <a:cubicBezTo>
                    <a:pt x="27" y="172"/>
                    <a:pt x="29" y="173"/>
                    <a:pt x="29" y="175"/>
                  </a:cubicBezTo>
                  <a:cubicBezTo>
                    <a:pt x="29" y="176"/>
                    <a:pt x="30" y="179"/>
                    <a:pt x="28" y="178"/>
                  </a:cubicBezTo>
                  <a:cubicBezTo>
                    <a:pt x="25" y="178"/>
                    <a:pt x="17" y="177"/>
                    <a:pt x="15" y="177"/>
                  </a:cubicBezTo>
                  <a:cubicBezTo>
                    <a:pt x="12" y="178"/>
                    <a:pt x="8" y="180"/>
                    <a:pt x="5" y="183"/>
                  </a:cubicBezTo>
                  <a:cubicBezTo>
                    <a:pt x="1" y="187"/>
                    <a:pt x="0" y="191"/>
                    <a:pt x="4" y="191"/>
                  </a:cubicBezTo>
                  <a:cubicBezTo>
                    <a:pt x="8" y="191"/>
                    <a:pt x="12" y="189"/>
                    <a:pt x="13" y="188"/>
                  </a:cubicBezTo>
                  <a:cubicBezTo>
                    <a:pt x="14" y="187"/>
                    <a:pt x="18" y="188"/>
                    <a:pt x="19" y="188"/>
                  </a:cubicBezTo>
                  <a:cubicBezTo>
                    <a:pt x="20" y="187"/>
                    <a:pt x="27" y="187"/>
                    <a:pt x="27" y="187"/>
                  </a:cubicBezTo>
                  <a:cubicBezTo>
                    <a:pt x="27" y="187"/>
                    <a:pt x="40" y="197"/>
                    <a:pt x="45" y="199"/>
                  </a:cubicBezTo>
                  <a:cubicBezTo>
                    <a:pt x="50" y="201"/>
                    <a:pt x="54" y="203"/>
                    <a:pt x="54" y="203"/>
                  </a:cubicBezTo>
                  <a:cubicBezTo>
                    <a:pt x="57" y="205"/>
                    <a:pt x="61" y="209"/>
                    <a:pt x="66" y="212"/>
                  </a:cubicBezTo>
                  <a:cubicBezTo>
                    <a:pt x="66" y="216"/>
                    <a:pt x="66" y="216"/>
                    <a:pt x="66" y="216"/>
                  </a:cubicBezTo>
                  <a:cubicBezTo>
                    <a:pt x="66" y="216"/>
                    <a:pt x="66" y="216"/>
                    <a:pt x="66" y="216"/>
                  </a:cubicBezTo>
                  <a:cubicBezTo>
                    <a:pt x="66" y="216"/>
                    <a:pt x="66" y="216"/>
                    <a:pt x="66" y="216"/>
                  </a:cubicBezTo>
                  <a:cubicBezTo>
                    <a:pt x="66" y="219"/>
                    <a:pt x="63" y="220"/>
                    <a:pt x="60" y="231"/>
                  </a:cubicBezTo>
                  <a:cubicBezTo>
                    <a:pt x="57" y="241"/>
                    <a:pt x="60" y="233"/>
                    <a:pt x="59" y="237"/>
                  </a:cubicBezTo>
                  <a:cubicBezTo>
                    <a:pt x="59" y="241"/>
                    <a:pt x="52" y="254"/>
                    <a:pt x="53" y="256"/>
                  </a:cubicBezTo>
                  <a:cubicBezTo>
                    <a:pt x="54" y="257"/>
                    <a:pt x="60" y="251"/>
                    <a:pt x="64" y="250"/>
                  </a:cubicBezTo>
                  <a:cubicBezTo>
                    <a:pt x="67" y="248"/>
                    <a:pt x="72" y="244"/>
                    <a:pt x="78" y="241"/>
                  </a:cubicBezTo>
                  <a:cubicBezTo>
                    <a:pt x="84" y="238"/>
                    <a:pt x="85" y="242"/>
                    <a:pt x="85" y="242"/>
                  </a:cubicBezTo>
                  <a:cubicBezTo>
                    <a:pt x="85" y="242"/>
                    <a:pt x="77" y="256"/>
                    <a:pt x="75" y="258"/>
                  </a:cubicBezTo>
                  <a:cubicBezTo>
                    <a:pt x="74" y="259"/>
                    <a:pt x="80" y="254"/>
                    <a:pt x="87" y="248"/>
                  </a:cubicBezTo>
                  <a:cubicBezTo>
                    <a:pt x="95" y="242"/>
                    <a:pt x="115" y="238"/>
                    <a:pt x="117" y="238"/>
                  </a:cubicBezTo>
                  <a:cubicBezTo>
                    <a:pt x="118" y="239"/>
                    <a:pt x="120" y="241"/>
                    <a:pt x="123" y="243"/>
                  </a:cubicBezTo>
                  <a:cubicBezTo>
                    <a:pt x="124" y="244"/>
                    <a:pt x="125" y="244"/>
                    <a:pt x="125" y="245"/>
                  </a:cubicBezTo>
                  <a:cubicBezTo>
                    <a:pt x="126" y="245"/>
                    <a:pt x="126" y="245"/>
                    <a:pt x="126" y="246"/>
                  </a:cubicBezTo>
                  <a:cubicBezTo>
                    <a:pt x="127" y="246"/>
                    <a:pt x="127" y="247"/>
                    <a:pt x="128" y="247"/>
                  </a:cubicBezTo>
                  <a:cubicBezTo>
                    <a:pt x="128" y="247"/>
                    <a:pt x="129" y="247"/>
                    <a:pt x="129" y="247"/>
                  </a:cubicBezTo>
                  <a:cubicBezTo>
                    <a:pt x="129" y="247"/>
                    <a:pt x="130" y="247"/>
                    <a:pt x="130" y="248"/>
                  </a:cubicBezTo>
                  <a:cubicBezTo>
                    <a:pt x="137" y="251"/>
                    <a:pt x="138" y="249"/>
                    <a:pt x="149" y="252"/>
                  </a:cubicBezTo>
                  <a:cubicBezTo>
                    <a:pt x="151" y="251"/>
                    <a:pt x="152" y="250"/>
                    <a:pt x="153" y="249"/>
                  </a:cubicBezTo>
                  <a:cubicBezTo>
                    <a:pt x="165" y="252"/>
                    <a:pt x="171" y="256"/>
                    <a:pt x="173" y="253"/>
                  </a:cubicBezTo>
                  <a:cubicBezTo>
                    <a:pt x="176" y="249"/>
                    <a:pt x="194" y="244"/>
                    <a:pt x="203" y="241"/>
                  </a:cubicBezTo>
                  <a:cubicBezTo>
                    <a:pt x="205" y="240"/>
                    <a:pt x="205" y="240"/>
                    <a:pt x="205" y="240"/>
                  </a:cubicBezTo>
                  <a:cubicBezTo>
                    <a:pt x="209" y="235"/>
                    <a:pt x="228" y="217"/>
                    <a:pt x="237" y="213"/>
                  </a:cubicBezTo>
                  <a:cubicBezTo>
                    <a:pt x="240" y="226"/>
                    <a:pt x="247" y="247"/>
                    <a:pt x="252" y="265"/>
                  </a:cubicBezTo>
                  <a:cubicBezTo>
                    <a:pt x="252" y="272"/>
                    <a:pt x="252" y="279"/>
                    <a:pt x="250" y="283"/>
                  </a:cubicBezTo>
                  <a:cubicBezTo>
                    <a:pt x="245" y="292"/>
                    <a:pt x="250" y="321"/>
                    <a:pt x="250" y="321"/>
                  </a:cubicBezTo>
                  <a:cubicBezTo>
                    <a:pt x="250" y="321"/>
                    <a:pt x="252" y="302"/>
                    <a:pt x="254" y="296"/>
                  </a:cubicBezTo>
                  <a:cubicBezTo>
                    <a:pt x="257" y="289"/>
                    <a:pt x="258" y="313"/>
                    <a:pt x="258" y="313"/>
                  </a:cubicBezTo>
                  <a:cubicBezTo>
                    <a:pt x="258" y="313"/>
                    <a:pt x="255" y="328"/>
                    <a:pt x="253" y="338"/>
                  </a:cubicBezTo>
                  <a:cubicBezTo>
                    <a:pt x="251" y="347"/>
                    <a:pt x="253" y="359"/>
                    <a:pt x="253" y="363"/>
                  </a:cubicBezTo>
                  <a:cubicBezTo>
                    <a:pt x="253" y="367"/>
                    <a:pt x="258" y="349"/>
                    <a:pt x="258" y="349"/>
                  </a:cubicBezTo>
                  <a:cubicBezTo>
                    <a:pt x="258" y="349"/>
                    <a:pt x="261" y="346"/>
                    <a:pt x="264" y="343"/>
                  </a:cubicBezTo>
                  <a:cubicBezTo>
                    <a:pt x="265" y="351"/>
                    <a:pt x="265" y="354"/>
                    <a:pt x="265" y="362"/>
                  </a:cubicBezTo>
                  <a:cubicBezTo>
                    <a:pt x="264" y="369"/>
                    <a:pt x="253" y="405"/>
                    <a:pt x="248" y="417"/>
                  </a:cubicBezTo>
                  <a:cubicBezTo>
                    <a:pt x="243" y="429"/>
                    <a:pt x="241" y="435"/>
                    <a:pt x="241" y="435"/>
                  </a:cubicBezTo>
                  <a:cubicBezTo>
                    <a:pt x="241" y="435"/>
                    <a:pt x="249" y="441"/>
                    <a:pt x="253" y="442"/>
                  </a:cubicBezTo>
                  <a:cubicBezTo>
                    <a:pt x="258" y="437"/>
                    <a:pt x="259" y="473"/>
                    <a:pt x="260" y="532"/>
                  </a:cubicBezTo>
                  <a:cubicBezTo>
                    <a:pt x="259" y="539"/>
                    <a:pt x="249" y="576"/>
                    <a:pt x="250" y="589"/>
                  </a:cubicBezTo>
                  <a:cubicBezTo>
                    <a:pt x="251" y="602"/>
                    <a:pt x="247" y="610"/>
                    <a:pt x="247" y="610"/>
                  </a:cubicBezTo>
                  <a:cubicBezTo>
                    <a:pt x="247" y="610"/>
                    <a:pt x="237" y="629"/>
                    <a:pt x="223" y="644"/>
                  </a:cubicBezTo>
                  <a:cubicBezTo>
                    <a:pt x="208" y="658"/>
                    <a:pt x="207" y="653"/>
                    <a:pt x="201" y="667"/>
                  </a:cubicBezTo>
                  <a:cubicBezTo>
                    <a:pt x="195" y="682"/>
                    <a:pt x="197" y="679"/>
                    <a:pt x="195" y="686"/>
                  </a:cubicBezTo>
                  <a:cubicBezTo>
                    <a:pt x="192" y="692"/>
                    <a:pt x="183" y="710"/>
                    <a:pt x="183" y="710"/>
                  </a:cubicBezTo>
                  <a:cubicBezTo>
                    <a:pt x="183" y="710"/>
                    <a:pt x="193" y="701"/>
                    <a:pt x="192" y="703"/>
                  </a:cubicBezTo>
                  <a:cubicBezTo>
                    <a:pt x="192" y="706"/>
                    <a:pt x="191" y="711"/>
                    <a:pt x="190" y="714"/>
                  </a:cubicBezTo>
                  <a:cubicBezTo>
                    <a:pt x="190" y="718"/>
                    <a:pt x="184" y="726"/>
                    <a:pt x="184" y="726"/>
                  </a:cubicBezTo>
                  <a:cubicBezTo>
                    <a:pt x="184" y="726"/>
                    <a:pt x="181" y="727"/>
                    <a:pt x="178" y="731"/>
                  </a:cubicBezTo>
                  <a:cubicBezTo>
                    <a:pt x="175" y="736"/>
                    <a:pt x="165" y="771"/>
                    <a:pt x="164" y="778"/>
                  </a:cubicBezTo>
                  <a:cubicBezTo>
                    <a:pt x="164" y="785"/>
                    <a:pt x="160" y="792"/>
                    <a:pt x="163" y="801"/>
                  </a:cubicBezTo>
                  <a:cubicBezTo>
                    <a:pt x="166" y="811"/>
                    <a:pt x="181" y="816"/>
                    <a:pt x="193" y="815"/>
                  </a:cubicBezTo>
                  <a:cubicBezTo>
                    <a:pt x="204" y="815"/>
                    <a:pt x="207" y="815"/>
                    <a:pt x="206" y="809"/>
                  </a:cubicBezTo>
                  <a:cubicBezTo>
                    <a:pt x="205" y="802"/>
                    <a:pt x="203" y="787"/>
                    <a:pt x="204" y="782"/>
                  </a:cubicBezTo>
                  <a:cubicBezTo>
                    <a:pt x="205" y="777"/>
                    <a:pt x="205" y="771"/>
                    <a:pt x="207" y="768"/>
                  </a:cubicBezTo>
                  <a:cubicBezTo>
                    <a:pt x="209" y="766"/>
                    <a:pt x="211" y="762"/>
                    <a:pt x="211" y="762"/>
                  </a:cubicBezTo>
                  <a:cubicBezTo>
                    <a:pt x="211" y="762"/>
                    <a:pt x="214" y="753"/>
                    <a:pt x="217" y="745"/>
                  </a:cubicBezTo>
                  <a:cubicBezTo>
                    <a:pt x="221" y="736"/>
                    <a:pt x="222" y="734"/>
                    <a:pt x="222" y="734"/>
                  </a:cubicBezTo>
                  <a:cubicBezTo>
                    <a:pt x="222" y="734"/>
                    <a:pt x="227" y="740"/>
                    <a:pt x="229" y="747"/>
                  </a:cubicBezTo>
                  <a:cubicBezTo>
                    <a:pt x="231" y="753"/>
                    <a:pt x="235" y="763"/>
                    <a:pt x="234" y="760"/>
                  </a:cubicBezTo>
                  <a:cubicBezTo>
                    <a:pt x="233" y="756"/>
                    <a:pt x="236" y="737"/>
                    <a:pt x="236" y="737"/>
                  </a:cubicBezTo>
                  <a:cubicBezTo>
                    <a:pt x="242" y="748"/>
                    <a:pt x="242" y="748"/>
                    <a:pt x="242" y="748"/>
                  </a:cubicBezTo>
                  <a:cubicBezTo>
                    <a:pt x="242" y="748"/>
                    <a:pt x="244" y="740"/>
                    <a:pt x="246" y="737"/>
                  </a:cubicBezTo>
                  <a:cubicBezTo>
                    <a:pt x="247" y="734"/>
                    <a:pt x="245" y="730"/>
                    <a:pt x="249" y="729"/>
                  </a:cubicBezTo>
                  <a:cubicBezTo>
                    <a:pt x="254" y="728"/>
                    <a:pt x="258" y="727"/>
                    <a:pt x="260" y="723"/>
                  </a:cubicBezTo>
                  <a:cubicBezTo>
                    <a:pt x="263" y="718"/>
                    <a:pt x="265" y="717"/>
                    <a:pt x="268" y="712"/>
                  </a:cubicBezTo>
                  <a:cubicBezTo>
                    <a:pt x="271" y="707"/>
                    <a:pt x="292" y="681"/>
                    <a:pt x="295" y="677"/>
                  </a:cubicBezTo>
                  <a:cubicBezTo>
                    <a:pt x="298" y="672"/>
                    <a:pt x="298" y="664"/>
                    <a:pt x="302" y="654"/>
                  </a:cubicBezTo>
                  <a:cubicBezTo>
                    <a:pt x="305" y="644"/>
                    <a:pt x="313" y="613"/>
                    <a:pt x="320" y="607"/>
                  </a:cubicBezTo>
                  <a:cubicBezTo>
                    <a:pt x="327" y="602"/>
                    <a:pt x="319" y="592"/>
                    <a:pt x="329" y="577"/>
                  </a:cubicBezTo>
                  <a:cubicBezTo>
                    <a:pt x="338" y="562"/>
                    <a:pt x="341" y="541"/>
                    <a:pt x="346" y="534"/>
                  </a:cubicBezTo>
                  <a:cubicBezTo>
                    <a:pt x="352" y="528"/>
                    <a:pt x="359" y="469"/>
                    <a:pt x="359" y="469"/>
                  </a:cubicBezTo>
                  <a:cubicBezTo>
                    <a:pt x="364" y="520"/>
                    <a:pt x="368" y="507"/>
                    <a:pt x="380" y="549"/>
                  </a:cubicBezTo>
                  <a:cubicBezTo>
                    <a:pt x="384" y="563"/>
                    <a:pt x="388" y="568"/>
                    <a:pt x="389" y="575"/>
                  </a:cubicBezTo>
                  <a:cubicBezTo>
                    <a:pt x="390" y="582"/>
                    <a:pt x="387" y="584"/>
                    <a:pt x="390" y="591"/>
                  </a:cubicBezTo>
                  <a:cubicBezTo>
                    <a:pt x="392" y="599"/>
                    <a:pt x="399" y="631"/>
                    <a:pt x="400" y="647"/>
                  </a:cubicBezTo>
                  <a:cubicBezTo>
                    <a:pt x="402" y="662"/>
                    <a:pt x="406" y="681"/>
                    <a:pt x="406" y="681"/>
                  </a:cubicBezTo>
                  <a:cubicBezTo>
                    <a:pt x="406" y="681"/>
                    <a:pt x="403" y="676"/>
                    <a:pt x="408" y="686"/>
                  </a:cubicBezTo>
                  <a:cubicBezTo>
                    <a:pt x="414" y="696"/>
                    <a:pt x="421" y="723"/>
                    <a:pt x="421" y="721"/>
                  </a:cubicBezTo>
                  <a:cubicBezTo>
                    <a:pt x="422" y="719"/>
                    <a:pt x="424" y="711"/>
                    <a:pt x="424" y="711"/>
                  </a:cubicBezTo>
                  <a:cubicBezTo>
                    <a:pt x="431" y="724"/>
                    <a:pt x="431" y="724"/>
                    <a:pt x="431" y="724"/>
                  </a:cubicBezTo>
                  <a:cubicBezTo>
                    <a:pt x="431" y="724"/>
                    <a:pt x="429" y="710"/>
                    <a:pt x="430" y="705"/>
                  </a:cubicBezTo>
                  <a:cubicBezTo>
                    <a:pt x="431" y="699"/>
                    <a:pt x="430" y="699"/>
                    <a:pt x="431" y="696"/>
                  </a:cubicBezTo>
                  <a:cubicBezTo>
                    <a:pt x="432" y="694"/>
                    <a:pt x="433" y="690"/>
                    <a:pt x="433" y="690"/>
                  </a:cubicBezTo>
                  <a:cubicBezTo>
                    <a:pt x="433" y="690"/>
                    <a:pt x="434" y="694"/>
                    <a:pt x="435" y="699"/>
                  </a:cubicBezTo>
                  <a:cubicBezTo>
                    <a:pt x="437" y="704"/>
                    <a:pt x="439" y="712"/>
                    <a:pt x="439" y="712"/>
                  </a:cubicBezTo>
                  <a:cubicBezTo>
                    <a:pt x="442" y="704"/>
                    <a:pt x="442" y="704"/>
                    <a:pt x="442" y="704"/>
                  </a:cubicBezTo>
                  <a:cubicBezTo>
                    <a:pt x="442" y="704"/>
                    <a:pt x="448" y="719"/>
                    <a:pt x="448" y="722"/>
                  </a:cubicBezTo>
                  <a:cubicBezTo>
                    <a:pt x="449" y="724"/>
                    <a:pt x="449" y="727"/>
                    <a:pt x="449" y="729"/>
                  </a:cubicBezTo>
                  <a:cubicBezTo>
                    <a:pt x="448" y="731"/>
                    <a:pt x="448" y="747"/>
                    <a:pt x="447" y="752"/>
                  </a:cubicBezTo>
                  <a:cubicBezTo>
                    <a:pt x="447" y="757"/>
                    <a:pt x="446" y="757"/>
                    <a:pt x="448" y="761"/>
                  </a:cubicBezTo>
                  <a:cubicBezTo>
                    <a:pt x="451" y="766"/>
                    <a:pt x="453" y="769"/>
                    <a:pt x="454" y="771"/>
                  </a:cubicBezTo>
                  <a:cubicBezTo>
                    <a:pt x="454" y="773"/>
                    <a:pt x="456" y="795"/>
                    <a:pt x="455" y="800"/>
                  </a:cubicBezTo>
                  <a:cubicBezTo>
                    <a:pt x="454" y="804"/>
                    <a:pt x="450" y="807"/>
                    <a:pt x="450" y="814"/>
                  </a:cubicBezTo>
                  <a:cubicBezTo>
                    <a:pt x="450" y="820"/>
                    <a:pt x="466" y="826"/>
                    <a:pt x="473" y="826"/>
                  </a:cubicBezTo>
                  <a:cubicBezTo>
                    <a:pt x="479" y="826"/>
                    <a:pt x="495" y="817"/>
                    <a:pt x="500" y="812"/>
                  </a:cubicBezTo>
                  <a:cubicBezTo>
                    <a:pt x="505" y="805"/>
                    <a:pt x="508" y="800"/>
                    <a:pt x="506" y="797"/>
                  </a:cubicBezTo>
                  <a:cubicBezTo>
                    <a:pt x="504" y="795"/>
                    <a:pt x="498" y="784"/>
                    <a:pt x="497" y="778"/>
                  </a:cubicBezTo>
                  <a:cubicBezTo>
                    <a:pt x="495" y="772"/>
                    <a:pt x="496" y="768"/>
                    <a:pt x="494" y="765"/>
                  </a:cubicBezTo>
                  <a:cubicBezTo>
                    <a:pt x="492" y="762"/>
                    <a:pt x="491" y="761"/>
                    <a:pt x="491" y="761"/>
                  </a:cubicBezTo>
                  <a:cubicBezTo>
                    <a:pt x="491" y="761"/>
                    <a:pt x="482" y="732"/>
                    <a:pt x="481" y="731"/>
                  </a:cubicBezTo>
                  <a:cubicBezTo>
                    <a:pt x="481" y="729"/>
                    <a:pt x="481" y="727"/>
                    <a:pt x="481" y="723"/>
                  </a:cubicBezTo>
                  <a:cubicBezTo>
                    <a:pt x="481" y="720"/>
                    <a:pt x="480" y="716"/>
                    <a:pt x="479" y="715"/>
                  </a:cubicBezTo>
                  <a:cubicBezTo>
                    <a:pt x="478" y="714"/>
                    <a:pt x="477" y="713"/>
                    <a:pt x="477" y="713"/>
                  </a:cubicBezTo>
                  <a:cubicBezTo>
                    <a:pt x="477" y="713"/>
                    <a:pt x="471" y="669"/>
                    <a:pt x="471" y="663"/>
                  </a:cubicBezTo>
                  <a:cubicBezTo>
                    <a:pt x="471" y="657"/>
                    <a:pt x="471" y="653"/>
                    <a:pt x="471" y="653"/>
                  </a:cubicBezTo>
                  <a:cubicBezTo>
                    <a:pt x="471" y="653"/>
                    <a:pt x="475" y="650"/>
                    <a:pt x="476" y="649"/>
                  </a:cubicBezTo>
                  <a:cubicBezTo>
                    <a:pt x="477" y="648"/>
                    <a:pt x="460" y="599"/>
                    <a:pt x="456" y="584"/>
                  </a:cubicBezTo>
                  <a:cubicBezTo>
                    <a:pt x="452" y="570"/>
                    <a:pt x="451" y="568"/>
                    <a:pt x="449" y="563"/>
                  </a:cubicBezTo>
                  <a:cubicBezTo>
                    <a:pt x="446" y="558"/>
                    <a:pt x="443" y="554"/>
                    <a:pt x="443" y="551"/>
                  </a:cubicBezTo>
                  <a:cubicBezTo>
                    <a:pt x="444" y="548"/>
                    <a:pt x="442" y="542"/>
                    <a:pt x="442" y="539"/>
                  </a:cubicBezTo>
                  <a:cubicBezTo>
                    <a:pt x="443" y="536"/>
                    <a:pt x="445" y="527"/>
                    <a:pt x="444" y="521"/>
                  </a:cubicBezTo>
                  <a:cubicBezTo>
                    <a:pt x="444" y="516"/>
                    <a:pt x="440" y="514"/>
                    <a:pt x="441" y="508"/>
                  </a:cubicBezTo>
                  <a:cubicBezTo>
                    <a:pt x="442" y="502"/>
                    <a:pt x="440" y="494"/>
                    <a:pt x="440" y="494"/>
                  </a:cubicBezTo>
                  <a:cubicBezTo>
                    <a:pt x="445" y="482"/>
                    <a:pt x="445" y="482"/>
                    <a:pt x="445" y="482"/>
                  </a:cubicBezTo>
                  <a:cubicBezTo>
                    <a:pt x="454" y="486"/>
                    <a:pt x="454" y="486"/>
                    <a:pt x="454" y="486"/>
                  </a:cubicBezTo>
                  <a:cubicBezTo>
                    <a:pt x="454" y="486"/>
                    <a:pt x="451" y="474"/>
                    <a:pt x="452" y="471"/>
                  </a:cubicBezTo>
                  <a:cubicBezTo>
                    <a:pt x="454" y="467"/>
                    <a:pt x="454" y="462"/>
                    <a:pt x="454" y="462"/>
                  </a:cubicBezTo>
                  <a:cubicBezTo>
                    <a:pt x="455" y="461"/>
                    <a:pt x="455" y="461"/>
                    <a:pt x="455" y="461"/>
                  </a:cubicBezTo>
                  <a:cubicBezTo>
                    <a:pt x="452" y="450"/>
                    <a:pt x="452" y="447"/>
                    <a:pt x="447" y="433"/>
                  </a:cubicBezTo>
                  <a:cubicBezTo>
                    <a:pt x="444" y="426"/>
                    <a:pt x="438" y="402"/>
                    <a:pt x="433" y="380"/>
                  </a:cubicBezTo>
                  <a:cubicBezTo>
                    <a:pt x="441" y="386"/>
                    <a:pt x="450" y="392"/>
                    <a:pt x="453" y="395"/>
                  </a:cubicBezTo>
                  <a:cubicBezTo>
                    <a:pt x="449" y="388"/>
                    <a:pt x="435" y="362"/>
                    <a:pt x="426" y="351"/>
                  </a:cubicBezTo>
                  <a:cubicBezTo>
                    <a:pt x="424" y="344"/>
                    <a:pt x="423" y="338"/>
                    <a:pt x="422" y="336"/>
                  </a:cubicBezTo>
                  <a:cubicBezTo>
                    <a:pt x="418" y="326"/>
                    <a:pt x="408" y="283"/>
                    <a:pt x="403" y="271"/>
                  </a:cubicBezTo>
                  <a:cubicBezTo>
                    <a:pt x="399" y="262"/>
                    <a:pt x="396" y="238"/>
                    <a:pt x="392" y="220"/>
                  </a:cubicBezTo>
                  <a:cubicBezTo>
                    <a:pt x="401" y="222"/>
                    <a:pt x="414" y="224"/>
                    <a:pt x="414" y="224"/>
                  </a:cubicBezTo>
                  <a:cubicBezTo>
                    <a:pt x="420" y="223"/>
                    <a:pt x="435" y="234"/>
                    <a:pt x="443" y="236"/>
                  </a:cubicBezTo>
                  <a:cubicBezTo>
                    <a:pt x="468" y="241"/>
                    <a:pt x="468" y="241"/>
                    <a:pt x="468" y="241"/>
                  </a:cubicBezTo>
                  <a:cubicBezTo>
                    <a:pt x="469" y="241"/>
                    <a:pt x="470" y="241"/>
                    <a:pt x="471" y="241"/>
                  </a:cubicBezTo>
                  <a:cubicBezTo>
                    <a:pt x="471" y="243"/>
                    <a:pt x="471" y="245"/>
                    <a:pt x="471" y="247"/>
                  </a:cubicBezTo>
                  <a:cubicBezTo>
                    <a:pt x="470" y="252"/>
                    <a:pt x="466" y="271"/>
                    <a:pt x="466" y="271"/>
                  </a:cubicBezTo>
                  <a:cubicBezTo>
                    <a:pt x="476" y="257"/>
                    <a:pt x="476" y="257"/>
                    <a:pt x="476" y="257"/>
                  </a:cubicBezTo>
                  <a:cubicBezTo>
                    <a:pt x="485" y="248"/>
                    <a:pt x="485" y="248"/>
                    <a:pt x="485" y="248"/>
                  </a:cubicBezTo>
                  <a:cubicBezTo>
                    <a:pt x="485" y="248"/>
                    <a:pt x="483" y="259"/>
                    <a:pt x="482" y="261"/>
                  </a:cubicBezTo>
                  <a:cubicBezTo>
                    <a:pt x="481" y="263"/>
                    <a:pt x="493" y="249"/>
                    <a:pt x="493" y="249"/>
                  </a:cubicBezTo>
                  <a:cubicBezTo>
                    <a:pt x="493" y="249"/>
                    <a:pt x="488" y="276"/>
                    <a:pt x="490" y="273"/>
                  </a:cubicBezTo>
                  <a:cubicBezTo>
                    <a:pt x="491" y="270"/>
                    <a:pt x="503" y="252"/>
                    <a:pt x="503" y="252"/>
                  </a:cubicBezTo>
                  <a:cubicBezTo>
                    <a:pt x="502" y="271"/>
                    <a:pt x="502" y="271"/>
                    <a:pt x="502" y="271"/>
                  </a:cubicBezTo>
                  <a:cubicBezTo>
                    <a:pt x="502" y="271"/>
                    <a:pt x="508" y="257"/>
                    <a:pt x="509" y="255"/>
                  </a:cubicBezTo>
                  <a:cubicBezTo>
                    <a:pt x="509" y="253"/>
                    <a:pt x="516" y="243"/>
                    <a:pt x="518" y="234"/>
                  </a:cubicBezTo>
                  <a:cubicBezTo>
                    <a:pt x="519" y="231"/>
                    <a:pt x="520" y="227"/>
                    <a:pt x="520" y="223"/>
                  </a:cubicBezTo>
                  <a:cubicBezTo>
                    <a:pt x="528" y="221"/>
                    <a:pt x="544" y="223"/>
                    <a:pt x="545" y="225"/>
                  </a:cubicBezTo>
                  <a:cubicBezTo>
                    <a:pt x="549" y="232"/>
                    <a:pt x="557" y="233"/>
                    <a:pt x="561" y="237"/>
                  </a:cubicBezTo>
                  <a:cubicBezTo>
                    <a:pt x="561" y="237"/>
                    <a:pt x="564" y="241"/>
                    <a:pt x="567" y="244"/>
                  </a:cubicBezTo>
                  <a:cubicBezTo>
                    <a:pt x="569" y="246"/>
                    <a:pt x="575" y="254"/>
                    <a:pt x="577" y="257"/>
                  </a:cubicBezTo>
                  <a:cubicBezTo>
                    <a:pt x="580" y="259"/>
                    <a:pt x="583" y="257"/>
                    <a:pt x="582" y="253"/>
                  </a:cubicBezTo>
                  <a:cubicBezTo>
                    <a:pt x="580" y="244"/>
                    <a:pt x="576" y="242"/>
                    <a:pt x="575" y="240"/>
                  </a:cubicBezTo>
                  <a:cubicBezTo>
                    <a:pt x="575" y="239"/>
                    <a:pt x="576" y="232"/>
                    <a:pt x="576" y="232"/>
                  </a:cubicBezTo>
                  <a:cubicBezTo>
                    <a:pt x="576" y="232"/>
                    <a:pt x="584" y="238"/>
                    <a:pt x="585" y="239"/>
                  </a:cubicBezTo>
                  <a:cubicBezTo>
                    <a:pt x="585" y="239"/>
                    <a:pt x="591" y="250"/>
                    <a:pt x="591" y="253"/>
                  </a:cubicBezTo>
                  <a:cubicBezTo>
                    <a:pt x="592" y="255"/>
                    <a:pt x="593" y="261"/>
                    <a:pt x="594" y="262"/>
                  </a:cubicBezTo>
                  <a:cubicBezTo>
                    <a:pt x="596" y="264"/>
                    <a:pt x="598" y="267"/>
                    <a:pt x="600" y="266"/>
                  </a:cubicBezTo>
                  <a:cubicBezTo>
                    <a:pt x="602" y="266"/>
                    <a:pt x="602" y="263"/>
                    <a:pt x="602" y="261"/>
                  </a:cubicBezTo>
                  <a:cubicBezTo>
                    <a:pt x="601" y="260"/>
                    <a:pt x="598" y="247"/>
                    <a:pt x="597" y="244"/>
                  </a:cubicBezTo>
                  <a:cubicBezTo>
                    <a:pt x="596" y="242"/>
                    <a:pt x="595" y="237"/>
                    <a:pt x="595" y="237"/>
                  </a:cubicBezTo>
                  <a:cubicBezTo>
                    <a:pt x="595" y="236"/>
                    <a:pt x="603" y="242"/>
                    <a:pt x="605" y="245"/>
                  </a:cubicBezTo>
                  <a:cubicBezTo>
                    <a:pt x="606" y="247"/>
                    <a:pt x="609" y="253"/>
                    <a:pt x="610" y="256"/>
                  </a:cubicBezTo>
                  <a:cubicBezTo>
                    <a:pt x="612" y="259"/>
                    <a:pt x="615" y="259"/>
                    <a:pt x="616" y="259"/>
                  </a:cubicBezTo>
                  <a:cubicBezTo>
                    <a:pt x="618" y="258"/>
                    <a:pt x="618" y="254"/>
                    <a:pt x="618" y="253"/>
                  </a:cubicBezTo>
                  <a:cubicBezTo>
                    <a:pt x="617" y="252"/>
                    <a:pt x="616" y="248"/>
                    <a:pt x="616" y="248"/>
                  </a:cubicBezTo>
                  <a:cubicBezTo>
                    <a:pt x="616" y="248"/>
                    <a:pt x="619" y="251"/>
                    <a:pt x="621" y="251"/>
                  </a:cubicBezTo>
                  <a:cubicBezTo>
                    <a:pt x="624" y="251"/>
                    <a:pt x="625" y="247"/>
                    <a:pt x="625" y="246"/>
                  </a:cubicBezTo>
                  <a:close/>
                  <a:moveTo>
                    <a:pt x="288" y="3"/>
                  </a:moveTo>
                  <a:cubicBezTo>
                    <a:pt x="287" y="3"/>
                    <a:pt x="287" y="3"/>
                    <a:pt x="287" y="3"/>
                  </a:cubicBezTo>
                  <a:cubicBezTo>
                    <a:pt x="287" y="3"/>
                    <a:pt x="288" y="3"/>
                    <a:pt x="289" y="3"/>
                  </a:cubicBezTo>
                  <a:cubicBezTo>
                    <a:pt x="288" y="4"/>
                    <a:pt x="288" y="4"/>
                    <a:pt x="287" y="5"/>
                  </a:cubicBezTo>
                  <a:cubicBezTo>
                    <a:pt x="287" y="5"/>
                    <a:pt x="286" y="5"/>
                    <a:pt x="285" y="6"/>
                  </a:cubicBezTo>
                  <a:cubicBezTo>
                    <a:pt x="284" y="6"/>
                    <a:pt x="284" y="6"/>
                    <a:pt x="283" y="6"/>
                  </a:cubicBezTo>
                  <a:cubicBezTo>
                    <a:pt x="285" y="5"/>
                    <a:pt x="287" y="4"/>
                    <a:pt x="288" y="4"/>
                  </a:cubicBezTo>
                  <a:cubicBezTo>
                    <a:pt x="285" y="4"/>
                    <a:pt x="283" y="5"/>
                    <a:pt x="282" y="6"/>
                  </a:cubicBezTo>
                  <a:cubicBezTo>
                    <a:pt x="281" y="6"/>
                    <a:pt x="281" y="6"/>
                    <a:pt x="281" y="6"/>
                  </a:cubicBezTo>
                  <a:cubicBezTo>
                    <a:pt x="284" y="4"/>
                    <a:pt x="286" y="4"/>
                    <a:pt x="288" y="3"/>
                  </a:cubicBezTo>
                  <a:close/>
                  <a:moveTo>
                    <a:pt x="285" y="7"/>
                  </a:moveTo>
                  <a:cubicBezTo>
                    <a:pt x="285" y="6"/>
                    <a:pt x="286" y="6"/>
                    <a:pt x="286" y="6"/>
                  </a:cubicBezTo>
                  <a:cubicBezTo>
                    <a:pt x="286" y="6"/>
                    <a:pt x="286" y="6"/>
                    <a:pt x="286" y="6"/>
                  </a:cubicBezTo>
                  <a:cubicBezTo>
                    <a:pt x="286" y="6"/>
                    <a:pt x="286" y="6"/>
                    <a:pt x="286" y="6"/>
                  </a:cubicBezTo>
                  <a:cubicBezTo>
                    <a:pt x="286" y="6"/>
                    <a:pt x="286" y="6"/>
                    <a:pt x="286" y="6"/>
                  </a:cubicBezTo>
                  <a:cubicBezTo>
                    <a:pt x="286" y="6"/>
                    <a:pt x="285" y="6"/>
                    <a:pt x="285" y="7"/>
                  </a:cubicBezTo>
                  <a:close/>
                  <a:moveTo>
                    <a:pt x="287" y="6"/>
                  </a:moveTo>
                  <a:cubicBezTo>
                    <a:pt x="287" y="6"/>
                    <a:pt x="286" y="6"/>
                    <a:pt x="286" y="6"/>
                  </a:cubicBezTo>
                  <a:cubicBezTo>
                    <a:pt x="287" y="6"/>
                    <a:pt x="287" y="6"/>
                    <a:pt x="287" y="6"/>
                  </a:cubicBezTo>
                  <a:cubicBezTo>
                    <a:pt x="287" y="6"/>
                    <a:pt x="287" y="6"/>
                    <a:pt x="287" y="6"/>
                  </a:cubicBezTo>
                  <a:close/>
                  <a:moveTo>
                    <a:pt x="282" y="6"/>
                  </a:moveTo>
                  <a:cubicBezTo>
                    <a:pt x="283" y="6"/>
                    <a:pt x="284" y="6"/>
                    <a:pt x="284" y="6"/>
                  </a:cubicBezTo>
                  <a:cubicBezTo>
                    <a:pt x="284" y="6"/>
                    <a:pt x="283" y="6"/>
                    <a:pt x="283" y="7"/>
                  </a:cubicBezTo>
                  <a:cubicBezTo>
                    <a:pt x="283" y="7"/>
                    <a:pt x="282" y="7"/>
                    <a:pt x="282" y="7"/>
                  </a:cubicBezTo>
                  <a:cubicBezTo>
                    <a:pt x="282" y="7"/>
                    <a:pt x="281" y="7"/>
                    <a:pt x="280" y="8"/>
                  </a:cubicBezTo>
                  <a:cubicBezTo>
                    <a:pt x="281" y="7"/>
                    <a:pt x="281" y="7"/>
                    <a:pt x="282" y="6"/>
                  </a:cubicBezTo>
                  <a:close/>
                  <a:moveTo>
                    <a:pt x="250" y="41"/>
                  </a:moveTo>
                  <a:cubicBezTo>
                    <a:pt x="250" y="41"/>
                    <a:pt x="250" y="41"/>
                    <a:pt x="250" y="41"/>
                  </a:cubicBezTo>
                  <a:cubicBezTo>
                    <a:pt x="251" y="41"/>
                    <a:pt x="251" y="41"/>
                    <a:pt x="251" y="40"/>
                  </a:cubicBezTo>
                  <a:cubicBezTo>
                    <a:pt x="251" y="40"/>
                    <a:pt x="251" y="41"/>
                    <a:pt x="251" y="41"/>
                  </a:cubicBezTo>
                  <a:cubicBezTo>
                    <a:pt x="251" y="41"/>
                    <a:pt x="250" y="42"/>
                    <a:pt x="250" y="43"/>
                  </a:cubicBezTo>
                  <a:cubicBezTo>
                    <a:pt x="250" y="42"/>
                    <a:pt x="250" y="42"/>
                    <a:pt x="250" y="42"/>
                  </a:cubicBezTo>
                  <a:cubicBezTo>
                    <a:pt x="250" y="42"/>
                    <a:pt x="250" y="42"/>
                    <a:pt x="250" y="41"/>
                  </a:cubicBezTo>
                  <a:close/>
                  <a:moveTo>
                    <a:pt x="252" y="40"/>
                  </a:moveTo>
                  <a:cubicBezTo>
                    <a:pt x="252" y="40"/>
                    <a:pt x="252" y="40"/>
                    <a:pt x="251" y="40"/>
                  </a:cubicBezTo>
                  <a:cubicBezTo>
                    <a:pt x="252" y="40"/>
                    <a:pt x="252" y="39"/>
                    <a:pt x="252" y="39"/>
                  </a:cubicBezTo>
                  <a:cubicBezTo>
                    <a:pt x="252" y="39"/>
                    <a:pt x="252" y="39"/>
                    <a:pt x="252" y="40"/>
                  </a:cubicBezTo>
                  <a:close/>
                  <a:moveTo>
                    <a:pt x="253" y="35"/>
                  </a:moveTo>
                  <a:cubicBezTo>
                    <a:pt x="253" y="35"/>
                    <a:pt x="253" y="35"/>
                    <a:pt x="254" y="35"/>
                  </a:cubicBezTo>
                  <a:cubicBezTo>
                    <a:pt x="253" y="35"/>
                    <a:pt x="253" y="36"/>
                    <a:pt x="253" y="36"/>
                  </a:cubicBezTo>
                  <a:cubicBezTo>
                    <a:pt x="253" y="36"/>
                    <a:pt x="253" y="36"/>
                    <a:pt x="253" y="36"/>
                  </a:cubicBezTo>
                  <a:cubicBezTo>
                    <a:pt x="253" y="36"/>
                    <a:pt x="253" y="36"/>
                    <a:pt x="253" y="35"/>
                  </a:cubicBezTo>
                  <a:close/>
                  <a:moveTo>
                    <a:pt x="256" y="98"/>
                  </a:moveTo>
                  <a:cubicBezTo>
                    <a:pt x="256" y="98"/>
                    <a:pt x="256" y="98"/>
                    <a:pt x="256" y="98"/>
                  </a:cubicBezTo>
                  <a:cubicBezTo>
                    <a:pt x="256" y="99"/>
                    <a:pt x="256" y="99"/>
                    <a:pt x="255" y="100"/>
                  </a:cubicBezTo>
                  <a:cubicBezTo>
                    <a:pt x="255" y="100"/>
                    <a:pt x="255" y="100"/>
                    <a:pt x="256" y="99"/>
                  </a:cubicBezTo>
                  <a:cubicBezTo>
                    <a:pt x="256" y="99"/>
                    <a:pt x="256" y="99"/>
                    <a:pt x="256" y="98"/>
                  </a:cubicBezTo>
                  <a:cubicBezTo>
                    <a:pt x="256" y="98"/>
                    <a:pt x="256" y="98"/>
                    <a:pt x="256" y="98"/>
                  </a:cubicBezTo>
                  <a:close/>
                  <a:moveTo>
                    <a:pt x="250" y="59"/>
                  </a:moveTo>
                  <a:cubicBezTo>
                    <a:pt x="250" y="59"/>
                    <a:pt x="250" y="58"/>
                    <a:pt x="250" y="58"/>
                  </a:cubicBezTo>
                  <a:cubicBezTo>
                    <a:pt x="251" y="58"/>
                    <a:pt x="251" y="57"/>
                    <a:pt x="251" y="57"/>
                  </a:cubicBezTo>
                  <a:cubicBezTo>
                    <a:pt x="251" y="57"/>
                    <a:pt x="251" y="57"/>
                    <a:pt x="251" y="57"/>
                  </a:cubicBezTo>
                  <a:cubicBezTo>
                    <a:pt x="251" y="57"/>
                    <a:pt x="251" y="57"/>
                    <a:pt x="251" y="57"/>
                  </a:cubicBezTo>
                  <a:cubicBezTo>
                    <a:pt x="251" y="57"/>
                    <a:pt x="251" y="57"/>
                    <a:pt x="251" y="58"/>
                  </a:cubicBezTo>
                  <a:cubicBezTo>
                    <a:pt x="251" y="58"/>
                    <a:pt x="251" y="58"/>
                    <a:pt x="251" y="58"/>
                  </a:cubicBezTo>
                  <a:cubicBezTo>
                    <a:pt x="251" y="58"/>
                    <a:pt x="251" y="58"/>
                    <a:pt x="251" y="59"/>
                  </a:cubicBezTo>
                  <a:cubicBezTo>
                    <a:pt x="251" y="59"/>
                    <a:pt x="251" y="59"/>
                    <a:pt x="251" y="59"/>
                  </a:cubicBezTo>
                  <a:cubicBezTo>
                    <a:pt x="250" y="59"/>
                    <a:pt x="250" y="59"/>
                    <a:pt x="250" y="59"/>
                  </a:cubicBezTo>
                  <a:close/>
                  <a:moveTo>
                    <a:pt x="251" y="51"/>
                  </a:moveTo>
                  <a:cubicBezTo>
                    <a:pt x="251" y="51"/>
                    <a:pt x="251" y="51"/>
                    <a:pt x="251" y="51"/>
                  </a:cubicBezTo>
                  <a:cubicBezTo>
                    <a:pt x="251" y="51"/>
                    <a:pt x="251" y="50"/>
                    <a:pt x="251" y="50"/>
                  </a:cubicBezTo>
                  <a:cubicBezTo>
                    <a:pt x="251" y="51"/>
                    <a:pt x="251" y="51"/>
                    <a:pt x="251" y="51"/>
                  </a:cubicBezTo>
                  <a:cubicBezTo>
                    <a:pt x="251" y="51"/>
                    <a:pt x="251" y="51"/>
                    <a:pt x="251" y="51"/>
                  </a:cubicBezTo>
                  <a:cubicBezTo>
                    <a:pt x="251" y="51"/>
                    <a:pt x="251" y="51"/>
                    <a:pt x="251" y="51"/>
                  </a:cubicBezTo>
                  <a:cubicBezTo>
                    <a:pt x="251" y="51"/>
                    <a:pt x="251" y="51"/>
                    <a:pt x="251" y="51"/>
                  </a:cubicBezTo>
                  <a:close/>
                  <a:moveTo>
                    <a:pt x="251" y="59"/>
                  </a:moveTo>
                  <a:cubicBezTo>
                    <a:pt x="251" y="59"/>
                    <a:pt x="251" y="59"/>
                    <a:pt x="251" y="59"/>
                  </a:cubicBezTo>
                  <a:cubicBezTo>
                    <a:pt x="251" y="59"/>
                    <a:pt x="251" y="59"/>
                    <a:pt x="251" y="59"/>
                  </a:cubicBezTo>
                  <a:close/>
                  <a:moveTo>
                    <a:pt x="255" y="101"/>
                  </a:moveTo>
                  <a:cubicBezTo>
                    <a:pt x="256" y="100"/>
                    <a:pt x="256" y="100"/>
                    <a:pt x="256" y="99"/>
                  </a:cubicBezTo>
                  <a:cubicBezTo>
                    <a:pt x="256" y="99"/>
                    <a:pt x="256" y="99"/>
                    <a:pt x="256" y="100"/>
                  </a:cubicBezTo>
                  <a:cubicBezTo>
                    <a:pt x="256" y="100"/>
                    <a:pt x="256" y="101"/>
                    <a:pt x="255" y="102"/>
                  </a:cubicBezTo>
                  <a:cubicBezTo>
                    <a:pt x="255" y="102"/>
                    <a:pt x="255" y="102"/>
                    <a:pt x="255" y="101"/>
                  </a:cubicBezTo>
                  <a:close/>
                  <a:moveTo>
                    <a:pt x="274" y="9"/>
                  </a:moveTo>
                  <a:cubicBezTo>
                    <a:pt x="273" y="9"/>
                    <a:pt x="273" y="10"/>
                    <a:pt x="273" y="10"/>
                  </a:cubicBezTo>
                  <a:cubicBezTo>
                    <a:pt x="272" y="10"/>
                    <a:pt x="272" y="10"/>
                    <a:pt x="272" y="10"/>
                  </a:cubicBezTo>
                  <a:cubicBezTo>
                    <a:pt x="273" y="10"/>
                    <a:pt x="273" y="9"/>
                    <a:pt x="274" y="9"/>
                  </a:cubicBezTo>
                  <a:close/>
                  <a:moveTo>
                    <a:pt x="271" y="11"/>
                  </a:moveTo>
                  <a:cubicBezTo>
                    <a:pt x="271" y="11"/>
                    <a:pt x="271" y="11"/>
                    <a:pt x="271" y="11"/>
                  </a:cubicBezTo>
                  <a:cubicBezTo>
                    <a:pt x="271" y="11"/>
                    <a:pt x="271" y="11"/>
                    <a:pt x="271" y="11"/>
                  </a:cubicBezTo>
                  <a:cubicBezTo>
                    <a:pt x="271" y="11"/>
                    <a:pt x="271" y="11"/>
                    <a:pt x="271" y="11"/>
                  </a:cubicBezTo>
                  <a:close/>
                  <a:moveTo>
                    <a:pt x="269" y="12"/>
                  </a:moveTo>
                  <a:cubicBezTo>
                    <a:pt x="269" y="11"/>
                    <a:pt x="270" y="11"/>
                    <a:pt x="270" y="10"/>
                  </a:cubicBezTo>
                  <a:cubicBezTo>
                    <a:pt x="270" y="10"/>
                    <a:pt x="270" y="11"/>
                    <a:pt x="270" y="11"/>
                  </a:cubicBezTo>
                  <a:cubicBezTo>
                    <a:pt x="270" y="11"/>
                    <a:pt x="270" y="11"/>
                    <a:pt x="270" y="11"/>
                  </a:cubicBezTo>
                  <a:cubicBezTo>
                    <a:pt x="269" y="12"/>
                    <a:pt x="269" y="12"/>
                    <a:pt x="269" y="13"/>
                  </a:cubicBezTo>
                  <a:cubicBezTo>
                    <a:pt x="268" y="13"/>
                    <a:pt x="268" y="13"/>
                    <a:pt x="268" y="13"/>
                  </a:cubicBezTo>
                  <a:cubicBezTo>
                    <a:pt x="268" y="12"/>
                    <a:pt x="269" y="12"/>
                    <a:pt x="269" y="11"/>
                  </a:cubicBezTo>
                  <a:cubicBezTo>
                    <a:pt x="269" y="11"/>
                    <a:pt x="269" y="12"/>
                    <a:pt x="269" y="12"/>
                  </a:cubicBezTo>
                  <a:close/>
                  <a:moveTo>
                    <a:pt x="265" y="14"/>
                  </a:moveTo>
                  <a:cubicBezTo>
                    <a:pt x="265" y="14"/>
                    <a:pt x="265" y="15"/>
                    <a:pt x="265" y="15"/>
                  </a:cubicBezTo>
                  <a:cubicBezTo>
                    <a:pt x="265" y="15"/>
                    <a:pt x="265" y="15"/>
                    <a:pt x="265" y="15"/>
                  </a:cubicBezTo>
                  <a:cubicBezTo>
                    <a:pt x="265" y="15"/>
                    <a:pt x="265" y="15"/>
                    <a:pt x="265" y="15"/>
                  </a:cubicBezTo>
                  <a:cubicBezTo>
                    <a:pt x="265" y="15"/>
                    <a:pt x="265" y="15"/>
                    <a:pt x="265" y="14"/>
                  </a:cubicBezTo>
                  <a:close/>
                  <a:moveTo>
                    <a:pt x="255" y="30"/>
                  </a:moveTo>
                  <a:cubicBezTo>
                    <a:pt x="255" y="30"/>
                    <a:pt x="255" y="30"/>
                    <a:pt x="255" y="30"/>
                  </a:cubicBezTo>
                  <a:cubicBezTo>
                    <a:pt x="255" y="30"/>
                    <a:pt x="255" y="31"/>
                    <a:pt x="255" y="31"/>
                  </a:cubicBezTo>
                  <a:cubicBezTo>
                    <a:pt x="255" y="31"/>
                    <a:pt x="255" y="31"/>
                    <a:pt x="255" y="31"/>
                  </a:cubicBezTo>
                  <a:cubicBezTo>
                    <a:pt x="254" y="32"/>
                    <a:pt x="254" y="32"/>
                    <a:pt x="254" y="32"/>
                  </a:cubicBezTo>
                  <a:cubicBezTo>
                    <a:pt x="254" y="31"/>
                    <a:pt x="255" y="31"/>
                    <a:pt x="255" y="30"/>
                  </a:cubicBezTo>
                  <a:close/>
                  <a:moveTo>
                    <a:pt x="253" y="36"/>
                  </a:moveTo>
                  <a:cubicBezTo>
                    <a:pt x="253" y="36"/>
                    <a:pt x="253" y="36"/>
                    <a:pt x="253" y="37"/>
                  </a:cubicBezTo>
                  <a:cubicBezTo>
                    <a:pt x="253" y="37"/>
                    <a:pt x="253" y="37"/>
                    <a:pt x="253" y="37"/>
                  </a:cubicBezTo>
                  <a:cubicBezTo>
                    <a:pt x="252" y="38"/>
                    <a:pt x="252" y="38"/>
                    <a:pt x="252" y="38"/>
                  </a:cubicBezTo>
                  <a:cubicBezTo>
                    <a:pt x="252" y="37"/>
                    <a:pt x="252" y="37"/>
                    <a:pt x="253" y="36"/>
                  </a:cubicBezTo>
                  <a:close/>
                  <a:moveTo>
                    <a:pt x="251" y="40"/>
                  </a:moveTo>
                  <a:cubicBezTo>
                    <a:pt x="251" y="39"/>
                    <a:pt x="251" y="39"/>
                    <a:pt x="251" y="39"/>
                  </a:cubicBezTo>
                  <a:cubicBezTo>
                    <a:pt x="252" y="39"/>
                    <a:pt x="252" y="38"/>
                    <a:pt x="252" y="38"/>
                  </a:cubicBezTo>
                  <a:cubicBezTo>
                    <a:pt x="252" y="39"/>
                    <a:pt x="251" y="40"/>
                    <a:pt x="251" y="41"/>
                  </a:cubicBezTo>
                  <a:cubicBezTo>
                    <a:pt x="250" y="41"/>
                    <a:pt x="250" y="41"/>
                    <a:pt x="250" y="41"/>
                  </a:cubicBezTo>
                  <a:cubicBezTo>
                    <a:pt x="251" y="40"/>
                    <a:pt x="251" y="40"/>
                    <a:pt x="251" y="40"/>
                  </a:cubicBezTo>
                  <a:close/>
                  <a:moveTo>
                    <a:pt x="250" y="43"/>
                  </a:moveTo>
                  <a:cubicBezTo>
                    <a:pt x="250" y="43"/>
                    <a:pt x="250" y="43"/>
                    <a:pt x="250" y="42"/>
                  </a:cubicBezTo>
                  <a:cubicBezTo>
                    <a:pt x="250" y="43"/>
                    <a:pt x="250" y="43"/>
                    <a:pt x="250" y="44"/>
                  </a:cubicBezTo>
                  <a:cubicBezTo>
                    <a:pt x="250" y="43"/>
                    <a:pt x="250" y="43"/>
                    <a:pt x="250" y="43"/>
                  </a:cubicBezTo>
                  <a:close/>
                  <a:moveTo>
                    <a:pt x="249" y="45"/>
                  </a:moveTo>
                  <a:cubicBezTo>
                    <a:pt x="249" y="45"/>
                    <a:pt x="249" y="44"/>
                    <a:pt x="249" y="44"/>
                  </a:cubicBezTo>
                  <a:cubicBezTo>
                    <a:pt x="250" y="43"/>
                    <a:pt x="250" y="43"/>
                    <a:pt x="251" y="42"/>
                  </a:cubicBezTo>
                  <a:cubicBezTo>
                    <a:pt x="250" y="43"/>
                    <a:pt x="250" y="43"/>
                    <a:pt x="250" y="43"/>
                  </a:cubicBezTo>
                  <a:cubicBezTo>
                    <a:pt x="250" y="44"/>
                    <a:pt x="250" y="44"/>
                    <a:pt x="250" y="44"/>
                  </a:cubicBezTo>
                  <a:cubicBezTo>
                    <a:pt x="250" y="44"/>
                    <a:pt x="250" y="44"/>
                    <a:pt x="250" y="44"/>
                  </a:cubicBezTo>
                  <a:cubicBezTo>
                    <a:pt x="250" y="44"/>
                    <a:pt x="250" y="44"/>
                    <a:pt x="250" y="44"/>
                  </a:cubicBezTo>
                  <a:cubicBezTo>
                    <a:pt x="250" y="44"/>
                    <a:pt x="250" y="44"/>
                    <a:pt x="250" y="44"/>
                  </a:cubicBezTo>
                  <a:cubicBezTo>
                    <a:pt x="250" y="44"/>
                    <a:pt x="250" y="45"/>
                    <a:pt x="249" y="45"/>
                  </a:cubicBezTo>
                  <a:cubicBezTo>
                    <a:pt x="250" y="44"/>
                    <a:pt x="250" y="44"/>
                    <a:pt x="250" y="44"/>
                  </a:cubicBezTo>
                  <a:cubicBezTo>
                    <a:pt x="250" y="44"/>
                    <a:pt x="249" y="45"/>
                    <a:pt x="249" y="45"/>
                  </a:cubicBezTo>
                  <a:close/>
                  <a:moveTo>
                    <a:pt x="250" y="43"/>
                  </a:moveTo>
                  <a:cubicBezTo>
                    <a:pt x="251" y="43"/>
                    <a:pt x="251" y="42"/>
                    <a:pt x="251" y="42"/>
                  </a:cubicBezTo>
                  <a:cubicBezTo>
                    <a:pt x="251" y="42"/>
                    <a:pt x="251" y="41"/>
                    <a:pt x="252" y="41"/>
                  </a:cubicBezTo>
                  <a:cubicBezTo>
                    <a:pt x="252" y="41"/>
                    <a:pt x="252" y="41"/>
                    <a:pt x="252" y="40"/>
                  </a:cubicBezTo>
                  <a:cubicBezTo>
                    <a:pt x="252" y="41"/>
                    <a:pt x="252" y="41"/>
                    <a:pt x="252" y="41"/>
                  </a:cubicBezTo>
                  <a:cubicBezTo>
                    <a:pt x="252" y="41"/>
                    <a:pt x="252" y="41"/>
                    <a:pt x="252" y="42"/>
                  </a:cubicBezTo>
                  <a:cubicBezTo>
                    <a:pt x="251" y="42"/>
                    <a:pt x="251" y="43"/>
                    <a:pt x="250" y="43"/>
                  </a:cubicBezTo>
                  <a:close/>
                  <a:moveTo>
                    <a:pt x="249" y="60"/>
                  </a:moveTo>
                  <a:cubicBezTo>
                    <a:pt x="249" y="59"/>
                    <a:pt x="249" y="59"/>
                    <a:pt x="249" y="59"/>
                  </a:cubicBezTo>
                  <a:cubicBezTo>
                    <a:pt x="249" y="59"/>
                    <a:pt x="249" y="59"/>
                    <a:pt x="249" y="58"/>
                  </a:cubicBezTo>
                  <a:cubicBezTo>
                    <a:pt x="250" y="58"/>
                    <a:pt x="250" y="58"/>
                    <a:pt x="250" y="58"/>
                  </a:cubicBezTo>
                  <a:cubicBezTo>
                    <a:pt x="250" y="58"/>
                    <a:pt x="250" y="58"/>
                    <a:pt x="250" y="58"/>
                  </a:cubicBezTo>
                  <a:cubicBezTo>
                    <a:pt x="250" y="59"/>
                    <a:pt x="250" y="59"/>
                    <a:pt x="250" y="59"/>
                  </a:cubicBezTo>
                  <a:cubicBezTo>
                    <a:pt x="250" y="59"/>
                    <a:pt x="249" y="60"/>
                    <a:pt x="249" y="60"/>
                  </a:cubicBezTo>
                  <a:close/>
                  <a:moveTo>
                    <a:pt x="255" y="104"/>
                  </a:moveTo>
                  <a:cubicBezTo>
                    <a:pt x="255" y="104"/>
                    <a:pt x="255" y="104"/>
                    <a:pt x="255" y="104"/>
                  </a:cubicBezTo>
                  <a:cubicBezTo>
                    <a:pt x="255" y="104"/>
                    <a:pt x="255" y="104"/>
                    <a:pt x="255" y="104"/>
                  </a:cubicBezTo>
                  <a:cubicBezTo>
                    <a:pt x="255" y="104"/>
                    <a:pt x="255" y="104"/>
                    <a:pt x="255" y="104"/>
                  </a:cubicBezTo>
                  <a:cubicBezTo>
                    <a:pt x="255" y="104"/>
                    <a:pt x="255" y="104"/>
                    <a:pt x="255" y="104"/>
                  </a:cubicBezTo>
                  <a:close/>
                  <a:moveTo>
                    <a:pt x="255" y="104"/>
                  </a:moveTo>
                  <a:cubicBezTo>
                    <a:pt x="255" y="103"/>
                    <a:pt x="255" y="103"/>
                    <a:pt x="255" y="103"/>
                  </a:cubicBezTo>
                  <a:cubicBezTo>
                    <a:pt x="256" y="102"/>
                    <a:pt x="256" y="102"/>
                    <a:pt x="256" y="101"/>
                  </a:cubicBezTo>
                  <a:cubicBezTo>
                    <a:pt x="256" y="101"/>
                    <a:pt x="256" y="101"/>
                    <a:pt x="256" y="102"/>
                  </a:cubicBezTo>
                  <a:cubicBezTo>
                    <a:pt x="256" y="102"/>
                    <a:pt x="256" y="103"/>
                    <a:pt x="255" y="104"/>
                  </a:cubicBezTo>
                  <a:close/>
                  <a:moveTo>
                    <a:pt x="287" y="6"/>
                  </a:moveTo>
                  <a:cubicBezTo>
                    <a:pt x="287" y="6"/>
                    <a:pt x="287" y="6"/>
                    <a:pt x="288" y="5"/>
                  </a:cubicBezTo>
                  <a:cubicBezTo>
                    <a:pt x="288" y="5"/>
                    <a:pt x="288" y="5"/>
                    <a:pt x="288" y="5"/>
                  </a:cubicBezTo>
                  <a:cubicBezTo>
                    <a:pt x="288" y="5"/>
                    <a:pt x="288" y="5"/>
                    <a:pt x="288" y="6"/>
                  </a:cubicBezTo>
                  <a:cubicBezTo>
                    <a:pt x="288" y="6"/>
                    <a:pt x="287" y="6"/>
                    <a:pt x="287" y="6"/>
                  </a:cubicBezTo>
                  <a:close/>
                  <a:moveTo>
                    <a:pt x="289" y="5"/>
                  </a:moveTo>
                  <a:cubicBezTo>
                    <a:pt x="289" y="5"/>
                    <a:pt x="289" y="5"/>
                    <a:pt x="288" y="6"/>
                  </a:cubicBezTo>
                  <a:cubicBezTo>
                    <a:pt x="288" y="5"/>
                    <a:pt x="288" y="5"/>
                    <a:pt x="288" y="5"/>
                  </a:cubicBezTo>
                  <a:cubicBezTo>
                    <a:pt x="289" y="5"/>
                    <a:pt x="290" y="5"/>
                    <a:pt x="291" y="5"/>
                  </a:cubicBezTo>
                  <a:cubicBezTo>
                    <a:pt x="290" y="5"/>
                    <a:pt x="290" y="5"/>
                    <a:pt x="289" y="5"/>
                  </a:cubicBezTo>
                  <a:close/>
                  <a:moveTo>
                    <a:pt x="292" y="5"/>
                  </a:moveTo>
                  <a:cubicBezTo>
                    <a:pt x="293" y="5"/>
                    <a:pt x="293" y="5"/>
                    <a:pt x="293" y="5"/>
                  </a:cubicBezTo>
                  <a:cubicBezTo>
                    <a:pt x="293" y="5"/>
                    <a:pt x="293" y="5"/>
                    <a:pt x="293" y="5"/>
                  </a:cubicBezTo>
                  <a:lnTo>
                    <a:pt x="292" y="5"/>
                  </a:lnTo>
                  <a:close/>
                  <a:moveTo>
                    <a:pt x="293" y="5"/>
                  </a:move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lose/>
                  <a:moveTo>
                    <a:pt x="300" y="5"/>
                  </a:moveTo>
                  <a:cubicBezTo>
                    <a:pt x="300" y="5"/>
                    <a:pt x="300" y="5"/>
                    <a:pt x="300" y="5"/>
                  </a:cubicBezTo>
                  <a:cubicBezTo>
                    <a:pt x="300" y="5"/>
                    <a:pt x="300" y="5"/>
                    <a:pt x="300" y="5"/>
                  </a:cubicBezTo>
                  <a:close/>
                  <a:moveTo>
                    <a:pt x="300" y="4"/>
                  </a:moveTo>
                  <a:cubicBezTo>
                    <a:pt x="300" y="4"/>
                    <a:pt x="300" y="4"/>
                    <a:pt x="300" y="4"/>
                  </a:cubicBezTo>
                  <a:cubicBezTo>
                    <a:pt x="300" y="4"/>
                    <a:pt x="300" y="4"/>
                    <a:pt x="300" y="4"/>
                  </a:cubicBezTo>
                  <a:cubicBezTo>
                    <a:pt x="300" y="4"/>
                    <a:pt x="300" y="4"/>
                    <a:pt x="300" y="4"/>
                  </a:cubicBezTo>
                  <a:cubicBezTo>
                    <a:pt x="300" y="4"/>
                    <a:pt x="300" y="4"/>
                    <a:pt x="300" y="4"/>
                  </a:cubicBezTo>
                  <a:close/>
                  <a:moveTo>
                    <a:pt x="295" y="5"/>
                  </a:moveTo>
                  <a:cubicBezTo>
                    <a:pt x="295" y="5"/>
                    <a:pt x="295" y="5"/>
                    <a:pt x="295" y="5"/>
                  </a:cubicBezTo>
                  <a:cubicBezTo>
                    <a:pt x="295" y="5"/>
                    <a:pt x="295" y="5"/>
                    <a:pt x="295" y="5"/>
                  </a:cubicBezTo>
                  <a:cubicBezTo>
                    <a:pt x="295" y="5"/>
                    <a:pt x="295" y="5"/>
                    <a:pt x="295" y="5"/>
                  </a:cubicBezTo>
                  <a:close/>
                  <a:moveTo>
                    <a:pt x="296" y="5"/>
                  </a:moveTo>
                  <a:cubicBezTo>
                    <a:pt x="296" y="5"/>
                    <a:pt x="296" y="5"/>
                    <a:pt x="296" y="5"/>
                  </a:cubicBezTo>
                  <a:cubicBezTo>
                    <a:pt x="296" y="5"/>
                    <a:pt x="296" y="5"/>
                    <a:pt x="296" y="5"/>
                  </a:cubicBezTo>
                  <a:cubicBezTo>
                    <a:pt x="296" y="5"/>
                    <a:pt x="295" y="5"/>
                    <a:pt x="295" y="5"/>
                  </a:cubicBezTo>
                  <a:cubicBezTo>
                    <a:pt x="295" y="5"/>
                    <a:pt x="295" y="5"/>
                    <a:pt x="295" y="5"/>
                  </a:cubicBezTo>
                  <a:cubicBezTo>
                    <a:pt x="295" y="5"/>
                    <a:pt x="295" y="5"/>
                    <a:pt x="295" y="5"/>
                  </a:cubicBezTo>
                  <a:cubicBezTo>
                    <a:pt x="295" y="5"/>
                    <a:pt x="295" y="5"/>
                    <a:pt x="295" y="5"/>
                  </a:cubicBezTo>
                  <a:cubicBezTo>
                    <a:pt x="296" y="5"/>
                    <a:pt x="297" y="5"/>
                    <a:pt x="298" y="4"/>
                  </a:cubicBezTo>
                  <a:cubicBezTo>
                    <a:pt x="297" y="5"/>
                    <a:pt x="297" y="5"/>
                    <a:pt x="297" y="5"/>
                  </a:cubicBezTo>
                  <a:cubicBezTo>
                    <a:pt x="297" y="5"/>
                    <a:pt x="297" y="5"/>
                    <a:pt x="296" y="5"/>
                  </a:cubicBezTo>
                  <a:close/>
                  <a:moveTo>
                    <a:pt x="297" y="5"/>
                  </a:moveTo>
                  <a:cubicBezTo>
                    <a:pt x="297" y="5"/>
                    <a:pt x="297" y="5"/>
                    <a:pt x="297" y="5"/>
                  </a:cubicBezTo>
                  <a:cubicBezTo>
                    <a:pt x="297" y="5"/>
                    <a:pt x="298" y="5"/>
                    <a:pt x="298" y="4"/>
                  </a:cubicBezTo>
                  <a:cubicBezTo>
                    <a:pt x="298" y="4"/>
                    <a:pt x="298" y="4"/>
                    <a:pt x="299" y="4"/>
                  </a:cubicBezTo>
                  <a:cubicBezTo>
                    <a:pt x="298" y="5"/>
                    <a:pt x="298" y="5"/>
                    <a:pt x="297" y="5"/>
                  </a:cubicBezTo>
                  <a:cubicBezTo>
                    <a:pt x="297" y="5"/>
                    <a:pt x="297" y="5"/>
                    <a:pt x="297" y="5"/>
                  </a:cubicBezTo>
                  <a:close/>
                  <a:moveTo>
                    <a:pt x="298" y="5"/>
                  </a:moveTo>
                  <a:cubicBezTo>
                    <a:pt x="299" y="5"/>
                    <a:pt x="299" y="5"/>
                    <a:pt x="300" y="4"/>
                  </a:cubicBezTo>
                  <a:cubicBezTo>
                    <a:pt x="300" y="4"/>
                    <a:pt x="300" y="4"/>
                    <a:pt x="300" y="4"/>
                  </a:cubicBezTo>
                  <a:cubicBezTo>
                    <a:pt x="300" y="4"/>
                    <a:pt x="300" y="5"/>
                    <a:pt x="299" y="5"/>
                  </a:cubicBezTo>
                  <a:cubicBezTo>
                    <a:pt x="299" y="5"/>
                    <a:pt x="299" y="5"/>
                    <a:pt x="298" y="6"/>
                  </a:cubicBezTo>
                  <a:cubicBezTo>
                    <a:pt x="298" y="5"/>
                    <a:pt x="298" y="5"/>
                    <a:pt x="298" y="5"/>
                  </a:cubicBezTo>
                  <a:close/>
                  <a:moveTo>
                    <a:pt x="299" y="6"/>
                  </a:moveTo>
                  <a:cubicBezTo>
                    <a:pt x="299" y="6"/>
                    <a:pt x="299" y="6"/>
                    <a:pt x="299" y="6"/>
                  </a:cubicBezTo>
                  <a:cubicBezTo>
                    <a:pt x="299" y="5"/>
                    <a:pt x="299" y="5"/>
                    <a:pt x="299" y="5"/>
                  </a:cubicBezTo>
                  <a:cubicBezTo>
                    <a:pt x="299" y="5"/>
                    <a:pt x="299" y="6"/>
                    <a:pt x="299" y="6"/>
                  </a:cubicBezTo>
                  <a:close/>
                  <a:moveTo>
                    <a:pt x="315" y="117"/>
                  </a:moveTo>
                  <a:cubicBezTo>
                    <a:pt x="315" y="119"/>
                    <a:pt x="315" y="120"/>
                    <a:pt x="315" y="121"/>
                  </a:cubicBezTo>
                  <a:cubicBezTo>
                    <a:pt x="315" y="121"/>
                    <a:pt x="315" y="121"/>
                    <a:pt x="315" y="121"/>
                  </a:cubicBezTo>
                  <a:cubicBezTo>
                    <a:pt x="315" y="120"/>
                    <a:pt x="315" y="118"/>
                    <a:pt x="315" y="117"/>
                  </a:cubicBezTo>
                  <a:cubicBezTo>
                    <a:pt x="315" y="117"/>
                    <a:pt x="315" y="117"/>
                    <a:pt x="315" y="117"/>
                  </a:cubicBezTo>
                  <a:cubicBezTo>
                    <a:pt x="315" y="117"/>
                    <a:pt x="315" y="117"/>
                    <a:pt x="315" y="117"/>
                  </a:cubicBezTo>
                  <a:cubicBezTo>
                    <a:pt x="315" y="117"/>
                    <a:pt x="315" y="117"/>
                    <a:pt x="315" y="117"/>
                  </a:cubicBezTo>
                  <a:cubicBezTo>
                    <a:pt x="315" y="118"/>
                    <a:pt x="315" y="119"/>
                    <a:pt x="315" y="119"/>
                  </a:cubicBezTo>
                  <a:cubicBezTo>
                    <a:pt x="315" y="119"/>
                    <a:pt x="315" y="118"/>
                    <a:pt x="315" y="118"/>
                  </a:cubicBezTo>
                  <a:cubicBezTo>
                    <a:pt x="315" y="118"/>
                    <a:pt x="315" y="118"/>
                    <a:pt x="315" y="118"/>
                  </a:cubicBezTo>
                  <a:cubicBezTo>
                    <a:pt x="315" y="118"/>
                    <a:pt x="315" y="118"/>
                    <a:pt x="315" y="118"/>
                  </a:cubicBezTo>
                  <a:cubicBezTo>
                    <a:pt x="315" y="118"/>
                    <a:pt x="315" y="118"/>
                    <a:pt x="315" y="118"/>
                  </a:cubicBezTo>
                  <a:cubicBezTo>
                    <a:pt x="315" y="118"/>
                    <a:pt x="315" y="118"/>
                    <a:pt x="315" y="117"/>
                  </a:cubicBezTo>
                  <a:cubicBezTo>
                    <a:pt x="315" y="117"/>
                    <a:pt x="315" y="117"/>
                    <a:pt x="315" y="116"/>
                  </a:cubicBezTo>
                  <a:cubicBezTo>
                    <a:pt x="315" y="116"/>
                    <a:pt x="315" y="115"/>
                    <a:pt x="315" y="115"/>
                  </a:cubicBezTo>
                  <a:cubicBezTo>
                    <a:pt x="315" y="114"/>
                    <a:pt x="315" y="113"/>
                    <a:pt x="316" y="112"/>
                  </a:cubicBezTo>
                  <a:cubicBezTo>
                    <a:pt x="316" y="113"/>
                    <a:pt x="316" y="113"/>
                    <a:pt x="316" y="113"/>
                  </a:cubicBezTo>
                  <a:cubicBezTo>
                    <a:pt x="315" y="115"/>
                    <a:pt x="315" y="116"/>
                    <a:pt x="315" y="117"/>
                  </a:cubicBezTo>
                  <a:close/>
                  <a:moveTo>
                    <a:pt x="334" y="58"/>
                  </a:moveTo>
                  <a:cubicBezTo>
                    <a:pt x="334" y="58"/>
                    <a:pt x="334" y="58"/>
                    <a:pt x="334" y="57"/>
                  </a:cubicBezTo>
                  <a:cubicBezTo>
                    <a:pt x="334" y="57"/>
                    <a:pt x="334" y="57"/>
                    <a:pt x="334" y="57"/>
                  </a:cubicBezTo>
                  <a:cubicBezTo>
                    <a:pt x="335" y="57"/>
                    <a:pt x="334" y="57"/>
                    <a:pt x="335" y="57"/>
                  </a:cubicBezTo>
                  <a:cubicBezTo>
                    <a:pt x="335" y="57"/>
                    <a:pt x="335" y="57"/>
                    <a:pt x="335" y="57"/>
                  </a:cubicBezTo>
                  <a:cubicBezTo>
                    <a:pt x="335" y="57"/>
                    <a:pt x="335" y="57"/>
                    <a:pt x="335" y="57"/>
                  </a:cubicBezTo>
                  <a:cubicBezTo>
                    <a:pt x="335" y="57"/>
                    <a:pt x="335" y="57"/>
                    <a:pt x="335" y="57"/>
                  </a:cubicBezTo>
                  <a:cubicBezTo>
                    <a:pt x="335" y="58"/>
                    <a:pt x="335" y="58"/>
                    <a:pt x="335" y="58"/>
                  </a:cubicBezTo>
                  <a:cubicBezTo>
                    <a:pt x="335" y="58"/>
                    <a:pt x="334" y="58"/>
                    <a:pt x="334" y="58"/>
                  </a:cubicBezTo>
                  <a:close/>
                  <a:moveTo>
                    <a:pt x="334" y="56"/>
                  </a:moveTo>
                  <a:cubicBezTo>
                    <a:pt x="334" y="56"/>
                    <a:pt x="334" y="56"/>
                    <a:pt x="334" y="56"/>
                  </a:cubicBezTo>
                  <a:cubicBezTo>
                    <a:pt x="334" y="56"/>
                    <a:pt x="334" y="56"/>
                    <a:pt x="334" y="56"/>
                  </a:cubicBezTo>
                  <a:cubicBezTo>
                    <a:pt x="334" y="56"/>
                    <a:pt x="335" y="56"/>
                    <a:pt x="335" y="56"/>
                  </a:cubicBezTo>
                  <a:cubicBezTo>
                    <a:pt x="335" y="56"/>
                    <a:pt x="335" y="57"/>
                    <a:pt x="335" y="57"/>
                  </a:cubicBezTo>
                  <a:cubicBezTo>
                    <a:pt x="335" y="57"/>
                    <a:pt x="334" y="57"/>
                    <a:pt x="334" y="56"/>
                  </a:cubicBezTo>
                  <a:close/>
                  <a:moveTo>
                    <a:pt x="314" y="114"/>
                  </a:moveTo>
                  <a:cubicBezTo>
                    <a:pt x="314" y="114"/>
                    <a:pt x="314" y="113"/>
                    <a:pt x="314" y="113"/>
                  </a:cubicBezTo>
                  <a:cubicBezTo>
                    <a:pt x="314" y="113"/>
                    <a:pt x="314" y="113"/>
                    <a:pt x="314" y="113"/>
                  </a:cubicBezTo>
                  <a:cubicBezTo>
                    <a:pt x="314" y="113"/>
                    <a:pt x="314" y="113"/>
                    <a:pt x="314" y="113"/>
                  </a:cubicBezTo>
                  <a:cubicBezTo>
                    <a:pt x="314" y="114"/>
                    <a:pt x="314" y="114"/>
                    <a:pt x="314" y="114"/>
                  </a:cubicBezTo>
                  <a:close/>
                  <a:moveTo>
                    <a:pt x="313" y="12"/>
                  </a:moveTo>
                  <a:cubicBezTo>
                    <a:pt x="313" y="12"/>
                    <a:pt x="314" y="12"/>
                    <a:pt x="314" y="13"/>
                  </a:cubicBezTo>
                  <a:cubicBezTo>
                    <a:pt x="314" y="13"/>
                    <a:pt x="314" y="13"/>
                    <a:pt x="314" y="13"/>
                  </a:cubicBezTo>
                  <a:cubicBezTo>
                    <a:pt x="314" y="13"/>
                    <a:pt x="314" y="13"/>
                    <a:pt x="314" y="13"/>
                  </a:cubicBezTo>
                  <a:cubicBezTo>
                    <a:pt x="314" y="13"/>
                    <a:pt x="314" y="13"/>
                    <a:pt x="314" y="13"/>
                  </a:cubicBezTo>
                  <a:cubicBezTo>
                    <a:pt x="314" y="13"/>
                    <a:pt x="314" y="13"/>
                    <a:pt x="313" y="12"/>
                  </a:cubicBezTo>
                  <a:cubicBezTo>
                    <a:pt x="313" y="12"/>
                    <a:pt x="313" y="12"/>
                    <a:pt x="313" y="12"/>
                  </a:cubicBezTo>
                  <a:cubicBezTo>
                    <a:pt x="313" y="12"/>
                    <a:pt x="313" y="12"/>
                    <a:pt x="313" y="12"/>
                  </a:cubicBezTo>
                  <a:close/>
                  <a:moveTo>
                    <a:pt x="315" y="109"/>
                  </a:moveTo>
                  <a:cubicBezTo>
                    <a:pt x="315" y="109"/>
                    <a:pt x="315" y="109"/>
                    <a:pt x="315" y="109"/>
                  </a:cubicBezTo>
                  <a:cubicBezTo>
                    <a:pt x="315" y="109"/>
                    <a:pt x="315" y="109"/>
                    <a:pt x="315" y="109"/>
                  </a:cubicBezTo>
                  <a:close/>
                  <a:moveTo>
                    <a:pt x="316" y="106"/>
                  </a:moveTo>
                  <a:cubicBezTo>
                    <a:pt x="316" y="106"/>
                    <a:pt x="316" y="107"/>
                    <a:pt x="316" y="107"/>
                  </a:cubicBezTo>
                  <a:cubicBezTo>
                    <a:pt x="316" y="107"/>
                    <a:pt x="316" y="107"/>
                    <a:pt x="316" y="108"/>
                  </a:cubicBezTo>
                  <a:cubicBezTo>
                    <a:pt x="316" y="107"/>
                    <a:pt x="315" y="107"/>
                    <a:pt x="315" y="107"/>
                  </a:cubicBezTo>
                  <a:cubicBezTo>
                    <a:pt x="316" y="106"/>
                    <a:pt x="316" y="106"/>
                    <a:pt x="316" y="105"/>
                  </a:cubicBezTo>
                  <a:cubicBezTo>
                    <a:pt x="316" y="105"/>
                    <a:pt x="316" y="105"/>
                    <a:pt x="316" y="105"/>
                  </a:cubicBezTo>
                  <a:cubicBezTo>
                    <a:pt x="316" y="105"/>
                    <a:pt x="316" y="105"/>
                    <a:pt x="316" y="106"/>
                  </a:cubicBezTo>
                  <a:close/>
                  <a:moveTo>
                    <a:pt x="334" y="52"/>
                  </a:moveTo>
                  <a:cubicBezTo>
                    <a:pt x="334" y="52"/>
                    <a:pt x="334" y="51"/>
                    <a:pt x="335" y="51"/>
                  </a:cubicBezTo>
                  <a:cubicBezTo>
                    <a:pt x="335" y="50"/>
                    <a:pt x="335" y="50"/>
                    <a:pt x="335" y="50"/>
                  </a:cubicBezTo>
                  <a:cubicBezTo>
                    <a:pt x="335" y="51"/>
                    <a:pt x="335" y="51"/>
                    <a:pt x="335" y="52"/>
                  </a:cubicBezTo>
                  <a:cubicBezTo>
                    <a:pt x="335" y="52"/>
                    <a:pt x="335" y="52"/>
                    <a:pt x="335" y="52"/>
                  </a:cubicBezTo>
                  <a:cubicBezTo>
                    <a:pt x="335" y="53"/>
                    <a:pt x="335" y="54"/>
                    <a:pt x="335" y="56"/>
                  </a:cubicBezTo>
                  <a:cubicBezTo>
                    <a:pt x="335" y="55"/>
                    <a:pt x="334" y="55"/>
                    <a:pt x="334" y="55"/>
                  </a:cubicBezTo>
                  <a:cubicBezTo>
                    <a:pt x="334" y="54"/>
                    <a:pt x="334" y="53"/>
                    <a:pt x="334" y="52"/>
                  </a:cubicBezTo>
                  <a:close/>
                  <a:moveTo>
                    <a:pt x="315" y="109"/>
                  </a:moveTo>
                  <a:cubicBezTo>
                    <a:pt x="315" y="109"/>
                    <a:pt x="315" y="109"/>
                    <a:pt x="315" y="109"/>
                  </a:cubicBezTo>
                  <a:cubicBezTo>
                    <a:pt x="315" y="109"/>
                    <a:pt x="315" y="109"/>
                    <a:pt x="315" y="108"/>
                  </a:cubicBezTo>
                  <a:cubicBezTo>
                    <a:pt x="315" y="108"/>
                    <a:pt x="315" y="109"/>
                    <a:pt x="315" y="109"/>
                  </a:cubicBezTo>
                  <a:cubicBezTo>
                    <a:pt x="315" y="109"/>
                    <a:pt x="315" y="109"/>
                    <a:pt x="315" y="109"/>
                  </a:cubicBezTo>
                  <a:cubicBezTo>
                    <a:pt x="315" y="109"/>
                    <a:pt x="315" y="109"/>
                    <a:pt x="315" y="109"/>
                  </a:cubicBezTo>
                  <a:cubicBezTo>
                    <a:pt x="315" y="109"/>
                    <a:pt x="315" y="109"/>
                    <a:pt x="315" y="109"/>
                  </a:cubicBezTo>
                  <a:close/>
                  <a:moveTo>
                    <a:pt x="330" y="76"/>
                  </a:moveTo>
                  <a:cubicBezTo>
                    <a:pt x="330" y="77"/>
                    <a:pt x="330" y="77"/>
                    <a:pt x="330" y="77"/>
                  </a:cubicBezTo>
                  <a:cubicBezTo>
                    <a:pt x="330" y="77"/>
                    <a:pt x="330" y="78"/>
                    <a:pt x="329" y="78"/>
                  </a:cubicBezTo>
                  <a:cubicBezTo>
                    <a:pt x="330" y="78"/>
                    <a:pt x="330" y="77"/>
                    <a:pt x="330" y="76"/>
                  </a:cubicBezTo>
                  <a:close/>
                  <a:moveTo>
                    <a:pt x="322" y="18"/>
                  </a:moveTo>
                  <a:cubicBezTo>
                    <a:pt x="322" y="17"/>
                    <a:pt x="322" y="17"/>
                    <a:pt x="321" y="17"/>
                  </a:cubicBezTo>
                  <a:cubicBezTo>
                    <a:pt x="321" y="17"/>
                    <a:pt x="321" y="17"/>
                    <a:pt x="321" y="17"/>
                  </a:cubicBezTo>
                  <a:cubicBezTo>
                    <a:pt x="322" y="17"/>
                    <a:pt x="322" y="17"/>
                    <a:pt x="322" y="18"/>
                  </a:cubicBezTo>
                  <a:cubicBezTo>
                    <a:pt x="322" y="18"/>
                    <a:pt x="322" y="18"/>
                    <a:pt x="322" y="18"/>
                  </a:cubicBezTo>
                  <a:close/>
                  <a:moveTo>
                    <a:pt x="321" y="17"/>
                  </a:moveTo>
                  <a:cubicBezTo>
                    <a:pt x="321" y="17"/>
                    <a:pt x="321" y="17"/>
                    <a:pt x="321" y="17"/>
                  </a:cubicBezTo>
                  <a:cubicBezTo>
                    <a:pt x="321" y="17"/>
                    <a:pt x="321" y="17"/>
                    <a:pt x="321" y="17"/>
                  </a:cubicBezTo>
                  <a:cubicBezTo>
                    <a:pt x="321" y="17"/>
                    <a:pt x="321" y="17"/>
                    <a:pt x="321" y="17"/>
                  </a:cubicBezTo>
                  <a:close/>
                  <a:moveTo>
                    <a:pt x="315" y="13"/>
                  </a:moveTo>
                  <a:cubicBezTo>
                    <a:pt x="315" y="13"/>
                    <a:pt x="315" y="13"/>
                    <a:pt x="315" y="13"/>
                  </a:cubicBezTo>
                  <a:cubicBezTo>
                    <a:pt x="315" y="13"/>
                    <a:pt x="315" y="13"/>
                    <a:pt x="315" y="13"/>
                  </a:cubicBezTo>
                  <a:cubicBezTo>
                    <a:pt x="315" y="13"/>
                    <a:pt x="315" y="13"/>
                    <a:pt x="315" y="13"/>
                  </a:cubicBezTo>
                  <a:close/>
                  <a:moveTo>
                    <a:pt x="315" y="13"/>
                  </a:moveTo>
                  <a:cubicBezTo>
                    <a:pt x="315" y="13"/>
                    <a:pt x="315" y="13"/>
                    <a:pt x="315" y="13"/>
                  </a:cubicBezTo>
                  <a:cubicBezTo>
                    <a:pt x="315" y="13"/>
                    <a:pt x="314" y="13"/>
                    <a:pt x="314" y="13"/>
                  </a:cubicBezTo>
                  <a:cubicBezTo>
                    <a:pt x="314" y="12"/>
                    <a:pt x="314" y="12"/>
                    <a:pt x="313" y="12"/>
                  </a:cubicBezTo>
                  <a:cubicBezTo>
                    <a:pt x="314" y="12"/>
                    <a:pt x="314" y="12"/>
                    <a:pt x="314" y="12"/>
                  </a:cubicBezTo>
                  <a:cubicBezTo>
                    <a:pt x="314" y="13"/>
                    <a:pt x="315" y="13"/>
                    <a:pt x="315" y="13"/>
                  </a:cubicBezTo>
                  <a:cubicBezTo>
                    <a:pt x="315" y="13"/>
                    <a:pt x="315" y="13"/>
                    <a:pt x="315" y="13"/>
                  </a:cubicBezTo>
                  <a:close/>
                  <a:moveTo>
                    <a:pt x="315" y="117"/>
                  </a:moveTo>
                  <a:cubicBezTo>
                    <a:pt x="315" y="116"/>
                    <a:pt x="315" y="116"/>
                    <a:pt x="315" y="116"/>
                  </a:cubicBezTo>
                  <a:cubicBezTo>
                    <a:pt x="315" y="117"/>
                    <a:pt x="315" y="117"/>
                    <a:pt x="315" y="117"/>
                  </a:cubicBezTo>
                  <a:cubicBezTo>
                    <a:pt x="315" y="117"/>
                    <a:pt x="315" y="117"/>
                    <a:pt x="315" y="117"/>
                  </a:cubicBezTo>
                  <a:cubicBezTo>
                    <a:pt x="315" y="117"/>
                    <a:pt x="315" y="117"/>
                    <a:pt x="315" y="117"/>
                  </a:cubicBezTo>
                  <a:cubicBezTo>
                    <a:pt x="315" y="117"/>
                    <a:pt x="315" y="117"/>
                    <a:pt x="315" y="117"/>
                  </a:cubicBezTo>
                  <a:close/>
                  <a:moveTo>
                    <a:pt x="315" y="110"/>
                  </a:moveTo>
                  <a:cubicBezTo>
                    <a:pt x="315" y="110"/>
                    <a:pt x="315" y="110"/>
                    <a:pt x="315" y="110"/>
                  </a:cubicBezTo>
                  <a:cubicBezTo>
                    <a:pt x="315" y="110"/>
                    <a:pt x="315" y="110"/>
                    <a:pt x="315" y="110"/>
                  </a:cubicBezTo>
                  <a:cubicBezTo>
                    <a:pt x="315" y="110"/>
                    <a:pt x="315" y="110"/>
                    <a:pt x="315" y="110"/>
                  </a:cubicBezTo>
                  <a:close/>
                  <a:moveTo>
                    <a:pt x="329" y="79"/>
                  </a:moveTo>
                  <a:cubicBezTo>
                    <a:pt x="329" y="79"/>
                    <a:pt x="329" y="79"/>
                    <a:pt x="329" y="78"/>
                  </a:cubicBezTo>
                  <a:cubicBezTo>
                    <a:pt x="330" y="78"/>
                    <a:pt x="330" y="78"/>
                    <a:pt x="330" y="77"/>
                  </a:cubicBezTo>
                  <a:cubicBezTo>
                    <a:pt x="330" y="78"/>
                    <a:pt x="330" y="79"/>
                    <a:pt x="330" y="80"/>
                  </a:cubicBezTo>
                  <a:cubicBezTo>
                    <a:pt x="330" y="79"/>
                    <a:pt x="329" y="79"/>
                    <a:pt x="329" y="79"/>
                  </a:cubicBezTo>
                  <a:close/>
                  <a:moveTo>
                    <a:pt x="331" y="73"/>
                  </a:moveTo>
                  <a:cubicBezTo>
                    <a:pt x="331" y="72"/>
                    <a:pt x="331" y="72"/>
                    <a:pt x="331" y="72"/>
                  </a:cubicBezTo>
                  <a:cubicBezTo>
                    <a:pt x="331" y="72"/>
                    <a:pt x="331" y="72"/>
                    <a:pt x="331" y="72"/>
                  </a:cubicBezTo>
                  <a:cubicBezTo>
                    <a:pt x="331" y="73"/>
                    <a:pt x="331" y="73"/>
                    <a:pt x="331" y="74"/>
                  </a:cubicBezTo>
                  <a:cubicBezTo>
                    <a:pt x="331" y="74"/>
                    <a:pt x="331" y="74"/>
                    <a:pt x="331" y="73"/>
                  </a:cubicBezTo>
                  <a:close/>
                  <a:moveTo>
                    <a:pt x="334" y="36"/>
                  </a:moveTo>
                  <a:cubicBezTo>
                    <a:pt x="334" y="37"/>
                    <a:pt x="335" y="39"/>
                    <a:pt x="335" y="40"/>
                  </a:cubicBezTo>
                  <a:cubicBezTo>
                    <a:pt x="335" y="38"/>
                    <a:pt x="334" y="37"/>
                    <a:pt x="334" y="36"/>
                  </a:cubicBezTo>
                  <a:close/>
                  <a:moveTo>
                    <a:pt x="324" y="19"/>
                  </a:moveTo>
                  <a:cubicBezTo>
                    <a:pt x="324" y="19"/>
                    <a:pt x="324" y="19"/>
                    <a:pt x="324" y="19"/>
                  </a:cubicBezTo>
                  <a:cubicBezTo>
                    <a:pt x="324" y="19"/>
                    <a:pt x="324" y="19"/>
                    <a:pt x="324" y="19"/>
                  </a:cubicBezTo>
                  <a:cubicBezTo>
                    <a:pt x="324" y="19"/>
                    <a:pt x="324" y="19"/>
                    <a:pt x="324" y="19"/>
                  </a:cubicBezTo>
                  <a:close/>
                  <a:moveTo>
                    <a:pt x="324" y="19"/>
                  </a:moveTo>
                  <a:cubicBezTo>
                    <a:pt x="324" y="19"/>
                    <a:pt x="324" y="19"/>
                    <a:pt x="324" y="19"/>
                  </a:cubicBezTo>
                  <a:cubicBezTo>
                    <a:pt x="324" y="19"/>
                    <a:pt x="324" y="19"/>
                    <a:pt x="323" y="19"/>
                  </a:cubicBezTo>
                  <a:cubicBezTo>
                    <a:pt x="323" y="19"/>
                    <a:pt x="323" y="19"/>
                    <a:pt x="323" y="19"/>
                  </a:cubicBezTo>
                  <a:cubicBezTo>
                    <a:pt x="323" y="19"/>
                    <a:pt x="323" y="18"/>
                    <a:pt x="323" y="18"/>
                  </a:cubicBezTo>
                  <a:cubicBezTo>
                    <a:pt x="323" y="18"/>
                    <a:pt x="323" y="18"/>
                    <a:pt x="323" y="18"/>
                  </a:cubicBezTo>
                  <a:cubicBezTo>
                    <a:pt x="323" y="18"/>
                    <a:pt x="323" y="18"/>
                    <a:pt x="323" y="18"/>
                  </a:cubicBezTo>
                  <a:cubicBezTo>
                    <a:pt x="323" y="18"/>
                    <a:pt x="322" y="18"/>
                    <a:pt x="322" y="18"/>
                  </a:cubicBezTo>
                  <a:cubicBezTo>
                    <a:pt x="322" y="18"/>
                    <a:pt x="322" y="18"/>
                    <a:pt x="322" y="18"/>
                  </a:cubicBezTo>
                  <a:cubicBezTo>
                    <a:pt x="323" y="18"/>
                    <a:pt x="324" y="19"/>
                    <a:pt x="324" y="19"/>
                  </a:cubicBezTo>
                  <a:cubicBezTo>
                    <a:pt x="324" y="19"/>
                    <a:pt x="324" y="19"/>
                    <a:pt x="324" y="19"/>
                  </a:cubicBezTo>
                  <a:close/>
                  <a:moveTo>
                    <a:pt x="305" y="6"/>
                  </a:moveTo>
                  <a:cubicBezTo>
                    <a:pt x="306" y="6"/>
                    <a:pt x="307" y="6"/>
                    <a:pt x="308" y="6"/>
                  </a:cubicBezTo>
                  <a:cubicBezTo>
                    <a:pt x="307" y="6"/>
                    <a:pt x="306" y="6"/>
                    <a:pt x="305" y="6"/>
                  </a:cubicBezTo>
                  <a:close/>
                  <a:moveTo>
                    <a:pt x="330" y="78"/>
                  </a:moveTo>
                  <a:cubicBezTo>
                    <a:pt x="330" y="77"/>
                    <a:pt x="331" y="77"/>
                    <a:pt x="331" y="76"/>
                  </a:cubicBezTo>
                  <a:cubicBezTo>
                    <a:pt x="331" y="77"/>
                    <a:pt x="331" y="77"/>
                    <a:pt x="331" y="77"/>
                  </a:cubicBezTo>
                  <a:cubicBezTo>
                    <a:pt x="331" y="77"/>
                    <a:pt x="331" y="78"/>
                    <a:pt x="330" y="78"/>
                  </a:cubicBezTo>
                  <a:close/>
                  <a:moveTo>
                    <a:pt x="331" y="75"/>
                  </a:moveTo>
                  <a:cubicBezTo>
                    <a:pt x="332" y="75"/>
                    <a:pt x="332" y="75"/>
                    <a:pt x="332" y="74"/>
                  </a:cubicBezTo>
                  <a:cubicBezTo>
                    <a:pt x="332" y="75"/>
                    <a:pt x="332" y="75"/>
                    <a:pt x="332" y="76"/>
                  </a:cubicBezTo>
                  <a:cubicBezTo>
                    <a:pt x="332" y="77"/>
                    <a:pt x="332" y="77"/>
                    <a:pt x="332" y="78"/>
                  </a:cubicBezTo>
                  <a:cubicBezTo>
                    <a:pt x="332" y="77"/>
                    <a:pt x="331" y="77"/>
                    <a:pt x="331" y="76"/>
                  </a:cubicBezTo>
                  <a:cubicBezTo>
                    <a:pt x="331" y="76"/>
                    <a:pt x="331" y="76"/>
                    <a:pt x="331" y="75"/>
                  </a:cubicBezTo>
                  <a:close/>
                  <a:moveTo>
                    <a:pt x="333" y="75"/>
                  </a:moveTo>
                  <a:cubicBezTo>
                    <a:pt x="333" y="74"/>
                    <a:pt x="333" y="74"/>
                    <a:pt x="333" y="74"/>
                  </a:cubicBezTo>
                  <a:cubicBezTo>
                    <a:pt x="333" y="73"/>
                    <a:pt x="333" y="72"/>
                    <a:pt x="333" y="72"/>
                  </a:cubicBezTo>
                  <a:cubicBezTo>
                    <a:pt x="333" y="73"/>
                    <a:pt x="333" y="73"/>
                    <a:pt x="333" y="74"/>
                  </a:cubicBezTo>
                  <a:cubicBezTo>
                    <a:pt x="333" y="74"/>
                    <a:pt x="333" y="74"/>
                    <a:pt x="333" y="75"/>
                  </a:cubicBezTo>
                  <a:close/>
                  <a:moveTo>
                    <a:pt x="333" y="68"/>
                  </a:moveTo>
                  <a:cubicBezTo>
                    <a:pt x="333" y="68"/>
                    <a:pt x="333" y="68"/>
                    <a:pt x="333" y="68"/>
                  </a:cubicBezTo>
                  <a:cubicBezTo>
                    <a:pt x="333" y="68"/>
                    <a:pt x="333" y="68"/>
                    <a:pt x="333" y="68"/>
                  </a:cubicBezTo>
                  <a:cubicBezTo>
                    <a:pt x="333" y="68"/>
                    <a:pt x="333" y="67"/>
                    <a:pt x="333" y="67"/>
                  </a:cubicBezTo>
                  <a:cubicBezTo>
                    <a:pt x="333" y="67"/>
                    <a:pt x="333" y="68"/>
                    <a:pt x="333" y="68"/>
                  </a:cubicBezTo>
                  <a:cubicBezTo>
                    <a:pt x="333" y="68"/>
                    <a:pt x="333" y="68"/>
                    <a:pt x="333" y="68"/>
                  </a:cubicBezTo>
                  <a:close/>
                  <a:moveTo>
                    <a:pt x="334" y="59"/>
                  </a:moveTo>
                  <a:cubicBezTo>
                    <a:pt x="334" y="59"/>
                    <a:pt x="334" y="59"/>
                    <a:pt x="334" y="59"/>
                  </a:cubicBezTo>
                  <a:cubicBezTo>
                    <a:pt x="334" y="59"/>
                    <a:pt x="334" y="59"/>
                    <a:pt x="334" y="59"/>
                  </a:cubicBezTo>
                  <a:cubicBezTo>
                    <a:pt x="334" y="59"/>
                    <a:pt x="334" y="59"/>
                    <a:pt x="334" y="59"/>
                  </a:cubicBezTo>
                  <a:cubicBezTo>
                    <a:pt x="334" y="59"/>
                    <a:pt x="335" y="59"/>
                    <a:pt x="335" y="59"/>
                  </a:cubicBezTo>
                  <a:cubicBezTo>
                    <a:pt x="335" y="59"/>
                    <a:pt x="335" y="59"/>
                    <a:pt x="335" y="60"/>
                  </a:cubicBezTo>
                  <a:cubicBezTo>
                    <a:pt x="334" y="59"/>
                    <a:pt x="334" y="59"/>
                    <a:pt x="334" y="59"/>
                  </a:cubicBezTo>
                  <a:close/>
                  <a:moveTo>
                    <a:pt x="309" y="8"/>
                  </a:moveTo>
                  <a:cubicBezTo>
                    <a:pt x="310" y="8"/>
                    <a:pt x="311" y="9"/>
                    <a:pt x="312" y="9"/>
                  </a:cubicBezTo>
                  <a:cubicBezTo>
                    <a:pt x="312" y="9"/>
                    <a:pt x="312" y="9"/>
                    <a:pt x="312" y="9"/>
                  </a:cubicBezTo>
                  <a:cubicBezTo>
                    <a:pt x="311" y="9"/>
                    <a:pt x="311" y="9"/>
                    <a:pt x="311" y="9"/>
                  </a:cubicBezTo>
                  <a:cubicBezTo>
                    <a:pt x="310" y="9"/>
                    <a:pt x="309" y="8"/>
                    <a:pt x="309" y="8"/>
                  </a:cubicBezTo>
                  <a:cubicBezTo>
                    <a:pt x="308" y="8"/>
                    <a:pt x="308" y="8"/>
                    <a:pt x="308" y="8"/>
                  </a:cubicBezTo>
                  <a:cubicBezTo>
                    <a:pt x="307" y="8"/>
                    <a:pt x="307" y="8"/>
                    <a:pt x="307" y="8"/>
                  </a:cubicBezTo>
                  <a:cubicBezTo>
                    <a:pt x="307" y="8"/>
                    <a:pt x="307" y="8"/>
                    <a:pt x="307" y="8"/>
                  </a:cubicBezTo>
                  <a:cubicBezTo>
                    <a:pt x="308" y="8"/>
                    <a:pt x="308" y="8"/>
                    <a:pt x="309" y="8"/>
                  </a:cubicBezTo>
                  <a:close/>
                  <a:moveTo>
                    <a:pt x="308" y="6"/>
                  </a:moveTo>
                  <a:cubicBezTo>
                    <a:pt x="307" y="6"/>
                    <a:pt x="307" y="5"/>
                    <a:pt x="307" y="5"/>
                  </a:cubicBezTo>
                  <a:cubicBezTo>
                    <a:pt x="308" y="6"/>
                    <a:pt x="308" y="6"/>
                    <a:pt x="309" y="7"/>
                  </a:cubicBezTo>
                  <a:cubicBezTo>
                    <a:pt x="308" y="6"/>
                    <a:pt x="308" y="6"/>
                    <a:pt x="308" y="6"/>
                  </a:cubicBezTo>
                  <a:cubicBezTo>
                    <a:pt x="308" y="6"/>
                    <a:pt x="308" y="6"/>
                    <a:pt x="308" y="6"/>
                  </a:cubicBezTo>
                  <a:cubicBezTo>
                    <a:pt x="307" y="6"/>
                    <a:pt x="306" y="6"/>
                    <a:pt x="305" y="6"/>
                  </a:cubicBezTo>
                  <a:cubicBezTo>
                    <a:pt x="305" y="6"/>
                    <a:pt x="305" y="6"/>
                    <a:pt x="304" y="6"/>
                  </a:cubicBezTo>
                  <a:cubicBezTo>
                    <a:pt x="304" y="6"/>
                    <a:pt x="304" y="6"/>
                    <a:pt x="304" y="6"/>
                  </a:cubicBezTo>
                  <a:cubicBezTo>
                    <a:pt x="305" y="6"/>
                    <a:pt x="306" y="5"/>
                    <a:pt x="308"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912813" y="63785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990600" y="5662613"/>
              <a:ext cx="0" cy="476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2"/>
                    <a:pt x="0"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681038" y="61150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a:spLocks noEditPoints="1"/>
            </p:cNvSpPr>
            <p:nvPr/>
          </p:nvSpPr>
          <p:spPr bwMode="auto">
            <a:xfrm>
              <a:off x="525463" y="5059363"/>
              <a:ext cx="1036638" cy="1674812"/>
            </a:xfrm>
            <a:custGeom>
              <a:avLst/>
              <a:gdLst>
                <a:gd name="T0" fmla="*/ 305 w 446"/>
                <a:gd name="T1" fmla="*/ 104 h 719"/>
                <a:gd name="T2" fmla="*/ 304 w 446"/>
                <a:gd name="T3" fmla="*/ 106 h 719"/>
                <a:gd name="T4" fmla="*/ 320 w 446"/>
                <a:gd name="T5" fmla="*/ 85 h 719"/>
                <a:gd name="T6" fmla="*/ 323 w 446"/>
                <a:gd name="T7" fmla="*/ 81 h 719"/>
                <a:gd name="T8" fmla="*/ 325 w 446"/>
                <a:gd name="T9" fmla="*/ 78 h 719"/>
                <a:gd name="T10" fmla="*/ 327 w 446"/>
                <a:gd name="T11" fmla="*/ 78 h 719"/>
                <a:gd name="T12" fmla="*/ 329 w 446"/>
                <a:gd name="T13" fmla="*/ 78 h 719"/>
                <a:gd name="T14" fmla="*/ 329 w 446"/>
                <a:gd name="T15" fmla="*/ 84 h 719"/>
                <a:gd name="T16" fmla="*/ 336 w 446"/>
                <a:gd name="T17" fmla="*/ 65 h 719"/>
                <a:gd name="T18" fmla="*/ 337 w 446"/>
                <a:gd name="T19" fmla="*/ 31 h 719"/>
                <a:gd name="T20" fmla="*/ 263 w 446"/>
                <a:gd name="T21" fmla="*/ 21 h 719"/>
                <a:gd name="T22" fmla="*/ 250 w 446"/>
                <a:gd name="T23" fmla="*/ 41 h 719"/>
                <a:gd name="T24" fmla="*/ 246 w 446"/>
                <a:gd name="T25" fmla="*/ 51 h 719"/>
                <a:gd name="T26" fmla="*/ 243 w 446"/>
                <a:gd name="T27" fmla="*/ 57 h 719"/>
                <a:gd name="T28" fmla="*/ 240 w 446"/>
                <a:gd name="T29" fmla="*/ 68 h 719"/>
                <a:gd name="T30" fmla="*/ 242 w 446"/>
                <a:gd name="T31" fmla="*/ 72 h 719"/>
                <a:gd name="T32" fmla="*/ 243 w 446"/>
                <a:gd name="T33" fmla="*/ 71 h 719"/>
                <a:gd name="T34" fmla="*/ 123 w 446"/>
                <a:gd name="T35" fmla="*/ 179 h 719"/>
                <a:gd name="T36" fmla="*/ 71 w 446"/>
                <a:gd name="T37" fmla="*/ 396 h 719"/>
                <a:gd name="T38" fmla="*/ 15 w 446"/>
                <a:gd name="T39" fmla="*/ 633 h 719"/>
                <a:gd name="T40" fmla="*/ 53 w 446"/>
                <a:gd name="T41" fmla="*/ 649 h 719"/>
                <a:gd name="T42" fmla="*/ 118 w 446"/>
                <a:gd name="T43" fmla="*/ 472 h 719"/>
                <a:gd name="T44" fmla="*/ 173 w 446"/>
                <a:gd name="T45" fmla="*/ 594 h 719"/>
                <a:gd name="T46" fmla="*/ 239 w 446"/>
                <a:gd name="T47" fmla="*/ 655 h 719"/>
                <a:gd name="T48" fmla="*/ 216 w 446"/>
                <a:gd name="T49" fmla="*/ 500 h 719"/>
                <a:gd name="T50" fmla="*/ 182 w 446"/>
                <a:gd name="T51" fmla="*/ 274 h 719"/>
                <a:gd name="T52" fmla="*/ 233 w 446"/>
                <a:gd name="T53" fmla="*/ 229 h 719"/>
                <a:gd name="T54" fmla="*/ 299 w 446"/>
                <a:gd name="T55" fmla="*/ 287 h 719"/>
                <a:gd name="T56" fmla="*/ 311 w 446"/>
                <a:gd name="T57" fmla="*/ 288 h 719"/>
                <a:gd name="T58" fmla="*/ 320 w 446"/>
                <a:gd name="T59" fmla="*/ 286 h 719"/>
                <a:gd name="T60" fmla="*/ 274 w 446"/>
                <a:gd name="T61" fmla="*/ 206 h 719"/>
                <a:gd name="T62" fmla="*/ 296 w 446"/>
                <a:gd name="T63" fmla="*/ 204 h 719"/>
                <a:gd name="T64" fmla="*/ 412 w 446"/>
                <a:gd name="T65" fmla="*/ 258 h 719"/>
                <a:gd name="T66" fmla="*/ 406 w 446"/>
                <a:gd name="T67" fmla="*/ 269 h 719"/>
                <a:gd name="T68" fmla="*/ 414 w 446"/>
                <a:gd name="T69" fmla="*/ 281 h 719"/>
                <a:gd name="T70" fmla="*/ 443 w 446"/>
                <a:gd name="T71" fmla="*/ 283 h 719"/>
                <a:gd name="T72" fmla="*/ 304 w 446"/>
                <a:gd name="T73" fmla="*/ 105 h 719"/>
                <a:gd name="T74" fmla="*/ 336 w 446"/>
                <a:gd name="T75" fmla="*/ 48 h 719"/>
                <a:gd name="T76" fmla="*/ 330 w 446"/>
                <a:gd name="T77" fmla="*/ 75 h 719"/>
                <a:gd name="T78" fmla="*/ 332 w 446"/>
                <a:gd name="T79" fmla="*/ 62 h 719"/>
                <a:gd name="T80" fmla="*/ 314 w 446"/>
                <a:gd name="T81" fmla="*/ 93 h 719"/>
                <a:gd name="T82" fmla="*/ 306 w 446"/>
                <a:gd name="T83" fmla="*/ 104 h 719"/>
                <a:gd name="T84" fmla="*/ 333 w 446"/>
                <a:gd name="T85" fmla="*/ 60 h 719"/>
                <a:gd name="T86" fmla="*/ 333 w 446"/>
                <a:gd name="T87" fmla="*/ 72 h 719"/>
                <a:gd name="T88" fmla="*/ 330 w 446"/>
                <a:gd name="T89" fmla="*/ 77 h 719"/>
                <a:gd name="T90" fmla="*/ 336 w 446"/>
                <a:gd name="T91" fmla="*/ 57 h 719"/>
                <a:gd name="T92" fmla="*/ 337 w 446"/>
                <a:gd name="T93" fmla="*/ 46 h 719"/>
                <a:gd name="T94" fmla="*/ 244 w 446"/>
                <a:gd name="T95" fmla="*/ 73 h 719"/>
                <a:gd name="T96" fmla="*/ 245 w 446"/>
                <a:gd name="T97" fmla="*/ 72 h 719"/>
                <a:gd name="T98" fmla="*/ 245 w 446"/>
                <a:gd name="T99" fmla="*/ 75 h 719"/>
                <a:gd name="T100" fmla="*/ 251 w 446"/>
                <a:gd name="T101" fmla="*/ 59 h 719"/>
                <a:gd name="T102" fmla="*/ 248 w 446"/>
                <a:gd name="T103" fmla="*/ 62 h 719"/>
                <a:gd name="T104" fmla="*/ 250 w 446"/>
                <a:gd name="T105" fmla="*/ 61 h 719"/>
                <a:gd name="T106" fmla="*/ 250 w 446"/>
                <a:gd name="T107" fmla="*/ 51 h 719"/>
                <a:gd name="T108" fmla="*/ 245 w 446"/>
                <a:gd name="T109" fmla="*/ 67 h 719"/>
                <a:gd name="T110" fmla="*/ 249 w 446"/>
                <a:gd name="T111" fmla="*/ 72 h 719"/>
                <a:gd name="T112" fmla="*/ 245 w 446"/>
                <a:gd name="T113" fmla="*/ 68 h 719"/>
                <a:gd name="T114" fmla="*/ 253 w 446"/>
                <a:gd name="T115" fmla="*/ 65 h 719"/>
                <a:gd name="T116" fmla="*/ 250 w 446"/>
                <a:gd name="T117" fmla="*/ 73 h 719"/>
                <a:gd name="T118" fmla="*/ 254 w 446"/>
                <a:gd name="T119" fmla="*/ 62 h 719"/>
                <a:gd name="T120" fmla="*/ 243 w 446"/>
                <a:gd name="T121" fmla="*/ 7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719">
                  <a:moveTo>
                    <a:pt x="446" y="255"/>
                  </a:moveTo>
                  <a:cubicBezTo>
                    <a:pt x="444" y="252"/>
                    <a:pt x="441" y="244"/>
                    <a:pt x="441" y="242"/>
                  </a:cubicBezTo>
                  <a:cubicBezTo>
                    <a:pt x="440" y="240"/>
                    <a:pt x="429" y="227"/>
                    <a:pt x="428" y="224"/>
                  </a:cubicBezTo>
                  <a:cubicBezTo>
                    <a:pt x="427" y="222"/>
                    <a:pt x="418" y="217"/>
                    <a:pt x="413" y="217"/>
                  </a:cubicBezTo>
                  <a:cubicBezTo>
                    <a:pt x="395" y="209"/>
                    <a:pt x="363" y="201"/>
                    <a:pt x="344" y="188"/>
                  </a:cubicBezTo>
                  <a:cubicBezTo>
                    <a:pt x="337" y="179"/>
                    <a:pt x="322" y="161"/>
                    <a:pt x="318" y="157"/>
                  </a:cubicBezTo>
                  <a:cubicBezTo>
                    <a:pt x="312" y="150"/>
                    <a:pt x="310" y="148"/>
                    <a:pt x="310" y="148"/>
                  </a:cubicBezTo>
                  <a:cubicBezTo>
                    <a:pt x="310" y="148"/>
                    <a:pt x="303" y="129"/>
                    <a:pt x="292" y="115"/>
                  </a:cubicBezTo>
                  <a:cubicBezTo>
                    <a:pt x="293" y="112"/>
                    <a:pt x="298" y="110"/>
                    <a:pt x="302" y="107"/>
                  </a:cubicBezTo>
                  <a:cubicBezTo>
                    <a:pt x="302" y="107"/>
                    <a:pt x="302" y="107"/>
                    <a:pt x="303" y="106"/>
                  </a:cubicBezTo>
                  <a:cubicBezTo>
                    <a:pt x="303" y="106"/>
                    <a:pt x="304" y="105"/>
                    <a:pt x="304" y="105"/>
                  </a:cubicBezTo>
                  <a:cubicBezTo>
                    <a:pt x="304" y="105"/>
                    <a:pt x="305" y="105"/>
                    <a:pt x="305" y="104"/>
                  </a:cubicBezTo>
                  <a:cubicBezTo>
                    <a:pt x="304" y="105"/>
                    <a:pt x="304" y="106"/>
                    <a:pt x="303" y="107"/>
                  </a:cubicBezTo>
                  <a:cubicBezTo>
                    <a:pt x="303" y="107"/>
                    <a:pt x="303" y="108"/>
                    <a:pt x="302" y="108"/>
                  </a:cubicBezTo>
                  <a:cubicBezTo>
                    <a:pt x="302" y="109"/>
                    <a:pt x="302" y="110"/>
                    <a:pt x="302" y="110"/>
                  </a:cubicBezTo>
                  <a:cubicBezTo>
                    <a:pt x="301" y="111"/>
                    <a:pt x="301" y="112"/>
                    <a:pt x="300" y="113"/>
                  </a:cubicBezTo>
                  <a:cubicBezTo>
                    <a:pt x="300" y="114"/>
                    <a:pt x="299" y="114"/>
                    <a:pt x="298" y="115"/>
                  </a:cubicBezTo>
                  <a:cubicBezTo>
                    <a:pt x="298" y="116"/>
                    <a:pt x="297" y="116"/>
                    <a:pt x="297" y="116"/>
                  </a:cubicBezTo>
                  <a:cubicBezTo>
                    <a:pt x="297" y="116"/>
                    <a:pt x="298" y="116"/>
                    <a:pt x="299" y="115"/>
                  </a:cubicBezTo>
                  <a:cubicBezTo>
                    <a:pt x="299" y="114"/>
                    <a:pt x="300" y="114"/>
                    <a:pt x="300" y="113"/>
                  </a:cubicBezTo>
                  <a:cubicBezTo>
                    <a:pt x="301" y="112"/>
                    <a:pt x="301" y="111"/>
                    <a:pt x="302" y="110"/>
                  </a:cubicBezTo>
                  <a:cubicBezTo>
                    <a:pt x="302" y="110"/>
                    <a:pt x="302" y="109"/>
                    <a:pt x="303" y="109"/>
                  </a:cubicBezTo>
                  <a:cubicBezTo>
                    <a:pt x="303" y="108"/>
                    <a:pt x="303" y="108"/>
                    <a:pt x="304" y="107"/>
                  </a:cubicBezTo>
                  <a:cubicBezTo>
                    <a:pt x="304" y="107"/>
                    <a:pt x="304" y="107"/>
                    <a:pt x="304" y="106"/>
                  </a:cubicBezTo>
                  <a:cubicBezTo>
                    <a:pt x="304" y="106"/>
                    <a:pt x="304" y="106"/>
                    <a:pt x="305" y="106"/>
                  </a:cubicBezTo>
                  <a:cubicBezTo>
                    <a:pt x="305" y="106"/>
                    <a:pt x="306" y="106"/>
                    <a:pt x="306" y="106"/>
                  </a:cubicBezTo>
                  <a:cubicBezTo>
                    <a:pt x="307" y="105"/>
                    <a:pt x="309" y="104"/>
                    <a:pt x="310" y="102"/>
                  </a:cubicBezTo>
                  <a:cubicBezTo>
                    <a:pt x="311" y="100"/>
                    <a:pt x="313" y="98"/>
                    <a:pt x="314" y="96"/>
                  </a:cubicBezTo>
                  <a:cubicBezTo>
                    <a:pt x="315" y="95"/>
                    <a:pt x="316" y="93"/>
                    <a:pt x="317" y="92"/>
                  </a:cubicBezTo>
                  <a:cubicBezTo>
                    <a:pt x="316" y="94"/>
                    <a:pt x="315" y="95"/>
                    <a:pt x="314" y="96"/>
                  </a:cubicBezTo>
                  <a:cubicBezTo>
                    <a:pt x="314" y="98"/>
                    <a:pt x="313" y="99"/>
                    <a:pt x="313" y="99"/>
                  </a:cubicBezTo>
                  <a:cubicBezTo>
                    <a:pt x="313" y="99"/>
                    <a:pt x="314" y="98"/>
                    <a:pt x="315" y="96"/>
                  </a:cubicBezTo>
                  <a:cubicBezTo>
                    <a:pt x="315" y="95"/>
                    <a:pt x="317" y="93"/>
                    <a:pt x="318" y="90"/>
                  </a:cubicBezTo>
                  <a:cubicBezTo>
                    <a:pt x="318" y="90"/>
                    <a:pt x="318" y="90"/>
                    <a:pt x="318" y="89"/>
                  </a:cubicBezTo>
                  <a:cubicBezTo>
                    <a:pt x="318" y="89"/>
                    <a:pt x="319" y="88"/>
                    <a:pt x="319" y="88"/>
                  </a:cubicBezTo>
                  <a:cubicBezTo>
                    <a:pt x="319" y="87"/>
                    <a:pt x="320" y="86"/>
                    <a:pt x="320" y="85"/>
                  </a:cubicBezTo>
                  <a:cubicBezTo>
                    <a:pt x="320" y="86"/>
                    <a:pt x="320" y="87"/>
                    <a:pt x="320" y="88"/>
                  </a:cubicBezTo>
                  <a:cubicBezTo>
                    <a:pt x="318" y="91"/>
                    <a:pt x="317" y="93"/>
                    <a:pt x="316" y="94"/>
                  </a:cubicBezTo>
                  <a:cubicBezTo>
                    <a:pt x="316" y="95"/>
                    <a:pt x="316" y="95"/>
                    <a:pt x="316" y="95"/>
                  </a:cubicBezTo>
                  <a:cubicBezTo>
                    <a:pt x="315" y="96"/>
                    <a:pt x="315" y="96"/>
                    <a:pt x="315" y="96"/>
                  </a:cubicBezTo>
                  <a:cubicBezTo>
                    <a:pt x="315" y="96"/>
                    <a:pt x="315" y="97"/>
                    <a:pt x="315" y="97"/>
                  </a:cubicBezTo>
                  <a:cubicBezTo>
                    <a:pt x="315" y="97"/>
                    <a:pt x="315" y="96"/>
                    <a:pt x="315" y="96"/>
                  </a:cubicBezTo>
                  <a:cubicBezTo>
                    <a:pt x="315" y="96"/>
                    <a:pt x="315" y="96"/>
                    <a:pt x="316" y="95"/>
                  </a:cubicBezTo>
                  <a:cubicBezTo>
                    <a:pt x="316" y="95"/>
                    <a:pt x="316" y="95"/>
                    <a:pt x="316" y="94"/>
                  </a:cubicBezTo>
                  <a:cubicBezTo>
                    <a:pt x="317" y="93"/>
                    <a:pt x="319" y="91"/>
                    <a:pt x="320" y="88"/>
                  </a:cubicBezTo>
                  <a:cubicBezTo>
                    <a:pt x="320" y="87"/>
                    <a:pt x="321" y="85"/>
                    <a:pt x="322" y="83"/>
                  </a:cubicBezTo>
                  <a:cubicBezTo>
                    <a:pt x="322" y="83"/>
                    <a:pt x="322" y="83"/>
                    <a:pt x="322" y="83"/>
                  </a:cubicBezTo>
                  <a:cubicBezTo>
                    <a:pt x="322" y="82"/>
                    <a:pt x="323" y="82"/>
                    <a:pt x="323" y="81"/>
                  </a:cubicBezTo>
                  <a:cubicBezTo>
                    <a:pt x="323" y="81"/>
                    <a:pt x="323" y="82"/>
                    <a:pt x="323" y="82"/>
                  </a:cubicBezTo>
                  <a:cubicBezTo>
                    <a:pt x="322" y="85"/>
                    <a:pt x="321" y="89"/>
                    <a:pt x="320" y="91"/>
                  </a:cubicBezTo>
                  <a:cubicBezTo>
                    <a:pt x="319" y="94"/>
                    <a:pt x="318" y="97"/>
                    <a:pt x="317" y="99"/>
                  </a:cubicBezTo>
                  <a:cubicBezTo>
                    <a:pt x="316" y="101"/>
                    <a:pt x="314" y="103"/>
                    <a:pt x="313" y="104"/>
                  </a:cubicBezTo>
                  <a:cubicBezTo>
                    <a:pt x="313" y="105"/>
                    <a:pt x="313" y="105"/>
                    <a:pt x="312" y="105"/>
                  </a:cubicBezTo>
                  <a:cubicBezTo>
                    <a:pt x="312" y="106"/>
                    <a:pt x="312" y="106"/>
                    <a:pt x="312" y="106"/>
                  </a:cubicBezTo>
                  <a:cubicBezTo>
                    <a:pt x="312" y="106"/>
                    <a:pt x="312" y="106"/>
                    <a:pt x="312" y="105"/>
                  </a:cubicBezTo>
                  <a:cubicBezTo>
                    <a:pt x="313" y="105"/>
                    <a:pt x="313" y="105"/>
                    <a:pt x="314" y="104"/>
                  </a:cubicBezTo>
                  <a:cubicBezTo>
                    <a:pt x="315" y="103"/>
                    <a:pt x="316" y="101"/>
                    <a:pt x="317" y="99"/>
                  </a:cubicBezTo>
                  <a:cubicBezTo>
                    <a:pt x="319" y="97"/>
                    <a:pt x="320" y="95"/>
                    <a:pt x="321" y="92"/>
                  </a:cubicBezTo>
                  <a:cubicBezTo>
                    <a:pt x="322" y="89"/>
                    <a:pt x="323" y="85"/>
                    <a:pt x="324" y="82"/>
                  </a:cubicBezTo>
                  <a:cubicBezTo>
                    <a:pt x="324" y="81"/>
                    <a:pt x="324" y="80"/>
                    <a:pt x="325" y="78"/>
                  </a:cubicBezTo>
                  <a:cubicBezTo>
                    <a:pt x="325" y="78"/>
                    <a:pt x="325" y="78"/>
                    <a:pt x="325" y="78"/>
                  </a:cubicBezTo>
                  <a:cubicBezTo>
                    <a:pt x="325" y="77"/>
                    <a:pt x="326" y="75"/>
                    <a:pt x="327" y="73"/>
                  </a:cubicBezTo>
                  <a:cubicBezTo>
                    <a:pt x="327" y="72"/>
                    <a:pt x="328" y="71"/>
                    <a:pt x="328" y="71"/>
                  </a:cubicBezTo>
                  <a:cubicBezTo>
                    <a:pt x="328" y="70"/>
                    <a:pt x="328" y="69"/>
                    <a:pt x="329" y="68"/>
                  </a:cubicBezTo>
                  <a:cubicBezTo>
                    <a:pt x="329" y="68"/>
                    <a:pt x="329" y="67"/>
                    <a:pt x="329" y="67"/>
                  </a:cubicBezTo>
                  <a:cubicBezTo>
                    <a:pt x="329" y="67"/>
                    <a:pt x="329" y="67"/>
                    <a:pt x="330" y="67"/>
                  </a:cubicBezTo>
                  <a:cubicBezTo>
                    <a:pt x="330" y="67"/>
                    <a:pt x="329" y="67"/>
                    <a:pt x="329" y="67"/>
                  </a:cubicBezTo>
                  <a:cubicBezTo>
                    <a:pt x="329" y="68"/>
                    <a:pt x="329" y="70"/>
                    <a:pt x="329" y="71"/>
                  </a:cubicBezTo>
                  <a:cubicBezTo>
                    <a:pt x="329" y="72"/>
                    <a:pt x="329" y="73"/>
                    <a:pt x="328" y="74"/>
                  </a:cubicBezTo>
                  <a:cubicBezTo>
                    <a:pt x="328" y="75"/>
                    <a:pt x="328" y="75"/>
                    <a:pt x="327" y="76"/>
                  </a:cubicBezTo>
                  <a:cubicBezTo>
                    <a:pt x="327" y="77"/>
                    <a:pt x="327" y="77"/>
                    <a:pt x="327" y="78"/>
                  </a:cubicBezTo>
                  <a:cubicBezTo>
                    <a:pt x="327" y="78"/>
                    <a:pt x="327" y="78"/>
                    <a:pt x="327" y="78"/>
                  </a:cubicBezTo>
                  <a:cubicBezTo>
                    <a:pt x="327" y="78"/>
                    <a:pt x="327" y="78"/>
                    <a:pt x="327" y="78"/>
                  </a:cubicBezTo>
                  <a:cubicBezTo>
                    <a:pt x="327" y="77"/>
                    <a:pt x="327" y="77"/>
                    <a:pt x="327" y="76"/>
                  </a:cubicBezTo>
                  <a:cubicBezTo>
                    <a:pt x="328" y="76"/>
                    <a:pt x="328" y="75"/>
                    <a:pt x="328" y="74"/>
                  </a:cubicBezTo>
                  <a:cubicBezTo>
                    <a:pt x="329" y="73"/>
                    <a:pt x="329" y="72"/>
                    <a:pt x="329" y="71"/>
                  </a:cubicBezTo>
                  <a:cubicBezTo>
                    <a:pt x="329" y="72"/>
                    <a:pt x="329" y="74"/>
                    <a:pt x="329" y="75"/>
                  </a:cubicBezTo>
                  <a:cubicBezTo>
                    <a:pt x="329" y="76"/>
                    <a:pt x="329" y="77"/>
                    <a:pt x="329" y="78"/>
                  </a:cubicBezTo>
                  <a:cubicBezTo>
                    <a:pt x="329" y="78"/>
                    <a:pt x="329" y="78"/>
                    <a:pt x="329" y="78"/>
                  </a:cubicBezTo>
                  <a:cubicBezTo>
                    <a:pt x="329" y="78"/>
                    <a:pt x="328" y="78"/>
                    <a:pt x="328" y="78"/>
                  </a:cubicBezTo>
                  <a:cubicBezTo>
                    <a:pt x="328" y="78"/>
                    <a:pt x="328" y="78"/>
                    <a:pt x="328" y="78"/>
                  </a:cubicBezTo>
                  <a:cubicBezTo>
                    <a:pt x="328" y="78"/>
                    <a:pt x="328" y="78"/>
                    <a:pt x="328" y="78"/>
                  </a:cubicBezTo>
                  <a:cubicBezTo>
                    <a:pt x="328" y="78"/>
                    <a:pt x="329" y="78"/>
                    <a:pt x="329" y="78"/>
                  </a:cubicBezTo>
                  <a:cubicBezTo>
                    <a:pt x="329" y="78"/>
                    <a:pt x="329" y="78"/>
                    <a:pt x="329" y="78"/>
                  </a:cubicBezTo>
                  <a:cubicBezTo>
                    <a:pt x="329" y="78"/>
                    <a:pt x="329" y="78"/>
                    <a:pt x="329" y="78"/>
                  </a:cubicBezTo>
                  <a:cubicBezTo>
                    <a:pt x="328" y="80"/>
                    <a:pt x="327" y="81"/>
                    <a:pt x="326" y="82"/>
                  </a:cubicBezTo>
                  <a:cubicBezTo>
                    <a:pt x="325" y="83"/>
                    <a:pt x="325" y="84"/>
                    <a:pt x="325" y="84"/>
                  </a:cubicBezTo>
                  <a:cubicBezTo>
                    <a:pt x="325" y="84"/>
                    <a:pt x="325" y="83"/>
                    <a:pt x="326" y="82"/>
                  </a:cubicBezTo>
                  <a:cubicBezTo>
                    <a:pt x="327" y="81"/>
                    <a:pt x="328" y="80"/>
                    <a:pt x="329" y="79"/>
                  </a:cubicBezTo>
                  <a:cubicBezTo>
                    <a:pt x="329" y="81"/>
                    <a:pt x="329" y="82"/>
                    <a:pt x="328" y="84"/>
                  </a:cubicBezTo>
                  <a:cubicBezTo>
                    <a:pt x="328" y="87"/>
                    <a:pt x="328" y="89"/>
                    <a:pt x="327" y="90"/>
                  </a:cubicBezTo>
                  <a:cubicBezTo>
                    <a:pt x="327" y="91"/>
                    <a:pt x="327" y="92"/>
                    <a:pt x="326" y="92"/>
                  </a:cubicBezTo>
                  <a:cubicBezTo>
                    <a:pt x="326" y="92"/>
                    <a:pt x="326" y="93"/>
                    <a:pt x="326" y="93"/>
                  </a:cubicBezTo>
                  <a:cubicBezTo>
                    <a:pt x="326" y="93"/>
                    <a:pt x="326" y="92"/>
                    <a:pt x="326" y="92"/>
                  </a:cubicBezTo>
                  <a:cubicBezTo>
                    <a:pt x="327" y="92"/>
                    <a:pt x="327" y="91"/>
                    <a:pt x="327" y="90"/>
                  </a:cubicBezTo>
                  <a:cubicBezTo>
                    <a:pt x="328" y="89"/>
                    <a:pt x="328" y="87"/>
                    <a:pt x="329" y="84"/>
                  </a:cubicBezTo>
                  <a:cubicBezTo>
                    <a:pt x="329" y="82"/>
                    <a:pt x="329" y="80"/>
                    <a:pt x="329" y="77"/>
                  </a:cubicBezTo>
                  <a:cubicBezTo>
                    <a:pt x="329" y="77"/>
                    <a:pt x="329" y="77"/>
                    <a:pt x="330" y="77"/>
                  </a:cubicBezTo>
                  <a:cubicBezTo>
                    <a:pt x="330" y="77"/>
                    <a:pt x="330" y="77"/>
                    <a:pt x="330" y="77"/>
                  </a:cubicBezTo>
                  <a:cubicBezTo>
                    <a:pt x="331" y="76"/>
                    <a:pt x="331" y="76"/>
                    <a:pt x="332" y="75"/>
                  </a:cubicBezTo>
                  <a:cubicBezTo>
                    <a:pt x="332" y="75"/>
                    <a:pt x="333" y="75"/>
                    <a:pt x="333" y="74"/>
                  </a:cubicBezTo>
                  <a:cubicBezTo>
                    <a:pt x="333" y="75"/>
                    <a:pt x="332" y="76"/>
                    <a:pt x="332" y="77"/>
                  </a:cubicBezTo>
                  <a:cubicBezTo>
                    <a:pt x="332" y="78"/>
                    <a:pt x="331" y="78"/>
                    <a:pt x="331" y="78"/>
                  </a:cubicBezTo>
                  <a:cubicBezTo>
                    <a:pt x="331" y="78"/>
                    <a:pt x="332" y="78"/>
                    <a:pt x="332" y="77"/>
                  </a:cubicBezTo>
                  <a:cubicBezTo>
                    <a:pt x="332" y="76"/>
                    <a:pt x="333" y="75"/>
                    <a:pt x="333" y="74"/>
                  </a:cubicBezTo>
                  <a:cubicBezTo>
                    <a:pt x="334" y="74"/>
                    <a:pt x="334" y="73"/>
                    <a:pt x="334" y="73"/>
                  </a:cubicBezTo>
                  <a:cubicBezTo>
                    <a:pt x="335" y="72"/>
                    <a:pt x="335" y="70"/>
                    <a:pt x="336" y="69"/>
                  </a:cubicBezTo>
                  <a:cubicBezTo>
                    <a:pt x="336" y="68"/>
                    <a:pt x="336" y="66"/>
                    <a:pt x="336" y="65"/>
                  </a:cubicBezTo>
                  <a:cubicBezTo>
                    <a:pt x="336" y="64"/>
                    <a:pt x="336" y="63"/>
                    <a:pt x="336" y="62"/>
                  </a:cubicBezTo>
                  <a:cubicBezTo>
                    <a:pt x="337" y="61"/>
                    <a:pt x="337" y="60"/>
                    <a:pt x="337" y="59"/>
                  </a:cubicBezTo>
                  <a:cubicBezTo>
                    <a:pt x="337" y="58"/>
                    <a:pt x="337" y="58"/>
                    <a:pt x="337" y="58"/>
                  </a:cubicBezTo>
                  <a:cubicBezTo>
                    <a:pt x="338" y="57"/>
                    <a:pt x="337" y="55"/>
                    <a:pt x="338" y="54"/>
                  </a:cubicBezTo>
                  <a:cubicBezTo>
                    <a:pt x="338" y="53"/>
                    <a:pt x="338" y="52"/>
                    <a:pt x="338" y="51"/>
                  </a:cubicBezTo>
                  <a:cubicBezTo>
                    <a:pt x="338" y="50"/>
                    <a:pt x="338" y="49"/>
                    <a:pt x="338" y="48"/>
                  </a:cubicBezTo>
                  <a:cubicBezTo>
                    <a:pt x="338" y="48"/>
                    <a:pt x="338" y="48"/>
                    <a:pt x="338" y="48"/>
                  </a:cubicBezTo>
                  <a:cubicBezTo>
                    <a:pt x="338" y="47"/>
                    <a:pt x="338" y="47"/>
                    <a:pt x="338" y="47"/>
                  </a:cubicBezTo>
                  <a:cubicBezTo>
                    <a:pt x="338" y="46"/>
                    <a:pt x="338" y="46"/>
                    <a:pt x="338" y="45"/>
                  </a:cubicBezTo>
                  <a:cubicBezTo>
                    <a:pt x="338" y="43"/>
                    <a:pt x="339" y="41"/>
                    <a:pt x="338" y="39"/>
                  </a:cubicBezTo>
                  <a:cubicBezTo>
                    <a:pt x="338" y="37"/>
                    <a:pt x="338" y="35"/>
                    <a:pt x="338" y="34"/>
                  </a:cubicBezTo>
                  <a:cubicBezTo>
                    <a:pt x="338" y="33"/>
                    <a:pt x="337" y="32"/>
                    <a:pt x="337" y="31"/>
                  </a:cubicBezTo>
                  <a:cubicBezTo>
                    <a:pt x="337" y="30"/>
                    <a:pt x="337" y="29"/>
                    <a:pt x="336" y="28"/>
                  </a:cubicBezTo>
                  <a:cubicBezTo>
                    <a:pt x="336" y="28"/>
                    <a:pt x="336" y="28"/>
                    <a:pt x="336" y="27"/>
                  </a:cubicBezTo>
                  <a:cubicBezTo>
                    <a:pt x="336" y="26"/>
                    <a:pt x="336" y="26"/>
                    <a:pt x="335" y="25"/>
                  </a:cubicBezTo>
                  <a:cubicBezTo>
                    <a:pt x="335" y="25"/>
                    <a:pt x="335" y="24"/>
                    <a:pt x="335" y="24"/>
                  </a:cubicBezTo>
                  <a:cubicBezTo>
                    <a:pt x="335" y="23"/>
                    <a:pt x="335" y="23"/>
                    <a:pt x="335" y="22"/>
                  </a:cubicBezTo>
                  <a:cubicBezTo>
                    <a:pt x="334" y="22"/>
                    <a:pt x="334" y="22"/>
                    <a:pt x="334" y="22"/>
                  </a:cubicBezTo>
                  <a:cubicBezTo>
                    <a:pt x="334" y="22"/>
                    <a:pt x="334" y="21"/>
                    <a:pt x="333" y="21"/>
                  </a:cubicBezTo>
                  <a:cubicBezTo>
                    <a:pt x="333" y="20"/>
                    <a:pt x="332" y="20"/>
                    <a:pt x="332" y="21"/>
                  </a:cubicBezTo>
                  <a:cubicBezTo>
                    <a:pt x="327" y="14"/>
                    <a:pt x="320" y="7"/>
                    <a:pt x="311" y="4"/>
                  </a:cubicBezTo>
                  <a:cubicBezTo>
                    <a:pt x="298" y="0"/>
                    <a:pt x="280" y="3"/>
                    <a:pt x="273" y="8"/>
                  </a:cubicBezTo>
                  <a:cubicBezTo>
                    <a:pt x="271" y="10"/>
                    <a:pt x="267" y="15"/>
                    <a:pt x="263" y="21"/>
                  </a:cubicBezTo>
                  <a:cubicBezTo>
                    <a:pt x="263" y="21"/>
                    <a:pt x="263" y="21"/>
                    <a:pt x="263" y="21"/>
                  </a:cubicBezTo>
                  <a:cubicBezTo>
                    <a:pt x="262" y="22"/>
                    <a:pt x="261" y="23"/>
                    <a:pt x="261" y="24"/>
                  </a:cubicBezTo>
                  <a:cubicBezTo>
                    <a:pt x="261" y="24"/>
                    <a:pt x="261" y="24"/>
                    <a:pt x="261" y="25"/>
                  </a:cubicBezTo>
                  <a:cubicBezTo>
                    <a:pt x="260" y="26"/>
                    <a:pt x="259" y="27"/>
                    <a:pt x="258" y="29"/>
                  </a:cubicBezTo>
                  <a:cubicBezTo>
                    <a:pt x="257" y="30"/>
                    <a:pt x="255" y="32"/>
                    <a:pt x="254" y="34"/>
                  </a:cubicBezTo>
                  <a:cubicBezTo>
                    <a:pt x="253" y="35"/>
                    <a:pt x="253" y="37"/>
                    <a:pt x="252" y="38"/>
                  </a:cubicBezTo>
                  <a:cubicBezTo>
                    <a:pt x="251" y="39"/>
                    <a:pt x="251" y="40"/>
                    <a:pt x="250" y="41"/>
                  </a:cubicBezTo>
                  <a:cubicBezTo>
                    <a:pt x="249" y="43"/>
                    <a:pt x="248" y="44"/>
                    <a:pt x="248" y="46"/>
                  </a:cubicBezTo>
                  <a:cubicBezTo>
                    <a:pt x="247" y="46"/>
                    <a:pt x="247" y="47"/>
                    <a:pt x="247" y="47"/>
                  </a:cubicBezTo>
                  <a:cubicBezTo>
                    <a:pt x="246" y="47"/>
                    <a:pt x="246" y="47"/>
                    <a:pt x="246" y="47"/>
                  </a:cubicBezTo>
                  <a:cubicBezTo>
                    <a:pt x="246" y="47"/>
                    <a:pt x="246" y="47"/>
                    <a:pt x="247" y="47"/>
                  </a:cubicBezTo>
                  <a:cubicBezTo>
                    <a:pt x="247" y="47"/>
                    <a:pt x="247" y="46"/>
                    <a:pt x="248" y="46"/>
                  </a:cubicBezTo>
                  <a:cubicBezTo>
                    <a:pt x="248" y="44"/>
                    <a:pt x="249" y="43"/>
                    <a:pt x="250" y="41"/>
                  </a:cubicBezTo>
                  <a:cubicBezTo>
                    <a:pt x="251" y="40"/>
                    <a:pt x="252" y="39"/>
                    <a:pt x="252" y="38"/>
                  </a:cubicBezTo>
                  <a:cubicBezTo>
                    <a:pt x="253" y="37"/>
                    <a:pt x="254" y="36"/>
                    <a:pt x="255" y="35"/>
                  </a:cubicBezTo>
                  <a:cubicBezTo>
                    <a:pt x="255" y="34"/>
                    <a:pt x="255" y="34"/>
                    <a:pt x="255" y="34"/>
                  </a:cubicBezTo>
                  <a:cubicBezTo>
                    <a:pt x="254" y="36"/>
                    <a:pt x="253" y="38"/>
                    <a:pt x="253" y="40"/>
                  </a:cubicBezTo>
                  <a:cubicBezTo>
                    <a:pt x="253" y="40"/>
                    <a:pt x="252" y="40"/>
                    <a:pt x="252" y="40"/>
                  </a:cubicBezTo>
                  <a:cubicBezTo>
                    <a:pt x="252" y="42"/>
                    <a:pt x="251" y="43"/>
                    <a:pt x="250" y="45"/>
                  </a:cubicBezTo>
                  <a:cubicBezTo>
                    <a:pt x="249" y="46"/>
                    <a:pt x="248" y="47"/>
                    <a:pt x="248" y="48"/>
                  </a:cubicBezTo>
                  <a:cubicBezTo>
                    <a:pt x="247" y="50"/>
                    <a:pt x="247" y="51"/>
                    <a:pt x="246" y="51"/>
                  </a:cubicBezTo>
                  <a:cubicBezTo>
                    <a:pt x="246" y="52"/>
                    <a:pt x="246" y="52"/>
                    <a:pt x="246" y="52"/>
                  </a:cubicBezTo>
                  <a:cubicBezTo>
                    <a:pt x="246" y="52"/>
                    <a:pt x="246" y="52"/>
                    <a:pt x="246" y="52"/>
                  </a:cubicBezTo>
                  <a:cubicBezTo>
                    <a:pt x="246" y="52"/>
                    <a:pt x="246" y="52"/>
                    <a:pt x="246" y="52"/>
                  </a:cubicBezTo>
                  <a:cubicBezTo>
                    <a:pt x="246" y="52"/>
                    <a:pt x="246" y="52"/>
                    <a:pt x="246" y="51"/>
                  </a:cubicBezTo>
                  <a:cubicBezTo>
                    <a:pt x="247" y="51"/>
                    <a:pt x="247" y="50"/>
                    <a:pt x="248" y="49"/>
                  </a:cubicBezTo>
                  <a:cubicBezTo>
                    <a:pt x="248" y="48"/>
                    <a:pt x="249" y="47"/>
                    <a:pt x="250" y="46"/>
                  </a:cubicBezTo>
                  <a:cubicBezTo>
                    <a:pt x="250" y="47"/>
                    <a:pt x="249" y="47"/>
                    <a:pt x="249" y="48"/>
                  </a:cubicBezTo>
                  <a:cubicBezTo>
                    <a:pt x="248" y="49"/>
                    <a:pt x="248" y="50"/>
                    <a:pt x="247" y="51"/>
                  </a:cubicBezTo>
                  <a:cubicBezTo>
                    <a:pt x="247" y="51"/>
                    <a:pt x="247" y="52"/>
                    <a:pt x="247" y="52"/>
                  </a:cubicBezTo>
                  <a:cubicBezTo>
                    <a:pt x="246" y="53"/>
                    <a:pt x="246" y="53"/>
                    <a:pt x="246" y="54"/>
                  </a:cubicBezTo>
                  <a:cubicBezTo>
                    <a:pt x="245" y="54"/>
                    <a:pt x="245" y="55"/>
                    <a:pt x="244" y="55"/>
                  </a:cubicBezTo>
                  <a:cubicBezTo>
                    <a:pt x="244" y="56"/>
                    <a:pt x="243" y="57"/>
                    <a:pt x="243" y="57"/>
                  </a:cubicBezTo>
                  <a:cubicBezTo>
                    <a:pt x="242" y="57"/>
                    <a:pt x="242" y="58"/>
                    <a:pt x="242" y="58"/>
                  </a:cubicBezTo>
                  <a:cubicBezTo>
                    <a:pt x="241" y="58"/>
                    <a:pt x="241" y="58"/>
                    <a:pt x="240" y="58"/>
                  </a:cubicBezTo>
                  <a:cubicBezTo>
                    <a:pt x="241" y="58"/>
                    <a:pt x="241" y="58"/>
                    <a:pt x="242" y="58"/>
                  </a:cubicBezTo>
                  <a:cubicBezTo>
                    <a:pt x="242" y="58"/>
                    <a:pt x="242" y="57"/>
                    <a:pt x="243" y="57"/>
                  </a:cubicBezTo>
                  <a:cubicBezTo>
                    <a:pt x="243" y="57"/>
                    <a:pt x="244" y="56"/>
                    <a:pt x="244" y="56"/>
                  </a:cubicBezTo>
                  <a:cubicBezTo>
                    <a:pt x="245" y="55"/>
                    <a:pt x="245" y="54"/>
                    <a:pt x="246" y="54"/>
                  </a:cubicBezTo>
                  <a:cubicBezTo>
                    <a:pt x="246" y="54"/>
                    <a:pt x="246" y="54"/>
                    <a:pt x="246" y="54"/>
                  </a:cubicBezTo>
                  <a:cubicBezTo>
                    <a:pt x="245" y="55"/>
                    <a:pt x="245" y="56"/>
                    <a:pt x="244" y="58"/>
                  </a:cubicBezTo>
                  <a:cubicBezTo>
                    <a:pt x="244" y="59"/>
                    <a:pt x="243" y="60"/>
                    <a:pt x="243" y="61"/>
                  </a:cubicBezTo>
                  <a:cubicBezTo>
                    <a:pt x="242" y="62"/>
                    <a:pt x="242" y="63"/>
                    <a:pt x="242" y="64"/>
                  </a:cubicBezTo>
                  <a:cubicBezTo>
                    <a:pt x="241" y="65"/>
                    <a:pt x="241" y="66"/>
                    <a:pt x="241" y="66"/>
                  </a:cubicBezTo>
                  <a:cubicBezTo>
                    <a:pt x="240" y="67"/>
                    <a:pt x="240" y="68"/>
                    <a:pt x="240" y="68"/>
                  </a:cubicBezTo>
                  <a:cubicBezTo>
                    <a:pt x="240" y="69"/>
                    <a:pt x="240" y="69"/>
                    <a:pt x="240" y="69"/>
                  </a:cubicBezTo>
                  <a:cubicBezTo>
                    <a:pt x="240" y="70"/>
                    <a:pt x="240" y="70"/>
                    <a:pt x="240" y="70"/>
                  </a:cubicBezTo>
                  <a:cubicBezTo>
                    <a:pt x="240" y="70"/>
                    <a:pt x="240" y="70"/>
                    <a:pt x="240" y="69"/>
                  </a:cubicBezTo>
                  <a:cubicBezTo>
                    <a:pt x="240" y="69"/>
                    <a:pt x="240" y="69"/>
                    <a:pt x="240" y="68"/>
                  </a:cubicBezTo>
                  <a:cubicBezTo>
                    <a:pt x="240" y="68"/>
                    <a:pt x="240" y="67"/>
                    <a:pt x="241" y="66"/>
                  </a:cubicBezTo>
                  <a:cubicBezTo>
                    <a:pt x="241" y="66"/>
                    <a:pt x="242" y="65"/>
                    <a:pt x="242" y="64"/>
                  </a:cubicBezTo>
                  <a:cubicBezTo>
                    <a:pt x="242" y="63"/>
                    <a:pt x="243" y="62"/>
                    <a:pt x="243" y="61"/>
                  </a:cubicBezTo>
                  <a:cubicBezTo>
                    <a:pt x="243" y="60"/>
                    <a:pt x="244" y="59"/>
                    <a:pt x="245" y="58"/>
                  </a:cubicBezTo>
                  <a:cubicBezTo>
                    <a:pt x="246" y="56"/>
                    <a:pt x="247" y="54"/>
                    <a:pt x="248" y="51"/>
                  </a:cubicBezTo>
                  <a:cubicBezTo>
                    <a:pt x="248" y="51"/>
                    <a:pt x="249" y="50"/>
                    <a:pt x="249" y="50"/>
                  </a:cubicBezTo>
                  <a:cubicBezTo>
                    <a:pt x="249" y="50"/>
                    <a:pt x="249" y="49"/>
                    <a:pt x="250" y="49"/>
                  </a:cubicBezTo>
                  <a:cubicBezTo>
                    <a:pt x="249" y="50"/>
                    <a:pt x="249" y="50"/>
                    <a:pt x="249" y="51"/>
                  </a:cubicBezTo>
                  <a:cubicBezTo>
                    <a:pt x="248" y="53"/>
                    <a:pt x="248" y="54"/>
                    <a:pt x="247" y="56"/>
                  </a:cubicBezTo>
                  <a:cubicBezTo>
                    <a:pt x="246" y="59"/>
                    <a:pt x="245" y="61"/>
                    <a:pt x="244" y="64"/>
                  </a:cubicBezTo>
                  <a:cubicBezTo>
                    <a:pt x="243" y="66"/>
                    <a:pt x="243" y="69"/>
                    <a:pt x="243" y="70"/>
                  </a:cubicBezTo>
                  <a:cubicBezTo>
                    <a:pt x="242" y="71"/>
                    <a:pt x="242" y="72"/>
                    <a:pt x="242" y="72"/>
                  </a:cubicBezTo>
                  <a:cubicBezTo>
                    <a:pt x="242" y="72"/>
                    <a:pt x="242" y="73"/>
                    <a:pt x="242" y="73"/>
                  </a:cubicBezTo>
                  <a:cubicBezTo>
                    <a:pt x="242" y="73"/>
                    <a:pt x="242" y="72"/>
                    <a:pt x="242" y="72"/>
                  </a:cubicBezTo>
                  <a:cubicBezTo>
                    <a:pt x="242" y="72"/>
                    <a:pt x="243" y="71"/>
                    <a:pt x="243" y="70"/>
                  </a:cubicBezTo>
                  <a:cubicBezTo>
                    <a:pt x="243" y="69"/>
                    <a:pt x="243" y="67"/>
                    <a:pt x="244" y="64"/>
                  </a:cubicBezTo>
                  <a:cubicBezTo>
                    <a:pt x="244" y="63"/>
                    <a:pt x="245" y="63"/>
                    <a:pt x="245" y="62"/>
                  </a:cubicBezTo>
                  <a:cubicBezTo>
                    <a:pt x="245" y="62"/>
                    <a:pt x="245" y="61"/>
                    <a:pt x="245" y="61"/>
                  </a:cubicBezTo>
                  <a:cubicBezTo>
                    <a:pt x="246" y="60"/>
                    <a:pt x="247" y="58"/>
                    <a:pt x="247" y="56"/>
                  </a:cubicBezTo>
                  <a:cubicBezTo>
                    <a:pt x="247" y="57"/>
                    <a:pt x="247" y="58"/>
                    <a:pt x="246" y="59"/>
                  </a:cubicBezTo>
                  <a:cubicBezTo>
                    <a:pt x="246" y="61"/>
                    <a:pt x="245" y="62"/>
                    <a:pt x="245" y="63"/>
                  </a:cubicBezTo>
                  <a:cubicBezTo>
                    <a:pt x="244" y="65"/>
                    <a:pt x="244" y="67"/>
                    <a:pt x="243" y="68"/>
                  </a:cubicBezTo>
                  <a:cubicBezTo>
                    <a:pt x="243" y="69"/>
                    <a:pt x="243" y="70"/>
                    <a:pt x="243" y="70"/>
                  </a:cubicBezTo>
                  <a:cubicBezTo>
                    <a:pt x="243" y="70"/>
                    <a:pt x="243" y="71"/>
                    <a:pt x="243" y="71"/>
                  </a:cubicBezTo>
                  <a:cubicBezTo>
                    <a:pt x="243" y="71"/>
                    <a:pt x="243" y="70"/>
                    <a:pt x="243" y="70"/>
                  </a:cubicBezTo>
                  <a:cubicBezTo>
                    <a:pt x="243" y="70"/>
                    <a:pt x="243" y="69"/>
                    <a:pt x="243" y="68"/>
                  </a:cubicBezTo>
                  <a:cubicBezTo>
                    <a:pt x="244" y="67"/>
                    <a:pt x="244" y="65"/>
                    <a:pt x="245" y="63"/>
                  </a:cubicBezTo>
                  <a:cubicBezTo>
                    <a:pt x="245" y="63"/>
                    <a:pt x="245" y="63"/>
                    <a:pt x="245" y="63"/>
                  </a:cubicBezTo>
                  <a:cubicBezTo>
                    <a:pt x="244" y="66"/>
                    <a:pt x="244" y="70"/>
                    <a:pt x="243" y="72"/>
                  </a:cubicBezTo>
                  <a:cubicBezTo>
                    <a:pt x="243" y="73"/>
                    <a:pt x="243" y="73"/>
                    <a:pt x="243" y="73"/>
                  </a:cubicBezTo>
                  <a:cubicBezTo>
                    <a:pt x="243" y="73"/>
                    <a:pt x="243" y="74"/>
                    <a:pt x="243" y="74"/>
                  </a:cubicBezTo>
                  <a:cubicBezTo>
                    <a:pt x="241" y="73"/>
                    <a:pt x="239" y="73"/>
                    <a:pt x="237" y="72"/>
                  </a:cubicBezTo>
                  <a:cubicBezTo>
                    <a:pt x="236" y="72"/>
                    <a:pt x="234" y="73"/>
                    <a:pt x="232" y="74"/>
                  </a:cubicBezTo>
                  <a:cubicBezTo>
                    <a:pt x="169" y="52"/>
                    <a:pt x="161" y="119"/>
                    <a:pt x="146" y="148"/>
                  </a:cubicBezTo>
                  <a:cubicBezTo>
                    <a:pt x="145" y="150"/>
                    <a:pt x="139" y="159"/>
                    <a:pt x="132" y="171"/>
                  </a:cubicBezTo>
                  <a:cubicBezTo>
                    <a:pt x="129" y="174"/>
                    <a:pt x="126" y="177"/>
                    <a:pt x="123" y="179"/>
                  </a:cubicBezTo>
                  <a:cubicBezTo>
                    <a:pt x="112" y="189"/>
                    <a:pt x="114" y="193"/>
                    <a:pt x="111" y="198"/>
                  </a:cubicBezTo>
                  <a:cubicBezTo>
                    <a:pt x="107" y="202"/>
                    <a:pt x="103" y="207"/>
                    <a:pt x="100" y="210"/>
                  </a:cubicBezTo>
                  <a:cubicBezTo>
                    <a:pt x="97" y="213"/>
                    <a:pt x="86" y="240"/>
                    <a:pt x="84" y="245"/>
                  </a:cubicBezTo>
                  <a:cubicBezTo>
                    <a:pt x="82" y="249"/>
                    <a:pt x="79" y="251"/>
                    <a:pt x="77" y="254"/>
                  </a:cubicBezTo>
                  <a:cubicBezTo>
                    <a:pt x="76" y="258"/>
                    <a:pt x="74" y="262"/>
                    <a:pt x="75" y="261"/>
                  </a:cubicBezTo>
                  <a:cubicBezTo>
                    <a:pt x="75" y="260"/>
                    <a:pt x="82" y="257"/>
                    <a:pt x="82" y="257"/>
                  </a:cubicBezTo>
                  <a:cubicBezTo>
                    <a:pt x="82" y="257"/>
                    <a:pt x="82" y="258"/>
                    <a:pt x="82" y="261"/>
                  </a:cubicBezTo>
                  <a:cubicBezTo>
                    <a:pt x="66" y="298"/>
                    <a:pt x="65" y="311"/>
                    <a:pt x="71" y="354"/>
                  </a:cubicBezTo>
                  <a:cubicBezTo>
                    <a:pt x="71" y="364"/>
                    <a:pt x="71" y="375"/>
                    <a:pt x="70" y="379"/>
                  </a:cubicBezTo>
                  <a:cubicBezTo>
                    <a:pt x="69" y="386"/>
                    <a:pt x="68" y="396"/>
                    <a:pt x="68" y="396"/>
                  </a:cubicBezTo>
                  <a:cubicBezTo>
                    <a:pt x="68" y="395"/>
                    <a:pt x="73" y="387"/>
                    <a:pt x="73" y="387"/>
                  </a:cubicBezTo>
                  <a:cubicBezTo>
                    <a:pt x="71" y="396"/>
                    <a:pt x="71" y="396"/>
                    <a:pt x="71" y="396"/>
                  </a:cubicBezTo>
                  <a:cubicBezTo>
                    <a:pt x="71" y="396"/>
                    <a:pt x="73" y="414"/>
                    <a:pt x="71" y="423"/>
                  </a:cubicBezTo>
                  <a:cubicBezTo>
                    <a:pt x="68" y="432"/>
                    <a:pt x="67" y="435"/>
                    <a:pt x="67" y="441"/>
                  </a:cubicBezTo>
                  <a:cubicBezTo>
                    <a:pt x="67" y="446"/>
                    <a:pt x="66" y="451"/>
                    <a:pt x="66" y="453"/>
                  </a:cubicBezTo>
                  <a:cubicBezTo>
                    <a:pt x="67" y="450"/>
                    <a:pt x="71" y="438"/>
                    <a:pt x="71" y="438"/>
                  </a:cubicBezTo>
                  <a:cubicBezTo>
                    <a:pt x="71" y="438"/>
                    <a:pt x="71" y="438"/>
                    <a:pt x="71" y="438"/>
                  </a:cubicBezTo>
                  <a:cubicBezTo>
                    <a:pt x="71" y="440"/>
                    <a:pt x="71" y="442"/>
                    <a:pt x="71" y="443"/>
                  </a:cubicBezTo>
                  <a:cubicBezTo>
                    <a:pt x="72" y="450"/>
                    <a:pt x="65" y="469"/>
                    <a:pt x="62" y="477"/>
                  </a:cubicBezTo>
                  <a:cubicBezTo>
                    <a:pt x="53" y="499"/>
                    <a:pt x="51" y="494"/>
                    <a:pt x="46" y="522"/>
                  </a:cubicBezTo>
                  <a:cubicBezTo>
                    <a:pt x="46" y="522"/>
                    <a:pt x="32" y="554"/>
                    <a:pt x="31" y="569"/>
                  </a:cubicBezTo>
                  <a:cubicBezTo>
                    <a:pt x="31" y="583"/>
                    <a:pt x="29" y="594"/>
                    <a:pt x="27" y="602"/>
                  </a:cubicBezTo>
                  <a:cubicBezTo>
                    <a:pt x="25" y="611"/>
                    <a:pt x="22" y="619"/>
                    <a:pt x="22" y="619"/>
                  </a:cubicBezTo>
                  <a:cubicBezTo>
                    <a:pt x="15" y="633"/>
                    <a:pt x="15" y="633"/>
                    <a:pt x="15" y="633"/>
                  </a:cubicBezTo>
                  <a:cubicBezTo>
                    <a:pt x="15" y="633"/>
                    <a:pt x="2" y="655"/>
                    <a:pt x="1" y="661"/>
                  </a:cubicBezTo>
                  <a:cubicBezTo>
                    <a:pt x="0" y="667"/>
                    <a:pt x="4" y="678"/>
                    <a:pt x="6" y="681"/>
                  </a:cubicBezTo>
                  <a:cubicBezTo>
                    <a:pt x="9" y="683"/>
                    <a:pt x="10" y="681"/>
                    <a:pt x="11" y="683"/>
                  </a:cubicBezTo>
                  <a:cubicBezTo>
                    <a:pt x="12" y="684"/>
                    <a:pt x="18" y="703"/>
                    <a:pt x="27" y="709"/>
                  </a:cubicBezTo>
                  <a:cubicBezTo>
                    <a:pt x="35" y="716"/>
                    <a:pt x="61" y="719"/>
                    <a:pt x="67" y="717"/>
                  </a:cubicBezTo>
                  <a:cubicBezTo>
                    <a:pt x="73" y="716"/>
                    <a:pt x="73" y="714"/>
                    <a:pt x="72" y="709"/>
                  </a:cubicBezTo>
                  <a:cubicBezTo>
                    <a:pt x="70" y="706"/>
                    <a:pt x="62" y="697"/>
                    <a:pt x="61" y="694"/>
                  </a:cubicBezTo>
                  <a:cubicBezTo>
                    <a:pt x="61" y="691"/>
                    <a:pt x="57" y="682"/>
                    <a:pt x="57" y="682"/>
                  </a:cubicBezTo>
                  <a:cubicBezTo>
                    <a:pt x="54" y="667"/>
                    <a:pt x="54" y="667"/>
                    <a:pt x="54" y="667"/>
                  </a:cubicBezTo>
                  <a:cubicBezTo>
                    <a:pt x="54" y="667"/>
                    <a:pt x="54" y="667"/>
                    <a:pt x="54" y="667"/>
                  </a:cubicBezTo>
                  <a:cubicBezTo>
                    <a:pt x="54" y="664"/>
                    <a:pt x="56" y="659"/>
                    <a:pt x="55" y="656"/>
                  </a:cubicBezTo>
                  <a:cubicBezTo>
                    <a:pt x="55" y="653"/>
                    <a:pt x="54" y="651"/>
                    <a:pt x="53" y="649"/>
                  </a:cubicBezTo>
                  <a:cubicBezTo>
                    <a:pt x="53" y="648"/>
                    <a:pt x="54" y="626"/>
                    <a:pt x="63" y="602"/>
                  </a:cubicBezTo>
                  <a:cubicBezTo>
                    <a:pt x="64" y="604"/>
                    <a:pt x="65" y="606"/>
                    <a:pt x="65" y="605"/>
                  </a:cubicBezTo>
                  <a:cubicBezTo>
                    <a:pt x="64" y="603"/>
                    <a:pt x="70" y="596"/>
                    <a:pt x="70" y="596"/>
                  </a:cubicBezTo>
                  <a:cubicBezTo>
                    <a:pt x="70" y="596"/>
                    <a:pt x="72" y="612"/>
                    <a:pt x="72" y="611"/>
                  </a:cubicBezTo>
                  <a:cubicBezTo>
                    <a:pt x="73" y="610"/>
                    <a:pt x="77" y="594"/>
                    <a:pt x="75" y="586"/>
                  </a:cubicBezTo>
                  <a:cubicBezTo>
                    <a:pt x="74" y="578"/>
                    <a:pt x="78" y="574"/>
                    <a:pt x="80" y="569"/>
                  </a:cubicBezTo>
                  <a:cubicBezTo>
                    <a:pt x="82" y="565"/>
                    <a:pt x="84" y="554"/>
                    <a:pt x="84" y="552"/>
                  </a:cubicBezTo>
                  <a:cubicBezTo>
                    <a:pt x="84" y="551"/>
                    <a:pt x="85" y="559"/>
                    <a:pt x="85" y="562"/>
                  </a:cubicBezTo>
                  <a:cubicBezTo>
                    <a:pt x="85" y="564"/>
                    <a:pt x="89" y="547"/>
                    <a:pt x="92" y="531"/>
                  </a:cubicBezTo>
                  <a:cubicBezTo>
                    <a:pt x="92" y="531"/>
                    <a:pt x="92" y="531"/>
                    <a:pt x="92" y="531"/>
                  </a:cubicBezTo>
                  <a:cubicBezTo>
                    <a:pt x="92" y="531"/>
                    <a:pt x="99" y="517"/>
                    <a:pt x="106" y="503"/>
                  </a:cubicBezTo>
                  <a:cubicBezTo>
                    <a:pt x="111" y="491"/>
                    <a:pt x="117" y="478"/>
                    <a:pt x="118" y="472"/>
                  </a:cubicBezTo>
                  <a:cubicBezTo>
                    <a:pt x="121" y="459"/>
                    <a:pt x="129" y="414"/>
                    <a:pt x="129" y="406"/>
                  </a:cubicBezTo>
                  <a:cubicBezTo>
                    <a:pt x="129" y="398"/>
                    <a:pt x="137" y="354"/>
                    <a:pt x="137" y="354"/>
                  </a:cubicBezTo>
                  <a:cubicBezTo>
                    <a:pt x="137" y="354"/>
                    <a:pt x="152" y="409"/>
                    <a:pt x="157" y="428"/>
                  </a:cubicBezTo>
                  <a:cubicBezTo>
                    <a:pt x="161" y="442"/>
                    <a:pt x="162" y="453"/>
                    <a:pt x="167" y="464"/>
                  </a:cubicBezTo>
                  <a:cubicBezTo>
                    <a:pt x="167" y="485"/>
                    <a:pt x="168" y="521"/>
                    <a:pt x="166" y="527"/>
                  </a:cubicBezTo>
                  <a:cubicBezTo>
                    <a:pt x="165" y="532"/>
                    <a:pt x="167" y="560"/>
                    <a:pt x="167" y="566"/>
                  </a:cubicBezTo>
                  <a:cubicBezTo>
                    <a:pt x="167" y="563"/>
                    <a:pt x="169" y="553"/>
                    <a:pt x="170" y="552"/>
                  </a:cubicBezTo>
                  <a:cubicBezTo>
                    <a:pt x="170" y="551"/>
                    <a:pt x="171" y="556"/>
                    <a:pt x="171" y="559"/>
                  </a:cubicBezTo>
                  <a:cubicBezTo>
                    <a:pt x="171" y="563"/>
                    <a:pt x="170" y="583"/>
                    <a:pt x="170" y="583"/>
                  </a:cubicBezTo>
                  <a:cubicBezTo>
                    <a:pt x="170" y="583"/>
                    <a:pt x="174" y="570"/>
                    <a:pt x="175" y="570"/>
                  </a:cubicBezTo>
                  <a:cubicBezTo>
                    <a:pt x="175" y="570"/>
                    <a:pt x="175" y="581"/>
                    <a:pt x="175" y="581"/>
                  </a:cubicBezTo>
                  <a:cubicBezTo>
                    <a:pt x="175" y="585"/>
                    <a:pt x="173" y="589"/>
                    <a:pt x="173" y="594"/>
                  </a:cubicBezTo>
                  <a:cubicBezTo>
                    <a:pt x="173" y="599"/>
                    <a:pt x="173" y="601"/>
                    <a:pt x="172" y="604"/>
                  </a:cubicBezTo>
                  <a:cubicBezTo>
                    <a:pt x="172" y="606"/>
                    <a:pt x="171" y="608"/>
                    <a:pt x="170" y="609"/>
                  </a:cubicBezTo>
                  <a:cubicBezTo>
                    <a:pt x="168" y="611"/>
                    <a:pt x="162" y="624"/>
                    <a:pt x="162" y="626"/>
                  </a:cubicBezTo>
                  <a:cubicBezTo>
                    <a:pt x="162" y="628"/>
                    <a:pt x="165" y="635"/>
                    <a:pt x="170" y="638"/>
                  </a:cubicBezTo>
                  <a:cubicBezTo>
                    <a:pt x="175" y="642"/>
                    <a:pt x="177" y="645"/>
                    <a:pt x="182" y="645"/>
                  </a:cubicBezTo>
                  <a:cubicBezTo>
                    <a:pt x="187" y="646"/>
                    <a:pt x="190" y="647"/>
                    <a:pt x="191" y="649"/>
                  </a:cubicBezTo>
                  <a:cubicBezTo>
                    <a:pt x="192" y="650"/>
                    <a:pt x="200" y="667"/>
                    <a:pt x="205" y="670"/>
                  </a:cubicBezTo>
                  <a:cubicBezTo>
                    <a:pt x="209" y="673"/>
                    <a:pt x="235" y="677"/>
                    <a:pt x="243" y="676"/>
                  </a:cubicBezTo>
                  <a:cubicBezTo>
                    <a:pt x="251" y="676"/>
                    <a:pt x="251" y="674"/>
                    <a:pt x="251" y="673"/>
                  </a:cubicBezTo>
                  <a:cubicBezTo>
                    <a:pt x="251" y="672"/>
                    <a:pt x="250" y="669"/>
                    <a:pt x="249" y="669"/>
                  </a:cubicBezTo>
                  <a:cubicBezTo>
                    <a:pt x="249" y="669"/>
                    <a:pt x="250" y="666"/>
                    <a:pt x="247" y="662"/>
                  </a:cubicBezTo>
                  <a:cubicBezTo>
                    <a:pt x="243" y="658"/>
                    <a:pt x="240" y="657"/>
                    <a:pt x="239" y="655"/>
                  </a:cubicBezTo>
                  <a:cubicBezTo>
                    <a:pt x="238" y="654"/>
                    <a:pt x="227" y="647"/>
                    <a:pt x="227" y="646"/>
                  </a:cubicBezTo>
                  <a:cubicBezTo>
                    <a:pt x="224" y="639"/>
                    <a:pt x="213" y="622"/>
                    <a:pt x="211" y="619"/>
                  </a:cubicBezTo>
                  <a:cubicBezTo>
                    <a:pt x="209" y="615"/>
                    <a:pt x="208" y="613"/>
                    <a:pt x="208" y="613"/>
                  </a:cubicBezTo>
                  <a:cubicBezTo>
                    <a:pt x="208" y="613"/>
                    <a:pt x="210" y="584"/>
                    <a:pt x="210" y="573"/>
                  </a:cubicBezTo>
                  <a:cubicBezTo>
                    <a:pt x="210" y="564"/>
                    <a:pt x="210" y="560"/>
                    <a:pt x="210" y="556"/>
                  </a:cubicBezTo>
                  <a:cubicBezTo>
                    <a:pt x="211" y="555"/>
                    <a:pt x="211" y="554"/>
                    <a:pt x="211" y="554"/>
                  </a:cubicBezTo>
                  <a:cubicBezTo>
                    <a:pt x="211" y="554"/>
                    <a:pt x="214" y="550"/>
                    <a:pt x="214" y="550"/>
                  </a:cubicBezTo>
                  <a:cubicBezTo>
                    <a:pt x="214" y="562"/>
                    <a:pt x="214" y="562"/>
                    <a:pt x="214" y="562"/>
                  </a:cubicBezTo>
                  <a:cubicBezTo>
                    <a:pt x="214" y="562"/>
                    <a:pt x="215" y="557"/>
                    <a:pt x="215" y="555"/>
                  </a:cubicBezTo>
                  <a:cubicBezTo>
                    <a:pt x="215" y="554"/>
                    <a:pt x="216" y="553"/>
                    <a:pt x="216" y="550"/>
                  </a:cubicBezTo>
                  <a:cubicBezTo>
                    <a:pt x="215" y="546"/>
                    <a:pt x="214" y="540"/>
                    <a:pt x="214" y="536"/>
                  </a:cubicBezTo>
                  <a:cubicBezTo>
                    <a:pt x="214" y="532"/>
                    <a:pt x="216" y="501"/>
                    <a:pt x="216" y="500"/>
                  </a:cubicBezTo>
                  <a:cubicBezTo>
                    <a:pt x="216" y="500"/>
                    <a:pt x="215" y="500"/>
                    <a:pt x="215" y="500"/>
                  </a:cubicBezTo>
                  <a:cubicBezTo>
                    <a:pt x="215" y="500"/>
                    <a:pt x="215" y="500"/>
                    <a:pt x="215" y="500"/>
                  </a:cubicBezTo>
                  <a:cubicBezTo>
                    <a:pt x="215" y="500"/>
                    <a:pt x="218" y="506"/>
                    <a:pt x="218" y="506"/>
                  </a:cubicBezTo>
                  <a:cubicBezTo>
                    <a:pt x="218" y="506"/>
                    <a:pt x="217" y="498"/>
                    <a:pt x="217" y="493"/>
                  </a:cubicBezTo>
                  <a:cubicBezTo>
                    <a:pt x="217" y="490"/>
                    <a:pt x="217" y="483"/>
                    <a:pt x="216" y="475"/>
                  </a:cubicBezTo>
                  <a:cubicBezTo>
                    <a:pt x="216" y="475"/>
                    <a:pt x="216" y="475"/>
                    <a:pt x="216" y="475"/>
                  </a:cubicBezTo>
                  <a:cubicBezTo>
                    <a:pt x="216" y="466"/>
                    <a:pt x="219" y="464"/>
                    <a:pt x="218" y="449"/>
                  </a:cubicBezTo>
                  <a:cubicBezTo>
                    <a:pt x="213" y="397"/>
                    <a:pt x="200" y="371"/>
                    <a:pt x="186" y="323"/>
                  </a:cubicBezTo>
                  <a:cubicBezTo>
                    <a:pt x="184" y="317"/>
                    <a:pt x="178" y="300"/>
                    <a:pt x="174" y="288"/>
                  </a:cubicBezTo>
                  <a:cubicBezTo>
                    <a:pt x="174" y="288"/>
                    <a:pt x="174" y="288"/>
                    <a:pt x="174" y="288"/>
                  </a:cubicBezTo>
                  <a:cubicBezTo>
                    <a:pt x="174" y="281"/>
                    <a:pt x="177" y="284"/>
                    <a:pt x="178" y="279"/>
                  </a:cubicBezTo>
                  <a:cubicBezTo>
                    <a:pt x="179" y="275"/>
                    <a:pt x="181" y="277"/>
                    <a:pt x="182" y="274"/>
                  </a:cubicBezTo>
                  <a:cubicBezTo>
                    <a:pt x="183" y="272"/>
                    <a:pt x="185" y="268"/>
                    <a:pt x="186" y="266"/>
                  </a:cubicBezTo>
                  <a:cubicBezTo>
                    <a:pt x="188" y="265"/>
                    <a:pt x="185" y="289"/>
                    <a:pt x="186" y="287"/>
                  </a:cubicBezTo>
                  <a:cubicBezTo>
                    <a:pt x="187" y="286"/>
                    <a:pt x="190" y="275"/>
                    <a:pt x="193" y="264"/>
                  </a:cubicBezTo>
                  <a:cubicBezTo>
                    <a:pt x="196" y="253"/>
                    <a:pt x="198" y="247"/>
                    <a:pt x="198" y="247"/>
                  </a:cubicBezTo>
                  <a:cubicBezTo>
                    <a:pt x="198" y="246"/>
                    <a:pt x="200" y="254"/>
                    <a:pt x="200" y="259"/>
                  </a:cubicBezTo>
                  <a:cubicBezTo>
                    <a:pt x="201" y="253"/>
                    <a:pt x="203" y="236"/>
                    <a:pt x="203" y="235"/>
                  </a:cubicBezTo>
                  <a:cubicBezTo>
                    <a:pt x="203" y="233"/>
                    <a:pt x="208" y="229"/>
                    <a:pt x="210" y="224"/>
                  </a:cubicBezTo>
                  <a:cubicBezTo>
                    <a:pt x="210" y="224"/>
                    <a:pt x="210" y="224"/>
                    <a:pt x="210" y="224"/>
                  </a:cubicBezTo>
                  <a:cubicBezTo>
                    <a:pt x="213" y="222"/>
                    <a:pt x="216" y="221"/>
                    <a:pt x="220" y="220"/>
                  </a:cubicBezTo>
                  <a:cubicBezTo>
                    <a:pt x="221" y="219"/>
                    <a:pt x="222" y="219"/>
                    <a:pt x="223" y="219"/>
                  </a:cubicBezTo>
                  <a:cubicBezTo>
                    <a:pt x="231" y="240"/>
                    <a:pt x="231" y="240"/>
                    <a:pt x="231" y="240"/>
                  </a:cubicBezTo>
                  <a:cubicBezTo>
                    <a:pt x="231" y="240"/>
                    <a:pt x="233" y="235"/>
                    <a:pt x="233" y="229"/>
                  </a:cubicBezTo>
                  <a:cubicBezTo>
                    <a:pt x="234" y="227"/>
                    <a:pt x="235" y="225"/>
                    <a:pt x="236" y="223"/>
                  </a:cubicBezTo>
                  <a:cubicBezTo>
                    <a:pt x="238" y="224"/>
                    <a:pt x="241" y="224"/>
                    <a:pt x="243" y="224"/>
                  </a:cubicBezTo>
                  <a:cubicBezTo>
                    <a:pt x="252" y="225"/>
                    <a:pt x="261" y="227"/>
                    <a:pt x="270" y="229"/>
                  </a:cubicBezTo>
                  <a:cubicBezTo>
                    <a:pt x="273" y="231"/>
                    <a:pt x="276" y="231"/>
                    <a:pt x="279" y="233"/>
                  </a:cubicBezTo>
                  <a:cubicBezTo>
                    <a:pt x="281" y="233"/>
                    <a:pt x="282" y="234"/>
                    <a:pt x="283" y="235"/>
                  </a:cubicBezTo>
                  <a:cubicBezTo>
                    <a:pt x="280" y="244"/>
                    <a:pt x="291" y="255"/>
                    <a:pt x="291" y="264"/>
                  </a:cubicBezTo>
                  <a:cubicBezTo>
                    <a:pt x="290" y="266"/>
                    <a:pt x="291" y="268"/>
                    <a:pt x="291" y="270"/>
                  </a:cubicBezTo>
                  <a:cubicBezTo>
                    <a:pt x="292" y="273"/>
                    <a:pt x="292" y="278"/>
                    <a:pt x="296" y="279"/>
                  </a:cubicBezTo>
                  <a:cubicBezTo>
                    <a:pt x="296" y="281"/>
                    <a:pt x="296" y="283"/>
                    <a:pt x="296" y="285"/>
                  </a:cubicBezTo>
                  <a:cubicBezTo>
                    <a:pt x="297" y="285"/>
                    <a:pt x="297" y="285"/>
                    <a:pt x="297" y="285"/>
                  </a:cubicBezTo>
                  <a:cubicBezTo>
                    <a:pt x="297" y="286"/>
                    <a:pt x="297" y="286"/>
                    <a:pt x="297" y="286"/>
                  </a:cubicBezTo>
                  <a:cubicBezTo>
                    <a:pt x="298" y="288"/>
                    <a:pt x="299" y="287"/>
                    <a:pt x="299" y="287"/>
                  </a:cubicBezTo>
                  <a:cubicBezTo>
                    <a:pt x="300" y="285"/>
                    <a:pt x="300" y="285"/>
                    <a:pt x="300" y="285"/>
                  </a:cubicBezTo>
                  <a:cubicBezTo>
                    <a:pt x="300" y="285"/>
                    <a:pt x="300" y="285"/>
                    <a:pt x="300" y="284"/>
                  </a:cubicBezTo>
                  <a:cubicBezTo>
                    <a:pt x="302" y="279"/>
                    <a:pt x="303" y="275"/>
                    <a:pt x="305" y="270"/>
                  </a:cubicBezTo>
                  <a:cubicBezTo>
                    <a:pt x="305" y="268"/>
                    <a:pt x="305" y="267"/>
                    <a:pt x="305" y="266"/>
                  </a:cubicBezTo>
                  <a:cubicBezTo>
                    <a:pt x="306" y="263"/>
                    <a:pt x="308" y="262"/>
                    <a:pt x="310" y="262"/>
                  </a:cubicBezTo>
                  <a:cubicBezTo>
                    <a:pt x="311" y="263"/>
                    <a:pt x="312" y="265"/>
                    <a:pt x="312" y="265"/>
                  </a:cubicBezTo>
                  <a:cubicBezTo>
                    <a:pt x="312" y="266"/>
                    <a:pt x="313" y="266"/>
                    <a:pt x="313" y="267"/>
                  </a:cubicBezTo>
                  <a:cubicBezTo>
                    <a:pt x="314" y="270"/>
                    <a:pt x="313" y="274"/>
                    <a:pt x="312" y="278"/>
                  </a:cubicBezTo>
                  <a:cubicBezTo>
                    <a:pt x="311" y="280"/>
                    <a:pt x="307" y="283"/>
                    <a:pt x="308" y="286"/>
                  </a:cubicBezTo>
                  <a:cubicBezTo>
                    <a:pt x="308" y="286"/>
                    <a:pt x="308" y="286"/>
                    <a:pt x="308" y="286"/>
                  </a:cubicBezTo>
                  <a:cubicBezTo>
                    <a:pt x="307" y="289"/>
                    <a:pt x="309" y="290"/>
                    <a:pt x="309" y="289"/>
                  </a:cubicBezTo>
                  <a:cubicBezTo>
                    <a:pt x="310" y="289"/>
                    <a:pt x="310" y="289"/>
                    <a:pt x="311" y="288"/>
                  </a:cubicBezTo>
                  <a:cubicBezTo>
                    <a:pt x="312" y="288"/>
                    <a:pt x="313" y="287"/>
                    <a:pt x="314" y="286"/>
                  </a:cubicBezTo>
                  <a:cubicBezTo>
                    <a:pt x="314" y="285"/>
                    <a:pt x="314" y="285"/>
                    <a:pt x="315" y="285"/>
                  </a:cubicBezTo>
                  <a:cubicBezTo>
                    <a:pt x="315" y="284"/>
                    <a:pt x="317" y="283"/>
                    <a:pt x="318" y="282"/>
                  </a:cubicBezTo>
                  <a:cubicBezTo>
                    <a:pt x="319" y="281"/>
                    <a:pt x="319" y="279"/>
                    <a:pt x="320" y="277"/>
                  </a:cubicBezTo>
                  <a:cubicBezTo>
                    <a:pt x="320" y="274"/>
                    <a:pt x="322" y="271"/>
                    <a:pt x="322" y="268"/>
                  </a:cubicBezTo>
                  <a:cubicBezTo>
                    <a:pt x="323" y="269"/>
                    <a:pt x="323" y="270"/>
                    <a:pt x="324" y="270"/>
                  </a:cubicBezTo>
                  <a:cubicBezTo>
                    <a:pt x="324" y="271"/>
                    <a:pt x="325" y="272"/>
                    <a:pt x="325" y="272"/>
                  </a:cubicBezTo>
                  <a:cubicBezTo>
                    <a:pt x="324" y="273"/>
                    <a:pt x="324" y="273"/>
                    <a:pt x="324" y="273"/>
                  </a:cubicBezTo>
                  <a:cubicBezTo>
                    <a:pt x="324" y="275"/>
                    <a:pt x="324" y="275"/>
                    <a:pt x="325" y="276"/>
                  </a:cubicBezTo>
                  <a:cubicBezTo>
                    <a:pt x="324" y="276"/>
                    <a:pt x="324" y="276"/>
                    <a:pt x="323" y="277"/>
                  </a:cubicBezTo>
                  <a:cubicBezTo>
                    <a:pt x="322" y="278"/>
                    <a:pt x="318" y="282"/>
                    <a:pt x="319" y="284"/>
                  </a:cubicBezTo>
                  <a:cubicBezTo>
                    <a:pt x="319" y="285"/>
                    <a:pt x="319" y="286"/>
                    <a:pt x="320" y="286"/>
                  </a:cubicBezTo>
                  <a:cubicBezTo>
                    <a:pt x="320" y="287"/>
                    <a:pt x="320" y="288"/>
                    <a:pt x="321" y="289"/>
                  </a:cubicBezTo>
                  <a:cubicBezTo>
                    <a:pt x="321" y="289"/>
                    <a:pt x="321" y="289"/>
                    <a:pt x="321" y="289"/>
                  </a:cubicBezTo>
                  <a:cubicBezTo>
                    <a:pt x="320" y="290"/>
                    <a:pt x="321" y="291"/>
                    <a:pt x="322" y="291"/>
                  </a:cubicBezTo>
                  <a:cubicBezTo>
                    <a:pt x="322" y="290"/>
                    <a:pt x="323" y="290"/>
                    <a:pt x="323" y="289"/>
                  </a:cubicBezTo>
                  <a:cubicBezTo>
                    <a:pt x="324" y="289"/>
                    <a:pt x="324" y="289"/>
                    <a:pt x="324" y="289"/>
                  </a:cubicBezTo>
                  <a:cubicBezTo>
                    <a:pt x="325" y="288"/>
                    <a:pt x="326" y="287"/>
                    <a:pt x="327" y="286"/>
                  </a:cubicBezTo>
                  <a:cubicBezTo>
                    <a:pt x="327" y="286"/>
                    <a:pt x="328" y="286"/>
                    <a:pt x="328" y="286"/>
                  </a:cubicBezTo>
                  <a:cubicBezTo>
                    <a:pt x="329" y="285"/>
                    <a:pt x="330" y="284"/>
                    <a:pt x="331" y="283"/>
                  </a:cubicBezTo>
                  <a:cubicBezTo>
                    <a:pt x="333" y="278"/>
                    <a:pt x="334" y="273"/>
                    <a:pt x="335" y="268"/>
                  </a:cubicBezTo>
                  <a:cubicBezTo>
                    <a:pt x="334" y="267"/>
                    <a:pt x="332" y="266"/>
                    <a:pt x="331" y="264"/>
                  </a:cubicBezTo>
                  <a:cubicBezTo>
                    <a:pt x="321" y="252"/>
                    <a:pt x="313" y="237"/>
                    <a:pt x="303" y="225"/>
                  </a:cubicBezTo>
                  <a:cubicBezTo>
                    <a:pt x="294" y="213"/>
                    <a:pt x="286" y="211"/>
                    <a:pt x="274" y="206"/>
                  </a:cubicBezTo>
                  <a:cubicBezTo>
                    <a:pt x="251" y="196"/>
                    <a:pt x="251" y="196"/>
                    <a:pt x="251" y="196"/>
                  </a:cubicBezTo>
                  <a:cubicBezTo>
                    <a:pt x="255" y="185"/>
                    <a:pt x="261" y="165"/>
                    <a:pt x="262" y="162"/>
                  </a:cubicBezTo>
                  <a:cubicBezTo>
                    <a:pt x="263" y="162"/>
                    <a:pt x="267" y="164"/>
                    <a:pt x="270" y="166"/>
                  </a:cubicBezTo>
                  <a:cubicBezTo>
                    <a:pt x="271" y="169"/>
                    <a:pt x="271" y="172"/>
                    <a:pt x="273" y="176"/>
                  </a:cubicBezTo>
                  <a:cubicBezTo>
                    <a:pt x="276" y="183"/>
                    <a:pt x="277" y="196"/>
                    <a:pt x="277" y="193"/>
                  </a:cubicBezTo>
                  <a:cubicBezTo>
                    <a:pt x="277" y="190"/>
                    <a:pt x="280" y="179"/>
                    <a:pt x="280" y="179"/>
                  </a:cubicBezTo>
                  <a:cubicBezTo>
                    <a:pt x="280" y="179"/>
                    <a:pt x="280" y="184"/>
                    <a:pt x="282" y="189"/>
                  </a:cubicBezTo>
                  <a:cubicBezTo>
                    <a:pt x="284" y="193"/>
                    <a:pt x="285" y="193"/>
                    <a:pt x="286" y="199"/>
                  </a:cubicBezTo>
                  <a:cubicBezTo>
                    <a:pt x="287" y="205"/>
                    <a:pt x="285" y="211"/>
                    <a:pt x="287" y="208"/>
                  </a:cubicBezTo>
                  <a:cubicBezTo>
                    <a:pt x="289" y="205"/>
                    <a:pt x="291" y="193"/>
                    <a:pt x="291" y="193"/>
                  </a:cubicBezTo>
                  <a:cubicBezTo>
                    <a:pt x="294" y="200"/>
                    <a:pt x="294" y="200"/>
                    <a:pt x="294" y="200"/>
                  </a:cubicBezTo>
                  <a:cubicBezTo>
                    <a:pt x="296" y="204"/>
                    <a:pt x="296" y="204"/>
                    <a:pt x="296" y="204"/>
                  </a:cubicBezTo>
                  <a:cubicBezTo>
                    <a:pt x="296" y="204"/>
                    <a:pt x="296" y="201"/>
                    <a:pt x="297" y="195"/>
                  </a:cubicBezTo>
                  <a:cubicBezTo>
                    <a:pt x="303" y="205"/>
                    <a:pt x="309" y="214"/>
                    <a:pt x="310" y="216"/>
                  </a:cubicBezTo>
                  <a:cubicBezTo>
                    <a:pt x="312" y="220"/>
                    <a:pt x="316" y="223"/>
                    <a:pt x="321" y="229"/>
                  </a:cubicBezTo>
                  <a:cubicBezTo>
                    <a:pt x="322" y="231"/>
                    <a:pt x="325" y="232"/>
                    <a:pt x="328" y="234"/>
                  </a:cubicBezTo>
                  <a:cubicBezTo>
                    <a:pt x="327" y="230"/>
                    <a:pt x="329" y="223"/>
                    <a:pt x="330" y="219"/>
                  </a:cubicBezTo>
                  <a:cubicBezTo>
                    <a:pt x="330" y="219"/>
                    <a:pt x="330" y="219"/>
                    <a:pt x="330" y="219"/>
                  </a:cubicBezTo>
                  <a:cubicBezTo>
                    <a:pt x="350" y="229"/>
                    <a:pt x="400" y="237"/>
                    <a:pt x="407" y="235"/>
                  </a:cubicBezTo>
                  <a:cubicBezTo>
                    <a:pt x="408" y="235"/>
                    <a:pt x="413" y="244"/>
                    <a:pt x="414" y="243"/>
                  </a:cubicBezTo>
                  <a:cubicBezTo>
                    <a:pt x="414" y="243"/>
                    <a:pt x="414" y="244"/>
                    <a:pt x="414" y="244"/>
                  </a:cubicBezTo>
                  <a:cubicBezTo>
                    <a:pt x="413" y="248"/>
                    <a:pt x="411" y="253"/>
                    <a:pt x="412" y="255"/>
                  </a:cubicBezTo>
                  <a:cubicBezTo>
                    <a:pt x="412" y="255"/>
                    <a:pt x="412" y="256"/>
                    <a:pt x="412" y="256"/>
                  </a:cubicBezTo>
                  <a:cubicBezTo>
                    <a:pt x="412" y="257"/>
                    <a:pt x="412" y="258"/>
                    <a:pt x="412" y="258"/>
                  </a:cubicBezTo>
                  <a:cubicBezTo>
                    <a:pt x="412" y="259"/>
                    <a:pt x="413" y="260"/>
                    <a:pt x="415" y="258"/>
                  </a:cubicBezTo>
                  <a:cubicBezTo>
                    <a:pt x="415" y="258"/>
                    <a:pt x="416" y="257"/>
                    <a:pt x="416" y="257"/>
                  </a:cubicBezTo>
                  <a:cubicBezTo>
                    <a:pt x="416" y="257"/>
                    <a:pt x="417" y="257"/>
                    <a:pt x="417" y="256"/>
                  </a:cubicBezTo>
                  <a:cubicBezTo>
                    <a:pt x="418" y="256"/>
                    <a:pt x="420" y="251"/>
                    <a:pt x="422" y="246"/>
                  </a:cubicBezTo>
                  <a:cubicBezTo>
                    <a:pt x="422" y="245"/>
                    <a:pt x="422" y="245"/>
                    <a:pt x="423" y="244"/>
                  </a:cubicBezTo>
                  <a:cubicBezTo>
                    <a:pt x="424" y="247"/>
                    <a:pt x="426" y="251"/>
                    <a:pt x="427" y="252"/>
                  </a:cubicBezTo>
                  <a:cubicBezTo>
                    <a:pt x="427" y="254"/>
                    <a:pt x="426" y="259"/>
                    <a:pt x="426" y="259"/>
                  </a:cubicBezTo>
                  <a:cubicBezTo>
                    <a:pt x="426" y="259"/>
                    <a:pt x="423" y="262"/>
                    <a:pt x="422" y="263"/>
                  </a:cubicBezTo>
                  <a:cubicBezTo>
                    <a:pt x="421" y="263"/>
                    <a:pt x="421" y="263"/>
                    <a:pt x="421" y="263"/>
                  </a:cubicBezTo>
                  <a:cubicBezTo>
                    <a:pt x="421" y="263"/>
                    <a:pt x="417" y="265"/>
                    <a:pt x="416" y="266"/>
                  </a:cubicBezTo>
                  <a:cubicBezTo>
                    <a:pt x="415" y="267"/>
                    <a:pt x="415" y="267"/>
                    <a:pt x="415" y="267"/>
                  </a:cubicBezTo>
                  <a:cubicBezTo>
                    <a:pt x="415" y="267"/>
                    <a:pt x="408" y="267"/>
                    <a:pt x="406" y="269"/>
                  </a:cubicBezTo>
                  <a:cubicBezTo>
                    <a:pt x="405" y="270"/>
                    <a:pt x="405" y="270"/>
                    <a:pt x="404" y="271"/>
                  </a:cubicBezTo>
                  <a:cubicBezTo>
                    <a:pt x="403" y="271"/>
                    <a:pt x="402" y="272"/>
                    <a:pt x="402" y="272"/>
                  </a:cubicBezTo>
                  <a:cubicBezTo>
                    <a:pt x="402" y="272"/>
                    <a:pt x="402" y="273"/>
                    <a:pt x="403" y="273"/>
                  </a:cubicBezTo>
                  <a:cubicBezTo>
                    <a:pt x="403" y="273"/>
                    <a:pt x="407" y="274"/>
                    <a:pt x="408" y="274"/>
                  </a:cubicBezTo>
                  <a:cubicBezTo>
                    <a:pt x="408" y="275"/>
                    <a:pt x="408" y="275"/>
                    <a:pt x="408" y="275"/>
                  </a:cubicBezTo>
                  <a:cubicBezTo>
                    <a:pt x="408" y="275"/>
                    <a:pt x="408" y="275"/>
                    <a:pt x="408" y="275"/>
                  </a:cubicBezTo>
                  <a:cubicBezTo>
                    <a:pt x="411" y="275"/>
                    <a:pt x="415" y="274"/>
                    <a:pt x="416" y="275"/>
                  </a:cubicBezTo>
                  <a:cubicBezTo>
                    <a:pt x="417" y="275"/>
                    <a:pt x="417" y="274"/>
                    <a:pt x="417" y="274"/>
                  </a:cubicBezTo>
                  <a:cubicBezTo>
                    <a:pt x="421" y="273"/>
                    <a:pt x="421" y="273"/>
                    <a:pt x="421" y="273"/>
                  </a:cubicBezTo>
                  <a:cubicBezTo>
                    <a:pt x="421" y="273"/>
                    <a:pt x="418" y="274"/>
                    <a:pt x="417" y="277"/>
                  </a:cubicBezTo>
                  <a:cubicBezTo>
                    <a:pt x="417" y="277"/>
                    <a:pt x="417" y="278"/>
                    <a:pt x="417" y="279"/>
                  </a:cubicBezTo>
                  <a:cubicBezTo>
                    <a:pt x="416" y="280"/>
                    <a:pt x="414" y="281"/>
                    <a:pt x="414" y="281"/>
                  </a:cubicBezTo>
                  <a:cubicBezTo>
                    <a:pt x="414" y="281"/>
                    <a:pt x="415" y="283"/>
                    <a:pt x="416" y="282"/>
                  </a:cubicBezTo>
                  <a:cubicBezTo>
                    <a:pt x="417" y="282"/>
                    <a:pt x="422" y="279"/>
                    <a:pt x="423" y="279"/>
                  </a:cubicBezTo>
                  <a:cubicBezTo>
                    <a:pt x="423" y="279"/>
                    <a:pt x="423" y="279"/>
                    <a:pt x="423" y="279"/>
                  </a:cubicBezTo>
                  <a:cubicBezTo>
                    <a:pt x="423" y="279"/>
                    <a:pt x="423" y="279"/>
                    <a:pt x="423" y="279"/>
                  </a:cubicBezTo>
                  <a:cubicBezTo>
                    <a:pt x="423" y="279"/>
                    <a:pt x="423" y="279"/>
                    <a:pt x="423" y="279"/>
                  </a:cubicBezTo>
                  <a:cubicBezTo>
                    <a:pt x="426" y="278"/>
                    <a:pt x="431" y="276"/>
                    <a:pt x="432" y="275"/>
                  </a:cubicBezTo>
                  <a:cubicBezTo>
                    <a:pt x="434" y="273"/>
                    <a:pt x="438" y="265"/>
                    <a:pt x="438" y="265"/>
                  </a:cubicBezTo>
                  <a:cubicBezTo>
                    <a:pt x="438" y="265"/>
                    <a:pt x="437" y="271"/>
                    <a:pt x="438" y="274"/>
                  </a:cubicBezTo>
                  <a:cubicBezTo>
                    <a:pt x="439" y="277"/>
                    <a:pt x="440" y="279"/>
                    <a:pt x="442" y="280"/>
                  </a:cubicBezTo>
                  <a:cubicBezTo>
                    <a:pt x="442" y="280"/>
                    <a:pt x="442" y="281"/>
                    <a:pt x="442" y="281"/>
                  </a:cubicBezTo>
                  <a:cubicBezTo>
                    <a:pt x="442" y="281"/>
                    <a:pt x="442" y="281"/>
                    <a:pt x="442" y="281"/>
                  </a:cubicBezTo>
                  <a:cubicBezTo>
                    <a:pt x="442" y="283"/>
                    <a:pt x="442" y="284"/>
                    <a:pt x="443" y="283"/>
                  </a:cubicBezTo>
                  <a:cubicBezTo>
                    <a:pt x="444" y="282"/>
                    <a:pt x="445" y="280"/>
                    <a:pt x="445" y="279"/>
                  </a:cubicBezTo>
                  <a:cubicBezTo>
                    <a:pt x="445" y="279"/>
                    <a:pt x="445" y="279"/>
                    <a:pt x="445" y="279"/>
                  </a:cubicBezTo>
                  <a:cubicBezTo>
                    <a:pt x="445" y="279"/>
                    <a:pt x="445" y="279"/>
                    <a:pt x="445" y="279"/>
                  </a:cubicBezTo>
                  <a:cubicBezTo>
                    <a:pt x="445" y="279"/>
                    <a:pt x="445" y="279"/>
                    <a:pt x="445" y="279"/>
                  </a:cubicBezTo>
                  <a:cubicBezTo>
                    <a:pt x="445" y="279"/>
                    <a:pt x="445" y="279"/>
                    <a:pt x="445" y="279"/>
                  </a:cubicBezTo>
                  <a:cubicBezTo>
                    <a:pt x="445" y="277"/>
                    <a:pt x="446" y="257"/>
                    <a:pt x="446" y="255"/>
                  </a:cubicBezTo>
                  <a:close/>
                  <a:moveTo>
                    <a:pt x="304" y="105"/>
                  </a:moveTo>
                  <a:cubicBezTo>
                    <a:pt x="304" y="105"/>
                    <a:pt x="303" y="106"/>
                    <a:pt x="303" y="106"/>
                  </a:cubicBezTo>
                  <a:cubicBezTo>
                    <a:pt x="304" y="105"/>
                    <a:pt x="305" y="103"/>
                    <a:pt x="307" y="101"/>
                  </a:cubicBezTo>
                  <a:cubicBezTo>
                    <a:pt x="307" y="102"/>
                    <a:pt x="306" y="103"/>
                    <a:pt x="306" y="103"/>
                  </a:cubicBezTo>
                  <a:cubicBezTo>
                    <a:pt x="305" y="104"/>
                    <a:pt x="305" y="104"/>
                    <a:pt x="305" y="104"/>
                  </a:cubicBezTo>
                  <a:cubicBezTo>
                    <a:pt x="305" y="104"/>
                    <a:pt x="304" y="105"/>
                    <a:pt x="304" y="105"/>
                  </a:cubicBezTo>
                  <a:close/>
                  <a:moveTo>
                    <a:pt x="337" y="48"/>
                  </a:moveTo>
                  <a:cubicBezTo>
                    <a:pt x="337" y="48"/>
                    <a:pt x="337" y="48"/>
                    <a:pt x="337" y="48"/>
                  </a:cubicBezTo>
                  <a:cubicBezTo>
                    <a:pt x="337" y="49"/>
                    <a:pt x="337" y="50"/>
                    <a:pt x="337" y="51"/>
                  </a:cubicBezTo>
                  <a:cubicBezTo>
                    <a:pt x="337" y="51"/>
                    <a:pt x="337" y="51"/>
                    <a:pt x="337" y="51"/>
                  </a:cubicBezTo>
                  <a:cubicBezTo>
                    <a:pt x="337" y="50"/>
                    <a:pt x="337" y="49"/>
                    <a:pt x="337" y="48"/>
                  </a:cubicBezTo>
                  <a:cubicBezTo>
                    <a:pt x="337" y="47"/>
                    <a:pt x="337" y="46"/>
                    <a:pt x="336" y="45"/>
                  </a:cubicBezTo>
                  <a:cubicBezTo>
                    <a:pt x="336" y="45"/>
                    <a:pt x="337" y="45"/>
                    <a:pt x="337" y="45"/>
                  </a:cubicBezTo>
                  <a:cubicBezTo>
                    <a:pt x="337" y="46"/>
                    <a:pt x="337" y="47"/>
                    <a:pt x="337" y="48"/>
                  </a:cubicBezTo>
                  <a:close/>
                  <a:moveTo>
                    <a:pt x="335" y="52"/>
                  </a:moveTo>
                  <a:cubicBezTo>
                    <a:pt x="335" y="51"/>
                    <a:pt x="335" y="51"/>
                    <a:pt x="335" y="50"/>
                  </a:cubicBezTo>
                  <a:cubicBezTo>
                    <a:pt x="335" y="50"/>
                    <a:pt x="335" y="49"/>
                    <a:pt x="336" y="49"/>
                  </a:cubicBezTo>
                  <a:cubicBezTo>
                    <a:pt x="336" y="49"/>
                    <a:pt x="336" y="48"/>
                    <a:pt x="336" y="48"/>
                  </a:cubicBezTo>
                  <a:cubicBezTo>
                    <a:pt x="336" y="48"/>
                    <a:pt x="336" y="48"/>
                    <a:pt x="336" y="48"/>
                  </a:cubicBezTo>
                  <a:cubicBezTo>
                    <a:pt x="336" y="50"/>
                    <a:pt x="336" y="52"/>
                    <a:pt x="336" y="54"/>
                  </a:cubicBezTo>
                  <a:cubicBezTo>
                    <a:pt x="336" y="54"/>
                    <a:pt x="336" y="54"/>
                    <a:pt x="336" y="54"/>
                  </a:cubicBezTo>
                  <a:cubicBezTo>
                    <a:pt x="336" y="54"/>
                    <a:pt x="336" y="54"/>
                    <a:pt x="336" y="55"/>
                  </a:cubicBezTo>
                  <a:cubicBezTo>
                    <a:pt x="336" y="54"/>
                    <a:pt x="335" y="53"/>
                    <a:pt x="335" y="52"/>
                  </a:cubicBezTo>
                  <a:close/>
                  <a:moveTo>
                    <a:pt x="331" y="62"/>
                  </a:moveTo>
                  <a:cubicBezTo>
                    <a:pt x="331" y="62"/>
                    <a:pt x="331" y="62"/>
                    <a:pt x="331" y="62"/>
                  </a:cubicBezTo>
                  <a:cubicBezTo>
                    <a:pt x="331" y="62"/>
                    <a:pt x="331" y="61"/>
                    <a:pt x="331" y="61"/>
                  </a:cubicBezTo>
                  <a:cubicBezTo>
                    <a:pt x="331" y="62"/>
                    <a:pt x="331" y="62"/>
                    <a:pt x="331" y="62"/>
                  </a:cubicBezTo>
                  <a:cubicBezTo>
                    <a:pt x="331" y="64"/>
                    <a:pt x="331" y="66"/>
                    <a:pt x="331" y="68"/>
                  </a:cubicBezTo>
                  <a:cubicBezTo>
                    <a:pt x="331" y="70"/>
                    <a:pt x="330" y="72"/>
                    <a:pt x="330" y="74"/>
                  </a:cubicBezTo>
                  <a:cubicBezTo>
                    <a:pt x="330" y="74"/>
                    <a:pt x="330" y="75"/>
                    <a:pt x="330" y="75"/>
                  </a:cubicBezTo>
                  <a:cubicBezTo>
                    <a:pt x="330" y="75"/>
                    <a:pt x="330" y="75"/>
                    <a:pt x="330" y="75"/>
                  </a:cubicBezTo>
                  <a:cubicBezTo>
                    <a:pt x="330" y="72"/>
                    <a:pt x="330" y="68"/>
                    <a:pt x="330" y="65"/>
                  </a:cubicBezTo>
                  <a:cubicBezTo>
                    <a:pt x="330" y="64"/>
                    <a:pt x="331" y="63"/>
                    <a:pt x="331" y="62"/>
                  </a:cubicBezTo>
                  <a:cubicBezTo>
                    <a:pt x="331" y="62"/>
                    <a:pt x="331" y="62"/>
                    <a:pt x="331" y="62"/>
                  </a:cubicBezTo>
                  <a:close/>
                  <a:moveTo>
                    <a:pt x="330" y="75"/>
                  </a:moveTo>
                  <a:cubicBezTo>
                    <a:pt x="330" y="75"/>
                    <a:pt x="330" y="75"/>
                    <a:pt x="330" y="75"/>
                  </a:cubicBezTo>
                  <a:cubicBezTo>
                    <a:pt x="330" y="75"/>
                    <a:pt x="330" y="74"/>
                    <a:pt x="330" y="74"/>
                  </a:cubicBezTo>
                  <a:cubicBezTo>
                    <a:pt x="330" y="73"/>
                    <a:pt x="331" y="71"/>
                    <a:pt x="331" y="70"/>
                  </a:cubicBezTo>
                  <a:cubicBezTo>
                    <a:pt x="331" y="70"/>
                    <a:pt x="331" y="70"/>
                    <a:pt x="331" y="70"/>
                  </a:cubicBezTo>
                  <a:cubicBezTo>
                    <a:pt x="331" y="73"/>
                    <a:pt x="330" y="75"/>
                    <a:pt x="329" y="77"/>
                  </a:cubicBezTo>
                  <a:cubicBezTo>
                    <a:pt x="330" y="76"/>
                    <a:pt x="330" y="76"/>
                    <a:pt x="330" y="75"/>
                  </a:cubicBezTo>
                  <a:close/>
                  <a:moveTo>
                    <a:pt x="332" y="62"/>
                  </a:moveTo>
                  <a:cubicBezTo>
                    <a:pt x="332" y="61"/>
                    <a:pt x="332" y="60"/>
                    <a:pt x="332" y="60"/>
                  </a:cubicBezTo>
                  <a:cubicBezTo>
                    <a:pt x="332" y="59"/>
                    <a:pt x="332" y="58"/>
                    <a:pt x="332" y="58"/>
                  </a:cubicBezTo>
                  <a:cubicBezTo>
                    <a:pt x="332" y="59"/>
                    <a:pt x="332" y="59"/>
                    <a:pt x="332" y="60"/>
                  </a:cubicBezTo>
                  <a:cubicBezTo>
                    <a:pt x="332" y="61"/>
                    <a:pt x="332" y="62"/>
                    <a:pt x="332" y="64"/>
                  </a:cubicBezTo>
                  <a:cubicBezTo>
                    <a:pt x="332" y="63"/>
                    <a:pt x="332" y="62"/>
                    <a:pt x="332" y="62"/>
                  </a:cubicBezTo>
                  <a:close/>
                  <a:moveTo>
                    <a:pt x="334" y="55"/>
                  </a:moveTo>
                  <a:cubicBezTo>
                    <a:pt x="334" y="54"/>
                    <a:pt x="334" y="53"/>
                    <a:pt x="334" y="52"/>
                  </a:cubicBezTo>
                  <a:cubicBezTo>
                    <a:pt x="334" y="52"/>
                    <a:pt x="334" y="52"/>
                    <a:pt x="334" y="52"/>
                  </a:cubicBezTo>
                  <a:cubicBezTo>
                    <a:pt x="334" y="53"/>
                    <a:pt x="334" y="53"/>
                    <a:pt x="334" y="53"/>
                  </a:cubicBezTo>
                  <a:cubicBezTo>
                    <a:pt x="334" y="55"/>
                    <a:pt x="334" y="56"/>
                    <a:pt x="334" y="57"/>
                  </a:cubicBezTo>
                  <a:cubicBezTo>
                    <a:pt x="334" y="57"/>
                    <a:pt x="334" y="56"/>
                    <a:pt x="334" y="55"/>
                  </a:cubicBezTo>
                  <a:close/>
                  <a:moveTo>
                    <a:pt x="314" y="93"/>
                  </a:moveTo>
                  <a:cubicBezTo>
                    <a:pt x="313" y="93"/>
                    <a:pt x="313" y="94"/>
                    <a:pt x="313" y="94"/>
                  </a:cubicBezTo>
                  <a:cubicBezTo>
                    <a:pt x="311" y="97"/>
                    <a:pt x="310" y="99"/>
                    <a:pt x="308" y="101"/>
                  </a:cubicBezTo>
                  <a:cubicBezTo>
                    <a:pt x="308" y="101"/>
                    <a:pt x="307" y="102"/>
                    <a:pt x="307" y="102"/>
                  </a:cubicBezTo>
                  <a:cubicBezTo>
                    <a:pt x="308" y="100"/>
                    <a:pt x="310" y="98"/>
                    <a:pt x="311" y="96"/>
                  </a:cubicBezTo>
                  <a:cubicBezTo>
                    <a:pt x="311" y="96"/>
                    <a:pt x="311" y="96"/>
                    <a:pt x="311" y="96"/>
                  </a:cubicBezTo>
                  <a:cubicBezTo>
                    <a:pt x="312" y="95"/>
                    <a:pt x="313" y="94"/>
                    <a:pt x="314" y="93"/>
                  </a:cubicBezTo>
                  <a:close/>
                  <a:moveTo>
                    <a:pt x="314" y="95"/>
                  </a:moveTo>
                  <a:cubicBezTo>
                    <a:pt x="313" y="98"/>
                    <a:pt x="311" y="100"/>
                    <a:pt x="310" y="102"/>
                  </a:cubicBezTo>
                  <a:cubicBezTo>
                    <a:pt x="309" y="104"/>
                    <a:pt x="307" y="105"/>
                    <a:pt x="306" y="106"/>
                  </a:cubicBezTo>
                  <a:cubicBezTo>
                    <a:pt x="306" y="106"/>
                    <a:pt x="305" y="106"/>
                    <a:pt x="305" y="106"/>
                  </a:cubicBezTo>
                  <a:cubicBezTo>
                    <a:pt x="304" y="106"/>
                    <a:pt x="304" y="106"/>
                    <a:pt x="304" y="106"/>
                  </a:cubicBezTo>
                  <a:cubicBezTo>
                    <a:pt x="305" y="105"/>
                    <a:pt x="305" y="105"/>
                    <a:pt x="306" y="104"/>
                  </a:cubicBezTo>
                  <a:cubicBezTo>
                    <a:pt x="306" y="103"/>
                    <a:pt x="306" y="103"/>
                    <a:pt x="306" y="103"/>
                  </a:cubicBezTo>
                  <a:cubicBezTo>
                    <a:pt x="307" y="102"/>
                    <a:pt x="308" y="102"/>
                    <a:pt x="308" y="101"/>
                  </a:cubicBezTo>
                  <a:cubicBezTo>
                    <a:pt x="310" y="99"/>
                    <a:pt x="312" y="97"/>
                    <a:pt x="313" y="95"/>
                  </a:cubicBezTo>
                  <a:cubicBezTo>
                    <a:pt x="314" y="93"/>
                    <a:pt x="315" y="91"/>
                    <a:pt x="316" y="89"/>
                  </a:cubicBezTo>
                  <a:cubicBezTo>
                    <a:pt x="317" y="88"/>
                    <a:pt x="318" y="88"/>
                    <a:pt x="319" y="87"/>
                  </a:cubicBezTo>
                  <a:cubicBezTo>
                    <a:pt x="318" y="87"/>
                    <a:pt x="318" y="87"/>
                    <a:pt x="318" y="88"/>
                  </a:cubicBezTo>
                  <a:cubicBezTo>
                    <a:pt x="317" y="90"/>
                    <a:pt x="315" y="93"/>
                    <a:pt x="314" y="95"/>
                  </a:cubicBezTo>
                  <a:close/>
                  <a:moveTo>
                    <a:pt x="330" y="77"/>
                  </a:moveTo>
                  <a:cubicBezTo>
                    <a:pt x="330" y="77"/>
                    <a:pt x="330" y="77"/>
                    <a:pt x="330" y="77"/>
                  </a:cubicBezTo>
                  <a:cubicBezTo>
                    <a:pt x="331" y="75"/>
                    <a:pt x="331" y="73"/>
                    <a:pt x="332" y="71"/>
                  </a:cubicBezTo>
                  <a:cubicBezTo>
                    <a:pt x="332" y="69"/>
                    <a:pt x="332" y="67"/>
                    <a:pt x="332" y="66"/>
                  </a:cubicBezTo>
                  <a:cubicBezTo>
                    <a:pt x="332" y="64"/>
                    <a:pt x="333" y="62"/>
                    <a:pt x="333" y="60"/>
                  </a:cubicBezTo>
                  <a:cubicBezTo>
                    <a:pt x="333" y="59"/>
                    <a:pt x="333" y="59"/>
                    <a:pt x="333" y="58"/>
                  </a:cubicBezTo>
                  <a:cubicBezTo>
                    <a:pt x="333" y="58"/>
                    <a:pt x="333" y="58"/>
                    <a:pt x="333" y="59"/>
                  </a:cubicBezTo>
                  <a:cubicBezTo>
                    <a:pt x="333" y="61"/>
                    <a:pt x="333" y="63"/>
                    <a:pt x="333" y="65"/>
                  </a:cubicBezTo>
                  <a:cubicBezTo>
                    <a:pt x="332" y="69"/>
                    <a:pt x="332" y="72"/>
                    <a:pt x="332" y="72"/>
                  </a:cubicBezTo>
                  <a:cubicBezTo>
                    <a:pt x="332" y="72"/>
                    <a:pt x="332" y="69"/>
                    <a:pt x="333" y="65"/>
                  </a:cubicBezTo>
                  <a:cubicBezTo>
                    <a:pt x="333" y="64"/>
                    <a:pt x="333" y="62"/>
                    <a:pt x="333" y="60"/>
                  </a:cubicBezTo>
                  <a:cubicBezTo>
                    <a:pt x="334" y="60"/>
                    <a:pt x="334" y="59"/>
                    <a:pt x="334" y="59"/>
                  </a:cubicBezTo>
                  <a:cubicBezTo>
                    <a:pt x="334" y="58"/>
                    <a:pt x="334" y="57"/>
                    <a:pt x="334" y="55"/>
                  </a:cubicBezTo>
                  <a:cubicBezTo>
                    <a:pt x="334" y="56"/>
                    <a:pt x="334" y="57"/>
                    <a:pt x="334" y="58"/>
                  </a:cubicBezTo>
                  <a:cubicBezTo>
                    <a:pt x="334" y="60"/>
                    <a:pt x="334" y="61"/>
                    <a:pt x="334" y="62"/>
                  </a:cubicBezTo>
                  <a:cubicBezTo>
                    <a:pt x="334" y="64"/>
                    <a:pt x="334" y="65"/>
                    <a:pt x="334" y="66"/>
                  </a:cubicBezTo>
                  <a:cubicBezTo>
                    <a:pt x="334" y="69"/>
                    <a:pt x="333" y="71"/>
                    <a:pt x="333" y="72"/>
                  </a:cubicBezTo>
                  <a:cubicBezTo>
                    <a:pt x="333" y="73"/>
                    <a:pt x="333" y="73"/>
                    <a:pt x="332" y="73"/>
                  </a:cubicBezTo>
                  <a:cubicBezTo>
                    <a:pt x="332" y="74"/>
                    <a:pt x="332" y="74"/>
                    <a:pt x="332" y="74"/>
                  </a:cubicBezTo>
                  <a:cubicBezTo>
                    <a:pt x="332" y="74"/>
                    <a:pt x="332" y="74"/>
                    <a:pt x="332" y="73"/>
                  </a:cubicBezTo>
                  <a:cubicBezTo>
                    <a:pt x="333" y="73"/>
                    <a:pt x="333" y="73"/>
                    <a:pt x="333" y="72"/>
                  </a:cubicBezTo>
                  <a:cubicBezTo>
                    <a:pt x="334" y="71"/>
                    <a:pt x="334" y="69"/>
                    <a:pt x="334" y="66"/>
                  </a:cubicBezTo>
                  <a:cubicBezTo>
                    <a:pt x="334" y="65"/>
                    <a:pt x="334" y="64"/>
                    <a:pt x="334" y="62"/>
                  </a:cubicBezTo>
                  <a:cubicBezTo>
                    <a:pt x="335" y="61"/>
                    <a:pt x="335" y="60"/>
                    <a:pt x="335" y="58"/>
                  </a:cubicBezTo>
                  <a:cubicBezTo>
                    <a:pt x="335" y="58"/>
                    <a:pt x="335" y="58"/>
                    <a:pt x="335" y="57"/>
                  </a:cubicBezTo>
                  <a:cubicBezTo>
                    <a:pt x="335" y="59"/>
                    <a:pt x="336" y="61"/>
                    <a:pt x="336" y="62"/>
                  </a:cubicBezTo>
                  <a:cubicBezTo>
                    <a:pt x="335" y="66"/>
                    <a:pt x="335" y="69"/>
                    <a:pt x="334" y="72"/>
                  </a:cubicBezTo>
                  <a:cubicBezTo>
                    <a:pt x="334" y="72"/>
                    <a:pt x="333" y="73"/>
                    <a:pt x="333" y="74"/>
                  </a:cubicBezTo>
                  <a:cubicBezTo>
                    <a:pt x="332" y="75"/>
                    <a:pt x="331" y="76"/>
                    <a:pt x="330" y="77"/>
                  </a:cubicBezTo>
                  <a:close/>
                  <a:moveTo>
                    <a:pt x="335" y="69"/>
                  </a:moveTo>
                  <a:cubicBezTo>
                    <a:pt x="335" y="70"/>
                    <a:pt x="335" y="71"/>
                    <a:pt x="334" y="72"/>
                  </a:cubicBezTo>
                  <a:cubicBezTo>
                    <a:pt x="334" y="73"/>
                    <a:pt x="334" y="73"/>
                    <a:pt x="334" y="73"/>
                  </a:cubicBezTo>
                  <a:cubicBezTo>
                    <a:pt x="334" y="73"/>
                    <a:pt x="334" y="72"/>
                    <a:pt x="334" y="72"/>
                  </a:cubicBezTo>
                  <a:cubicBezTo>
                    <a:pt x="334" y="71"/>
                    <a:pt x="335" y="70"/>
                    <a:pt x="335" y="69"/>
                  </a:cubicBezTo>
                  <a:cubicBezTo>
                    <a:pt x="335" y="68"/>
                    <a:pt x="336" y="67"/>
                    <a:pt x="336" y="65"/>
                  </a:cubicBezTo>
                  <a:cubicBezTo>
                    <a:pt x="336" y="67"/>
                    <a:pt x="336" y="68"/>
                    <a:pt x="335" y="69"/>
                  </a:cubicBezTo>
                  <a:close/>
                  <a:moveTo>
                    <a:pt x="336" y="55"/>
                  </a:moveTo>
                  <a:cubicBezTo>
                    <a:pt x="336" y="55"/>
                    <a:pt x="336" y="55"/>
                    <a:pt x="336" y="55"/>
                  </a:cubicBezTo>
                  <a:cubicBezTo>
                    <a:pt x="336" y="55"/>
                    <a:pt x="336" y="54"/>
                    <a:pt x="336" y="54"/>
                  </a:cubicBezTo>
                  <a:cubicBezTo>
                    <a:pt x="336" y="54"/>
                    <a:pt x="336" y="54"/>
                    <a:pt x="336" y="54"/>
                  </a:cubicBezTo>
                  <a:cubicBezTo>
                    <a:pt x="336" y="55"/>
                    <a:pt x="336" y="56"/>
                    <a:pt x="336" y="57"/>
                  </a:cubicBezTo>
                  <a:cubicBezTo>
                    <a:pt x="336" y="57"/>
                    <a:pt x="336" y="58"/>
                    <a:pt x="336" y="59"/>
                  </a:cubicBezTo>
                  <a:cubicBezTo>
                    <a:pt x="336" y="58"/>
                    <a:pt x="336" y="57"/>
                    <a:pt x="336" y="55"/>
                  </a:cubicBezTo>
                  <a:close/>
                  <a:moveTo>
                    <a:pt x="337" y="53"/>
                  </a:moveTo>
                  <a:cubicBezTo>
                    <a:pt x="337" y="55"/>
                    <a:pt x="337" y="57"/>
                    <a:pt x="337" y="58"/>
                  </a:cubicBezTo>
                  <a:cubicBezTo>
                    <a:pt x="337" y="58"/>
                    <a:pt x="337" y="58"/>
                    <a:pt x="337" y="59"/>
                  </a:cubicBezTo>
                  <a:cubicBezTo>
                    <a:pt x="337" y="59"/>
                    <a:pt x="337" y="59"/>
                    <a:pt x="337" y="59"/>
                  </a:cubicBezTo>
                  <a:cubicBezTo>
                    <a:pt x="337" y="58"/>
                    <a:pt x="337" y="57"/>
                    <a:pt x="337" y="57"/>
                  </a:cubicBezTo>
                  <a:cubicBezTo>
                    <a:pt x="337" y="55"/>
                    <a:pt x="337" y="53"/>
                    <a:pt x="337" y="52"/>
                  </a:cubicBezTo>
                  <a:cubicBezTo>
                    <a:pt x="337" y="52"/>
                    <a:pt x="337" y="51"/>
                    <a:pt x="337" y="51"/>
                  </a:cubicBezTo>
                  <a:cubicBezTo>
                    <a:pt x="337" y="52"/>
                    <a:pt x="337" y="53"/>
                    <a:pt x="337" y="53"/>
                  </a:cubicBezTo>
                  <a:close/>
                  <a:moveTo>
                    <a:pt x="337" y="45"/>
                  </a:moveTo>
                  <a:cubicBezTo>
                    <a:pt x="337" y="45"/>
                    <a:pt x="337" y="46"/>
                    <a:pt x="337" y="46"/>
                  </a:cubicBezTo>
                  <a:cubicBezTo>
                    <a:pt x="337" y="45"/>
                    <a:pt x="337" y="43"/>
                    <a:pt x="337" y="42"/>
                  </a:cubicBezTo>
                  <a:cubicBezTo>
                    <a:pt x="337" y="41"/>
                    <a:pt x="337" y="41"/>
                    <a:pt x="337" y="40"/>
                  </a:cubicBezTo>
                  <a:cubicBezTo>
                    <a:pt x="338" y="42"/>
                    <a:pt x="338" y="43"/>
                    <a:pt x="337" y="45"/>
                  </a:cubicBezTo>
                  <a:close/>
                  <a:moveTo>
                    <a:pt x="243" y="74"/>
                  </a:moveTo>
                  <a:cubicBezTo>
                    <a:pt x="243" y="74"/>
                    <a:pt x="243" y="74"/>
                    <a:pt x="243" y="74"/>
                  </a:cubicBezTo>
                  <a:cubicBezTo>
                    <a:pt x="243" y="74"/>
                    <a:pt x="243" y="74"/>
                    <a:pt x="243" y="74"/>
                  </a:cubicBezTo>
                  <a:cubicBezTo>
                    <a:pt x="243" y="74"/>
                    <a:pt x="243" y="74"/>
                    <a:pt x="243" y="74"/>
                  </a:cubicBezTo>
                  <a:close/>
                  <a:moveTo>
                    <a:pt x="244" y="72"/>
                  </a:moveTo>
                  <a:cubicBezTo>
                    <a:pt x="244" y="72"/>
                    <a:pt x="244" y="72"/>
                    <a:pt x="244" y="72"/>
                  </a:cubicBezTo>
                  <a:cubicBezTo>
                    <a:pt x="244" y="73"/>
                    <a:pt x="244" y="74"/>
                    <a:pt x="244" y="75"/>
                  </a:cubicBezTo>
                  <a:cubicBezTo>
                    <a:pt x="244" y="74"/>
                    <a:pt x="244" y="74"/>
                    <a:pt x="244" y="74"/>
                  </a:cubicBezTo>
                  <a:cubicBezTo>
                    <a:pt x="244" y="74"/>
                    <a:pt x="244" y="73"/>
                    <a:pt x="244" y="73"/>
                  </a:cubicBezTo>
                  <a:cubicBezTo>
                    <a:pt x="244" y="72"/>
                    <a:pt x="244" y="72"/>
                    <a:pt x="244" y="72"/>
                  </a:cubicBezTo>
                  <a:close/>
                  <a:moveTo>
                    <a:pt x="245" y="71"/>
                  </a:moveTo>
                  <a:cubicBezTo>
                    <a:pt x="245" y="71"/>
                    <a:pt x="245" y="70"/>
                    <a:pt x="245" y="70"/>
                  </a:cubicBezTo>
                  <a:cubicBezTo>
                    <a:pt x="246" y="69"/>
                    <a:pt x="246" y="68"/>
                    <a:pt x="247" y="67"/>
                  </a:cubicBezTo>
                  <a:cubicBezTo>
                    <a:pt x="247" y="67"/>
                    <a:pt x="247" y="68"/>
                    <a:pt x="246" y="68"/>
                  </a:cubicBezTo>
                  <a:cubicBezTo>
                    <a:pt x="246" y="69"/>
                    <a:pt x="246" y="70"/>
                    <a:pt x="246" y="71"/>
                  </a:cubicBezTo>
                  <a:cubicBezTo>
                    <a:pt x="245" y="72"/>
                    <a:pt x="245" y="73"/>
                    <a:pt x="245" y="74"/>
                  </a:cubicBezTo>
                  <a:cubicBezTo>
                    <a:pt x="245" y="74"/>
                    <a:pt x="245" y="74"/>
                    <a:pt x="245" y="75"/>
                  </a:cubicBezTo>
                  <a:cubicBezTo>
                    <a:pt x="245" y="75"/>
                    <a:pt x="245" y="75"/>
                    <a:pt x="245" y="75"/>
                  </a:cubicBezTo>
                  <a:cubicBezTo>
                    <a:pt x="245" y="75"/>
                    <a:pt x="245" y="75"/>
                    <a:pt x="245" y="75"/>
                  </a:cubicBezTo>
                  <a:cubicBezTo>
                    <a:pt x="245" y="75"/>
                    <a:pt x="244" y="75"/>
                    <a:pt x="244" y="75"/>
                  </a:cubicBezTo>
                  <a:cubicBezTo>
                    <a:pt x="244" y="74"/>
                    <a:pt x="244" y="73"/>
                    <a:pt x="245" y="72"/>
                  </a:cubicBezTo>
                  <a:cubicBezTo>
                    <a:pt x="245" y="71"/>
                    <a:pt x="245" y="71"/>
                    <a:pt x="245" y="71"/>
                  </a:cubicBezTo>
                  <a:close/>
                  <a:moveTo>
                    <a:pt x="246" y="76"/>
                  </a:moveTo>
                  <a:cubicBezTo>
                    <a:pt x="246" y="75"/>
                    <a:pt x="245" y="75"/>
                    <a:pt x="245" y="75"/>
                  </a:cubicBezTo>
                  <a:cubicBezTo>
                    <a:pt x="245" y="75"/>
                    <a:pt x="245" y="75"/>
                    <a:pt x="245" y="74"/>
                  </a:cubicBezTo>
                  <a:cubicBezTo>
                    <a:pt x="246" y="74"/>
                    <a:pt x="246" y="72"/>
                    <a:pt x="247" y="71"/>
                  </a:cubicBezTo>
                  <a:cubicBezTo>
                    <a:pt x="247" y="70"/>
                    <a:pt x="247" y="70"/>
                    <a:pt x="247" y="69"/>
                  </a:cubicBezTo>
                  <a:cubicBezTo>
                    <a:pt x="247" y="71"/>
                    <a:pt x="247" y="72"/>
                    <a:pt x="247" y="73"/>
                  </a:cubicBezTo>
                  <a:cubicBezTo>
                    <a:pt x="246" y="74"/>
                    <a:pt x="246" y="75"/>
                    <a:pt x="246" y="76"/>
                  </a:cubicBezTo>
                  <a:cubicBezTo>
                    <a:pt x="246" y="76"/>
                    <a:pt x="246" y="76"/>
                    <a:pt x="246" y="76"/>
                  </a:cubicBezTo>
                  <a:close/>
                  <a:moveTo>
                    <a:pt x="245" y="75"/>
                  </a:moveTo>
                  <a:cubicBezTo>
                    <a:pt x="245" y="75"/>
                    <a:pt x="245" y="75"/>
                    <a:pt x="245" y="75"/>
                  </a:cubicBezTo>
                  <a:cubicBezTo>
                    <a:pt x="245" y="75"/>
                    <a:pt x="245" y="75"/>
                    <a:pt x="245" y="75"/>
                  </a:cubicBezTo>
                  <a:cubicBezTo>
                    <a:pt x="245" y="75"/>
                    <a:pt x="245" y="75"/>
                    <a:pt x="245" y="75"/>
                  </a:cubicBezTo>
                  <a:close/>
                  <a:moveTo>
                    <a:pt x="247" y="68"/>
                  </a:moveTo>
                  <a:cubicBezTo>
                    <a:pt x="247" y="68"/>
                    <a:pt x="247" y="69"/>
                    <a:pt x="247" y="69"/>
                  </a:cubicBezTo>
                  <a:cubicBezTo>
                    <a:pt x="247" y="70"/>
                    <a:pt x="247" y="70"/>
                    <a:pt x="246" y="70"/>
                  </a:cubicBezTo>
                  <a:cubicBezTo>
                    <a:pt x="246" y="72"/>
                    <a:pt x="246" y="73"/>
                    <a:pt x="245" y="74"/>
                  </a:cubicBezTo>
                  <a:cubicBezTo>
                    <a:pt x="245" y="73"/>
                    <a:pt x="246" y="72"/>
                    <a:pt x="246" y="71"/>
                  </a:cubicBezTo>
                  <a:cubicBezTo>
                    <a:pt x="246" y="70"/>
                    <a:pt x="246" y="69"/>
                    <a:pt x="247" y="68"/>
                  </a:cubicBezTo>
                  <a:cubicBezTo>
                    <a:pt x="247" y="67"/>
                    <a:pt x="247" y="66"/>
                    <a:pt x="248" y="66"/>
                  </a:cubicBezTo>
                  <a:cubicBezTo>
                    <a:pt x="248" y="66"/>
                    <a:pt x="248" y="66"/>
                    <a:pt x="248" y="66"/>
                  </a:cubicBezTo>
                  <a:cubicBezTo>
                    <a:pt x="247" y="67"/>
                    <a:pt x="247" y="67"/>
                    <a:pt x="247" y="68"/>
                  </a:cubicBezTo>
                  <a:close/>
                  <a:moveTo>
                    <a:pt x="252" y="58"/>
                  </a:moveTo>
                  <a:cubicBezTo>
                    <a:pt x="251" y="58"/>
                    <a:pt x="251" y="58"/>
                    <a:pt x="251" y="59"/>
                  </a:cubicBezTo>
                  <a:cubicBezTo>
                    <a:pt x="251" y="59"/>
                    <a:pt x="251" y="60"/>
                    <a:pt x="251" y="60"/>
                  </a:cubicBezTo>
                  <a:cubicBezTo>
                    <a:pt x="251" y="62"/>
                    <a:pt x="251" y="62"/>
                    <a:pt x="251" y="62"/>
                  </a:cubicBezTo>
                  <a:cubicBezTo>
                    <a:pt x="250" y="64"/>
                    <a:pt x="250" y="66"/>
                    <a:pt x="249" y="68"/>
                  </a:cubicBezTo>
                  <a:cubicBezTo>
                    <a:pt x="249" y="68"/>
                    <a:pt x="249" y="68"/>
                    <a:pt x="249" y="68"/>
                  </a:cubicBezTo>
                  <a:cubicBezTo>
                    <a:pt x="250" y="64"/>
                    <a:pt x="250" y="61"/>
                    <a:pt x="252" y="58"/>
                  </a:cubicBezTo>
                  <a:close/>
                  <a:moveTo>
                    <a:pt x="249" y="60"/>
                  </a:moveTo>
                  <a:cubicBezTo>
                    <a:pt x="249" y="60"/>
                    <a:pt x="249" y="60"/>
                    <a:pt x="249" y="60"/>
                  </a:cubicBezTo>
                  <a:cubicBezTo>
                    <a:pt x="249" y="60"/>
                    <a:pt x="249" y="60"/>
                    <a:pt x="249" y="60"/>
                  </a:cubicBezTo>
                  <a:cubicBezTo>
                    <a:pt x="249" y="60"/>
                    <a:pt x="249" y="60"/>
                    <a:pt x="249" y="60"/>
                  </a:cubicBezTo>
                  <a:close/>
                  <a:moveTo>
                    <a:pt x="247" y="65"/>
                  </a:moveTo>
                  <a:cubicBezTo>
                    <a:pt x="247" y="65"/>
                    <a:pt x="247" y="64"/>
                    <a:pt x="247" y="64"/>
                  </a:cubicBezTo>
                  <a:cubicBezTo>
                    <a:pt x="247" y="63"/>
                    <a:pt x="248" y="63"/>
                    <a:pt x="248" y="62"/>
                  </a:cubicBezTo>
                  <a:cubicBezTo>
                    <a:pt x="248" y="62"/>
                    <a:pt x="248" y="62"/>
                    <a:pt x="248" y="62"/>
                  </a:cubicBezTo>
                  <a:cubicBezTo>
                    <a:pt x="248" y="63"/>
                    <a:pt x="248" y="63"/>
                    <a:pt x="248" y="64"/>
                  </a:cubicBezTo>
                  <a:cubicBezTo>
                    <a:pt x="247" y="66"/>
                    <a:pt x="246" y="68"/>
                    <a:pt x="245" y="70"/>
                  </a:cubicBezTo>
                  <a:cubicBezTo>
                    <a:pt x="245" y="70"/>
                    <a:pt x="245" y="70"/>
                    <a:pt x="245" y="69"/>
                  </a:cubicBezTo>
                  <a:cubicBezTo>
                    <a:pt x="245" y="69"/>
                    <a:pt x="246" y="68"/>
                    <a:pt x="246" y="67"/>
                  </a:cubicBezTo>
                  <a:cubicBezTo>
                    <a:pt x="246" y="66"/>
                    <a:pt x="247" y="65"/>
                    <a:pt x="247" y="65"/>
                  </a:cubicBezTo>
                  <a:close/>
                  <a:moveTo>
                    <a:pt x="246" y="76"/>
                  </a:moveTo>
                  <a:cubicBezTo>
                    <a:pt x="247" y="75"/>
                    <a:pt x="247" y="74"/>
                    <a:pt x="247" y="73"/>
                  </a:cubicBezTo>
                  <a:cubicBezTo>
                    <a:pt x="247" y="72"/>
                    <a:pt x="247" y="70"/>
                    <a:pt x="248" y="69"/>
                  </a:cubicBezTo>
                  <a:cubicBezTo>
                    <a:pt x="248" y="68"/>
                    <a:pt x="248" y="67"/>
                    <a:pt x="248" y="66"/>
                  </a:cubicBezTo>
                  <a:cubicBezTo>
                    <a:pt x="248" y="66"/>
                    <a:pt x="248" y="65"/>
                    <a:pt x="249" y="64"/>
                  </a:cubicBezTo>
                  <a:cubicBezTo>
                    <a:pt x="249" y="63"/>
                    <a:pt x="249" y="62"/>
                    <a:pt x="250" y="61"/>
                  </a:cubicBezTo>
                  <a:cubicBezTo>
                    <a:pt x="250" y="61"/>
                    <a:pt x="250" y="62"/>
                    <a:pt x="250" y="62"/>
                  </a:cubicBezTo>
                  <a:cubicBezTo>
                    <a:pt x="249" y="64"/>
                    <a:pt x="249" y="66"/>
                    <a:pt x="249" y="68"/>
                  </a:cubicBezTo>
                  <a:cubicBezTo>
                    <a:pt x="248" y="69"/>
                    <a:pt x="248" y="71"/>
                    <a:pt x="248" y="73"/>
                  </a:cubicBezTo>
                  <a:cubicBezTo>
                    <a:pt x="248" y="73"/>
                    <a:pt x="248" y="74"/>
                    <a:pt x="248" y="74"/>
                  </a:cubicBezTo>
                  <a:cubicBezTo>
                    <a:pt x="248" y="74"/>
                    <a:pt x="248" y="75"/>
                    <a:pt x="248" y="75"/>
                  </a:cubicBezTo>
                  <a:cubicBezTo>
                    <a:pt x="248" y="75"/>
                    <a:pt x="248" y="75"/>
                    <a:pt x="248" y="75"/>
                  </a:cubicBezTo>
                  <a:cubicBezTo>
                    <a:pt x="248" y="75"/>
                    <a:pt x="248" y="75"/>
                    <a:pt x="248" y="75"/>
                  </a:cubicBezTo>
                  <a:cubicBezTo>
                    <a:pt x="248" y="75"/>
                    <a:pt x="248" y="75"/>
                    <a:pt x="248" y="75"/>
                  </a:cubicBezTo>
                  <a:cubicBezTo>
                    <a:pt x="248" y="75"/>
                    <a:pt x="247" y="76"/>
                    <a:pt x="247" y="76"/>
                  </a:cubicBezTo>
                  <a:cubicBezTo>
                    <a:pt x="247" y="76"/>
                    <a:pt x="247" y="76"/>
                    <a:pt x="246" y="76"/>
                  </a:cubicBezTo>
                  <a:close/>
                  <a:moveTo>
                    <a:pt x="251" y="50"/>
                  </a:moveTo>
                  <a:cubicBezTo>
                    <a:pt x="251" y="50"/>
                    <a:pt x="251" y="51"/>
                    <a:pt x="250" y="51"/>
                  </a:cubicBezTo>
                  <a:cubicBezTo>
                    <a:pt x="251" y="50"/>
                    <a:pt x="251" y="50"/>
                    <a:pt x="251" y="49"/>
                  </a:cubicBezTo>
                  <a:cubicBezTo>
                    <a:pt x="251" y="49"/>
                    <a:pt x="251" y="50"/>
                    <a:pt x="251" y="50"/>
                  </a:cubicBezTo>
                  <a:close/>
                  <a:moveTo>
                    <a:pt x="249" y="57"/>
                  </a:moveTo>
                  <a:cubicBezTo>
                    <a:pt x="248" y="59"/>
                    <a:pt x="247" y="62"/>
                    <a:pt x="247" y="64"/>
                  </a:cubicBezTo>
                  <a:cubicBezTo>
                    <a:pt x="246" y="64"/>
                    <a:pt x="246" y="65"/>
                    <a:pt x="246" y="66"/>
                  </a:cubicBezTo>
                  <a:cubicBezTo>
                    <a:pt x="246" y="66"/>
                    <a:pt x="246" y="66"/>
                    <a:pt x="246" y="66"/>
                  </a:cubicBezTo>
                  <a:cubicBezTo>
                    <a:pt x="246" y="65"/>
                    <a:pt x="247" y="63"/>
                    <a:pt x="247" y="61"/>
                  </a:cubicBezTo>
                  <a:cubicBezTo>
                    <a:pt x="248" y="60"/>
                    <a:pt x="248" y="58"/>
                    <a:pt x="249" y="57"/>
                  </a:cubicBezTo>
                  <a:cubicBezTo>
                    <a:pt x="249" y="57"/>
                    <a:pt x="249" y="57"/>
                    <a:pt x="249" y="57"/>
                  </a:cubicBezTo>
                  <a:close/>
                  <a:moveTo>
                    <a:pt x="245" y="67"/>
                  </a:moveTo>
                  <a:cubicBezTo>
                    <a:pt x="245" y="67"/>
                    <a:pt x="246" y="67"/>
                    <a:pt x="246" y="67"/>
                  </a:cubicBezTo>
                  <a:cubicBezTo>
                    <a:pt x="246" y="67"/>
                    <a:pt x="245" y="67"/>
                    <a:pt x="245" y="67"/>
                  </a:cubicBezTo>
                  <a:cubicBezTo>
                    <a:pt x="245" y="67"/>
                    <a:pt x="245" y="67"/>
                    <a:pt x="245" y="67"/>
                  </a:cubicBezTo>
                  <a:close/>
                  <a:moveTo>
                    <a:pt x="244" y="71"/>
                  </a:moveTo>
                  <a:cubicBezTo>
                    <a:pt x="244" y="71"/>
                    <a:pt x="244" y="72"/>
                    <a:pt x="244" y="72"/>
                  </a:cubicBezTo>
                  <a:cubicBezTo>
                    <a:pt x="244" y="71"/>
                    <a:pt x="244" y="71"/>
                    <a:pt x="244" y="71"/>
                  </a:cubicBezTo>
                  <a:cubicBezTo>
                    <a:pt x="244" y="71"/>
                    <a:pt x="244" y="71"/>
                    <a:pt x="244" y="71"/>
                  </a:cubicBezTo>
                  <a:close/>
                  <a:moveTo>
                    <a:pt x="248" y="76"/>
                  </a:moveTo>
                  <a:cubicBezTo>
                    <a:pt x="248" y="76"/>
                    <a:pt x="248" y="76"/>
                    <a:pt x="248" y="75"/>
                  </a:cubicBezTo>
                  <a:cubicBezTo>
                    <a:pt x="248" y="75"/>
                    <a:pt x="248" y="75"/>
                    <a:pt x="249" y="74"/>
                  </a:cubicBezTo>
                  <a:cubicBezTo>
                    <a:pt x="249" y="74"/>
                    <a:pt x="248" y="75"/>
                    <a:pt x="248" y="75"/>
                  </a:cubicBezTo>
                  <a:cubicBezTo>
                    <a:pt x="248" y="75"/>
                    <a:pt x="248" y="76"/>
                    <a:pt x="248" y="76"/>
                  </a:cubicBezTo>
                  <a:cubicBezTo>
                    <a:pt x="248" y="76"/>
                    <a:pt x="248" y="76"/>
                    <a:pt x="248" y="76"/>
                  </a:cubicBezTo>
                  <a:close/>
                  <a:moveTo>
                    <a:pt x="249" y="72"/>
                  </a:moveTo>
                  <a:cubicBezTo>
                    <a:pt x="249" y="72"/>
                    <a:pt x="249" y="72"/>
                    <a:pt x="249" y="72"/>
                  </a:cubicBezTo>
                  <a:cubicBezTo>
                    <a:pt x="249" y="72"/>
                    <a:pt x="249" y="72"/>
                    <a:pt x="249" y="71"/>
                  </a:cubicBezTo>
                  <a:cubicBezTo>
                    <a:pt x="249" y="72"/>
                    <a:pt x="249" y="72"/>
                    <a:pt x="249" y="72"/>
                  </a:cubicBezTo>
                  <a:cubicBezTo>
                    <a:pt x="249" y="72"/>
                    <a:pt x="249" y="72"/>
                    <a:pt x="249" y="72"/>
                  </a:cubicBezTo>
                  <a:close/>
                  <a:moveTo>
                    <a:pt x="247" y="61"/>
                  </a:moveTo>
                  <a:cubicBezTo>
                    <a:pt x="246" y="63"/>
                    <a:pt x="245" y="66"/>
                    <a:pt x="245" y="68"/>
                  </a:cubicBezTo>
                  <a:cubicBezTo>
                    <a:pt x="245" y="68"/>
                    <a:pt x="245" y="68"/>
                    <a:pt x="245" y="68"/>
                  </a:cubicBezTo>
                  <a:cubicBezTo>
                    <a:pt x="245" y="68"/>
                    <a:pt x="244" y="69"/>
                    <a:pt x="244" y="69"/>
                  </a:cubicBezTo>
                  <a:cubicBezTo>
                    <a:pt x="245" y="67"/>
                    <a:pt x="245" y="65"/>
                    <a:pt x="246" y="63"/>
                  </a:cubicBezTo>
                  <a:cubicBezTo>
                    <a:pt x="246" y="61"/>
                    <a:pt x="247" y="60"/>
                    <a:pt x="247" y="59"/>
                  </a:cubicBezTo>
                  <a:cubicBezTo>
                    <a:pt x="247" y="59"/>
                    <a:pt x="247" y="60"/>
                    <a:pt x="247" y="61"/>
                  </a:cubicBezTo>
                  <a:close/>
                  <a:moveTo>
                    <a:pt x="245" y="68"/>
                  </a:moveTo>
                  <a:cubicBezTo>
                    <a:pt x="245" y="69"/>
                    <a:pt x="245" y="69"/>
                    <a:pt x="245" y="70"/>
                  </a:cubicBezTo>
                  <a:cubicBezTo>
                    <a:pt x="244" y="70"/>
                    <a:pt x="244" y="71"/>
                    <a:pt x="244" y="72"/>
                  </a:cubicBezTo>
                  <a:cubicBezTo>
                    <a:pt x="244" y="71"/>
                    <a:pt x="244" y="70"/>
                    <a:pt x="244" y="70"/>
                  </a:cubicBezTo>
                  <a:cubicBezTo>
                    <a:pt x="244" y="69"/>
                    <a:pt x="245" y="69"/>
                    <a:pt x="245" y="68"/>
                  </a:cubicBezTo>
                  <a:close/>
                  <a:moveTo>
                    <a:pt x="248" y="77"/>
                  </a:moveTo>
                  <a:cubicBezTo>
                    <a:pt x="249" y="76"/>
                    <a:pt x="249" y="75"/>
                    <a:pt x="249" y="75"/>
                  </a:cubicBezTo>
                  <a:cubicBezTo>
                    <a:pt x="249" y="74"/>
                    <a:pt x="249" y="73"/>
                    <a:pt x="249" y="72"/>
                  </a:cubicBezTo>
                  <a:cubicBezTo>
                    <a:pt x="249" y="72"/>
                    <a:pt x="249" y="72"/>
                    <a:pt x="250" y="72"/>
                  </a:cubicBezTo>
                  <a:cubicBezTo>
                    <a:pt x="251" y="70"/>
                    <a:pt x="251" y="67"/>
                    <a:pt x="252" y="64"/>
                  </a:cubicBezTo>
                  <a:cubicBezTo>
                    <a:pt x="252" y="63"/>
                    <a:pt x="253" y="62"/>
                    <a:pt x="253" y="61"/>
                  </a:cubicBezTo>
                  <a:cubicBezTo>
                    <a:pt x="253" y="62"/>
                    <a:pt x="253" y="62"/>
                    <a:pt x="253" y="62"/>
                  </a:cubicBezTo>
                  <a:cubicBezTo>
                    <a:pt x="253" y="63"/>
                    <a:pt x="253" y="64"/>
                    <a:pt x="253" y="65"/>
                  </a:cubicBezTo>
                  <a:cubicBezTo>
                    <a:pt x="252" y="66"/>
                    <a:pt x="252" y="66"/>
                    <a:pt x="252" y="67"/>
                  </a:cubicBezTo>
                  <a:cubicBezTo>
                    <a:pt x="251" y="69"/>
                    <a:pt x="251" y="70"/>
                    <a:pt x="251" y="72"/>
                  </a:cubicBezTo>
                  <a:cubicBezTo>
                    <a:pt x="250" y="73"/>
                    <a:pt x="250" y="74"/>
                    <a:pt x="250" y="75"/>
                  </a:cubicBezTo>
                  <a:cubicBezTo>
                    <a:pt x="250" y="75"/>
                    <a:pt x="250" y="75"/>
                    <a:pt x="250" y="75"/>
                  </a:cubicBezTo>
                  <a:cubicBezTo>
                    <a:pt x="250" y="76"/>
                    <a:pt x="250" y="76"/>
                    <a:pt x="250" y="76"/>
                  </a:cubicBezTo>
                  <a:cubicBezTo>
                    <a:pt x="250" y="76"/>
                    <a:pt x="249" y="76"/>
                    <a:pt x="249" y="76"/>
                  </a:cubicBezTo>
                  <a:cubicBezTo>
                    <a:pt x="249" y="77"/>
                    <a:pt x="249" y="77"/>
                    <a:pt x="249" y="77"/>
                  </a:cubicBezTo>
                  <a:cubicBezTo>
                    <a:pt x="249" y="77"/>
                    <a:pt x="249" y="77"/>
                    <a:pt x="248" y="77"/>
                  </a:cubicBezTo>
                  <a:close/>
                  <a:moveTo>
                    <a:pt x="252" y="68"/>
                  </a:moveTo>
                  <a:cubicBezTo>
                    <a:pt x="252" y="68"/>
                    <a:pt x="252" y="69"/>
                    <a:pt x="252" y="69"/>
                  </a:cubicBezTo>
                  <a:cubicBezTo>
                    <a:pt x="252" y="70"/>
                    <a:pt x="251" y="71"/>
                    <a:pt x="251" y="72"/>
                  </a:cubicBezTo>
                  <a:cubicBezTo>
                    <a:pt x="251" y="72"/>
                    <a:pt x="251" y="73"/>
                    <a:pt x="250" y="73"/>
                  </a:cubicBezTo>
                  <a:cubicBezTo>
                    <a:pt x="251" y="73"/>
                    <a:pt x="251" y="72"/>
                    <a:pt x="251" y="72"/>
                  </a:cubicBezTo>
                  <a:cubicBezTo>
                    <a:pt x="251" y="71"/>
                    <a:pt x="252" y="69"/>
                    <a:pt x="252" y="68"/>
                  </a:cubicBezTo>
                  <a:close/>
                  <a:moveTo>
                    <a:pt x="250" y="75"/>
                  </a:moveTo>
                  <a:cubicBezTo>
                    <a:pt x="250" y="75"/>
                    <a:pt x="250" y="75"/>
                    <a:pt x="250" y="76"/>
                  </a:cubicBezTo>
                  <a:cubicBezTo>
                    <a:pt x="250" y="76"/>
                    <a:pt x="250" y="76"/>
                    <a:pt x="250" y="75"/>
                  </a:cubicBezTo>
                  <a:cubicBezTo>
                    <a:pt x="250" y="75"/>
                    <a:pt x="250" y="75"/>
                    <a:pt x="250" y="75"/>
                  </a:cubicBezTo>
                  <a:close/>
                  <a:moveTo>
                    <a:pt x="250" y="74"/>
                  </a:moveTo>
                  <a:cubicBezTo>
                    <a:pt x="250" y="73"/>
                    <a:pt x="251" y="73"/>
                    <a:pt x="251" y="72"/>
                  </a:cubicBezTo>
                  <a:cubicBezTo>
                    <a:pt x="251" y="71"/>
                    <a:pt x="252" y="70"/>
                    <a:pt x="252" y="69"/>
                  </a:cubicBezTo>
                  <a:cubicBezTo>
                    <a:pt x="252" y="68"/>
                    <a:pt x="253" y="67"/>
                    <a:pt x="253" y="65"/>
                  </a:cubicBezTo>
                  <a:cubicBezTo>
                    <a:pt x="253" y="64"/>
                    <a:pt x="253" y="64"/>
                    <a:pt x="253" y="63"/>
                  </a:cubicBezTo>
                  <a:cubicBezTo>
                    <a:pt x="254" y="62"/>
                    <a:pt x="254" y="62"/>
                    <a:pt x="254" y="62"/>
                  </a:cubicBezTo>
                  <a:cubicBezTo>
                    <a:pt x="254" y="63"/>
                    <a:pt x="254" y="64"/>
                    <a:pt x="254" y="65"/>
                  </a:cubicBezTo>
                  <a:cubicBezTo>
                    <a:pt x="254" y="67"/>
                    <a:pt x="253" y="69"/>
                    <a:pt x="252" y="71"/>
                  </a:cubicBezTo>
                  <a:cubicBezTo>
                    <a:pt x="251" y="73"/>
                    <a:pt x="251" y="74"/>
                    <a:pt x="250" y="76"/>
                  </a:cubicBezTo>
                  <a:cubicBezTo>
                    <a:pt x="250" y="75"/>
                    <a:pt x="250" y="75"/>
                    <a:pt x="250" y="74"/>
                  </a:cubicBezTo>
                  <a:close/>
                  <a:moveTo>
                    <a:pt x="245" y="61"/>
                  </a:moveTo>
                  <a:cubicBezTo>
                    <a:pt x="245" y="61"/>
                    <a:pt x="245" y="61"/>
                    <a:pt x="245" y="61"/>
                  </a:cubicBezTo>
                  <a:cubicBezTo>
                    <a:pt x="246" y="60"/>
                    <a:pt x="246" y="59"/>
                    <a:pt x="247" y="57"/>
                  </a:cubicBezTo>
                  <a:cubicBezTo>
                    <a:pt x="246" y="59"/>
                    <a:pt x="246" y="60"/>
                    <a:pt x="245" y="61"/>
                  </a:cubicBezTo>
                  <a:close/>
                  <a:moveTo>
                    <a:pt x="243" y="74"/>
                  </a:moveTo>
                  <a:cubicBezTo>
                    <a:pt x="243" y="74"/>
                    <a:pt x="243" y="74"/>
                    <a:pt x="243" y="74"/>
                  </a:cubicBezTo>
                  <a:cubicBezTo>
                    <a:pt x="243" y="74"/>
                    <a:pt x="243" y="74"/>
                    <a:pt x="243" y="74"/>
                  </a:cubicBezTo>
                  <a:cubicBezTo>
                    <a:pt x="243" y="74"/>
                    <a:pt x="243" y="74"/>
                    <a:pt x="243" y="74"/>
                  </a:cubicBezTo>
                  <a:close/>
                  <a:moveTo>
                    <a:pt x="250" y="77"/>
                  </a:moveTo>
                  <a:cubicBezTo>
                    <a:pt x="250" y="77"/>
                    <a:pt x="250" y="77"/>
                    <a:pt x="250" y="77"/>
                  </a:cubicBezTo>
                  <a:cubicBezTo>
                    <a:pt x="251" y="75"/>
                    <a:pt x="252" y="73"/>
                    <a:pt x="253" y="71"/>
                  </a:cubicBezTo>
                  <a:cubicBezTo>
                    <a:pt x="253" y="70"/>
                    <a:pt x="254" y="69"/>
                    <a:pt x="254" y="67"/>
                  </a:cubicBezTo>
                  <a:cubicBezTo>
                    <a:pt x="253" y="70"/>
                    <a:pt x="251" y="75"/>
                    <a:pt x="250" y="7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2790825" y="47640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2268538" y="4786313"/>
              <a:ext cx="833438" cy="1771650"/>
            </a:xfrm>
            <a:custGeom>
              <a:avLst/>
              <a:gdLst>
                <a:gd name="T0" fmla="*/ 242 w 359"/>
                <a:gd name="T1" fmla="*/ 116 h 760"/>
                <a:gd name="T2" fmla="*/ 252 w 359"/>
                <a:gd name="T3" fmla="*/ 106 h 760"/>
                <a:gd name="T4" fmla="*/ 249 w 359"/>
                <a:gd name="T5" fmla="*/ 114 h 760"/>
                <a:gd name="T6" fmla="*/ 257 w 359"/>
                <a:gd name="T7" fmla="*/ 104 h 760"/>
                <a:gd name="T8" fmla="*/ 263 w 359"/>
                <a:gd name="T9" fmla="*/ 98 h 760"/>
                <a:gd name="T10" fmla="*/ 263 w 359"/>
                <a:gd name="T11" fmla="*/ 104 h 760"/>
                <a:gd name="T12" fmla="*/ 270 w 359"/>
                <a:gd name="T13" fmla="*/ 92 h 760"/>
                <a:gd name="T14" fmla="*/ 275 w 359"/>
                <a:gd name="T15" fmla="*/ 82 h 760"/>
                <a:gd name="T16" fmla="*/ 287 w 359"/>
                <a:gd name="T17" fmla="*/ 46 h 760"/>
                <a:gd name="T18" fmla="*/ 277 w 359"/>
                <a:gd name="T19" fmla="*/ 28 h 760"/>
                <a:gd name="T20" fmla="*/ 265 w 359"/>
                <a:gd name="T21" fmla="*/ 14 h 760"/>
                <a:gd name="T22" fmla="*/ 245 w 359"/>
                <a:gd name="T23" fmla="*/ 7 h 760"/>
                <a:gd name="T24" fmla="*/ 224 w 359"/>
                <a:gd name="T25" fmla="*/ 11 h 760"/>
                <a:gd name="T26" fmla="*/ 191 w 359"/>
                <a:gd name="T27" fmla="*/ 51 h 760"/>
                <a:gd name="T28" fmla="*/ 174 w 359"/>
                <a:gd name="T29" fmla="*/ 77 h 760"/>
                <a:gd name="T30" fmla="*/ 176 w 359"/>
                <a:gd name="T31" fmla="*/ 79 h 760"/>
                <a:gd name="T32" fmla="*/ 160 w 359"/>
                <a:gd name="T33" fmla="*/ 98 h 760"/>
                <a:gd name="T34" fmla="*/ 39 w 359"/>
                <a:gd name="T35" fmla="*/ 9 h 760"/>
                <a:gd name="T36" fmla="*/ 89 w 359"/>
                <a:gd name="T37" fmla="*/ 202 h 760"/>
                <a:gd name="T38" fmla="*/ 83 w 359"/>
                <a:gd name="T39" fmla="*/ 728 h 760"/>
                <a:gd name="T40" fmla="*/ 138 w 359"/>
                <a:gd name="T41" fmla="*/ 550 h 760"/>
                <a:gd name="T42" fmla="*/ 201 w 359"/>
                <a:gd name="T43" fmla="*/ 755 h 760"/>
                <a:gd name="T44" fmla="*/ 261 w 359"/>
                <a:gd name="T45" fmla="*/ 236 h 760"/>
                <a:gd name="T46" fmla="*/ 344 w 359"/>
                <a:gd name="T47" fmla="*/ 352 h 760"/>
                <a:gd name="T48" fmla="*/ 179 w 359"/>
                <a:gd name="T49" fmla="*/ 82 h 760"/>
                <a:gd name="T50" fmla="*/ 179 w 359"/>
                <a:gd name="T51" fmla="*/ 79 h 760"/>
                <a:gd name="T52" fmla="*/ 182 w 359"/>
                <a:gd name="T53" fmla="*/ 63 h 760"/>
                <a:gd name="T54" fmla="*/ 178 w 359"/>
                <a:gd name="T55" fmla="*/ 76 h 760"/>
                <a:gd name="T56" fmla="*/ 176 w 359"/>
                <a:gd name="T57" fmla="*/ 80 h 760"/>
                <a:gd name="T58" fmla="*/ 181 w 359"/>
                <a:gd name="T59" fmla="*/ 80 h 760"/>
                <a:gd name="T60" fmla="*/ 209 w 359"/>
                <a:gd name="T61" fmla="*/ 22 h 760"/>
                <a:gd name="T62" fmla="*/ 239 w 359"/>
                <a:gd name="T63" fmla="*/ 114 h 760"/>
                <a:gd name="T64" fmla="*/ 266 w 359"/>
                <a:gd name="T65" fmla="*/ 91 h 760"/>
                <a:gd name="T66" fmla="*/ 236 w 359"/>
                <a:gd name="T67" fmla="*/ 115 h 760"/>
                <a:gd name="T68" fmla="*/ 268 w 359"/>
                <a:gd name="T69" fmla="*/ 89 h 760"/>
                <a:gd name="T70" fmla="*/ 268 w 359"/>
                <a:gd name="T71" fmla="*/ 79 h 760"/>
                <a:gd name="T72" fmla="*/ 268 w 359"/>
                <a:gd name="T73" fmla="*/ 78 h 760"/>
                <a:gd name="T74" fmla="*/ 244 w 359"/>
                <a:gd name="T75" fmla="*/ 99 h 760"/>
                <a:gd name="T76" fmla="*/ 239 w 359"/>
                <a:gd name="T77" fmla="*/ 105 h 760"/>
                <a:gd name="T78" fmla="*/ 275 w 359"/>
                <a:gd name="T79" fmla="*/ 75 h 760"/>
                <a:gd name="T80" fmla="*/ 243 w 359"/>
                <a:gd name="T81" fmla="*/ 107 h 760"/>
                <a:gd name="T82" fmla="*/ 271 w 359"/>
                <a:gd name="T83" fmla="*/ 80 h 760"/>
                <a:gd name="T84" fmla="*/ 236 w 359"/>
                <a:gd name="T85" fmla="*/ 112 h 760"/>
                <a:gd name="T86" fmla="*/ 239 w 359"/>
                <a:gd name="T87" fmla="*/ 109 h 760"/>
                <a:gd name="T88" fmla="*/ 246 w 359"/>
                <a:gd name="T89" fmla="*/ 106 h 760"/>
                <a:gd name="T90" fmla="*/ 271 w 359"/>
                <a:gd name="T91" fmla="*/ 85 h 760"/>
                <a:gd name="T92" fmla="*/ 281 w 359"/>
                <a:gd name="T93" fmla="*/ 66 h 760"/>
                <a:gd name="T94" fmla="*/ 233 w 359"/>
                <a:gd name="T95" fmla="*/ 113 h 760"/>
                <a:gd name="T96" fmla="*/ 237 w 359"/>
                <a:gd name="T97" fmla="*/ 112 h 760"/>
                <a:gd name="T98" fmla="*/ 241 w 359"/>
                <a:gd name="T99" fmla="*/ 110 h 760"/>
                <a:gd name="T100" fmla="*/ 252 w 359"/>
                <a:gd name="T101" fmla="*/ 108 h 760"/>
                <a:gd name="T102" fmla="*/ 263 w 359"/>
                <a:gd name="T103" fmla="*/ 91 h 760"/>
                <a:gd name="T104" fmla="*/ 272 w 359"/>
                <a:gd name="T105" fmla="*/ 84 h 760"/>
                <a:gd name="T106" fmla="*/ 244 w 359"/>
                <a:gd name="T107" fmla="*/ 8 h 760"/>
                <a:gd name="T108" fmla="*/ 238 w 359"/>
                <a:gd name="T109" fmla="*/ 117 h 760"/>
                <a:gd name="T110" fmla="*/ 250 w 359"/>
                <a:gd name="T111" fmla="*/ 106 h 760"/>
                <a:gd name="T112" fmla="*/ 251 w 359"/>
                <a:gd name="T113" fmla="*/ 110 h 760"/>
                <a:gd name="T114" fmla="*/ 265 w 359"/>
                <a:gd name="T115" fmla="*/ 90 h 760"/>
                <a:gd name="T116" fmla="*/ 271 w 359"/>
                <a:gd name="T117" fmla="*/ 88 h 760"/>
                <a:gd name="T118" fmla="*/ 283 w 359"/>
                <a:gd name="T119" fmla="*/ 65 h 760"/>
                <a:gd name="T120" fmla="*/ 238 w 359"/>
                <a:gd name="T121"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760">
                  <a:moveTo>
                    <a:pt x="358" y="351"/>
                  </a:moveTo>
                  <a:cubicBezTo>
                    <a:pt x="358" y="349"/>
                    <a:pt x="353" y="329"/>
                    <a:pt x="351" y="323"/>
                  </a:cubicBezTo>
                  <a:cubicBezTo>
                    <a:pt x="350" y="317"/>
                    <a:pt x="347" y="309"/>
                    <a:pt x="348" y="302"/>
                  </a:cubicBezTo>
                  <a:cubicBezTo>
                    <a:pt x="349" y="294"/>
                    <a:pt x="346" y="291"/>
                    <a:pt x="344" y="288"/>
                  </a:cubicBezTo>
                  <a:cubicBezTo>
                    <a:pt x="341" y="285"/>
                    <a:pt x="318" y="247"/>
                    <a:pt x="312" y="239"/>
                  </a:cubicBezTo>
                  <a:cubicBezTo>
                    <a:pt x="306" y="232"/>
                    <a:pt x="288" y="214"/>
                    <a:pt x="288" y="214"/>
                  </a:cubicBezTo>
                  <a:cubicBezTo>
                    <a:pt x="288" y="214"/>
                    <a:pt x="279" y="199"/>
                    <a:pt x="272" y="184"/>
                  </a:cubicBezTo>
                  <a:cubicBezTo>
                    <a:pt x="272" y="180"/>
                    <a:pt x="273" y="177"/>
                    <a:pt x="273" y="177"/>
                  </a:cubicBezTo>
                  <a:cubicBezTo>
                    <a:pt x="273" y="177"/>
                    <a:pt x="262" y="159"/>
                    <a:pt x="261" y="154"/>
                  </a:cubicBezTo>
                  <a:cubicBezTo>
                    <a:pt x="260" y="151"/>
                    <a:pt x="255" y="145"/>
                    <a:pt x="251" y="138"/>
                  </a:cubicBezTo>
                  <a:cubicBezTo>
                    <a:pt x="250" y="135"/>
                    <a:pt x="248" y="133"/>
                    <a:pt x="247" y="130"/>
                  </a:cubicBezTo>
                  <a:cubicBezTo>
                    <a:pt x="247" y="130"/>
                    <a:pt x="247" y="130"/>
                    <a:pt x="247" y="130"/>
                  </a:cubicBezTo>
                  <a:cubicBezTo>
                    <a:pt x="246" y="129"/>
                    <a:pt x="246" y="129"/>
                    <a:pt x="245" y="128"/>
                  </a:cubicBezTo>
                  <a:cubicBezTo>
                    <a:pt x="243" y="125"/>
                    <a:pt x="241" y="123"/>
                    <a:pt x="239" y="120"/>
                  </a:cubicBezTo>
                  <a:cubicBezTo>
                    <a:pt x="239" y="120"/>
                    <a:pt x="240" y="119"/>
                    <a:pt x="240" y="118"/>
                  </a:cubicBezTo>
                  <a:cubicBezTo>
                    <a:pt x="240" y="117"/>
                    <a:pt x="241" y="115"/>
                    <a:pt x="241" y="112"/>
                  </a:cubicBezTo>
                  <a:cubicBezTo>
                    <a:pt x="241" y="112"/>
                    <a:pt x="241" y="112"/>
                    <a:pt x="241" y="112"/>
                  </a:cubicBezTo>
                  <a:cubicBezTo>
                    <a:pt x="241" y="112"/>
                    <a:pt x="241" y="112"/>
                    <a:pt x="241" y="112"/>
                  </a:cubicBezTo>
                  <a:cubicBezTo>
                    <a:pt x="241" y="112"/>
                    <a:pt x="241" y="111"/>
                    <a:pt x="242" y="111"/>
                  </a:cubicBezTo>
                  <a:cubicBezTo>
                    <a:pt x="242" y="110"/>
                    <a:pt x="243" y="110"/>
                    <a:pt x="243" y="110"/>
                  </a:cubicBezTo>
                  <a:cubicBezTo>
                    <a:pt x="243" y="110"/>
                    <a:pt x="243" y="111"/>
                    <a:pt x="243" y="111"/>
                  </a:cubicBezTo>
                  <a:cubicBezTo>
                    <a:pt x="242" y="112"/>
                    <a:pt x="242" y="112"/>
                    <a:pt x="242" y="112"/>
                  </a:cubicBezTo>
                  <a:cubicBezTo>
                    <a:pt x="242" y="112"/>
                    <a:pt x="242" y="112"/>
                    <a:pt x="243" y="111"/>
                  </a:cubicBezTo>
                  <a:cubicBezTo>
                    <a:pt x="243" y="111"/>
                    <a:pt x="243" y="111"/>
                    <a:pt x="243" y="111"/>
                  </a:cubicBezTo>
                  <a:cubicBezTo>
                    <a:pt x="242" y="113"/>
                    <a:pt x="242" y="115"/>
                    <a:pt x="242" y="116"/>
                  </a:cubicBezTo>
                  <a:cubicBezTo>
                    <a:pt x="242" y="116"/>
                    <a:pt x="241" y="117"/>
                    <a:pt x="241" y="117"/>
                  </a:cubicBezTo>
                  <a:cubicBezTo>
                    <a:pt x="241" y="117"/>
                    <a:pt x="241" y="117"/>
                    <a:pt x="241" y="117"/>
                  </a:cubicBezTo>
                  <a:cubicBezTo>
                    <a:pt x="241" y="117"/>
                    <a:pt x="241" y="117"/>
                    <a:pt x="241" y="117"/>
                  </a:cubicBezTo>
                  <a:cubicBezTo>
                    <a:pt x="241" y="117"/>
                    <a:pt x="241" y="117"/>
                    <a:pt x="241" y="117"/>
                  </a:cubicBezTo>
                  <a:cubicBezTo>
                    <a:pt x="241" y="117"/>
                    <a:pt x="241" y="117"/>
                    <a:pt x="241" y="117"/>
                  </a:cubicBezTo>
                  <a:cubicBezTo>
                    <a:pt x="241" y="117"/>
                    <a:pt x="242" y="116"/>
                    <a:pt x="242" y="116"/>
                  </a:cubicBezTo>
                  <a:cubicBezTo>
                    <a:pt x="242" y="115"/>
                    <a:pt x="242" y="113"/>
                    <a:pt x="243" y="112"/>
                  </a:cubicBezTo>
                  <a:cubicBezTo>
                    <a:pt x="243" y="111"/>
                    <a:pt x="243" y="111"/>
                    <a:pt x="243" y="111"/>
                  </a:cubicBezTo>
                  <a:cubicBezTo>
                    <a:pt x="243" y="111"/>
                    <a:pt x="243" y="111"/>
                    <a:pt x="243" y="111"/>
                  </a:cubicBezTo>
                  <a:cubicBezTo>
                    <a:pt x="244" y="111"/>
                    <a:pt x="244" y="111"/>
                    <a:pt x="245" y="110"/>
                  </a:cubicBezTo>
                  <a:cubicBezTo>
                    <a:pt x="245" y="110"/>
                    <a:pt x="245" y="109"/>
                    <a:pt x="246" y="108"/>
                  </a:cubicBezTo>
                  <a:cubicBezTo>
                    <a:pt x="246" y="108"/>
                    <a:pt x="247" y="107"/>
                    <a:pt x="248" y="107"/>
                  </a:cubicBezTo>
                  <a:cubicBezTo>
                    <a:pt x="248" y="107"/>
                    <a:pt x="248" y="107"/>
                    <a:pt x="248" y="107"/>
                  </a:cubicBezTo>
                  <a:cubicBezTo>
                    <a:pt x="248" y="107"/>
                    <a:pt x="249" y="107"/>
                    <a:pt x="249" y="107"/>
                  </a:cubicBezTo>
                  <a:cubicBezTo>
                    <a:pt x="249" y="107"/>
                    <a:pt x="249" y="106"/>
                    <a:pt x="249" y="106"/>
                  </a:cubicBezTo>
                  <a:cubicBezTo>
                    <a:pt x="249" y="107"/>
                    <a:pt x="248" y="108"/>
                    <a:pt x="248" y="109"/>
                  </a:cubicBezTo>
                  <a:cubicBezTo>
                    <a:pt x="247" y="111"/>
                    <a:pt x="246" y="112"/>
                    <a:pt x="245" y="114"/>
                  </a:cubicBezTo>
                  <a:cubicBezTo>
                    <a:pt x="244" y="115"/>
                    <a:pt x="243" y="116"/>
                    <a:pt x="242" y="117"/>
                  </a:cubicBezTo>
                  <a:cubicBezTo>
                    <a:pt x="242" y="118"/>
                    <a:pt x="242" y="118"/>
                    <a:pt x="242" y="118"/>
                  </a:cubicBezTo>
                  <a:cubicBezTo>
                    <a:pt x="242" y="118"/>
                    <a:pt x="242" y="118"/>
                    <a:pt x="242" y="117"/>
                  </a:cubicBezTo>
                  <a:cubicBezTo>
                    <a:pt x="243" y="116"/>
                    <a:pt x="244" y="115"/>
                    <a:pt x="245" y="114"/>
                  </a:cubicBezTo>
                  <a:cubicBezTo>
                    <a:pt x="246" y="113"/>
                    <a:pt x="247" y="111"/>
                    <a:pt x="248" y="109"/>
                  </a:cubicBezTo>
                  <a:cubicBezTo>
                    <a:pt x="249" y="108"/>
                    <a:pt x="250" y="107"/>
                    <a:pt x="250" y="106"/>
                  </a:cubicBezTo>
                  <a:cubicBezTo>
                    <a:pt x="251" y="106"/>
                    <a:pt x="251" y="106"/>
                    <a:pt x="251" y="106"/>
                  </a:cubicBezTo>
                  <a:cubicBezTo>
                    <a:pt x="251" y="106"/>
                    <a:pt x="252" y="106"/>
                    <a:pt x="252" y="106"/>
                  </a:cubicBezTo>
                  <a:cubicBezTo>
                    <a:pt x="252" y="106"/>
                    <a:pt x="252" y="107"/>
                    <a:pt x="251" y="108"/>
                  </a:cubicBezTo>
                  <a:cubicBezTo>
                    <a:pt x="251" y="108"/>
                    <a:pt x="251" y="109"/>
                    <a:pt x="251" y="109"/>
                  </a:cubicBezTo>
                  <a:cubicBezTo>
                    <a:pt x="250" y="110"/>
                    <a:pt x="249" y="110"/>
                    <a:pt x="249" y="111"/>
                  </a:cubicBezTo>
                  <a:cubicBezTo>
                    <a:pt x="249" y="111"/>
                    <a:pt x="248" y="112"/>
                    <a:pt x="248" y="112"/>
                  </a:cubicBezTo>
                  <a:cubicBezTo>
                    <a:pt x="248" y="112"/>
                    <a:pt x="248" y="112"/>
                    <a:pt x="248" y="112"/>
                  </a:cubicBezTo>
                  <a:cubicBezTo>
                    <a:pt x="248" y="112"/>
                    <a:pt x="248" y="112"/>
                    <a:pt x="248" y="112"/>
                  </a:cubicBezTo>
                  <a:cubicBezTo>
                    <a:pt x="249" y="112"/>
                    <a:pt x="249" y="111"/>
                    <a:pt x="249" y="111"/>
                  </a:cubicBezTo>
                  <a:cubicBezTo>
                    <a:pt x="249" y="111"/>
                    <a:pt x="250" y="110"/>
                    <a:pt x="250" y="110"/>
                  </a:cubicBezTo>
                  <a:cubicBezTo>
                    <a:pt x="250" y="110"/>
                    <a:pt x="251" y="110"/>
                    <a:pt x="251" y="110"/>
                  </a:cubicBezTo>
                  <a:cubicBezTo>
                    <a:pt x="251" y="110"/>
                    <a:pt x="251" y="110"/>
                    <a:pt x="250" y="110"/>
                  </a:cubicBezTo>
                  <a:cubicBezTo>
                    <a:pt x="250" y="110"/>
                    <a:pt x="250" y="110"/>
                    <a:pt x="250" y="111"/>
                  </a:cubicBezTo>
                  <a:cubicBezTo>
                    <a:pt x="250" y="111"/>
                    <a:pt x="250" y="111"/>
                    <a:pt x="250" y="111"/>
                  </a:cubicBezTo>
                  <a:cubicBezTo>
                    <a:pt x="250" y="111"/>
                    <a:pt x="250" y="111"/>
                    <a:pt x="250" y="111"/>
                  </a:cubicBezTo>
                  <a:cubicBezTo>
                    <a:pt x="250" y="111"/>
                    <a:pt x="250" y="112"/>
                    <a:pt x="249" y="112"/>
                  </a:cubicBezTo>
                  <a:cubicBezTo>
                    <a:pt x="249" y="112"/>
                    <a:pt x="249" y="113"/>
                    <a:pt x="249" y="113"/>
                  </a:cubicBezTo>
                  <a:cubicBezTo>
                    <a:pt x="249" y="113"/>
                    <a:pt x="249" y="112"/>
                    <a:pt x="249" y="112"/>
                  </a:cubicBezTo>
                  <a:cubicBezTo>
                    <a:pt x="249" y="113"/>
                    <a:pt x="249" y="113"/>
                    <a:pt x="248" y="114"/>
                  </a:cubicBezTo>
                  <a:cubicBezTo>
                    <a:pt x="248" y="114"/>
                    <a:pt x="247" y="115"/>
                    <a:pt x="247" y="116"/>
                  </a:cubicBezTo>
                  <a:cubicBezTo>
                    <a:pt x="246" y="116"/>
                    <a:pt x="246" y="117"/>
                    <a:pt x="245" y="117"/>
                  </a:cubicBezTo>
                  <a:cubicBezTo>
                    <a:pt x="245" y="118"/>
                    <a:pt x="244" y="118"/>
                    <a:pt x="244" y="118"/>
                  </a:cubicBezTo>
                  <a:cubicBezTo>
                    <a:pt x="244" y="118"/>
                    <a:pt x="244" y="118"/>
                    <a:pt x="244" y="118"/>
                  </a:cubicBezTo>
                  <a:cubicBezTo>
                    <a:pt x="244" y="118"/>
                    <a:pt x="244" y="118"/>
                    <a:pt x="244" y="118"/>
                  </a:cubicBezTo>
                  <a:cubicBezTo>
                    <a:pt x="244" y="118"/>
                    <a:pt x="245" y="118"/>
                    <a:pt x="245" y="117"/>
                  </a:cubicBezTo>
                  <a:cubicBezTo>
                    <a:pt x="246" y="117"/>
                    <a:pt x="246" y="116"/>
                    <a:pt x="247" y="116"/>
                  </a:cubicBezTo>
                  <a:cubicBezTo>
                    <a:pt x="247" y="115"/>
                    <a:pt x="248" y="115"/>
                    <a:pt x="249" y="114"/>
                  </a:cubicBezTo>
                  <a:cubicBezTo>
                    <a:pt x="249" y="113"/>
                    <a:pt x="250" y="112"/>
                    <a:pt x="250" y="111"/>
                  </a:cubicBezTo>
                  <a:cubicBezTo>
                    <a:pt x="251" y="111"/>
                    <a:pt x="251" y="111"/>
                    <a:pt x="251" y="111"/>
                  </a:cubicBezTo>
                  <a:cubicBezTo>
                    <a:pt x="251" y="111"/>
                    <a:pt x="251" y="110"/>
                    <a:pt x="252" y="110"/>
                  </a:cubicBezTo>
                  <a:cubicBezTo>
                    <a:pt x="252" y="109"/>
                    <a:pt x="252" y="109"/>
                    <a:pt x="252" y="108"/>
                  </a:cubicBezTo>
                  <a:cubicBezTo>
                    <a:pt x="252" y="108"/>
                    <a:pt x="252" y="108"/>
                    <a:pt x="252" y="108"/>
                  </a:cubicBezTo>
                  <a:cubicBezTo>
                    <a:pt x="252" y="108"/>
                    <a:pt x="252" y="108"/>
                    <a:pt x="253" y="107"/>
                  </a:cubicBezTo>
                  <a:cubicBezTo>
                    <a:pt x="253" y="107"/>
                    <a:pt x="253" y="107"/>
                    <a:pt x="253" y="107"/>
                  </a:cubicBezTo>
                  <a:cubicBezTo>
                    <a:pt x="253" y="108"/>
                    <a:pt x="253" y="108"/>
                    <a:pt x="252" y="109"/>
                  </a:cubicBezTo>
                  <a:cubicBezTo>
                    <a:pt x="252" y="110"/>
                    <a:pt x="252" y="111"/>
                    <a:pt x="251" y="112"/>
                  </a:cubicBezTo>
                  <a:cubicBezTo>
                    <a:pt x="251" y="114"/>
                    <a:pt x="251" y="115"/>
                    <a:pt x="250" y="115"/>
                  </a:cubicBezTo>
                  <a:cubicBezTo>
                    <a:pt x="250" y="116"/>
                    <a:pt x="249" y="117"/>
                    <a:pt x="249" y="118"/>
                  </a:cubicBezTo>
                  <a:cubicBezTo>
                    <a:pt x="248" y="118"/>
                    <a:pt x="248" y="119"/>
                    <a:pt x="247" y="119"/>
                  </a:cubicBezTo>
                  <a:cubicBezTo>
                    <a:pt x="247" y="120"/>
                    <a:pt x="247" y="120"/>
                    <a:pt x="247" y="121"/>
                  </a:cubicBezTo>
                  <a:cubicBezTo>
                    <a:pt x="247" y="121"/>
                    <a:pt x="247" y="121"/>
                    <a:pt x="247" y="121"/>
                  </a:cubicBezTo>
                  <a:cubicBezTo>
                    <a:pt x="247" y="121"/>
                    <a:pt x="247" y="121"/>
                    <a:pt x="247" y="121"/>
                  </a:cubicBezTo>
                  <a:cubicBezTo>
                    <a:pt x="247" y="120"/>
                    <a:pt x="247" y="120"/>
                    <a:pt x="247" y="120"/>
                  </a:cubicBezTo>
                  <a:cubicBezTo>
                    <a:pt x="248" y="119"/>
                    <a:pt x="248" y="119"/>
                    <a:pt x="249" y="118"/>
                  </a:cubicBezTo>
                  <a:cubicBezTo>
                    <a:pt x="249" y="117"/>
                    <a:pt x="250" y="116"/>
                    <a:pt x="250" y="116"/>
                  </a:cubicBezTo>
                  <a:cubicBezTo>
                    <a:pt x="251" y="115"/>
                    <a:pt x="251" y="114"/>
                    <a:pt x="252" y="113"/>
                  </a:cubicBezTo>
                  <a:cubicBezTo>
                    <a:pt x="252" y="111"/>
                    <a:pt x="253" y="110"/>
                    <a:pt x="253" y="109"/>
                  </a:cubicBezTo>
                  <a:cubicBezTo>
                    <a:pt x="253" y="108"/>
                    <a:pt x="254" y="107"/>
                    <a:pt x="254" y="105"/>
                  </a:cubicBezTo>
                  <a:cubicBezTo>
                    <a:pt x="254" y="105"/>
                    <a:pt x="254" y="105"/>
                    <a:pt x="254" y="105"/>
                  </a:cubicBezTo>
                  <a:cubicBezTo>
                    <a:pt x="255" y="104"/>
                    <a:pt x="256" y="104"/>
                    <a:pt x="256" y="103"/>
                  </a:cubicBezTo>
                  <a:cubicBezTo>
                    <a:pt x="257" y="103"/>
                    <a:pt x="257" y="102"/>
                    <a:pt x="258" y="102"/>
                  </a:cubicBezTo>
                  <a:cubicBezTo>
                    <a:pt x="257" y="103"/>
                    <a:pt x="257" y="103"/>
                    <a:pt x="257" y="104"/>
                  </a:cubicBezTo>
                  <a:cubicBezTo>
                    <a:pt x="257" y="105"/>
                    <a:pt x="256" y="106"/>
                    <a:pt x="256" y="107"/>
                  </a:cubicBezTo>
                  <a:cubicBezTo>
                    <a:pt x="256" y="107"/>
                    <a:pt x="256" y="108"/>
                    <a:pt x="256" y="109"/>
                  </a:cubicBezTo>
                  <a:cubicBezTo>
                    <a:pt x="256" y="109"/>
                    <a:pt x="255" y="110"/>
                    <a:pt x="255" y="110"/>
                  </a:cubicBezTo>
                  <a:cubicBezTo>
                    <a:pt x="255" y="111"/>
                    <a:pt x="255" y="111"/>
                    <a:pt x="255" y="111"/>
                  </a:cubicBezTo>
                  <a:cubicBezTo>
                    <a:pt x="255" y="111"/>
                    <a:pt x="255" y="112"/>
                    <a:pt x="255" y="112"/>
                  </a:cubicBezTo>
                  <a:cubicBezTo>
                    <a:pt x="255" y="112"/>
                    <a:pt x="255" y="111"/>
                    <a:pt x="255" y="111"/>
                  </a:cubicBezTo>
                  <a:cubicBezTo>
                    <a:pt x="255" y="111"/>
                    <a:pt x="255" y="111"/>
                    <a:pt x="255" y="110"/>
                  </a:cubicBezTo>
                  <a:cubicBezTo>
                    <a:pt x="255" y="110"/>
                    <a:pt x="256" y="109"/>
                    <a:pt x="256" y="109"/>
                  </a:cubicBezTo>
                  <a:cubicBezTo>
                    <a:pt x="256" y="108"/>
                    <a:pt x="256" y="107"/>
                    <a:pt x="257" y="107"/>
                  </a:cubicBezTo>
                  <a:cubicBezTo>
                    <a:pt x="257" y="106"/>
                    <a:pt x="257" y="105"/>
                    <a:pt x="257" y="104"/>
                  </a:cubicBezTo>
                  <a:cubicBezTo>
                    <a:pt x="258" y="103"/>
                    <a:pt x="258" y="102"/>
                    <a:pt x="258" y="102"/>
                  </a:cubicBezTo>
                  <a:cubicBezTo>
                    <a:pt x="258" y="101"/>
                    <a:pt x="258" y="101"/>
                    <a:pt x="259" y="101"/>
                  </a:cubicBezTo>
                  <a:cubicBezTo>
                    <a:pt x="259" y="100"/>
                    <a:pt x="260" y="99"/>
                    <a:pt x="261" y="98"/>
                  </a:cubicBezTo>
                  <a:cubicBezTo>
                    <a:pt x="262" y="96"/>
                    <a:pt x="263" y="94"/>
                    <a:pt x="264" y="92"/>
                  </a:cubicBezTo>
                  <a:cubicBezTo>
                    <a:pt x="264" y="92"/>
                    <a:pt x="264" y="92"/>
                    <a:pt x="264" y="92"/>
                  </a:cubicBezTo>
                  <a:cubicBezTo>
                    <a:pt x="265" y="92"/>
                    <a:pt x="265" y="91"/>
                    <a:pt x="265" y="91"/>
                  </a:cubicBezTo>
                  <a:cubicBezTo>
                    <a:pt x="265" y="91"/>
                    <a:pt x="265" y="92"/>
                    <a:pt x="265" y="92"/>
                  </a:cubicBezTo>
                  <a:cubicBezTo>
                    <a:pt x="265" y="92"/>
                    <a:pt x="265" y="93"/>
                    <a:pt x="264" y="94"/>
                  </a:cubicBezTo>
                  <a:cubicBezTo>
                    <a:pt x="264" y="94"/>
                    <a:pt x="264" y="94"/>
                    <a:pt x="264" y="94"/>
                  </a:cubicBezTo>
                  <a:cubicBezTo>
                    <a:pt x="264" y="94"/>
                    <a:pt x="264" y="94"/>
                    <a:pt x="264" y="94"/>
                  </a:cubicBezTo>
                  <a:cubicBezTo>
                    <a:pt x="264" y="94"/>
                    <a:pt x="264" y="94"/>
                    <a:pt x="264" y="95"/>
                  </a:cubicBezTo>
                  <a:cubicBezTo>
                    <a:pt x="264" y="95"/>
                    <a:pt x="264" y="95"/>
                    <a:pt x="264" y="96"/>
                  </a:cubicBezTo>
                  <a:cubicBezTo>
                    <a:pt x="264" y="96"/>
                    <a:pt x="263" y="96"/>
                    <a:pt x="263" y="96"/>
                  </a:cubicBezTo>
                  <a:cubicBezTo>
                    <a:pt x="263" y="96"/>
                    <a:pt x="263" y="96"/>
                    <a:pt x="264" y="96"/>
                  </a:cubicBezTo>
                  <a:cubicBezTo>
                    <a:pt x="263" y="96"/>
                    <a:pt x="263" y="97"/>
                    <a:pt x="263" y="98"/>
                  </a:cubicBezTo>
                  <a:cubicBezTo>
                    <a:pt x="263" y="99"/>
                    <a:pt x="262" y="100"/>
                    <a:pt x="262" y="101"/>
                  </a:cubicBezTo>
                  <a:cubicBezTo>
                    <a:pt x="262" y="103"/>
                    <a:pt x="261" y="104"/>
                    <a:pt x="261" y="106"/>
                  </a:cubicBezTo>
                  <a:cubicBezTo>
                    <a:pt x="260" y="107"/>
                    <a:pt x="260" y="109"/>
                    <a:pt x="260" y="110"/>
                  </a:cubicBezTo>
                  <a:cubicBezTo>
                    <a:pt x="259" y="110"/>
                    <a:pt x="259" y="110"/>
                    <a:pt x="259" y="111"/>
                  </a:cubicBezTo>
                  <a:cubicBezTo>
                    <a:pt x="259" y="111"/>
                    <a:pt x="259" y="111"/>
                    <a:pt x="259" y="111"/>
                  </a:cubicBezTo>
                  <a:cubicBezTo>
                    <a:pt x="259" y="111"/>
                    <a:pt x="259" y="111"/>
                    <a:pt x="259" y="111"/>
                  </a:cubicBezTo>
                  <a:cubicBezTo>
                    <a:pt x="259" y="110"/>
                    <a:pt x="259" y="110"/>
                    <a:pt x="260" y="110"/>
                  </a:cubicBezTo>
                  <a:cubicBezTo>
                    <a:pt x="260" y="109"/>
                    <a:pt x="260" y="107"/>
                    <a:pt x="261" y="106"/>
                  </a:cubicBezTo>
                  <a:cubicBezTo>
                    <a:pt x="261" y="104"/>
                    <a:pt x="262" y="103"/>
                    <a:pt x="263" y="101"/>
                  </a:cubicBezTo>
                  <a:cubicBezTo>
                    <a:pt x="263" y="99"/>
                    <a:pt x="264" y="97"/>
                    <a:pt x="265" y="95"/>
                  </a:cubicBezTo>
                  <a:cubicBezTo>
                    <a:pt x="265" y="95"/>
                    <a:pt x="265" y="94"/>
                    <a:pt x="265" y="94"/>
                  </a:cubicBezTo>
                  <a:cubicBezTo>
                    <a:pt x="266" y="94"/>
                    <a:pt x="266" y="93"/>
                    <a:pt x="267" y="92"/>
                  </a:cubicBezTo>
                  <a:cubicBezTo>
                    <a:pt x="267" y="92"/>
                    <a:pt x="267" y="92"/>
                    <a:pt x="268" y="92"/>
                  </a:cubicBezTo>
                  <a:cubicBezTo>
                    <a:pt x="268" y="92"/>
                    <a:pt x="268" y="92"/>
                    <a:pt x="268" y="92"/>
                  </a:cubicBezTo>
                  <a:cubicBezTo>
                    <a:pt x="267" y="93"/>
                    <a:pt x="266" y="95"/>
                    <a:pt x="266" y="96"/>
                  </a:cubicBezTo>
                  <a:cubicBezTo>
                    <a:pt x="265" y="97"/>
                    <a:pt x="265" y="97"/>
                    <a:pt x="265" y="97"/>
                  </a:cubicBezTo>
                  <a:cubicBezTo>
                    <a:pt x="265" y="97"/>
                    <a:pt x="265" y="97"/>
                    <a:pt x="266" y="96"/>
                  </a:cubicBezTo>
                  <a:cubicBezTo>
                    <a:pt x="266" y="95"/>
                    <a:pt x="267" y="94"/>
                    <a:pt x="268" y="93"/>
                  </a:cubicBezTo>
                  <a:cubicBezTo>
                    <a:pt x="267" y="93"/>
                    <a:pt x="267" y="93"/>
                    <a:pt x="267" y="94"/>
                  </a:cubicBezTo>
                  <a:cubicBezTo>
                    <a:pt x="267" y="95"/>
                    <a:pt x="267" y="96"/>
                    <a:pt x="266" y="97"/>
                  </a:cubicBezTo>
                  <a:cubicBezTo>
                    <a:pt x="266" y="98"/>
                    <a:pt x="265" y="100"/>
                    <a:pt x="265" y="100"/>
                  </a:cubicBezTo>
                  <a:cubicBezTo>
                    <a:pt x="265" y="101"/>
                    <a:pt x="264" y="102"/>
                    <a:pt x="264" y="103"/>
                  </a:cubicBezTo>
                  <a:cubicBezTo>
                    <a:pt x="263" y="103"/>
                    <a:pt x="263" y="104"/>
                    <a:pt x="263" y="104"/>
                  </a:cubicBezTo>
                  <a:cubicBezTo>
                    <a:pt x="263" y="104"/>
                    <a:pt x="262" y="104"/>
                    <a:pt x="262" y="104"/>
                  </a:cubicBezTo>
                  <a:cubicBezTo>
                    <a:pt x="262" y="104"/>
                    <a:pt x="263" y="104"/>
                    <a:pt x="263" y="104"/>
                  </a:cubicBezTo>
                  <a:cubicBezTo>
                    <a:pt x="263" y="104"/>
                    <a:pt x="264" y="103"/>
                    <a:pt x="264" y="103"/>
                  </a:cubicBezTo>
                  <a:cubicBezTo>
                    <a:pt x="264" y="102"/>
                    <a:pt x="265" y="101"/>
                    <a:pt x="265" y="101"/>
                  </a:cubicBezTo>
                  <a:cubicBezTo>
                    <a:pt x="266" y="100"/>
                    <a:pt x="266" y="99"/>
                    <a:pt x="266" y="97"/>
                  </a:cubicBezTo>
                  <a:cubicBezTo>
                    <a:pt x="267" y="96"/>
                    <a:pt x="267" y="95"/>
                    <a:pt x="268" y="94"/>
                  </a:cubicBezTo>
                  <a:cubicBezTo>
                    <a:pt x="268" y="93"/>
                    <a:pt x="268" y="92"/>
                    <a:pt x="268" y="91"/>
                  </a:cubicBezTo>
                  <a:cubicBezTo>
                    <a:pt x="268" y="91"/>
                    <a:pt x="268" y="91"/>
                    <a:pt x="268" y="91"/>
                  </a:cubicBezTo>
                  <a:cubicBezTo>
                    <a:pt x="269" y="91"/>
                    <a:pt x="270" y="90"/>
                    <a:pt x="270" y="89"/>
                  </a:cubicBezTo>
                  <a:cubicBezTo>
                    <a:pt x="270" y="89"/>
                    <a:pt x="270" y="89"/>
                    <a:pt x="270" y="88"/>
                  </a:cubicBezTo>
                  <a:cubicBezTo>
                    <a:pt x="270" y="88"/>
                    <a:pt x="270" y="88"/>
                    <a:pt x="271" y="88"/>
                  </a:cubicBezTo>
                  <a:cubicBezTo>
                    <a:pt x="270" y="88"/>
                    <a:pt x="270" y="88"/>
                    <a:pt x="270" y="88"/>
                  </a:cubicBezTo>
                  <a:cubicBezTo>
                    <a:pt x="270" y="89"/>
                    <a:pt x="270" y="89"/>
                    <a:pt x="270" y="89"/>
                  </a:cubicBezTo>
                  <a:cubicBezTo>
                    <a:pt x="270" y="90"/>
                    <a:pt x="270" y="90"/>
                    <a:pt x="270" y="90"/>
                  </a:cubicBezTo>
                  <a:cubicBezTo>
                    <a:pt x="270" y="90"/>
                    <a:pt x="270" y="90"/>
                    <a:pt x="270" y="89"/>
                  </a:cubicBezTo>
                  <a:cubicBezTo>
                    <a:pt x="270" y="89"/>
                    <a:pt x="270" y="89"/>
                    <a:pt x="271" y="88"/>
                  </a:cubicBezTo>
                  <a:cubicBezTo>
                    <a:pt x="271" y="88"/>
                    <a:pt x="271" y="88"/>
                    <a:pt x="271" y="87"/>
                  </a:cubicBezTo>
                  <a:cubicBezTo>
                    <a:pt x="271" y="88"/>
                    <a:pt x="271" y="88"/>
                    <a:pt x="271" y="88"/>
                  </a:cubicBezTo>
                  <a:cubicBezTo>
                    <a:pt x="271" y="89"/>
                    <a:pt x="271" y="89"/>
                    <a:pt x="271" y="89"/>
                  </a:cubicBezTo>
                  <a:cubicBezTo>
                    <a:pt x="270" y="90"/>
                    <a:pt x="270" y="91"/>
                    <a:pt x="270" y="91"/>
                  </a:cubicBezTo>
                  <a:cubicBezTo>
                    <a:pt x="270" y="91"/>
                    <a:pt x="269" y="92"/>
                    <a:pt x="269" y="92"/>
                  </a:cubicBezTo>
                  <a:cubicBezTo>
                    <a:pt x="269" y="92"/>
                    <a:pt x="269" y="93"/>
                    <a:pt x="269" y="93"/>
                  </a:cubicBezTo>
                  <a:cubicBezTo>
                    <a:pt x="269" y="94"/>
                    <a:pt x="268" y="94"/>
                    <a:pt x="268" y="94"/>
                  </a:cubicBezTo>
                  <a:cubicBezTo>
                    <a:pt x="268" y="94"/>
                    <a:pt x="269" y="94"/>
                    <a:pt x="269" y="93"/>
                  </a:cubicBezTo>
                  <a:cubicBezTo>
                    <a:pt x="269" y="93"/>
                    <a:pt x="269" y="93"/>
                    <a:pt x="269" y="92"/>
                  </a:cubicBezTo>
                  <a:cubicBezTo>
                    <a:pt x="268" y="95"/>
                    <a:pt x="267" y="97"/>
                    <a:pt x="267" y="97"/>
                  </a:cubicBezTo>
                  <a:cubicBezTo>
                    <a:pt x="267" y="97"/>
                    <a:pt x="268" y="95"/>
                    <a:pt x="270" y="92"/>
                  </a:cubicBezTo>
                  <a:cubicBezTo>
                    <a:pt x="270" y="92"/>
                    <a:pt x="270" y="92"/>
                    <a:pt x="270" y="92"/>
                  </a:cubicBezTo>
                  <a:cubicBezTo>
                    <a:pt x="270" y="92"/>
                    <a:pt x="270" y="92"/>
                    <a:pt x="270" y="92"/>
                  </a:cubicBezTo>
                  <a:cubicBezTo>
                    <a:pt x="270" y="93"/>
                    <a:pt x="270" y="93"/>
                    <a:pt x="270" y="93"/>
                  </a:cubicBezTo>
                  <a:cubicBezTo>
                    <a:pt x="269" y="94"/>
                    <a:pt x="269" y="94"/>
                    <a:pt x="269" y="94"/>
                  </a:cubicBezTo>
                  <a:cubicBezTo>
                    <a:pt x="269" y="94"/>
                    <a:pt x="270" y="94"/>
                    <a:pt x="270" y="93"/>
                  </a:cubicBezTo>
                  <a:cubicBezTo>
                    <a:pt x="270" y="93"/>
                    <a:pt x="270" y="93"/>
                    <a:pt x="270" y="92"/>
                  </a:cubicBezTo>
                  <a:cubicBezTo>
                    <a:pt x="270" y="92"/>
                    <a:pt x="270" y="91"/>
                    <a:pt x="270" y="91"/>
                  </a:cubicBezTo>
                  <a:cubicBezTo>
                    <a:pt x="271" y="90"/>
                    <a:pt x="271" y="90"/>
                    <a:pt x="271" y="89"/>
                  </a:cubicBezTo>
                  <a:cubicBezTo>
                    <a:pt x="272" y="89"/>
                    <a:pt x="272" y="88"/>
                    <a:pt x="272" y="87"/>
                  </a:cubicBezTo>
                  <a:cubicBezTo>
                    <a:pt x="272" y="87"/>
                    <a:pt x="273" y="87"/>
                    <a:pt x="273" y="86"/>
                  </a:cubicBezTo>
                  <a:cubicBezTo>
                    <a:pt x="273" y="86"/>
                    <a:pt x="273" y="86"/>
                    <a:pt x="273" y="85"/>
                  </a:cubicBezTo>
                  <a:cubicBezTo>
                    <a:pt x="273" y="85"/>
                    <a:pt x="273" y="85"/>
                    <a:pt x="274" y="85"/>
                  </a:cubicBezTo>
                  <a:cubicBezTo>
                    <a:pt x="274" y="85"/>
                    <a:pt x="274" y="85"/>
                    <a:pt x="274" y="85"/>
                  </a:cubicBezTo>
                  <a:cubicBezTo>
                    <a:pt x="274" y="85"/>
                    <a:pt x="274" y="85"/>
                    <a:pt x="274" y="85"/>
                  </a:cubicBezTo>
                  <a:cubicBezTo>
                    <a:pt x="274" y="84"/>
                    <a:pt x="274" y="83"/>
                    <a:pt x="275" y="82"/>
                  </a:cubicBezTo>
                  <a:cubicBezTo>
                    <a:pt x="275" y="83"/>
                    <a:pt x="275" y="83"/>
                    <a:pt x="275" y="83"/>
                  </a:cubicBezTo>
                  <a:cubicBezTo>
                    <a:pt x="275" y="85"/>
                    <a:pt x="275" y="87"/>
                    <a:pt x="274" y="88"/>
                  </a:cubicBezTo>
                  <a:cubicBezTo>
                    <a:pt x="274" y="88"/>
                    <a:pt x="274" y="88"/>
                    <a:pt x="274" y="88"/>
                  </a:cubicBezTo>
                  <a:cubicBezTo>
                    <a:pt x="274" y="89"/>
                    <a:pt x="273" y="89"/>
                    <a:pt x="273" y="89"/>
                  </a:cubicBezTo>
                  <a:cubicBezTo>
                    <a:pt x="273" y="89"/>
                    <a:pt x="273" y="89"/>
                    <a:pt x="273" y="89"/>
                  </a:cubicBezTo>
                  <a:cubicBezTo>
                    <a:pt x="273" y="89"/>
                    <a:pt x="273" y="89"/>
                    <a:pt x="273" y="89"/>
                  </a:cubicBezTo>
                  <a:cubicBezTo>
                    <a:pt x="273" y="89"/>
                    <a:pt x="274" y="89"/>
                    <a:pt x="274" y="88"/>
                  </a:cubicBezTo>
                  <a:cubicBezTo>
                    <a:pt x="274" y="88"/>
                    <a:pt x="274" y="88"/>
                    <a:pt x="274" y="88"/>
                  </a:cubicBezTo>
                  <a:cubicBezTo>
                    <a:pt x="275" y="87"/>
                    <a:pt x="275" y="85"/>
                    <a:pt x="275" y="83"/>
                  </a:cubicBezTo>
                  <a:cubicBezTo>
                    <a:pt x="275" y="83"/>
                    <a:pt x="275" y="82"/>
                    <a:pt x="275" y="82"/>
                  </a:cubicBezTo>
                  <a:cubicBezTo>
                    <a:pt x="275" y="82"/>
                    <a:pt x="276" y="81"/>
                    <a:pt x="276" y="81"/>
                  </a:cubicBezTo>
                  <a:cubicBezTo>
                    <a:pt x="278" y="78"/>
                    <a:pt x="282" y="73"/>
                    <a:pt x="284" y="67"/>
                  </a:cubicBezTo>
                  <a:cubicBezTo>
                    <a:pt x="284" y="66"/>
                    <a:pt x="285" y="65"/>
                    <a:pt x="285" y="63"/>
                  </a:cubicBezTo>
                  <a:cubicBezTo>
                    <a:pt x="285" y="62"/>
                    <a:pt x="286" y="60"/>
                    <a:pt x="286" y="59"/>
                  </a:cubicBezTo>
                  <a:cubicBezTo>
                    <a:pt x="286" y="58"/>
                    <a:pt x="286" y="57"/>
                    <a:pt x="287" y="55"/>
                  </a:cubicBezTo>
                  <a:cubicBezTo>
                    <a:pt x="287" y="55"/>
                    <a:pt x="287" y="54"/>
                    <a:pt x="287" y="53"/>
                  </a:cubicBezTo>
                  <a:cubicBezTo>
                    <a:pt x="287" y="52"/>
                    <a:pt x="287" y="52"/>
                    <a:pt x="287" y="51"/>
                  </a:cubicBezTo>
                  <a:cubicBezTo>
                    <a:pt x="287" y="50"/>
                    <a:pt x="287" y="49"/>
                    <a:pt x="286" y="48"/>
                  </a:cubicBezTo>
                  <a:cubicBezTo>
                    <a:pt x="286" y="48"/>
                    <a:pt x="286" y="48"/>
                    <a:pt x="286" y="48"/>
                  </a:cubicBezTo>
                  <a:cubicBezTo>
                    <a:pt x="286" y="48"/>
                    <a:pt x="286" y="48"/>
                    <a:pt x="286" y="48"/>
                  </a:cubicBezTo>
                  <a:cubicBezTo>
                    <a:pt x="287" y="49"/>
                    <a:pt x="287" y="50"/>
                    <a:pt x="287" y="51"/>
                  </a:cubicBezTo>
                  <a:cubicBezTo>
                    <a:pt x="288" y="53"/>
                    <a:pt x="288" y="54"/>
                    <a:pt x="288" y="55"/>
                  </a:cubicBezTo>
                  <a:cubicBezTo>
                    <a:pt x="288" y="55"/>
                    <a:pt x="288" y="56"/>
                    <a:pt x="288" y="56"/>
                  </a:cubicBezTo>
                  <a:cubicBezTo>
                    <a:pt x="288" y="56"/>
                    <a:pt x="288" y="56"/>
                    <a:pt x="288" y="56"/>
                  </a:cubicBezTo>
                  <a:cubicBezTo>
                    <a:pt x="288" y="56"/>
                    <a:pt x="288" y="56"/>
                    <a:pt x="288" y="56"/>
                  </a:cubicBezTo>
                  <a:cubicBezTo>
                    <a:pt x="288" y="56"/>
                    <a:pt x="288" y="55"/>
                    <a:pt x="288" y="55"/>
                  </a:cubicBezTo>
                  <a:cubicBezTo>
                    <a:pt x="288" y="54"/>
                    <a:pt x="288" y="53"/>
                    <a:pt x="288" y="51"/>
                  </a:cubicBezTo>
                  <a:cubicBezTo>
                    <a:pt x="287" y="50"/>
                    <a:pt x="287" y="48"/>
                    <a:pt x="286" y="46"/>
                  </a:cubicBezTo>
                  <a:cubicBezTo>
                    <a:pt x="286" y="46"/>
                    <a:pt x="286" y="45"/>
                    <a:pt x="286" y="45"/>
                  </a:cubicBezTo>
                  <a:cubicBezTo>
                    <a:pt x="286" y="45"/>
                    <a:pt x="286" y="46"/>
                    <a:pt x="287" y="46"/>
                  </a:cubicBezTo>
                  <a:cubicBezTo>
                    <a:pt x="286" y="46"/>
                    <a:pt x="286" y="45"/>
                    <a:pt x="286" y="45"/>
                  </a:cubicBezTo>
                  <a:cubicBezTo>
                    <a:pt x="286" y="44"/>
                    <a:pt x="286" y="44"/>
                    <a:pt x="285" y="43"/>
                  </a:cubicBezTo>
                  <a:cubicBezTo>
                    <a:pt x="286" y="44"/>
                    <a:pt x="287" y="45"/>
                    <a:pt x="287" y="45"/>
                  </a:cubicBezTo>
                  <a:cubicBezTo>
                    <a:pt x="287" y="45"/>
                    <a:pt x="286" y="44"/>
                    <a:pt x="286" y="44"/>
                  </a:cubicBezTo>
                  <a:cubicBezTo>
                    <a:pt x="287" y="45"/>
                    <a:pt x="287" y="45"/>
                    <a:pt x="287" y="46"/>
                  </a:cubicBezTo>
                  <a:cubicBezTo>
                    <a:pt x="288" y="47"/>
                    <a:pt x="288" y="48"/>
                    <a:pt x="287" y="48"/>
                  </a:cubicBezTo>
                  <a:cubicBezTo>
                    <a:pt x="288" y="47"/>
                    <a:pt x="287" y="46"/>
                    <a:pt x="287" y="46"/>
                  </a:cubicBezTo>
                  <a:cubicBezTo>
                    <a:pt x="287" y="45"/>
                    <a:pt x="287" y="44"/>
                    <a:pt x="286" y="44"/>
                  </a:cubicBezTo>
                  <a:cubicBezTo>
                    <a:pt x="286" y="43"/>
                    <a:pt x="286" y="43"/>
                    <a:pt x="285" y="42"/>
                  </a:cubicBezTo>
                  <a:cubicBezTo>
                    <a:pt x="285" y="41"/>
                    <a:pt x="285" y="40"/>
                    <a:pt x="284" y="39"/>
                  </a:cubicBezTo>
                  <a:cubicBezTo>
                    <a:pt x="284" y="38"/>
                    <a:pt x="283" y="37"/>
                    <a:pt x="282" y="36"/>
                  </a:cubicBezTo>
                  <a:cubicBezTo>
                    <a:pt x="282" y="36"/>
                    <a:pt x="282" y="36"/>
                    <a:pt x="281" y="36"/>
                  </a:cubicBezTo>
                  <a:cubicBezTo>
                    <a:pt x="281" y="35"/>
                    <a:pt x="281" y="35"/>
                    <a:pt x="280" y="34"/>
                  </a:cubicBezTo>
                  <a:cubicBezTo>
                    <a:pt x="280" y="34"/>
                    <a:pt x="280" y="33"/>
                    <a:pt x="280" y="33"/>
                  </a:cubicBezTo>
                  <a:cubicBezTo>
                    <a:pt x="280" y="33"/>
                    <a:pt x="280" y="34"/>
                    <a:pt x="281" y="34"/>
                  </a:cubicBezTo>
                  <a:cubicBezTo>
                    <a:pt x="280" y="33"/>
                    <a:pt x="280" y="33"/>
                    <a:pt x="279" y="32"/>
                  </a:cubicBezTo>
                  <a:cubicBezTo>
                    <a:pt x="279" y="32"/>
                    <a:pt x="279" y="32"/>
                    <a:pt x="279" y="31"/>
                  </a:cubicBezTo>
                  <a:cubicBezTo>
                    <a:pt x="278" y="31"/>
                    <a:pt x="278" y="31"/>
                    <a:pt x="278" y="31"/>
                  </a:cubicBezTo>
                  <a:cubicBezTo>
                    <a:pt x="279" y="32"/>
                    <a:pt x="280" y="32"/>
                    <a:pt x="281" y="33"/>
                  </a:cubicBezTo>
                  <a:cubicBezTo>
                    <a:pt x="280" y="32"/>
                    <a:pt x="280" y="32"/>
                    <a:pt x="280" y="32"/>
                  </a:cubicBezTo>
                  <a:cubicBezTo>
                    <a:pt x="281" y="33"/>
                    <a:pt x="282" y="34"/>
                    <a:pt x="282" y="35"/>
                  </a:cubicBezTo>
                  <a:cubicBezTo>
                    <a:pt x="280" y="32"/>
                    <a:pt x="278" y="30"/>
                    <a:pt x="277" y="29"/>
                  </a:cubicBezTo>
                  <a:cubicBezTo>
                    <a:pt x="276" y="27"/>
                    <a:pt x="275" y="25"/>
                    <a:pt x="273" y="24"/>
                  </a:cubicBezTo>
                  <a:cubicBezTo>
                    <a:pt x="273" y="23"/>
                    <a:pt x="272" y="22"/>
                    <a:pt x="272" y="22"/>
                  </a:cubicBezTo>
                  <a:cubicBezTo>
                    <a:pt x="272" y="22"/>
                    <a:pt x="272" y="22"/>
                    <a:pt x="272" y="22"/>
                  </a:cubicBezTo>
                  <a:cubicBezTo>
                    <a:pt x="272" y="22"/>
                    <a:pt x="272" y="22"/>
                    <a:pt x="273" y="23"/>
                  </a:cubicBezTo>
                  <a:cubicBezTo>
                    <a:pt x="273" y="23"/>
                    <a:pt x="273" y="23"/>
                    <a:pt x="274" y="24"/>
                  </a:cubicBezTo>
                  <a:cubicBezTo>
                    <a:pt x="274" y="24"/>
                    <a:pt x="274" y="24"/>
                    <a:pt x="274" y="24"/>
                  </a:cubicBezTo>
                  <a:cubicBezTo>
                    <a:pt x="275" y="25"/>
                    <a:pt x="275" y="26"/>
                    <a:pt x="276" y="27"/>
                  </a:cubicBezTo>
                  <a:cubicBezTo>
                    <a:pt x="276" y="28"/>
                    <a:pt x="277" y="28"/>
                    <a:pt x="277" y="28"/>
                  </a:cubicBezTo>
                  <a:cubicBezTo>
                    <a:pt x="277" y="28"/>
                    <a:pt x="276" y="28"/>
                    <a:pt x="276" y="27"/>
                  </a:cubicBezTo>
                  <a:cubicBezTo>
                    <a:pt x="276" y="26"/>
                    <a:pt x="275" y="25"/>
                    <a:pt x="275" y="24"/>
                  </a:cubicBezTo>
                  <a:cubicBezTo>
                    <a:pt x="275" y="25"/>
                    <a:pt x="275" y="25"/>
                    <a:pt x="276" y="26"/>
                  </a:cubicBezTo>
                  <a:cubicBezTo>
                    <a:pt x="277" y="27"/>
                    <a:pt x="279" y="28"/>
                    <a:pt x="280" y="30"/>
                  </a:cubicBezTo>
                  <a:cubicBezTo>
                    <a:pt x="281" y="30"/>
                    <a:pt x="281" y="31"/>
                    <a:pt x="282" y="32"/>
                  </a:cubicBezTo>
                  <a:cubicBezTo>
                    <a:pt x="282" y="32"/>
                    <a:pt x="282" y="33"/>
                    <a:pt x="283" y="34"/>
                  </a:cubicBezTo>
                  <a:cubicBezTo>
                    <a:pt x="283" y="35"/>
                    <a:pt x="283" y="35"/>
                    <a:pt x="283" y="36"/>
                  </a:cubicBezTo>
                  <a:cubicBezTo>
                    <a:pt x="284" y="36"/>
                    <a:pt x="284" y="37"/>
                    <a:pt x="284" y="37"/>
                  </a:cubicBezTo>
                  <a:cubicBezTo>
                    <a:pt x="284" y="38"/>
                    <a:pt x="285" y="38"/>
                    <a:pt x="285" y="38"/>
                  </a:cubicBezTo>
                  <a:cubicBezTo>
                    <a:pt x="285" y="38"/>
                    <a:pt x="284" y="38"/>
                    <a:pt x="284" y="37"/>
                  </a:cubicBezTo>
                  <a:cubicBezTo>
                    <a:pt x="284" y="37"/>
                    <a:pt x="284" y="36"/>
                    <a:pt x="284" y="36"/>
                  </a:cubicBezTo>
                  <a:cubicBezTo>
                    <a:pt x="283" y="35"/>
                    <a:pt x="283" y="34"/>
                    <a:pt x="283" y="34"/>
                  </a:cubicBezTo>
                  <a:cubicBezTo>
                    <a:pt x="283" y="33"/>
                    <a:pt x="282" y="32"/>
                    <a:pt x="282" y="32"/>
                  </a:cubicBezTo>
                  <a:cubicBezTo>
                    <a:pt x="282" y="31"/>
                    <a:pt x="281" y="30"/>
                    <a:pt x="280" y="29"/>
                  </a:cubicBezTo>
                  <a:cubicBezTo>
                    <a:pt x="279" y="28"/>
                    <a:pt x="278" y="27"/>
                    <a:pt x="277" y="25"/>
                  </a:cubicBezTo>
                  <a:cubicBezTo>
                    <a:pt x="276" y="24"/>
                    <a:pt x="275" y="24"/>
                    <a:pt x="275" y="23"/>
                  </a:cubicBezTo>
                  <a:cubicBezTo>
                    <a:pt x="274" y="23"/>
                    <a:pt x="274" y="22"/>
                    <a:pt x="274" y="22"/>
                  </a:cubicBezTo>
                  <a:cubicBezTo>
                    <a:pt x="273" y="22"/>
                    <a:pt x="273" y="21"/>
                    <a:pt x="273" y="21"/>
                  </a:cubicBezTo>
                  <a:cubicBezTo>
                    <a:pt x="272" y="20"/>
                    <a:pt x="272" y="20"/>
                    <a:pt x="271" y="20"/>
                  </a:cubicBezTo>
                  <a:cubicBezTo>
                    <a:pt x="271" y="20"/>
                    <a:pt x="271" y="20"/>
                    <a:pt x="271" y="19"/>
                  </a:cubicBezTo>
                  <a:cubicBezTo>
                    <a:pt x="270" y="19"/>
                    <a:pt x="270" y="18"/>
                    <a:pt x="269" y="17"/>
                  </a:cubicBezTo>
                  <a:cubicBezTo>
                    <a:pt x="269" y="17"/>
                    <a:pt x="268" y="17"/>
                    <a:pt x="268" y="17"/>
                  </a:cubicBezTo>
                  <a:cubicBezTo>
                    <a:pt x="268" y="16"/>
                    <a:pt x="267" y="15"/>
                    <a:pt x="266" y="15"/>
                  </a:cubicBezTo>
                  <a:cubicBezTo>
                    <a:pt x="266" y="15"/>
                    <a:pt x="265" y="15"/>
                    <a:pt x="265" y="15"/>
                  </a:cubicBezTo>
                  <a:cubicBezTo>
                    <a:pt x="265" y="14"/>
                    <a:pt x="265" y="14"/>
                    <a:pt x="265" y="14"/>
                  </a:cubicBezTo>
                  <a:cubicBezTo>
                    <a:pt x="265" y="14"/>
                    <a:pt x="265" y="14"/>
                    <a:pt x="265" y="14"/>
                  </a:cubicBezTo>
                  <a:cubicBezTo>
                    <a:pt x="265" y="14"/>
                    <a:pt x="265" y="14"/>
                    <a:pt x="264" y="14"/>
                  </a:cubicBezTo>
                  <a:cubicBezTo>
                    <a:pt x="264" y="14"/>
                    <a:pt x="264" y="14"/>
                    <a:pt x="264" y="14"/>
                  </a:cubicBezTo>
                  <a:cubicBezTo>
                    <a:pt x="264" y="14"/>
                    <a:pt x="263" y="14"/>
                    <a:pt x="263" y="14"/>
                  </a:cubicBezTo>
                  <a:cubicBezTo>
                    <a:pt x="263" y="14"/>
                    <a:pt x="263" y="14"/>
                    <a:pt x="263" y="14"/>
                  </a:cubicBezTo>
                  <a:cubicBezTo>
                    <a:pt x="262" y="13"/>
                    <a:pt x="262" y="13"/>
                    <a:pt x="261" y="13"/>
                  </a:cubicBezTo>
                  <a:cubicBezTo>
                    <a:pt x="260" y="12"/>
                    <a:pt x="259" y="12"/>
                    <a:pt x="258" y="12"/>
                  </a:cubicBezTo>
                  <a:cubicBezTo>
                    <a:pt x="258" y="11"/>
                    <a:pt x="257" y="11"/>
                    <a:pt x="256" y="11"/>
                  </a:cubicBezTo>
                  <a:cubicBezTo>
                    <a:pt x="256" y="11"/>
                    <a:pt x="256" y="11"/>
                    <a:pt x="255" y="11"/>
                  </a:cubicBezTo>
                  <a:cubicBezTo>
                    <a:pt x="255" y="10"/>
                    <a:pt x="255" y="10"/>
                    <a:pt x="255" y="10"/>
                  </a:cubicBezTo>
                  <a:cubicBezTo>
                    <a:pt x="255" y="10"/>
                    <a:pt x="255" y="10"/>
                    <a:pt x="255" y="10"/>
                  </a:cubicBezTo>
                  <a:cubicBezTo>
                    <a:pt x="255" y="10"/>
                    <a:pt x="254" y="9"/>
                    <a:pt x="254" y="9"/>
                  </a:cubicBezTo>
                  <a:cubicBezTo>
                    <a:pt x="254" y="9"/>
                    <a:pt x="253" y="8"/>
                    <a:pt x="252" y="8"/>
                  </a:cubicBezTo>
                  <a:cubicBezTo>
                    <a:pt x="251" y="8"/>
                    <a:pt x="250" y="8"/>
                    <a:pt x="250" y="7"/>
                  </a:cubicBezTo>
                  <a:cubicBezTo>
                    <a:pt x="249" y="7"/>
                    <a:pt x="249" y="7"/>
                    <a:pt x="249" y="7"/>
                  </a:cubicBezTo>
                  <a:cubicBezTo>
                    <a:pt x="248" y="6"/>
                    <a:pt x="247" y="5"/>
                    <a:pt x="246" y="4"/>
                  </a:cubicBezTo>
                  <a:cubicBezTo>
                    <a:pt x="245" y="4"/>
                    <a:pt x="243" y="3"/>
                    <a:pt x="241" y="3"/>
                  </a:cubicBezTo>
                  <a:cubicBezTo>
                    <a:pt x="242" y="3"/>
                    <a:pt x="243" y="3"/>
                    <a:pt x="244" y="4"/>
                  </a:cubicBezTo>
                  <a:cubicBezTo>
                    <a:pt x="245" y="4"/>
                    <a:pt x="246" y="5"/>
                    <a:pt x="247" y="6"/>
                  </a:cubicBezTo>
                  <a:cubicBezTo>
                    <a:pt x="245" y="5"/>
                    <a:pt x="242" y="5"/>
                    <a:pt x="242" y="6"/>
                  </a:cubicBezTo>
                  <a:cubicBezTo>
                    <a:pt x="244" y="5"/>
                    <a:pt x="247" y="6"/>
                    <a:pt x="249" y="7"/>
                  </a:cubicBezTo>
                  <a:cubicBezTo>
                    <a:pt x="249" y="8"/>
                    <a:pt x="249" y="8"/>
                    <a:pt x="249" y="8"/>
                  </a:cubicBezTo>
                  <a:cubicBezTo>
                    <a:pt x="249" y="8"/>
                    <a:pt x="248" y="9"/>
                    <a:pt x="248" y="9"/>
                  </a:cubicBezTo>
                  <a:cubicBezTo>
                    <a:pt x="248" y="9"/>
                    <a:pt x="248" y="9"/>
                    <a:pt x="248" y="9"/>
                  </a:cubicBezTo>
                  <a:cubicBezTo>
                    <a:pt x="247" y="6"/>
                    <a:pt x="246" y="7"/>
                    <a:pt x="245" y="7"/>
                  </a:cubicBezTo>
                  <a:cubicBezTo>
                    <a:pt x="244" y="6"/>
                    <a:pt x="243" y="6"/>
                    <a:pt x="242" y="7"/>
                  </a:cubicBezTo>
                  <a:cubicBezTo>
                    <a:pt x="242" y="7"/>
                    <a:pt x="243" y="6"/>
                    <a:pt x="243" y="6"/>
                  </a:cubicBezTo>
                  <a:cubicBezTo>
                    <a:pt x="243" y="6"/>
                    <a:pt x="242" y="6"/>
                    <a:pt x="242" y="6"/>
                  </a:cubicBezTo>
                  <a:cubicBezTo>
                    <a:pt x="242" y="6"/>
                    <a:pt x="242" y="6"/>
                    <a:pt x="241" y="6"/>
                  </a:cubicBezTo>
                  <a:cubicBezTo>
                    <a:pt x="240" y="6"/>
                    <a:pt x="240" y="6"/>
                    <a:pt x="239" y="6"/>
                  </a:cubicBezTo>
                  <a:cubicBezTo>
                    <a:pt x="237" y="6"/>
                    <a:pt x="235" y="6"/>
                    <a:pt x="234" y="6"/>
                  </a:cubicBezTo>
                  <a:cubicBezTo>
                    <a:pt x="233" y="6"/>
                    <a:pt x="232" y="6"/>
                    <a:pt x="231" y="6"/>
                  </a:cubicBezTo>
                  <a:cubicBezTo>
                    <a:pt x="231" y="6"/>
                    <a:pt x="230" y="6"/>
                    <a:pt x="229" y="6"/>
                  </a:cubicBezTo>
                  <a:cubicBezTo>
                    <a:pt x="229" y="7"/>
                    <a:pt x="228" y="7"/>
                    <a:pt x="228" y="7"/>
                  </a:cubicBezTo>
                  <a:cubicBezTo>
                    <a:pt x="227" y="7"/>
                    <a:pt x="227" y="7"/>
                    <a:pt x="227" y="7"/>
                  </a:cubicBezTo>
                  <a:cubicBezTo>
                    <a:pt x="226" y="8"/>
                    <a:pt x="226" y="8"/>
                    <a:pt x="226" y="8"/>
                  </a:cubicBezTo>
                  <a:cubicBezTo>
                    <a:pt x="225" y="8"/>
                    <a:pt x="223" y="8"/>
                    <a:pt x="222" y="9"/>
                  </a:cubicBezTo>
                  <a:cubicBezTo>
                    <a:pt x="223" y="9"/>
                    <a:pt x="224" y="8"/>
                    <a:pt x="226" y="8"/>
                  </a:cubicBezTo>
                  <a:cubicBezTo>
                    <a:pt x="226" y="8"/>
                    <a:pt x="226" y="8"/>
                    <a:pt x="226" y="8"/>
                  </a:cubicBezTo>
                  <a:cubicBezTo>
                    <a:pt x="226" y="8"/>
                    <a:pt x="226" y="8"/>
                    <a:pt x="226" y="8"/>
                  </a:cubicBezTo>
                  <a:cubicBezTo>
                    <a:pt x="226" y="8"/>
                    <a:pt x="226" y="8"/>
                    <a:pt x="226" y="8"/>
                  </a:cubicBezTo>
                  <a:cubicBezTo>
                    <a:pt x="226" y="8"/>
                    <a:pt x="226" y="8"/>
                    <a:pt x="226" y="8"/>
                  </a:cubicBezTo>
                  <a:cubicBezTo>
                    <a:pt x="227" y="8"/>
                    <a:pt x="228" y="8"/>
                    <a:pt x="229" y="8"/>
                  </a:cubicBezTo>
                  <a:cubicBezTo>
                    <a:pt x="226" y="9"/>
                    <a:pt x="224" y="10"/>
                    <a:pt x="223" y="11"/>
                  </a:cubicBezTo>
                  <a:cubicBezTo>
                    <a:pt x="225" y="9"/>
                    <a:pt x="228" y="8"/>
                    <a:pt x="230" y="8"/>
                  </a:cubicBezTo>
                  <a:cubicBezTo>
                    <a:pt x="231" y="8"/>
                    <a:pt x="231" y="8"/>
                    <a:pt x="231" y="8"/>
                  </a:cubicBezTo>
                  <a:cubicBezTo>
                    <a:pt x="230" y="8"/>
                    <a:pt x="229" y="8"/>
                    <a:pt x="229" y="9"/>
                  </a:cubicBezTo>
                  <a:cubicBezTo>
                    <a:pt x="229" y="9"/>
                    <a:pt x="229" y="8"/>
                    <a:pt x="228" y="8"/>
                  </a:cubicBezTo>
                  <a:cubicBezTo>
                    <a:pt x="229" y="8"/>
                    <a:pt x="229" y="9"/>
                    <a:pt x="229" y="9"/>
                  </a:cubicBezTo>
                  <a:cubicBezTo>
                    <a:pt x="226" y="9"/>
                    <a:pt x="224" y="11"/>
                    <a:pt x="224" y="11"/>
                  </a:cubicBezTo>
                  <a:cubicBezTo>
                    <a:pt x="224" y="11"/>
                    <a:pt x="224" y="11"/>
                    <a:pt x="224" y="11"/>
                  </a:cubicBezTo>
                  <a:cubicBezTo>
                    <a:pt x="223" y="12"/>
                    <a:pt x="223" y="12"/>
                    <a:pt x="222" y="13"/>
                  </a:cubicBezTo>
                  <a:cubicBezTo>
                    <a:pt x="225" y="11"/>
                    <a:pt x="227" y="9"/>
                    <a:pt x="230" y="9"/>
                  </a:cubicBezTo>
                  <a:cubicBezTo>
                    <a:pt x="230" y="9"/>
                    <a:pt x="231" y="9"/>
                    <a:pt x="231" y="9"/>
                  </a:cubicBezTo>
                  <a:cubicBezTo>
                    <a:pt x="229" y="10"/>
                    <a:pt x="227" y="10"/>
                    <a:pt x="226" y="11"/>
                  </a:cubicBezTo>
                  <a:cubicBezTo>
                    <a:pt x="225" y="11"/>
                    <a:pt x="225" y="11"/>
                    <a:pt x="225" y="11"/>
                  </a:cubicBezTo>
                  <a:cubicBezTo>
                    <a:pt x="225" y="11"/>
                    <a:pt x="225" y="11"/>
                    <a:pt x="226" y="11"/>
                  </a:cubicBezTo>
                  <a:cubicBezTo>
                    <a:pt x="223" y="12"/>
                    <a:pt x="221" y="13"/>
                    <a:pt x="219" y="15"/>
                  </a:cubicBezTo>
                  <a:cubicBezTo>
                    <a:pt x="219" y="15"/>
                    <a:pt x="219" y="15"/>
                    <a:pt x="219" y="15"/>
                  </a:cubicBezTo>
                  <a:cubicBezTo>
                    <a:pt x="217" y="15"/>
                    <a:pt x="216" y="16"/>
                    <a:pt x="214" y="17"/>
                  </a:cubicBezTo>
                  <a:cubicBezTo>
                    <a:pt x="212" y="18"/>
                    <a:pt x="208" y="19"/>
                    <a:pt x="206" y="22"/>
                  </a:cubicBezTo>
                  <a:cubicBezTo>
                    <a:pt x="207" y="21"/>
                    <a:pt x="209" y="19"/>
                    <a:pt x="212" y="18"/>
                  </a:cubicBezTo>
                  <a:cubicBezTo>
                    <a:pt x="211" y="19"/>
                    <a:pt x="211" y="19"/>
                    <a:pt x="210" y="20"/>
                  </a:cubicBezTo>
                  <a:cubicBezTo>
                    <a:pt x="209" y="20"/>
                    <a:pt x="208" y="21"/>
                    <a:pt x="207" y="22"/>
                  </a:cubicBezTo>
                  <a:cubicBezTo>
                    <a:pt x="210" y="20"/>
                    <a:pt x="210" y="20"/>
                    <a:pt x="210" y="20"/>
                  </a:cubicBezTo>
                  <a:cubicBezTo>
                    <a:pt x="209" y="22"/>
                    <a:pt x="208" y="23"/>
                    <a:pt x="208" y="23"/>
                  </a:cubicBezTo>
                  <a:cubicBezTo>
                    <a:pt x="208" y="22"/>
                    <a:pt x="209" y="21"/>
                    <a:pt x="210" y="20"/>
                  </a:cubicBezTo>
                  <a:cubicBezTo>
                    <a:pt x="211" y="20"/>
                    <a:pt x="211" y="20"/>
                    <a:pt x="211" y="20"/>
                  </a:cubicBezTo>
                  <a:cubicBezTo>
                    <a:pt x="210" y="21"/>
                    <a:pt x="209" y="22"/>
                    <a:pt x="209" y="23"/>
                  </a:cubicBezTo>
                  <a:cubicBezTo>
                    <a:pt x="208" y="24"/>
                    <a:pt x="207" y="24"/>
                    <a:pt x="206" y="25"/>
                  </a:cubicBezTo>
                  <a:cubicBezTo>
                    <a:pt x="205" y="24"/>
                    <a:pt x="204" y="24"/>
                    <a:pt x="202" y="24"/>
                  </a:cubicBezTo>
                  <a:cubicBezTo>
                    <a:pt x="197" y="26"/>
                    <a:pt x="195" y="34"/>
                    <a:pt x="194" y="37"/>
                  </a:cubicBezTo>
                  <a:cubicBezTo>
                    <a:pt x="193" y="40"/>
                    <a:pt x="190" y="42"/>
                    <a:pt x="191" y="46"/>
                  </a:cubicBezTo>
                  <a:cubicBezTo>
                    <a:pt x="191" y="47"/>
                    <a:pt x="191" y="48"/>
                    <a:pt x="192" y="49"/>
                  </a:cubicBezTo>
                  <a:cubicBezTo>
                    <a:pt x="191" y="49"/>
                    <a:pt x="191" y="50"/>
                    <a:pt x="191" y="51"/>
                  </a:cubicBezTo>
                  <a:cubicBezTo>
                    <a:pt x="190" y="51"/>
                    <a:pt x="190" y="51"/>
                    <a:pt x="190" y="51"/>
                  </a:cubicBezTo>
                  <a:cubicBezTo>
                    <a:pt x="189" y="52"/>
                    <a:pt x="189" y="53"/>
                    <a:pt x="188" y="53"/>
                  </a:cubicBezTo>
                  <a:cubicBezTo>
                    <a:pt x="187" y="54"/>
                    <a:pt x="187" y="54"/>
                    <a:pt x="187" y="54"/>
                  </a:cubicBezTo>
                  <a:cubicBezTo>
                    <a:pt x="185" y="56"/>
                    <a:pt x="185" y="56"/>
                    <a:pt x="185" y="56"/>
                  </a:cubicBezTo>
                  <a:cubicBezTo>
                    <a:pt x="185" y="56"/>
                    <a:pt x="185" y="56"/>
                    <a:pt x="184" y="57"/>
                  </a:cubicBezTo>
                  <a:cubicBezTo>
                    <a:pt x="184" y="57"/>
                    <a:pt x="184" y="57"/>
                    <a:pt x="184" y="57"/>
                  </a:cubicBezTo>
                  <a:cubicBezTo>
                    <a:pt x="184" y="58"/>
                    <a:pt x="183" y="58"/>
                    <a:pt x="183" y="59"/>
                  </a:cubicBezTo>
                  <a:cubicBezTo>
                    <a:pt x="182" y="60"/>
                    <a:pt x="181" y="62"/>
                    <a:pt x="181" y="64"/>
                  </a:cubicBezTo>
                  <a:cubicBezTo>
                    <a:pt x="181" y="64"/>
                    <a:pt x="180" y="64"/>
                    <a:pt x="180" y="65"/>
                  </a:cubicBezTo>
                  <a:cubicBezTo>
                    <a:pt x="180" y="65"/>
                    <a:pt x="180" y="65"/>
                    <a:pt x="179" y="65"/>
                  </a:cubicBezTo>
                  <a:cubicBezTo>
                    <a:pt x="180" y="65"/>
                    <a:pt x="180" y="65"/>
                    <a:pt x="180" y="65"/>
                  </a:cubicBezTo>
                  <a:cubicBezTo>
                    <a:pt x="179" y="67"/>
                    <a:pt x="177" y="70"/>
                    <a:pt x="175" y="72"/>
                  </a:cubicBezTo>
                  <a:cubicBezTo>
                    <a:pt x="174" y="73"/>
                    <a:pt x="173" y="73"/>
                    <a:pt x="172" y="74"/>
                  </a:cubicBezTo>
                  <a:cubicBezTo>
                    <a:pt x="173" y="74"/>
                    <a:pt x="174" y="74"/>
                    <a:pt x="174" y="73"/>
                  </a:cubicBezTo>
                  <a:cubicBezTo>
                    <a:pt x="174" y="73"/>
                    <a:pt x="174" y="73"/>
                    <a:pt x="174" y="73"/>
                  </a:cubicBezTo>
                  <a:cubicBezTo>
                    <a:pt x="174" y="73"/>
                    <a:pt x="174" y="73"/>
                    <a:pt x="174" y="73"/>
                  </a:cubicBezTo>
                  <a:cubicBezTo>
                    <a:pt x="175" y="73"/>
                    <a:pt x="176" y="72"/>
                    <a:pt x="176" y="71"/>
                  </a:cubicBezTo>
                  <a:cubicBezTo>
                    <a:pt x="177" y="71"/>
                    <a:pt x="177" y="71"/>
                    <a:pt x="178" y="71"/>
                  </a:cubicBezTo>
                  <a:cubicBezTo>
                    <a:pt x="177" y="71"/>
                    <a:pt x="177" y="72"/>
                    <a:pt x="176" y="72"/>
                  </a:cubicBezTo>
                  <a:cubicBezTo>
                    <a:pt x="176" y="73"/>
                    <a:pt x="175" y="73"/>
                    <a:pt x="175" y="73"/>
                  </a:cubicBezTo>
                  <a:cubicBezTo>
                    <a:pt x="175" y="73"/>
                    <a:pt x="176" y="73"/>
                    <a:pt x="176" y="73"/>
                  </a:cubicBezTo>
                  <a:cubicBezTo>
                    <a:pt x="176" y="73"/>
                    <a:pt x="176" y="74"/>
                    <a:pt x="175" y="74"/>
                  </a:cubicBezTo>
                  <a:cubicBezTo>
                    <a:pt x="174" y="76"/>
                    <a:pt x="171" y="78"/>
                    <a:pt x="169" y="80"/>
                  </a:cubicBezTo>
                  <a:cubicBezTo>
                    <a:pt x="170" y="80"/>
                    <a:pt x="172" y="79"/>
                    <a:pt x="173" y="77"/>
                  </a:cubicBezTo>
                  <a:cubicBezTo>
                    <a:pt x="174" y="77"/>
                    <a:pt x="174" y="77"/>
                    <a:pt x="174" y="77"/>
                  </a:cubicBezTo>
                  <a:cubicBezTo>
                    <a:pt x="174" y="77"/>
                    <a:pt x="174" y="78"/>
                    <a:pt x="173" y="78"/>
                  </a:cubicBezTo>
                  <a:cubicBezTo>
                    <a:pt x="173" y="79"/>
                    <a:pt x="173" y="79"/>
                    <a:pt x="173" y="79"/>
                  </a:cubicBezTo>
                  <a:cubicBezTo>
                    <a:pt x="173" y="79"/>
                    <a:pt x="173" y="79"/>
                    <a:pt x="173" y="79"/>
                  </a:cubicBezTo>
                  <a:cubicBezTo>
                    <a:pt x="172" y="80"/>
                    <a:pt x="171" y="81"/>
                    <a:pt x="171" y="82"/>
                  </a:cubicBezTo>
                  <a:cubicBezTo>
                    <a:pt x="172" y="81"/>
                    <a:pt x="173" y="79"/>
                    <a:pt x="174" y="77"/>
                  </a:cubicBezTo>
                  <a:cubicBezTo>
                    <a:pt x="174" y="77"/>
                    <a:pt x="175" y="77"/>
                    <a:pt x="175" y="77"/>
                  </a:cubicBezTo>
                  <a:cubicBezTo>
                    <a:pt x="175" y="77"/>
                    <a:pt x="175" y="77"/>
                    <a:pt x="175" y="77"/>
                  </a:cubicBezTo>
                  <a:cubicBezTo>
                    <a:pt x="175" y="77"/>
                    <a:pt x="175" y="77"/>
                    <a:pt x="175" y="77"/>
                  </a:cubicBezTo>
                  <a:cubicBezTo>
                    <a:pt x="174" y="79"/>
                    <a:pt x="172" y="81"/>
                    <a:pt x="172" y="82"/>
                  </a:cubicBezTo>
                  <a:cubicBezTo>
                    <a:pt x="172" y="81"/>
                    <a:pt x="172" y="81"/>
                    <a:pt x="172" y="81"/>
                  </a:cubicBezTo>
                  <a:cubicBezTo>
                    <a:pt x="171" y="83"/>
                    <a:pt x="170" y="84"/>
                    <a:pt x="170" y="84"/>
                  </a:cubicBezTo>
                  <a:cubicBezTo>
                    <a:pt x="173" y="81"/>
                    <a:pt x="174" y="79"/>
                    <a:pt x="176" y="76"/>
                  </a:cubicBezTo>
                  <a:cubicBezTo>
                    <a:pt x="176" y="76"/>
                    <a:pt x="176" y="76"/>
                    <a:pt x="176" y="76"/>
                  </a:cubicBezTo>
                  <a:cubicBezTo>
                    <a:pt x="176" y="77"/>
                    <a:pt x="176" y="77"/>
                    <a:pt x="176" y="77"/>
                  </a:cubicBezTo>
                  <a:cubicBezTo>
                    <a:pt x="176" y="77"/>
                    <a:pt x="176" y="76"/>
                    <a:pt x="176" y="76"/>
                  </a:cubicBezTo>
                  <a:cubicBezTo>
                    <a:pt x="176" y="76"/>
                    <a:pt x="177" y="76"/>
                    <a:pt x="177" y="76"/>
                  </a:cubicBezTo>
                  <a:cubicBezTo>
                    <a:pt x="176" y="76"/>
                    <a:pt x="176" y="77"/>
                    <a:pt x="176" y="77"/>
                  </a:cubicBezTo>
                  <a:cubicBezTo>
                    <a:pt x="176" y="77"/>
                    <a:pt x="176" y="77"/>
                    <a:pt x="176" y="77"/>
                  </a:cubicBezTo>
                  <a:cubicBezTo>
                    <a:pt x="176" y="77"/>
                    <a:pt x="176" y="77"/>
                    <a:pt x="176" y="77"/>
                  </a:cubicBezTo>
                  <a:cubicBezTo>
                    <a:pt x="175" y="79"/>
                    <a:pt x="174" y="80"/>
                    <a:pt x="173" y="82"/>
                  </a:cubicBezTo>
                  <a:cubicBezTo>
                    <a:pt x="174" y="82"/>
                    <a:pt x="175" y="80"/>
                    <a:pt x="176" y="78"/>
                  </a:cubicBezTo>
                  <a:cubicBezTo>
                    <a:pt x="175" y="80"/>
                    <a:pt x="175" y="80"/>
                    <a:pt x="175" y="80"/>
                  </a:cubicBezTo>
                  <a:cubicBezTo>
                    <a:pt x="176" y="79"/>
                    <a:pt x="176" y="78"/>
                    <a:pt x="177" y="77"/>
                  </a:cubicBezTo>
                  <a:cubicBezTo>
                    <a:pt x="177" y="77"/>
                    <a:pt x="177" y="77"/>
                    <a:pt x="177" y="77"/>
                  </a:cubicBezTo>
                  <a:cubicBezTo>
                    <a:pt x="177" y="77"/>
                    <a:pt x="176" y="78"/>
                    <a:pt x="176" y="79"/>
                  </a:cubicBezTo>
                  <a:cubicBezTo>
                    <a:pt x="176" y="80"/>
                    <a:pt x="176" y="80"/>
                    <a:pt x="176" y="80"/>
                  </a:cubicBezTo>
                  <a:cubicBezTo>
                    <a:pt x="176" y="79"/>
                    <a:pt x="176" y="79"/>
                    <a:pt x="176" y="79"/>
                  </a:cubicBezTo>
                  <a:cubicBezTo>
                    <a:pt x="176" y="79"/>
                    <a:pt x="176" y="79"/>
                    <a:pt x="176" y="79"/>
                  </a:cubicBezTo>
                  <a:cubicBezTo>
                    <a:pt x="175" y="83"/>
                    <a:pt x="175" y="83"/>
                    <a:pt x="175" y="83"/>
                  </a:cubicBezTo>
                  <a:cubicBezTo>
                    <a:pt x="175" y="82"/>
                    <a:pt x="176" y="81"/>
                    <a:pt x="176" y="80"/>
                  </a:cubicBezTo>
                  <a:cubicBezTo>
                    <a:pt x="176" y="80"/>
                    <a:pt x="176" y="81"/>
                    <a:pt x="176" y="81"/>
                  </a:cubicBezTo>
                  <a:cubicBezTo>
                    <a:pt x="176" y="81"/>
                    <a:pt x="176" y="81"/>
                    <a:pt x="176" y="81"/>
                  </a:cubicBezTo>
                  <a:cubicBezTo>
                    <a:pt x="176" y="82"/>
                    <a:pt x="175" y="82"/>
                    <a:pt x="175" y="83"/>
                  </a:cubicBezTo>
                  <a:cubicBezTo>
                    <a:pt x="175" y="82"/>
                    <a:pt x="175" y="82"/>
                    <a:pt x="175" y="82"/>
                  </a:cubicBezTo>
                  <a:cubicBezTo>
                    <a:pt x="175" y="82"/>
                    <a:pt x="175" y="82"/>
                    <a:pt x="175" y="82"/>
                  </a:cubicBezTo>
                  <a:cubicBezTo>
                    <a:pt x="174" y="84"/>
                    <a:pt x="172" y="86"/>
                    <a:pt x="171" y="88"/>
                  </a:cubicBezTo>
                  <a:cubicBezTo>
                    <a:pt x="173" y="86"/>
                    <a:pt x="174" y="84"/>
                    <a:pt x="176" y="82"/>
                  </a:cubicBezTo>
                  <a:cubicBezTo>
                    <a:pt x="176" y="82"/>
                    <a:pt x="176" y="82"/>
                    <a:pt x="176" y="82"/>
                  </a:cubicBezTo>
                  <a:cubicBezTo>
                    <a:pt x="176" y="83"/>
                    <a:pt x="176" y="83"/>
                    <a:pt x="176" y="83"/>
                  </a:cubicBezTo>
                  <a:cubicBezTo>
                    <a:pt x="176" y="83"/>
                    <a:pt x="176" y="82"/>
                    <a:pt x="176" y="82"/>
                  </a:cubicBezTo>
                  <a:cubicBezTo>
                    <a:pt x="176" y="81"/>
                    <a:pt x="176" y="81"/>
                    <a:pt x="177" y="81"/>
                  </a:cubicBezTo>
                  <a:cubicBezTo>
                    <a:pt x="177" y="81"/>
                    <a:pt x="177" y="81"/>
                    <a:pt x="177" y="81"/>
                  </a:cubicBezTo>
                  <a:cubicBezTo>
                    <a:pt x="177" y="81"/>
                    <a:pt x="177" y="81"/>
                    <a:pt x="177" y="81"/>
                  </a:cubicBezTo>
                  <a:cubicBezTo>
                    <a:pt x="177" y="81"/>
                    <a:pt x="177" y="81"/>
                    <a:pt x="177" y="81"/>
                  </a:cubicBezTo>
                  <a:cubicBezTo>
                    <a:pt x="177" y="82"/>
                    <a:pt x="176" y="83"/>
                    <a:pt x="176" y="83"/>
                  </a:cubicBezTo>
                  <a:cubicBezTo>
                    <a:pt x="177" y="82"/>
                    <a:pt x="177" y="82"/>
                    <a:pt x="177" y="82"/>
                  </a:cubicBezTo>
                  <a:cubicBezTo>
                    <a:pt x="176" y="85"/>
                    <a:pt x="176" y="85"/>
                    <a:pt x="176" y="85"/>
                  </a:cubicBezTo>
                  <a:cubicBezTo>
                    <a:pt x="170" y="90"/>
                    <a:pt x="162" y="95"/>
                    <a:pt x="159" y="96"/>
                  </a:cubicBezTo>
                  <a:cubicBezTo>
                    <a:pt x="159" y="95"/>
                    <a:pt x="159" y="95"/>
                    <a:pt x="159" y="95"/>
                  </a:cubicBezTo>
                  <a:cubicBezTo>
                    <a:pt x="159" y="96"/>
                    <a:pt x="160" y="97"/>
                    <a:pt x="160" y="98"/>
                  </a:cubicBezTo>
                  <a:cubicBezTo>
                    <a:pt x="160" y="97"/>
                    <a:pt x="159" y="97"/>
                    <a:pt x="159" y="97"/>
                  </a:cubicBezTo>
                  <a:cubicBezTo>
                    <a:pt x="127" y="106"/>
                    <a:pt x="82" y="114"/>
                    <a:pt x="79" y="125"/>
                  </a:cubicBezTo>
                  <a:cubicBezTo>
                    <a:pt x="79" y="125"/>
                    <a:pt x="79" y="125"/>
                    <a:pt x="79" y="125"/>
                  </a:cubicBezTo>
                  <a:cubicBezTo>
                    <a:pt x="73" y="128"/>
                    <a:pt x="69" y="130"/>
                    <a:pt x="69" y="130"/>
                  </a:cubicBezTo>
                  <a:cubicBezTo>
                    <a:pt x="64" y="129"/>
                    <a:pt x="64" y="129"/>
                    <a:pt x="64" y="129"/>
                  </a:cubicBezTo>
                  <a:cubicBezTo>
                    <a:pt x="60" y="113"/>
                    <a:pt x="54" y="91"/>
                    <a:pt x="56" y="75"/>
                  </a:cubicBezTo>
                  <a:cubicBezTo>
                    <a:pt x="57" y="69"/>
                    <a:pt x="58" y="62"/>
                    <a:pt x="58" y="62"/>
                  </a:cubicBezTo>
                  <a:cubicBezTo>
                    <a:pt x="58" y="62"/>
                    <a:pt x="63" y="61"/>
                    <a:pt x="65" y="61"/>
                  </a:cubicBezTo>
                  <a:cubicBezTo>
                    <a:pt x="68" y="60"/>
                    <a:pt x="71" y="60"/>
                    <a:pt x="71" y="57"/>
                  </a:cubicBezTo>
                  <a:cubicBezTo>
                    <a:pt x="72" y="55"/>
                    <a:pt x="72" y="53"/>
                    <a:pt x="70" y="52"/>
                  </a:cubicBezTo>
                  <a:cubicBezTo>
                    <a:pt x="69" y="52"/>
                    <a:pt x="67" y="51"/>
                    <a:pt x="65" y="51"/>
                  </a:cubicBezTo>
                  <a:cubicBezTo>
                    <a:pt x="63" y="50"/>
                    <a:pt x="62" y="50"/>
                    <a:pt x="62" y="50"/>
                  </a:cubicBezTo>
                  <a:cubicBezTo>
                    <a:pt x="61" y="49"/>
                    <a:pt x="59" y="36"/>
                    <a:pt x="59" y="34"/>
                  </a:cubicBezTo>
                  <a:cubicBezTo>
                    <a:pt x="59" y="32"/>
                    <a:pt x="63" y="25"/>
                    <a:pt x="64" y="21"/>
                  </a:cubicBezTo>
                  <a:cubicBezTo>
                    <a:pt x="65" y="18"/>
                    <a:pt x="67" y="16"/>
                    <a:pt x="65" y="14"/>
                  </a:cubicBezTo>
                  <a:cubicBezTo>
                    <a:pt x="64" y="12"/>
                    <a:pt x="64" y="10"/>
                    <a:pt x="59" y="10"/>
                  </a:cubicBezTo>
                  <a:cubicBezTo>
                    <a:pt x="55" y="11"/>
                    <a:pt x="53" y="11"/>
                    <a:pt x="53" y="13"/>
                  </a:cubicBezTo>
                  <a:cubicBezTo>
                    <a:pt x="53" y="15"/>
                    <a:pt x="56" y="17"/>
                    <a:pt x="56" y="17"/>
                  </a:cubicBezTo>
                  <a:cubicBezTo>
                    <a:pt x="56" y="17"/>
                    <a:pt x="52" y="23"/>
                    <a:pt x="52" y="24"/>
                  </a:cubicBezTo>
                  <a:cubicBezTo>
                    <a:pt x="52" y="25"/>
                    <a:pt x="50" y="24"/>
                    <a:pt x="50" y="24"/>
                  </a:cubicBezTo>
                  <a:cubicBezTo>
                    <a:pt x="50" y="24"/>
                    <a:pt x="49" y="11"/>
                    <a:pt x="48" y="8"/>
                  </a:cubicBezTo>
                  <a:cubicBezTo>
                    <a:pt x="48" y="6"/>
                    <a:pt x="48" y="5"/>
                    <a:pt x="46" y="3"/>
                  </a:cubicBezTo>
                  <a:cubicBezTo>
                    <a:pt x="45" y="1"/>
                    <a:pt x="44" y="0"/>
                    <a:pt x="42" y="0"/>
                  </a:cubicBezTo>
                  <a:cubicBezTo>
                    <a:pt x="39" y="0"/>
                    <a:pt x="35" y="1"/>
                    <a:pt x="35" y="3"/>
                  </a:cubicBezTo>
                  <a:cubicBezTo>
                    <a:pt x="34" y="6"/>
                    <a:pt x="39" y="8"/>
                    <a:pt x="39" y="9"/>
                  </a:cubicBezTo>
                  <a:cubicBezTo>
                    <a:pt x="39" y="9"/>
                    <a:pt x="41" y="13"/>
                    <a:pt x="40" y="16"/>
                  </a:cubicBezTo>
                  <a:cubicBezTo>
                    <a:pt x="39" y="18"/>
                    <a:pt x="40" y="20"/>
                    <a:pt x="39" y="21"/>
                  </a:cubicBezTo>
                  <a:cubicBezTo>
                    <a:pt x="39" y="23"/>
                    <a:pt x="38" y="23"/>
                    <a:pt x="38" y="22"/>
                  </a:cubicBezTo>
                  <a:cubicBezTo>
                    <a:pt x="37" y="20"/>
                    <a:pt x="34" y="12"/>
                    <a:pt x="33" y="9"/>
                  </a:cubicBezTo>
                  <a:cubicBezTo>
                    <a:pt x="31" y="6"/>
                    <a:pt x="30" y="5"/>
                    <a:pt x="27" y="5"/>
                  </a:cubicBezTo>
                  <a:cubicBezTo>
                    <a:pt x="24" y="6"/>
                    <a:pt x="19" y="7"/>
                    <a:pt x="20" y="9"/>
                  </a:cubicBezTo>
                  <a:cubicBezTo>
                    <a:pt x="20" y="11"/>
                    <a:pt x="22" y="12"/>
                    <a:pt x="23" y="13"/>
                  </a:cubicBezTo>
                  <a:cubicBezTo>
                    <a:pt x="24" y="13"/>
                    <a:pt x="28" y="18"/>
                    <a:pt x="28" y="21"/>
                  </a:cubicBezTo>
                  <a:cubicBezTo>
                    <a:pt x="29" y="25"/>
                    <a:pt x="30" y="27"/>
                    <a:pt x="29" y="28"/>
                  </a:cubicBezTo>
                  <a:cubicBezTo>
                    <a:pt x="28" y="29"/>
                    <a:pt x="27" y="31"/>
                    <a:pt x="26" y="29"/>
                  </a:cubicBezTo>
                  <a:cubicBezTo>
                    <a:pt x="24" y="28"/>
                    <a:pt x="20" y="23"/>
                    <a:pt x="17" y="22"/>
                  </a:cubicBezTo>
                  <a:cubicBezTo>
                    <a:pt x="16" y="21"/>
                    <a:pt x="12" y="20"/>
                    <a:pt x="8" y="21"/>
                  </a:cubicBezTo>
                  <a:cubicBezTo>
                    <a:pt x="4" y="21"/>
                    <a:pt x="0" y="24"/>
                    <a:pt x="3" y="26"/>
                  </a:cubicBezTo>
                  <a:cubicBezTo>
                    <a:pt x="6" y="28"/>
                    <a:pt x="9" y="28"/>
                    <a:pt x="11" y="28"/>
                  </a:cubicBezTo>
                  <a:cubicBezTo>
                    <a:pt x="12" y="28"/>
                    <a:pt x="14" y="31"/>
                    <a:pt x="15" y="31"/>
                  </a:cubicBezTo>
                  <a:cubicBezTo>
                    <a:pt x="16" y="32"/>
                    <a:pt x="21" y="35"/>
                    <a:pt x="21" y="35"/>
                  </a:cubicBezTo>
                  <a:cubicBezTo>
                    <a:pt x="21" y="35"/>
                    <a:pt x="24" y="49"/>
                    <a:pt x="27" y="53"/>
                  </a:cubicBezTo>
                  <a:cubicBezTo>
                    <a:pt x="30" y="57"/>
                    <a:pt x="31" y="60"/>
                    <a:pt x="31" y="60"/>
                  </a:cubicBezTo>
                  <a:cubicBezTo>
                    <a:pt x="31" y="60"/>
                    <a:pt x="34" y="80"/>
                    <a:pt x="32" y="91"/>
                  </a:cubicBezTo>
                  <a:cubicBezTo>
                    <a:pt x="32" y="94"/>
                    <a:pt x="30" y="123"/>
                    <a:pt x="30" y="124"/>
                  </a:cubicBezTo>
                  <a:cubicBezTo>
                    <a:pt x="30" y="135"/>
                    <a:pt x="40" y="179"/>
                    <a:pt x="52" y="180"/>
                  </a:cubicBezTo>
                  <a:cubicBezTo>
                    <a:pt x="58" y="180"/>
                    <a:pt x="73" y="175"/>
                    <a:pt x="86" y="170"/>
                  </a:cubicBezTo>
                  <a:cubicBezTo>
                    <a:pt x="86" y="172"/>
                    <a:pt x="87" y="173"/>
                    <a:pt x="87" y="174"/>
                  </a:cubicBezTo>
                  <a:cubicBezTo>
                    <a:pt x="86" y="176"/>
                    <a:pt x="84" y="178"/>
                    <a:pt x="85" y="182"/>
                  </a:cubicBezTo>
                  <a:cubicBezTo>
                    <a:pt x="86" y="185"/>
                    <a:pt x="89" y="202"/>
                    <a:pt x="89" y="202"/>
                  </a:cubicBezTo>
                  <a:cubicBezTo>
                    <a:pt x="93" y="186"/>
                    <a:pt x="93" y="186"/>
                    <a:pt x="93" y="186"/>
                  </a:cubicBezTo>
                  <a:cubicBezTo>
                    <a:pt x="93" y="186"/>
                    <a:pt x="95" y="197"/>
                    <a:pt x="96" y="196"/>
                  </a:cubicBezTo>
                  <a:cubicBezTo>
                    <a:pt x="96" y="196"/>
                    <a:pt x="96" y="189"/>
                    <a:pt x="98" y="184"/>
                  </a:cubicBezTo>
                  <a:cubicBezTo>
                    <a:pt x="99" y="186"/>
                    <a:pt x="100" y="189"/>
                    <a:pt x="100" y="190"/>
                  </a:cubicBezTo>
                  <a:cubicBezTo>
                    <a:pt x="101" y="193"/>
                    <a:pt x="105" y="184"/>
                    <a:pt x="107" y="184"/>
                  </a:cubicBezTo>
                  <a:cubicBezTo>
                    <a:pt x="107" y="184"/>
                    <a:pt x="108" y="184"/>
                    <a:pt x="108" y="183"/>
                  </a:cubicBezTo>
                  <a:cubicBezTo>
                    <a:pt x="109" y="191"/>
                    <a:pt x="110" y="208"/>
                    <a:pt x="109" y="226"/>
                  </a:cubicBezTo>
                  <a:cubicBezTo>
                    <a:pt x="108" y="248"/>
                    <a:pt x="106" y="265"/>
                    <a:pt x="97" y="293"/>
                  </a:cubicBezTo>
                  <a:cubicBezTo>
                    <a:pt x="89" y="322"/>
                    <a:pt x="81" y="395"/>
                    <a:pt x="79" y="411"/>
                  </a:cubicBezTo>
                  <a:cubicBezTo>
                    <a:pt x="77" y="427"/>
                    <a:pt x="80" y="462"/>
                    <a:pt x="80" y="470"/>
                  </a:cubicBezTo>
                  <a:cubicBezTo>
                    <a:pt x="80" y="472"/>
                    <a:pt x="80" y="474"/>
                    <a:pt x="80" y="476"/>
                  </a:cubicBezTo>
                  <a:cubicBezTo>
                    <a:pt x="76" y="501"/>
                    <a:pt x="76" y="501"/>
                    <a:pt x="76" y="501"/>
                  </a:cubicBezTo>
                  <a:cubicBezTo>
                    <a:pt x="84" y="499"/>
                    <a:pt x="84" y="499"/>
                    <a:pt x="84" y="499"/>
                  </a:cubicBezTo>
                  <a:cubicBezTo>
                    <a:pt x="88" y="495"/>
                    <a:pt x="88" y="495"/>
                    <a:pt x="88" y="495"/>
                  </a:cubicBezTo>
                  <a:cubicBezTo>
                    <a:pt x="88" y="495"/>
                    <a:pt x="87" y="519"/>
                    <a:pt x="86" y="522"/>
                  </a:cubicBezTo>
                  <a:cubicBezTo>
                    <a:pt x="85" y="525"/>
                    <a:pt x="88" y="521"/>
                    <a:pt x="91" y="516"/>
                  </a:cubicBezTo>
                  <a:cubicBezTo>
                    <a:pt x="93" y="512"/>
                    <a:pt x="98" y="504"/>
                    <a:pt x="102" y="501"/>
                  </a:cubicBezTo>
                  <a:cubicBezTo>
                    <a:pt x="102" y="512"/>
                    <a:pt x="102" y="529"/>
                    <a:pt x="100" y="532"/>
                  </a:cubicBezTo>
                  <a:cubicBezTo>
                    <a:pt x="97" y="538"/>
                    <a:pt x="89" y="565"/>
                    <a:pt x="85" y="579"/>
                  </a:cubicBezTo>
                  <a:cubicBezTo>
                    <a:pt x="80" y="593"/>
                    <a:pt x="83" y="645"/>
                    <a:pt x="83" y="650"/>
                  </a:cubicBezTo>
                  <a:cubicBezTo>
                    <a:pt x="83" y="656"/>
                    <a:pt x="87" y="692"/>
                    <a:pt x="86" y="695"/>
                  </a:cubicBezTo>
                  <a:cubicBezTo>
                    <a:pt x="86" y="699"/>
                    <a:pt x="85" y="700"/>
                    <a:pt x="85" y="703"/>
                  </a:cubicBezTo>
                  <a:cubicBezTo>
                    <a:pt x="85" y="706"/>
                    <a:pt x="86" y="708"/>
                    <a:pt x="85" y="710"/>
                  </a:cubicBezTo>
                  <a:cubicBezTo>
                    <a:pt x="85" y="712"/>
                    <a:pt x="83" y="714"/>
                    <a:pt x="82" y="719"/>
                  </a:cubicBezTo>
                  <a:cubicBezTo>
                    <a:pt x="81" y="724"/>
                    <a:pt x="80" y="724"/>
                    <a:pt x="83" y="728"/>
                  </a:cubicBezTo>
                  <a:cubicBezTo>
                    <a:pt x="85" y="733"/>
                    <a:pt x="87" y="733"/>
                    <a:pt x="88" y="735"/>
                  </a:cubicBezTo>
                  <a:cubicBezTo>
                    <a:pt x="88" y="737"/>
                    <a:pt x="89" y="741"/>
                    <a:pt x="91" y="743"/>
                  </a:cubicBezTo>
                  <a:cubicBezTo>
                    <a:pt x="93" y="745"/>
                    <a:pt x="95" y="747"/>
                    <a:pt x="95" y="747"/>
                  </a:cubicBezTo>
                  <a:cubicBezTo>
                    <a:pt x="95" y="747"/>
                    <a:pt x="96" y="749"/>
                    <a:pt x="98" y="751"/>
                  </a:cubicBezTo>
                  <a:cubicBezTo>
                    <a:pt x="99" y="752"/>
                    <a:pt x="104" y="753"/>
                    <a:pt x="104" y="753"/>
                  </a:cubicBezTo>
                  <a:cubicBezTo>
                    <a:pt x="104" y="753"/>
                    <a:pt x="104" y="756"/>
                    <a:pt x="107" y="756"/>
                  </a:cubicBezTo>
                  <a:cubicBezTo>
                    <a:pt x="110" y="757"/>
                    <a:pt x="111" y="755"/>
                    <a:pt x="111" y="755"/>
                  </a:cubicBezTo>
                  <a:cubicBezTo>
                    <a:pt x="111" y="755"/>
                    <a:pt x="115" y="758"/>
                    <a:pt x="117" y="758"/>
                  </a:cubicBezTo>
                  <a:cubicBezTo>
                    <a:pt x="119" y="759"/>
                    <a:pt x="121" y="757"/>
                    <a:pt x="121" y="757"/>
                  </a:cubicBezTo>
                  <a:cubicBezTo>
                    <a:pt x="121" y="757"/>
                    <a:pt x="124" y="760"/>
                    <a:pt x="127" y="759"/>
                  </a:cubicBezTo>
                  <a:cubicBezTo>
                    <a:pt x="129" y="758"/>
                    <a:pt x="131" y="758"/>
                    <a:pt x="131" y="758"/>
                  </a:cubicBezTo>
                  <a:cubicBezTo>
                    <a:pt x="131" y="758"/>
                    <a:pt x="133" y="760"/>
                    <a:pt x="136" y="760"/>
                  </a:cubicBezTo>
                  <a:cubicBezTo>
                    <a:pt x="139" y="760"/>
                    <a:pt x="141" y="758"/>
                    <a:pt x="141" y="758"/>
                  </a:cubicBezTo>
                  <a:cubicBezTo>
                    <a:pt x="141" y="758"/>
                    <a:pt x="141" y="758"/>
                    <a:pt x="145" y="759"/>
                  </a:cubicBezTo>
                  <a:cubicBezTo>
                    <a:pt x="148" y="759"/>
                    <a:pt x="150" y="759"/>
                    <a:pt x="151" y="757"/>
                  </a:cubicBezTo>
                  <a:cubicBezTo>
                    <a:pt x="152" y="755"/>
                    <a:pt x="150" y="752"/>
                    <a:pt x="149" y="752"/>
                  </a:cubicBezTo>
                  <a:cubicBezTo>
                    <a:pt x="148" y="751"/>
                    <a:pt x="146" y="748"/>
                    <a:pt x="146" y="748"/>
                  </a:cubicBezTo>
                  <a:cubicBezTo>
                    <a:pt x="146" y="748"/>
                    <a:pt x="130" y="731"/>
                    <a:pt x="126" y="726"/>
                  </a:cubicBezTo>
                  <a:cubicBezTo>
                    <a:pt x="122" y="722"/>
                    <a:pt x="123" y="720"/>
                    <a:pt x="120" y="714"/>
                  </a:cubicBezTo>
                  <a:cubicBezTo>
                    <a:pt x="117" y="707"/>
                    <a:pt x="117" y="707"/>
                    <a:pt x="117" y="706"/>
                  </a:cubicBezTo>
                  <a:cubicBezTo>
                    <a:pt x="117" y="705"/>
                    <a:pt x="117" y="700"/>
                    <a:pt x="116" y="695"/>
                  </a:cubicBezTo>
                  <a:cubicBezTo>
                    <a:pt x="115" y="690"/>
                    <a:pt x="114" y="687"/>
                    <a:pt x="114" y="687"/>
                  </a:cubicBezTo>
                  <a:cubicBezTo>
                    <a:pt x="114" y="687"/>
                    <a:pt x="114" y="654"/>
                    <a:pt x="118" y="635"/>
                  </a:cubicBezTo>
                  <a:cubicBezTo>
                    <a:pt x="123" y="616"/>
                    <a:pt x="130" y="604"/>
                    <a:pt x="130" y="590"/>
                  </a:cubicBezTo>
                  <a:cubicBezTo>
                    <a:pt x="131" y="577"/>
                    <a:pt x="133" y="561"/>
                    <a:pt x="138" y="550"/>
                  </a:cubicBezTo>
                  <a:cubicBezTo>
                    <a:pt x="143" y="540"/>
                    <a:pt x="149" y="524"/>
                    <a:pt x="149" y="521"/>
                  </a:cubicBezTo>
                  <a:cubicBezTo>
                    <a:pt x="149" y="520"/>
                    <a:pt x="150" y="513"/>
                    <a:pt x="151" y="507"/>
                  </a:cubicBezTo>
                  <a:cubicBezTo>
                    <a:pt x="154" y="507"/>
                    <a:pt x="157" y="508"/>
                    <a:pt x="157" y="508"/>
                  </a:cubicBezTo>
                  <a:cubicBezTo>
                    <a:pt x="161" y="527"/>
                    <a:pt x="161" y="527"/>
                    <a:pt x="161" y="527"/>
                  </a:cubicBezTo>
                  <a:cubicBezTo>
                    <a:pt x="173" y="523"/>
                    <a:pt x="173" y="523"/>
                    <a:pt x="173" y="523"/>
                  </a:cubicBezTo>
                  <a:cubicBezTo>
                    <a:pt x="173" y="523"/>
                    <a:pt x="181" y="540"/>
                    <a:pt x="182" y="543"/>
                  </a:cubicBezTo>
                  <a:cubicBezTo>
                    <a:pt x="182" y="546"/>
                    <a:pt x="182" y="537"/>
                    <a:pt x="182" y="535"/>
                  </a:cubicBezTo>
                  <a:cubicBezTo>
                    <a:pt x="182" y="533"/>
                    <a:pt x="186" y="521"/>
                    <a:pt x="186" y="517"/>
                  </a:cubicBezTo>
                  <a:cubicBezTo>
                    <a:pt x="186" y="513"/>
                    <a:pt x="189" y="513"/>
                    <a:pt x="189" y="513"/>
                  </a:cubicBezTo>
                  <a:cubicBezTo>
                    <a:pt x="196" y="530"/>
                    <a:pt x="196" y="530"/>
                    <a:pt x="196" y="530"/>
                  </a:cubicBezTo>
                  <a:cubicBezTo>
                    <a:pt x="196" y="530"/>
                    <a:pt x="199" y="545"/>
                    <a:pt x="199" y="541"/>
                  </a:cubicBezTo>
                  <a:cubicBezTo>
                    <a:pt x="200" y="536"/>
                    <a:pt x="206" y="532"/>
                    <a:pt x="206" y="525"/>
                  </a:cubicBezTo>
                  <a:cubicBezTo>
                    <a:pt x="206" y="525"/>
                    <a:pt x="206" y="525"/>
                    <a:pt x="206" y="525"/>
                  </a:cubicBezTo>
                  <a:cubicBezTo>
                    <a:pt x="208" y="532"/>
                    <a:pt x="212" y="540"/>
                    <a:pt x="212" y="542"/>
                  </a:cubicBezTo>
                  <a:cubicBezTo>
                    <a:pt x="214" y="546"/>
                    <a:pt x="214" y="576"/>
                    <a:pt x="215" y="587"/>
                  </a:cubicBezTo>
                  <a:cubicBezTo>
                    <a:pt x="215" y="598"/>
                    <a:pt x="225" y="654"/>
                    <a:pt x="223" y="668"/>
                  </a:cubicBezTo>
                  <a:cubicBezTo>
                    <a:pt x="221" y="682"/>
                    <a:pt x="218" y="695"/>
                    <a:pt x="216" y="700"/>
                  </a:cubicBezTo>
                  <a:cubicBezTo>
                    <a:pt x="213" y="706"/>
                    <a:pt x="213" y="712"/>
                    <a:pt x="212" y="715"/>
                  </a:cubicBezTo>
                  <a:cubicBezTo>
                    <a:pt x="210" y="719"/>
                    <a:pt x="201" y="731"/>
                    <a:pt x="198" y="733"/>
                  </a:cubicBezTo>
                  <a:cubicBezTo>
                    <a:pt x="196" y="735"/>
                    <a:pt x="194" y="737"/>
                    <a:pt x="190" y="741"/>
                  </a:cubicBezTo>
                  <a:cubicBezTo>
                    <a:pt x="187" y="744"/>
                    <a:pt x="182" y="745"/>
                    <a:pt x="181" y="749"/>
                  </a:cubicBezTo>
                  <a:cubicBezTo>
                    <a:pt x="180" y="753"/>
                    <a:pt x="182" y="755"/>
                    <a:pt x="184" y="755"/>
                  </a:cubicBezTo>
                  <a:cubicBezTo>
                    <a:pt x="186" y="756"/>
                    <a:pt x="191" y="755"/>
                    <a:pt x="191" y="755"/>
                  </a:cubicBezTo>
                  <a:cubicBezTo>
                    <a:pt x="191" y="755"/>
                    <a:pt x="193" y="757"/>
                    <a:pt x="195" y="757"/>
                  </a:cubicBezTo>
                  <a:cubicBezTo>
                    <a:pt x="197" y="757"/>
                    <a:pt x="201" y="755"/>
                    <a:pt x="201" y="755"/>
                  </a:cubicBezTo>
                  <a:cubicBezTo>
                    <a:pt x="201" y="755"/>
                    <a:pt x="204" y="757"/>
                    <a:pt x="206" y="757"/>
                  </a:cubicBezTo>
                  <a:cubicBezTo>
                    <a:pt x="208" y="757"/>
                    <a:pt x="211" y="755"/>
                    <a:pt x="211" y="755"/>
                  </a:cubicBezTo>
                  <a:cubicBezTo>
                    <a:pt x="211" y="755"/>
                    <a:pt x="213" y="757"/>
                    <a:pt x="215" y="756"/>
                  </a:cubicBezTo>
                  <a:cubicBezTo>
                    <a:pt x="218" y="756"/>
                    <a:pt x="219" y="755"/>
                    <a:pt x="219" y="755"/>
                  </a:cubicBezTo>
                  <a:cubicBezTo>
                    <a:pt x="219" y="755"/>
                    <a:pt x="220" y="755"/>
                    <a:pt x="222" y="755"/>
                  </a:cubicBezTo>
                  <a:cubicBezTo>
                    <a:pt x="224" y="755"/>
                    <a:pt x="226" y="752"/>
                    <a:pt x="226" y="752"/>
                  </a:cubicBezTo>
                  <a:cubicBezTo>
                    <a:pt x="227" y="751"/>
                    <a:pt x="230" y="753"/>
                    <a:pt x="234" y="749"/>
                  </a:cubicBezTo>
                  <a:cubicBezTo>
                    <a:pt x="238" y="746"/>
                    <a:pt x="240" y="739"/>
                    <a:pt x="244" y="734"/>
                  </a:cubicBezTo>
                  <a:cubicBezTo>
                    <a:pt x="248" y="729"/>
                    <a:pt x="249" y="732"/>
                    <a:pt x="250" y="727"/>
                  </a:cubicBezTo>
                  <a:cubicBezTo>
                    <a:pt x="251" y="722"/>
                    <a:pt x="249" y="718"/>
                    <a:pt x="248" y="716"/>
                  </a:cubicBezTo>
                  <a:cubicBezTo>
                    <a:pt x="246" y="713"/>
                    <a:pt x="245" y="706"/>
                    <a:pt x="245" y="704"/>
                  </a:cubicBezTo>
                  <a:cubicBezTo>
                    <a:pt x="241" y="689"/>
                    <a:pt x="270" y="611"/>
                    <a:pt x="255" y="550"/>
                  </a:cubicBezTo>
                  <a:cubicBezTo>
                    <a:pt x="254" y="548"/>
                    <a:pt x="254" y="547"/>
                    <a:pt x="254" y="545"/>
                  </a:cubicBezTo>
                  <a:cubicBezTo>
                    <a:pt x="257" y="538"/>
                    <a:pt x="260" y="528"/>
                    <a:pt x="261" y="527"/>
                  </a:cubicBezTo>
                  <a:cubicBezTo>
                    <a:pt x="261" y="524"/>
                    <a:pt x="268" y="538"/>
                    <a:pt x="270" y="543"/>
                  </a:cubicBezTo>
                  <a:cubicBezTo>
                    <a:pt x="271" y="547"/>
                    <a:pt x="271" y="517"/>
                    <a:pt x="271" y="506"/>
                  </a:cubicBezTo>
                  <a:cubicBezTo>
                    <a:pt x="272" y="505"/>
                    <a:pt x="272" y="503"/>
                    <a:pt x="271" y="502"/>
                  </a:cubicBezTo>
                  <a:cubicBezTo>
                    <a:pt x="272" y="501"/>
                    <a:pt x="271" y="498"/>
                    <a:pt x="269" y="493"/>
                  </a:cubicBezTo>
                  <a:cubicBezTo>
                    <a:pt x="264" y="474"/>
                    <a:pt x="255" y="435"/>
                    <a:pt x="251" y="410"/>
                  </a:cubicBezTo>
                  <a:cubicBezTo>
                    <a:pt x="246" y="380"/>
                    <a:pt x="247" y="277"/>
                    <a:pt x="245" y="255"/>
                  </a:cubicBezTo>
                  <a:cubicBezTo>
                    <a:pt x="245" y="247"/>
                    <a:pt x="245" y="239"/>
                    <a:pt x="245" y="233"/>
                  </a:cubicBezTo>
                  <a:cubicBezTo>
                    <a:pt x="246" y="233"/>
                    <a:pt x="246" y="232"/>
                    <a:pt x="247" y="232"/>
                  </a:cubicBezTo>
                  <a:cubicBezTo>
                    <a:pt x="248" y="229"/>
                    <a:pt x="253" y="227"/>
                    <a:pt x="253" y="227"/>
                  </a:cubicBezTo>
                  <a:cubicBezTo>
                    <a:pt x="256" y="244"/>
                    <a:pt x="256" y="244"/>
                    <a:pt x="256" y="244"/>
                  </a:cubicBezTo>
                  <a:cubicBezTo>
                    <a:pt x="256" y="244"/>
                    <a:pt x="261" y="235"/>
                    <a:pt x="261" y="236"/>
                  </a:cubicBezTo>
                  <a:cubicBezTo>
                    <a:pt x="260" y="237"/>
                    <a:pt x="263" y="260"/>
                    <a:pt x="263" y="260"/>
                  </a:cubicBezTo>
                  <a:cubicBezTo>
                    <a:pt x="263" y="260"/>
                    <a:pt x="264" y="250"/>
                    <a:pt x="263" y="245"/>
                  </a:cubicBezTo>
                  <a:cubicBezTo>
                    <a:pt x="263" y="239"/>
                    <a:pt x="265" y="236"/>
                    <a:pt x="266" y="235"/>
                  </a:cubicBezTo>
                  <a:cubicBezTo>
                    <a:pt x="267" y="235"/>
                    <a:pt x="267" y="233"/>
                    <a:pt x="268" y="230"/>
                  </a:cubicBezTo>
                  <a:cubicBezTo>
                    <a:pt x="268" y="231"/>
                    <a:pt x="268" y="231"/>
                    <a:pt x="268" y="231"/>
                  </a:cubicBezTo>
                  <a:cubicBezTo>
                    <a:pt x="287" y="263"/>
                    <a:pt x="303" y="279"/>
                    <a:pt x="321" y="290"/>
                  </a:cubicBezTo>
                  <a:cubicBezTo>
                    <a:pt x="328" y="295"/>
                    <a:pt x="328" y="295"/>
                    <a:pt x="328" y="299"/>
                  </a:cubicBezTo>
                  <a:cubicBezTo>
                    <a:pt x="328" y="303"/>
                    <a:pt x="315" y="309"/>
                    <a:pt x="312" y="313"/>
                  </a:cubicBezTo>
                  <a:cubicBezTo>
                    <a:pt x="310" y="316"/>
                    <a:pt x="301" y="323"/>
                    <a:pt x="301" y="326"/>
                  </a:cubicBezTo>
                  <a:cubicBezTo>
                    <a:pt x="301" y="330"/>
                    <a:pt x="304" y="329"/>
                    <a:pt x="308" y="328"/>
                  </a:cubicBezTo>
                  <a:cubicBezTo>
                    <a:pt x="312" y="326"/>
                    <a:pt x="317" y="320"/>
                    <a:pt x="320" y="320"/>
                  </a:cubicBezTo>
                  <a:cubicBezTo>
                    <a:pt x="333" y="318"/>
                    <a:pt x="332" y="328"/>
                    <a:pt x="330" y="338"/>
                  </a:cubicBezTo>
                  <a:cubicBezTo>
                    <a:pt x="329" y="341"/>
                    <a:pt x="326" y="343"/>
                    <a:pt x="323" y="346"/>
                  </a:cubicBezTo>
                  <a:cubicBezTo>
                    <a:pt x="320" y="350"/>
                    <a:pt x="318" y="351"/>
                    <a:pt x="320" y="353"/>
                  </a:cubicBezTo>
                  <a:cubicBezTo>
                    <a:pt x="322" y="355"/>
                    <a:pt x="329" y="349"/>
                    <a:pt x="331" y="348"/>
                  </a:cubicBezTo>
                  <a:cubicBezTo>
                    <a:pt x="332" y="348"/>
                    <a:pt x="334" y="344"/>
                    <a:pt x="334" y="343"/>
                  </a:cubicBezTo>
                  <a:cubicBezTo>
                    <a:pt x="335" y="342"/>
                    <a:pt x="338" y="334"/>
                    <a:pt x="338" y="336"/>
                  </a:cubicBezTo>
                  <a:cubicBezTo>
                    <a:pt x="338" y="337"/>
                    <a:pt x="337" y="347"/>
                    <a:pt x="337" y="347"/>
                  </a:cubicBezTo>
                  <a:cubicBezTo>
                    <a:pt x="337" y="347"/>
                    <a:pt x="331" y="353"/>
                    <a:pt x="329" y="356"/>
                  </a:cubicBezTo>
                  <a:cubicBezTo>
                    <a:pt x="326" y="359"/>
                    <a:pt x="326" y="361"/>
                    <a:pt x="328" y="362"/>
                  </a:cubicBezTo>
                  <a:cubicBezTo>
                    <a:pt x="329" y="362"/>
                    <a:pt x="337" y="356"/>
                    <a:pt x="339" y="355"/>
                  </a:cubicBezTo>
                  <a:cubicBezTo>
                    <a:pt x="340" y="354"/>
                    <a:pt x="341" y="353"/>
                    <a:pt x="341" y="353"/>
                  </a:cubicBezTo>
                  <a:cubicBezTo>
                    <a:pt x="344" y="347"/>
                    <a:pt x="344" y="347"/>
                    <a:pt x="344" y="347"/>
                  </a:cubicBezTo>
                  <a:cubicBezTo>
                    <a:pt x="344" y="347"/>
                    <a:pt x="345" y="341"/>
                    <a:pt x="345" y="341"/>
                  </a:cubicBezTo>
                  <a:cubicBezTo>
                    <a:pt x="346" y="342"/>
                    <a:pt x="345" y="348"/>
                    <a:pt x="344" y="352"/>
                  </a:cubicBezTo>
                  <a:cubicBezTo>
                    <a:pt x="343" y="357"/>
                    <a:pt x="338" y="364"/>
                    <a:pt x="339" y="366"/>
                  </a:cubicBezTo>
                  <a:cubicBezTo>
                    <a:pt x="342" y="372"/>
                    <a:pt x="349" y="355"/>
                    <a:pt x="350" y="353"/>
                  </a:cubicBezTo>
                  <a:cubicBezTo>
                    <a:pt x="350" y="351"/>
                    <a:pt x="350" y="342"/>
                    <a:pt x="350" y="342"/>
                  </a:cubicBezTo>
                  <a:cubicBezTo>
                    <a:pt x="350" y="342"/>
                    <a:pt x="353" y="349"/>
                    <a:pt x="353" y="351"/>
                  </a:cubicBezTo>
                  <a:cubicBezTo>
                    <a:pt x="354" y="353"/>
                    <a:pt x="354" y="360"/>
                    <a:pt x="354" y="361"/>
                  </a:cubicBezTo>
                  <a:cubicBezTo>
                    <a:pt x="355" y="362"/>
                    <a:pt x="356" y="362"/>
                    <a:pt x="357" y="361"/>
                  </a:cubicBezTo>
                  <a:cubicBezTo>
                    <a:pt x="358" y="360"/>
                    <a:pt x="359" y="353"/>
                    <a:pt x="358" y="351"/>
                  </a:cubicBezTo>
                  <a:close/>
                  <a:moveTo>
                    <a:pt x="174" y="77"/>
                  </a:moveTo>
                  <a:cubicBezTo>
                    <a:pt x="174" y="77"/>
                    <a:pt x="174" y="77"/>
                    <a:pt x="173" y="77"/>
                  </a:cubicBezTo>
                  <a:cubicBezTo>
                    <a:pt x="174" y="76"/>
                    <a:pt x="174" y="76"/>
                    <a:pt x="175" y="76"/>
                  </a:cubicBezTo>
                  <a:cubicBezTo>
                    <a:pt x="175" y="76"/>
                    <a:pt x="175" y="76"/>
                    <a:pt x="175" y="76"/>
                  </a:cubicBezTo>
                  <a:cubicBezTo>
                    <a:pt x="175" y="76"/>
                    <a:pt x="175" y="76"/>
                    <a:pt x="175" y="75"/>
                  </a:cubicBezTo>
                  <a:cubicBezTo>
                    <a:pt x="175" y="75"/>
                    <a:pt x="175" y="75"/>
                    <a:pt x="175" y="75"/>
                  </a:cubicBezTo>
                  <a:cubicBezTo>
                    <a:pt x="175" y="76"/>
                    <a:pt x="175" y="76"/>
                    <a:pt x="174" y="77"/>
                  </a:cubicBezTo>
                  <a:close/>
                  <a:moveTo>
                    <a:pt x="175" y="76"/>
                  </a:moveTo>
                  <a:cubicBezTo>
                    <a:pt x="175" y="76"/>
                    <a:pt x="175" y="77"/>
                    <a:pt x="175" y="77"/>
                  </a:cubicBezTo>
                  <a:cubicBezTo>
                    <a:pt x="175" y="76"/>
                    <a:pt x="175" y="76"/>
                    <a:pt x="175" y="76"/>
                  </a:cubicBezTo>
                  <a:cubicBezTo>
                    <a:pt x="175" y="76"/>
                    <a:pt x="175" y="76"/>
                    <a:pt x="175" y="76"/>
                  </a:cubicBezTo>
                  <a:close/>
                  <a:moveTo>
                    <a:pt x="176" y="75"/>
                  </a:moveTo>
                  <a:cubicBezTo>
                    <a:pt x="175" y="76"/>
                    <a:pt x="175" y="76"/>
                    <a:pt x="175" y="76"/>
                  </a:cubicBezTo>
                  <a:cubicBezTo>
                    <a:pt x="175" y="76"/>
                    <a:pt x="176" y="75"/>
                    <a:pt x="176" y="75"/>
                  </a:cubicBezTo>
                  <a:cubicBezTo>
                    <a:pt x="176" y="75"/>
                    <a:pt x="176" y="75"/>
                    <a:pt x="176" y="75"/>
                  </a:cubicBezTo>
                  <a:close/>
                  <a:moveTo>
                    <a:pt x="179" y="82"/>
                  </a:moveTo>
                  <a:cubicBezTo>
                    <a:pt x="179" y="82"/>
                    <a:pt x="179" y="82"/>
                    <a:pt x="178" y="83"/>
                  </a:cubicBezTo>
                  <a:cubicBezTo>
                    <a:pt x="178" y="82"/>
                    <a:pt x="178" y="82"/>
                    <a:pt x="179" y="82"/>
                  </a:cubicBezTo>
                  <a:cubicBezTo>
                    <a:pt x="179" y="82"/>
                    <a:pt x="179" y="82"/>
                    <a:pt x="179" y="82"/>
                  </a:cubicBezTo>
                  <a:cubicBezTo>
                    <a:pt x="179" y="82"/>
                    <a:pt x="179" y="82"/>
                    <a:pt x="179" y="82"/>
                  </a:cubicBezTo>
                  <a:cubicBezTo>
                    <a:pt x="179" y="82"/>
                    <a:pt x="179" y="82"/>
                    <a:pt x="179" y="82"/>
                  </a:cubicBezTo>
                  <a:close/>
                  <a:moveTo>
                    <a:pt x="178" y="75"/>
                  </a:moveTo>
                  <a:cubicBezTo>
                    <a:pt x="178" y="75"/>
                    <a:pt x="178" y="75"/>
                    <a:pt x="178" y="75"/>
                  </a:cubicBezTo>
                  <a:cubicBezTo>
                    <a:pt x="178" y="74"/>
                    <a:pt x="178" y="74"/>
                    <a:pt x="178" y="74"/>
                  </a:cubicBezTo>
                  <a:cubicBezTo>
                    <a:pt x="178" y="74"/>
                    <a:pt x="178" y="75"/>
                    <a:pt x="178" y="75"/>
                  </a:cubicBezTo>
                  <a:close/>
                  <a:moveTo>
                    <a:pt x="180" y="73"/>
                  </a:moveTo>
                  <a:cubicBezTo>
                    <a:pt x="180" y="74"/>
                    <a:pt x="179" y="74"/>
                    <a:pt x="179" y="75"/>
                  </a:cubicBezTo>
                  <a:cubicBezTo>
                    <a:pt x="179" y="75"/>
                    <a:pt x="179" y="74"/>
                    <a:pt x="179" y="74"/>
                  </a:cubicBezTo>
                  <a:cubicBezTo>
                    <a:pt x="179" y="74"/>
                    <a:pt x="180" y="73"/>
                    <a:pt x="180" y="73"/>
                  </a:cubicBezTo>
                  <a:cubicBezTo>
                    <a:pt x="180" y="73"/>
                    <a:pt x="180" y="73"/>
                    <a:pt x="180" y="73"/>
                  </a:cubicBezTo>
                  <a:close/>
                  <a:moveTo>
                    <a:pt x="180" y="74"/>
                  </a:moveTo>
                  <a:cubicBezTo>
                    <a:pt x="180" y="74"/>
                    <a:pt x="180" y="74"/>
                    <a:pt x="180" y="74"/>
                  </a:cubicBezTo>
                  <a:cubicBezTo>
                    <a:pt x="179" y="76"/>
                    <a:pt x="179" y="76"/>
                    <a:pt x="179" y="76"/>
                  </a:cubicBezTo>
                  <a:cubicBezTo>
                    <a:pt x="178" y="76"/>
                    <a:pt x="178" y="77"/>
                    <a:pt x="178" y="77"/>
                  </a:cubicBezTo>
                  <a:cubicBezTo>
                    <a:pt x="178" y="77"/>
                    <a:pt x="178" y="76"/>
                    <a:pt x="179" y="75"/>
                  </a:cubicBezTo>
                  <a:cubicBezTo>
                    <a:pt x="179" y="75"/>
                    <a:pt x="179" y="74"/>
                    <a:pt x="180" y="74"/>
                  </a:cubicBezTo>
                  <a:close/>
                  <a:moveTo>
                    <a:pt x="179" y="77"/>
                  </a:moveTo>
                  <a:cubicBezTo>
                    <a:pt x="179" y="77"/>
                    <a:pt x="179" y="77"/>
                    <a:pt x="179" y="77"/>
                  </a:cubicBezTo>
                  <a:cubicBezTo>
                    <a:pt x="179" y="77"/>
                    <a:pt x="179" y="77"/>
                    <a:pt x="179" y="78"/>
                  </a:cubicBezTo>
                  <a:cubicBezTo>
                    <a:pt x="179" y="77"/>
                    <a:pt x="179" y="77"/>
                    <a:pt x="179" y="77"/>
                  </a:cubicBezTo>
                  <a:close/>
                  <a:moveTo>
                    <a:pt x="179" y="78"/>
                  </a:moveTo>
                  <a:cubicBezTo>
                    <a:pt x="179" y="78"/>
                    <a:pt x="179" y="77"/>
                    <a:pt x="179" y="77"/>
                  </a:cubicBezTo>
                  <a:cubicBezTo>
                    <a:pt x="179" y="78"/>
                    <a:pt x="179" y="79"/>
                    <a:pt x="179" y="79"/>
                  </a:cubicBezTo>
                  <a:cubicBezTo>
                    <a:pt x="178" y="79"/>
                    <a:pt x="178" y="80"/>
                    <a:pt x="178" y="80"/>
                  </a:cubicBezTo>
                  <a:cubicBezTo>
                    <a:pt x="178" y="79"/>
                    <a:pt x="179" y="78"/>
                    <a:pt x="179" y="78"/>
                  </a:cubicBezTo>
                  <a:close/>
                  <a:moveTo>
                    <a:pt x="179" y="79"/>
                  </a:moveTo>
                  <a:cubicBezTo>
                    <a:pt x="178" y="81"/>
                    <a:pt x="178" y="81"/>
                    <a:pt x="178" y="82"/>
                  </a:cubicBezTo>
                  <a:cubicBezTo>
                    <a:pt x="178" y="82"/>
                    <a:pt x="178" y="82"/>
                    <a:pt x="178" y="83"/>
                  </a:cubicBezTo>
                  <a:cubicBezTo>
                    <a:pt x="178" y="82"/>
                    <a:pt x="178" y="81"/>
                    <a:pt x="178" y="80"/>
                  </a:cubicBezTo>
                  <a:cubicBezTo>
                    <a:pt x="178" y="80"/>
                    <a:pt x="178" y="80"/>
                    <a:pt x="179" y="79"/>
                  </a:cubicBezTo>
                  <a:close/>
                  <a:moveTo>
                    <a:pt x="178" y="82"/>
                  </a:moveTo>
                  <a:cubicBezTo>
                    <a:pt x="178" y="83"/>
                    <a:pt x="178" y="83"/>
                    <a:pt x="178" y="83"/>
                  </a:cubicBezTo>
                  <a:cubicBezTo>
                    <a:pt x="178" y="83"/>
                    <a:pt x="178" y="83"/>
                    <a:pt x="178" y="83"/>
                  </a:cubicBezTo>
                  <a:lnTo>
                    <a:pt x="178" y="82"/>
                  </a:lnTo>
                  <a:close/>
                  <a:moveTo>
                    <a:pt x="179" y="82"/>
                  </a:moveTo>
                  <a:cubicBezTo>
                    <a:pt x="179" y="80"/>
                    <a:pt x="179" y="79"/>
                    <a:pt x="180" y="78"/>
                  </a:cubicBezTo>
                  <a:cubicBezTo>
                    <a:pt x="180" y="78"/>
                    <a:pt x="180" y="77"/>
                    <a:pt x="180" y="77"/>
                  </a:cubicBezTo>
                  <a:cubicBezTo>
                    <a:pt x="180" y="79"/>
                    <a:pt x="179" y="80"/>
                    <a:pt x="179" y="81"/>
                  </a:cubicBezTo>
                  <a:cubicBezTo>
                    <a:pt x="179" y="81"/>
                    <a:pt x="179" y="82"/>
                    <a:pt x="179" y="82"/>
                  </a:cubicBezTo>
                  <a:close/>
                  <a:moveTo>
                    <a:pt x="186" y="58"/>
                  </a:moveTo>
                  <a:cubicBezTo>
                    <a:pt x="186" y="57"/>
                    <a:pt x="187" y="57"/>
                    <a:pt x="187" y="56"/>
                  </a:cubicBezTo>
                  <a:cubicBezTo>
                    <a:pt x="187" y="57"/>
                    <a:pt x="187" y="57"/>
                    <a:pt x="187" y="57"/>
                  </a:cubicBezTo>
                  <a:cubicBezTo>
                    <a:pt x="187" y="57"/>
                    <a:pt x="186" y="58"/>
                    <a:pt x="186" y="58"/>
                  </a:cubicBezTo>
                  <a:cubicBezTo>
                    <a:pt x="186" y="58"/>
                    <a:pt x="186" y="58"/>
                    <a:pt x="186" y="58"/>
                  </a:cubicBezTo>
                  <a:close/>
                  <a:moveTo>
                    <a:pt x="182" y="63"/>
                  </a:moveTo>
                  <a:cubicBezTo>
                    <a:pt x="182" y="63"/>
                    <a:pt x="182" y="63"/>
                    <a:pt x="182" y="64"/>
                  </a:cubicBezTo>
                  <a:cubicBezTo>
                    <a:pt x="181" y="64"/>
                    <a:pt x="181" y="64"/>
                    <a:pt x="181" y="64"/>
                  </a:cubicBezTo>
                  <a:lnTo>
                    <a:pt x="182" y="63"/>
                  </a:lnTo>
                  <a:close/>
                  <a:moveTo>
                    <a:pt x="181" y="64"/>
                  </a:moveTo>
                  <a:cubicBezTo>
                    <a:pt x="181" y="64"/>
                    <a:pt x="181" y="64"/>
                    <a:pt x="181" y="64"/>
                  </a:cubicBezTo>
                  <a:cubicBezTo>
                    <a:pt x="181" y="64"/>
                    <a:pt x="181" y="64"/>
                    <a:pt x="181" y="65"/>
                  </a:cubicBezTo>
                  <a:cubicBezTo>
                    <a:pt x="181" y="65"/>
                    <a:pt x="181" y="66"/>
                    <a:pt x="180" y="66"/>
                  </a:cubicBezTo>
                  <a:cubicBezTo>
                    <a:pt x="180" y="66"/>
                    <a:pt x="180" y="66"/>
                    <a:pt x="180" y="66"/>
                  </a:cubicBezTo>
                  <a:cubicBezTo>
                    <a:pt x="181" y="65"/>
                    <a:pt x="181" y="65"/>
                    <a:pt x="181" y="64"/>
                  </a:cubicBezTo>
                  <a:close/>
                  <a:moveTo>
                    <a:pt x="182" y="69"/>
                  </a:moveTo>
                  <a:cubicBezTo>
                    <a:pt x="182" y="69"/>
                    <a:pt x="182" y="69"/>
                    <a:pt x="182" y="69"/>
                  </a:cubicBezTo>
                  <a:cubicBezTo>
                    <a:pt x="182" y="69"/>
                    <a:pt x="182" y="69"/>
                    <a:pt x="182" y="69"/>
                  </a:cubicBezTo>
                  <a:cubicBezTo>
                    <a:pt x="181" y="70"/>
                    <a:pt x="180" y="72"/>
                    <a:pt x="179" y="73"/>
                  </a:cubicBezTo>
                  <a:cubicBezTo>
                    <a:pt x="180" y="72"/>
                    <a:pt x="180" y="72"/>
                    <a:pt x="180" y="72"/>
                  </a:cubicBezTo>
                  <a:cubicBezTo>
                    <a:pt x="181" y="71"/>
                    <a:pt x="181" y="70"/>
                    <a:pt x="182" y="69"/>
                  </a:cubicBezTo>
                  <a:close/>
                  <a:moveTo>
                    <a:pt x="176" y="71"/>
                  </a:moveTo>
                  <a:cubicBezTo>
                    <a:pt x="177" y="70"/>
                    <a:pt x="179" y="68"/>
                    <a:pt x="180" y="66"/>
                  </a:cubicBezTo>
                  <a:cubicBezTo>
                    <a:pt x="180" y="67"/>
                    <a:pt x="180" y="67"/>
                    <a:pt x="179" y="68"/>
                  </a:cubicBezTo>
                  <a:cubicBezTo>
                    <a:pt x="179" y="68"/>
                    <a:pt x="179" y="69"/>
                    <a:pt x="178" y="69"/>
                  </a:cubicBezTo>
                  <a:cubicBezTo>
                    <a:pt x="178" y="70"/>
                    <a:pt x="177" y="71"/>
                    <a:pt x="176" y="71"/>
                  </a:cubicBezTo>
                  <a:close/>
                  <a:moveTo>
                    <a:pt x="178" y="71"/>
                  </a:moveTo>
                  <a:cubicBezTo>
                    <a:pt x="178" y="71"/>
                    <a:pt x="178" y="70"/>
                    <a:pt x="178" y="70"/>
                  </a:cubicBezTo>
                  <a:cubicBezTo>
                    <a:pt x="178" y="70"/>
                    <a:pt x="178" y="70"/>
                    <a:pt x="178" y="70"/>
                  </a:cubicBezTo>
                  <a:lnTo>
                    <a:pt x="178" y="71"/>
                  </a:lnTo>
                  <a:close/>
                  <a:moveTo>
                    <a:pt x="177" y="75"/>
                  </a:moveTo>
                  <a:cubicBezTo>
                    <a:pt x="178" y="75"/>
                    <a:pt x="178" y="75"/>
                    <a:pt x="178" y="75"/>
                  </a:cubicBezTo>
                  <a:cubicBezTo>
                    <a:pt x="178" y="75"/>
                    <a:pt x="178" y="75"/>
                    <a:pt x="178" y="75"/>
                  </a:cubicBezTo>
                  <a:cubicBezTo>
                    <a:pt x="178" y="76"/>
                    <a:pt x="178" y="76"/>
                    <a:pt x="178" y="76"/>
                  </a:cubicBezTo>
                  <a:cubicBezTo>
                    <a:pt x="177" y="76"/>
                    <a:pt x="177" y="76"/>
                    <a:pt x="177" y="76"/>
                  </a:cubicBezTo>
                  <a:cubicBezTo>
                    <a:pt x="177" y="76"/>
                    <a:pt x="177" y="76"/>
                    <a:pt x="177" y="75"/>
                  </a:cubicBezTo>
                  <a:close/>
                  <a:moveTo>
                    <a:pt x="177" y="76"/>
                  </a:moveTo>
                  <a:cubicBezTo>
                    <a:pt x="177" y="77"/>
                    <a:pt x="177" y="77"/>
                    <a:pt x="177" y="77"/>
                  </a:cubicBezTo>
                  <a:cubicBezTo>
                    <a:pt x="177" y="77"/>
                    <a:pt x="177" y="76"/>
                    <a:pt x="177" y="76"/>
                  </a:cubicBezTo>
                  <a:cubicBezTo>
                    <a:pt x="177" y="76"/>
                    <a:pt x="177" y="76"/>
                    <a:pt x="177" y="76"/>
                  </a:cubicBezTo>
                  <a:close/>
                  <a:moveTo>
                    <a:pt x="176" y="76"/>
                  </a:moveTo>
                  <a:cubicBezTo>
                    <a:pt x="176" y="76"/>
                    <a:pt x="176" y="76"/>
                    <a:pt x="176" y="76"/>
                  </a:cubicBezTo>
                  <a:cubicBezTo>
                    <a:pt x="177" y="75"/>
                    <a:pt x="177" y="75"/>
                    <a:pt x="177" y="74"/>
                  </a:cubicBezTo>
                  <a:cubicBezTo>
                    <a:pt x="177" y="74"/>
                    <a:pt x="177" y="74"/>
                    <a:pt x="177" y="74"/>
                  </a:cubicBezTo>
                  <a:cubicBezTo>
                    <a:pt x="177" y="75"/>
                    <a:pt x="177" y="75"/>
                    <a:pt x="177" y="75"/>
                  </a:cubicBezTo>
                  <a:cubicBezTo>
                    <a:pt x="177" y="75"/>
                    <a:pt x="177" y="75"/>
                    <a:pt x="176" y="76"/>
                  </a:cubicBezTo>
                  <a:close/>
                  <a:moveTo>
                    <a:pt x="177" y="75"/>
                  </a:moveTo>
                  <a:cubicBezTo>
                    <a:pt x="177" y="76"/>
                    <a:pt x="177" y="76"/>
                    <a:pt x="177" y="76"/>
                  </a:cubicBezTo>
                  <a:cubicBezTo>
                    <a:pt x="177" y="76"/>
                    <a:pt x="177" y="76"/>
                    <a:pt x="177" y="76"/>
                  </a:cubicBezTo>
                  <a:cubicBezTo>
                    <a:pt x="177" y="76"/>
                    <a:pt x="177" y="76"/>
                    <a:pt x="177" y="75"/>
                  </a:cubicBezTo>
                  <a:close/>
                  <a:moveTo>
                    <a:pt x="177" y="76"/>
                  </a:moveTo>
                  <a:cubicBezTo>
                    <a:pt x="177" y="76"/>
                    <a:pt x="177" y="76"/>
                    <a:pt x="177" y="76"/>
                  </a:cubicBezTo>
                  <a:cubicBezTo>
                    <a:pt x="177" y="76"/>
                    <a:pt x="177" y="76"/>
                    <a:pt x="177" y="76"/>
                  </a:cubicBezTo>
                  <a:cubicBezTo>
                    <a:pt x="177" y="76"/>
                    <a:pt x="177" y="76"/>
                    <a:pt x="177" y="76"/>
                  </a:cubicBezTo>
                  <a:cubicBezTo>
                    <a:pt x="177" y="76"/>
                    <a:pt x="177" y="76"/>
                    <a:pt x="177" y="76"/>
                  </a:cubicBezTo>
                  <a:close/>
                  <a:moveTo>
                    <a:pt x="177" y="79"/>
                  </a:moveTo>
                  <a:cubicBezTo>
                    <a:pt x="177" y="79"/>
                    <a:pt x="177" y="78"/>
                    <a:pt x="177" y="78"/>
                  </a:cubicBezTo>
                  <a:cubicBezTo>
                    <a:pt x="177" y="78"/>
                    <a:pt x="177" y="79"/>
                    <a:pt x="177" y="79"/>
                  </a:cubicBezTo>
                  <a:cubicBezTo>
                    <a:pt x="177" y="80"/>
                    <a:pt x="177" y="80"/>
                    <a:pt x="176" y="80"/>
                  </a:cubicBezTo>
                  <a:cubicBezTo>
                    <a:pt x="176" y="80"/>
                    <a:pt x="176" y="79"/>
                    <a:pt x="177" y="79"/>
                  </a:cubicBezTo>
                  <a:close/>
                  <a:moveTo>
                    <a:pt x="178" y="78"/>
                  </a:moveTo>
                  <a:cubicBezTo>
                    <a:pt x="178" y="79"/>
                    <a:pt x="178" y="79"/>
                    <a:pt x="178" y="79"/>
                  </a:cubicBezTo>
                  <a:cubicBezTo>
                    <a:pt x="178" y="79"/>
                    <a:pt x="178" y="79"/>
                    <a:pt x="178" y="79"/>
                  </a:cubicBezTo>
                  <a:cubicBezTo>
                    <a:pt x="178" y="79"/>
                    <a:pt x="178" y="79"/>
                    <a:pt x="178" y="79"/>
                  </a:cubicBezTo>
                  <a:cubicBezTo>
                    <a:pt x="178" y="79"/>
                    <a:pt x="178" y="80"/>
                    <a:pt x="178" y="80"/>
                  </a:cubicBezTo>
                  <a:cubicBezTo>
                    <a:pt x="178" y="80"/>
                    <a:pt x="177" y="81"/>
                    <a:pt x="177" y="81"/>
                  </a:cubicBezTo>
                  <a:cubicBezTo>
                    <a:pt x="177" y="80"/>
                    <a:pt x="177" y="80"/>
                    <a:pt x="177" y="80"/>
                  </a:cubicBezTo>
                  <a:cubicBezTo>
                    <a:pt x="178" y="79"/>
                    <a:pt x="178" y="79"/>
                    <a:pt x="178" y="78"/>
                  </a:cubicBezTo>
                  <a:close/>
                  <a:moveTo>
                    <a:pt x="177" y="81"/>
                  </a:moveTo>
                  <a:cubicBezTo>
                    <a:pt x="177" y="81"/>
                    <a:pt x="178" y="81"/>
                    <a:pt x="178" y="80"/>
                  </a:cubicBezTo>
                  <a:cubicBezTo>
                    <a:pt x="178" y="81"/>
                    <a:pt x="177" y="82"/>
                    <a:pt x="177" y="83"/>
                  </a:cubicBezTo>
                  <a:cubicBezTo>
                    <a:pt x="177" y="83"/>
                    <a:pt x="177" y="83"/>
                    <a:pt x="177" y="83"/>
                  </a:cubicBezTo>
                  <a:cubicBezTo>
                    <a:pt x="177" y="83"/>
                    <a:pt x="177" y="83"/>
                    <a:pt x="177" y="83"/>
                  </a:cubicBezTo>
                  <a:cubicBezTo>
                    <a:pt x="177" y="83"/>
                    <a:pt x="177" y="83"/>
                    <a:pt x="177" y="83"/>
                  </a:cubicBezTo>
                  <a:cubicBezTo>
                    <a:pt x="177" y="83"/>
                    <a:pt x="178" y="83"/>
                    <a:pt x="178" y="83"/>
                  </a:cubicBezTo>
                  <a:cubicBezTo>
                    <a:pt x="178" y="83"/>
                    <a:pt x="178" y="83"/>
                    <a:pt x="178" y="82"/>
                  </a:cubicBezTo>
                  <a:cubicBezTo>
                    <a:pt x="178" y="83"/>
                    <a:pt x="178" y="83"/>
                    <a:pt x="178" y="83"/>
                  </a:cubicBezTo>
                  <a:cubicBezTo>
                    <a:pt x="178" y="83"/>
                    <a:pt x="177" y="84"/>
                    <a:pt x="176" y="85"/>
                  </a:cubicBezTo>
                  <a:cubicBezTo>
                    <a:pt x="177" y="83"/>
                    <a:pt x="177" y="82"/>
                    <a:pt x="177" y="81"/>
                  </a:cubicBezTo>
                  <a:close/>
                  <a:moveTo>
                    <a:pt x="181" y="80"/>
                  </a:moveTo>
                  <a:cubicBezTo>
                    <a:pt x="181" y="80"/>
                    <a:pt x="180" y="81"/>
                    <a:pt x="180" y="81"/>
                  </a:cubicBezTo>
                  <a:cubicBezTo>
                    <a:pt x="180" y="81"/>
                    <a:pt x="180" y="81"/>
                    <a:pt x="180" y="81"/>
                  </a:cubicBezTo>
                  <a:cubicBezTo>
                    <a:pt x="180" y="80"/>
                    <a:pt x="181" y="80"/>
                    <a:pt x="181" y="79"/>
                  </a:cubicBezTo>
                  <a:cubicBezTo>
                    <a:pt x="181" y="79"/>
                    <a:pt x="181" y="80"/>
                    <a:pt x="181" y="80"/>
                  </a:cubicBezTo>
                  <a:close/>
                  <a:moveTo>
                    <a:pt x="182" y="78"/>
                  </a:moveTo>
                  <a:cubicBezTo>
                    <a:pt x="181" y="79"/>
                    <a:pt x="181" y="79"/>
                    <a:pt x="180" y="80"/>
                  </a:cubicBezTo>
                  <a:cubicBezTo>
                    <a:pt x="180" y="79"/>
                    <a:pt x="181" y="79"/>
                    <a:pt x="181" y="78"/>
                  </a:cubicBezTo>
                  <a:cubicBezTo>
                    <a:pt x="181" y="77"/>
                    <a:pt x="182" y="76"/>
                    <a:pt x="182" y="76"/>
                  </a:cubicBezTo>
                  <a:cubicBezTo>
                    <a:pt x="182" y="76"/>
                    <a:pt x="182" y="77"/>
                    <a:pt x="182" y="78"/>
                  </a:cubicBezTo>
                  <a:close/>
                  <a:moveTo>
                    <a:pt x="209" y="22"/>
                  </a:moveTo>
                  <a:cubicBezTo>
                    <a:pt x="209" y="23"/>
                    <a:pt x="209" y="23"/>
                    <a:pt x="209" y="23"/>
                  </a:cubicBezTo>
                  <a:cubicBezTo>
                    <a:pt x="209" y="23"/>
                    <a:pt x="209" y="23"/>
                    <a:pt x="209" y="23"/>
                  </a:cubicBezTo>
                  <a:cubicBezTo>
                    <a:pt x="209" y="23"/>
                    <a:pt x="209" y="23"/>
                    <a:pt x="209" y="22"/>
                  </a:cubicBezTo>
                  <a:close/>
                  <a:moveTo>
                    <a:pt x="209" y="23"/>
                  </a:moveTo>
                  <a:cubicBezTo>
                    <a:pt x="209" y="23"/>
                    <a:pt x="209" y="23"/>
                    <a:pt x="209" y="23"/>
                  </a:cubicBezTo>
                  <a:cubicBezTo>
                    <a:pt x="209" y="23"/>
                    <a:pt x="209" y="23"/>
                    <a:pt x="209" y="23"/>
                  </a:cubicBezTo>
                  <a:cubicBezTo>
                    <a:pt x="209" y="23"/>
                    <a:pt x="209" y="23"/>
                    <a:pt x="209" y="23"/>
                  </a:cubicBezTo>
                  <a:close/>
                  <a:moveTo>
                    <a:pt x="209" y="24"/>
                  </a:moveTo>
                  <a:cubicBezTo>
                    <a:pt x="208" y="24"/>
                    <a:pt x="208" y="25"/>
                    <a:pt x="207" y="25"/>
                  </a:cubicBezTo>
                  <a:cubicBezTo>
                    <a:pt x="207" y="25"/>
                    <a:pt x="207" y="25"/>
                    <a:pt x="207" y="25"/>
                  </a:cubicBezTo>
                  <a:cubicBezTo>
                    <a:pt x="207" y="25"/>
                    <a:pt x="208" y="24"/>
                    <a:pt x="209" y="23"/>
                  </a:cubicBezTo>
                  <a:cubicBezTo>
                    <a:pt x="209" y="24"/>
                    <a:pt x="209" y="24"/>
                    <a:pt x="209" y="24"/>
                  </a:cubicBezTo>
                  <a:close/>
                  <a:moveTo>
                    <a:pt x="209" y="24"/>
                  </a:moveTo>
                  <a:cubicBezTo>
                    <a:pt x="209" y="24"/>
                    <a:pt x="209" y="24"/>
                    <a:pt x="209" y="23"/>
                  </a:cubicBezTo>
                  <a:cubicBezTo>
                    <a:pt x="209" y="23"/>
                    <a:pt x="209" y="23"/>
                    <a:pt x="210" y="23"/>
                  </a:cubicBezTo>
                  <a:cubicBezTo>
                    <a:pt x="210" y="23"/>
                    <a:pt x="210" y="22"/>
                    <a:pt x="210" y="22"/>
                  </a:cubicBezTo>
                  <a:cubicBezTo>
                    <a:pt x="210" y="23"/>
                    <a:pt x="209" y="23"/>
                    <a:pt x="209" y="24"/>
                  </a:cubicBezTo>
                  <a:close/>
                  <a:moveTo>
                    <a:pt x="211" y="22"/>
                  </a:moveTo>
                  <a:cubicBezTo>
                    <a:pt x="210" y="22"/>
                    <a:pt x="210" y="22"/>
                    <a:pt x="209" y="22"/>
                  </a:cubicBezTo>
                  <a:cubicBezTo>
                    <a:pt x="210" y="22"/>
                    <a:pt x="211" y="21"/>
                    <a:pt x="212" y="20"/>
                  </a:cubicBezTo>
                  <a:cubicBezTo>
                    <a:pt x="212" y="20"/>
                    <a:pt x="213" y="19"/>
                    <a:pt x="214" y="19"/>
                  </a:cubicBezTo>
                  <a:cubicBezTo>
                    <a:pt x="212" y="20"/>
                    <a:pt x="211" y="21"/>
                    <a:pt x="211" y="22"/>
                  </a:cubicBezTo>
                  <a:close/>
                  <a:moveTo>
                    <a:pt x="212" y="19"/>
                  </a:moveTo>
                  <a:cubicBezTo>
                    <a:pt x="212" y="19"/>
                    <a:pt x="211" y="19"/>
                    <a:pt x="211" y="20"/>
                  </a:cubicBezTo>
                  <a:cubicBezTo>
                    <a:pt x="212" y="19"/>
                    <a:pt x="213" y="18"/>
                    <a:pt x="214" y="17"/>
                  </a:cubicBezTo>
                  <a:cubicBezTo>
                    <a:pt x="215" y="17"/>
                    <a:pt x="215" y="17"/>
                    <a:pt x="215" y="17"/>
                  </a:cubicBezTo>
                  <a:cubicBezTo>
                    <a:pt x="214" y="18"/>
                    <a:pt x="213" y="18"/>
                    <a:pt x="212" y="19"/>
                  </a:cubicBezTo>
                  <a:close/>
                  <a:moveTo>
                    <a:pt x="239" y="118"/>
                  </a:moveTo>
                  <a:cubicBezTo>
                    <a:pt x="239" y="119"/>
                    <a:pt x="239" y="120"/>
                    <a:pt x="239" y="120"/>
                  </a:cubicBezTo>
                  <a:cubicBezTo>
                    <a:pt x="239" y="120"/>
                    <a:pt x="238" y="120"/>
                    <a:pt x="238" y="119"/>
                  </a:cubicBezTo>
                  <a:cubicBezTo>
                    <a:pt x="238" y="119"/>
                    <a:pt x="238" y="119"/>
                    <a:pt x="238" y="119"/>
                  </a:cubicBezTo>
                  <a:cubicBezTo>
                    <a:pt x="238" y="119"/>
                    <a:pt x="238" y="118"/>
                    <a:pt x="238" y="117"/>
                  </a:cubicBezTo>
                  <a:cubicBezTo>
                    <a:pt x="238" y="117"/>
                    <a:pt x="238" y="116"/>
                    <a:pt x="238" y="115"/>
                  </a:cubicBezTo>
                  <a:cubicBezTo>
                    <a:pt x="238" y="115"/>
                    <a:pt x="238" y="115"/>
                    <a:pt x="238" y="115"/>
                  </a:cubicBezTo>
                  <a:cubicBezTo>
                    <a:pt x="239" y="114"/>
                    <a:pt x="239" y="114"/>
                    <a:pt x="239" y="114"/>
                  </a:cubicBezTo>
                  <a:cubicBezTo>
                    <a:pt x="239" y="114"/>
                    <a:pt x="239" y="114"/>
                    <a:pt x="239" y="115"/>
                  </a:cubicBezTo>
                  <a:cubicBezTo>
                    <a:pt x="239" y="115"/>
                    <a:pt x="239" y="115"/>
                    <a:pt x="239" y="115"/>
                  </a:cubicBezTo>
                  <a:cubicBezTo>
                    <a:pt x="239" y="115"/>
                    <a:pt x="238" y="115"/>
                    <a:pt x="238" y="115"/>
                  </a:cubicBezTo>
                  <a:cubicBezTo>
                    <a:pt x="238" y="115"/>
                    <a:pt x="239" y="115"/>
                    <a:pt x="239" y="115"/>
                  </a:cubicBezTo>
                  <a:cubicBezTo>
                    <a:pt x="239" y="115"/>
                    <a:pt x="239" y="115"/>
                    <a:pt x="239" y="115"/>
                  </a:cubicBezTo>
                  <a:cubicBezTo>
                    <a:pt x="239" y="115"/>
                    <a:pt x="239" y="116"/>
                    <a:pt x="239" y="116"/>
                  </a:cubicBezTo>
                  <a:cubicBezTo>
                    <a:pt x="239" y="117"/>
                    <a:pt x="239" y="118"/>
                    <a:pt x="239" y="118"/>
                  </a:cubicBezTo>
                  <a:cubicBezTo>
                    <a:pt x="239" y="118"/>
                    <a:pt x="239" y="117"/>
                    <a:pt x="239" y="116"/>
                  </a:cubicBezTo>
                  <a:cubicBezTo>
                    <a:pt x="239" y="116"/>
                    <a:pt x="239" y="115"/>
                    <a:pt x="239" y="114"/>
                  </a:cubicBezTo>
                  <a:cubicBezTo>
                    <a:pt x="239" y="114"/>
                    <a:pt x="239" y="114"/>
                    <a:pt x="239" y="114"/>
                  </a:cubicBezTo>
                  <a:cubicBezTo>
                    <a:pt x="240" y="113"/>
                    <a:pt x="240" y="113"/>
                    <a:pt x="240" y="112"/>
                  </a:cubicBezTo>
                  <a:cubicBezTo>
                    <a:pt x="240" y="112"/>
                    <a:pt x="240" y="112"/>
                    <a:pt x="240" y="112"/>
                  </a:cubicBezTo>
                  <a:cubicBezTo>
                    <a:pt x="240" y="112"/>
                    <a:pt x="240" y="112"/>
                    <a:pt x="240" y="112"/>
                  </a:cubicBezTo>
                  <a:cubicBezTo>
                    <a:pt x="240" y="113"/>
                    <a:pt x="240" y="113"/>
                    <a:pt x="240" y="113"/>
                  </a:cubicBezTo>
                  <a:cubicBezTo>
                    <a:pt x="240" y="113"/>
                    <a:pt x="240" y="113"/>
                    <a:pt x="240" y="113"/>
                  </a:cubicBezTo>
                  <a:cubicBezTo>
                    <a:pt x="240" y="113"/>
                    <a:pt x="240" y="113"/>
                    <a:pt x="240" y="113"/>
                  </a:cubicBezTo>
                  <a:cubicBezTo>
                    <a:pt x="240" y="115"/>
                    <a:pt x="240" y="117"/>
                    <a:pt x="239" y="118"/>
                  </a:cubicBezTo>
                  <a:close/>
                  <a:moveTo>
                    <a:pt x="231" y="108"/>
                  </a:moveTo>
                  <a:cubicBezTo>
                    <a:pt x="232" y="107"/>
                    <a:pt x="233" y="106"/>
                    <a:pt x="234" y="105"/>
                  </a:cubicBezTo>
                  <a:cubicBezTo>
                    <a:pt x="233" y="107"/>
                    <a:pt x="232" y="110"/>
                    <a:pt x="232" y="112"/>
                  </a:cubicBezTo>
                  <a:cubicBezTo>
                    <a:pt x="231" y="112"/>
                    <a:pt x="231" y="111"/>
                    <a:pt x="231" y="111"/>
                  </a:cubicBezTo>
                  <a:cubicBezTo>
                    <a:pt x="231" y="110"/>
                    <a:pt x="231" y="109"/>
                    <a:pt x="231" y="108"/>
                  </a:cubicBezTo>
                  <a:close/>
                  <a:moveTo>
                    <a:pt x="239" y="8"/>
                  </a:moveTo>
                  <a:cubicBezTo>
                    <a:pt x="239" y="8"/>
                    <a:pt x="239" y="8"/>
                    <a:pt x="239" y="8"/>
                  </a:cubicBezTo>
                  <a:cubicBezTo>
                    <a:pt x="239" y="8"/>
                    <a:pt x="238" y="8"/>
                    <a:pt x="237" y="8"/>
                  </a:cubicBezTo>
                  <a:cubicBezTo>
                    <a:pt x="237" y="8"/>
                    <a:pt x="237" y="8"/>
                    <a:pt x="237" y="8"/>
                  </a:cubicBezTo>
                  <a:cubicBezTo>
                    <a:pt x="237" y="8"/>
                    <a:pt x="237" y="8"/>
                    <a:pt x="237" y="8"/>
                  </a:cubicBezTo>
                  <a:cubicBezTo>
                    <a:pt x="238" y="8"/>
                    <a:pt x="238" y="8"/>
                    <a:pt x="239" y="8"/>
                  </a:cubicBezTo>
                  <a:close/>
                  <a:moveTo>
                    <a:pt x="269" y="89"/>
                  </a:moveTo>
                  <a:cubicBezTo>
                    <a:pt x="269" y="89"/>
                    <a:pt x="269" y="89"/>
                    <a:pt x="270" y="88"/>
                  </a:cubicBezTo>
                  <a:cubicBezTo>
                    <a:pt x="270" y="88"/>
                    <a:pt x="270" y="88"/>
                    <a:pt x="270" y="88"/>
                  </a:cubicBezTo>
                  <a:cubicBezTo>
                    <a:pt x="270" y="88"/>
                    <a:pt x="270" y="88"/>
                    <a:pt x="270" y="88"/>
                  </a:cubicBezTo>
                  <a:cubicBezTo>
                    <a:pt x="270" y="89"/>
                    <a:pt x="269" y="89"/>
                    <a:pt x="269" y="89"/>
                  </a:cubicBezTo>
                  <a:close/>
                  <a:moveTo>
                    <a:pt x="266" y="91"/>
                  </a:moveTo>
                  <a:cubicBezTo>
                    <a:pt x="267" y="91"/>
                    <a:pt x="267" y="90"/>
                    <a:pt x="267" y="90"/>
                  </a:cubicBezTo>
                  <a:cubicBezTo>
                    <a:pt x="267" y="90"/>
                    <a:pt x="267" y="90"/>
                    <a:pt x="267" y="90"/>
                  </a:cubicBezTo>
                  <a:cubicBezTo>
                    <a:pt x="267" y="91"/>
                    <a:pt x="266" y="92"/>
                    <a:pt x="266" y="92"/>
                  </a:cubicBezTo>
                  <a:cubicBezTo>
                    <a:pt x="266" y="92"/>
                    <a:pt x="266" y="92"/>
                    <a:pt x="266" y="92"/>
                  </a:cubicBezTo>
                  <a:cubicBezTo>
                    <a:pt x="266" y="92"/>
                    <a:pt x="266" y="91"/>
                    <a:pt x="266" y="91"/>
                  </a:cubicBezTo>
                  <a:close/>
                  <a:moveTo>
                    <a:pt x="262" y="93"/>
                  </a:moveTo>
                  <a:cubicBezTo>
                    <a:pt x="262" y="93"/>
                    <a:pt x="262" y="93"/>
                    <a:pt x="262" y="93"/>
                  </a:cubicBezTo>
                  <a:cubicBezTo>
                    <a:pt x="262" y="93"/>
                    <a:pt x="262" y="93"/>
                    <a:pt x="262" y="93"/>
                  </a:cubicBezTo>
                  <a:cubicBezTo>
                    <a:pt x="262" y="93"/>
                    <a:pt x="262" y="94"/>
                    <a:pt x="262" y="94"/>
                  </a:cubicBezTo>
                  <a:cubicBezTo>
                    <a:pt x="262" y="94"/>
                    <a:pt x="262" y="93"/>
                    <a:pt x="262" y="93"/>
                  </a:cubicBezTo>
                  <a:close/>
                  <a:moveTo>
                    <a:pt x="244" y="109"/>
                  </a:moveTo>
                  <a:cubicBezTo>
                    <a:pt x="244" y="108"/>
                    <a:pt x="244" y="108"/>
                    <a:pt x="244" y="108"/>
                  </a:cubicBezTo>
                  <a:cubicBezTo>
                    <a:pt x="245" y="108"/>
                    <a:pt x="245" y="107"/>
                    <a:pt x="246" y="107"/>
                  </a:cubicBezTo>
                  <a:cubicBezTo>
                    <a:pt x="246" y="107"/>
                    <a:pt x="246" y="107"/>
                    <a:pt x="246" y="107"/>
                  </a:cubicBezTo>
                  <a:cubicBezTo>
                    <a:pt x="246" y="107"/>
                    <a:pt x="246" y="107"/>
                    <a:pt x="246" y="107"/>
                  </a:cubicBezTo>
                  <a:cubicBezTo>
                    <a:pt x="246" y="107"/>
                    <a:pt x="246" y="107"/>
                    <a:pt x="246" y="107"/>
                  </a:cubicBezTo>
                  <a:cubicBezTo>
                    <a:pt x="246" y="107"/>
                    <a:pt x="246" y="107"/>
                    <a:pt x="246" y="108"/>
                  </a:cubicBezTo>
                  <a:cubicBezTo>
                    <a:pt x="245" y="108"/>
                    <a:pt x="245" y="108"/>
                    <a:pt x="244" y="109"/>
                  </a:cubicBezTo>
                  <a:close/>
                  <a:moveTo>
                    <a:pt x="238" y="114"/>
                  </a:moveTo>
                  <a:cubicBezTo>
                    <a:pt x="238" y="114"/>
                    <a:pt x="238" y="114"/>
                    <a:pt x="238" y="113"/>
                  </a:cubicBezTo>
                  <a:cubicBezTo>
                    <a:pt x="238" y="113"/>
                    <a:pt x="238" y="113"/>
                    <a:pt x="238" y="113"/>
                  </a:cubicBezTo>
                  <a:cubicBezTo>
                    <a:pt x="238" y="113"/>
                    <a:pt x="238" y="113"/>
                    <a:pt x="239" y="113"/>
                  </a:cubicBezTo>
                  <a:cubicBezTo>
                    <a:pt x="238" y="113"/>
                    <a:pt x="238" y="114"/>
                    <a:pt x="238" y="114"/>
                  </a:cubicBezTo>
                  <a:close/>
                  <a:moveTo>
                    <a:pt x="236" y="117"/>
                  </a:moveTo>
                  <a:cubicBezTo>
                    <a:pt x="236" y="116"/>
                    <a:pt x="236" y="116"/>
                    <a:pt x="236" y="115"/>
                  </a:cubicBezTo>
                  <a:cubicBezTo>
                    <a:pt x="236" y="115"/>
                    <a:pt x="236" y="115"/>
                    <a:pt x="236" y="115"/>
                  </a:cubicBezTo>
                  <a:cubicBezTo>
                    <a:pt x="236" y="114"/>
                    <a:pt x="236" y="114"/>
                    <a:pt x="237" y="114"/>
                  </a:cubicBezTo>
                  <a:cubicBezTo>
                    <a:pt x="237" y="115"/>
                    <a:pt x="237" y="115"/>
                    <a:pt x="236" y="116"/>
                  </a:cubicBezTo>
                  <a:cubicBezTo>
                    <a:pt x="236" y="116"/>
                    <a:pt x="236" y="117"/>
                    <a:pt x="236" y="117"/>
                  </a:cubicBezTo>
                  <a:cubicBezTo>
                    <a:pt x="236" y="117"/>
                    <a:pt x="236" y="117"/>
                    <a:pt x="236" y="117"/>
                  </a:cubicBezTo>
                  <a:close/>
                  <a:moveTo>
                    <a:pt x="236" y="114"/>
                  </a:moveTo>
                  <a:cubicBezTo>
                    <a:pt x="236" y="114"/>
                    <a:pt x="236" y="113"/>
                    <a:pt x="236" y="113"/>
                  </a:cubicBezTo>
                  <a:cubicBezTo>
                    <a:pt x="237" y="112"/>
                    <a:pt x="237" y="112"/>
                    <a:pt x="237" y="111"/>
                  </a:cubicBezTo>
                  <a:cubicBezTo>
                    <a:pt x="237" y="112"/>
                    <a:pt x="237" y="113"/>
                    <a:pt x="237" y="114"/>
                  </a:cubicBezTo>
                  <a:cubicBezTo>
                    <a:pt x="237" y="114"/>
                    <a:pt x="236" y="114"/>
                    <a:pt x="236" y="114"/>
                  </a:cubicBezTo>
                  <a:close/>
                  <a:moveTo>
                    <a:pt x="249" y="9"/>
                  </a:moveTo>
                  <a:cubicBezTo>
                    <a:pt x="249" y="9"/>
                    <a:pt x="249" y="9"/>
                    <a:pt x="249" y="9"/>
                  </a:cubicBezTo>
                  <a:cubicBezTo>
                    <a:pt x="249" y="9"/>
                    <a:pt x="249" y="9"/>
                    <a:pt x="249" y="9"/>
                  </a:cubicBezTo>
                  <a:cubicBezTo>
                    <a:pt x="249" y="9"/>
                    <a:pt x="249" y="9"/>
                    <a:pt x="249" y="9"/>
                  </a:cubicBezTo>
                  <a:cubicBezTo>
                    <a:pt x="249" y="9"/>
                    <a:pt x="249" y="9"/>
                    <a:pt x="249" y="9"/>
                  </a:cubicBezTo>
                  <a:close/>
                  <a:moveTo>
                    <a:pt x="272" y="84"/>
                  </a:moveTo>
                  <a:cubicBezTo>
                    <a:pt x="272" y="84"/>
                    <a:pt x="272" y="83"/>
                    <a:pt x="272" y="83"/>
                  </a:cubicBezTo>
                  <a:cubicBezTo>
                    <a:pt x="272" y="83"/>
                    <a:pt x="272" y="82"/>
                    <a:pt x="272" y="82"/>
                  </a:cubicBezTo>
                  <a:cubicBezTo>
                    <a:pt x="272" y="82"/>
                    <a:pt x="272" y="82"/>
                    <a:pt x="272" y="82"/>
                  </a:cubicBezTo>
                  <a:cubicBezTo>
                    <a:pt x="272" y="82"/>
                    <a:pt x="272" y="82"/>
                    <a:pt x="272" y="82"/>
                  </a:cubicBezTo>
                  <a:cubicBezTo>
                    <a:pt x="272" y="81"/>
                    <a:pt x="272" y="81"/>
                    <a:pt x="272" y="81"/>
                  </a:cubicBezTo>
                  <a:cubicBezTo>
                    <a:pt x="272" y="82"/>
                    <a:pt x="272" y="82"/>
                    <a:pt x="272" y="82"/>
                  </a:cubicBezTo>
                  <a:cubicBezTo>
                    <a:pt x="272" y="83"/>
                    <a:pt x="272" y="83"/>
                    <a:pt x="272" y="83"/>
                  </a:cubicBezTo>
                  <a:cubicBezTo>
                    <a:pt x="272" y="83"/>
                    <a:pt x="272" y="84"/>
                    <a:pt x="272" y="84"/>
                  </a:cubicBezTo>
                  <a:close/>
                  <a:moveTo>
                    <a:pt x="268" y="89"/>
                  </a:moveTo>
                  <a:cubicBezTo>
                    <a:pt x="268" y="89"/>
                    <a:pt x="268" y="89"/>
                    <a:pt x="268" y="89"/>
                  </a:cubicBezTo>
                  <a:cubicBezTo>
                    <a:pt x="268" y="88"/>
                    <a:pt x="268" y="88"/>
                    <a:pt x="268" y="88"/>
                  </a:cubicBezTo>
                  <a:cubicBezTo>
                    <a:pt x="268" y="88"/>
                    <a:pt x="268" y="88"/>
                    <a:pt x="268" y="88"/>
                  </a:cubicBezTo>
                  <a:cubicBezTo>
                    <a:pt x="268" y="88"/>
                    <a:pt x="268" y="88"/>
                    <a:pt x="268" y="89"/>
                  </a:cubicBezTo>
                  <a:cubicBezTo>
                    <a:pt x="268" y="89"/>
                    <a:pt x="268" y="89"/>
                    <a:pt x="268" y="89"/>
                  </a:cubicBezTo>
                  <a:close/>
                  <a:moveTo>
                    <a:pt x="270" y="87"/>
                  </a:moveTo>
                  <a:cubicBezTo>
                    <a:pt x="270" y="87"/>
                    <a:pt x="269" y="87"/>
                    <a:pt x="269" y="88"/>
                  </a:cubicBezTo>
                  <a:cubicBezTo>
                    <a:pt x="269" y="88"/>
                    <a:pt x="269" y="88"/>
                    <a:pt x="269" y="88"/>
                  </a:cubicBezTo>
                  <a:cubicBezTo>
                    <a:pt x="269" y="88"/>
                    <a:pt x="269" y="88"/>
                    <a:pt x="269" y="87"/>
                  </a:cubicBezTo>
                  <a:cubicBezTo>
                    <a:pt x="269" y="87"/>
                    <a:pt x="270" y="86"/>
                    <a:pt x="270" y="85"/>
                  </a:cubicBezTo>
                  <a:cubicBezTo>
                    <a:pt x="270" y="85"/>
                    <a:pt x="270" y="86"/>
                    <a:pt x="270" y="87"/>
                  </a:cubicBezTo>
                  <a:cubicBezTo>
                    <a:pt x="270" y="87"/>
                    <a:pt x="270" y="87"/>
                    <a:pt x="270" y="87"/>
                  </a:cubicBezTo>
                  <a:close/>
                  <a:moveTo>
                    <a:pt x="241" y="107"/>
                  </a:moveTo>
                  <a:cubicBezTo>
                    <a:pt x="241" y="107"/>
                    <a:pt x="241" y="107"/>
                    <a:pt x="241" y="107"/>
                  </a:cubicBezTo>
                  <a:cubicBezTo>
                    <a:pt x="241" y="107"/>
                    <a:pt x="241" y="107"/>
                    <a:pt x="242" y="107"/>
                  </a:cubicBezTo>
                  <a:cubicBezTo>
                    <a:pt x="241" y="107"/>
                    <a:pt x="241" y="107"/>
                    <a:pt x="241" y="107"/>
                  </a:cubicBezTo>
                  <a:cubicBezTo>
                    <a:pt x="241" y="107"/>
                    <a:pt x="241" y="107"/>
                    <a:pt x="241" y="107"/>
                  </a:cubicBezTo>
                  <a:close/>
                  <a:moveTo>
                    <a:pt x="247" y="98"/>
                  </a:moveTo>
                  <a:cubicBezTo>
                    <a:pt x="247" y="98"/>
                    <a:pt x="247" y="98"/>
                    <a:pt x="248" y="98"/>
                  </a:cubicBezTo>
                  <a:cubicBezTo>
                    <a:pt x="247" y="99"/>
                    <a:pt x="247" y="99"/>
                    <a:pt x="247" y="100"/>
                  </a:cubicBezTo>
                  <a:cubicBezTo>
                    <a:pt x="247" y="100"/>
                    <a:pt x="247" y="100"/>
                    <a:pt x="247" y="100"/>
                  </a:cubicBezTo>
                  <a:cubicBezTo>
                    <a:pt x="247" y="100"/>
                    <a:pt x="247" y="99"/>
                    <a:pt x="247" y="98"/>
                  </a:cubicBezTo>
                  <a:close/>
                  <a:moveTo>
                    <a:pt x="268" y="79"/>
                  </a:moveTo>
                  <a:cubicBezTo>
                    <a:pt x="268" y="79"/>
                    <a:pt x="268" y="79"/>
                    <a:pt x="268" y="79"/>
                  </a:cubicBezTo>
                  <a:cubicBezTo>
                    <a:pt x="268" y="79"/>
                    <a:pt x="268" y="79"/>
                    <a:pt x="268" y="79"/>
                  </a:cubicBezTo>
                  <a:cubicBezTo>
                    <a:pt x="268" y="79"/>
                    <a:pt x="268" y="79"/>
                    <a:pt x="268" y="79"/>
                  </a:cubicBezTo>
                  <a:cubicBezTo>
                    <a:pt x="268" y="79"/>
                    <a:pt x="268" y="79"/>
                    <a:pt x="268" y="79"/>
                  </a:cubicBezTo>
                  <a:close/>
                  <a:moveTo>
                    <a:pt x="272" y="75"/>
                  </a:moveTo>
                  <a:cubicBezTo>
                    <a:pt x="272" y="75"/>
                    <a:pt x="272" y="75"/>
                    <a:pt x="272" y="75"/>
                  </a:cubicBezTo>
                  <a:cubicBezTo>
                    <a:pt x="272" y="75"/>
                    <a:pt x="272" y="75"/>
                    <a:pt x="272" y="75"/>
                  </a:cubicBezTo>
                  <a:cubicBezTo>
                    <a:pt x="271" y="75"/>
                    <a:pt x="271" y="75"/>
                    <a:pt x="271" y="75"/>
                  </a:cubicBezTo>
                  <a:cubicBezTo>
                    <a:pt x="271" y="75"/>
                    <a:pt x="271" y="75"/>
                    <a:pt x="271" y="75"/>
                  </a:cubicBezTo>
                  <a:cubicBezTo>
                    <a:pt x="271" y="75"/>
                    <a:pt x="271" y="75"/>
                    <a:pt x="272" y="75"/>
                  </a:cubicBezTo>
                  <a:close/>
                  <a:moveTo>
                    <a:pt x="272" y="76"/>
                  </a:moveTo>
                  <a:cubicBezTo>
                    <a:pt x="271" y="76"/>
                    <a:pt x="271" y="76"/>
                    <a:pt x="271" y="77"/>
                  </a:cubicBezTo>
                  <a:cubicBezTo>
                    <a:pt x="271" y="76"/>
                    <a:pt x="271" y="76"/>
                    <a:pt x="271" y="76"/>
                  </a:cubicBezTo>
                  <a:cubicBezTo>
                    <a:pt x="271" y="76"/>
                    <a:pt x="271" y="75"/>
                    <a:pt x="272" y="75"/>
                  </a:cubicBezTo>
                  <a:cubicBezTo>
                    <a:pt x="272" y="76"/>
                    <a:pt x="272" y="76"/>
                    <a:pt x="272" y="76"/>
                  </a:cubicBezTo>
                  <a:close/>
                  <a:moveTo>
                    <a:pt x="272" y="77"/>
                  </a:moveTo>
                  <a:cubicBezTo>
                    <a:pt x="272" y="77"/>
                    <a:pt x="272" y="77"/>
                    <a:pt x="272" y="77"/>
                  </a:cubicBezTo>
                  <a:cubicBezTo>
                    <a:pt x="272" y="77"/>
                    <a:pt x="271" y="77"/>
                    <a:pt x="271" y="78"/>
                  </a:cubicBezTo>
                  <a:cubicBezTo>
                    <a:pt x="271" y="78"/>
                    <a:pt x="271" y="78"/>
                    <a:pt x="271" y="78"/>
                  </a:cubicBezTo>
                  <a:cubicBezTo>
                    <a:pt x="271" y="77"/>
                    <a:pt x="271" y="77"/>
                    <a:pt x="271" y="77"/>
                  </a:cubicBezTo>
                  <a:cubicBezTo>
                    <a:pt x="271" y="77"/>
                    <a:pt x="271" y="77"/>
                    <a:pt x="272" y="77"/>
                  </a:cubicBezTo>
                  <a:close/>
                  <a:moveTo>
                    <a:pt x="271" y="77"/>
                  </a:moveTo>
                  <a:cubicBezTo>
                    <a:pt x="271" y="77"/>
                    <a:pt x="271" y="76"/>
                    <a:pt x="272" y="76"/>
                  </a:cubicBezTo>
                  <a:cubicBezTo>
                    <a:pt x="272" y="76"/>
                    <a:pt x="272" y="76"/>
                    <a:pt x="272" y="76"/>
                  </a:cubicBezTo>
                  <a:cubicBezTo>
                    <a:pt x="271" y="77"/>
                    <a:pt x="271" y="77"/>
                    <a:pt x="271" y="77"/>
                  </a:cubicBezTo>
                  <a:close/>
                  <a:moveTo>
                    <a:pt x="268" y="78"/>
                  </a:moveTo>
                  <a:cubicBezTo>
                    <a:pt x="268" y="78"/>
                    <a:pt x="268" y="78"/>
                    <a:pt x="268" y="78"/>
                  </a:cubicBezTo>
                  <a:cubicBezTo>
                    <a:pt x="268" y="78"/>
                    <a:pt x="268" y="78"/>
                    <a:pt x="268" y="78"/>
                  </a:cubicBezTo>
                  <a:cubicBezTo>
                    <a:pt x="268" y="78"/>
                    <a:pt x="268" y="78"/>
                    <a:pt x="268" y="78"/>
                  </a:cubicBezTo>
                  <a:close/>
                  <a:moveTo>
                    <a:pt x="277" y="71"/>
                  </a:moveTo>
                  <a:cubicBezTo>
                    <a:pt x="277" y="71"/>
                    <a:pt x="277" y="71"/>
                    <a:pt x="277" y="71"/>
                  </a:cubicBezTo>
                  <a:cubicBezTo>
                    <a:pt x="276" y="72"/>
                    <a:pt x="276" y="73"/>
                    <a:pt x="276" y="73"/>
                  </a:cubicBezTo>
                  <a:cubicBezTo>
                    <a:pt x="276" y="73"/>
                    <a:pt x="276" y="73"/>
                    <a:pt x="276" y="73"/>
                  </a:cubicBezTo>
                  <a:cubicBezTo>
                    <a:pt x="276" y="73"/>
                    <a:pt x="276" y="73"/>
                    <a:pt x="276" y="72"/>
                  </a:cubicBezTo>
                  <a:cubicBezTo>
                    <a:pt x="276" y="72"/>
                    <a:pt x="276" y="72"/>
                    <a:pt x="277" y="71"/>
                  </a:cubicBezTo>
                  <a:close/>
                  <a:moveTo>
                    <a:pt x="273" y="74"/>
                  </a:moveTo>
                  <a:cubicBezTo>
                    <a:pt x="273" y="74"/>
                    <a:pt x="273" y="74"/>
                    <a:pt x="273" y="74"/>
                  </a:cubicBezTo>
                  <a:cubicBezTo>
                    <a:pt x="273" y="75"/>
                    <a:pt x="273" y="75"/>
                    <a:pt x="273" y="75"/>
                  </a:cubicBezTo>
                  <a:cubicBezTo>
                    <a:pt x="273" y="75"/>
                    <a:pt x="273" y="75"/>
                    <a:pt x="273" y="75"/>
                  </a:cubicBezTo>
                  <a:cubicBezTo>
                    <a:pt x="273" y="75"/>
                    <a:pt x="273" y="75"/>
                    <a:pt x="273" y="74"/>
                  </a:cubicBezTo>
                  <a:cubicBezTo>
                    <a:pt x="273" y="74"/>
                    <a:pt x="273" y="74"/>
                    <a:pt x="273" y="74"/>
                  </a:cubicBezTo>
                  <a:cubicBezTo>
                    <a:pt x="273" y="74"/>
                    <a:pt x="273" y="74"/>
                    <a:pt x="273" y="74"/>
                  </a:cubicBezTo>
                  <a:cubicBezTo>
                    <a:pt x="273" y="74"/>
                    <a:pt x="273" y="74"/>
                    <a:pt x="273" y="74"/>
                  </a:cubicBezTo>
                  <a:close/>
                  <a:moveTo>
                    <a:pt x="244" y="99"/>
                  </a:moveTo>
                  <a:cubicBezTo>
                    <a:pt x="244" y="98"/>
                    <a:pt x="244" y="98"/>
                    <a:pt x="245" y="97"/>
                  </a:cubicBezTo>
                  <a:cubicBezTo>
                    <a:pt x="245" y="97"/>
                    <a:pt x="245" y="97"/>
                    <a:pt x="245" y="97"/>
                  </a:cubicBezTo>
                  <a:cubicBezTo>
                    <a:pt x="245" y="97"/>
                    <a:pt x="245" y="97"/>
                    <a:pt x="245" y="97"/>
                  </a:cubicBezTo>
                  <a:cubicBezTo>
                    <a:pt x="245" y="97"/>
                    <a:pt x="245" y="98"/>
                    <a:pt x="245" y="98"/>
                  </a:cubicBezTo>
                  <a:cubicBezTo>
                    <a:pt x="244" y="99"/>
                    <a:pt x="244" y="101"/>
                    <a:pt x="243" y="103"/>
                  </a:cubicBezTo>
                  <a:cubicBezTo>
                    <a:pt x="243" y="103"/>
                    <a:pt x="242" y="104"/>
                    <a:pt x="242" y="104"/>
                  </a:cubicBezTo>
                  <a:cubicBezTo>
                    <a:pt x="242" y="103"/>
                    <a:pt x="242" y="102"/>
                    <a:pt x="243" y="100"/>
                  </a:cubicBezTo>
                  <a:cubicBezTo>
                    <a:pt x="243" y="100"/>
                    <a:pt x="243" y="99"/>
                    <a:pt x="244" y="99"/>
                  </a:cubicBezTo>
                  <a:close/>
                  <a:moveTo>
                    <a:pt x="249" y="99"/>
                  </a:moveTo>
                  <a:cubicBezTo>
                    <a:pt x="249" y="99"/>
                    <a:pt x="249" y="99"/>
                    <a:pt x="250" y="99"/>
                  </a:cubicBezTo>
                  <a:cubicBezTo>
                    <a:pt x="249" y="99"/>
                    <a:pt x="249" y="99"/>
                    <a:pt x="249" y="99"/>
                  </a:cubicBezTo>
                  <a:cubicBezTo>
                    <a:pt x="249" y="99"/>
                    <a:pt x="249" y="99"/>
                    <a:pt x="249" y="99"/>
                  </a:cubicBezTo>
                  <a:close/>
                  <a:moveTo>
                    <a:pt x="252" y="98"/>
                  </a:moveTo>
                  <a:cubicBezTo>
                    <a:pt x="252" y="98"/>
                    <a:pt x="252" y="98"/>
                    <a:pt x="252" y="98"/>
                  </a:cubicBezTo>
                  <a:cubicBezTo>
                    <a:pt x="252" y="98"/>
                    <a:pt x="252" y="98"/>
                    <a:pt x="252" y="98"/>
                  </a:cubicBezTo>
                  <a:cubicBezTo>
                    <a:pt x="252" y="99"/>
                    <a:pt x="252" y="99"/>
                    <a:pt x="252" y="99"/>
                  </a:cubicBezTo>
                  <a:cubicBezTo>
                    <a:pt x="252" y="99"/>
                    <a:pt x="252" y="99"/>
                    <a:pt x="252" y="99"/>
                  </a:cubicBezTo>
                  <a:cubicBezTo>
                    <a:pt x="252" y="99"/>
                    <a:pt x="252" y="99"/>
                    <a:pt x="252" y="98"/>
                  </a:cubicBezTo>
                  <a:close/>
                  <a:moveTo>
                    <a:pt x="237" y="107"/>
                  </a:moveTo>
                  <a:cubicBezTo>
                    <a:pt x="237" y="108"/>
                    <a:pt x="237" y="108"/>
                    <a:pt x="237" y="108"/>
                  </a:cubicBezTo>
                  <a:cubicBezTo>
                    <a:pt x="237" y="108"/>
                    <a:pt x="237" y="108"/>
                    <a:pt x="237" y="108"/>
                  </a:cubicBezTo>
                  <a:cubicBezTo>
                    <a:pt x="237" y="108"/>
                    <a:pt x="237" y="108"/>
                    <a:pt x="237" y="107"/>
                  </a:cubicBezTo>
                  <a:close/>
                  <a:moveTo>
                    <a:pt x="237" y="108"/>
                  </a:moveTo>
                  <a:cubicBezTo>
                    <a:pt x="237" y="108"/>
                    <a:pt x="237" y="109"/>
                    <a:pt x="237" y="109"/>
                  </a:cubicBezTo>
                  <a:cubicBezTo>
                    <a:pt x="237" y="109"/>
                    <a:pt x="237" y="110"/>
                    <a:pt x="237" y="110"/>
                  </a:cubicBezTo>
                  <a:cubicBezTo>
                    <a:pt x="237" y="110"/>
                    <a:pt x="237" y="109"/>
                    <a:pt x="237" y="108"/>
                  </a:cubicBezTo>
                  <a:cubicBezTo>
                    <a:pt x="237" y="108"/>
                    <a:pt x="237" y="108"/>
                    <a:pt x="237" y="108"/>
                  </a:cubicBezTo>
                  <a:close/>
                  <a:moveTo>
                    <a:pt x="239" y="104"/>
                  </a:moveTo>
                  <a:cubicBezTo>
                    <a:pt x="239" y="103"/>
                    <a:pt x="239" y="102"/>
                    <a:pt x="240" y="101"/>
                  </a:cubicBezTo>
                  <a:cubicBezTo>
                    <a:pt x="240" y="100"/>
                    <a:pt x="241" y="100"/>
                    <a:pt x="242" y="99"/>
                  </a:cubicBezTo>
                  <a:cubicBezTo>
                    <a:pt x="242" y="100"/>
                    <a:pt x="242" y="100"/>
                    <a:pt x="242" y="100"/>
                  </a:cubicBezTo>
                  <a:cubicBezTo>
                    <a:pt x="241" y="101"/>
                    <a:pt x="241" y="101"/>
                    <a:pt x="240" y="102"/>
                  </a:cubicBezTo>
                  <a:cubicBezTo>
                    <a:pt x="240" y="103"/>
                    <a:pt x="239" y="104"/>
                    <a:pt x="239" y="105"/>
                  </a:cubicBezTo>
                  <a:cubicBezTo>
                    <a:pt x="239" y="105"/>
                    <a:pt x="239" y="104"/>
                    <a:pt x="239" y="104"/>
                  </a:cubicBezTo>
                  <a:close/>
                  <a:moveTo>
                    <a:pt x="242" y="104"/>
                  </a:moveTo>
                  <a:cubicBezTo>
                    <a:pt x="242" y="104"/>
                    <a:pt x="242" y="104"/>
                    <a:pt x="242" y="104"/>
                  </a:cubicBezTo>
                  <a:cubicBezTo>
                    <a:pt x="242" y="104"/>
                    <a:pt x="243" y="104"/>
                    <a:pt x="243" y="103"/>
                  </a:cubicBezTo>
                  <a:cubicBezTo>
                    <a:pt x="243" y="104"/>
                    <a:pt x="242" y="105"/>
                    <a:pt x="242" y="106"/>
                  </a:cubicBezTo>
                  <a:cubicBezTo>
                    <a:pt x="242" y="106"/>
                    <a:pt x="242" y="106"/>
                    <a:pt x="242" y="106"/>
                  </a:cubicBezTo>
                  <a:cubicBezTo>
                    <a:pt x="242" y="106"/>
                    <a:pt x="242" y="106"/>
                    <a:pt x="242" y="106"/>
                  </a:cubicBezTo>
                  <a:cubicBezTo>
                    <a:pt x="242" y="105"/>
                    <a:pt x="242" y="105"/>
                    <a:pt x="242" y="104"/>
                  </a:cubicBezTo>
                  <a:close/>
                  <a:moveTo>
                    <a:pt x="245" y="103"/>
                  </a:moveTo>
                  <a:cubicBezTo>
                    <a:pt x="246" y="103"/>
                    <a:pt x="246" y="103"/>
                    <a:pt x="246" y="103"/>
                  </a:cubicBezTo>
                  <a:cubicBezTo>
                    <a:pt x="246" y="103"/>
                    <a:pt x="246" y="103"/>
                    <a:pt x="245" y="103"/>
                  </a:cubicBezTo>
                  <a:cubicBezTo>
                    <a:pt x="245" y="103"/>
                    <a:pt x="245" y="103"/>
                    <a:pt x="245" y="103"/>
                  </a:cubicBezTo>
                  <a:cubicBezTo>
                    <a:pt x="245" y="103"/>
                    <a:pt x="245" y="103"/>
                    <a:pt x="245" y="103"/>
                  </a:cubicBezTo>
                  <a:close/>
                  <a:moveTo>
                    <a:pt x="248" y="100"/>
                  </a:moveTo>
                  <a:cubicBezTo>
                    <a:pt x="249" y="100"/>
                    <a:pt x="249" y="100"/>
                    <a:pt x="249" y="100"/>
                  </a:cubicBezTo>
                  <a:cubicBezTo>
                    <a:pt x="250" y="99"/>
                    <a:pt x="250" y="99"/>
                    <a:pt x="251" y="99"/>
                  </a:cubicBezTo>
                  <a:cubicBezTo>
                    <a:pt x="250" y="99"/>
                    <a:pt x="250" y="100"/>
                    <a:pt x="249" y="101"/>
                  </a:cubicBezTo>
                  <a:cubicBezTo>
                    <a:pt x="249" y="101"/>
                    <a:pt x="249" y="101"/>
                    <a:pt x="249" y="101"/>
                  </a:cubicBezTo>
                  <a:cubicBezTo>
                    <a:pt x="248" y="101"/>
                    <a:pt x="248" y="102"/>
                    <a:pt x="247" y="103"/>
                  </a:cubicBezTo>
                  <a:cubicBezTo>
                    <a:pt x="247" y="102"/>
                    <a:pt x="248" y="101"/>
                    <a:pt x="248" y="100"/>
                  </a:cubicBezTo>
                  <a:close/>
                  <a:moveTo>
                    <a:pt x="271" y="80"/>
                  </a:moveTo>
                  <a:cubicBezTo>
                    <a:pt x="271" y="80"/>
                    <a:pt x="271" y="80"/>
                    <a:pt x="271" y="80"/>
                  </a:cubicBezTo>
                  <a:cubicBezTo>
                    <a:pt x="271" y="80"/>
                    <a:pt x="271" y="80"/>
                    <a:pt x="271" y="80"/>
                  </a:cubicBezTo>
                  <a:cubicBezTo>
                    <a:pt x="271" y="80"/>
                    <a:pt x="271" y="80"/>
                    <a:pt x="271" y="80"/>
                  </a:cubicBezTo>
                  <a:close/>
                  <a:moveTo>
                    <a:pt x="275" y="75"/>
                  </a:moveTo>
                  <a:cubicBezTo>
                    <a:pt x="275" y="75"/>
                    <a:pt x="275" y="75"/>
                    <a:pt x="275" y="75"/>
                  </a:cubicBezTo>
                  <a:cubicBezTo>
                    <a:pt x="275" y="75"/>
                    <a:pt x="275" y="75"/>
                    <a:pt x="275" y="75"/>
                  </a:cubicBezTo>
                  <a:cubicBezTo>
                    <a:pt x="275" y="75"/>
                    <a:pt x="275" y="75"/>
                    <a:pt x="275" y="75"/>
                  </a:cubicBezTo>
                  <a:cubicBezTo>
                    <a:pt x="275" y="76"/>
                    <a:pt x="275" y="76"/>
                    <a:pt x="275" y="76"/>
                  </a:cubicBezTo>
                  <a:cubicBezTo>
                    <a:pt x="275" y="76"/>
                    <a:pt x="274" y="76"/>
                    <a:pt x="274" y="76"/>
                  </a:cubicBezTo>
                  <a:cubicBezTo>
                    <a:pt x="274" y="76"/>
                    <a:pt x="274" y="76"/>
                    <a:pt x="274" y="77"/>
                  </a:cubicBezTo>
                  <a:cubicBezTo>
                    <a:pt x="274" y="76"/>
                    <a:pt x="274" y="76"/>
                    <a:pt x="275" y="75"/>
                  </a:cubicBezTo>
                  <a:close/>
                  <a:moveTo>
                    <a:pt x="239" y="108"/>
                  </a:moveTo>
                  <a:cubicBezTo>
                    <a:pt x="239" y="107"/>
                    <a:pt x="239" y="107"/>
                    <a:pt x="239" y="106"/>
                  </a:cubicBezTo>
                  <a:cubicBezTo>
                    <a:pt x="240" y="105"/>
                    <a:pt x="240" y="104"/>
                    <a:pt x="241" y="103"/>
                  </a:cubicBezTo>
                  <a:cubicBezTo>
                    <a:pt x="241" y="104"/>
                    <a:pt x="241" y="105"/>
                    <a:pt x="241" y="106"/>
                  </a:cubicBezTo>
                  <a:cubicBezTo>
                    <a:pt x="241" y="106"/>
                    <a:pt x="241" y="106"/>
                    <a:pt x="241" y="106"/>
                  </a:cubicBezTo>
                  <a:cubicBezTo>
                    <a:pt x="240" y="106"/>
                    <a:pt x="240" y="106"/>
                    <a:pt x="240" y="107"/>
                  </a:cubicBezTo>
                  <a:cubicBezTo>
                    <a:pt x="240" y="107"/>
                    <a:pt x="239" y="107"/>
                    <a:pt x="239" y="107"/>
                  </a:cubicBezTo>
                  <a:cubicBezTo>
                    <a:pt x="239" y="107"/>
                    <a:pt x="240" y="107"/>
                    <a:pt x="240" y="107"/>
                  </a:cubicBezTo>
                  <a:cubicBezTo>
                    <a:pt x="240" y="106"/>
                    <a:pt x="240" y="106"/>
                    <a:pt x="241" y="106"/>
                  </a:cubicBezTo>
                  <a:cubicBezTo>
                    <a:pt x="241" y="106"/>
                    <a:pt x="241" y="106"/>
                    <a:pt x="241" y="106"/>
                  </a:cubicBezTo>
                  <a:cubicBezTo>
                    <a:pt x="241" y="106"/>
                    <a:pt x="241" y="106"/>
                    <a:pt x="241" y="106"/>
                  </a:cubicBezTo>
                  <a:cubicBezTo>
                    <a:pt x="241" y="106"/>
                    <a:pt x="241" y="107"/>
                    <a:pt x="241" y="107"/>
                  </a:cubicBezTo>
                  <a:cubicBezTo>
                    <a:pt x="240" y="107"/>
                    <a:pt x="240" y="107"/>
                    <a:pt x="240" y="107"/>
                  </a:cubicBezTo>
                  <a:cubicBezTo>
                    <a:pt x="240" y="108"/>
                    <a:pt x="239" y="108"/>
                    <a:pt x="239" y="108"/>
                  </a:cubicBezTo>
                  <a:cubicBezTo>
                    <a:pt x="239" y="108"/>
                    <a:pt x="239" y="108"/>
                    <a:pt x="239" y="108"/>
                  </a:cubicBezTo>
                  <a:close/>
                  <a:moveTo>
                    <a:pt x="243" y="107"/>
                  </a:moveTo>
                  <a:cubicBezTo>
                    <a:pt x="243" y="107"/>
                    <a:pt x="243" y="107"/>
                    <a:pt x="243" y="107"/>
                  </a:cubicBezTo>
                  <a:cubicBezTo>
                    <a:pt x="243" y="107"/>
                    <a:pt x="243" y="107"/>
                    <a:pt x="243" y="107"/>
                  </a:cubicBezTo>
                  <a:cubicBezTo>
                    <a:pt x="242" y="108"/>
                    <a:pt x="242" y="108"/>
                    <a:pt x="242" y="108"/>
                  </a:cubicBezTo>
                  <a:cubicBezTo>
                    <a:pt x="242" y="107"/>
                    <a:pt x="243" y="107"/>
                    <a:pt x="243" y="107"/>
                  </a:cubicBezTo>
                  <a:close/>
                  <a:moveTo>
                    <a:pt x="243" y="106"/>
                  </a:moveTo>
                  <a:cubicBezTo>
                    <a:pt x="243" y="106"/>
                    <a:pt x="243" y="106"/>
                    <a:pt x="243" y="105"/>
                  </a:cubicBezTo>
                  <a:cubicBezTo>
                    <a:pt x="243" y="106"/>
                    <a:pt x="243" y="106"/>
                    <a:pt x="243" y="106"/>
                  </a:cubicBezTo>
                  <a:cubicBezTo>
                    <a:pt x="243" y="106"/>
                    <a:pt x="243" y="106"/>
                    <a:pt x="243" y="106"/>
                  </a:cubicBezTo>
                  <a:close/>
                  <a:moveTo>
                    <a:pt x="245" y="104"/>
                  </a:moveTo>
                  <a:cubicBezTo>
                    <a:pt x="245" y="104"/>
                    <a:pt x="245" y="104"/>
                    <a:pt x="245" y="104"/>
                  </a:cubicBezTo>
                  <a:cubicBezTo>
                    <a:pt x="245" y="104"/>
                    <a:pt x="245" y="104"/>
                    <a:pt x="245" y="104"/>
                  </a:cubicBezTo>
                  <a:cubicBezTo>
                    <a:pt x="245" y="104"/>
                    <a:pt x="245" y="105"/>
                    <a:pt x="245" y="105"/>
                  </a:cubicBezTo>
                  <a:cubicBezTo>
                    <a:pt x="245" y="105"/>
                    <a:pt x="245" y="105"/>
                    <a:pt x="244" y="105"/>
                  </a:cubicBezTo>
                  <a:cubicBezTo>
                    <a:pt x="245" y="105"/>
                    <a:pt x="245" y="104"/>
                    <a:pt x="245" y="104"/>
                  </a:cubicBezTo>
                  <a:close/>
                  <a:moveTo>
                    <a:pt x="246" y="104"/>
                  </a:moveTo>
                  <a:cubicBezTo>
                    <a:pt x="246" y="104"/>
                    <a:pt x="246" y="104"/>
                    <a:pt x="246" y="104"/>
                  </a:cubicBezTo>
                  <a:cubicBezTo>
                    <a:pt x="246" y="104"/>
                    <a:pt x="246" y="104"/>
                    <a:pt x="246" y="103"/>
                  </a:cubicBezTo>
                  <a:cubicBezTo>
                    <a:pt x="247" y="103"/>
                    <a:pt x="248" y="102"/>
                    <a:pt x="249" y="102"/>
                  </a:cubicBezTo>
                  <a:cubicBezTo>
                    <a:pt x="249" y="102"/>
                    <a:pt x="249" y="102"/>
                    <a:pt x="248" y="102"/>
                  </a:cubicBezTo>
                  <a:cubicBezTo>
                    <a:pt x="248" y="103"/>
                    <a:pt x="247" y="103"/>
                    <a:pt x="246" y="104"/>
                  </a:cubicBezTo>
                  <a:cubicBezTo>
                    <a:pt x="246" y="104"/>
                    <a:pt x="246" y="104"/>
                    <a:pt x="246" y="104"/>
                  </a:cubicBezTo>
                  <a:cubicBezTo>
                    <a:pt x="246" y="104"/>
                    <a:pt x="246" y="104"/>
                    <a:pt x="246" y="104"/>
                  </a:cubicBezTo>
                  <a:close/>
                  <a:moveTo>
                    <a:pt x="269" y="85"/>
                  </a:moveTo>
                  <a:cubicBezTo>
                    <a:pt x="269" y="84"/>
                    <a:pt x="270" y="84"/>
                    <a:pt x="270" y="83"/>
                  </a:cubicBezTo>
                  <a:cubicBezTo>
                    <a:pt x="270" y="83"/>
                    <a:pt x="270" y="83"/>
                    <a:pt x="270" y="82"/>
                  </a:cubicBezTo>
                  <a:cubicBezTo>
                    <a:pt x="270" y="82"/>
                    <a:pt x="270" y="81"/>
                    <a:pt x="271" y="81"/>
                  </a:cubicBezTo>
                  <a:cubicBezTo>
                    <a:pt x="271" y="81"/>
                    <a:pt x="271" y="81"/>
                    <a:pt x="271" y="80"/>
                  </a:cubicBezTo>
                  <a:cubicBezTo>
                    <a:pt x="271" y="81"/>
                    <a:pt x="271" y="81"/>
                    <a:pt x="271" y="82"/>
                  </a:cubicBezTo>
                  <a:cubicBezTo>
                    <a:pt x="271" y="82"/>
                    <a:pt x="271" y="82"/>
                    <a:pt x="271" y="82"/>
                  </a:cubicBezTo>
                  <a:cubicBezTo>
                    <a:pt x="271" y="82"/>
                    <a:pt x="271" y="83"/>
                    <a:pt x="271" y="83"/>
                  </a:cubicBezTo>
                  <a:cubicBezTo>
                    <a:pt x="271" y="83"/>
                    <a:pt x="271" y="82"/>
                    <a:pt x="271" y="82"/>
                  </a:cubicBezTo>
                  <a:cubicBezTo>
                    <a:pt x="271" y="82"/>
                    <a:pt x="271" y="82"/>
                    <a:pt x="271" y="82"/>
                  </a:cubicBezTo>
                  <a:cubicBezTo>
                    <a:pt x="271" y="82"/>
                    <a:pt x="271" y="83"/>
                    <a:pt x="271" y="83"/>
                  </a:cubicBezTo>
                  <a:cubicBezTo>
                    <a:pt x="270" y="84"/>
                    <a:pt x="270" y="85"/>
                    <a:pt x="269" y="86"/>
                  </a:cubicBezTo>
                  <a:cubicBezTo>
                    <a:pt x="269" y="86"/>
                    <a:pt x="269" y="86"/>
                    <a:pt x="269" y="85"/>
                  </a:cubicBezTo>
                  <a:cubicBezTo>
                    <a:pt x="269" y="85"/>
                    <a:pt x="269" y="85"/>
                    <a:pt x="269" y="85"/>
                  </a:cubicBezTo>
                  <a:close/>
                  <a:moveTo>
                    <a:pt x="274" y="77"/>
                  </a:moveTo>
                  <a:cubicBezTo>
                    <a:pt x="274" y="77"/>
                    <a:pt x="274" y="76"/>
                    <a:pt x="274" y="76"/>
                  </a:cubicBezTo>
                  <a:cubicBezTo>
                    <a:pt x="275" y="76"/>
                    <a:pt x="275" y="76"/>
                    <a:pt x="275" y="76"/>
                  </a:cubicBezTo>
                  <a:cubicBezTo>
                    <a:pt x="275" y="76"/>
                    <a:pt x="275" y="76"/>
                    <a:pt x="275" y="76"/>
                  </a:cubicBezTo>
                  <a:cubicBezTo>
                    <a:pt x="275" y="76"/>
                    <a:pt x="274" y="77"/>
                    <a:pt x="274" y="78"/>
                  </a:cubicBezTo>
                  <a:cubicBezTo>
                    <a:pt x="274" y="78"/>
                    <a:pt x="273" y="79"/>
                    <a:pt x="273" y="79"/>
                  </a:cubicBezTo>
                  <a:cubicBezTo>
                    <a:pt x="273" y="79"/>
                    <a:pt x="274" y="78"/>
                    <a:pt x="274" y="77"/>
                  </a:cubicBezTo>
                  <a:close/>
                  <a:moveTo>
                    <a:pt x="236" y="107"/>
                  </a:moveTo>
                  <a:cubicBezTo>
                    <a:pt x="236" y="107"/>
                    <a:pt x="236" y="108"/>
                    <a:pt x="236" y="108"/>
                  </a:cubicBezTo>
                  <a:cubicBezTo>
                    <a:pt x="236" y="108"/>
                    <a:pt x="236" y="108"/>
                    <a:pt x="236" y="108"/>
                  </a:cubicBezTo>
                  <a:cubicBezTo>
                    <a:pt x="236" y="108"/>
                    <a:pt x="236" y="108"/>
                    <a:pt x="236" y="108"/>
                  </a:cubicBezTo>
                  <a:cubicBezTo>
                    <a:pt x="236" y="108"/>
                    <a:pt x="236" y="108"/>
                    <a:pt x="236" y="108"/>
                  </a:cubicBezTo>
                  <a:cubicBezTo>
                    <a:pt x="236" y="108"/>
                    <a:pt x="236" y="108"/>
                    <a:pt x="236" y="107"/>
                  </a:cubicBezTo>
                  <a:close/>
                  <a:moveTo>
                    <a:pt x="236" y="112"/>
                  </a:moveTo>
                  <a:cubicBezTo>
                    <a:pt x="236" y="113"/>
                    <a:pt x="236" y="113"/>
                    <a:pt x="236" y="113"/>
                  </a:cubicBezTo>
                  <a:cubicBezTo>
                    <a:pt x="236" y="113"/>
                    <a:pt x="236" y="112"/>
                    <a:pt x="236" y="112"/>
                  </a:cubicBezTo>
                  <a:cubicBezTo>
                    <a:pt x="236" y="112"/>
                    <a:pt x="236" y="112"/>
                    <a:pt x="236" y="112"/>
                  </a:cubicBezTo>
                  <a:close/>
                  <a:moveTo>
                    <a:pt x="238" y="109"/>
                  </a:moveTo>
                  <a:cubicBezTo>
                    <a:pt x="238" y="109"/>
                    <a:pt x="238" y="109"/>
                    <a:pt x="238" y="108"/>
                  </a:cubicBezTo>
                  <a:cubicBezTo>
                    <a:pt x="238" y="109"/>
                    <a:pt x="238" y="109"/>
                    <a:pt x="238" y="109"/>
                  </a:cubicBezTo>
                  <a:cubicBezTo>
                    <a:pt x="238" y="109"/>
                    <a:pt x="238" y="109"/>
                    <a:pt x="238" y="110"/>
                  </a:cubicBezTo>
                  <a:cubicBezTo>
                    <a:pt x="238" y="109"/>
                    <a:pt x="238" y="109"/>
                    <a:pt x="238" y="109"/>
                  </a:cubicBezTo>
                  <a:close/>
                  <a:moveTo>
                    <a:pt x="239" y="108"/>
                  </a:moveTo>
                  <a:cubicBezTo>
                    <a:pt x="239" y="108"/>
                    <a:pt x="239" y="108"/>
                    <a:pt x="240" y="108"/>
                  </a:cubicBezTo>
                  <a:cubicBezTo>
                    <a:pt x="240" y="108"/>
                    <a:pt x="240" y="108"/>
                    <a:pt x="240" y="108"/>
                  </a:cubicBezTo>
                  <a:cubicBezTo>
                    <a:pt x="239" y="108"/>
                    <a:pt x="239" y="109"/>
                    <a:pt x="239" y="109"/>
                  </a:cubicBezTo>
                  <a:cubicBezTo>
                    <a:pt x="239" y="109"/>
                    <a:pt x="239" y="108"/>
                    <a:pt x="239" y="108"/>
                  </a:cubicBezTo>
                  <a:close/>
                  <a:moveTo>
                    <a:pt x="240" y="108"/>
                  </a:moveTo>
                  <a:cubicBezTo>
                    <a:pt x="240" y="108"/>
                    <a:pt x="240" y="108"/>
                    <a:pt x="240" y="108"/>
                  </a:cubicBezTo>
                  <a:cubicBezTo>
                    <a:pt x="240" y="108"/>
                    <a:pt x="240" y="108"/>
                    <a:pt x="240" y="109"/>
                  </a:cubicBezTo>
                  <a:cubicBezTo>
                    <a:pt x="240" y="109"/>
                    <a:pt x="240" y="109"/>
                    <a:pt x="240" y="109"/>
                  </a:cubicBezTo>
                  <a:cubicBezTo>
                    <a:pt x="240" y="109"/>
                    <a:pt x="239" y="110"/>
                    <a:pt x="239" y="110"/>
                  </a:cubicBezTo>
                  <a:cubicBezTo>
                    <a:pt x="239" y="110"/>
                    <a:pt x="239" y="110"/>
                    <a:pt x="239" y="110"/>
                  </a:cubicBezTo>
                  <a:cubicBezTo>
                    <a:pt x="239" y="110"/>
                    <a:pt x="239" y="110"/>
                    <a:pt x="239" y="110"/>
                  </a:cubicBezTo>
                  <a:cubicBezTo>
                    <a:pt x="239" y="110"/>
                    <a:pt x="240" y="109"/>
                    <a:pt x="240" y="109"/>
                  </a:cubicBezTo>
                  <a:cubicBezTo>
                    <a:pt x="240" y="109"/>
                    <a:pt x="240" y="109"/>
                    <a:pt x="240" y="109"/>
                  </a:cubicBezTo>
                  <a:cubicBezTo>
                    <a:pt x="240" y="109"/>
                    <a:pt x="240" y="109"/>
                    <a:pt x="240" y="109"/>
                  </a:cubicBezTo>
                  <a:cubicBezTo>
                    <a:pt x="240" y="110"/>
                    <a:pt x="239" y="111"/>
                    <a:pt x="239" y="112"/>
                  </a:cubicBezTo>
                  <a:cubicBezTo>
                    <a:pt x="239" y="112"/>
                    <a:pt x="239" y="112"/>
                    <a:pt x="239" y="112"/>
                  </a:cubicBezTo>
                  <a:cubicBezTo>
                    <a:pt x="239" y="111"/>
                    <a:pt x="239" y="110"/>
                    <a:pt x="239" y="109"/>
                  </a:cubicBezTo>
                  <a:cubicBezTo>
                    <a:pt x="239" y="109"/>
                    <a:pt x="239" y="109"/>
                    <a:pt x="239" y="109"/>
                  </a:cubicBezTo>
                  <a:cubicBezTo>
                    <a:pt x="239" y="109"/>
                    <a:pt x="239" y="109"/>
                    <a:pt x="240" y="108"/>
                  </a:cubicBezTo>
                  <a:close/>
                  <a:moveTo>
                    <a:pt x="240" y="111"/>
                  </a:moveTo>
                  <a:cubicBezTo>
                    <a:pt x="240" y="111"/>
                    <a:pt x="240" y="111"/>
                    <a:pt x="240" y="111"/>
                  </a:cubicBezTo>
                  <a:cubicBezTo>
                    <a:pt x="240" y="111"/>
                    <a:pt x="240" y="111"/>
                    <a:pt x="240" y="111"/>
                  </a:cubicBezTo>
                  <a:cubicBezTo>
                    <a:pt x="240" y="111"/>
                    <a:pt x="240" y="111"/>
                    <a:pt x="240" y="111"/>
                  </a:cubicBezTo>
                  <a:close/>
                  <a:moveTo>
                    <a:pt x="241" y="111"/>
                  </a:moveTo>
                  <a:cubicBezTo>
                    <a:pt x="241" y="110"/>
                    <a:pt x="241" y="110"/>
                    <a:pt x="241" y="110"/>
                  </a:cubicBezTo>
                  <a:cubicBezTo>
                    <a:pt x="241" y="109"/>
                    <a:pt x="241" y="109"/>
                    <a:pt x="241" y="109"/>
                  </a:cubicBezTo>
                  <a:cubicBezTo>
                    <a:pt x="242" y="109"/>
                    <a:pt x="242" y="108"/>
                    <a:pt x="242" y="108"/>
                  </a:cubicBezTo>
                  <a:cubicBezTo>
                    <a:pt x="242" y="108"/>
                    <a:pt x="242" y="108"/>
                    <a:pt x="242" y="108"/>
                  </a:cubicBezTo>
                  <a:cubicBezTo>
                    <a:pt x="242" y="109"/>
                    <a:pt x="242" y="110"/>
                    <a:pt x="241" y="110"/>
                  </a:cubicBezTo>
                  <a:cubicBezTo>
                    <a:pt x="241" y="110"/>
                    <a:pt x="241" y="110"/>
                    <a:pt x="241" y="111"/>
                  </a:cubicBezTo>
                  <a:close/>
                  <a:moveTo>
                    <a:pt x="244" y="106"/>
                  </a:moveTo>
                  <a:cubicBezTo>
                    <a:pt x="244" y="106"/>
                    <a:pt x="244" y="106"/>
                    <a:pt x="244" y="106"/>
                  </a:cubicBezTo>
                  <a:cubicBezTo>
                    <a:pt x="244" y="106"/>
                    <a:pt x="244" y="106"/>
                    <a:pt x="243" y="107"/>
                  </a:cubicBezTo>
                  <a:cubicBezTo>
                    <a:pt x="243" y="107"/>
                    <a:pt x="243" y="107"/>
                    <a:pt x="243" y="107"/>
                  </a:cubicBezTo>
                  <a:cubicBezTo>
                    <a:pt x="243" y="107"/>
                    <a:pt x="244" y="106"/>
                    <a:pt x="244" y="106"/>
                  </a:cubicBezTo>
                  <a:close/>
                  <a:moveTo>
                    <a:pt x="245" y="106"/>
                  </a:moveTo>
                  <a:cubicBezTo>
                    <a:pt x="245" y="106"/>
                    <a:pt x="245" y="106"/>
                    <a:pt x="245" y="106"/>
                  </a:cubicBezTo>
                  <a:cubicBezTo>
                    <a:pt x="246" y="105"/>
                    <a:pt x="246" y="105"/>
                    <a:pt x="246" y="105"/>
                  </a:cubicBezTo>
                  <a:cubicBezTo>
                    <a:pt x="246" y="105"/>
                    <a:pt x="246" y="105"/>
                    <a:pt x="246" y="105"/>
                  </a:cubicBezTo>
                  <a:cubicBezTo>
                    <a:pt x="247" y="104"/>
                    <a:pt x="247" y="104"/>
                    <a:pt x="247" y="104"/>
                  </a:cubicBezTo>
                  <a:cubicBezTo>
                    <a:pt x="247" y="104"/>
                    <a:pt x="247" y="105"/>
                    <a:pt x="247" y="105"/>
                  </a:cubicBezTo>
                  <a:cubicBezTo>
                    <a:pt x="247" y="106"/>
                    <a:pt x="246" y="106"/>
                    <a:pt x="246" y="106"/>
                  </a:cubicBezTo>
                  <a:cubicBezTo>
                    <a:pt x="246" y="106"/>
                    <a:pt x="246" y="106"/>
                    <a:pt x="246" y="106"/>
                  </a:cubicBezTo>
                  <a:cubicBezTo>
                    <a:pt x="245" y="107"/>
                    <a:pt x="245" y="107"/>
                    <a:pt x="244" y="108"/>
                  </a:cubicBezTo>
                  <a:cubicBezTo>
                    <a:pt x="244" y="108"/>
                    <a:pt x="244" y="108"/>
                    <a:pt x="244" y="107"/>
                  </a:cubicBezTo>
                  <a:cubicBezTo>
                    <a:pt x="245" y="107"/>
                    <a:pt x="245" y="106"/>
                    <a:pt x="245" y="106"/>
                  </a:cubicBezTo>
                  <a:close/>
                  <a:moveTo>
                    <a:pt x="248" y="103"/>
                  </a:moveTo>
                  <a:cubicBezTo>
                    <a:pt x="249" y="103"/>
                    <a:pt x="249" y="103"/>
                    <a:pt x="249" y="103"/>
                  </a:cubicBezTo>
                  <a:cubicBezTo>
                    <a:pt x="249" y="103"/>
                    <a:pt x="248" y="104"/>
                    <a:pt x="248" y="104"/>
                  </a:cubicBezTo>
                  <a:cubicBezTo>
                    <a:pt x="248" y="104"/>
                    <a:pt x="248" y="104"/>
                    <a:pt x="248" y="104"/>
                  </a:cubicBezTo>
                  <a:cubicBezTo>
                    <a:pt x="248" y="104"/>
                    <a:pt x="248" y="104"/>
                    <a:pt x="248" y="103"/>
                  </a:cubicBezTo>
                  <a:close/>
                  <a:moveTo>
                    <a:pt x="253" y="105"/>
                  </a:moveTo>
                  <a:cubicBezTo>
                    <a:pt x="253" y="105"/>
                    <a:pt x="253" y="105"/>
                    <a:pt x="253" y="104"/>
                  </a:cubicBezTo>
                  <a:cubicBezTo>
                    <a:pt x="253" y="104"/>
                    <a:pt x="254" y="104"/>
                    <a:pt x="254" y="104"/>
                  </a:cubicBezTo>
                  <a:cubicBezTo>
                    <a:pt x="254" y="104"/>
                    <a:pt x="254" y="104"/>
                    <a:pt x="254" y="103"/>
                  </a:cubicBezTo>
                  <a:cubicBezTo>
                    <a:pt x="254" y="104"/>
                    <a:pt x="254" y="104"/>
                    <a:pt x="253" y="105"/>
                  </a:cubicBezTo>
                  <a:cubicBezTo>
                    <a:pt x="253" y="105"/>
                    <a:pt x="253" y="105"/>
                    <a:pt x="253" y="105"/>
                  </a:cubicBezTo>
                  <a:close/>
                  <a:moveTo>
                    <a:pt x="269" y="89"/>
                  </a:moveTo>
                  <a:cubicBezTo>
                    <a:pt x="269" y="89"/>
                    <a:pt x="269" y="89"/>
                    <a:pt x="269" y="89"/>
                  </a:cubicBezTo>
                  <a:cubicBezTo>
                    <a:pt x="269" y="89"/>
                    <a:pt x="269" y="89"/>
                    <a:pt x="269" y="89"/>
                  </a:cubicBezTo>
                  <a:cubicBezTo>
                    <a:pt x="269" y="89"/>
                    <a:pt x="269" y="89"/>
                    <a:pt x="269" y="89"/>
                  </a:cubicBezTo>
                  <a:cubicBezTo>
                    <a:pt x="269" y="89"/>
                    <a:pt x="269" y="89"/>
                    <a:pt x="269" y="90"/>
                  </a:cubicBezTo>
                  <a:cubicBezTo>
                    <a:pt x="269" y="90"/>
                    <a:pt x="269" y="90"/>
                    <a:pt x="269" y="89"/>
                  </a:cubicBezTo>
                  <a:close/>
                  <a:moveTo>
                    <a:pt x="270" y="87"/>
                  </a:moveTo>
                  <a:cubicBezTo>
                    <a:pt x="270" y="87"/>
                    <a:pt x="270" y="87"/>
                    <a:pt x="270" y="87"/>
                  </a:cubicBezTo>
                  <a:cubicBezTo>
                    <a:pt x="270" y="87"/>
                    <a:pt x="270" y="87"/>
                    <a:pt x="270" y="87"/>
                  </a:cubicBezTo>
                  <a:cubicBezTo>
                    <a:pt x="270" y="87"/>
                    <a:pt x="270" y="87"/>
                    <a:pt x="270" y="87"/>
                  </a:cubicBezTo>
                  <a:close/>
                  <a:moveTo>
                    <a:pt x="271" y="85"/>
                  </a:moveTo>
                  <a:cubicBezTo>
                    <a:pt x="271" y="85"/>
                    <a:pt x="271" y="85"/>
                    <a:pt x="271" y="84"/>
                  </a:cubicBezTo>
                  <a:cubicBezTo>
                    <a:pt x="271" y="84"/>
                    <a:pt x="271" y="84"/>
                    <a:pt x="271" y="84"/>
                  </a:cubicBezTo>
                  <a:cubicBezTo>
                    <a:pt x="271" y="84"/>
                    <a:pt x="271" y="84"/>
                    <a:pt x="271" y="85"/>
                  </a:cubicBezTo>
                  <a:cubicBezTo>
                    <a:pt x="271" y="85"/>
                    <a:pt x="271" y="85"/>
                    <a:pt x="271" y="85"/>
                  </a:cubicBezTo>
                  <a:cubicBezTo>
                    <a:pt x="271" y="85"/>
                    <a:pt x="271" y="85"/>
                    <a:pt x="271" y="85"/>
                  </a:cubicBezTo>
                  <a:close/>
                  <a:moveTo>
                    <a:pt x="273" y="82"/>
                  </a:moveTo>
                  <a:cubicBezTo>
                    <a:pt x="273" y="82"/>
                    <a:pt x="273" y="81"/>
                    <a:pt x="273" y="80"/>
                  </a:cubicBezTo>
                  <a:cubicBezTo>
                    <a:pt x="273" y="80"/>
                    <a:pt x="273" y="80"/>
                    <a:pt x="273" y="80"/>
                  </a:cubicBezTo>
                  <a:cubicBezTo>
                    <a:pt x="273" y="79"/>
                    <a:pt x="274" y="79"/>
                    <a:pt x="274" y="78"/>
                  </a:cubicBezTo>
                  <a:cubicBezTo>
                    <a:pt x="274" y="79"/>
                    <a:pt x="274" y="79"/>
                    <a:pt x="274" y="79"/>
                  </a:cubicBezTo>
                  <a:cubicBezTo>
                    <a:pt x="274" y="80"/>
                    <a:pt x="273" y="82"/>
                    <a:pt x="273" y="82"/>
                  </a:cubicBezTo>
                  <a:cubicBezTo>
                    <a:pt x="273" y="82"/>
                    <a:pt x="273" y="82"/>
                    <a:pt x="273" y="82"/>
                  </a:cubicBezTo>
                  <a:close/>
                  <a:moveTo>
                    <a:pt x="274" y="82"/>
                  </a:moveTo>
                  <a:cubicBezTo>
                    <a:pt x="273" y="82"/>
                    <a:pt x="273" y="83"/>
                    <a:pt x="273" y="83"/>
                  </a:cubicBezTo>
                  <a:cubicBezTo>
                    <a:pt x="273" y="84"/>
                    <a:pt x="273" y="84"/>
                    <a:pt x="273" y="84"/>
                  </a:cubicBezTo>
                  <a:cubicBezTo>
                    <a:pt x="273" y="84"/>
                    <a:pt x="273" y="83"/>
                    <a:pt x="273" y="83"/>
                  </a:cubicBezTo>
                  <a:cubicBezTo>
                    <a:pt x="273" y="83"/>
                    <a:pt x="273" y="82"/>
                    <a:pt x="274" y="82"/>
                  </a:cubicBezTo>
                  <a:close/>
                  <a:moveTo>
                    <a:pt x="278" y="72"/>
                  </a:moveTo>
                  <a:cubicBezTo>
                    <a:pt x="278" y="71"/>
                    <a:pt x="279" y="71"/>
                    <a:pt x="279" y="70"/>
                  </a:cubicBezTo>
                  <a:cubicBezTo>
                    <a:pt x="279" y="70"/>
                    <a:pt x="279" y="70"/>
                    <a:pt x="279" y="69"/>
                  </a:cubicBezTo>
                  <a:cubicBezTo>
                    <a:pt x="279" y="69"/>
                    <a:pt x="279" y="69"/>
                    <a:pt x="279" y="69"/>
                  </a:cubicBezTo>
                  <a:cubicBezTo>
                    <a:pt x="280" y="68"/>
                    <a:pt x="280" y="66"/>
                    <a:pt x="281" y="65"/>
                  </a:cubicBezTo>
                  <a:cubicBezTo>
                    <a:pt x="281" y="65"/>
                    <a:pt x="281" y="65"/>
                    <a:pt x="281" y="65"/>
                  </a:cubicBezTo>
                  <a:cubicBezTo>
                    <a:pt x="281" y="64"/>
                    <a:pt x="281" y="64"/>
                    <a:pt x="281" y="64"/>
                  </a:cubicBezTo>
                  <a:cubicBezTo>
                    <a:pt x="281" y="64"/>
                    <a:pt x="281" y="65"/>
                    <a:pt x="281" y="66"/>
                  </a:cubicBezTo>
                  <a:cubicBezTo>
                    <a:pt x="280" y="68"/>
                    <a:pt x="280" y="70"/>
                    <a:pt x="279" y="71"/>
                  </a:cubicBezTo>
                  <a:cubicBezTo>
                    <a:pt x="279" y="72"/>
                    <a:pt x="278" y="72"/>
                    <a:pt x="278" y="72"/>
                  </a:cubicBezTo>
                  <a:cubicBezTo>
                    <a:pt x="278" y="72"/>
                    <a:pt x="278" y="72"/>
                    <a:pt x="278" y="72"/>
                  </a:cubicBezTo>
                  <a:close/>
                  <a:moveTo>
                    <a:pt x="235" y="105"/>
                  </a:moveTo>
                  <a:cubicBezTo>
                    <a:pt x="235" y="104"/>
                    <a:pt x="235" y="104"/>
                    <a:pt x="235" y="104"/>
                  </a:cubicBezTo>
                  <a:cubicBezTo>
                    <a:pt x="235" y="104"/>
                    <a:pt x="235" y="104"/>
                    <a:pt x="235" y="104"/>
                  </a:cubicBezTo>
                  <a:cubicBezTo>
                    <a:pt x="235" y="104"/>
                    <a:pt x="236" y="103"/>
                    <a:pt x="236" y="103"/>
                  </a:cubicBezTo>
                  <a:cubicBezTo>
                    <a:pt x="236" y="105"/>
                    <a:pt x="235" y="106"/>
                    <a:pt x="234" y="108"/>
                  </a:cubicBezTo>
                  <a:cubicBezTo>
                    <a:pt x="234" y="110"/>
                    <a:pt x="233" y="111"/>
                    <a:pt x="233" y="113"/>
                  </a:cubicBezTo>
                  <a:cubicBezTo>
                    <a:pt x="233" y="113"/>
                    <a:pt x="233" y="113"/>
                    <a:pt x="233" y="113"/>
                  </a:cubicBezTo>
                  <a:cubicBezTo>
                    <a:pt x="232" y="113"/>
                    <a:pt x="232" y="113"/>
                    <a:pt x="232" y="113"/>
                  </a:cubicBezTo>
                  <a:cubicBezTo>
                    <a:pt x="233" y="110"/>
                    <a:pt x="234" y="107"/>
                    <a:pt x="235" y="105"/>
                  </a:cubicBezTo>
                  <a:close/>
                  <a:moveTo>
                    <a:pt x="233" y="113"/>
                  </a:moveTo>
                  <a:cubicBezTo>
                    <a:pt x="233" y="113"/>
                    <a:pt x="233" y="113"/>
                    <a:pt x="233" y="113"/>
                  </a:cubicBezTo>
                  <a:cubicBezTo>
                    <a:pt x="233" y="111"/>
                    <a:pt x="234" y="110"/>
                    <a:pt x="235" y="108"/>
                  </a:cubicBezTo>
                  <a:cubicBezTo>
                    <a:pt x="235" y="108"/>
                    <a:pt x="235" y="107"/>
                    <a:pt x="236" y="107"/>
                  </a:cubicBezTo>
                  <a:cubicBezTo>
                    <a:pt x="235" y="107"/>
                    <a:pt x="235" y="108"/>
                    <a:pt x="235" y="108"/>
                  </a:cubicBezTo>
                  <a:cubicBezTo>
                    <a:pt x="235" y="108"/>
                    <a:pt x="235" y="108"/>
                    <a:pt x="235" y="108"/>
                  </a:cubicBezTo>
                  <a:cubicBezTo>
                    <a:pt x="235" y="108"/>
                    <a:pt x="235" y="108"/>
                    <a:pt x="235" y="108"/>
                  </a:cubicBezTo>
                  <a:cubicBezTo>
                    <a:pt x="235" y="109"/>
                    <a:pt x="235" y="109"/>
                    <a:pt x="235" y="110"/>
                  </a:cubicBezTo>
                  <a:cubicBezTo>
                    <a:pt x="235" y="110"/>
                    <a:pt x="235" y="110"/>
                    <a:pt x="235" y="110"/>
                  </a:cubicBezTo>
                  <a:cubicBezTo>
                    <a:pt x="234" y="111"/>
                    <a:pt x="234" y="111"/>
                    <a:pt x="234" y="112"/>
                  </a:cubicBezTo>
                  <a:cubicBezTo>
                    <a:pt x="234" y="112"/>
                    <a:pt x="234" y="113"/>
                    <a:pt x="233" y="113"/>
                  </a:cubicBezTo>
                  <a:cubicBezTo>
                    <a:pt x="233" y="113"/>
                    <a:pt x="233" y="114"/>
                    <a:pt x="233" y="114"/>
                  </a:cubicBezTo>
                  <a:cubicBezTo>
                    <a:pt x="233" y="114"/>
                    <a:pt x="233" y="113"/>
                    <a:pt x="233" y="113"/>
                  </a:cubicBezTo>
                  <a:close/>
                  <a:moveTo>
                    <a:pt x="235" y="112"/>
                  </a:moveTo>
                  <a:cubicBezTo>
                    <a:pt x="235" y="112"/>
                    <a:pt x="235" y="111"/>
                    <a:pt x="235" y="110"/>
                  </a:cubicBezTo>
                  <a:cubicBezTo>
                    <a:pt x="235" y="110"/>
                    <a:pt x="235" y="110"/>
                    <a:pt x="235" y="109"/>
                  </a:cubicBezTo>
                  <a:cubicBezTo>
                    <a:pt x="236" y="109"/>
                    <a:pt x="236" y="109"/>
                    <a:pt x="236" y="108"/>
                  </a:cubicBezTo>
                  <a:cubicBezTo>
                    <a:pt x="236" y="108"/>
                    <a:pt x="236" y="108"/>
                    <a:pt x="236" y="108"/>
                  </a:cubicBezTo>
                  <a:cubicBezTo>
                    <a:pt x="236" y="110"/>
                    <a:pt x="236" y="111"/>
                    <a:pt x="235" y="112"/>
                  </a:cubicBezTo>
                  <a:cubicBezTo>
                    <a:pt x="235" y="112"/>
                    <a:pt x="235" y="112"/>
                    <a:pt x="235" y="112"/>
                  </a:cubicBezTo>
                  <a:cubicBezTo>
                    <a:pt x="235" y="112"/>
                    <a:pt x="235" y="112"/>
                    <a:pt x="235" y="112"/>
                  </a:cubicBezTo>
                  <a:cubicBezTo>
                    <a:pt x="235" y="112"/>
                    <a:pt x="235" y="113"/>
                    <a:pt x="235" y="113"/>
                  </a:cubicBezTo>
                  <a:cubicBezTo>
                    <a:pt x="235" y="114"/>
                    <a:pt x="235" y="114"/>
                    <a:pt x="235" y="114"/>
                  </a:cubicBezTo>
                  <a:cubicBezTo>
                    <a:pt x="235" y="114"/>
                    <a:pt x="235" y="114"/>
                    <a:pt x="235" y="114"/>
                  </a:cubicBezTo>
                  <a:cubicBezTo>
                    <a:pt x="235" y="115"/>
                    <a:pt x="235" y="115"/>
                    <a:pt x="235" y="116"/>
                  </a:cubicBezTo>
                  <a:cubicBezTo>
                    <a:pt x="235" y="115"/>
                    <a:pt x="234" y="115"/>
                    <a:pt x="234" y="115"/>
                  </a:cubicBezTo>
                  <a:cubicBezTo>
                    <a:pt x="234" y="115"/>
                    <a:pt x="234" y="115"/>
                    <a:pt x="234" y="115"/>
                  </a:cubicBezTo>
                  <a:cubicBezTo>
                    <a:pt x="234" y="114"/>
                    <a:pt x="234" y="113"/>
                    <a:pt x="235" y="112"/>
                  </a:cubicBezTo>
                  <a:close/>
                  <a:moveTo>
                    <a:pt x="236" y="115"/>
                  </a:moveTo>
                  <a:cubicBezTo>
                    <a:pt x="236" y="114"/>
                    <a:pt x="236" y="114"/>
                    <a:pt x="236" y="114"/>
                  </a:cubicBezTo>
                  <a:cubicBezTo>
                    <a:pt x="236" y="114"/>
                    <a:pt x="236" y="114"/>
                    <a:pt x="236" y="115"/>
                  </a:cubicBezTo>
                  <a:cubicBezTo>
                    <a:pt x="236" y="115"/>
                    <a:pt x="236" y="115"/>
                    <a:pt x="236" y="115"/>
                  </a:cubicBezTo>
                  <a:cubicBezTo>
                    <a:pt x="236" y="115"/>
                    <a:pt x="236" y="115"/>
                    <a:pt x="236" y="115"/>
                  </a:cubicBezTo>
                  <a:cubicBezTo>
                    <a:pt x="236" y="115"/>
                    <a:pt x="236" y="115"/>
                    <a:pt x="236" y="115"/>
                  </a:cubicBezTo>
                  <a:close/>
                  <a:moveTo>
                    <a:pt x="237" y="112"/>
                  </a:moveTo>
                  <a:cubicBezTo>
                    <a:pt x="237" y="113"/>
                    <a:pt x="237" y="113"/>
                    <a:pt x="237" y="113"/>
                  </a:cubicBezTo>
                  <a:cubicBezTo>
                    <a:pt x="237" y="113"/>
                    <a:pt x="237" y="114"/>
                    <a:pt x="237" y="114"/>
                  </a:cubicBezTo>
                  <a:cubicBezTo>
                    <a:pt x="237" y="113"/>
                    <a:pt x="237" y="113"/>
                    <a:pt x="237" y="112"/>
                  </a:cubicBezTo>
                  <a:close/>
                  <a:moveTo>
                    <a:pt x="238" y="112"/>
                  </a:moveTo>
                  <a:cubicBezTo>
                    <a:pt x="238" y="111"/>
                    <a:pt x="238" y="111"/>
                    <a:pt x="238" y="111"/>
                  </a:cubicBezTo>
                  <a:cubicBezTo>
                    <a:pt x="238" y="110"/>
                    <a:pt x="238" y="110"/>
                    <a:pt x="238" y="110"/>
                  </a:cubicBezTo>
                  <a:cubicBezTo>
                    <a:pt x="238" y="110"/>
                    <a:pt x="238" y="110"/>
                    <a:pt x="238" y="110"/>
                  </a:cubicBezTo>
                  <a:cubicBezTo>
                    <a:pt x="238" y="110"/>
                    <a:pt x="238" y="110"/>
                    <a:pt x="238" y="109"/>
                  </a:cubicBezTo>
                  <a:cubicBezTo>
                    <a:pt x="238" y="110"/>
                    <a:pt x="239" y="111"/>
                    <a:pt x="239" y="112"/>
                  </a:cubicBezTo>
                  <a:cubicBezTo>
                    <a:pt x="239" y="112"/>
                    <a:pt x="239" y="112"/>
                    <a:pt x="239" y="112"/>
                  </a:cubicBezTo>
                  <a:cubicBezTo>
                    <a:pt x="238" y="113"/>
                    <a:pt x="238" y="113"/>
                    <a:pt x="238" y="113"/>
                  </a:cubicBezTo>
                  <a:cubicBezTo>
                    <a:pt x="238" y="113"/>
                    <a:pt x="238" y="113"/>
                    <a:pt x="238" y="113"/>
                  </a:cubicBezTo>
                  <a:cubicBezTo>
                    <a:pt x="238" y="113"/>
                    <a:pt x="238" y="112"/>
                    <a:pt x="238" y="112"/>
                  </a:cubicBezTo>
                  <a:close/>
                  <a:moveTo>
                    <a:pt x="240" y="112"/>
                  </a:moveTo>
                  <a:cubicBezTo>
                    <a:pt x="240" y="112"/>
                    <a:pt x="240" y="112"/>
                    <a:pt x="240" y="112"/>
                  </a:cubicBezTo>
                  <a:cubicBezTo>
                    <a:pt x="240" y="112"/>
                    <a:pt x="240" y="112"/>
                    <a:pt x="240" y="112"/>
                  </a:cubicBezTo>
                  <a:cubicBezTo>
                    <a:pt x="240" y="112"/>
                    <a:pt x="240" y="112"/>
                    <a:pt x="240" y="112"/>
                  </a:cubicBezTo>
                  <a:cubicBezTo>
                    <a:pt x="240" y="113"/>
                    <a:pt x="240" y="113"/>
                    <a:pt x="239" y="114"/>
                  </a:cubicBezTo>
                  <a:cubicBezTo>
                    <a:pt x="239" y="114"/>
                    <a:pt x="239" y="114"/>
                    <a:pt x="239" y="114"/>
                  </a:cubicBezTo>
                  <a:cubicBezTo>
                    <a:pt x="239" y="114"/>
                    <a:pt x="239" y="114"/>
                    <a:pt x="239" y="113"/>
                  </a:cubicBezTo>
                  <a:cubicBezTo>
                    <a:pt x="239" y="113"/>
                    <a:pt x="240" y="113"/>
                    <a:pt x="240" y="112"/>
                  </a:cubicBezTo>
                  <a:close/>
                  <a:moveTo>
                    <a:pt x="241" y="110"/>
                  </a:moveTo>
                  <a:cubicBezTo>
                    <a:pt x="242" y="110"/>
                    <a:pt x="243" y="108"/>
                    <a:pt x="243" y="107"/>
                  </a:cubicBezTo>
                  <a:cubicBezTo>
                    <a:pt x="243" y="107"/>
                    <a:pt x="243" y="107"/>
                    <a:pt x="243" y="107"/>
                  </a:cubicBezTo>
                  <a:cubicBezTo>
                    <a:pt x="243" y="108"/>
                    <a:pt x="243" y="108"/>
                    <a:pt x="243" y="108"/>
                  </a:cubicBezTo>
                  <a:cubicBezTo>
                    <a:pt x="243" y="109"/>
                    <a:pt x="242" y="110"/>
                    <a:pt x="242" y="110"/>
                  </a:cubicBezTo>
                  <a:cubicBezTo>
                    <a:pt x="242" y="110"/>
                    <a:pt x="242" y="110"/>
                    <a:pt x="241" y="111"/>
                  </a:cubicBezTo>
                  <a:cubicBezTo>
                    <a:pt x="241" y="110"/>
                    <a:pt x="241" y="110"/>
                    <a:pt x="241" y="110"/>
                  </a:cubicBezTo>
                  <a:close/>
                  <a:moveTo>
                    <a:pt x="242" y="110"/>
                  </a:moveTo>
                  <a:cubicBezTo>
                    <a:pt x="243" y="109"/>
                    <a:pt x="243" y="109"/>
                    <a:pt x="243" y="108"/>
                  </a:cubicBezTo>
                  <a:cubicBezTo>
                    <a:pt x="243" y="108"/>
                    <a:pt x="244" y="107"/>
                    <a:pt x="244" y="107"/>
                  </a:cubicBezTo>
                  <a:cubicBezTo>
                    <a:pt x="244" y="107"/>
                    <a:pt x="244" y="106"/>
                    <a:pt x="244" y="106"/>
                  </a:cubicBezTo>
                  <a:cubicBezTo>
                    <a:pt x="244" y="107"/>
                    <a:pt x="244" y="107"/>
                    <a:pt x="244" y="107"/>
                  </a:cubicBezTo>
                  <a:cubicBezTo>
                    <a:pt x="244" y="108"/>
                    <a:pt x="244" y="108"/>
                    <a:pt x="244" y="108"/>
                  </a:cubicBezTo>
                  <a:cubicBezTo>
                    <a:pt x="244" y="108"/>
                    <a:pt x="243" y="109"/>
                    <a:pt x="243" y="109"/>
                  </a:cubicBezTo>
                  <a:cubicBezTo>
                    <a:pt x="243" y="109"/>
                    <a:pt x="243" y="109"/>
                    <a:pt x="243" y="109"/>
                  </a:cubicBezTo>
                  <a:cubicBezTo>
                    <a:pt x="243" y="110"/>
                    <a:pt x="242" y="110"/>
                    <a:pt x="242" y="110"/>
                  </a:cubicBezTo>
                  <a:close/>
                  <a:moveTo>
                    <a:pt x="246" y="107"/>
                  </a:moveTo>
                  <a:cubicBezTo>
                    <a:pt x="246" y="107"/>
                    <a:pt x="246" y="107"/>
                    <a:pt x="247" y="107"/>
                  </a:cubicBezTo>
                  <a:cubicBezTo>
                    <a:pt x="246" y="107"/>
                    <a:pt x="246" y="107"/>
                    <a:pt x="246" y="107"/>
                  </a:cubicBezTo>
                  <a:cubicBezTo>
                    <a:pt x="246" y="107"/>
                    <a:pt x="246" y="107"/>
                    <a:pt x="246" y="107"/>
                  </a:cubicBezTo>
                  <a:close/>
                  <a:moveTo>
                    <a:pt x="247" y="106"/>
                  </a:moveTo>
                  <a:cubicBezTo>
                    <a:pt x="247" y="106"/>
                    <a:pt x="247" y="107"/>
                    <a:pt x="247" y="107"/>
                  </a:cubicBezTo>
                  <a:cubicBezTo>
                    <a:pt x="247" y="107"/>
                    <a:pt x="246" y="107"/>
                    <a:pt x="246" y="107"/>
                  </a:cubicBezTo>
                  <a:cubicBezTo>
                    <a:pt x="246" y="107"/>
                    <a:pt x="247" y="106"/>
                    <a:pt x="247" y="106"/>
                  </a:cubicBezTo>
                  <a:cubicBezTo>
                    <a:pt x="247" y="105"/>
                    <a:pt x="248" y="105"/>
                    <a:pt x="248" y="104"/>
                  </a:cubicBezTo>
                  <a:cubicBezTo>
                    <a:pt x="249" y="103"/>
                    <a:pt x="250" y="103"/>
                    <a:pt x="251" y="102"/>
                  </a:cubicBezTo>
                  <a:cubicBezTo>
                    <a:pt x="251" y="101"/>
                    <a:pt x="251" y="101"/>
                    <a:pt x="251" y="101"/>
                  </a:cubicBezTo>
                  <a:cubicBezTo>
                    <a:pt x="251" y="101"/>
                    <a:pt x="251" y="101"/>
                    <a:pt x="251" y="101"/>
                  </a:cubicBezTo>
                  <a:cubicBezTo>
                    <a:pt x="251" y="102"/>
                    <a:pt x="250" y="102"/>
                    <a:pt x="250" y="103"/>
                  </a:cubicBezTo>
                  <a:cubicBezTo>
                    <a:pt x="249" y="104"/>
                    <a:pt x="248" y="105"/>
                    <a:pt x="247" y="106"/>
                  </a:cubicBezTo>
                  <a:close/>
                  <a:moveTo>
                    <a:pt x="252" y="108"/>
                  </a:moveTo>
                  <a:cubicBezTo>
                    <a:pt x="252" y="108"/>
                    <a:pt x="252" y="108"/>
                    <a:pt x="252" y="108"/>
                  </a:cubicBezTo>
                  <a:cubicBezTo>
                    <a:pt x="252" y="108"/>
                    <a:pt x="252" y="108"/>
                    <a:pt x="252" y="108"/>
                  </a:cubicBezTo>
                  <a:cubicBezTo>
                    <a:pt x="252" y="108"/>
                    <a:pt x="252" y="108"/>
                    <a:pt x="252" y="108"/>
                  </a:cubicBezTo>
                  <a:close/>
                  <a:moveTo>
                    <a:pt x="252" y="109"/>
                  </a:moveTo>
                  <a:cubicBezTo>
                    <a:pt x="252" y="109"/>
                    <a:pt x="252" y="109"/>
                    <a:pt x="251" y="109"/>
                  </a:cubicBezTo>
                  <a:cubicBezTo>
                    <a:pt x="251" y="109"/>
                    <a:pt x="251" y="109"/>
                    <a:pt x="251" y="109"/>
                  </a:cubicBezTo>
                  <a:cubicBezTo>
                    <a:pt x="252" y="109"/>
                    <a:pt x="252" y="109"/>
                    <a:pt x="252" y="109"/>
                  </a:cubicBezTo>
                  <a:close/>
                  <a:moveTo>
                    <a:pt x="252" y="107"/>
                  </a:moveTo>
                  <a:cubicBezTo>
                    <a:pt x="252" y="107"/>
                    <a:pt x="252" y="107"/>
                    <a:pt x="252" y="107"/>
                  </a:cubicBezTo>
                  <a:cubicBezTo>
                    <a:pt x="252" y="107"/>
                    <a:pt x="253" y="106"/>
                    <a:pt x="253" y="106"/>
                  </a:cubicBezTo>
                  <a:cubicBezTo>
                    <a:pt x="253" y="106"/>
                    <a:pt x="253" y="106"/>
                    <a:pt x="253" y="106"/>
                  </a:cubicBezTo>
                  <a:cubicBezTo>
                    <a:pt x="253" y="106"/>
                    <a:pt x="253" y="106"/>
                    <a:pt x="253" y="106"/>
                  </a:cubicBezTo>
                  <a:cubicBezTo>
                    <a:pt x="253" y="107"/>
                    <a:pt x="252" y="107"/>
                    <a:pt x="252" y="107"/>
                  </a:cubicBezTo>
                  <a:close/>
                  <a:moveTo>
                    <a:pt x="258" y="95"/>
                  </a:moveTo>
                  <a:cubicBezTo>
                    <a:pt x="259" y="95"/>
                    <a:pt x="259" y="94"/>
                    <a:pt x="260" y="93"/>
                  </a:cubicBezTo>
                  <a:cubicBezTo>
                    <a:pt x="261" y="93"/>
                    <a:pt x="261" y="92"/>
                    <a:pt x="261" y="92"/>
                  </a:cubicBezTo>
                  <a:cubicBezTo>
                    <a:pt x="261" y="93"/>
                    <a:pt x="261" y="93"/>
                    <a:pt x="261" y="93"/>
                  </a:cubicBezTo>
                  <a:cubicBezTo>
                    <a:pt x="261" y="94"/>
                    <a:pt x="260" y="94"/>
                    <a:pt x="260" y="94"/>
                  </a:cubicBezTo>
                  <a:cubicBezTo>
                    <a:pt x="259" y="94"/>
                    <a:pt x="258" y="95"/>
                    <a:pt x="258" y="96"/>
                  </a:cubicBezTo>
                  <a:cubicBezTo>
                    <a:pt x="258" y="96"/>
                    <a:pt x="258" y="95"/>
                    <a:pt x="258" y="95"/>
                  </a:cubicBezTo>
                  <a:close/>
                  <a:moveTo>
                    <a:pt x="263" y="91"/>
                  </a:moveTo>
                  <a:cubicBezTo>
                    <a:pt x="263" y="91"/>
                    <a:pt x="263" y="91"/>
                    <a:pt x="263" y="91"/>
                  </a:cubicBezTo>
                  <a:cubicBezTo>
                    <a:pt x="263" y="91"/>
                    <a:pt x="263" y="91"/>
                    <a:pt x="263" y="91"/>
                  </a:cubicBezTo>
                  <a:cubicBezTo>
                    <a:pt x="263" y="92"/>
                    <a:pt x="263" y="92"/>
                    <a:pt x="263" y="92"/>
                  </a:cubicBezTo>
                  <a:cubicBezTo>
                    <a:pt x="263" y="92"/>
                    <a:pt x="263" y="92"/>
                    <a:pt x="262" y="92"/>
                  </a:cubicBezTo>
                  <a:cubicBezTo>
                    <a:pt x="263" y="92"/>
                    <a:pt x="263" y="91"/>
                    <a:pt x="263" y="91"/>
                  </a:cubicBezTo>
                  <a:close/>
                  <a:moveTo>
                    <a:pt x="268" y="86"/>
                  </a:moveTo>
                  <a:cubicBezTo>
                    <a:pt x="268" y="86"/>
                    <a:pt x="268" y="87"/>
                    <a:pt x="268" y="87"/>
                  </a:cubicBezTo>
                  <a:cubicBezTo>
                    <a:pt x="268" y="88"/>
                    <a:pt x="268" y="88"/>
                    <a:pt x="268" y="89"/>
                  </a:cubicBezTo>
                  <a:cubicBezTo>
                    <a:pt x="268" y="89"/>
                    <a:pt x="268" y="89"/>
                    <a:pt x="268" y="89"/>
                  </a:cubicBezTo>
                  <a:cubicBezTo>
                    <a:pt x="267" y="89"/>
                    <a:pt x="267" y="89"/>
                    <a:pt x="267" y="89"/>
                  </a:cubicBezTo>
                  <a:cubicBezTo>
                    <a:pt x="268" y="88"/>
                    <a:pt x="268" y="87"/>
                    <a:pt x="268" y="86"/>
                  </a:cubicBezTo>
                  <a:close/>
                  <a:moveTo>
                    <a:pt x="267" y="90"/>
                  </a:moveTo>
                  <a:cubicBezTo>
                    <a:pt x="267" y="90"/>
                    <a:pt x="267" y="90"/>
                    <a:pt x="267" y="90"/>
                  </a:cubicBezTo>
                  <a:cubicBezTo>
                    <a:pt x="267" y="90"/>
                    <a:pt x="267" y="90"/>
                    <a:pt x="267" y="90"/>
                  </a:cubicBezTo>
                  <a:cubicBezTo>
                    <a:pt x="268" y="90"/>
                    <a:pt x="268" y="90"/>
                    <a:pt x="268" y="90"/>
                  </a:cubicBezTo>
                  <a:cubicBezTo>
                    <a:pt x="268" y="89"/>
                    <a:pt x="268" y="89"/>
                    <a:pt x="268" y="89"/>
                  </a:cubicBezTo>
                  <a:cubicBezTo>
                    <a:pt x="268" y="90"/>
                    <a:pt x="268" y="90"/>
                    <a:pt x="268" y="90"/>
                  </a:cubicBezTo>
                  <a:cubicBezTo>
                    <a:pt x="268" y="90"/>
                    <a:pt x="267" y="91"/>
                    <a:pt x="267" y="91"/>
                  </a:cubicBezTo>
                  <a:cubicBezTo>
                    <a:pt x="267" y="91"/>
                    <a:pt x="268" y="90"/>
                    <a:pt x="268" y="90"/>
                  </a:cubicBezTo>
                  <a:cubicBezTo>
                    <a:pt x="268" y="90"/>
                    <a:pt x="268" y="90"/>
                    <a:pt x="268" y="91"/>
                  </a:cubicBezTo>
                  <a:cubicBezTo>
                    <a:pt x="267" y="91"/>
                    <a:pt x="267" y="92"/>
                    <a:pt x="266" y="92"/>
                  </a:cubicBezTo>
                  <a:cubicBezTo>
                    <a:pt x="266" y="92"/>
                    <a:pt x="266" y="92"/>
                    <a:pt x="266" y="92"/>
                  </a:cubicBezTo>
                  <a:cubicBezTo>
                    <a:pt x="267" y="92"/>
                    <a:pt x="267" y="91"/>
                    <a:pt x="267" y="90"/>
                  </a:cubicBezTo>
                  <a:close/>
                  <a:moveTo>
                    <a:pt x="271" y="86"/>
                  </a:moveTo>
                  <a:cubicBezTo>
                    <a:pt x="271" y="86"/>
                    <a:pt x="271" y="85"/>
                    <a:pt x="271" y="85"/>
                  </a:cubicBezTo>
                  <a:cubicBezTo>
                    <a:pt x="271" y="85"/>
                    <a:pt x="271" y="85"/>
                    <a:pt x="271" y="86"/>
                  </a:cubicBezTo>
                  <a:cubicBezTo>
                    <a:pt x="271" y="86"/>
                    <a:pt x="271" y="86"/>
                    <a:pt x="271" y="86"/>
                  </a:cubicBezTo>
                  <a:cubicBezTo>
                    <a:pt x="271" y="86"/>
                    <a:pt x="271" y="86"/>
                    <a:pt x="271" y="86"/>
                  </a:cubicBezTo>
                  <a:close/>
                  <a:moveTo>
                    <a:pt x="272" y="84"/>
                  </a:moveTo>
                  <a:cubicBezTo>
                    <a:pt x="272" y="84"/>
                    <a:pt x="272" y="84"/>
                    <a:pt x="272" y="84"/>
                  </a:cubicBezTo>
                  <a:cubicBezTo>
                    <a:pt x="272" y="84"/>
                    <a:pt x="272" y="84"/>
                    <a:pt x="272" y="84"/>
                  </a:cubicBezTo>
                  <a:cubicBezTo>
                    <a:pt x="272" y="85"/>
                    <a:pt x="272" y="85"/>
                    <a:pt x="272" y="85"/>
                  </a:cubicBezTo>
                  <a:cubicBezTo>
                    <a:pt x="272" y="85"/>
                    <a:pt x="272" y="85"/>
                    <a:pt x="272" y="84"/>
                  </a:cubicBezTo>
                  <a:close/>
                  <a:moveTo>
                    <a:pt x="278" y="75"/>
                  </a:moveTo>
                  <a:cubicBezTo>
                    <a:pt x="278" y="74"/>
                    <a:pt x="278" y="74"/>
                    <a:pt x="278" y="73"/>
                  </a:cubicBezTo>
                  <a:cubicBezTo>
                    <a:pt x="278" y="72"/>
                    <a:pt x="279" y="72"/>
                    <a:pt x="279" y="71"/>
                  </a:cubicBezTo>
                  <a:cubicBezTo>
                    <a:pt x="280" y="71"/>
                    <a:pt x="280" y="70"/>
                    <a:pt x="280" y="69"/>
                  </a:cubicBezTo>
                  <a:cubicBezTo>
                    <a:pt x="280" y="70"/>
                    <a:pt x="280" y="71"/>
                    <a:pt x="280" y="72"/>
                  </a:cubicBezTo>
                  <a:cubicBezTo>
                    <a:pt x="279" y="74"/>
                    <a:pt x="278" y="76"/>
                    <a:pt x="277" y="78"/>
                  </a:cubicBezTo>
                  <a:cubicBezTo>
                    <a:pt x="277" y="77"/>
                    <a:pt x="277" y="76"/>
                    <a:pt x="278" y="75"/>
                  </a:cubicBezTo>
                  <a:close/>
                  <a:moveTo>
                    <a:pt x="284" y="62"/>
                  </a:moveTo>
                  <a:cubicBezTo>
                    <a:pt x="284" y="61"/>
                    <a:pt x="284" y="59"/>
                    <a:pt x="284" y="58"/>
                  </a:cubicBezTo>
                  <a:cubicBezTo>
                    <a:pt x="284" y="57"/>
                    <a:pt x="285" y="56"/>
                    <a:pt x="285" y="55"/>
                  </a:cubicBezTo>
                  <a:cubicBezTo>
                    <a:pt x="285" y="54"/>
                    <a:pt x="285" y="53"/>
                    <a:pt x="285" y="52"/>
                  </a:cubicBezTo>
                  <a:cubicBezTo>
                    <a:pt x="285" y="54"/>
                    <a:pt x="285" y="56"/>
                    <a:pt x="285" y="59"/>
                  </a:cubicBezTo>
                  <a:cubicBezTo>
                    <a:pt x="285" y="59"/>
                    <a:pt x="285" y="60"/>
                    <a:pt x="284" y="61"/>
                  </a:cubicBezTo>
                  <a:cubicBezTo>
                    <a:pt x="284" y="61"/>
                    <a:pt x="284" y="61"/>
                    <a:pt x="284" y="62"/>
                  </a:cubicBezTo>
                  <a:cubicBezTo>
                    <a:pt x="284" y="63"/>
                    <a:pt x="284" y="63"/>
                    <a:pt x="283" y="64"/>
                  </a:cubicBezTo>
                  <a:cubicBezTo>
                    <a:pt x="283" y="64"/>
                    <a:pt x="283" y="65"/>
                    <a:pt x="283" y="65"/>
                  </a:cubicBezTo>
                  <a:cubicBezTo>
                    <a:pt x="283" y="64"/>
                    <a:pt x="283" y="63"/>
                    <a:pt x="284" y="62"/>
                  </a:cubicBezTo>
                  <a:close/>
                  <a:moveTo>
                    <a:pt x="244" y="8"/>
                  </a:moveTo>
                  <a:cubicBezTo>
                    <a:pt x="244" y="8"/>
                    <a:pt x="245" y="8"/>
                    <a:pt x="245" y="8"/>
                  </a:cubicBezTo>
                  <a:cubicBezTo>
                    <a:pt x="245" y="8"/>
                    <a:pt x="246" y="8"/>
                    <a:pt x="246" y="9"/>
                  </a:cubicBezTo>
                  <a:cubicBezTo>
                    <a:pt x="245" y="8"/>
                    <a:pt x="244" y="8"/>
                    <a:pt x="243" y="8"/>
                  </a:cubicBezTo>
                  <a:cubicBezTo>
                    <a:pt x="244" y="8"/>
                    <a:pt x="244" y="8"/>
                    <a:pt x="244" y="8"/>
                  </a:cubicBezTo>
                  <a:close/>
                  <a:moveTo>
                    <a:pt x="234" y="113"/>
                  </a:moveTo>
                  <a:cubicBezTo>
                    <a:pt x="234" y="113"/>
                    <a:pt x="234" y="112"/>
                    <a:pt x="234" y="112"/>
                  </a:cubicBezTo>
                  <a:cubicBezTo>
                    <a:pt x="234" y="112"/>
                    <a:pt x="234" y="112"/>
                    <a:pt x="234" y="112"/>
                  </a:cubicBezTo>
                  <a:cubicBezTo>
                    <a:pt x="234" y="113"/>
                    <a:pt x="234" y="114"/>
                    <a:pt x="234" y="114"/>
                  </a:cubicBezTo>
                  <a:cubicBezTo>
                    <a:pt x="234" y="114"/>
                    <a:pt x="234" y="114"/>
                    <a:pt x="233" y="114"/>
                  </a:cubicBezTo>
                  <a:cubicBezTo>
                    <a:pt x="233" y="114"/>
                    <a:pt x="234" y="113"/>
                    <a:pt x="234" y="113"/>
                  </a:cubicBezTo>
                  <a:close/>
                  <a:moveTo>
                    <a:pt x="235" y="115"/>
                  </a:moveTo>
                  <a:cubicBezTo>
                    <a:pt x="236" y="115"/>
                    <a:pt x="236" y="115"/>
                    <a:pt x="236" y="115"/>
                  </a:cubicBezTo>
                  <a:cubicBezTo>
                    <a:pt x="236" y="115"/>
                    <a:pt x="236" y="115"/>
                    <a:pt x="236" y="115"/>
                  </a:cubicBezTo>
                  <a:cubicBezTo>
                    <a:pt x="236" y="115"/>
                    <a:pt x="236" y="115"/>
                    <a:pt x="236" y="115"/>
                  </a:cubicBezTo>
                  <a:cubicBezTo>
                    <a:pt x="236" y="116"/>
                    <a:pt x="236" y="116"/>
                    <a:pt x="236" y="117"/>
                  </a:cubicBezTo>
                  <a:cubicBezTo>
                    <a:pt x="236" y="116"/>
                    <a:pt x="235" y="116"/>
                    <a:pt x="235" y="116"/>
                  </a:cubicBezTo>
                  <a:cubicBezTo>
                    <a:pt x="235" y="116"/>
                    <a:pt x="235" y="115"/>
                    <a:pt x="235" y="115"/>
                  </a:cubicBezTo>
                  <a:close/>
                  <a:moveTo>
                    <a:pt x="236" y="117"/>
                  </a:moveTo>
                  <a:cubicBezTo>
                    <a:pt x="237" y="117"/>
                    <a:pt x="237" y="116"/>
                    <a:pt x="237" y="116"/>
                  </a:cubicBezTo>
                  <a:cubicBezTo>
                    <a:pt x="237" y="115"/>
                    <a:pt x="237" y="115"/>
                    <a:pt x="237" y="114"/>
                  </a:cubicBezTo>
                  <a:cubicBezTo>
                    <a:pt x="237" y="114"/>
                    <a:pt x="237" y="114"/>
                    <a:pt x="237" y="114"/>
                  </a:cubicBezTo>
                  <a:cubicBezTo>
                    <a:pt x="238" y="114"/>
                    <a:pt x="238" y="114"/>
                    <a:pt x="238" y="115"/>
                  </a:cubicBezTo>
                  <a:cubicBezTo>
                    <a:pt x="238" y="115"/>
                    <a:pt x="238" y="115"/>
                    <a:pt x="238" y="115"/>
                  </a:cubicBezTo>
                  <a:cubicBezTo>
                    <a:pt x="237" y="116"/>
                    <a:pt x="237" y="116"/>
                    <a:pt x="237" y="117"/>
                  </a:cubicBezTo>
                  <a:cubicBezTo>
                    <a:pt x="237" y="117"/>
                    <a:pt x="237" y="117"/>
                    <a:pt x="237" y="118"/>
                  </a:cubicBezTo>
                  <a:cubicBezTo>
                    <a:pt x="237" y="117"/>
                    <a:pt x="236" y="117"/>
                    <a:pt x="236" y="117"/>
                  </a:cubicBezTo>
                  <a:close/>
                  <a:moveTo>
                    <a:pt x="237" y="117"/>
                  </a:moveTo>
                  <a:cubicBezTo>
                    <a:pt x="237" y="117"/>
                    <a:pt x="238" y="116"/>
                    <a:pt x="238" y="116"/>
                  </a:cubicBezTo>
                  <a:cubicBezTo>
                    <a:pt x="238" y="116"/>
                    <a:pt x="238" y="117"/>
                    <a:pt x="238" y="117"/>
                  </a:cubicBezTo>
                  <a:cubicBezTo>
                    <a:pt x="238" y="118"/>
                    <a:pt x="238" y="119"/>
                    <a:pt x="238" y="119"/>
                  </a:cubicBezTo>
                  <a:cubicBezTo>
                    <a:pt x="238" y="119"/>
                    <a:pt x="237" y="118"/>
                    <a:pt x="237" y="118"/>
                  </a:cubicBezTo>
                  <a:cubicBezTo>
                    <a:pt x="237" y="118"/>
                    <a:pt x="237" y="118"/>
                    <a:pt x="237" y="117"/>
                  </a:cubicBezTo>
                  <a:close/>
                  <a:moveTo>
                    <a:pt x="241" y="112"/>
                  </a:moveTo>
                  <a:cubicBezTo>
                    <a:pt x="241" y="112"/>
                    <a:pt x="241" y="112"/>
                    <a:pt x="241" y="112"/>
                  </a:cubicBezTo>
                  <a:cubicBezTo>
                    <a:pt x="241" y="112"/>
                    <a:pt x="241" y="112"/>
                    <a:pt x="241" y="111"/>
                  </a:cubicBezTo>
                  <a:cubicBezTo>
                    <a:pt x="241" y="111"/>
                    <a:pt x="241" y="111"/>
                    <a:pt x="241" y="111"/>
                  </a:cubicBezTo>
                  <a:cubicBezTo>
                    <a:pt x="241" y="111"/>
                    <a:pt x="241" y="111"/>
                    <a:pt x="241" y="111"/>
                  </a:cubicBezTo>
                  <a:cubicBezTo>
                    <a:pt x="241" y="111"/>
                    <a:pt x="241" y="112"/>
                    <a:pt x="241" y="112"/>
                  </a:cubicBezTo>
                  <a:close/>
                  <a:moveTo>
                    <a:pt x="243" y="109"/>
                  </a:moveTo>
                  <a:cubicBezTo>
                    <a:pt x="243" y="109"/>
                    <a:pt x="243" y="109"/>
                    <a:pt x="244" y="109"/>
                  </a:cubicBezTo>
                  <a:cubicBezTo>
                    <a:pt x="244" y="109"/>
                    <a:pt x="244" y="109"/>
                    <a:pt x="244" y="109"/>
                  </a:cubicBezTo>
                  <a:cubicBezTo>
                    <a:pt x="244" y="109"/>
                    <a:pt x="244" y="109"/>
                    <a:pt x="244" y="109"/>
                  </a:cubicBezTo>
                  <a:cubicBezTo>
                    <a:pt x="243" y="109"/>
                    <a:pt x="243" y="109"/>
                    <a:pt x="243" y="109"/>
                  </a:cubicBezTo>
                  <a:close/>
                  <a:moveTo>
                    <a:pt x="245" y="110"/>
                  </a:moveTo>
                  <a:cubicBezTo>
                    <a:pt x="244" y="111"/>
                    <a:pt x="244" y="111"/>
                    <a:pt x="243" y="111"/>
                  </a:cubicBezTo>
                  <a:cubicBezTo>
                    <a:pt x="243" y="111"/>
                    <a:pt x="243" y="111"/>
                    <a:pt x="243" y="111"/>
                  </a:cubicBezTo>
                  <a:cubicBezTo>
                    <a:pt x="243" y="111"/>
                    <a:pt x="244" y="110"/>
                    <a:pt x="244" y="110"/>
                  </a:cubicBezTo>
                  <a:cubicBezTo>
                    <a:pt x="244" y="109"/>
                    <a:pt x="244" y="109"/>
                    <a:pt x="244" y="109"/>
                  </a:cubicBezTo>
                  <a:cubicBezTo>
                    <a:pt x="245" y="109"/>
                    <a:pt x="245" y="109"/>
                    <a:pt x="245" y="109"/>
                  </a:cubicBezTo>
                  <a:cubicBezTo>
                    <a:pt x="245" y="109"/>
                    <a:pt x="245" y="110"/>
                    <a:pt x="245" y="110"/>
                  </a:cubicBezTo>
                  <a:close/>
                  <a:moveTo>
                    <a:pt x="249" y="106"/>
                  </a:moveTo>
                  <a:cubicBezTo>
                    <a:pt x="249" y="106"/>
                    <a:pt x="248" y="106"/>
                    <a:pt x="248" y="106"/>
                  </a:cubicBezTo>
                  <a:cubicBezTo>
                    <a:pt x="249" y="106"/>
                    <a:pt x="250" y="105"/>
                    <a:pt x="251" y="104"/>
                  </a:cubicBezTo>
                  <a:cubicBezTo>
                    <a:pt x="250" y="105"/>
                    <a:pt x="250" y="105"/>
                    <a:pt x="250" y="106"/>
                  </a:cubicBezTo>
                  <a:cubicBezTo>
                    <a:pt x="250" y="106"/>
                    <a:pt x="249" y="106"/>
                    <a:pt x="249" y="106"/>
                  </a:cubicBezTo>
                  <a:cubicBezTo>
                    <a:pt x="249" y="106"/>
                    <a:pt x="249" y="106"/>
                    <a:pt x="249" y="106"/>
                  </a:cubicBezTo>
                  <a:close/>
                  <a:moveTo>
                    <a:pt x="249" y="106"/>
                  </a:moveTo>
                  <a:cubicBezTo>
                    <a:pt x="249" y="106"/>
                    <a:pt x="250" y="106"/>
                    <a:pt x="250" y="106"/>
                  </a:cubicBezTo>
                  <a:cubicBezTo>
                    <a:pt x="250" y="105"/>
                    <a:pt x="250" y="105"/>
                    <a:pt x="251" y="104"/>
                  </a:cubicBezTo>
                  <a:cubicBezTo>
                    <a:pt x="251" y="104"/>
                    <a:pt x="251" y="104"/>
                    <a:pt x="251" y="103"/>
                  </a:cubicBezTo>
                  <a:cubicBezTo>
                    <a:pt x="251" y="102"/>
                    <a:pt x="252" y="102"/>
                    <a:pt x="253" y="101"/>
                  </a:cubicBezTo>
                  <a:cubicBezTo>
                    <a:pt x="253" y="101"/>
                    <a:pt x="253" y="101"/>
                    <a:pt x="253" y="101"/>
                  </a:cubicBezTo>
                  <a:cubicBezTo>
                    <a:pt x="252" y="101"/>
                    <a:pt x="252" y="102"/>
                    <a:pt x="251" y="103"/>
                  </a:cubicBezTo>
                  <a:cubicBezTo>
                    <a:pt x="251" y="104"/>
                    <a:pt x="250" y="105"/>
                    <a:pt x="250" y="106"/>
                  </a:cubicBezTo>
                  <a:cubicBezTo>
                    <a:pt x="249" y="106"/>
                    <a:pt x="249" y="106"/>
                    <a:pt x="249" y="106"/>
                  </a:cubicBezTo>
                  <a:close/>
                  <a:moveTo>
                    <a:pt x="251" y="106"/>
                  </a:moveTo>
                  <a:cubicBezTo>
                    <a:pt x="251" y="106"/>
                    <a:pt x="251" y="106"/>
                    <a:pt x="251" y="106"/>
                  </a:cubicBezTo>
                  <a:cubicBezTo>
                    <a:pt x="251" y="105"/>
                    <a:pt x="251" y="105"/>
                    <a:pt x="252" y="104"/>
                  </a:cubicBezTo>
                  <a:cubicBezTo>
                    <a:pt x="252" y="103"/>
                    <a:pt x="253" y="102"/>
                    <a:pt x="253" y="101"/>
                  </a:cubicBezTo>
                  <a:cubicBezTo>
                    <a:pt x="253" y="102"/>
                    <a:pt x="253" y="102"/>
                    <a:pt x="253" y="102"/>
                  </a:cubicBezTo>
                  <a:cubicBezTo>
                    <a:pt x="253" y="103"/>
                    <a:pt x="253" y="104"/>
                    <a:pt x="252" y="105"/>
                  </a:cubicBezTo>
                  <a:cubicBezTo>
                    <a:pt x="252" y="106"/>
                    <a:pt x="251" y="106"/>
                    <a:pt x="251" y="106"/>
                  </a:cubicBezTo>
                  <a:close/>
                  <a:moveTo>
                    <a:pt x="250" y="111"/>
                  </a:moveTo>
                  <a:cubicBezTo>
                    <a:pt x="250" y="111"/>
                    <a:pt x="250" y="110"/>
                    <a:pt x="250" y="110"/>
                  </a:cubicBezTo>
                  <a:cubicBezTo>
                    <a:pt x="250" y="110"/>
                    <a:pt x="250" y="111"/>
                    <a:pt x="250" y="111"/>
                  </a:cubicBezTo>
                  <a:cubicBezTo>
                    <a:pt x="250" y="111"/>
                    <a:pt x="250" y="111"/>
                    <a:pt x="250" y="111"/>
                  </a:cubicBezTo>
                  <a:close/>
                  <a:moveTo>
                    <a:pt x="251" y="110"/>
                  </a:moveTo>
                  <a:cubicBezTo>
                    <a:pt x="251" y="110"/>
                    <a:pt x="251" y="110"/>
                    <a:pt x="251" y="110"/>
                  </a:cubicBezTo>
                  <a:cubicBezTo>
                    <a:pt x="251" y="110"/>
                    <a:pt x="251" y="110"/>
                    <a:pt x="251" y="110"/>
                  </a:cubicBezTo>
                  <a:cubicBezTo>
                    <a:pt x="251" y="109"/>
                    <a:pt x="251" y="109"/>
                    <a:pt x="251" y="109"/>
                  </a:cubicBezTo>
                  <a:cubicBezTo>
                    <a:pt x="251" y="109"/>
                    <a:pt x="252" y="109"/>
                    <a:pt x="252" y="109"/>
                  </a:cubicBezTo>
                  <a:cubicBezTo>
                    <a:pt x="252" y="109"/>
                    <a:pt x="251" y="109"/>
                    <a:pt x="251" y="110"/>
                  </a:cubicBezTo>
                  <a:close/>
                  <a:moveTo>
                    <a:pt x="256" y="103"/>
                  </a:moveTo>
                  <a:cubicBezTo>
                    <a:pt x="255" y="103"/>
                    <a:pt x="255" y="103"/>
                    <a:pt x="255" y="104"/>
                  </a:cubicBezTo>
                  <a:cubicBezTo>
                    <a:pt x="255" y="104"/>
                    <a:pt x="255" y="104"/>
                    <a:pt x="255" y="104"/>
                  </a:cubicBezTo>
                  <a:cubicBezTo>
                    <a:pt x="255" y="102"/>
                    <a:pt x="256" y="100"/>
                    <a:pt x="257" y="98"/>
                  </a:cubicBezTo>
                  <a:cubicBezTo>
                    <a:pt x="257" y="98"/>
                    <a:pt x="257" y="97"/>
                    <a:pt x="257" y="96"/>
                  </a:cubicBezTo>
                  <a:cubicBezTo>
                    <a:pt x="258" y="96"/>
                    <a:pt x="259" y="95"/>
                    <a:pt x="260" y="94"/>
                  </a:cubicBezTo>
                  <a:cubicBezTo>
                    <a:pt x="260" y="94"/>
                    <a:pt x="260" y="94"/>
                    <a:pt x="261" y="94"/>
                  </a:cubicBezTo>
                  <a:cubicBezTo>
                    <a:pt x="260" y="95"/>
                    <a:pt x="260" y="95"/>
                    <a:pt x="260" y="95"/>
                  </a:cubicBezTo>
                  <a:cubicBezTo>
                    <a:pt x="260" y="96"/>
                    <a:pt x="259" y="96"/>
                    <a:pt x="259" y="96"/>
                  </a:cubicBezTo>
                  <a:cubicBezTo>
                    <a:pt x="258" y="97"/>
                    <a:pt x="257" y="97"/>
                    <a:pt x="257" y="97"/>
                  </a:cubicBezTo>
                  <a:cubicBezTo>
                    <a:pt x="257" y="97"/>
                    <a:pt x="258" y="97"/>
                    <a:pt x="259" y="96"/>
                  </a:cubicBezTo>
                  <a:cubicBezTo>
                    <a:pt x="259" y="96"/>
                    <a:pt x="260" y="96"/>
                    <a:pt x="260" y="96"/>
                  </a:cubicBezTo>
                  <a:cubicBezTo>
                    <a:pt x="260" y="96"/>
                    <a:pt x="260" y="96"/>
                    <a:pt x="260" y="96"/>
                  </a:cubicBezTo>
                  <a:cubicBezTo>
                    <a:pt x="259" y="97"/>
                    <a:pt x="259" y="98"/>
                    <a:pt x="259" y="99"/>
                  </a:cubicBezTo>
                  <a:cubicBezTo>
                    <a:pt x="258" y="99"/>
                    <a:pt x="258" y="100"/>
                    <a:pt x="258" y="100"/>
                  </a:cubicBezTo>
                  <a:cubicBezTo>
                    <a:pt x="257" y="101"/>
                    <a:pt x="257" y="102"/>
                    <a:pt x="256" y="103"/>
                  </a:cubicBezTo>
                  <a:close/>
                  <a:moveTo>
                    <a:pt x="260" y="97"/>
                  </a:moveTo>
                  <a:cubicBezTo>
                    <a:pt x="261" y="96"/>
                    <a:pt x="261" y="96"/>
                    <a:pt x="261" y="96"/>
                  </a:cubicBezTo>
                  <a:cubicBezTo>
                    <a:pt x="261" y="95"/>
                    <a:pt x="261" y="95"/>
                    <a:pt x="262" y="94"/>
                  </a:cubicBezTo>
                  <a:cubicBezTo>
                    <a:pt x="262" y="94"/>
                    <a:pt x="262" y="94"/>
                    <a:pt x="262" y="94"/>
                  </a:cubicBezTo>
                  <a:cubicBezTo>
                    <a:pt x="261" y="95"/>
                    <a:pt x="261" y="96"/>
                    <a:pt x="260" y="97"/>
                  </a:cubicBezTo>
                  <a:close/>
                  <a:moveTo>
                    <a:pt x="265" y="90"/>
                  </a:moveTo>
                  <a:cubicBezTo>
                    <a:pt x="265" y="91"/>
                    <a:pt x="265" y="91"/>
                    <a:pt x="265" y="91"/>
                  </a:cubicBezTo>
                  <a:cubicBezTo>
                    <a:pt x="265" y="90"/>
                    <a:pt x="265" y="90"/>
                    <a:pt x="265" y="90"/>
                  </a:cubicBezTo>
                  <a:cubicBezTo>
                    <a:pt x="265" y="89"/>
                    <a:pt x="265" y="89"/>
                    <a:pt x="266" y="89"/>
                  </a:cubicBezTo>
                  <a:cubicBezTo>
                    <a:pt x="266" y="89"/>
                    <a:pt x="266" y="89"/>
                    <a:pt x="266" y="88"/>
                  </a:cubicBezTo>
                  <a:cubicBezTo>
                    <a:pt x="266" y="89"/>
                    <a:pt x="266" y="89"/>
                    <a:pt x="266" y="89"/>
                  </a:cubicBezTo>
                  <a:cubicBezTo>
                    <a:pt x="266" y="89"/>
                    <a:pt x="266" y="90"/>
                    <a:pt x="265" y="90"/>
                  </a:cubicBezTo>
                  <a:cubicBezTo>
                    <a:pt x="265" y="90"/>
                    <a:pt x="265" y="90"/>
                    <a:pt x="265" y="90"/>
                  </a:cubicBezTo>
                  <a:cubicBezTo>
                    <a:pt x="265" y="90"/>
                    <a:pt x="265" y="90"/>
                    <a:pt x="265" y="90"/>
                  </a:cubicBezTo>
                  <a:close/>
                  <a:moveTo>
                    <a:pt x="267" y="92"/>
                  </a:moveTo>
                  <a:cubicBezTo>
                    <a:pt x="266" y="93"/>
                    <a:pt x="266" y="94"/>
                    <a:pt x="265" y="94"/>
                  </a:cubicBezTo>
                  <a:cubicBezTo>
                    <a:pt x="266" y="93"/>
                    <a:pt x="266" y="93"/>
                    <a:pt x="266" y="93"/>
                  </a:cubicBezTo>
                  <a:cubicBezTo>
                    <a:pt x="266" y="93"/>
                    <a:pt x="266" y="93"/>
                    <a:pt x="266" y="92"/>
                  </a:cubicBezTo>
                  <a:cubicBezTo>
                    <a:pt x="266" y="92"/>
                    <a:pt x="266" y="92"/>
                    <a:pt x="266" y="92"/>
                  </a:cubicBezTo>
                  <a:cubicBezTo>
                    <a:pt x="267" y="92"/>
                    <a:pt x="267" y="91"/>
                    <a:pt x="268" y="91"/>
                  </a:cubicBezTo>
                  <a:cubicBezTo>
                    <a:pt x="268" y="91"/>
                    <a:pt x="268" y="91"/>
                    <a:pt x="268" y="92"/>
                  </a:cubicBezTo>
                  <a:cubicBezTo>
                    <a:pt x="267" y="92"/>
                    <a:pt x="267" y="92"/>
                    <a:pt x="267" y="92"/>
                  </a:cubicBezTo>
                  <a:close/>
                  <a:moveTo>
                    <a:pt x="268" y="91"/>
                  </a:moveTo>
                  <a:cubicBezTo>
                    <a:pt x="269" y="91"/>
                    <a:pt x="269" y="90"/>
                    <a:pt x="269" y="90"/>
                  </a:cubicBezTo>
                  <a:cubicBezTo>
                    <a:pt x="269" y="90"/>
                    <a:pt x="269" y="89"/>
                    <a:pt x="270" y="89"/>
                  </a:cubicBezTo>
                  <a:cubicBezTo>
                    <a:pt x="269" y="90"/>
                    <a:pt x="269" y="90"/>
                    <a:pt x="268" y="91"/>
                  </a:cubicBezTo>
                  <a:close/>
                  <a:moveTo>
                    <a:pt x="271" y="87"/>
                  </a:moveTo>
                  <a:cubicBezTo>
                    <a:pt x="271" y="87"/>
                    <a:pt x="271" y="87"/>
                    <a:pt x="271" y="87"/>
                  </a:cubicBezTo>
                  <a:cubicBezTo>
                    <a:pt x="271" y="87"/>
                    <a:pt x="271" y="87"/>
                    <a:pt x="271" y="87"/>
                  </a:cubicBezTo>
                  <a:cubicBezTo>
                    <a:pt x="271" y="87"/>
                    <a:pt x="271" y="87"/>
                    <a:pt x="271" y="87"/>
                  </a:cubicBezTo>
                  <a:cubicBezTo>
                    <a:pt x="271" y="87"/>
                    <a:pt x="271" y="87"/>
                    <a:pt x="271" y="88"/>
                  </a:cubicBezTo>
                  <a:cubicBezTo>
                    <a:pt x="270" y="88"/>
                    <a:pt x="270" y="88"/>
                    <a:pt x="270" y="88"/>
                  </a:cubicBezTo>
                  <a:cubicBezTo>
                    <a:pt x="271" y="88"/>
                    <a:pt x="271" y="88"/>
                    <a:pt x="271" y="87"/>
                  </a:cubicBezTo>
                  <a:close/>
                  <a:moveTo>
                    <a:pt x="272" y="87"/>
                  </a:moveTo>
                  <a:cubicBezTo>
                    <a:pt x="272" y="87"/>
                    <a:pt x="272" y="87"/>
                    <a:pt x="272" y="86"/>
                  </a:cubicBezTo>
                  <a:cubicBezTo>
                    <a:pt x="272" y="87"/>
                    <a:pt x="272" y="87"/>
                    <a:pt x="272" y="87"/>
                  </a:cubicBezTo>
                  <a:cubicBezTo>
                    <a:pt x="272" y="87"/>
                    <a:pt x="272" y="87"/>
                    <a:pt x="272" y="87"/>
                  </a:cubicBezTo>
                  <a:cubicBezTo>
                    <a:pt x="272" y="87"/>
                    <a:pt x="272" y="87"/>
                    <a:pt x="272" y="87"/>
                  </a:cubicBezTo>
                  <a:close/>
                  <a:moveTo>
                    <a:pt x="277" y="78"/>
                  </a:moveTo>
                  <a:cubicBezTo>
                    <a:pt x="278" y="76"/>
                    <a:pt x="279" y="74"/>
                    <a:pt x="280" y="72"/>
                  </a:cubicBezTo>
                  <a:cubicBezTo>
                    <a:pt x="281" y="71"/>
                    <a:pt x="281" y="71"/>
                    <a:pt x="281" y="70"/>
                  </a:cubicBezTo>
                  <a:cubicBezTo>
                    <a:pt x="281" y="71"/>
                    <a:pt x="281" y="71"/>
                    <a:pt x="281" y="72"/>
                  </a:cubicBezTo>
                  <a:cubicBezTo>
                    <a:pt x="281" y="72"/>
                    <a:pt x="281" y="73"/>
                    <a:pt x="280" y="73"/>
                  </a:cubicBezTo>
                  <a:cubicBezTo>
                    <a:pt x="280" y="74"/>
                    <a:pt x="280" y="74"/>
                    <a:pt x="280" y="75"/>
                  </a:cubicBezTo>
                  <a:cubicBezTo>
                    <a:pt x="280" y="75"/>
                    <a:pt x="280" y="75"/>
                    <a:pt x="279" y="75"/>
                  </a:cubicBezTo>
                  <a:cubicBezTo>
                    <a:pt x="279" y="76"/>
                    <a:pt x="278" y="77"/>
                    <a:pt x="277" y="78"/>
                  </a:cubicBezTo>
                  <a:cubicBezTo>
                    <a:pt x="277" y="78"/>
                    <a:pt x="277" y="78"/>
                    <a:pt x="277" y="78"/>
                  </a:cubicBezTo>
                  <a:close/>
                  <a:moveTo>
                    <a:pt x="283" y="67"/>
                  </a:moveTo>
                  <a:cubicBezTo>
                    <a:pt x="282" y="69"/>
                    <a:pt x="281" y="72"/>
                    <a:pt x="280" y="74"/>
                  </a:cubicBezTo>
                  <a:cubicBezTo>
                    <a:pt x="280" y="73"/>
                    <a:pt x="280" y="73"/>
                    <a:pt x="281" y="73"/>
                  </a:cubicBezTo>
                  <a:cubicBezTo>
                    <a:pt x="281" y="73"/>
                    <a:pt x="281" y="72"/>
                    <a:pt x="281" y="72"/>
                  </a:cubicBezTo>
                  <a:cubicBezTo>
                    <a:pt x="281" y="71"/>
                    <a:pt x="281" y="71"/>
                    <a:pt x="281" y="70"/>
                  </a:cubicBezTo>
                  <a:cubicBezTo>
                    <a:pt x="281" y="70"/>
                    <a:pt x="281" y="69"/>
                    <a:pt x="281" y="69"/>
                  </a:cubicBezTo>
                  <a:cubicBezTo>
                    <a:pt x="282" y="68"/>
                    <a:pt x="282" y="68"/>
                    <a:pt x="282" y="67"/>
                  </a:cubicBezTo>
                  <a:cubicBezTo>
                    <a:pt x="282" y="66"/>
                    <a:pt x="282" y="66"/>
                    <a:pt x="283" y="65"/>
                  </a:cubicBezTo>
                  <a:cubicBezTo>
                    <a:pt x="283" y="65"/>
                    <a:pt x="283" y="65"/>
                    <a:pt x="283" y="65"/>
                  </a:cubicBezTo>
                  <a:cubicBezTo>
                    <a:pt x="283" y="65"/>
                    <a:pt x="283" y="64"/>
                    <a:pt x="284" y="64"/>
                  </a:cubicBezTo>
                  <a:cubicBezTo>
                    <a:pt x="284" y="63"/>
                    <a:pt x="284" y="63"/>
                    <a:pt x="284" y="62"/>
                  </a:cubicBezTo>
                  <a:cubicBezTo>
                    <a:pt x="284" y="63"/>
                    <a:pt x="284" y="63"/>
                    <a:pt x="284" y="63"/>
                  </a:cubicBezTo>
                  <a:cubicBezTo>
                    <a:pt x="284" y="64"/>
                    <a:pt x="283" y="66"/>
                    <a:pt x="283" y="67"/>
                  </a:cubicBezTo>
                  <a:close/>
                  <a:moveTo>
                    <a:pt x="245" y="7"/>
                  </a:moveTo>
                  <a:cubicBezTo>
                    <a:pt x="246" y="7"/>
                    <a:pt x="246" y="7"/>
                    <a:pt x="247" y="7"/>
                  </a:cubicBezTo>
                  <a:cubicBezTo>
                    <a:pt x="247" y="7"/>
                    <a:pt x="247" y="7"/>
                    <a:pt x="247" y="7"/>
                  </a:cubicBezTo>
                  <a:cubicBezTo>
                    <a:pt x="246" y="7"/>
                    <a:pt x="245" y="7"/>
                    <a:pt x="244" y="7"/>
                  </a:cubicBezTo>
                  <a:cubicBezTo>
                    <a:pt x="243" y="7"/>
                    <a:pt x="243" y="7"/>
                    <a:pt x="243" y="7"/>
                  </a:cubicBezTo>
                  <a:cubicBezTo>
                    <a:pt x="243" y="6"/>
                    <a:pt x="244" y="6"/>
                    <a:pt x="245" y="7"/>
                  </a:cubicBezTo>
                  <a:close/>
                  <a:moveTo>
                    <a:pt x="230" y="7"/>
                  </a:moveTo>
                  <a:cubicBezTo>
                    <a:pt x="229" y="7"/>
                    <a:pt x="228" y="7"/>
                    <a:pt x="226" y="8"/>
                  </a:cubicBezTo>
                  <a:cubicBezTo>
                    <a:pt x="227" y="8"/>
                    <a:pt x="227" y="8"/>
                    <a:pt x="227" y="8"/>
                  </a:cubicBezTo>
                  <a:cubicBezTo>
                    <a:pt x="227" y="7"/>
                    <a:pt x="227" y="7"/>
                    <a:pt x="228" y="7"/>
                  </a:cubicBezTo>
                  <a:cubicBezTo>
                    <a:pt x="228" y="7"/>
                    <a:pt x="229" y="7"/>
                    <a:pt x="229" y="7"/>
                  </a:cubicBezTo>
                  <a:cubicBezTo>
                    <a:pt x="230" y="7"/>
                    <a:pt x="231" y="7"/>
                    <a:pt x="231" y="6"/>
                  </a:cubicBezTo>
                  <a:cubicBezTo>
                    <a:pt x="232" y="6"/>
                    <a:pt x="233" y="6"/>
                    <a:pt x="234" y="6"/>
                  </a:cubicBezTo>
                  <a:cubicBezTo>
                    <a:pt x="235" y="6"/>
                    <a:pt x="237" y="6"/>
                    <a:pt x="239" y="7"/>
                  </a:cubicBezTo>
                  <a:cubicBezTo>
                    <a:pt x="239" y="7"/>
                    <a:pt x="240" y="7"/>
                    <a:pt x="241" y="7"/>
                  </a:cubicBezTo>
                  <a:cubicBezTo>
                    <a:pt x="241" y="7"/>
                    <a:pt x="241" y="7"/>
                    <a:pt x="241" y="7"/>
                  </a:cubicBezTo>
                  <a:cubicBezTo>
                    <a:pt x="241" y="7"/>
                    <a:pt x="241" y="7"/>
                    <a:pt x="241" y="7"/>
                  </a:cubicBezTo>
                  <a:cubicBezTo>
                    <a:pt x="241" y="7"/>
                    <a:pt x="241" y="7"/>
                    <a:pt x="241" y="7"/>
                  </a:cubicBezTo>
                  <a:cubicBezTo>
                    <a:pt x="241" y="7"/>
                    <a:pt x="241" y="7"/>
                    <a:pt x="242" y="7"/>
                  </a:cubicBezTo>
                  <a:cubicBezTo>
                    <a:pt x="241" y="7"/>
                    <a:pt x="241" y="7"/>
                    <a:pt x="241" y="7"/>
                  </a:cubicBezTo>
                  <a:cubicBezTo>
                    <a:pt x="240" y="8"/>
                    <a:pt x="239" y="8"/>
                    <a:pt x="238" y="8"/>
                  </a:cubicBezTo>
                  <a:cubicBezTo>
                    <a:pt x="238" y="8"/>
                    <a:pt x="238" y="8"/>
                    <a:pt x="238" y="7"/>
                  </a:cubicBezTo>
                  <a:cubicBezTo>
                    <a:pt x="238" y="8"/>
                    <a:pt x="238" y="8"/>
                    <a:pt x="238" y="8"/>
                  </a:cubicBezTo>
                  <a:cubicBezTo>
                    <a:pt x="238" y="8"/>
                    <a:pt x="237" y="8"/>
                    <a:pt x="237" y="8"/>
                  </a:cubicBezTo>
                  <a:cubicBezTo>
                    <a:pt x="237" y="8"/>
                    <a:pt x="237" y="8"/>
                    <a:pt x="237" y="8"/>
                  </a:cubicBezTo>
                  <a:cubicBezTo>
                    <a:pt x="234" y="7"/>
                    <a:pt x="232" y="7"/>
                    <a:pt x="230" y="7"/>
                  </a:cubicBezTo>
                  <a:close/>
                  <a:moveTo>
                    <a:pt x="230" y="9"/>
                  </a:moveTo>
                  <a:cubicBezTo>
                    <a:pt x="231" y="9"/>
                    <a:pt x="231" y="9"/>
                    <a:pt x="232" y="9"/>
                  </a:cubicBezTo>
                  <a:cubicBezTo>
                    <a:pt x="232" y="9"/>
                    <a:pt x="232" y="9"/>
                    <a:pt x="232" y="9"/>
                  </a:cubicBezTo>
                  <a:cubicBezTo>
                    <a:pt x="232" y="9"/>
                    <a:pt x="232" y="9"/>
                    <a:pt x="232" y="9"/>
                  </a:cubicBezTo>
                  <a:cubicBezTo>
                    <a:pt x="231" y="9"/>
                    <a:pt x="231" y="9"/>
                    <a:pt x="230" y="9"/>
                  </a:cubicBezTo>
                  <a:close/>
                  <a:moveTo>
                    <a:pt x="229" y="109"/>
                  </a:moveTo>
                  <a:cubicBezTo>
                    <a:pt x="229" y="109"/>
                    <a:pt x="230" y="108"/>
                    <a:pt x="230" y="108"/>
                  </a:cubicBezTo>
                  <a:cubicBezTo>
                    <a:pt x="230" y="109"/>
                    <a:pt x="230" y="110"/>
                    <a:pt x="230" y="111"/>
                  </a:cubicBezTo>
                  <a:cubicBezTo>
                    <a:pt x="230" y="110"/>
                    <a:pt x="229" y="110"/>
                    <a:pt x="229"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6264275" y="4462463"/>
              <a:ext cx="1468438" cy="2085975"/>
            </a:xfrm>
            <a:custGeom>
              <a:avLst/>
              <a:gdLst>
                <a:gd name="T0" fmla="*/ 507 w 632"/>
                <a:gd name="T1" fmla="*/ 89 h 895"/>
                <a:gd name="T2" fmla="*/ 359 w 632"/>
                <a:gd name="T3" fmla="*/ 82 h 895"/>
                <a:gd name="T4" fmla="*/ 306 w 632"/>
                <a:gd name="T5" fmla="*/ 25 h 895"/>
                <a:gd name="T6" fmla="*/ 309 w 632"/>
                <a:gd name="T7" fmla="*/ 22 h 895"/>
                <a:gd name="T8" fmla="*/ 303 w 632"/>
                <a:gd name="T9" fmla="*/ 18 h 895"/>
                <a:gd name="T10" fmla="*/ 291 w 632"/>
                <a:gd name="T11" fmla="*/ 9 h 895"/>
                <a:gd name="T12" fmla="*/ 274 w 632"/>
                <a:gd name="T13" fmla="*/ 4 h 895"/>
                <a:gd name="T14" fmla="*/ 247 w 632"/>
                <a:gd name="T15" fmla="*/ 1 h 895"/>
                <a:gd name="T16" fmla="*/ 228 w 632"/>
                <a:gd name="T17" fmla="*/ 8 h 895"/>
                <a:gd name="T18" fmla="*/ 226 w 632"/>
                <a:gd name="T19" fmla="*/ 13 h 895"/>
                <a:gd name="T20" fmla="*/ 231 w 632"/>
                <a:gd name="T21" fmla="*/ 9 h 895"/>
                <a:gd name="T22" fmla="*/ 215 w 632"/>
                <a:gd name="T23" fmla="*/ 21 h 895"/>
                <a:gd name="T24" fmla="*/ 215 w 632"/>
                <a:gd name="T25" fmla="*/ 25 h 895"/>
                <a:gd name="T26" fmla="*/ 213 w 632"/>
                <a:gd name="T27" fmla="*/ 29 h 895"/>
                <a:gd name="T28" fmla="*/ 207 w 632"/>
                <a:gd name="T29" fmla="*/ 43 h 895"/>
                <a:gd name="T30" fmla="*/ 209 w 632"/>
                <a:gd name="T31" fmla="*/ 41 h 895"/>
                <a:gd name="T32" fmla="*/ 211 w 632"/>
                <a:gd name="T33" fmla="*/ 40 h 895"/>
                <a:gd name="T34" fmla="*/ 209 w 632"/>
                <a:gd name="T35" fmla="*/ 48 h 895"/>
                <a:gd name="T36" fmla="*/ 206 w 632"/>
                <a:gd name="T37" fmla="*/ 57 h 895"/>
                <a:gd name="T38" fmla="*/ 207 w 632"/>
                <a:gd name="T39" fmla="*/ 62 h 895"/>
                <a:gd name="T40" fmla="*/ 207 w 632"/>
                <a:gd name="T41" fmla="*/ 75 h 895"/>
                <a:gd name="T42" fmla="*/ 210 w 632"/>
                <a:gd name="T43" fmla="*/ 79 h 895"/>
                <a:gd name="T44" fmla="*/ 215 w 632"/>
                <a:gd name="T45" fmla="*/ 78 h 895"/>
                <a:gd name="T46" fmla="*/ 217 w 632"/>
                <a:gd name="T47" fmla="*/ 86 h 895"/>
                <a:gd name="T48" fmla="*/ 219 w 632"/>
                <a:gd name="T49" fmla="*/ 89 h 895"/>
                <a:gd name="T50" fmla="*/ 223 w 632"/>
                <a:gd name="T51" fmla="*/ 99 h 895"/>
                <a:gd name="T52" fmla="*/ 221 w 632"/>
                <a:gd name="T53" fmla="*/ 92 h 895"/>
                <a:gd name="T54" fmla="*/ 223 w 632"/>
                <a:gd name="T55" fmla="*/ 90 h 895"/>
                <a:gd name="T56" fmla="*/ 230 w 632"/>
                <a:gd name="T57" fmla="*/ 98 h 895"/>
                <a:gd name="T58" fmla="*/ 230 w 632"/>
                <a:gd name="T59" fmla="*/ 96 h 895"/>
                <a:gd name="T60" fmla="*/ 206 w 632"/>
                <a:gd name="T61" fmla="*/ 121 h 895"/>
                <a:gd name="T62" fmla="*/ 79 w 632"/>
                <a:gd name="T63" fmla="*/ 175 h 895"/>
                <a:gd name="T64" fmla="*/ 10 w 632"/>
                <a:gd name="T65" fmla="*/ 270 h 895"/>
                <a:gd name="T66" fmla="*/ 33 w 632"/>
                <a:gd name="T67" fmla="*/ 270 h 895"/>
                <a:gd name="T68" fmla="*/ 70 w 632"/>
                <a:gd name="T69" fmla="*/ 275 h 895"/>
                <a:gd name="T70" fmla="*/ 98 w 632"/>
                <a:gd name="T71" fmla="*/ 253 h 895"/>
                <a:gd name="T72" fmla="*/ 132 w 632"/>
                <a:gd name="T73" fmla="*/ 206 h 895"/>
                <a:gd name="T74" fmla="*/ 169 w 632"/>
                <a:gd name="T75" fmla="*/ 207 h 895"/>
                <a:gd name="T76" fmla="*/ 243 w 632"/>
                <a:gd name="T77" fmla="*/ 298 h 895"/>
                <a:gd name="T78" fmla="*/ 232 w 632"/>
                <a:gd name="T79" fmla="*/ 458 h 895"/>
                <a:gd name="T80" fmla="*/ 227 w 632"/>
                <a:gd name="T81" fmla="*/ 702 h 895"/>
                <a:gd name="T82" fmla="*/ 189 w 632"/>
                <a:gd name="T83" fmla="*/ 886 h 895"/>
                <a:gd name="T84" fmla="*/ 316 w 632"/>
                <a:gd name="T85" fmla="*/ 739 h 895"/>
                <a:gd name="T86" fmla="*/ 326 w 632"/>
                <a:gd name="T87" fmla="*/ 611 h 895"/>
                <a:gd name="T88" fmla="*/ 420 w 632"/>
                <a:gd name="T89" fmla="*/ 806 h 895"/>
                <a:gd name="T90" fmla="*/ 474 w 632"/>
                <a:gd name="T91" fmla="*/ 823 h 895"/>
                <a:gd name="T92" fmla="*/ 442 w 632"/>
                <a:gd name="T93" fmla="*/ 457 h 895"/>
                <a:gd name="T94" fmla="*/ 422 w 632"/>
                <a:gd name="T95" fmla="*/ 259 h 895"/>
                <a:gd name="T96" fmla="*/ 501 w 632"/>
                <a:gd name="T97" fmla="*/ 153 h 895"/>
                <a:gd name="T98" fmla="*/ 547 w 632"/>
                <a:gd name="T99" fmla="*/ 189 h 895"/>
                <a:gd name="T100" fmla="*/ 548 w 632"/>
                <a:gd name="T101" fmla="*/ 227 h 895"/>
                <a:gd name="T102" fmla="*/ 586 w 632"/>
                <a:gd name="T103" fmla="*/ 249 h 895"/>
                <a:gd name="T104" fmla="*/ 626 w 632"/>
                <a:gd name="T105" fmla="*/ 235 h 895"/>
                <a:gd name="T106" fmla="*/ 219 w 632"/>
                <a:gd name="T107" fmla="*/ 85 h 895"/>
                <a:gd name="T108" fmla="*/ 291 w 632"/>
                <a:gd name="T109" fmla="*/ 15 h 895"/>
                <a:gd name="T110" fmla="*/ 300 w 632"/>
                <a:gd name="T111" fmla="*/ 19 h 895"/>
                <a:gd name="T112" fmla="*/ 301 w 632"/>
                <a:gd name="T113" fmla="*/ 19 h 895"/>
                <a:gd name="T114" fmla="*/ 304 w 632"/>
                <a:gd name="T115" fmla="*/ 22 h 895"/>
                <a:gd name="T116" fmla="*/ 296 w 632"/>
                <a:gd name="T117" fmla="*/ 14 h 895"/>
                <a:gd name="T118" fmla="*/ 278 w 632"/>
                <a:gd name="T119" fmla="*/ 6 h 895"/>
                <a:gd name="T120" fmla="*/ 209 w 632"/>
                <a:gd name="T121" fmla="*/ 62 h 895"/>
                <a:gd name="T122" fmla="*/ 227 w 632"/>
                <a:gd name="T123"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895">
                  <a:moveTo>
                    <a:pt x="621" y="194"/>
                  </a:moveTo>
                  <a:cubicBezTo>
                    <a:pt x="616" y="186"/>
                    <a:pt x="604" y="168"/>
                    <a:pt x="600" y="162"/>
                  </a:cubicBezTo>
                  <a:cubicBezTo>
                    <a:pt x="596" y="156"/>
                    <a:pt x="591" y="146"/>
                    <a:pt x="587" y="141"/>
                  </a:cubicBezTo>
                  <a:cubicBezTo>
                    <a:pt x="582" y="135"/>
                    <a:pt x="576" y="133"/>
                    <a:pt x="576" y="132"/>
                  </a:cubicBezTo>
                  <a:cubicBezTo>
                    <a:pt x="576" y="131"/>
                    <a:pt x="575" y="130"/>
                    <a:pt x="574" y="128"/>
                  </a:cubicBezTo>
                  <a:cubicBezTo>
                    <a:pt x="573" y="127"/>
                    <a:pt x="561" y="122"/>
                    <a:pt x="552" y="117"/>
                  </a:cubicBezTo>
                  <a:cubicBezTo>
                    <a:pt x="544" y="112"/>
                    <a:pt x="542" y="113"/>
                    <a:pt x="535" y="108"/>
                  </a:cubicBezTo>
                  <a:cubicBezTo>
                    <a:pt x="528" y="102"/>
                    <a:pt x="517" y="95"/>
                    <a:pt x="507" y="89"/>
                  </a:cubicBezTo>
                  <a:cubicBezTo>
                    <a:pt x="496" y="84"/>
                    <a:pt x="502" y="87"/>
                    <a:pt x="498" y="86"/>
                  </a:cubicBezTo>
                  <a:cubicBezTo>
                    <a:pt x="496" y="86"/>
                    <a:pt x="494" y="86"/>
                    <a:pt x="492" y="87"/>
                  </a:cubicBezTo>
                  <a:cubicBezTo>
                    <a:pt x="487" y="85"/>
                    <a:pt x="480" y="82"/>
                    <a:pt x="475" y="84"/>
                  </a:cubicBezTo>
                  <a:cubicBezTo>
                    <a:pt x="472" y="84"/>
                    <a:pt x="470" y="84"/>
                    <a:pt x="468" y="84"/>
                  </a:cubicBezTo>
                  <a:cubicBezTo>
                    <a:pt x="455" y="82"/>
                    <a:pt x="431" y="77"/>
                    <a:pt x="421" y="82"/>
                  </a:cubicBezTo>
                  <a:cubicBezTo>
                    <a:pt x="410" y="87"/>
                    <a:pt x="403" y="88"/>
                    <a:pt x="380" y="87"/>
                  </a:cubicBezTo>
                  <a:cubicBezTo>
                    <a:pt x="378" y="87"/>
                    <a:pt x="376" y="87"/>
                    <a:pt x="373" y="87"/>
                  </a:cubicBezTo>
                  <a:cubicBezTo>
                    <a:pt x="368" y="85"/>
                    <a:pt x="361" y="82"/>
                    <a:pt x="359" y="82"/>
                  </a:cubicBezTo>
                  <a:cubicBezTo>
                    <a:pt x="356" y="81"/>
                    <a:pt x="347" y="82"/>
                    <a:pt x="347" y="82"/>
                  </a:cubicBezTo>
                  <a:cubicBezTo>
                    <a:pt x="340" y="77"/>
                    <a:pt x="340" y="77"/>
                    <a:pt x="340" y="77"/>
                  </a:cubicBezTo>
                  <a:cubicBezTo>
                    <a:pt x="333" y="64"/>
                    <a:pt x="333" y="64"/>
                    <a:pt x="333" y="64"/>
                  </a:cubicBezTo>
                  <a:cubicBezTo>
                    <a:pt x="333" y="64"/>
                    <a:pt x="337" y="62"/>
                    <a:pt x="332" y="46"/>
                  </a:cubicBezTo>
                  <a:cubicBezTo>
                    <a:pt x="330" y="39"/>
                    <a:pt x="322" y="30"/>
                    <a:pt x="316" y="39"/>
                  </a:cubicBezTo>
                  <a:cubicBezTo>
                    <a:pt x="315" y="39"/>
                    <a:pt x="315" y="38"/>
                    <a:pt x="311" y="34"/>
                  </a:cubicBezTo>
                  <a:cubicBezTo>
                    <a:pt x="311" y="32"/>
                    <a:pt x="310" y="31"/>
                    <a:pt x="309" y="30"/>
                  </a:cubicBezTo>
                  <a:cubicBezTo>
                    <a:pt x="308" y="28"/>
                    <a:pt x="307" y="27"/>
                    <a:pt x="306" y="25"/>
                  </a:cubicBezTo>
                  <a:cubicBezTo>
                    <a:pt x="307" y="26"/>
                    <a:pt x="309" y="28"/>
                    <a:pt x="310" y="29"/>
                  </a:cubicBezTo>
                  <a:cubicBezTo>
                    <a:pt x="311" y="30"/>
                    <a:pt x="312" y="31"/>
                    <a:pt x="312" y="31"/>
                  </a:cubicBezTo>
                  <a:cubicBezTo>
                    <a:pt x="312" y="31"/>
                    <a:pt x="311" y="30"/>
                    <a:pt x="310" y="29"/>
                  </a:cubicBezTo>
                  <a:cubicBezTo>
                    <a:pt x="309" y="27"/>
                    <a:pt x="308" y="26"/>
                    <a:pt x="306" y="24"/>
                  </a:cubicBezTo>
                  <a:cubicBezTo>
                    <a:pt x="306" y="24"/>
                    <a:pt x="306" y="23"/>
                    <a:pt x="305" y="23"/>
                  </a:cubicBezTo>
                  <a:cubicBezTo>
                    <a:pt x="305" y="23"/>
                    <a:pt x="305" y="22"/>
                    <a:pt x="304" y="22"/>
                  </a:cubicBezTo>
                  <a:cubicBezTo>
                    <a:pt x="304" y="22"/>
                    <a:pt x="304" y="21"/>
                    <a:pt x="303" y="21"/>
                  </a:cubicBezTo>
                  <a:cubicBezTo>
                    <a:pt x="305" y="21"/>
                    <a:pt x="308" y="22"/>
                    <a:pt x="309" y="22"/>
                  </a:cubicBezTo>
                  <a:cubicBezTo>
                    <a:pt x="310" y="22"/>
                    <a:pt x="310" y="22"/>
                    <a:pt x="310" y="22"/>
                  </a:cubicBezTo>
                  <a:cubicBezTo>
                    <a:pt x="311" y="23"/>
                    <a:pt x="311" y="23"/>
                    <a:pt x="311" y="23"/>
                  </a:cubicBezTo>
                  <a:cubicBezTo>
                    <a:pt x="312" y="23"/>
                    <a:pt x="312" y="23"/>
                    <a:pt x="312" y="23"/>
                  </a:cubicBezTo>
                  <a:cubicBezTo>
                    <a:pt x="312" y="23"/>
                    <a:pt x="312" y="23"/>
                    <a:pt x="311" y="23"/>
                  </a:cubicBezTo>
                  <a:cubicBezTo>
                    <a:pt x="311" y="23"/>
                    <a:pt x="311" y="22"/>
                    <a:pt x="310" y="22"/>
                  </a:cubicBezTo>
                  <a:cubicBezTo>
                    <a:pt x="310" y="22"/>
                    <a:pt x="310" y="22"/>
                    <a:pt x="309" y="22"/>
                  </a:cubicBezTo>
                  <a:cubicBezTo>
                    <a:pt x="308" y="21"/>
                    <a:pt x="306" y="21"/>
                    <a:pt x="304" y="20"/>
                  </a:cubicBezTo>
                  <a:cubicBezTo>
                    <a:pt x="304" y="20"/>
                    <a:pt x="303" y="19"/>
                    <a:pt x="303" y="18"/>
                  </a:cubicBezTo>
                  <a:cubicBezTo>
                    <a:pt x="302" y="17"/>
                    <a:pt x="301" y="16"/>
                    <a:pt x="300" y="16"/>
                  </a:cubicBezTo>
                  <a:cubicBezTo>
                    <a:pt x="299" y="15"/>
                    <a:pt x="298" y="14"/>
                    <a:pt x="297" y="13"/>
                  </a:cubicBezTo>
                  <a:cubicBezTo>
                    <a:pt x="294" y="12"/>
                    <a:pt x="291" y="11"/>
                    <a:pt x="289" y="10"/>
                  </a:cubicBezTo>
                  <a:cubicBezTo>
                    <a:pt x="289" y="10"/>
                    <a:pt x="289" y="10"/>
                    <a:pt x="289" y="10"/>
                  </a:cubicBezTo>
                  <a:cubicBezTo>
                    <a:pt x="289" y="10"/>
                    <a:pt x="289" y="10"/>
                    <a:pt x="289" y="10"/>
                  </a:cubicBezTo>
                  <a:cubicBezTo>
                    <a:pt x="289" y="10"/>
                    <a:pt x="289" y="10"/>
                    <a:pt x="289" y="9"/>
                  </a:cubicBezTo>
                  <a:cubicBezTo>
                    <a:pt x="289" y="9"/>
                    <a:pt x="290" y="9"/>
                    <a:pt x="290" y="9"/>
                  </a:cubicBezTo>
                  <a:cubicBezTo>
                    <a:pt x="291" y="9"/>
                    <a:pt x="291" y="9"/>
                    <a:pt x="291" y="9"/>
                  </a:cubicBezTo>
                  <a:cubicBezTo>
                    <a:pt x="291" y="9"/>
                    <a:pt x="291" y="8"/>
                    <a:pt x="290" y="9"/>
                  </a:cubicBezTo>
                  <a:cubicBezTo>
                    <a:pt x="290" y="9"/>
                    <a:pt x="289" y="9"/>
                    <a:pt x="289" y="9"/>
                  </a:cubicBezTo>
                  <a:cubicBezTo>
                    <a:pt x="289" y="9"/>
                    <a:pt x="288" y="9"/>
                    <a:pt x="288" y="9"/>
                  </a:cubicBezTo>
                  <a:cubicBezTo>
                    <a:pt x="288" y="9"/>
                    <a:pt x="288" y="9"/>
                    <a:pt x="288" y="9"/>
                  </a:cubicBezTo>
                  <a:cubicBezTo>
                    <a:pt x="286" y="8"/>
                    <a:pt x="283" y="7"/>
                    <a:pt x="281" y="6"/>
                  </a:cubicBezTo>
                  <a:cubicBezTo>
                    <a:pt x="280" y="5"/>
                    <a:pt x="279" y="5"/>
                    <a:pt x="278" y="4"/>
                  </a:cubicBezTo>
                  <a:cubicBezTo>
                    <a:pt x="277" y="4"/>
                    <a:pt x="277" y="4"/>
                    <a:pt x="276" y="4"/>
                  </a:cubicBezTo>
                  <a:cubicBezTo>
                    <a:pt x="276" y="4"/>
                    <a:pt x="275" y="4"/>
                    <a:pt x="274" y="4"/>
                  </a:cubicBezTo>
                  <a:cubicBezTo>
                    <a:pt x="272" y="3"/>
                    <a:pt x="270" y="3"/>
                    <a:pt x="268" y="2"/>
                  </a:cubicBezTo>
                  <a:cubicBezTo>
                    <a:pt x="268" y="2"/>
                    <a:pt x="267" y="2"/>
                    <a:pt x="266" y="2"/>
                  </a:cubicBezTo>
                  <a:cubicBezTo>
                    <a:pt x="263" y="1"/>
                    <a:pt x="260" y="0"/>
                    <a:pt x="257" y="0"/>
                  </a:cubicBezTo>
                  <a:cubicBezTo>
                    <a:pt x="256" y="0"/>
                    <a:pt x="255" y="0"/>
                    <a:pt x="254" y="0"/>
                  </a:cubicBezTo>
                  <a:cubicBezTo>
                    <a:pt x="254" y="0"/>
                    <a:pt x="254" y="0"/>
                    <a:pt x="254" y="0"/>
                  </a:cubicBezTo>
                  <a:cubicBezTo>
                    <a:pt x="252" y="0"/>
                    <a:pt x="251" y="1"/>
                    <a:pt x="249" y="1"/>
                  </a:cubicBezTo>
                  <a:cubicBezTo>
                    <a:pt x="245" y="0"/>
                    <a:pt x="242" y="0"/>
                    <a:pt x="242" y="0"/>
                  </a:cubicBezTo>
                  <a:cubicBezTo>
                    <a:pt x="242" y="0"/>
                    <a:pt x="244" y="0"/>
                    <a:pt x="247" y="1"/>
                  </a:cubicBezTo>
                  <a:cubicBezTo>
                    <a:pt x="246" y="2"/>
                    <a:pt x="245" y="2"/>
                    <a:pt x="243" y="2"/>
                  </a:cubicBezTo>
                  <a:cubicBezTo>
                    <a:pt x="243" y="2"/>
                    <a:pt x="243" y="2"/>
                    <a:pt x="243" y="2"/>
                  </a:cubicBezTo>
                  <a:cubicBezTo>
                    <a:pt x="242" y="2"/>
                    <a:pt x="242" y="2"/>
                    <a:pt x="241" y="3"/>
                  </a:cubicBezTo>
                  <a:cubicBezTo>
                    <a:pt x="240" y="3"/>
                    <a:pt x="240" y="3"/>
                    <a:pt x="240" y="3"/>
                  </a:cubicBezTo>
                  <a:cubicBezTo>
                    <a:pt x="238" y="3"/>
                    <a:pt x="237" y="3"/>
                    <a:pt x="235" y="3"/>
                  </a:cubicBezTo>
                  <a:cubicBezTo>
                    <a:pt x="234" y="4"/>
                    <a:pt x="232" y="5"/>
                    <a:pt x="231" y="5"/>
                  </a:cubicBezTo>
                  <a:cubicBezTo>
                    <a:pt x="230" y="6"/>
                    <a:pt x="229" y="7"/>
                    <a:pt x="229" y="7"/>
                  </a:cubicBezTo>
                  <a:cubicBezTo>
                    <a:pt x="228" y="8"/>
                    <a:pt x="228" y="8"/>
                    <a:pt x="228" y="8"/>
                  </a:cubicBezTo>
                  <a:cubicBezTo>
                    <a:pt x="228" y="8"/>
                    <a:pt x="228" y="8"/>
                    <a:pt x="229" y="7"/>
                  </a:cubicBezTo>
                  <a:cubicBezTo>
                    <a:pt x="230" y="7"/>
                    <a:pt x="230" y="6"/>
                    <a:pt x="231" y="6"/>
                  </a:cubicBezTo>
                  <a:cubicBezTo>
                    <a:pt x="233" y="5"/>
                    <a:pt x="234" y="4"/>
                    <a:pt x="235" y="4"/>
                  </a:cubicBezTo>
                  <a:cubicBezTo>
                    <a:pt x="237" y="4"/>
                    <a:pt x="238" y="4"/>
                    <a:pt x="240" y="4"/>
                  </a:cubicBezTo>
                  <a:cubicBezTo>
                    <a:pt x="240" y="4"/>
                    <a:pt x="239" y="4"/>
                    <a:pt x="239" y="4"/>
                  </a:cubicBezTo>
                  <a:cubicBezTo>
                    <a:pt x="235" y="6"/>
                    <a:pt x="232" y="7"/>
                    <a:pt x="230" y="9"/>
                  </a:cubicBezTo>
                  <a:cubicBezTo>
                    <a:pt x="229" y="10"/>
                    <a:pt x="228" y="11"/>
                    <a:pt x="227" y="12"/>
                  </a:cubicBezTo>
                  <a:cubicBezTo>
                    <a:pt x="226" y="13"/>
                    <a:pt x="226" y="13"/>
                    <a:pt x="226" y="13"/>
                  </a:cubicBezTo>
                  <a:cubicBezTo>
                    <a:pt x="226" y="13"/>
                    <a:pt x="226" y="13"/>
                    <a:pt x="227" y="12"/>
                  </a:cubicBezTo>
                  <a:cubicBezTo>
                    <a:pt x="228" y="11"/>
                    <a:pt x="229" y="10"/>
                    <a:pt x="231" y="9"/>
                  </a:cubicBezTo>
                  <a:cubicBezTo>
                    <a:pt x="232" y="8"/>
                    <a:pt x="233" y="8"/>
                    <a:pt x="234" y="7"/>
                  </a:cubicBezTo>
                  <a:cubicBezTo>
                    <a:pt x="233" y="8"/>
                    <a:pt x="233" y="8"/>
                    <a:pt x="232" y="9"/>
                  </a:cubicBezTo>
                  <a:cubicBezTo>
                    <a:pt x="231" y="9"/>
                    <a:pt x="230" y="10"/>
                    <a:pt x="230" y="10"/>
                  </a:cubicBezTo>
                  <a:cubicBezTo>
                    <a:pt x="229" y="10"/>
                    <a:pt x="229" y="11"/>
                    <a:pt x="229" y="11"/>
                  </a:cubicBezTo>
                  <a:cubicBezTo>
                    <a:pt x="229" y="11"/>
                    <a:pt x="229" y="10"/>
                    <a:pt x="230" y="10"/>
                  </a:cubicBezTo>
                  <a:cubicBezTo>
                    <a:pt x="230" y="10"/>
                    <a:pt x="231" y="10"/>
                    <a:pt x="231" y="9"/>
                  </a:cubicBezTo>
                  <a:cubicBezTo>
                    <a:pt x="230" y="10"/>
                    <a:pt x="229" y="11"/>
                    <a:pt x="228" y="12"/>
                  </a:cubicBezTo>
                  <a:cubicBezTo>
                    <a:pt x="228" y="12"/>
                    <a:pt x="227" y="12"/>
                    <a:pt x="227" y="13"/>
                  </a:cubicBezTo>
                  <a:cubicBezTo>
                    <a:pt x="226" y="13"/>
                    <a:pt x="226" y="14"/>
                    <a:pt x="225" y="14"/>
                  </a:cubicBezTo>
                  <a:cubicBezTo>
                    <a:pt x="225" y="14"/>
                    <a:pt x="224" y="15"/>
                    <a:pt x="224" y="15"/>
                  </a:cubicBezTo>
                  <a:cubicBezTo>
                    <a:pt x="223" y="16"/>
                    <a:pt x="222" y="16"/>
                    <a:pt x="221" y="17"/>
                  </a:cubicBezTo>
                  <a:cubicBezTo>
                    <a:pt x="221" y="17"/>
                    <a:pt x="220" y="18"/>
                    <a:pt x="220" y="18"/>
                  </a:cubicBezTo>
                  <a:cubicBezTo>
                    <a:pt x="219" y="19"/>
                    <a:pt x="218" y="19"/>
                    <a:pt x="218" y="19"/>
                  </a:cubicBezTo>
                  <a:cubicBezTo>
                    <a:pt x="217" y="20"/>
                    <a:pt x="216" y="21"/>
                    <a:pt x="215" y="21"/>
                  </a:cubicBezTo>
                  <a:cubicBezTo>
                    <a:pt x="215" y="22"/>
                    <a:pt x="214" y="22"/>
                    <a:pt x="214" y="22"/>
                  </a:cubicBezTo>
                  <a:cubicBezTo>
                    <a:pt x="214" y="22"/>
                    <a:pt x="215" y="22"/>
                    <a:pt x="215" y="21"/>
                  </a:cubicBezTo>
                  <a:cubicBezTo>
                    <a:pt x="216" y="21"/>
                    <a:pt x="217" y="20"/>
                    <a:pt x="218" y="20"/>
                  </a:cubicBezTo>
                  <a:cubicBezTo>
                    <a:pt x="219" y="19"/>
                    <a:pt x="219" y="19"/>
                    <a:pt x="220" y="19"/>
                  </a:cubicBezTo>
                  <a:cubicBezTo>
                    <a:pt x="221" y="18"/>
                    <a:pt x="221" y="18"/>
                    <a:pt x="222" y="17"/>
                  </a:cubicBezTo>
                  <a:cubicBezTo>
                    <a:pt x="222" y="17"/>
                    <a:pt x="222" y="17"/>
                    <a:pt x="222" y="17"/>
                  </a:cubicBezTo>
                  <a:cubicBezTo>
                    <a:pt x="221" y="18"/>
                    <a:pt x="220" y="19"/>
                    <a:pt x="219" y="20"/>
                  </a:cubicBezTo>
                  <a:cubicBezTo>
                    <a:pt x="218" y="22"/>
                    <a:pt x="217" y="23"/>
                    <a:pt x="215" y="25"/>
                  </a:cubicBezTo>
                  <a:cubicBezTo>
                    <a:pt x="215" y="25"/>
                    <a:pt x="215" y="26"/>
                    <a:pt x="214" y="26"/>
                  </a:cubicBezTo>
                  <a:cubicBezTo>
                    <a:pt x="214" y="27"/>
                    <a:pt x="214" y="27"/>
                    <a:pt x="214" y="27"/>
                  </a:cubicBezTo>
                  <a:cubicBezTo>
                    <a:pt x="214" y="27"/>
                    <a:pt x="214" y="27"/>
                    <a:pt x="214" y="26"/>
                  </a:cubicBezTo>
                  <a:cubicBezTo>
                    <a:pt x="214" y="27"/>
                    <a:pt x="213" y="28"/>
                    <a:pt x="213" y="29"/>
                  </a:cubicBezTo>
                  <a:cubicBezTo>
                    <a:pt x="212" y="30"/>
                    <a:pt x="212" y="31"/>
                    <a:pt x="211" y="32"/>
                  </a:cubicBezTo>
                  <a:cubicBezTo>
                    <a:pt x="211" y="33"/>
                    <a:pt x="211" y="33"/>
                    <a:pt x="211" y="33"/>
                  </a:cubicBezTo>
                  <a:cubicBezTo>
                    <a:pt x="211" y="33"/>
                    <a:pt x="211" y="33"/>
                    <a:pt x="211" y="32"/>
                  </a:cubicBezTo>
                  <a:cubicBezTo>
                    <a:pt x="212" y="31"/>
                    <a:pt x="212" y="30"/>
                    <a:pt x="213" y="29"/>
                  </a:cubicBezTo>
                  <a:cubicBezTo>
                    <a:pt x="214" y="28"/>
                    <a:pt x="215" y="27"/>
                    <a:pt x="216" y="25"/>
                  </a:cubicBezTo>
                  <a:cubicBezTo>
                    <a:pt x="217" y="24"/>
                    <a:pt x="219" y="23"/>
                    <a:pt x="220" y="21"/>
                  </a:cubicBezTo>
                  <a:cubicBezTo>
                    <a:pt x="219" y="23"/>
                    <a:pt x="218" y="24"/>
                    <a:pt x="217" y="25"/>
                  </a:cubicBezTo>
                  <a:cubicBezTo>
                    <a:pt x="216" y="26"/>
                    <a:pt x="215" y="28"/>
                    <a:pt x="214" y="30"/>
                  </a:cubicBezTo>
                  <a:cubicBezTo>
                    <a:pt x="214" y="30"/>
                    <a:pt x="214" y="31"/>
                    <a:pt x="213" y="32"/>
                  </a:cubicBezTo>
                  <a:cubicBezTo>
                    <a:pt x="213" y="33"/>
                    <a:pt x="212" y="34"/>
                    <a:pt x="211" y="35"/>
                  </a:cubicBezTo>
                  <a:cubicBezTo>
                    <a:pt x="211" y="36"/>
                    <a:pt x="210" y="37"/>
                    <a:pt x="209" y="39"/>
                  </a:cubicBezTo>
                  <a:cubicBezTo>
                    <a:pt x="208" y="41"/>
                    <a:pt x="207" y="43"/>
                    <a:pt x="207" y="43"/>
                  </a:cubicBezTo>
                  <a:cubicBezTo>
                    <a:pt x="207" y="43"/>
                    <a:pt x="208" y="41"/>
                    <a:pt x="209" y="39"/>
                  </a:cubicBezTo>
                  <a:cubicBezTo>
                    <a:pt x="210" y="39"/>
                    <a:pt x="210" y="38"/>
                    <a:pt x="210" y="38"/>
                  </a:cubicBezTo>
                  <a:cubicBezTo>
                    <a:pt x="210" y="38"/>
                    <a:pt x="210" y="38"/>
                    <a:pt x="210" y="39"/>
                  </a:cubicBezTo>
                  <a:cubicBezTo>
                    <a:pt x="209" y="39"/>
                    <a:pt x="209" y="39"/>
                    <a:pt x="209" y="40"/>
                  </a:cubicBezTo>
                  <a:cubicBezTo>
                    <a:pt x="209" y="41"/>
                    <a:pt x="208" y="41"/>
                    <a:pt x="208" y="41"/>
                  </a:cubicBezTo>
                  <a:cubicBezTo>
                    <a:pt x="208" y="41"/>
                    <a:pt x="209" y="41"/>
                    <a:pt x="209" y="40"/>
                  </a:cubicBezTo>
                  <a:cubicBezTo>
                    <a:pt x="209" y="40"/>
                    <a:pt x="209" y="40"/>
                    <a:pt x="209" y="40"/>
                  </a:cubicBezTo>
                  <a:cubicBezTo>
                    <a:pt x="209" y="40"/>
                    <a:pt x="209" y="40"/>
                    <a:pt x="209" y="41"/>
                  </a:cubicBezTo>
                  <a:cubicBezTo>
                    <a:pt x="208" y="42"/>
                    <a:pt x="208" y="43"/>
                    <a:pt x="208" y="44"/>
                  </a:cubicBezTo>
                  <a:cubicBezTo>
                    <a:pt x="208" y="45"/>
                    <a:pt x="208" y="46"/>
                    <a:pt x="208" y="46"/>
                  </a:cubicBezTo>
                  <a:cubicBezTo>
                    <a:pt x="208" y="46"/>
                    <a:pt x="208" y="45"/>
                    <a:pt x="208" y="44"/>
                  </a:cubicBezTo>
                  <a:cubicBezTo>
                    <a:pt x="208" y="43"/>
                    <a:pt x="209" y="42"/>
                    <a:pt x="209" y="41"/>
                  </a:cubicBezTo>
                  <a:cubicBezTo>
                    <a:pt x="210" y="39"/>
                    <a:pt x="211" y="38"/>
                    <a:pt x="212" y="36"/>
                  </a:cubicBezTo>
                  <a:cubicBezTo>
                    <a:pt x="212" y="36"/>
                    <a:pt x="212" y="36"/>
                    <a:pt x="212" y="35"/>
                  </a:cubicBezTo>
                  <a:cubicBezTo>
                    <a:pt x="212" y="35"/>
                    <a:pt x="213" y="35"/>
                    <a:pt x="213" y="34"/>
                  </a:cubicBezTo>
                  <a:cubicBezTo>
                    <a:pt x="212" y="36"/>
                    <a:pt x="211" y="38"/>
                    <a:pt x="211" y="40"/>
                  </a:cubicBezTo>
                  <a:cubicBezTo>
                    <a:pt x="211" y="41"/>
                    <a:pt x="210" y="41"/>
                    <a:pt x="210" y="41"/>
                  </a:cubicBezTo>
                  <a:cubicBezTo>
                    <a:pt x="209" y="43"/>
                    <a:pt x="209" y="45"/>
                    <a:pt x="208" y="46"/>
                  </a:cubicBezTo>
                  <a:cubicBezTo>
                    <a:pt x="207" y="46"/>
                    <a:pt x="207" y="46"/>
                    <a:pt x="207" y="47"/>
                  </a:cubicBezTo>
                  <a:cubicBezTo>
                    <a:pt x="207" y="47"/>
                    <a:pt x="207" y="47"/>
                    <a:pt x="207" y="47"/>
                  </a:cubicBezTo>
                  <a:cubicBezTo>
                    <a:pt x="207" y="47"/>
                    <a:pt x="207" y="47"/>
                    <a:pt x="207" y="47"/>
                  </a:cubicBezTo>
                  <a:cubicBezTo>
                    <a:pt x="207" y="46"/>
                    <a:pt x="208" y="46"/>
                    <a:pt x="208" y="46"/>
                  </a:cubicBezTo>
                  <a:cubicBezTo>
                    <a:pt x="209" y="45"/>
                    <a:pt x="209" y="43"/>
                    <a:pt x="210" y="42"/>
                  </a:cubicBezTo>
                  <a:cubicBezTo>
                    <a:pt x="210" y="44"/>
                    <a:pt x="209" y="46"/>
                    <a:pt x="209" y="48"/>
                  </a:cubicBezTo>
                  <a:cubicBezTo>
                    <a:pt x="209" y="50"/>
                    <a:pt x="208" y="51"/>
                    <a:pt x="207" y="53"/>
                  </a:cubicBezTo>
                  <a:cubicBezTo>
                    <a:pt x="207" y="54"/>
                    <a:pt x="207" y="54"/>
                    <a:pt x="207" y="55"/>
                  </a:cubicBezTo>
                  <a:cubicBezTo>
                    <a:pt x="206" y="56"/>
                    <a:pt x="206" y="56"/>
                    <a:pt x="206" y="57"/>
                  </a:cubicBezTo>
                  <a:cubicBezTo>
                    <a:pt x="205" y="58"/>
                    <a:pt x="205" y="59"/>
                    <a:pt x="204" y="59"/>
                  </a:cubicBezTo>
                  <a:cubicBezTo>
                    <a:pt x="204" y="60"/>
                    <a:pt x="204" y="60"/>
                    <a:pt x="204" y="60"/>
                  </a:cubicBezTo>
                  <a:cubicBezTo>
                    <a:pt x="204" y="60"/>
                    <a:pt x="204" y="60"/>
                    <a:pt x="204" y="59"/>
                  </a:cubicBezTo>
                  <a:cubicBezTo>
                    <a:pt x="205" y="59"/>
                    <a:pt x="205" y="58"/>
                    <a:pt x="206" y="57"/>
                  </a:cubicBezTo>
                  <a:cubicBezTo>
                    <a:pt x="206" y="57"/>
                    <a:pt x="206" y="57"/>
                    <a:pt x="206" y="57"/>
                  </a:cubicBezTo>
                  <a:cubicBezTo>
                    <a:pt x="206" y="58"/>
                    <a:pt x="206" y="59"/>
                    <a:pt x="206" y="59"/>
                  </a:cubicBezTo>
                  <a:cubicBezTo>
                    <a:pt x="206" y="59"/>
                    <a:pt x="206" y="58"/>
                    <a:pt x="206" y="57"/>
                  </a:cubicBezTo>
                  <a:cubicBezTo>
                    <a:pt x="206" y="57"/>
                    <a:pt x="206" y="57"/>
                    <a:pt x="206" y="56"/>
                  </a:cubicBezTo>
                  <a:cubicBezTo>
                    <a:pt x="207" y="55"/>
                    <a:pt x="208" y="54"/>
                    <a:pt x="209" y="53"/>
                  </a:cubicBezTo>
                  <a:cubicBezTo>
                    <a:pt x="209" y="53"/>
                    <a:pt x="209" y="53"/>
                    <a:pt x="209" y="53"/>
                  </a:cubicBezTo>
                  <a:cubicBezTo>
                    <a:pt x="209" y="53"/>
                    <a:pt x="209" y="53"/>
                    <a:pt x="209" y="54"/>
                  </a:cubicBezTo>
                  <a:cubicBezTo>
                    <a:pt x="208" y="55"/>
                    <a:pt x="208" y="56"/>
                    <a:pt x="208" y="56"/>
                  </a:cubicBezTo>
                  <a:cubicBezTo>
                    <a:pt x="208" y="58"/>
                    <a:pt x="207" y="60"/>
                    <a:pt x="207" y="62"/>
                  </a:cubicBezTo>
                  <a:cubicBezTo>
                    <a:pt x="207" y="64"/>
                    <a:pt x="207" y="66"/>
                    <a:pt x="207" y="67"/>
                  </a:cubicBezTo>
                  <a:cubicBezTo>
                    <a:pt x="207" y="69"/>
                    <a:pt x="207" y="71"/>
                    <a:pt x="207" y="72"/>
                  </a:cubicBezTo>
                  <a:cubicBezTo>
                    <a:pt x="207" y="73"/>
                    <a:pt x="207" y="74"/>
                    <a:pt x="207" y="74"/>
                  </a:cubicBezTo>
                  <a:cubicBezTo>
                    <a:pt x="207" y="75"/>
                    <a:pt x="207" y="75"/>
                    <a:pt x="207" y="75"/>
                  </a:cubicBezTo>
                  <a:cubicBezTo>
                    <a:pt x="207" y="75"/>
                    <a:pt x="207" y="75"/>
                    <a:pt x="207" y="75"/>
                  </a:cubicBezTo>
                  <a:cubicBezTo>
                    <a:pt x="207" y="75"/>
                    <a:pt x="207" y="75"/>
                    <a:pt x="207" y="75"/>
                  </a:cubicBezTo>
                  <a:cubicBezTo>
                    <a:pt x="207" y="76"/>
                    <a:pt x="207" y="76"/>
                    <a:pt x="207" y="76"/>
                  </a:cubicBezTo>
                  <a:cubicBezTo>
                    <a:pt x="207" y="76"/>
                    <a:pt x="207" y="76"/>
                    <a:pt x="207" y="75"/>
                  </a:cubicBezTo>
                  <a:cubicBezTo>
                    <a:pt x="207" y="75"/>
                    <a:pt x="207" y="74"/>
                    <a:pt x="207" y="74"/>
                  </a:cubicBezTo>
                  <a:cubicBezTo>
                    <a:pt x="207" y="74"/>
                    <a:pt x="207" y="73"/>
                    <a:pt x="208" y="73"/>
                  </a:cubicBezTo>
                  <a:cubicBezTo>
                    <a:pt x="208" y="72"/>
                    <a:pt x="208" y="72"/>
                    <a:pt x="208" y="71"/>
                  </a:cubicBezTo>
                  <a:cubicBezTo>
                    <a:pt x="209" y="70"/>
                    <a:pt x="209" y="68"/>
                    <a:pt x="209" y="66"/>
                  </a:cubicBezTo>
                  <a:cubicBezTo>
                    <a:pt x="209" y="68"/>
                    <a:pt x="209" y="70"/>
                    <a:pt x="209" y="73"/>
                  </a:cubicBezTo>
                  <a:cubicBezTo>
                    <a:pt x="209" y="75"/>
                    <a:pt x="210" y="77"/>
                    <a:pt x="210" y="79"/>
                  </a:cubicBezTo>
                  <a:cubicBezTo>
                    <a:pt x="210" y="81"/>
                    <a:pt x="210" y="82"/>
                    <a:pt x="210" y="82"/>
                  </a:cubicBezTo>
                  <a:cubicBezTo>
                    <a:pt x="210" y="82"/>
                    <a:pt x="210" y="81"/>
                    <a:pt x="210" y="79"/>
                  </a:cubicBezTo>
                  <a:cubicBezTo>
                    <a:pt x="210" y="77"/>
                    <a:pt x="210" y="75"/>
                    <a:pt x="210" y="73"/>
                  </a:cubicBezTo>
                  <a:cubicBezTo>
                    <a:pt x="211" y="72"/>
                    <a:pt x="211" y="71"/>
                    <a:pt x="211" y="70"/>
                  </a:cubicBezTo>
                  <a:cubicBezTo>
                    <a:pt x="211" y="72"/>
                    <a:pt x="212" y="73"/>
                    <a:pt x="213" y="75"/>
                  </a:cubicBezTo>
                  <a:cubicBezTo>
                    <a:pt x="213" y="77"/>
                    <a:pt x="213" y="79"/>
                    <a:pt x="213" y="80"/>
                  </a:cubicBezTo>
                  <a:cubicBezTo>
                    <a:pt x="213" y="83"/>
                    <a:pt x="213" y="84"/>
                    <a:pt x="213" y="84"/>
                  </a:cubicBezTo>
                  <a:cubicBezTo>
                    <a:pt x="213" y="84"/>
                    <a:pt x="213" y="83"/>
                    <a:pt x="213" y="80"/>
                  </a:cubicBezTo>
                  <a:cubicBezTo>
                    <a:pt x="214" y="79"/>
                    <a:pt x="214" y="78"/>
                    <a:pt x="214" y="77"/>
                  </a:cubicBezTo>
                  <a:cubicBezTo>
                    <a:pt x="214" y="77"/>
                    <a:pt x="214" y="78"/>
                    <a:pt x="215" y="78"/>
                  </a:cubicBezTo>
                  <a:cubicBezTo>
                    <a:pt x="215" y="79"/>
                    <a:pt x="215" y="79"/>
                    <a:pt x="215" y="79"/>
                  </a:cubicBezTo>
                  <a:cubicBezTo>
                    <a:pt x="215" y="80"/>
                    <a:pt x="215" y="82"/>
                    <a:pt x="214" y="83"/>
                  </a:cubicBezTo>
                  <a:cubicBezTo>
                    <a:pt x="214" y="85"/>
                    <a:pt x="214" y="86"/>
                    <a:pt x="214" y="87"/>
                  </a:cubicBezTo>
                  <a:cubicBezTo>
                    <a:pt x="214" y="86"/>
                    <a:pt x="214" y="85"/>
                    <a:pt x="215" y="83"/>
                  </a:cubicBezTo>
                  <a:cubicBezTo>
                    <a:pt x="215" y="82"/>
                    <a:pt x="215" y="81"/>
                    <a:pt x="215" y="79"/>
                  </a:cubicBezTo>
                  <a:cubicBezTo>
                    <a:pt x="215" y="80"/>
                    <a:pt x="216" y="80"/>
                    <a:pt x="216" y="81"/>
                  </a:cubicBezTo>
                  <a:cubicBezTo>
                    <a:pt x="216" y="82"/>
                    <a:pt x="216" y="82"/>
                    <a:pt x="216" y="83"/>
                  </a:cubicBezTo>
                  <a:cubicBezTo>
                    <a:pt x="217" y="84"/>
                    <a:pt x="217" y="85"/>
                    <a:pt x="217" y="86"/>
                  </a:cubicBezTo>
                  <a:cubicBezTo>
                    <a:pt x="217" y="86"/>
                    <a:pt x="217" y="87"/>
                    <a:pt x="217" y="87"/>
                  </a:cubicBezTo>
                  <a:cubicBezTo>
                    <a:pt x="217" y="87"/>
                    <a:pt x="217" y="86"/>
                    <a:pt x="217" y="86"/>
                  </a:cubicBezTo>
                  <a:cubicBezTo>
                    <a:pt x="217" y="85"/>
                    <a:pt x="217" y="84"/>
                    <a:pt x="217" y="83"/>
                  </a:cubicBezTo>
                  <a:cubicBezTo>
                    <a:pt x="217" y="83"/>
                    <a:pt x="217" y="83"/>
                    <a:pt x="217" y="82"/>
                  </a:cubicBezTo>
                  <a:cubicBezTo>
                    <a:pt x="217" y="84"/>
                    <a:pt x="218" y="85"/>
                    <a:pt x="218" y="87"/>
                  </a:cubicBezTo>
                  <a:cubicBezTo>
                    <a:pt x="218" y="87"/>
                    <a:pt x="219" y="87"/>
                    <a:pt x="219" y="87"/>
                  </a:cubicBezTo>
                  <a:cubicBezTo>
                    <a:pt x="219" y="88"/>
                    <a:pt x="219" y="88"/>
                    <a:pt x="219" y="88"/>
                  </a:cubicBezTo>
                  <a:cubicBezTo>
                    <a:pt x="219" y="89"/>
                    <a:pt x="219" y="89"/>
                    <a:pt x="219" y="89"/>
                  </a:cubicBezTo>
                  <a:cubicBezTo>
                    <a:pt x="219" y="90"/>
                    <a:pt x="219" y="91"/>
                    <a:pt x="218" y="92"/>
                  </a:cubicBezTo>
                  <a:cubicBezTo>
                    <a:pt x="218" y="94"/>
                    <a:pt x="217" y="96"/>
                    <a:pt x="217" y="97"/>
                  </a:cubicBezTo>
                  <a:cubicBezTo>
                    <a:pt x="216" y="98"/>
                    <a:pt x="216" y="99"/>
                    <a:pt x="216" y="99"/>
                  </a:cubicBezTo>
                  <a:cubicBezTo>
                    <a:pt x="216" y="99"/>
                    <a:pt x="216" y="98"/>
                    <a:pt x="217" y="97"/>
                  </a:cubicBezTo>
                  <a:cubicBezTo>
                    <a:pt x="217" y="96"/>
                    <a:pt x="218" y="94"/>
                    <a:pt x="219" y="93"/>
                  </a:cubicBezTo>
                  <a:cubicBezTo>
                    <a:pt x="219" y="92"/>
                    <a:pt x="219" y="91"/>
                    <a:pt x="219" y="90"/>
                  </a:cubicBezTo>
                  <a:cubicBezTo>
                    <a:pt x="220" y="92"/>
                    <a:pt x="221" y="93"/>
                    <a:pt x="221" y="95"/>
                  </a:cubicBezTo>
                  <a:cubicBezTo>
                    <a:pt x="222" y="96"/>
                    <a:pt x="222" y="98"/>
                    <a:pt x="223" y="99"/>
                  </a:cubicBezTo>
                  <a:cubicBezTo>
                    <a:pt x="223" y="100"/>
                    <a:pt x="224" y="100"/>
                    <a:pt x="224" y="100"/>
                  </a:cubicBezTo>
                  <a:cubicBezTo>
                    <a:pt x="224" y="100"/>
                    <a:pt x="223" y="100"/>
                    <a:pt x="223" y="99"/>
                  </a:cubicBezTo>
                  <a:cubicBezTo>
                    <a:pt x="222" y="98"/>
                    <a:pt x="222" y="96"/>
                    <a:pt x="221" y="94"/>
                  </a:cubicBezTo>
                  <a:cubicBezTo>
                    <a:pt x="221" y="94"/>
                    <a:pt x="221" y="94"/>
                    <a:pt x="221" y="93"/>
                  </a:cubicBezTo>
                  <a:cubicBezTo>
                    <a:pt x="222" y="94"/>
                    <a:pt x="222" y="95"/>
                    <a:pt x="222" y="95"/>
                  </a:cubicBezTo>
                  <a:cubicBezTo>
                    <a:pt x="223" y="96"/>
                    <a:pt x="223" y="96"/>
                    <a:pt x="223" y="96"/>
                  </a:cubicBezTo>
                  <a:cubicBezTo>
                    <a:pt x="223" y="96"/>
                    <a:pt x="223" y="96"/>
                    <a:pt x="222" y="95"/>
                  </a:cubicBezTo>
                  <a:cubicBezTo>
                    <a:pt x="222" y="94"/>
                    <a:pt x="221" y="93"/>
                    <a:pt x="221" y="92"/>
                  </a:cubicBezTo>
                  <a:cubicBezTo>
                    <a:pt x="221" y="91"/>
                    <a:pt x="221" y="91"/>
                    <a:pt x="220" y="91"/>
                  </a:cubicBezTo>
                  <a:cubicBezTo>
                    <a:pt x="220" y="90"/>
                    <a:pt x="220" y="89"/>
                    <a:pt x="220" y="88"/>
                  </a:cubicBezTo>
                  <a:cubicBezTo>
                    <a:pt x="220" y="88"/>
                    <a:pt x="220" y="87"/>
                    <a:pt x="220" y="86"/>
                  </a:cubicBezTo>
                  <a:cubicBezTo>
                    <a:pt x="220" y="87"/>
                    <a:pt x="221" y="87"/>
                    <a:pt x="221" y="87"/>
                  </a:cubicBezTo>
                  <a:cubicBezTo>
                    <a:pt x="221" y="88"/>
                    <a:pt x="221" y="88"/>
                    <a:pt x="222" y="88"/>
                  </a:cubicBezTo>
                  <a:cubicBezTo>
                    <a:pt x="221" y="88"/>
                    <a:pt x="221" y="88"/>
                    <a:pt x="221" y="88"/>
                  </a:cubicBezTo>
                  <a:cubicBezTo>
                    <a:pt x="222" y="89"/>
                    <a:pt x="222" y="89"/>
                    <a:pt x="222" y="89"/>
                  </a:cubicBezTo>
                  <a:cubicBezTo>
                    <a:pt x="222" y="89"/>
                    <a:pt x="223" y="90"/>
                    <a:pt x="223" y="90"/>
                  </a:cubicBezTo>
                  <a:cubicBezTo>
                    <a:pt x="224" y="91"/>
                    <a:pt x="224" y="92"/>
                    <a:pt x="225" y="92"/>
                  </a:cubicBezTo>
                  <a:cubicBezTo>
                    <a:pt x="226" y="93"/>
                    <a:pt x="226" y="94"/>
                    <a:pt x="227" y="95"/>
                  </a:cubicBezTo>
                  <a:cubicBezTo>
                    <a:pt x="228" y="96"/>
                    <a:pt x="228" y="96"/>
                    <a:pt x="229" y="97"/>
                  </a:cubicBezTo>
                  <a:cubicBezTo>
                    <a:pt x="229" y="97"/>
                    <a:pt x="229" y="98"/>
                    <a:pt x="229" y="98"/>
                  </a:cubicBezTo>
                  <a:cubicBezTo>
                    <a:pt x="229" y="98"/>
                    <a:pt x="229" y="97"/>
                    <a:pt x="229" y="97"/>
                  </a:cubicBezTo>
                  <a:cubicBezTo>
                    <a:pt x="228" y="96"/>
                    <a:pt x="228" y="96"/>
                    <a:pt x="227" y="95"/>
                  </a:cubicBezTo>
                  <a:cubicBezTo>
                    <a:pt x="228" y="95"/>
                    <a:pt x="228" y="95"/>
                    <a:pt x="228" y="95"/>
                  </a:cubicBezTo>
                  <a:cubicBezTo>
                    <a:pt x="229" y="97"/>
                    <a:pt x="230" y="98"/>
                    <a:pt x="230" y="98"/>
                  </a:cubicBezTo>
                  <a:cubicBezTo>
                    <a:pt x="230" y="98"/>
                    <a:pt x="230" y="97"/>
                    <a:pt x="229" y="96"/>
                  </a:cubicBezTo>
                  <a:cubicBezTo>
                    <a:pt x="229" y="96"/>
                    <a:pt x="229" y="96"/>
                    <a:pt x="229" y="96"/>
                  </a:cubicBezTo>
                  <a:cubicBezTo>
                    <a:pt x="229" y="97"/>
                    <a:pt x="230" y="97"/>
                    <a:pt x="230" y="97"/>
                  </a:cubicBezTo>
                  <a:cubicBezTo>
                    <a:pt x="230" y="97"/>
                    <a:pt x="229" y="97"/>
                    <a:pt x="229" y="96"/>
                  </a:cubicBezTo>
                  <a:cubicBezTo>
                    <a:pt x="229" y="96"/>
                    <a:pt x="228" y="95"/>
                    <a:pt x="228" y="94"/>
                  </a:cubicBezTo>
                  <a:cubicBezTo>
                    <a:pt x="228" y="95"/>
                    <a:pt x="229" y="95"/>
                    <a:pt x="229" y="96"/>
                  </a:cubicBezTo>
                  <a:cubicBezTo>
                    <a:pt x="231" y="97"/>
                    <a:pt x="231" y="98"/>
                    <a:pt x="231" y="98"/>
                  </a:cubicBezTo>
                  <a:cubicBezTo>
                    <a:pt x="231" y="98"/>
                    <a:pt x="231" y="97"/>
                    <a:pt x="230" y="96"/>
                  </a:cubicBezTo>
                  <a:cubicBezTo>
                    <a:pt x="233" y="99"/>
                    <a:pt x="235" y="100"/>
                    <a:pt x="236" y="102"/>
                  </a:cubicBezTo>
                  <a:cubicBezTo>
                    <a:pt x="237" y="103"/>
                    <a:pt x="238" y="104"/>
                    <a:pt x="239" y="105"/>
                  </a:cubicBezTo>
                  <a:cubicBezTo>
                    <a:pt x="239" y="105"/>
                    <a:pt x="238" y="106"/>
                    <a:pt x="236" y="108"/>
                  </a:cubicBezTo>
                  <a:cubicBezTo>
                    <a:pt x="236" y="108"/>
                    <a:pt x="235" y="108"/>
                    <a:pt x="235" y="108"/>
                  </a:cubicBezTo>
                  <a:cubicBezTo>
                    <a:pt x="224" y="112"/>
                    <a:pt x="224" y="112"/>
                    <a:pt x="224" y="112"/>
                  </a:cubicBezTo>
                  <a:cubicBezTo>
                    <a:pt x="224" y="114"/>
                    <a:pt x="224" y="114"/>
                    <a:pt x="224" y="114"/>
                  </a:cubicBezTo>
                  <a:cubicBezTo>
                    <a:pt x="222" y="115"/>
                    <a:pt x="220" y="115"/>
                    <a:pt x="217" y="117"/>
                  </a:cubicBezTo>
                  <a:cubicBezTo>
                    <a:pt x="214" y="120"/>
                    <a:pt x="211" y="119"/>
                    <a:pt x="206" y="121"/>
                  </a:cubicBezTo>
                  <a:cubicBezTo>
                    <a:pt x="201" y="124"/>
                    <a:pt x="198" y="126"/>
                    <a:pt x="192" y="129"/>
                  </a:cubicBezTo>
                  <a:cubicBezTo>
                    <a:pt x="187" y="133"/>
                    <a:pt x="189" y="132"/>
                    <a:pt x="182" y="137"/>
                  </a:cubicBezTo>
                  <a:cubicBezTo>
                    <a:pt x="174" y="142"/>
                    <a:pt x="170" y="140"/>
                    <a:pt x="162" y="143"/>
                  </a:cubicBezTo>
                  <a:cubicBezTo>
                    <a:pt x="154" y="147"/>
                    <a:pt x="149" y="148"/>
                    <a:pt x="146" y="146"/>
                  </a:cubicBezTo>
                  <a:cubicBezTo>
                    <a:pt x="142" y="145"/>
                    <a:pt x="137" y="143"/>
                    <a:pt x="133" y="144"/>
                  </a:cubicBezTo>
                  <a:cubicBezTo>
                    <a:pt x="129" y="144"/>
                    <a:pt x="135" y="142"/>
                    <a:pt x="125" y="147"/>
                  </a:cubicBezTo>
                  <a:cubicBezTo>
                    <a:pt x="114" y="152"/>
                    <a:pt x="103" y="160"/>
                    <a:pt x="96" y="165"/>
                  </a:cubicBezTo>
                  <a:cubicBezTo>
                    <a:pt x="89" y="170"/>
                    <a:pt x="88" y="170"/>
                    <a:pt x="79" y="175"/>
                  </a:cubicBezTo>
                  <a:cubicBezTo>
                    <a:pt x="70" y="180"/>
                    <a:pt x="58" y="184"/>
                    <a:pt x="57" y="186"/>
                  </a:cubicBezTo>
                  <a:cubicBezTo>
                    <a:pt x="56" y="187"/>
                    <a:pt x="56" y="188"/>
                    <a:pt x="55" y="189"/>
                  </a:cubicBezTo>
                  <a:cubicBezTo>
                    <a:pt x="55" y="191"/>
                    <a:pt x="49" y="193"/>
                    <a:pt x="44" y="198"/>
                  </a:cubicBezTo>
                  <a:cubicBezTo>
                    <a:pt x="40" y="204"/>
                    <a:pt x="35" y="214"/>
                    <a:pt x="31" y="220"/>
                  </a:cubicBezTo>
                  <a:cubicBezTo>
                    <a:pt x="27" y="226"/>
                    <a:pt x="15" y="243"/>
                    <a:pt x="10" y="252"/>
                  </a:cubicBezTo>
                  <a:cubicBezTo>
                    <a:pt x="5" y="260"/>
                    <a:pt x="0" y="271"/>
                    <a:pt x="0" y="275"/>
                  </a:cubicBezTo>
                  <a:cubicBezTo>
                    <a:pt x="0" y="279"/>
                    <a:pt x="6" y="277"/>
                    <a:pt x="7" y="276"/>
                  </a:cubicBezTo>
                  <a:cubicBezTo>
                    <a:pt x="8" y="275"/>
                    <a:pt x="10" y="271"/>
                    <a:pt x="10" y="270"/>
                  </a:cubicBezTo>
                  <a:cubicBezTo>
                    <a:pt x="10" y="270"/>
                    <a:pt x="10" y="270"/>
                    <a:pt x="10" y="270"/>
                  </a:cubicBezTo>
                  <a:cubicBezTo>
                    <a:pt x="10" y="270"/>
                    <a:pt x="10" y="270"/>
                    <a:pt x="10" y="270"/>
                  </a:cubicBezTo>
                  <a:cubicBezTo>
                    <a:pt x="9" y="272"/>
                    <a:pt x="5" y="290"/>
                    <a:pt x="5" y="293"/>
                  </a:cubicBezTo>
                  <a:cubicBezTo>
                    <a:pt x="6" y="296"/>
                    <a:pt x="8" y="296"/>
                    <a:pt x="9" y="296"/>
                  </a:cubicBezTo>
                  <a:cubicBezTo>
                    <a:pt x="10" y="295"/>
                    <a:pt x="13" y="292"/>
                    <a:pt x="13" y="292"/>
                  </a:cubicBezTo>
                  <a:cubicBezTo>
                    <a:pt x="13" y="292"/>
                    <a:pt x="12" y="298"/>
                    <a:pt x="13" y="301"/>
                  </a:cubicBezTo>
                  <a:cubicBezTo>
                    <a:pt x="15" y="304"/>
                    <a:pt x="21" y="299"/>
                    <a:pt x="23" y="297"/>
                  </a:cubicBezTo>
                  <a:cubicBezTo>
                    <a:pt x="24" y="295"/>
                    <a:pt x="31" y="274"/>
                    <a:pt x="33" y="270"/>
                  </a:cubicBezTo>
                  <a:cubicBezTo>
                    <a:pt x="34" y="266"/>
                    <a:pt x="36" y="263"/>
                    <a:pt x="37" y="261"/>
                  </a:cubicBezTo>
                  <a:cubicBezTo>
                    <a:pt x="39" y="259"/>
                    <a:pt x="40" y="259"/>
                    <a:pt x="41" y="261"/>
                  </a:cubicBezTo>
                  <a:cubicBezTo>
                    <a:pt x="41" y="271"/>
                    <a:pt x="34" y="283"/>
                    <a:pt x="36" y="299"/>
                  </a:cubicBezTo>
                  <a:cubicBezTo>
                    <a:pt x="38" y="303"/>
                    <a:pt x="44" y="299"/>
                    <a:pt x="46" y="296"/>
                  </a:cubicBezTo>
                  <a:cubicBezTo>
                    <a:pt x="51" y="272"/>
                    <a:pt x="52" y="267"/>
                    <a:pt x="54" y="261"/>
                  </a:cubicBezTo>
                  <a:cubicBezTo>
                    <a:pt x="56" y="256"/>
                    <a:pt x="58" y="254"/>
                    <a:pt x="60" y="253"/>
                  </a:cubicBezTo>
                  <a:cubicBezTo>
                    <a:pt x="62" y="253"/>
                    <a:pt x="65" y="255"/>
                    <a:pt x="65" y="255"/>
                  </a:cubicBezTo>
                  <a:cubicBezTo>
                    <a:pt x="65" y="255"/>
                    <a:pt x="65" y="270"/>
                    <a:pt x="70" y="275"/>
                  </a:cubicBezTo>
                  <a:cubicBezTo>
                    <a:pt x="74" y="280"/>
                    <a:pt x="81" y="284"/>
                    <a:pt x="83" y="281"/>
                  </a:cubicBezTo>
                  <a:cubicBezTo>
                    <a:pt x="84" y="278"/>
                    <a:pt x="80" y="267"/>
                    <a:pt x="79" y="260"/>
                  </a:cubicBezTo>
                  <a:cubicBezTo>
                    <a:pt x="79" y="253"/>
                    <a:pt x="80" y="251"/>
                    <a:pt x="80" y="250"/>
                  </a:cubicBezTo>
                  <a:cubicBezTo>
                    <a:pt x="81" y="243"/>
                    <a:pt x="76" y="231"/>
                    <a:pt x="76" y="227"/>
                  </a:cubicBezTo>
                  <a:cubicBezTo>
                    <a:pt x="75" y="223"/>
                    <a:pt x="75" y="220"/>
                    <a:pt x="77" y="218"/>
                  </a:cubicBezTo>
                  <a:cubicBezTo>
                    <a:pt x="78" y="217"/>
                    <a:pt x="82" y="215"/>
                    <a:pt x="82" y="215"/>
                  </a:cubicBezTo>
                  <a:cubicBezTo>
                    <a:pt x="83" y="216"/>
                    <a:pt x="97" y="254"/>
                    <a:pt x="97" y="254"/>
                  </a:cubicBezTo>
                  <a:cubicBezTo>
                    <a:pt x="98" y="253"/>
                    <a:pt x="98" y="253"/>
                    <a:pt x="98" y="253"/>
                  </a:cubicBezTo>
                  <a:cubicBezTo>
                    <a:pt x="99" y="246"/>
                    <a:pt x="101" y="236"/>
                    <a:pt x="105" y="230"/>
                  </a:cubicBezTo>
                  <a:cubicBezTo>
                    <a:pt x="111" y="219"/>
                    <a:pt x="112" y="207"/>
                    <a:pt x="112" y="211"/>
                  </a:cubicBezTo>
                  <a:cubicBezTo>
                    <a:pt x="112" y="215"/>
                    <a:pt x="107" y="248"/>
                    <a:pt x="107" y="248"/>
                  </a:cubicBezTo>
                  <a:cubicBezTo>
                    <a:pt x="116" y="243"/>
                    <a:pt x="120" y="238"/>
                    <a:pt x="125" y="231"/>
                  </a:cubicBezTo>
                  <a:cubicBezTo>
                    <a:pt x="125" y="230"/>
                    <a:pt x="126" y="230"/>
                    <a:pt x="127" y="229"/>
                  </a:cubicBezTo>
                  <a:cubicBezTo>
                    <a:pt x="127" y="227"/>
                    <a:pt x="127" y="226"/>
                    <a:pt x="127" y="225"/>
                  </a:cubicBezTo>
                  <a:cubicBezTo>
                    <a:pt x="127" y="223"/>
                    <a:pt x="129" y="215"/>
                    <a:pt x="130" y="211"/>
                  </a:cubicBezTo>
                  <a:cubicBezTo>
                    <a:pt x="131" y="209"/>
                    <a:pt x="132" y="208"/>
                    <a:pt x="132" y="206"/>
                  </a:cubicBezTo>
                  <a:cubicBezTo>
                    <a:pt x="132" y="206"/>
                    <a:pt x="132" y="206"/>
                    <a:pt x="132" y="206"/>
                  </a:cubicBezTo>
                  <a:cubicBezTo>
                    <a:pt x="132" y="205"/>
                    <a:pt x="132" y="206"/>
                    <a:pt x="132" y="206"/>
                  </a:cubicBezTo>
                  <a:cubicBezTo>
                    <a:pt x="132" y="209"/>
                    <a:pt x="132" y="218"/>
                    <a:pt x="132" y="224"/>
                  </a:cubicBezTo>
                  <a:cubicBezTo>
                    <a:pt x="135" y="222"/>
                    <a:pt x="138" y="221"/>
                    <a:pt x="138" y="220"/>
                  </a:cubicBezTo>
                  <a:cubicBezTo>
                    <a:pt x="139" y="220"/>
                    <a:pt x="143" y="215"/>
                    <a:pt x="146" y="211"/>
                  </a:cubicBezTo>
                  <a:cubicBezTo>
                    <a:pt x="152" y="212"/>
                    <a:pt x="152" y="212"/>
                    <a:pt x="152" y="212"/>
                  </a:cubicBezTo>
                  <a:cubicBezTo>
                    <a:pt x="154" y="212"/>
                    <a:pt x="158" y="213"/>
                    <a:pt x="160" y="212"/>
                  </a:cubicBezTo>
                  <a:cubicBezTo>
                    <a:pt x="163" y="211"/>
                    <a:pt x="169" y="207"/>
                    <a:pt x="169" y="207"/>
                  </a:cubicBezTo>
                  <a:cubicBezTo>
                    <a:pt x="169" y="207"/>
                    <a:pt x="178" y="200"/>
                    <a:pt x="181" y="199"/>
                  </a:cubicBezTo>
                  <a:cubicBezTo>
                    <a:pt x="183" y="198"/>
                    <a:pt x="185" y="200"/>
                    <a:pt x="191" y="196"/>
                  </a:cubicBezTo>
                  <a:cubicBezTo>
                    <a:pt x="195" y="194"/>
                    <a:pt x="218" y="192"/>
                    <a:pt x="235" y="191"/>
                  </a:cubicBezTo>
                  <a:cubicBezTo>
                    <a:pt x="237" y="205"/>
                    <a:pt x="237" y="205"/>
                    <a:pt x="237" y="205"/>
                  </a:cubicBezTo>
                  <a:cubicBezTo>
                    <a:pt x="237" y="205"/>
                    <a:pt x="241" y="219"/>
                    <a:pt x="242" y="224"/>
                  </a:cubicBezTo>
                  <a:cubicBezTo>
                    <a:pt x="244" y="229"/>
                    <a:pt x="243" y="241"/>
                    <a:pt x="243" y="241"/>
                  </a:cubicBezTo>
                  <a:cubicBezTo>
                    <a:pt x="243" y="240"/>
                    <a:pt x="243" y="240"/>
                    <a:pt x="243" y="240"/>
                  </a:cubicBezTo>
                  <a:cubicBezTo>
                    <a:pt x="238" y="271"/>
                    <a:pt x="243" y="298"/>
                    <a:pt x="243" y="298"/>
                  </a:cubicBezTo>
                  <a:cubicBezTo>
                    <a:pt x="243" y="302"/>
                    <a:pt x="235" y="331"/>
                    <a:pt x="235" y="336"/>
                  </a:cubicBezTo>
                  <a:cubicBezTo>
                    <a:pt x="235" y="341"/>
                    <a:pt x="229" y="388"/>
                    <a:pt x="224" y="397"/>
                  </a:cubicBezTo>
                  <a:cubicBezTo>
                    <a:pt x="220" y="406"/>
                    <a:pt x="218" y="423"/>
                    <a:pt x="218" y="429"/>
                  </a:cubicBezTo>
                  <a:cubicBezTo>
                    <a:pt x="218" y="440"/>
                    <a:pt x="218" y="440"/>
                    <a:pt x="218" y="440"/>
                  </a:cubicBezTo>
                  <a:cubicBezTo>
                    <a:pt x="228" y="430"/>
                    <a:pt x="228" y="430"/>
                    <a:pt x="228" y="430"/>
                  </a:cubicBezTo>
                  <a:cubicBezTo>
                    <a:pt x="228" y="430"/>
                    <a:pt x="237" y="432"/>
                    <a:pt x="236" y="435"/>
                  </a:cubicBezTo>
                  <a:cubicBezTo>
                    <a:pt x="234" y="438"/>
                    <a:pt x="234" y="439"/>
                    <a:pt x="233" y="443"/>
                  </a:cubicBezTo>
                  <a:cubicBezTo>
                    <a:pt x="233" y="447"/>
                    <a:pt x="233" y="450"/>
                    <a:pt x="232" y="458"/>
                  </a:cubicBezTo>
                  <a:cubicBezTo>
                    <a:pt x="230" y="465"/>
                    <a:pt x="230" y="473"/>
                    <a:pt x="230" y="475"/>
                  </a:cubicBezTo>
                  <a:cubicBezTo>
                    <a:pt x="230" y="477"/>
                    <a:pt x="229" y="497"/>
                    <a:pt x="229" y="497"/>
                  </a:cubicBezTo>
                  <a:cubicBezTo>
                    <a:pt x="229" y="497"/>
                    <a:pt x="233" y="493"/>
                    <a:pt x="236" y="492"/>
                  </a:cubicBezTo>
                  <a:cubicBezTo>
                    <a:pt x="238" y="491"/>
                    <a:pt x="243" y="488"/>
                    <a:pt x="243" y="488"/>
                  </a:cubicBezTo>
                  <a:cubicBezTo>
                    <a:pt x="243" y="488"/>
                    <a:pt x="241" y="580"/>
                    <a:pt x="239" y="597"/>
                  </a:cubicBezTo>
                  <a:cubicBezTo>
                    <a:pt x="237" y="613"/>
                    <a:pt x="235" y="617"/>
                    <a:pt x="234" y="632"/>
                  </a:cubicBezTo>
                  <a:cubicBezTo>
                    <a:pt x="234" y="647"/>
                    <a:pt x="234" y="654"/>
                    <a:pt x="232" y="661"/>
                  </a:cubicBezTo>
                  <a:cubicBezTo>
                    <a:pt x="230" y="669"/>
                    <a:pt x="228" y="692"/>
                    <a:pt x="227" y="702"/>
                  </a:cubicBezTo>
                  <a:cubicBezTo>
                    <a:pt x="226" y="712"/>
                    <a:pt x="228" y="719"/>
                    <a:pt x="226" y="731"/>
                  </a:cubicBezTo>
                  <a:cubicBezTo>
                    <a:pt x="225" y="742"/>
                    <a:pt x="225" y="791"/>
                    <a:pt x="225" y="796"/>
                  </a:cubicBezTo>
                  <a:cubicBezTo>
                    <a:pt x="226" y="802"/>
                    <a:pt x="224" y="809"/>
                    <a:pt x="222" y="814"/>
                  </a:cubicBezTo>
                  <a:cubicBezTo>
                    <a:pt x="221" y="818"/>
                    <a:pt x="217" y="830"/>
                    <a:pt x="218" y="832"/>
                  </a:cubicBezTo>
                  <a:cubicBezTo>
                    <a:pt x="218" y="834"/>
                    <a:pt x="234" y="837"/>
                    <a:pt x="234" y="837"/>
                  </a:cubicBezTo>
                  <a:cubicBezTo>
                    <a:pt x="234" y="837"/>
                    <a:pt x="216" y="847"/>
                    <a:pt x="209" y="855"/>
                  </a:cubicBezTo>
                  <a:cubicBezTo>
                    <a:pt x="203" y="863"/>
                    <a:pt x="191" y="864"/>
                    <a:pt x="188" y="871"/>
                  </a:cubicBezTo>
                  <a:cubicBezTo>
                    <a:pt x="185" y="879"/>
                    <a:pt x="185" y="882"/>
                    <a:pt x="189" y="886"/>
                  </a:cubicBezTo>
                  <a:cubicBezTo>
                    <a:pt x="193" y="889"/>
                    <a:pt x="228" y="888"/>
                    <a:pt x="234" y="884"/>
                  </a:cubicBezTo>
                  <a:cubicBezTo>
                    <a:pt x="241" y="880"/>
                    <a:pt x="247" y="873"/>
                    <a:pt x="255" y="871"/>
                  </a:cubicBezTo>
                  <a:cubicBezTo>
                    <a:pt x="263" y="868"/>
                    <a:pt x="278" y="864"/>
                    <a:pt x="284" y="862"/>
                  </a:cubicBezTo>
                  <a:cubicBezTo>
                    <a:pt x="290" y="859"/>
                    <a:pt x="291" y="860"/>
                    <a:pt x="292" y="857"/>
                  </a:cubicBezTo>
                  <a:cubicBezTo>
                    <a:pt x="293" y="854"/>
                    <a:pt x="291" y="841"/>
                    <a:pt x="291" y="841"/>
                  </a:cubicBezTo>
                  <a:cubicBezTo>
                    <a:pt x="299" y="840"/>
                    <a:pt x="299" y="840"/>
                    <a:pt x="299" y="840"/>
                  </a:cubicBezTo>
                  <a:cubicBezTo>
                    <a:pt x="300" y="827"/>
                    <a:pt x="304" y="773"/>
                    <a:pt x="306" y="733"/>
                  </a:cubicBezTo>
                  <a:cubicBezTo>
                    <a:pt x="316" y="739"/>
                    <a:pt x="316" y="739"/>
                    <a:pt x="316" y="739"/>
                  </a:cubicBezTo>
                  <a:cubicBezTo>
                    <a:pt x="316" y="739"/>
                    <a:pt x="317" y="735"/>
                    <a:pt x="315" y="721"/>
                  </a:cubicBezTo>
                  <a:cubicBezTo>
                    <a:pt x="313" y="706"/>
                    <a:pt x="315" y="711"/>
                    <a:pt x="317" y="707"/>
                  </a:cubicBezTo>
                  <a:cubicBezTo>
                    <a:pt x="318" y="703"/>
                    <a:pt x="318" y="697"/>
                    <a:pt x="318" y="687"/>
                  </a:cubicBezTo>
                  <a:cubicBezTo>
                    <a:pt x="317" y="677"/>
                    <a:pt x="320" y="674"/>
                    <a:pt x="322" y="666"/>
                  </a:cubicBezTo>
                  <a:cubicBezTo>
                    <a:pt x="324" y="657"/>
                    <a:pt x="326" y="643"/>
                    <a:pt x="326" y="643"/>
                  </a:cubicBezTo>
                  <a:cubicBezTo>
                    <a:pt x="326" y="643"/>
                    <a:pt x="331" y="645"/>
                    <a:pt x="332" y="648"/>
                  </a:cubicBezTo>
                  <a:cubicBezTo>
                    <a:pt x="333" y="652"/>
                    <a:pt x="333" y="647"/>
                    <a:pt x="330" y="637"/>
                  </a:cubicBezTo>
                  <a:cubicBezTo>
                    <a:pt x="329" y="633"/>
                    <a:pt x="327" y="622"/>
                    <a:pt x="326" y="611"/>
                  </a:cubicBezTo>
                  <a:cubicBezTo>
                    <a:pt x="328" y="589"/>
                    <a:pt x="330" y="565"/>
                    <a:pt x="334" y="537"/>
                  </a:cubicBezTo>
                  <a:cubicBezTo>
                    <a:pt x="335" y="533"/>
                    <a:pt x="335" y="518"/>
                    <a:pt x="336" y="522"/>
                  </a:cubicBezTo>
                  <a:cubicBezTo>
                    <a:pt x="365" y="589"/>
                    <a:pt x="371" y="672"/>
                    <a:pt x="389" y="752"/>
                  </a:cubicBezTo>
                  <a:cubicBezTo>
                    <a:pt x="389" y="759"/>
                    <a:pt x="391" y="770"/>
                    <a:pt x="392" y="776"/>
                  </a:cubicBezTo>
                  <a:cubicBezTo>
                    <a:pt x="393" y="784"/>
                    <a:pt x="404" y="816"/>
                    <a:pt x="403" y="821"/>
                  </a:cubicBezTo>
                  <a:cubicBezTo>
                    <a:pt x="402" y="825"/>
                    <a:pt x="410" y="814"/>
                    <a:pt x="410" y="814"/>
                  </a:cubicBezTo>
                  <a:cubicBezTo>
                    <a:pt x="410" y="814"/>
                    <a:pt x="413" y="823"/>
                    <a:pt x="413" y="826"/>
                  </a:cubicBezTo>
                  <a:cubicBezTo>
                    <a:pt x="413" y="827"/>
                    <a:pt x="417" y="817"/>
                    <a:pt x="420" y="806"/>
                  </a:cubicBezTo>
                  <a:cubicBezTo>
                    <a:pt x="424" y="805"/>
                    <a:pt x="424" y="805"/>
                    <a:pt x="424" y="805"/>
                  </a:cubicBezTo>
                  <a:cubicBezTo>
                    <a:pt x="426" y="826"/>
                    <a:pt x="420" y="817"/>
                    <a:pt x="419" y="827"/>
                  </a:cubicBezTo>
                  <a:cubicBezTo>
                    <a:pt x="418" y="845"/>
                    <a:pt x="415" y="847"/>
                    <a:pt x="420" y="856"/>
                  </a:cubicBezTo>
                  <a:cubicBezTo>
                    <a:pt x="420" y="860"/>
                    <a:pt x="450" y="871"/>
                    <a:pt x="455" y="874"/>
                  </a:cubicBezTo>
                  <a:cubicBezTo>
                    <a:pt x="466" y="883"/>
                    <a:pt x="465" y="882"/>
                    <a:pt x="478" y="888"/>
                  </a:cubicBezTo>
                  <a:cubicBezTo>
                    <a:pt x="492" y="895"/>
                    <a:pt x="520" y="892"/>
                    <a:pt x="521" y="887"/>
                  </a:cubicBezTo>
                  <a:cubicBezTo>
                    <a:pt x="524" y="873"/>
                    <a:pt x="506" y="865"/>
                    <a:pt x="492" y="852"/>
                  </a:cubicBezTo>
                  <a:cubicBezTo>
                    <a:pt x="478" y="840"/>
                    <a:pt x="476" y="828"/>
                    <a:pt x="474" y="823"/>
                  </a:cubicBezTo>
                  <a:cubicBezTo>
                    <a:pt x="473" y="820"/>
                    <a:pt x="473" y="817"/>
                    <a:pt x="472" y="814"/>
                  </a:cubicBezTo>
                  <a:cubicBezTo>
                    <a:pt x="476" y="814"/>
                    <a:pt x="479" y="814"/>
                    <a:pt x="480" y="814"/>
                  </a:cubicBezTo>
                  <a:cubicBezTo>
                    <a:pt x="482" y="815"/>
                    <a:pt x="476" y="802"/>
                    <a:pt x="472" y="792"/>
                  </a:cubicBezTo>
                  <a:cubicBezTo>
                    <a:pt x="468" y="782"/>
                    <a:pt x="469" y="768"/>
                    <a:pt x="468" y="748"/>
                  </a:cubicBezTo>
                  <a:cubicBezTo>
                    <a:pt x="468" y="738"/>
                    <a:pt x="459" y="688"/>
                    <a:pt x="450" y="640"/>
                  </a:cubicBezTo>
                  <a:cubicBezTo>
                    <a:pt x="447" y="617"/>
                    <a:pt x="444" y="594"/>
                    <a:pt x="444" y="587"/>
                  </a:cubicBezTo>
                  <a:cubicBezTo>
                    <a:pt x="443" y="572"/>
                    <a:pt x="446" y="544"/>
                    <a:pt x="443" y="534"/>
                  </a:cubicBezTo>
                  <a:cubicBezTo>
                    <a:pt x="440" y="524"/>
                    <a:pt x="442" y="457"/>
                    <a:pt x="442" y="457"/>
                  </a:cubicBezTo>
                  <a:cubicBezTo>
                    <a:pt x="442" y="457"/>
                    <a:pt x="450" y="479"/>
                    <a:pt x="452" y="474"/>
                  </a:cubicBezTo>
                  <a:cubicBezTo>
                    <a:pt x="454" y="468"/>
                    <a:pt x="454" y="456"/>
                    <a:pt x="454" y="456"/>
                  </a:cubicBezTo>
                  <a:cubicBezTo>
                    <a:pt x="454" y="456"/>
                    <a:pt x="455" y="446"/>
                    <a:pt x="457" y="448"/>
                  </a:cubicBezTo>
                  <a:cubicBezTo>
                    <a:pt x="459" y="450"/>
                    <a:pt x="464" y="456"/>
                    <a:pt x="463" y="454"/>
                  </a:cubicBezTo>
                  <a:cubicBezTo>
                    <a:pt x="463" y="452"/>
                    <a:pt x="462" y="441"/>
                    <a:pt x="462" y="441"/>
                  </a:cubicBezTo>
                  <a:cubicBezTo>
                    <a:pt x="462" y="441"/>
                    <a:pt x="429" y="363"/>
                    <a:pt x="429" y="357"/>
                  </a:cubicBezTo>
                  <a:cubicBezTo>
                    <a:pt x="428" y="351"/>
                    <a:pt x="425" y="338"/>
                    <a:pt x="426" y="336"/>
                  </a:cubicBezTo>
                  <a:cubicBezTo>
                    <a:pt x="427" y="333"/>
                    <a:pt x="423" y="266"/>
                    <a:pt x="422" y="259"/>
                  </a:cubicBezTo>
                  <a:cubicBezTo>
                    <a:pt x="420" y="235"/>
                    <a:pt x="426" y="234"/>
                    <a:pt x="425" y="189"/>
                  </a:cubicBezTo>
                  <a:cubicBezTo>
                    <a:pt x="429" y="186"/>
                    <a:pt x="432" y="185"/>
                    <a:pt x="432" y="185"/>
                  </a:cubicBezTo>
                  <a:cubicBezTo>
                    <a:pt x="441" y="186"/>
                    <a:pt x="429" y="173"/>
                    <a:pt x="448" y="164"/>
                  </a:cubicBezTo>
                  <a:cubicBezTo>
                    <a:pt x="453" y="162"/>
                    <a:pt x="471" y="157"/>
                    <a:pt x="481" y="160"/>
                  </a:cubicBezTo>
                  <a:cubicBezTo>
                    <a:pt x="482" y="160"/>
                    <a:pt x="484" y="160"/>
                    <a:pt x="485" y="160"/>
                  </a:cubicBezTo>
                  <a:cubicBezTo>
                    <a:pt x="488" y="162"/>
                    <a:pt x="490" y="163"/>
                    <a:pt x="491" y="165"/>
                  </a:cubicBezTo>
                  <a:cubicBezTo>
                    <a:pt x="493" y="167"/>
                    <a:pt x="494" y="169"/>
                    <a:pt x="497" y="170"/>
                  </a:cubicBezTo>
                  <a:cubicBezTo>
                    <a:pt x="498" y="163"/>
                    <a:pt x="501" y="153"/>
                    <a:pt x="501" y="153"/>
                  </a:cubicBezTo>
                  <a:cubicBezTo>
                    <a:pt x="501" y="153"/>
                    <a:pt x="503" y="172"/>
                    <a:pt x="502" y="175"/>
                  </a:cubicBezTo>
                  <a:cubicBezTo>
                    <a:pt x="504" y="177"/>
                    <a:pt x="505" y="177"/>
                    <a:pt x="508" y="180"/>
                  </a:cubicBezTo>
                  <a:cubicBezTo>
                    <a:pt x="512" y="184"/>
                    <a:pt x="538" y="203"/>
                    <a:pt x="538" y="203"/>
                  </a:cubicBezTo>
                  <a:cubicBezTo>
                    <a:pt x="538" y="203"/>
                    <a:pt x="540" y="202"/>
                    <a:pt x="541" y="199"/>
                  </a:cubicBezTo>
                  <a:cubicBezTo>
                    <a:pt x="542" y="198"/>
                    <a:pt x="543" y="193"/>
                    <a:pt x="542" y="193"/>
                  </a:cubicBezTo>
                  <a:cubicBezTo>
                    <a:pt x="543" y="190"/>
                    <a:pt x="543" y="183"/>
                    <a:pt x="543" y="181"/>
                  </a:cubicBezTo>
                  <a:cubicBezTo>
                    <a:pt x="543" y="181"/>
                    <a:pt x="543" y="181"/>
                    <a:pt x="543" y="181"/>
                  </a:cubicBezTo>
                  <a:cubicBezTo>
                    <a:pt x="545" y="184"/>
                    <a:pt x="547" y="189"/>
                    <a:pt x="547" y="189"/>
                  </a:cubicBezTo>
                  <a:cubicBezTo>
                    <a:pt x="547" y="190"/>
                    <a:pt x="549" y="185"/>
                    <a:pt x="549" y="180"/>
                  </a:cubicBezTo>
                  <a:cubicBezTo>
                    <a:pt x="550" y="175"/>
                    <a:pt x="550" y="173"/>
                    <a:pt x="550" y="169"/>
                  </a:cubicBezTo>
                  <a:cubicBezTo>
                    <a:pt x="551" y="166"/>
                    <a:pt x="551" y="162"/>
                    <a:pt x="551" y="158"/>
                  </a:cubicBezTo>
                  <a:cubicBezTo>
                    <a:pt x="552" y="159"/>
                    <a:pt x="554" y="160"/>
                    <a:pt x="555" y="161"/>
                  </a:cubicBezTo>
                  <a:cubicBezTo>
                    <a:pt x="556" y="162"/>
                    <a:pt x="556" y="166"/>
                    <a:pt x="555" y="170"/>
                  </a:cubicBezTo>
                  <a:cubicBezTo>
                    <a:pt x="555" y="174"/>
                    <a:pt x="551" y="191"/>
                    <a:pt x="551" y="192"/>
                  </a:cubicBezTo>
                  <a:cubicBezTo>
                    <a:pt x="551" y="194"/>
                    <a:pt x="553" y="199"/>
                    <a:pt x="552" y="205"/>
                  </a:cubicBezTo>
                  <a:cubicBezTo>
                    <a:pt x="552" y="212"/>
                    <a:pt x="547" y="223"/>
                    <a:pt x="548" y="227"/>
                  </a:cubicBezTo>
                  <a:cubicBezTo>
                    <a:pt x="550" y="230"/>
                    <a:pt x="557" y="226"/>
                    <a:pt x="562" y="220"/>
                  </a:cubicBezTo>
                  <a:cubicBezTo>
                    <a:pt x="563" y="218"/>
                    <a:pt x="564" y="213"/>
                    <a:pt x="565" y="212"/>
                  </a:cubicBezTo>
                  <a:cubicBezTo>
                    <a:pt x="565" y="212"/>
                    <a:pt x="565" y="211"/>
                    <a:pt x="566" y="210"/>
                  </a:cubicBezTo>
                  <a:cubicBezTo>
                    <a:pt x="568" y="204"/>
                    <a:pt x="566" y="197"/>
                    <a:pt x="566" y="197"/>
                  </a:cubicBezTo>
                  <a:cubicBezTo>
                    <a:pt x="566" y="197"/>
                    <a:pt x="570" y="196"/>
                    <a:pt x="571" y="196"/>
                  </a:cubicBezTo>
                  <a:cubicBezTo>
                    <a:pt x="573" y="196"/>
                    <a:pt x="575" y="198"/>
                    <a:pt x="577" y="203"/>
                  </a:cubicBezTo>
                  <a:cubicBezTo>
                    <a:pt x="579" y="210"/>
                    <a:pt x="575" y="219"/>
                    <a:pt x="577" y="243"/>
                  </a:cubicBezTo>
                  <a:cubicBezTo>
                    <a:pt x="578" y="248"/>
                    <a:pt x="584" y="253"/>
                    <a:pt x="586" y="249"/>
                  </a:cubicBezTo>
                  <a:cubicBezTo>
                    <a:pt x="588" y="233"/>
                    <a:pt x="590" y="213"/>
                    <a:pt x="591" y="204"/>
                  </a:cubicBezTo>
                  <a:cubicBezTo>
                    <a:pt x="591" y="201"/>
                    <a:pt x="592" y="201"/>
                    <a:pt x="594" y="203"/>
                  </a:cubicBezTo>
                  <a:cubicBezTo>
                    <a:pt x="595" y="206"/>
                    <a:pt x="597" y="209"/>
                    <a:pt x="599" y="213"/>
                  </a:cubicBezTo>
                  <a:cubicBezTo>
                    <a:pt x="600" y="217"/>
                    <a:pt x="606" y="232"/>
                    <a:pt x="607" y="234"/>
                  </a:cubicBezTo>
                  <a:cubicBezTo>
                    <a:pt x="609" y="236"/>
                    <a:pt x="612" y="244"/>
                    <a:pt x="618" y="244"/>
                  </a:cubicBezTo>
                  <a:cubicBezTo>
                    <a:pt x="622" y="243"/>
                    <a:pt x="620" y="237"/>
                    <a:pt x="620" y="237"/>
                  </a:cubicBezTo>
                  <a:cubicBezTo>
                    <a:pt x="620" y="237"/>
                    <a:pt x="621" y="238"/>
                    <a:pt x="622" y="238"/>
                  </a:cubicBezTo>
                  <a:cubicBezTo>
                    <a:pt x="623" y="239"/>
                    <a:pt x="625" y="238"/>
                    <a:pt x="626" y="235"/>
                  </a:cubicBezTo>
                  <a:cubicBezTo>
                    <a:pt x="626" y="233"/>
                    <a:pt x="620" y="211"/>
                    <a:pt x="620" y="210"/>
                  </a:cubicBezTo>
                  <a:cubicBezTo>
                    <a:pt x="620" y="210"/>
                    <a:pt x="620" y="210"/>
                    <a:pt x="620" y="210"/>
                  </a:cubicBezTo>
                  <a:cubicBezTo>
                    <a:pt x="620" y="210"/>
                    <a:pt x="620" y="210"/>
                    <a:pt x="620" y="210"/>
                  </a:cubicBezTo>
                  <a:cubicBezTo>
                    <a:pt x="620" y="211"/>
                    <a:pt x="623" y="217"/>
                    <a:pt x="624" y="218"/>
                  </a:cubicBezTo>
                  <a:cubicBezTo>
                    <a:pt x="625" y="219"/>
                    <a:pt x="632" y="221"/>
                    <a:pt x="631" y="218"/>
                  </a:cubicBezTo>
                  <a:cubicBezTo>
                    <a:pt x="631" y="214"/>
                    <a:pt x="626" y="203"/>
                    <a:pt x="621" y="194"/>
                  </a:cubicBezTo>
                  <a:close/>
                  <a:moveTo>
                    <a:pt x="219" y="87"/>
                  </a:moveTo>
                  <a:cubicBezTo>
                    <a:pt x="219" y="86"/>
                    <a:pt x="219" y="85"/>
                    <a:pt x="219" y="85"/>
                  </a:cubicBezTo>
                  <a:cubicBezTo>
                    <a:pt x="219" y="85"/>
                    <a:pt x="219" y="85"/>
                    <a:pt x="220" y="85"/>
                  </a:cubicBezTo>
                  <a:cubicBezTo>
                    <a:pt x="220" y="86"/>
                    <a:pt x="220" y="86"/>
                    <a:pt x="220" y="86"/>
                  </a:cubicBezTo>
                  <a:cubicBezTo>
                    <a:pt x="219" y="86"/>
                    <a:pt x="219" y="86"/>
                    <a:pt x="219" y="87"/>
                  </a:cubicBezTo>
                  <a:close/>
                  <a:moveTo>
                    <a:pt x="294" y="16"/>
                  </a:moveTo>
                  <a:cubicBezTo>
                    <a:pt x="294" y="16"/>
                    <a:pt x="293" y="16"/>
                    <a:pt x="293" y="16"/>
                  </a:cubicBezTo>
                  <a:cubicBezTo>
                    <a:pt x="293" y="15"/>
                    <a:pt x="293" y="15"/>
                    <a:pt x="293" y="15"/>
                  </a:cubicBezTo>
                  <a:cubicBezTo>
                    <a:pt x="293" y="15"/>
                    <a:pt x="292" y="15"/>
                    <a:pt x="292" y="15"/>
                  </a:cubicBezTo>
                  <a:cubicBezTo>
                    <a:pt x="291" y="15"/>
                    <a:pt x="291" y="15"/>
                    <a:pt x="291" y="15"/>
                  </a:cubicBezTo>
                  <a:cubicBezTo>
                    <a:pt x="290" y="14"/>
                    <a:pt x="290" y="14"/>
                    <a:pt x="290" y="14"/>
                  </a:cubicBezTo>
                  <a:cubicBezTo>
                    <a:pt x="290" y="14"/>
                    <a:pt x="290" y="14"/>
                    <a:pt x="291" y="14"/>
                  </a:cubicBezTo>
                  <a:cubicBezTo>
                    <a:pt x="291" y="15"/>
                    <a:pt x="292" y="15"/>
                    <a:pt x="293" y="15"/>
                  </a:cubicBezTo>
                  <a:cubicBezTo>
                    <a:pt x="293" y="15"/>
                    <a:pt x="293" y="15"/>
                    <a:pt x="294" y="16"/>
                  </a:cubicBezTo>
                  <a:close/>
                  <a:moveTo>
                    <a:pt x="299" y="19"/>
                  </a:moveTo>
                  <a:cubicBezTo>
                    <a:pt x="299" y="18"/>
                    <a:pt x="299" y="18"/>
                    <a:pt x="299" y="18"/>
                  </a:cubicBezTo>
                  <a:cubicBezTo>
                    <a:pt x="299" y="18"/>
                    <a:pt x="299" y="18"/>
                    <a:pt x="298" y="18"/>
                  </a:cubicBezTo>
                  <a:cubicBezTo>
                    <a:pt x="299" y="18"/>
                    <a:pt x="299" y="18"/>
                    <a:pt x="300" y="19"/>
                  </a:cubicBezTo>
                  <a:cubicBezTo>
                    <a:pt x="300" y="19"/>
                    <a:pt x="299" y="19"/>
                    <a:pt x="299" y="19"/>
                  </a:cubicBezTo>
                  <a:close/>
                  <a:moveTo>
                    <a:pt x="300" y="19"/>
                  </a:moveTo>
                  <a:cubicBezTo>
                    <a:pt x="300" y="18"/>
                    <a:pt x="299" y="18"/>
                    <a:pt x="298" y="17"/>
                  </a:cubicBezTo>
                  <a:cubicBezTo>
                    <a:pt x="296" y="16"/>
                    <a:pt x="293" y="14"/>
                    <a:pt x="290" y="13"/>
                  </a:cubicBezTo>
                  <a:cubicBezTo>
                    <a:pt x="290" y="13"/>
                    <a:pt x="290" y="12"/>
                    <a:pt x="290" y="12"/>
                  </a:cubicBezTo>
                  <a:cubicBezTo>
                    <a:pt x="290" y="12"/>
                    <a:pt x="290" y="12"/>
                    <a:pt x="291" y="13"/>
                  </a:cubicBezTo>
                  <a:cubicBezTo>
                    <a:pt x="292" y="13"/>
                    <a:pt x="294" y="14"/>
                    <a:pt x="295" y="15"/>
                  </a:cubicBezTo>
                  <a:cubicBezTo>
                    <a:pt x="297" y="16"/>
                    <a:pt x="299" y="17"/>
                    <a:pt x="301" y="19"/>
                  </a:cubicBezTo>
                  <a:cubicBezTo>
                    <a:pt x="301" y="19"/>
                    <a:pt x="301" y="19"/>
                    <a:pt x="301" y="19"/>
                  </a:cubicBezTo>
                  <a:cubicBezTo>
                    <a:pt x="301" y="19"/>
                    <a:pt x="300" y="19"/>
                    <a:pt x="300" y="19"/>
                  </a:cubicBezTo>
                  <a:close/>
                  <a:moveTo>
                    <a:pt x="304" y="22"/>
                  </a:moveTo>
                  <a:cubicBezTo>
                    <a:pt x="304" y="22"/>
                    <a:pt x="304" y="22"/>
                    <a:pt x="305" y="22"/>
                  </a:cubicBezTo>
                  <a:cubicBezTo>
                    <a:pt x="304" y="22"/>
                    <a:pt x="304" y="22"/>
                    <a:pt x="304" y="22"/>
                  </a:cubicBezTo>
                  <a:cubicBezTo>
                    <a:pt x="304" y="22"/>
                    <a:pt x="303" y="21"/>
                    <a:pt x="303" y="21"/>
                  </a:cubicBezTo>
                  <a:cubicBezTo>
                    <a:pt x="303" y="21"/>
                    <a:pt x="303" y="21"/>
                    <a:pt x="303" y="21"/>
                  </a:cubicBezTo>
                  <a:cubicBezTo>
                    <a:pt x="303" y="21"/>
                    <a:pt x="304" y="22"/>
                    <a:pt x="304" y="22"/>
                  </a:cubicBezTo>
                  <a:close/>
                  <a:moveTo>
                    <a:pt x="300" y="16"/>
                  </a:moveTo>
                  <a:cubicBezTo>
                    <a:pt x="301" y="17"/>
                    <a:pt x="302" y="18"/>
                    <a:pt x="302" y="18"/>
                  </a:cubicBezTo>
                  <a:cubicBezTo>
                    <a:pt x="303" y="19"/>
                    <a:pt x="304" y="20"/>
                    <a:pt x="304" y="20"/>
                  </a:cubicBezTo>
                  <a:cubicBezTo>
                    <a:pt x="304" y="20"/>
                    <a:pt x="303" y="20"/>
                    <a:pt x="303" y="20"/>
                  </a:cubicBezTo>
                  <a:cubicBezTo>
                    <a:pt x="302" y="19"/>
                    <a:pt x="302" y="19"/>
                    <a:pt x="302" y="19"/>
                  </a:cubicBezTo>
                  <a:cubicBezTo>
                    <a:pt x="301" y="19"/>
                    <a:pt x="301" y="19"/>
                    <a:pt x="301" y="18"/>
                  </a:cubicBezTo>
                  <a:cubicBezTo>
                    <a:pt x="299" y="17"/>
                    <a:pt x="298" y="16"/>
                    <a:pt x="296" y="14"/>
                  </a:cubicBezTo>
                  <a:cubicBezTo>
                    <a:pt x="296" y="14"/>
                    <a:pt x="296" y="14"/>
                    <a:pt x="296" y="14"/>
                  </a:cubicBezTo>
                  <a:cubicBezTo>
                    <a:pt x="297" y="15"/>
                    <a:pt x="299" y="15"/>
                    <a:pt x="300" y="16"/>
                  </a:cubicBezTo>
                  <a:close/>
                  <a:moveTo>
                    <a:pt x="281" y="7"/>
                  </a:moveTo>
                  <a:cubicBezTo>
                    <a:pt x="283" y="8"/>
                    <a:pt x="284" y="8"/>
                    <a:pt x="286" y="9"/>
                  </a:cubicBezTo>
                  <a:cubicBezTo>
                    <a:pt x="286" y="9"/>
                    <a:pt x="286" y="9"/>
                    <a:pt x="286" y="9"/>
                  </a:cubicBezTo>
                  <a:cubicBezTo>
                    <a:pt x="286" y="9"/>
                    <a:pt x="285" y="9"/>
                    <a:pt x="285" y="9"/>
                  </a:cubicBezTo>
                  <a:cubicBezTo>
                    <a:pt x="284" y="9"/>
                    <a:pt x="283" y="9"/>
                    <a:pt x="282" y="8"/>
                  </a:cubicBezTo>
                  <a:cubicBezTo>
                    <a:pt x="282" y="8"/>
                    <a:pt x="282" y="8"/>
                    <a:pt x="281" y="8"/>
                  </a:cubicBezTo>
                  <a:cubicBezTo>
                    <a:pt x="280" y="7"/>
                    <a:pt x="279" y="7"/>
                    <a:pt x="278" y="6"/>
                  </a:cubicBezTo>
                  <a:cubicBezTo>
                    <a:pt x="278" y="6"/>
                    <a:pt x="278" y="6"/>
                    <a:pt x="278" y="6"/>
                  </a:cubicBezTo>
                  <a:cubicBezTo>
                    <a:pt x="279" y="6"/>
                    <a:pt x="280" y="6"/>
                    <a:pt x="281" y="7"/>
                  </a:cubicBezTo>
                  <a:close/>
                  <a:moveTo>
                    <a:pt x="208" y="71"/>
                  </a:moveTo>
                  <a:cubicBezTo>
                    <a:pt x="208" y="71"/>
                    <a:pt x="208" y="72"/>
                    <a:pt x="207" y="73"/>
                  </a:cubicBezTo>
                  <a:cubicBezTo>
                    <a:pt x="207" y="73"/>
                    <a:pt x="207" y="73"/>
                    <a:pt x="207" y="74"/>
                  </a:cubicBezTo>
                  <a:cubicBezTo>
                    <a:pt x="207" y="73"/>
                    <a:pt x="207" y="73"/>
                    <a:pt x="207" y="72"/>
                  </a:cubicBezTo>
                  <a:cubicBezTo>
                    <a:pt x="207" y="71"/>
                    <a:pt x="207" y="69"/>
                    <a:pt x="208" y="67"/>
                  </a:cubicBezTo>
                  <a:cubicBezTo>
                    <a:pt x="208" y="66"/>
                    <a:pt x="208" y="64"/>
                    <a:pt x="209" y="62"/>
                  </a:cubicBezTo>
                  <a:cubicBezTo>
                    <a:pt x="209" y="61"/>
                    <a:pt x="209" y="61"/>
                    <a:pt x="209" y="60"/>
                  </a:cubicBezTo>
                  <a:cubicBezTo>
                    <a:pt x="209" y="61"/>
                    <a:pt x="209" y="62"/>
                    <a:pt x="209" y="63"/>
                  </a:cubicBezTo>
                  <a:cubicBezTo>
                    <a:pt x="209" y="64"/>
                    <a:pt x="209" y="65"/>
                    <a:pt x="209" y="66"/>
                  </a:cubicBezTo>
                  <a:cubicBezTo>
                    <a:pt x="208" y="68"/>
                    <a:pt x="208" y="69"/>
                    <a:pt x="208" y="71"/>
                  </a:cubicBezTo>
                  <a:close/>
                  <a:moveTo>
                    <a:pt x="226" y="93"/>
                  </a:moveTo>
                  <a:cubicBezTo>
                    <a:pt x="226" y="92"/>
                    <a:pt x="226" y="92"/>
                    <a:pt x="226" y="92"/>
                  </a:cubicBezTo>
                  <a:cubicBezTo>
                    <a:pt x="226" y="92"/>
                    <a:pt x="226" y="92"/>
                    <a:pt x="226" y="93"/>
                  </a:cubicBezTo>
                  <a:cubicBezTo>
                    <a:pt x="227" y="93"/>
                    <a:pt x="227" y="93"/>
                    <a:pt x="227" y="94"/>
                  </a:cubicBezTo>
                  <a:cubicBezTo>
                    <a:pt x="227" y="94"/>
                    <a:pt x="228" y="94"/>
                    <a:pt x="228" y="94"/>
                  </a:cubicBezTo>
                  <a:cubicBezTo>
                    <a:pt x="227" y="94"/>
                    <a:pt x="227" y="93"/>
                    <a:pt x="226" y="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8" name="图文框 47"/>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MH_Number_1"/>
          <p:cNvSpPr/>
          <p:nvPr>
            <p:custDataLst>
              <p:tags r:id="rId1"/>
            </p:custDataLst>
          </p:nvPr>
        </p:nvSpPr>
        <p:spPr>
          <a:xfrm>
            <a:off x="2237429" y="1508232"/>
            <a:ext cx="2361533" cy="2359938"/>
          </a:xfrm>
          <a:prstGeom prst="rect">
            <a:avLst/>
          </a:prstGeom>
          <a:solidFill>
            <a:schemeClr val="tx1"/>
          </a:solidFill>
          <a:ln w="2190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b="1" dirty="0">
                <a:solidFill>
                  <a:srgbClr val="FFFFFF"/>
                </a:solidFill>
                <a:cs typeface="+mn-ea"/>
                <a:sym typeface="+mn-lt"/>
              </a:rPr>
              <a:t>3</a:t>
            </a:r>
            <a:endParaRPr lang="zh-CN" altLang="en-US" sz="13800" b="1" dirty="0">
              <a:solidFill>
                <a:srgbClr val="FFFFFF"/>
              </a:solidFill>
              <a:cs typeface="+mn-ea"/>
              <a:sym typeface="+mn-lt"/>
            </a:endParaRPr>
          </a:p>
        </p:txBody>
      </p:sp>
      <p:sp>
        <p:nvSpPr>
          <p:cNvPr id="50" name="MH_Entry_1"/>
          <p:cNvSpPr/>
          <p:nvPr>
            <p:custDataLst>
              <p:tags r:id="rId2"/>
            </p:custDataLst>
          </p:nvPr>
        </p:nvSpPr>
        <p:spPr>
          <a:xfrm>
            <a:off x="5086818" y="2231570"/>
            <a:ext cx="5077034" cy="93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4400" b="1" spc="200" dirty="0">
                <a:solidFill>
                  <a:schemeClr val="bg1"/>
                </a:solidFill>
                <a:cs typeface="+mn-ea"/>
                <a:sym typeface="+mn-lt"/>
              </a:rPr>
              <a:t>活动执行流程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rot="19420539">
            <a:off x="4157905" y="2937144"/>
            <a:ext cx="3624853" cy="1692008"/>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9" name="Freeform 6"/>
          <p:cNvSpPr/>
          <p:nvPr/>
        </p:nvSpPr>
        <p:spPr bwMode="auto">
          <a:xfrm>
            <a:off x="8928100" y="5826125"/>
            <a:ext cx="3535363" cy="1112838"/>
          </a:xfrm>
          <a:custGeom>
            <a:avLst/>
            <a:gdLst>
              <a:gd name="T0" fmla="*/ 811 w 834"/>
              <a:gd name="T1" fmla="*/ 111 h 262"/>
              <a:gd name="T2" fmla="*/ 814 w 834"/>
              <a:gd name="T3" fmla="*/ 95 h 262"/>
              <a:gd name="T4" fmla="*/ 780 w 834"/>
              <a:gd name="T5" fmla="*/ 106 h 262"/>
              <a:gd name="T6" fmla="*/ 758 w 834"/>
              <a:gd name="T7" fmla="*/ 158 h 262"/>
              <a:gd name="T8" fmla="*/ 750 w 834"/>
              <a:gd name="T9" fmla="*/ 133 h 262"/>
              <a:gd name="T10" fmla="*/ 766 w 834"/>
              <a:gd name="T11" fmla="*/ 51 h 262"/>
              <a:gd name="T12" fmla="*/ 736 w 834"/>
              <a:gd name="T13" fmla="*/ 56 h 262"/>
              <a:gd name="T14" fmla="*/ 714 w 834"/>
              <a:gd name="T15" fmla="*/ 84 h 262"/>
              <a:gd name="T16" fmla="*/ 718 w 834"/>
              <a:gd name="T17" fmla="*/ 59 h 262"/>
              <a:gd name="T18" fmla="*/ 692 w 834"/>
              <a:gd name="T19" fmla="*/ 76 h 262"/>
              <a:gd name="T20" fmla="*/ 661 w 834"/>
              <a:gd name="T21" fmla="*/ 62 h 262"/>
              <a:gd name="T22" fmla="*/ 662 w 834"/>
              <a:gd name="T23" fmla="*/ 4 h 262"/>
              <a:gd name="T24" fmla="*/ 634 w 834"/>
              <a:gd name="T25" fmla="*/ 103 h 262"/>
              <a:gd name="T26" fmla="*/ 605 w 834"/>
              <a:gd name="T27" fmla="*/ 97 h 262"/>
              <a:gd name="T28" fmla="*/ 542 w 834"/>
              <a:gd name="T29" fmla="*/ 99 h 262"/>
              <a:gd name="T30" fmla="*/ 520 w 834"/>
              <a:gd name="T31" fmla="*/ 75 h 262"/>
              <a:gd name="T32" fmla="*/ 513 w 834"/>
              <a:gd name="T33" fmla="*/ 73 h 262"/>
              <a:gd name="T34" fmla="*/ 491 w 834"/>
              <a:gd name="T35" fmla="*/ 40 h 262"/>
              <a:gd name="T36" fmla="*/ 478 w 834"/>
              <a:gd name="T37" fmla="*/ 0 h 262"/>
              <a:gd name="T38" fmla="*/ 448 w 834"/>
              <a:gd name="T39" fmla="*/ 56 h 262"/>
              <a:gd name="T40" fmla="*/ 423 w 834"/>
              <a:gd name="T41" fmla="*/ 89 h 262"/>
              <a:gd name="T42" fmla="*/ 428 w 834"/>
              <a:gd name="T43" fmla="*/ 60 h 262"/>
              <a:gd name="T44" fmla="*/ 413 w 834"/>
              <a:gd name="T45" fmla="*/ 28 h 262"/>
              <a:gd name="T46" fmla="*/ 371 w 834"/>
              <a:gd name="T47" fmla="*/ 56 h 262"/>
              <a:gd name="T48" fmla="*/ 368 w 834"/>
              <a:gd name="T49" fmla="*/ 0 h 262"/>
              <a:gd name="T50" fmla="*/ 345 w 834"/>
              <a:gd name="T51" fmla="*/ 78 h 262"/>
              <a:gd name="T52" fmla="*/ 335 w 834"/>
              <a:gd name="T53" fmla="*/ 56 h 262"/>
              <a:gd name="T54" fmla="*/ 303 w 834"/>
              <a:gd name="T55" fmla="*/ 34 h 262"/>
              <a:gd name="T56" fmla="*/ 258 w 834"/>
              <a:gd name="T57" fmla="*/ 66 h 262"/>
              <a:gd name="T58" fmla="*/ 218 w 834"/>
              <a:gd name="T59" fmla="*/ 65 h 262"/>
              <a:gd name="T60" fmla="*/ 180 w 834"/>
              <a:gd name="T61" fmla="*/ 8 h 262"/>
              <a:gd name="T62" fmla="*/ 151 w 834"/>
              <a:gd name="T63" fmla="*/ 104 h 262"/>
              <a:gd name="T64" fmla="*/ 154 w 834"/>
              <a:gd name="T65" fmla="*/ 58 h 262"/>
              <a:gd name="T66" fmla="*/ 129 w 834"/>
              <a:gd name="T67" fmla="*/ 96 h 262"/>
              <a:gd name="T68" fmla="*/ 75 w 834"/>
              <a:gd name="T69" fmla="*/ 111 h 262"/>
              <a:gd name="T70" fmla="*/ 48 w 834"/>
              <a:gd name="T71" fmla="*/ 121 h 262"/>
              <a:gd name="T72" fmla="*/ 37 w 834"/>
              <a:gd name="T73" fmla="*/ 160 h 262"/>
              <a:gd name="T74" fmla="*/ 14 w 834"/>
              <a:gd name="T75" fmla="*/ 132 h 262"/>
              <a:gd name="T76" fmla="*/ 28 w 834"/>
              <a:gd name="T77" fmla="*/ 185 h 262"/>
              <a:gd name="T78" fmla="*/ 6 w 834"/>
              <a:gd name="T79" fmla="*/ 154 h 262"/>
              <a:gd name="T80" fmla="*/ 3 w 834"/>
              <a:gd name="T81" fmla="*/ 235 h 262"/>
              <a:gd name="T82" fmla="*/ 806 w 834"/>
              <a:gd name="T83" fmla="*/ 262 h 262"/>
              <a:gd name="T84" fmla="*/ 834 w 834"/>
              <a:gd name="T85"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2">
                <a:moveTo>
                  <a:pt x="804" y="224"/>
                </a:moveTo>
                <a:cubicBezTo>
                  <a:pt x="790" y="186"/>
                  <a:pt x="788" y="148"/>
                  <a:pt x="811" y="111"/>
                </a:cubicBezTo>
                <a:cubicBezTo>
                  <a:pt x="814" y="107"/>
                  <a:pt x="816" y="102"/>
                  <a:pt x="819" y="98"/>
                </a:cubicBezTo>
                <a:cubicBezTo>
                  <a:pt x="817" y="97"/>
                  <a:pt x="815" y="96"/>
                  <a:pt x="814" y="95"/>
                </a:cubicBezTo>
                <a:cubicBezTo>
                  <a:pt x="801" y="117"/>
                  <a:pt x="788" y="138"/>
                  <a:pt x="777" y="158"/>
                </a:cubicBezTo>
                <a:cubicBezTo>
                  <a:pt x="778" y="142"/>
                  <a:pt x="779" y="124"/>
                  <a:pt x="780" y="106"/>
                </a:cubicBezTo>
                <a:cubicBezTo>
                  <a:pt x="779" y="106"/>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1"/>
                  <a:pt x="719" y="60"/>
                  <a:pt x="718" y="59"/>
                </a:cubicBezTo>
                <a:cubicBezTo>
                  <a:pt x="709" y="82"/>
                  <a:pt x="699" y="105"/>
                  <a:pt x="690" y="128"/>
                </a:cubicBezTo>
                <a:cubicBezTo>
                  <a:pt x="667" y="109"/>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4"/>
                  <a:pt x="475" y="19"/>
                  <a:pt x="478" y="0"/>
                </a:cubicBezTo>
                <a:cubicBezTo>
                  <a:pt x="459" y="32"/>
                  <a:pt x="467" y="70"/>
                  <a:pt x="433" y="94"/>
                </a:cubicBezTo>
                <a:cubicBezTo>
                  <a:pt x="439" y="79"/>
                  <a:pt x="444" y="67"/>
                  <a:pt x="448" y="56"/>
                </a:cubicBezTo>
                <a:cubicBezTo>
                  <a:pt x="448" y="55"/>
                  <a:pt x="447" y="55"/>
                  <a:pt x="447" y="55"/>
                </a:cubicBezTo>
                <a:cubicBezTo>
                  <a:pt x="439" y="66"/>
                  <a:pt x="431" y="77"/>
                  <a:pt x="423" y="89"/>
                </a:cubicBezTo>
                <a:cubicBezTo>
                  <a:pt x="422" y="88"/>
                  <a:pt x="421" y="87"/>
                  <a:pt x="420" y="87"/>
                </a:cubicBezTo>
                <a:cubicBezTo>
                  <a:pt x="422" y="80"/>
                  <a:pt x="424" y="72"/>
                  <a:pt x="428" y="60"/>
                </a:cubicBezTo>
                <a:cubicBezTo>
                  <a:pt x="421" y="69"/>
                  <a:pt x="417" y="75"/>
                  <a:pt x="410" y="83"/>
                </a:cubicBezTo>
                <a:cubicBezTo>
                  <a:pt x="411" y="63"/>
                  <a:pt x="412" y="46"/>
                  <a:pt x="413" y="28"/>
                </a:cubicBezTo>
                <a:cubicBezTo>
                  <a:pt x="403" y="53"/>
                  <a:pt x="394" y="76"/>
                  <a:pt x="385" y="100"/>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1" y="52"/>
                  <a:pt x="345" y="78"/>
                </a:cubicBezTo>
                <a:cubicBezTo>
                  <a:pt x="343" y="79"/>
                  <a:pt x="341" y="79"/>
                  <a:pt x="340" y="79"/>
                </a:cubicBezTo>
                <a:cubicBezTo>
                  <a:pt x="338" y="72"/>
                  <a:pt x="337" y="64"/>
                  <a:pt x="335" y="56"/>
                </a:cubicBezTo>
                <a:cubicBezTo>
                  <a:pt x="328" y="68"/>
                  <a:pt x="320" y="81"/>
                  <a:pt x="312" y="95"/>
                </a:cubicBezTo>
                <a:cubicBezTo>
                  <a:pt x="291" y="76"/>
                  <a:pt x="305" y="54"/>
                  <a:pt x="303" y="34"/>
                </a:cubicBezTo>
                <a:cubicBezTo>
                  <a:pt x="289" y="50"/>
                  <a:pt x="275" y="66"/>
                  <a:pt x="260" y="83"/>
                </a:cubicBezTo>
                <a:cubicBezTo>
                  <a:pt x="259" y="76"/>
                  <a:pt x="259" y="72"/>
                  <a:pt x="258" y="66"/>
                </a:cubicBezTo>
                <a:cubicBezTo>
                  <a:pt x="252" y="73"/>
                  <a:pt x="247" y="78"/>
                  <a:pt x="245" y="81"/>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8"/>
                  <a:pt x="152" y="57"/>
                  <a:pt x="151" y="57"/>
                </a:cubicBezTo>
                <a:cubicBezTo>
                  <a:pt x="144" y="69"/>
                  <a:pt x="137" y="82"/>
                  <a:pt x="129" y="96"/>
                </a:cubicBezTo>
                <a:cubicBezTo>
                  <a:pt x="105" y="75"/>
                  <a:pt x="123" y="50"/>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6" y="130"/>
                  <a:pt x="15" y="131"/>
                  <a:pt x="14" y="132"/>
                </a:cubicBezTo>
                <a:cubicBezTo>
                  <a:pt x="20" y="149"/>
                  <a:pt x="27" y="166"/>
                  <a:pt x="33" y="183"/>
                </a:cubicBezTo>
                <a:cubicBezTo>
                  <a:pt x="32" y="184"/>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2"/>
                  <a:pt x="545" y="262"/>
                  <a:pt x="806" y="262"/>
                </a:cubicBezTo>
                <a:cubicBezTo>
                  <a:pt x="815" y="262"/>
                  <a:pt x="824" y="262"/>
                  <a:pt x="834" y="262"/>
                </a:cubicBezTo>
                <a:cubicBezTo>
                  <a:pt x="834" y="251"/>
                  <a:pt x="834" y="243"/>
                  <a:pt x="834" y="238"/>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0" name="Freeform 7"/>
          <p:cNvSpPr/>
          <p:nvPr/>
        </p:nvSpPr>
        <p:spPr bwMode="auto">
          <a:xfrm>
            <a:off x="5721350" y="5881688"/>
            <a:ext cx="3529013" cy="1112838"/>
          </a:xfrm>
          <a:custGeom>
            <a:avLst/>
            <a:gdLst>
              <a:gd name="T0" fmla="*/ 810 w 833"/>
              <a:gd name="T1" fmla="*/ 111 h 262"/>
              <a:gd name="T2" fmla="*/ 813 w 833"/>
              <a:gd name="T3" fmla="*/ 96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4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9 h 262"/>
              <a:gd name="T52" fmla="*/ 335 w 833"/>
              <a:gd name="T53" fmla="*/ 56 h 262"/>
              <a:gd name="T54" fmla="*/ 303 w 833"/>
              <a:gd name="T55" fmla="*/ 34 h 262"/>
              <a:gd name="T56" fmla="*/ 258 w 833"/>
              <a:gd name="T57" fmla="*/ 66 h 262"/>
              <a:gd name="T58" fmla="*/ 218 w 833"/>
              <a:gd name="T59" fmla="*/ 66 h 262"/>
              <a:gd name="T60" fmla="*/ 180 w 833"/>
              <a:gd name="T61" fmla="*/ 9 h 262"/>
              <a:gd name="T62" fmla="*/ 150 w 833"/>
              <a:gd name="T63" fmla="*/ 105 h 262"/>
              <a:gd name="T64" fmla="*/ 154 w 833"/>
              <a:gd name="T65" fmla="*/ 58 h 262"/>
              <a:gd name="T66" fmla="*/ 128 w 833"/>
              <a:gd name="T67" fmla="*/ 96 h 262"/>
              <a:gd name="T68" fmla="*/ 75 w 833"/>
              <a:gd name="T69" fmla="*/ 111 h 262"/>
              <a:gd name="T70" fmla="*/ 48 w 833"/>
              <a:gd name="T71" fmla="*/ 122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0" y="111"/>
                </a:cubicBezTo>
                <a:cubicBezTo>
                  <a:pt x="813" y="107"/>
                  <a:pt x="816" y="103"/>
                  <a:pt x="818" y="99"/>
                </a:cubicBezTo>
                <a:cubicBezTo>
                  <a:pt x="817" y="98"/>
                  <a:pt x="815" y="97"/>
                  <a:pt x="813" y="96"/>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9"/>
                </a:cubicBezTo>
                <a:cubicBezTo>
                  <a:pt x="752" y="150"/>
                  <a:pt x="751" y="141"/>
                  <a:pt x="750" y="133"/>
                </a:cubicBezTo>
                <a:cubicBezTo>
                  <a:pt x="735" y="135"/>
                  <a:pt x="734" y="126"/>
                  <a:pt x="738" y="116"/>
                </a:cubicBezTo>
                <a:cubicBezTo>
                  <a:pt x="746" y="96"/>
                  <a:pt x="755" y="76"/>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7"/>
                  <a:pt x="642" y="69"/>
                  <a:pt x="634" y="103"/>
                </a:cubicBezTo>
                <a:cubicBezTo>
                  <a:pt x="606" y="94"/>
                  <a:pt x="629" y="77"/>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4"/>
                </a:cubicBezTo>
                <a:cubicBezTo>
                  <a:pt x="504" y="83"/>
                  <a:pt x="496" y="93"/>
                  <a:pt x="488" y="103"/>
                </a:cubicBezTo>
                <a:cubicBezTo>
                  <a:pt x="459" y="84"/>
                  <a:pt x="478" y="63"/>
                  <a:pt x="491" y="40"/>
                </a:cubicBezTo>
                <a:cubicBezTo>
                  <a:pt x="482" y="45"/>
                  <a:pt x="477" y="48"/>
                  <a:pt x="469" y="53"/>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3"/>
                  <a:pt x="428" y="60"/>
                </a:cubicBezTo>
                <a:cubicBezTo>
                  <a:pt x="420" y="70"/>
                  <a:pt x="416" y="75"/>
                  <a:pt x="410" y="84"/>
                </a:cubicBezTo>
                <a:cubicBezTo>
                  <a:pt x="411" y="63"/>
                  <a:pt x="412" y="47"/>
                  <a:pt x="413" y="28"/>
                </a:cubicBezTo>
                <a:cubicBezTo>
                  <a:pt x="403" y="53"/>
                  <a:pt x="394" y="77"/>
                  <a:pt x="384" y="100"/>
                </a:cubicBezTo>
                <a:cubicBezTo>
                  <a:pt x="359" y="90"/>
                  <a:pt x="359" y="76"/>
                  <a:pt x="371" y="56"/>
                </a:cubicBezTo>
                <a:cubicBezTo>
                  <a:pt x="365" y="60"/>
                  <a:pt x="363" y="61"/>
                  <a:pt x="357" y="66"/>
                </a:cubicBezTo>
                <a:cubicBezTo>
                  <a:pt x="361" y="42"/>
                  <a:pt x="365" y="21"/>
                  <a:pt x="368" y="1"/>
                </a:cubicBezTo>
                <a:cubicBezTo>
                  <a:pt x="367" y="1"/>
                  <a:pt x="366" y="0"/>
                  <a:pt x="365" y="0"/>
                </a:cubicBezTo>
                <a:cubicBezTo>
                  <a:pt x="358" y="26"/>
                  <a:pt x="351" y="52"/>
                  <a:pt x="344" y="79"/>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7"/>
                  <a:pt x="259" y="72"/>
                  <a:pt x="258" y="66"/>
                </a:cubicBezTo>
                <a:cubicBezTo>
                  <a:pt x="252" y="73"/>
                  <a:pt x="247" y="78"/>
                  <a:pt x="245" y="81"/>
                </a:cubicBezTo>
                <a:cubicBezTo>
                  <a:pt x="234" y="75"/>
                  <a:pt x="226" y="70"/>
                  <a:pt x="218" y="66"/>
                </a:cubicBezTo>
                <a:cubicBezTo>
                  <a:pt x="209" y="78"/>
                  <a:pt x="201" y="89"/>
                  <a:pt x="190" y="103"/>
                </a:cubicBezTo>
                <a:cubicBezTo>
                  <a:pt x="174" y="69"/>
                  <a:pt x="174" y="40"/>
                  <a:pt x="180" y="9"/>
                </a:cubicBezTo>
                <a:cubicBezTo>
                  <a:pt x="172" y="35"/>
                  <a:pt x="168" y="63"/>
                  <a:pt x="162" y="90"/>
                </a:cubicBezTo>
                <a:cubicBezTo>
                  <a:pt x="161" y="95"/>
                  <a:pt x="154" y="100"/>
                  <a:pt x="150" y="105"/>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2"/>
                </a:cubicBezTo>
                <a:cubicBezTo>
                  <a:pt x="40" y="114"/>
                  <a:pt x="34" y="110"/>
                  <a:pt x="29" y="105"/>
                </a:cubicBezTo>
                <a:cubicBezTo>
                  <a:pt x="44" y="121"/>
                  <a:pt x="48" y="138"/>
                  <a:pt x="37" y="160"/>
                </a:cubicBezTo>
                <a:cubicBezTo>
                  <a:pt x="30" y="149"/>
                  <a:pt x="23" y="139"/>
                  <a:pt x="17" y="130"/>
                </a:cubicBezTo>
                <a:cubicBezTo>
                  <a:pt x="16" y="131"/>
                  <a:pt x="15" y="131"/>
                  <a:pt x="14" y="132"/>
                </a:cubicBezTo>
                <a:cubicBezTo>
                  <a:pt x="20" y="149"/>
                  <a:pt x="27" y="166"/>
                  <a:pt x="33" y="183"/>
                </a:cubicBezTo>
                <a:cubicBezTo>
                  <a:pt x="31" y="184"/>
                  <a:pt x="30" y="185"/>
                  <a:pt x="28" y="185"/>
                </a:cubicBezTo>
                <a:cubicBezTo>
                  <a:pt x="25" y="180"/>
                  <a:pt x="21" y="174"/>
                  <a:pt x="17" y="169"/>
                </a:cubicBezTo>
                <a:cubicBezTo>
                  <a:pt x="14" y="164"/>
                  <a:pt x="10" y="160"/>
                  <a:pt x="6" y="155"/>
                </a:cubicBezTo>
                <a:cubicBezTo>
                  <a:pt x="15" y="181"/>
                  <a:pt x="22" y="206"/>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1" name="Freeform 8"/>
          <p:cNvSpPr/>
          <p:nvPr/>
        </p:nvSpPr>
        <p:spPr bwMode="auto">
          <a:xfrm>
            <a:off x="2546350" y="5868988"/>
            <a:ext cx="3530600" cy="1112838"/>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2" name="Freeform 9"/>
          <p:cNvSpPr/>
          <p:nvPr/>
        </p:nvSpPr>
        <p:spPr bwMode="auto">
          <a:xfrm>
            <a:off x="-198438" y="5903913"/>
            <a:ext cx="3529013" cy="1111250"/>
          </a:xfrm>
          <a:custGeom>
            <a:avLst/>
            <a:gdLst>
              <a:gd name="T0" fmla="*/ 810 w 833"/>
              <a:gd name="T1" fmla="*/ 112 h 262"/>
              <a:gd name="T2" fmla="*/ 813 w 833"/>
              <a:gd name="T3" fmla="*/ 96 h 262"/>
              <a:gd name="T4" fmla="*/ 780 w 833"/>
              <a:gd name="T5" fmla="*/ 107 h 262"/>
              <a:gd name="T6" fmla="*/ 758 w 833"/>
              <a:gd name="T7" fmla="*/ 159 h 262"/>
              <a:gd name="T8" fmla="*/ 749 w 833"/>
              <a:gd name="T9" fmla="*/ 133 h 262"/>
              <a:gd name="T10" fmla="*/ 765 w 833"/>
              <a:gd name="T11" fmla="*/ 52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7 h 262"/>
              <a:gd name="T68" fmla="*/ 75 w 833"/>
              <a:gd name="T69" fmla="*/ 112 h 262"/>
              <a:gd name="T70" fmla="*/ 47 w 833"/>
              <a:gd name="T71" fmla="*/ 122 h 262"/>
              <a:gd name="T72" fmla="*/ 36 w 833"/>
              <a:gd name="T73" fmla="*/ 161 h 262"/>
              <a:gd name="T74" fmla="*/ 13 w 833"/>
              <a:gd name="T75" fmla="*/ 132 h 262"/>
              <a:gd name="T76" fmla="*/ 28 w 833"/>
              <a:gd name="T77" fmla="*/ 186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9"/>
                  <a:pt x="776" y="158"/>
                </a:cubicBezTo>
                <a:cubicBezTo>
                  <a:pt x="777" y="142"/>
                  <a:pt x="778" y="125"/>
                  <a:pt x="780" y="107"/>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2"/>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6"/>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4"/>
                  <a:pt x="540" y="70"/>
                  <a:pt x="540" y="58"/>
                </a:cubicBezTo>
                <a:cubicBezTo>
                  <a:pt x="534" y="63"/>
                  <a:pt x="527" y="69"/>
                  <a:pt x="519" y="76"/>
                </a:cubicBezTo>
                <a:cubicBezTo>
                  <a:pt x="518" y="86"/>
                  <a:pt x="516" y="97"/>
                  <a:pt x="515" y="112"/>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8"/>
                </a:cubicBezTo>
                <a:cubicBezTo>
                  <a:pt x="422" y="80"/>
                  <a:pt x="424" y="73"/>
                  <a:pt x="427" y="60"/>
                </a:cubicBezTo>
                <a:cubicBezTo>
                  <a:pt x="420" y="70"/>
                  <a:pt x="416" y="75"/>
                  <a:pt x="410" y="84"/>
                </a:cubicBezTo>
                <a:cubicBezTo>
                  <a:pt x="411" y="63"/>
                  <a:pt x="411" y="47"/>
                  <a:pt x="412" y="28"/>
                </a:cubicBezTo>
                <a:cubicBezTo>
                  <a:pt x="402" y="54"/>
                  <a:pt x="393" y="77"/>
                  <a:pt x="384" y="100"/>
                </a:cubicBezTo>
                <a:cubicBezTo>
                  <a:pt x="359" y="91"/>
                  <a:pt x="359" y="76"/>
                  <a:pt x="370" y="56"/>
                </a:cubicBezTo>
                <a:cubicBezTo>
                  <a:pt x="365" y="60"/>
                  <a:pt x="363" y="62"/>
                  <a:pt x="357" y="66"/>
                </a:cubicBezTo>
                <a:cubicBezTo>
                  <a:pt x="361" y="42"/>
                  <a:pt x="364" y="22"/>
                  <a:pt x="368" y="1"/>
                </a:cubicBezTo>
                <a:cubicBezTo>
                  <a:pt x="367" y="1"/>
                  <a:pt x="366" y="1"/>
                  <a:pt x="365" y="0"/>
                </a:cubicBezTo>
                <a:cubicBezTo>
                  <a:pt x="358" y="26"/>
                  <a:pt x="351" y="53"/>
                  <a:pt x="344" y="79"/>
                </a:cubicBezTo>
                <a:cubicBezTo>
                  <a:pt x="342" y="79"/>
                  <a:pt x="341" y="80"/>
                  <a:pt x="339" y="80"/>
                </a:cubicBezTo>
                <a:cubicBezTo>
                  <a:pt x="338" y="72"/>
                  <a:pt x="336" y="65"/>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6"/>
                  <a:pt x="154" y="100"/>
                  <a:pt x="150" y="105"/>
                </a:cubicBezTo>
                <a:cubicBezTo>
                  <a:pt x="147" y="98"/>
                  <a:pt x="142" y="92"/>
                  <a:pt x="143" y="86"/>
                </a:cubicBezTo>
                <a:cubicBezTo>
                  <a:pt x="144" y="76"/>
                  <a:pt x="150" y="68"/>
                  <a:pt x="153" y="59"/>
                </a:cubicBezTo>
                <a:cubicBezTo>
                  <a:pt x="152" y="58"/>
                  <a:pt x="152" y="58"/>
                  <a:pt x="151" y="57"/>
                </a:cubicBezTo>
                <a:cubicBezTo>
                  <a:pt x="143" y="70"/>
                  <a:pt x="136" y="83"/>
                  <a:pt x="128" y="97"/>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6"/>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3" name="Freeform 28"/>
          <p:cNvSpPr/>
          <p:nvPr/>
        </p:nvSpPr>
        <p:spPr bwMode="auto">
          <a:xfrm>
            <a:off x="8480425" y="5417502"/>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dirty="0">
              <a:solidFill>
                <a:prstClr val="black"/>
              </a:solidFill>
              <a:latin typeface="等线" panose="02010600030101010101" charset="-122"/>
            </a:endParaRPr>
          </a:p>
        </p:txBody>
      </p:sp>
      <p:sp>
        <p:nvSpPr>
          <p:cNvPr id="34" name="Freeform 29"/>
          <p:cNvSpPr/>
          <p:nvPr/>
        </p:nvSpPr>
        <p:spPr bwMode="auto">
          <a:xfrm>
            <a:off x="6191250" y="5410200"/>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5" name="Freeform 30"/>
          <p:cNvSpPr/>
          <p:nvPr/>
        </p:nvSpPr>
        <p:spPr bwMode="auto">
          <a:xfrm>
            <a:off x="5546725" y="5711825"/>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6" name="Freeform 28"/>
          <p:cNvSpPr/>
          <p:nvPr/>
        </p:nvSpPr>
        <p:spPr bwMode="auto">
          <a:xfrm>
            <a:off x="783009" y="4891905"/>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7" name="Freeform 30"/>
          <p:cNvSpPr/>
          <p:nvPr/>
        </p:nvSpPr>
        <p:spPr bwMode="auto">
          <a:xfrm>
            <a:off x="2561006" y="5529263"/>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8" name="Freeform 7"/>
          <p:cNvSpPr/>
          <p:nvPr/>
        </p:nvSpPr>
        <p:spPr bwMode="auto">
          <a:xfrm>
            <a:off x="10695781" y="519342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39" name="组合 38"/>
          <p:cNvGrpSpPr/>
          <p:nvPr/>
        </p:nvGrpSpPr>
        <p:grpSpPr>
          <a:xfrm>
            <a:off x="557400" y="290400"/>
            <a:ext cx="3602354" cy="807063"/>
            <a:chOff x="557400" y="290400"/>
            <a:chExt cx="3602354" cy="807063"/>
          </a:xfrm>
        </p:grpSpPr>
        <p:pic>
          <p:nvPicPr>
            <p:cNvPr id="40" name="图片 39"/>
            <p:cNvPicPr>
              <a:picLocks noChangeAspect="1"/>
            </p:cNvPicPr>
            <p:nvPr/>
          </p:nvPicPr>
          <p:blipFill>
            <a:blip r:embed="rId2" cstate="screen"/>
            <a:stretch>
              <a:fillRect/>
            </a:stretch>
          </p:blipFill>
          <p:spPr>
            <a:xfrm>
              <a:off x="557400" y="290400"/>
              <a:ext cx="776400" cy="776400"/>
            </a:xfrm>
            <a:prstGeom prst="rect">
              <a:avLst/>
            </a:prstGeom>
          </p:spPr>
        </p:pic>
        <p:sp>
          <p:nvSpPr>
            <p:cNvPr id="41" name="文本框 20"/>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42" name="组合 41"/>
          <p:cNvGrpSpPr/>
          <p:nvPr/>
        </p:nvGrpSpPr>
        <p:grpSpPr>
          <a:xfrm>
            <a:off x="1694697" y="232722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4" name="文本框 2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5" name="组合 44"/>
          <p:cNvGrpSpPr/>
          <p:nvPr/>
        </p:nvGrpSpPr>
        <p:grpSpPr>
          <a:xfrm>
            <a:off x="1694697" y="407982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7" name="文本框 2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8" name="组合 47"/>
          <p:cNvGrpSpPr/>
          <p:nvPr/>
        </p:nvGrpSpPr>
        <p:grpSpPr>
          <a:xfrm>
            <a:off x="8476497" y="23272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0" name="文本框 2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1" name="组合 50"/>
          <p:cNvGrpSpPr/>
          <p:nvPr/>
        </p:nvGrpSpPr>
        <p:grpSpPr>
          <a:xfrm>
            <a:off x="8476497" y="407982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3" name="文本框 3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813032" y="2366537"/>
            <a:ext cx="4472605" cy="2548363"/>
            <a:chOff x="3813032" y="2366537"/>
            <a:chExt cx="4472605" cy="2548363"/>
          </a:xfrm>
        </p:grpSpPr>
        <p:sp>
          <p:nvSpPr>
            <p:cNvPr id="46" name="Freeform 5"/>
            <p:cNvSpPr/>
            <p:nvPr/>
          </p:nvSpPr>
          <p:spPr bwMode="auto">
            <a:xfrm>
              <a:off x="4684712" y="2366537"/>
              <a:ext cx="1847766" cy="1272013"/>
            </a:xfrm>
            <a:custGeom>
              <a:avLst/>
              <a:gdLst>
                <a:gd name="T0" fmla="*/ 218 w 309"/>
                <a:gd name="T1" fmla="*/ 1 h 212"/>
                <a:gd name="T2" fmla="*/ 186 w 309"/>
                <a:gd name="T3" fmla="*/ 83 h 212"/>
                <a:gd name="T4" fmla="*/ 144 w 309"/>
                <a:gd name="T5" fmla="*/ 68 h 212"/>
                <a:gd name="T6" fmla="*/ 145 w 309"/>
                <a:gd name="T7" fmla="*/ 80 h 212"/>
                <a:gd name="T8" fmla="*/ 140 w 309"/>
                <a:gd name="T9" fmla="*/ 82 h 212"/>
                <a:gd name="T10" fmla="*/ 136 w 309"/>
                <a:gd name="T11" fmla="*/ 85 h 212"/>
                <a:gd name="T12" fmla="*/ 126 w 309"/>
                <a:gd name="T13" fmla="*/ 78 h 212"/>
                <a:gd name="T14" fmla="*/ 116 w 309"/>
                <a:gd name="T15" fmla="*/ 121 h 212"/>
                <a:gd name="T16" fmla="*/ 30 w 309"/>
                <a:gd name="T17" fmla="*/ 104 h 212"/>
                <a:gd name="T18" fmla="*/ 29 w 309"/>
                <a:gd name="T19" fmla="*/ 212 h 212"/>
                <a:gd name="T20" fmla="*/ 60 w 309"/>
                <a:gd name="T21" fmla="*/ 180 h 212"/>
                <a:gd name="T22" fmla="*/ 105 w 309"/>
                <a:gd name="T23" fmla="*/ 186 h 212"/>
                <a:gd name="T24" fmla="*/ 121 w 309"/>
                <a:gd name="T25" fmla="*/ 159 h 212"/>
                <a:gd name="T26" fmla="*/ 151 w 309"/>
                <a:gd name="T27" fmla="*/ 166 h 212"/>
                <a:gd name="T28" fmla="*/ 193 w 309"/>
                <a:gd name="T29" fmla="*/ 178 h 212"/>
                <a:gd name="T30" fmla="*/ 205 w 309"/>
                <a:gd name="T31" fmla="*/ 136 h 212"/>
                <a:gd name="T32" fmla="*/ 216 w 309"/>
                <a:gd name="T33" fmla="*/ 107 h 212"/>
                <a:gd name="T34" fmla="*/ 247 w 309"/>
                <a:gd name="T35" fmla="*/ 108 h 212"/>
                <a:gd name="T36" fmla="*/ 266 w 309"/>
                <a:gd name="T37" fmla="*/ 67 h 212"/>
                <a:gd name="T38" fmla="*/ 309 w 309"/>
                <a:gd name="T39" fmla="*/ 58 h 212"/>
                <a:gd name="T40" fmla="*/ 218 w 309"/>
                <a:gd name="T4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9" h="212">
                  <a:moveTo>
                    <a:pt x="218" y="1"/>
                  </a:moveTo>
                  <a:cubicBezTo>
                    <a:pt x="218" y="1"/>
                    <a:pt x="209" y="68"/>
                    <a:pt x="186" y="83"/>
                  </a:cubicBezTo>
                  <a:cubicBezTo>
                    <a:pt x="163" y="98"/>
                    <a:pt x="144" y="68"/>
                    <a:pt x="144" y="68"/>
                  </a:cubicBezTo>
                  <a:cubicBezTo>
                    <a:pt x="145" y="80"/>
                    <a:pt x="145" y="80"/>
                    <a:pt x="145" y="80"/>
                  </a:cubicBezTo>
                  <a:cubicBezTo>
                    <a:pt x="140" y="82"/>
                    <a:pt x="140" y="82"/>
                    <a:pt x="140" y="82"/>
                  </a:cubicBezTo>
                  <a:cubicBezTo>
                    <a:pt x="136" y="85"/>
                    <a:pt x="136" y="85"/>
                    <a:pt x="136" y="85"/>
                  </a:cubicBezTo>
                  <a:cubicBezTo>
                    <a:pt x="126" y="78"/>
                    <a:pt x="126" y="78"/>
                    <a:pt x="126" y="78"/>
                  </a:cubicBezTo>
                  <a:cubicBezTo>
                    <a:pt x="126" y="78"/>
                    <a:pt x="141" y="110"/>
                    <a:pt x="116" y="121"/>
                  </a:cubicBezTo>
                  <a:cubicBezTo>
                    <a:pt x="91" y="132"/>
                    <a:pt x="30" y="104"/>
                    <a:pt x="30" y="104"/>
                  </a:cubicBezTo>
                  <a:cubicBezTo>
                    <a:pt x="30" y="104"/>
                    <a:pt x="0" y="150"/>
                    <a:pt x="29" y="212"/>
                  </a:cubicBezTo>
                  <a:cubicBezTo>
                    <a:pt x="33" y="210"/>
                    <a:pt x="44" y="186"/>
                    <a:pt x="60" y="180"/>
                  </a:cubicBezTo>
                  <a:cubicBezTo>
                    <a:pt x="77" y="174"/>
                    <a:pt x="105" y="186"/>
                    <a:pt x="105" y="186"/>
                  </a:cubicBezTo>
                  <a:cubicBezTo>
                    <a:pt x="105" y="186"/>
                    <a:pt x="110" y="163"/>
                    <a:pt x="121" y="159"/>
                  </a:cubicBezTo>
                  <a:cubicBezTo>
                    <a:pt x="132" y="155"/>
                    <a:pt x="151" y="166"/>
                    <a:pt x="151" y="166"/>
                  </a:cubicBezTo>
                  <a:cubicBezTo>
                    <a:pt x="151" y="166"/>
                    <a:pt x="170" y="146"/>
                    <a:pt x="193" y="178"/>
                  </a:cubicBezTo>
                  <a:cubicBezTo>
                    <a:pt x="178" y="142"/>
                    <a:pt x="205" y="136"/>
                    <a:pt x="205" y="136"/>
                  </a:cubicBezTo>
                  <a:cubicBezTo>
                    <a:pt x="205" y="136"/>
                    <a:pt x="206" y="114"/>
                    <a:pt x="216" y="107"/>
                  </a:cubicBezTo>
                  <a:cubicBezTo>
                    <a:pt x="225" y="100"/>
                    <a:pt x="247" y="108"/>
                    <a:pt x="247" y="108"/>
                  </a:cubicBezTo>
                  <a:cubicBezTo>
                    <a:pt x="247" y="108"/>
                    <a:pt x="252" y="78"/>
                    <a:pt x="266" y="67"/>
                  </a:cubicBezTo>
                  <a:cubicBezTo>
                    <a:pt x="279" y="56"/>
                    <a:pt x="306" y="60"/>
                    <a:pt x="309" y="58"/>
                  </a:cubicBezTo>
                  <a:cubicBezTo>
                    <a:pt x="272" y="0"/>
                    <a:pt x="218" y="1"/>
                    <a:pt x="218" y="1"/>
                  </a:cubicBezTo>
                  <a:close/>
                </a:path>
              </a:pathLst>
            </a:custGeom>
            <a:solidFill>
              <a:srgbClr val="F4EA3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47" name="Freeform 6"/>
            <p:cNvSpPr/>
            <p:nvPr/>
          </p:nvSpPr>
          <p:spPr bwMode="auto">
            <a:xfrm>
              <a:off x="5737404" y="3725436"/>
              <a:ext cx="2548233" cy="1189464"/>
            </a:xfrm>
            <a:custGeom>
              <a:avLst/>
              <a:gdLst>
                <a:gd name="T0" fmla="*/ 179 w 219"/>
                <a:gd name="T1" fmla="*/ 0 h 102"/>
                <a:gd name="T2" fmla="*/ 135 w 219"/>
                <a:gd name="T3" fmla="*/ 41 h 102"/>
                <a:gd name="T4" fmla="*/ 113 w 219"/>
                <a:gd name="T5" fmla="*/ 20 h 102"/>
                <a:gd name="T6" fmla="*/ 110 w 219"/>
                <a:gd name="T7" fmla="*/ 27 h 102"/>
                <a:gd name="T8" fmla="*/ 107 w 219"/>
                <a:gd name="T9" fmla="*/ 28 h 102"/>
                <a:gd name="T10" fmla="*/ 103 w 219"/>
                <a:gd name="T11" fmla="*/ 28 h 102"/>
                <a:gd name="T12" fmla="*/ 99 w 219"/>
                <a:gd name="T13" fmla="*/ 20 h 102"/>
                <a:gd name="T14" fmla="*/ 80 w 219"/>
                <a:gd name="T15" fmla="*/ 45 h 102"/>
                <a:gd name="T16" fmla="*/ 32 w 219"/>
                <a:gd name="T17" fmla="*/ 9 h 102"/>
                <a:gd name="T18" fmla="*/ 0 w 219"/>
                <a:gd name="T19" fmla="*/ 75 h 102"/>
                <a:gd name="T20" fmla="*/ 28 w 219"/>
                <a:gd name="T21" fmla="*/ 65 h 102"/>
                <a:gd name="T22" fmla="*/ 55 w 219"/>
                <a:gd name="T23" fmla="*/ 82 h 102"/>
                <a:gd name="T24" fmla="*/ 72 w 219"/>
                <a:gd name="T25" fmla="*/ 70 h 102"/>
                <a:gd name="T26" fmla="*/ 89 w 219"/>
                <a:gd name="T27" fmla="*/ 83 h 102"/>
                <a:gd name="T28" fmla="*/ 111 w 219"/>
                <a:gd name="T29" fmla="*/ 102 h 102"/>
                <a:gd name="T30" fmla="*/ 131 w 219"/>
                <a:gd name="T31" fmla="*/ 80 h 102"/>
                <a:gd name="T32" fmla="*/ 146 w 219"/>
                <a:gd name="T33" fmla="*/ 65 h 102"/>
                <a:gd name="T34" fmla="*/ 165 w 219"/>
                <a:gd name="T35" fmla="*/ 75 h 102"/>
                <a:gd name="T36" fmla="*/ 189 w 219"/>
                <a:gd name="T37" fmla="*/ 55 h 102"/>
                <a:gd name="T38" fmla="*/ 219 w 219"/>
                <a:gd name="T39" fmla="*/ 62 h 102"/>
                <a:gd name="T40" fmla="*/ 179 w 219"/>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102">
                  <a:moveTo>
                    <a:pt x="179" y="0"/>
                  </a:moveTo>
                  <a:cubicBezTo>
                    <a:pt x="179" y="0"/>
                    <a:pt x="154" y="39"/>
                    <a:pt x="135" y="41"/>
                  </a:cubicBezTo>
                  <a:cubicBezTo>
                    <a:pt x="116" y="44"/>
                    <a:pt x="113" y="20"/>
                    <a:pt x="113" y="20"/>
                  </a:cubicBezTo>
                  <a:cubicBezTo>
                    <a:pt x="110" y="27"/>
                    <a:pt x="110" y="27"/>
                    <a:pt x="110" y="27"/>
                  </a:cubicBezTo>
                  <a:cubicBezTo>
                    <a:pt x="107" y="28"/>
                    <a:pt x="107" y="28"/>
                    <a:pt x="107" y="28"/>
                  </a:cubicBezTo>
                  <a:cubicBezTo>
                    <a:pt x="103" y="28"/>
                    <a:pt x="103" y="28"/>
                    <a:pt x="103" y="28"/>
                  </a:cubicBezTo>
                  <a:cubicBezTo>
                    <a:pt x="99" y="20"/>
                    <a:pt x="99" y="20"/>
                    <a:pt x="99" y="20"/>
                  </a:cubicBezTo>
                  <a:cubicBezTo>
                    <a:pt x="99" y="20"/>
                    <a:pt x="99" y="45"/>
                    <a:pt x="80" y="45"/>
                  </a:cubicBezTo>
                  <a:cubicBezTo>
                    <a:pt x="62" y="44"/>
                    <a:pt x="32" y="9"/>
                    <a:pt x="32" y="9"/>
                  </a:cubicBezTo>
                  <a:cubicBezTo>
                    <a:pt x="32" y="9"/>
                    <a:pt x="0" y="29"/>
                    <a:pt x="0" y="75"/>
                  </a:cubicBezTo>
                  <a:cubicBezTo>
                    <a:pt x="3" y="75"/>
                    <a:pt x="17" y="63"/>
                    <a:pt x="28" y="65"/>
                  </a:cubicBezTo>
                  <a:cubicBezTo>
                    <a:pt x="40" y="66"/>
                    <a:pt x="55" y="82"/>
                    <a:pt x="55" y="82"/>
                  </a:cubicBezTo>
                  <a:cubicBezTo>
                    <a:pt x="55" y="82"/>
                    <a:pt x="64" y="69"/>
                    <a:pt x="72" y="70"/>
                  </a:cubicBezTo>
                  <a:cubicBezTo>
                    <a:pt x="80" y="70"/>
                    <a:pt x="89" y="83"/>
                    <a:pt x="89" y="83"/>
                  </a:cubicBezTo>
                  <a:cubicBezTo>
                    <a:pt x="89" y="83"/>
                    <a:pt x="107" y="76"/>
                    <a:pt x="111" y="102"/>
                  </a:cubicBezTo>
                  <a:cubicBezTo>
                    <a:pt x="113" y="76"/>
                    <a:pt x="131" y="80"/>
                    <a:pt x="131" y="80"/>
                  </a:cubicBezTo>
                  <a:cubicBezTo>
                    <a:pt x="131" y="80"/>
                    <a:pt x="138" y="67"/>
                    <a:pt x="146" y="65"/>
                  </a:cubicBezTo>
                  <a:cubicBezTo>
                    <a:pt x="154" y="64"/>
                    <a:pt x="165" y="75"/>
                    <a:pt x="165" y="75"/>
                  </a:cubicBezTo>
                  <a:cubicBezTo>
                    <a:pt x="165" y="75"/>
                    <a:pt x="177" y="57"/>
                    <a:pt x="189" y="55"/>
                  </a:cubicBezTo>
                  <a:cubicBezTo>
                    <a:pt x="201" y="52"/>
                    <a:pt x="216" y="62"/>
                    <a:pt x="219" y="62"/>
                  </a:cubicBezTo>
                  <a:cubicBezTo>
                    <a:pt x="213" y="15"/>
                    <a:pt x="179" y="0"/>
                    <a:pt x="179" y="0"/>
                  </a:cubicBezTo>
                  <a:close/>
                </a:path>
              </a:pathLst>
            </a:custGeom>
            <a:solidFill>
              <a:sysClr val="window" lastClr="FFFFFF"/>
            </a:solidFill>
            <a:ln w="9525">
              <a:solidFill>
                <a:srgbClr val="000000"/>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48" name="Freeform 7"/>
            <p:cNvSpPr/>
            <p:nvPr/>
          </p:nvSpPr>
          <p:spPr bwMode="auto">
            <a:xfrm>
              <a:off x="3813032" y="4276916"/>
              <a:ext cx="960438" cy="485775"/>
            </a:xfrm>
            <a:custGeom>
              <a:avLst/>
              <a:gdLst>
                <a:gd name="T0" fmla="*/ 0 w 226"/>
                <a:gd name="T1" fmla="*/ 96 h 114"/>
                <a:gd name="T2" fmla="*/ 12 w 226"/>
                <a:gd name="T3" fmla="*/ 77 h 114"/>
                <a:gd name="T4" fmla="*/ 60 w 226"/>
                <a:gd name="T5" fmla="*/ 62 h 114"/>
                <a:gd name="T6" fmla="*/ 86 w 226"/>
                <a:gd name="T7" fmla="*/ 73 h 114"/>
                <a:gd name="T8" fmla="*/ 106 w 226"/>
                <a:gd name="T9" fmla="*/ 74 h 114"/>
                <a:gd name="T10" fmla="*/ 100 w 226"/>
                <a:gd name="T11" fmla="*/ 64 h 114"/>
                <a:gd name="T12" fmla="*/ 104 w 226"/>
                <a:gd name="T13" fmla="*/ 64 h 114"/>
                <a:gd name="T14" fmla="*/ 108 w 226"/>
                <a:gd name="T15" fmla="*/ 62 h 114"/>
                <a:gd name="T16" fmla="*/ 119 w 226"/>
                <a:gd name="T17" fmla="*/ 58 h 114"/>
                <a:gd name="T18" fmla="*/ 126 w 226"/>
                <a:gd name="T19" fmla="*/ 54 h 114"/>
                <a:gd name="T20" fmla="*/ 126 w 226"/>
                <a:gd name="T21" fmla="*/ 61 h 114"/>
                <a:gd name="T22" fmla="*/ 128 w 226"/>
                <a:gd name="T23" fmla="*/ 65 h 114"/>
                <a:gd name="T24" fmla="*/ 132 w 226"/>
                <a:gd name="T25" fmla="*/ 63 h 114"/>
                <a:gd name="T26" fmla="*/ 147 w 226"/>
                <a:gd name="T27" fmla="*/ 45 h 114"/>
                <a:gd name="T28" fmla="*/ 158 w 226"/>
                <a:gd name="T29" fmla="*/ 23 h 114"/>
                <a:gd name="T30" fmla="*/ 205 w 226"/>
                <a:gd name="T31" fmla="*/ 5 h 114"/>
                <a:gd name="T32" fmla="*/ 225 w 226"/>
                <a:gd name="T33" fmla="*/ 13 h 114"/>
                <a:gd name="T34" fmla="*/ 222 w 226"/>
                <a:gd name="T35" fmla="*/ 16 h 114"/>
                <a:gd name="T36" fmla="*/ 210 w 226"/>
                <a:gd name="T37" fmla="*/ 24 h 114"/>
                <a:gd name="T38" fmla="*/ 207 w 226"/>
                <a:gd name="T39" fmla="*/ 42 h 114"/>
                <a:gd name="T40" fmla="*/ 208 w 226"/>
                <a:gd name="T41" fmla="*/ 44 h 114"/>
                <a:gd name="T42" fmla="*/ 206 w 226"/>
                <a:gd name="T43" fmla="*/ 48 h 114"/>
                <a:gd name="T44" fmla="*/ 186 w 226"/>
                <a:gd name="T45" fmla="*/ 51 h 114"/>
                <a:gd name="T46" fmla="*/ 176 w 226"/>
                <a:gd name="T47" fmla="*/ 63 h 114"/>
                <a:gd name="T48" fmla="*/ 177 w 226"/>
                <a:gd name="T49" fmla="*/ 73 h 114"/>
                <a:gd name="T50" fmla="*/ 174 w 226"/>
                <a:gd name="T51" fmla="*/ 76 h 114"/>
                <a:gd name="T52" fmla="*/ 159 w 226"/>
                <a:gd name="T53" fmla="*/ 78 h 114"/>
                <a:gd name="T54" fmla="*/ 152 w 226"/>
                <a:gd name="T55" fmla="*/ 94 h 114"/>
                <a:gd name="T56" fmla="*/ 148 w 226"/>
                <a:gd name="T57" fmla="*/ 97 h 114"/>
                <a:gd name="T58" fmla="*/ 135 w 226"/>
                <a:gd name="T59" fmla="*/ 106 h 114"/>
                <a:gd name="T60" fmla="*/ 127 w 226"/>
                <a:gd name="T61" fmla="*/ 109 h 114"/>
                <a:gd name="T62" fmla="*/ 113 w 226"/>
                <a:gd name="T63" fmla="*/ 110 h 114"/>
                <a:gd name="T64" fmla="*/ 108 w 226"/>
                <a:gd name="T65" fmla="*/ 110 h 114"/>
                <a:gd name="T66" fmla="*/ 90 w 226"/>
                <a:gd name="T67" fmla="*/ 105 h 114"/>
                <a:gd name="T68" fmla="*/ 81 w 226"/>
                <a:gd name="T69" fmla="*/ 111 h 114"/>
                <a:gd name="T70" fmla="*/ 75 w 226"/>
                <a:gd name="T71" fmla="*/ 110 h 114"/>
                <a:gd name="T72" fmla="*/ 41 w 226"/>
                <a:gd name="T73" fmla="*/ 106 h 114"/>
                <a:gd name="T74" fmla="*/ 37 w 226"/>
                <a:gd name="T75" fmla="*/ 111 h 114"/>
                <a:gd name="T76" fmla="*/ 33 w 226"/>
                <a:gd name="T77" fmla="*/ 110 h 114"/>
                <a:gd name="T78" fmla="*/ 32 w 226"/>
                <a:gd name="T79" fmla="*/ 108 h 114"/>
                <a:gd name="T80" fmla="*/ 5 w 226"/>
                <a:gd name="T81" fmla="*/ 96 h 114"/>
                <a:gd name="T82" fmla="*/ 0 w 226"/>
                <a:gd name="T83" fmla="*/ 97 h 114"/>
                <a:gd name="T84" fmla="*/ 0 w 226"/>
                <a:gd name="T85"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 h="114">
                  <a:moveTo>
                    <a:pt x="0" y="96"/>
                  </a:moveTo>
                  <a:cubicBezTo>
                    <a:pt x="3" y="90"/>
                    <a:pt x="7" y="83"/>
                    <a:pt x="12" y="77"/>
                  </a:cubicBezTo>
                  <a:cubicBezTo>
                    <a:pt x="23" y="60"/>
                    <a:pt x="41" y="54"/>
                    <a:pt x="60" y="62"/>
                  </a:cubicBezTo>
                  <a:cubicBezTo>
                    <a:pt x="68" y="66"/>
                    <a:pt x="77" y="70"/>
                    <a:pt x="86" y="73"/>
                  </a:cubicBezTo>
                  <a:cubicBezTo>
                    <a:pt x="93" y="74"/>
                    <a:pt x="99" y="75"/>
                    <a:pt x="106" y="74"/>
                  </a:cubicBezTo>
                  <a:cubicBezTo>
                    <a:pt x="106" y="70"/>
                    <a:pt x="101" y="68"/>
                    <a:pt x="100" y="64"/>
                  </a:cubicBezTo>
                  <a:cubicBezTo>
                    <a:pt x="101" y="63"/>
                    <a:pt x="103" y="64"/>
                    <a:pt x="104" y="64"/>
                  </a:cubicBezTo>
                  <a:cubicBezTo>
                    <a:pt x="106" y="64"/>
                    <a:pt x="107" y="64"/>
                    <a:pt x="108" y="62"/>
                  </a:cubicBezTo>
                  <a:cubicBezTo>
                    <a:pt x="111" y="59"/>
                    <a:pt x="114" y="57"/>
                    <a:pt x="119" y="58"/>
                  </a:cubicBezTo>
                  <a:cubicBezTo>
                    <a:pt x="122" y="59"/>
                    <a:pt x="123" y="55"/>
                    <a:pt x="126" y="54"/>
                  </a:cubicBezTo>
                  <a:cubicBezTo>
                    <a:pt x="127" y="57"/>
                    <a:pt x="127" y="59"/>
                    <a:pt x="126" y="61"/>
                  </a:cubicBezTo>
                  <a:cubicBezTo>
                    <a:pt x="126" y="62"/>
                    <a:pt x="126" y="65"/>
                    <a:pt x="128" y="65"/>
                  </a:cubicBezTo>
                  <a:cubicBezTo>
                    <a:pt x="129" y="66"/>
                    <a:pt x="131" y="64"/>
                    <a:pt x="132" y="63"/>
                  </a:cubicBezTo>
                  <a:cubicBezTo>
                    <a:pt x="139" y="59"/>
                    <a:pt x="143" y="52"/>
                    <a:pt x="147" y="45"/>
                  </a:cubicBezTo>
                  <a:cubicBezTo>
                    <a:pt x="151" y="38"/>
                    <a:pt x="154" y="30"/>
                    <a:pt x="158" y="23"/>
                  </a:cubicBezTo>
                  <a:cubicBezTo>
                    <a:pt x="169" y="6"/>
                    <a:pt x="186" y="0"/>
                    <a:pt x="205" y="5"/>
                  </a:cubicBezTo>
                  <a:cubicBezTo>
                    <a:pt x="211" y="8"/>
                    <a:pt x="218" y="11"/>
                    <a:pt x="225" y="13"/>
                  </a:cubicBezTo>
                  <a:cubicBezTo>
                    <a:pt x="226" y="16"/>
                    <a:pt x="223" y="15"/>
                    <a:pt x="222" y="16"/>
                  </a:cubicBezTo>
                  <a:cubicBezTo>
                    <a:pt x="217" y="17"/>
                    <a:pt x="213" y="20"/>
                    <a:pt x="210" y="24"/>
                  </a:cubicBezTo>
                  <a:cubicBezTo>
                    <a:pt x="206" y="29"/>
                    <a:pt x="205" y="35"/>
                    <a:pt x="207" y="42"/>
                  </a:cubicBezTo>
                  <a:cubicBezTo>
                    <a:pt x="208" y="43"/>
                    <a:pt x="208" y="44"/>
                    <a:pt x="208" y="44"/>
                  </a:cubicBezTo>
                  <a:cubicBezTo>
                    <a:pt x="209" y="47"/>
                    <a:pt x="208" y="48"/>
                    <a:pt x="206" y="48"/>
                  </a:cubicBezTo>
                  <a:cubicBezTo>
                    <a:pt x="199" y="46"/>
                    <a:pt x="192" y="47"/>
                    <a:pt x="186" y="51"/>
                  </a:cubicBezTo>
                  <a:cubicBezTo>
                    <a:pt x="182" y="54"/>
                    <a:pt x="178" y="58"/>
                    <a:pt x="176" y="63"/>
                  </a:cubicBezTo>
                  <a:cubicBezTo>
                    <a:pt x="175" y="67"/>
                    <a:pt x="176" y="70"/>
                    <a:pt x="177" y="73"/>
                  </a:cubicBezTo>
                  <a:cubicBezTo>
                    <a:pt x="177" y="75"/>
                    <a:pt x="177" y="77"/>
                    <a:pt x="174" y="76"/>
                  </a:cubicBezTo>
                  <a:cubicBezTo>
                    <a:pt x="169" y="76"/>
                    <a:pt x="164" y="76"/>
                    <a:pt x="159" y="78"/>
                  </a:cubicBezTo>
                  <a:cubicBezTo>
                    <a:pt x="152" y="82"/>
                    <a:pt x="150" y="86"/>
                    <a:pt x="152" y="94"/>
                  </a:cubicBezTo>
                  <a:cubicBezTo>
                    <a:pt x="152" y="97"/>
                    <a:pt x="152" y="98"/>
                    <a:pt x="148" y="97"/>
                  </a:cubicBezTo>
                  <a:cubicBezTo>
                    <a:pt x="142" y="96"/>
                    <a:pt x="137" y="99"/>
                    <a:pt x="135" y="106"/>
                  </a:cubicBezTo>
                  <a:cubicBezTo>
                    <a:pt x="134" y="110"/>
                    <a:pt x="131" y="111"/>
                    <a:pt x="127" y="109"/>
                  </a:cubicBezTo>
                  <a:cubicBezTo>
                    <a:pt x="121" y="105"/>
                    <a:pt x="118" y="106"/>
                    <a:pt x="113" y="110"/>
                  </a:cubicBezTo>
                  <a:cubicBezTo>
                    <a:pt x="110" y="114"/>
                    <a:pt x="110" y="114"/>
                    <a:pt x="108" y="110"/>
                  </a:cubicBezTo>
                  <a:cubicBezTo>
                    <a:pt x="105" y="104"/>
                    <a:pt x="99" y="102"/>
                    <a:pt x="90" y="105"/>
                  </a:cubicBezTo>
                  <a:cubicBezTo>
                    <a:pt x="86" y="105"/>
                    <a:pt x="83" y="108"/>
                    <a:pt x="81" y="111"/>
                  </a:cubicBezTo>
                  <a:cubicBezTo>
                    <a:pt x="78" y="114"/>
                    <a:pt x="77" y="114"/>
                    <a:pt x="75" y="110"/>
                  </a:cubicBezTo>
                  <a:cubicBezTo>
                    <a:pt x="69" y="96"/>
                    <a:pt x="49" y="98"/>
                    <a:pt x="41" y="106"/>
                  </a:cubicBezTo>
                  <a:cubicBezTo>
                    <a:pt x="40" y="108"/>
                    <a:pt x="38" y="109"/>
                    <a:pt x="37" y="111"/>
                  </a:cubicBezTo>
                  <a:cubicBezTo>
                    <a:pt x="35" y="112"/>
                    <a:pt x="34" y="112"/>
                    <a:pt x="33" y="110"/>
                  </a:cubicBezTo>
                  <a:cubicBezTo>
                    <a:pt x="33" y="109"/>
                    <a:pt x="33" y="109"/>
                    <a:pt x="32" y="108"/>
                  </a:cubicBezTo>
                  <a:cubicBezTo>
                    <a:pt x="28" y="96"/>
                    <a:pt x="17" y="92"/>
                    <a:pt x="5" y="96"/>
                  </a:cubicBezTo>
                  <a:cubicBezTo>
                    <a:pt x="3" y="97"/>
                    <a:pt x="2" y="98"/>
                    <a:pt x="0" y="97"/>
                  </a:cubicBezTo>
                  <a:cubicBezTo>
                    <a:pt x="0" y="97"/>
                    <a:pt x="0" y="97"/>
                    <a:pt x="0" y="96"/>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sp>
        <p:nvSpPr>
          <p:cNvPr id="49" name="Line 12"/>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0" name="Line 13"/>
          <p:cNvSpPr>
            <a:spLocks noChangeShapeType="1"/>
          </p:cNvSpPr>
          <p:nvPr/>
        </p:nvSpPr>
        <p:spPr bwMode="auto">
          <a:xfrm>
            <a:off x="5530850" y="597455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51" name="组合 50"/>
          <p:cNvGrpSpPr/>
          <p:nvPr/>
        </p:nvGrpSpPr>
        <p:grpSpPr>
          <a:xfrm>
            <a:off x="327818" y="5408506"/>
            <a:ext cx="833438" cy="959627"/>
            <a:chOff x="1179512" y="5134770"/>
            <a:chExt cx="1352550" cy="1557337"/>
          </a:xfrm>
        </p:grpSpPr>
        <p:sp>
          <p:nvSpPr>
            <p:cNvPr id="52" name="Freeform 14"/>
            <p:cNvSpPr/>
            <p:nvPr/>
          </p:nvSpPr>
          <p:spPr bwMode="auto">
            <a:xfrm>
              <a:off x="1179512" y="5218907"/>
              <a:ext cx="1250950" cy="1473200"/>
            </a:xfrm>
            <a:custGeom>
              <a:avLst/>
              <a:gdLst>
                <a:gd name="T0" fmla="*/ 238 w 295"/>
                <a:gd name="T1" fmla="*/ 67 h 347"/>
                <a:gd name="T2" fmla="*/ 130 w 295"/>
                <a:gd name="T3" fmla="*/ 4 h 347"/>
                <a:gd name="T4" fmla="*/ 35 w 295"/>
                <a:gd name="T5" fmla="*/ 85 h 347"/>
                <a:gd name="T6" fmla="*/ 0 w 295"/>
                <a:gd name="T7" fmla="*/ 88 h 347"/>
                <a:gd name="T8" fmla="*/ 22 w 295"/>
                <a:gd name="T9" fmla="*/ 347 h 347"/>
                <a:gd name="T10" fmla="*/ 295 w 295"/>
                <a:gd name="T11" fmla="*/ 324 h 347"/>
                <a:gd name="T12" fmla="*/ 272 w 295"/>
                <a:gd name="T13" fmla="*/ 64 h 347"/>
                <a:gd name="T14" fmla="*/ 238 w 295"/>
                <a:gd name="T15" fmla="*/ 6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347">
                  <a:moveTo>
                    <a:pt x="238" y="67"/>
                  </a:moveTo>
                  <a:cubicBezTo>
                    <a:pt x="225" y="27"/>
                    <a:pt x="181" y="0"/>
                    <a:pt x="130" y="4"/>
                  </a:cubicBezTo>
                  <a:cubicBezTo>
                    <a:pt x="79" y="8"/>
                    <a:pt x="40" y="43"/>
                    <a:pt x="35" y="85"/>
                  </a:cubicBezTo>
                  <a:cubicBezTo>
                    <a:pt x="0" y="88"/>
                    <a:pt x="0" y="88"/>
                    <a:pt x="0" y="88"/>
                  </a:cubicBezTo>
                  <a:cubicBezTo>
                    <a:pt x="22" y="347"/>
                    <a:pt x="22" y="347"/>
                    <a:pt x="22" y="347"/>
                  </a:cubicBezTo>
                  <a:cubicBezTo>
                    <a:pt x="295" y="324"/>
                    <a:pt x="295" y="324"/>
                    <a:pt x="295" y="324"/>
                  </a:cubicBezTo>
                  <a:cubicBezTo>
                    <a:pt x="272" y="64"/>
                    <a:pt x="272" y="64"/>
                    <a:pt x="272" y="64"/>
                  </a:cubicBezTo>
                  <a:lnTo>
                    <a:pt x="238" y="67"/>
                  </a:ln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3" name="Freeform 15"/>
            <p:cNvSpPr/>
            <p:nvPr/>
          </p:nvSpPr>
          <p:spPr bwMode="auto">
            <a:xfrm>
              <a:off x="1514475" y="5134770"/>
              <a:ext cx="1017587" cy="1458913"/>
            </a:xfrm>
            <a:custGeom>
              <a:avLst/>
              <a:gdLst>
                <a:gd name="T0" fmla="*/ 158 w 240"/>
                <a:gd name="T1" fmla="*/ 88 h 344"/>
                <a:gd name="T2" fmla="*/ 193 w 240"/>
                <a:gd name="T3" fmla="*/ 85 h 344"/>
                <a:gd name="T4" fmla="*/ 215 w 240"/>
                <a:gd name="T5" fmla="*/ 344 h 344"/>
                <a:gd name="T6" fmla="*/ 240 w 240"/>
                <a:gd name="T7" fmla="*/ 324 h 344"/>
                <a:gd name="T8" fmla="*/ 217 w 240"/>
                <a:gd name="T9" fmla="*/ 65 h 344"/>
                <a:gd name="T10" fmla="*/ 183 w 240"/>
                <a:gd name="T11" fmla="*/ 68 h 344"/>
                <a:gd name="T12" fmla="*/ 75 w 240"/>
                <a:gd name="T13" fmla="*/ 5 h 344"/>
                <a:gd name="T14" fmla="*/ 0 w 240"/>
                <a:gd name="T15" fmla="*/ 41 h 344"/>
                <a:gd name="T16" fmla="*/ 51 w 240"/>
                <a:gd name="T17" fmla="*/ 25 h 344"/>
                <a:gd name="T18" fmla="*/ 158 w 240"/>
                <a:gd name="T19" fmla="*/ 88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344">
                  <a:moveTo>
                    <a:pt x="158" y="88"/>
                  </a:moveTo>
                  <a:cubicBezTo>
                    <a:pt x="193" y="85"/>
                    <a:pt x="193" y="85"/>
                    <a:pt x="193" y="85"/>
                  </a:cubicBezTo>
                  <a:cubicBezTo>
                    <a:pt x="215" y="344"/>
                    <a:pt x="215" y="344"/>
                    <a:pt x="215" y="344"/>
                  </a:cubicBezTo>
                  <a:cubicBezTo>
                    <a:pt x="240" y="324"/>
                    <a:pt x="240" y="324"/>
                    <a:pt x="240" y="324"/>
                  </a:cubicBezTo>
                  <a:cubicBezTo>
                    <a:pt x="217" y="65"/>
                    <a:pt x="217" y="65"/>
                    <a:pt x="217" y="65"/>
                  </a:cubicBezTo>
                  <a:cubicBezTo>
                    <a:pt x="183" y="68"/>
                    <a:pt x="183" y="68"/>
                    <a:pt x="183" y="68"/>
                  </a:cubicBezTo>
                  <a:cubicBezTo>
                    <a:pt x="170" y="28"/>
                    <a:pt x="125" y="0"/>
                    <a:pt x="75" y="5"/>
                  </a:cubicBezTo>
                  <a:cubicBezTo>
                    <a:pt x="44" y="7"/>
                    <a:pt x="18" y="21"/>
                    <a:pt x="0" y="41"/>
                  </a:cubicBezTo>
                  <a:cubicBezTo>
                    <a:pt x="15" y="32"/>
                    <a:pt x="32" y="26"/>
                    <a:pt x="51" y="25"/>
                  </a:cubicBezTo>
                  <a:cubicBezTo>
                    <a:pt x="101" y="20"/>
                    <a:pt x="146" y="47"/>
                    <a:pt x="158" y="8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4" name="Freeform 16"/>
            <p:cNvSpPr>
              <a:spLocks noEditPoints="1"/>
            </p:cNvSpPr>
            <p:nvPr/>
          </p:nvSpPr>
          <p:spPr bwMode="auto">
            <a:xfrm>
              <a:off x="1235075" y="5295107"/>
              <a:ext cx="1139825" cy="1358900"/>
            </a:xfrm>
            <a:custGeom>
              <a:avLst/>
              <a:gdLst>
                <a:gd name="T0" fmla="*/ 269 w 269"/>
                <a:gd name="T1" fmla="*/ 299 h 320"/>
                <a:gd name="T2" fmla="*/ 20 w 269"/>
                <a:gd name="T3" fmla="*/ 320 h 320"/>
                <a:gd name="T4" fmla="*/ 0 w 269"/>
                <a:gd name="T5" fmla="*/ 85 h 320"/>
                <a:gd name="T6" fmla="*/ 23 w 269"/>
                <a:gd name="T7" fmla="*/ 83 h 320"/>
                <a:gd name="T8" fmla="*/ 34 w 269"/>
                <a:gd name="T9" fmla="*/ 72 h 320"/>
                <a:gd name="T10" fmla="*/ 60 w 269"/>
                <a:gd name="T11" fmla="*/ 26 h 320"/>
                <a:gd name="T12" fmla="*/ 118 w 269"/>
                <a:gd name="T13" fmla="*/ 2 h 320"/>
                <a:gd name="T14" fmla="*/ 179 w 269"/>
                <a:gd name="T15" fmla="*/ 15 h 320"/>
                <a:gd name="T16" fmla="*/ 214 w 269"/>
                <a:gd name="T17" fmla="*/ 57 h 320"/>
                <a:gd name="T18" fmla="*/ 226 w 269"/>
                <a:gd name="T19" fmla="*/ 65 h 320"/>
                <a:gd name="T20" fmla="*/ 249 w 269"/>
                <a:gd name="T21" fmla="*/ 63 h 320"/>
                <a:gd name="T22" fmla="*/ 269 w 269"/>
                <a:gd name="T23" fmla="*/ 299 h 320"/>
                <a:gd name="T24" fmla="*/ 37 w 269"/>
                <a:gd name="T25" fmla="*/ 302 h 320"/>
                <a:gd name="T26" fmla="*/ 249 w 269"/>
                <a:gd name="T27" fmla="*/ 284 h 320"/>
                <a:gd name="T28" fmla="*/ 232 w 269"/>
                <a:gd name="T29" fmla="*/ 86 h 320"/>
                <a:gd name="T30" fmla="*/ 194 w 269"/>
                <a:gd name="T31" fmla="*/ 59 h 320"/>
                <a:gd name="T32" fmla="*/ 169 w 269"/>
                <a:gd name="T33" fmla="*/ 30 h 320"/>
                <a:gd name="T34" fmla="*/ 120 w 269"/>
                <a:gd name="T35" fmla="*/ 19 h 320"/>
                <a:gd name="T36" fmla="*/ 73 w 269"/>
                <a:gd name="T37" fmla="*/ 38 h 320"/>
                <a:gd name="T38" fmla="*/ 53 w 269"/>
                <a:gd name="T39" fmla="*/ 71 h 320"/>
                <a:gd name="T40" fmla="*/ 20 w 269"/>
                <a:gd name="T41" fmla="*/ 104 h 320"/>
                <a:gd name="T42" fmla="*/ 37 w 269"/>
                <a:gd name="T43" fmla="*/ 30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9" h="320">
                  <a:moveTo>
                    <a:pt x="269" y="299"/>
                  </a:moveTo>
                  <a:cubicBezTo>
                    <a:pt x="20" y="320"/>
                    <a:pt x="20" y="320"/>
                    <a:pt x="20" y="320"/>
                  </a:cubicBezTo>
                  <a:cubicBezTo>
                    <a:pt x="0" y="85"/>
                    <a:pt x="0" y="85"/>
                    <a:pt x="0" y="85"/>
                  </a:cubicBezTo>
                  <a:cubicBezTo>
                    <a:pt x="23" y="83"/>
                    <a:pt x="23" y="83"/>
                    <a:pt x="23" y="83"/>
                  </a:cubicBezTo>
                  <a:cubicBezTo>
                    <a:pt x="28" y="82"/>
                    <a:pt x="33" y="78"/>
                    <a:pt x="34" y="72"/>
                  </a:cubicBezTo>
                  <a:cubicBezTo>
                    <a:pt x="36" y="55"/>
                    <a:pt x="46" y="38"/>
                    <a:pt x="60" y="26"/>
                  </a:cubicBezTo>
                  <a:cubicBezTo>
                    <a:pt x="76" y="12"/>
                    <a:pt x="97" y="4"/>
                    <a:pt x="118" y="2"/>
                  </a:cubicBezTo>
                  <a:cubicBezTo>
                    <a:pt x="140" y="0"/>
                    <a:pt x="162" y="5"/>
                    <a:pt x="179" y="15"/>
                  </a:cubicBezTo>
                  <a:cubicBezTo>
                    <a:pt x="196" y="25"/>
                    <a:pt x="209" y="40"/>
                    <a:pt x="214" y="57"/>
                  </a:cubicBezTo>
                  <a:cubicBezTo>
                    <a:pt x="215" y="62"/>
                    <a:pt x="221" y="66"/>
                    <a:pt x="226" y="65"/>
                  </a:cubicBezTo>
                  <a:cubicBezTo>
                    <a:pt x="249" y="63"/>
                    <a:pt x="249" y="63"/>
                    <a:pt x="249" y="63"/>
                  </a:cubicBezTo>
                  <a:lnTo>
                    <a:pt x="269" y="299"/>
                  </a:lnTo>
                  <a:close/>
                  <a:moveTo>
                    <a:pt x="37" y="302"/>
                  </a:moveTo>
                  <a:cubicBezTo>
                    <a:pt x="249" y="284"/>
                    <a:pt x="249" y="284"/>
                    <a:pt x="249" y="284"/>
                  </a:cubicBezTo>
                  <a:cubicBezTo>
                    <a:pt x="232" y="86"/>
                    <a:pt x="232" y="86"/>
                    <a:pt x="232" y="86"/>
                  </a:cubicBezTo>
                  <a:cubicBezTo>
                    <a:pt x="215" y="86"/>
                    <a:pt x="199" y="75"/>
                    <a:pt x="194" y="59"/>
                  </a:cubicBezTo>
                  <a:cubicBezTo>
                    <a:pt x="190" y="47"/>
                    <a:pt x="182" y="37"/>
                    <a:pt x="169" y="30"/>
                  </a:cubicBezTo>
                  <a:cubicBezTo>
                    <a:pt x="155" y="21"/>
                    <a:pt x="138" y="17"/>
                    <a:pt x="120" y="19"/>
                  </a:cubicBezTo>
                  <a:cubicBezTo>
                    <a:pt x="102" y="21"/>
                    <a:pt x="85" y="27"/>
                    <a:pt x="73" y="38"/>
                  </a:cubicBezTo>
                  <a:cubicBezTo>
                    <a:pt x="62" y="47"/>
                    <a:pt x="55" y="59"/>
                    <a:pt x="53" y="71"/>
                  </a:cubicBezTo>
                  <a:cubicBezTo>
                    <a:pt x="51" y="88"/>
                    <a:pt x="37" y="102"/>
                    <a:pt x="20" y="104"/>
                  </a:cubicBezTo>
                  <a:lnTo>
                    <a:pt x="37" y="302"/>
                  </a:ln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5" name="Freeform 17"/>
            <p:cNvSpPr/>
            <p:nvPr/>
          </p:nvSpPr>
          <p:spPr bwMode="auto">
            <a:xfrm>
              <a:off x="1557337" y="5457032"/>
              <a:ext cx="431800" cy="431800"/>
            </a:xfrm>
            <a:custGeom>
              <a:avLst/>
              <a:gdLst>
                <a:gd name="T0" fmla="*/ 100 w 102"/>
                <a:gd name="T1" fmla="*/ 47 h 102"/>
                <a:gd name="T2" fmla="*/ 55 w 102"/>
                <a:gd name="T3" fmla="*/ 100 h 102"/>
                <a:gd name="T4" fmla="*/ 2 w 102"/>
                <a:gd name="T5" fmla="*/ 55 h 102"/>
                <a:gd name="T6" fmla="*/ 47 w 102"/>
                <a:gd name="T7" fmla="*/ 2 h 102"/>
                <a:gd name="T8" fmla="*/ 100 w 102"/>
                <a:gd name="T9" fmla="*/ 47 h 102"/>
              </a:gdLst>
              <a:ahLst/>
              <a:cxnLst>
                <a:cxn ang="0">
                  <a:pos x="T0" y="T1"/>
                </a:cxn>
                <a:cxn ang="0">
                  <a:pos x="T2" y="T3"/>
                </a:cxn>
                <a:cxn ang="0">
                  <a:pos x="T4" y="T5"/>
                </a:cxn>
                <a:cxn ang="0">
                  <a:pos x="T6" y="T7"/>
                </a:cxn>
                <a:cxn ang="0">
                  <a:pos x="T8" y="T9"/>
                </a:cxn>
              </a:cxnLst>
              <a:rect l="0" t="0" r="r" b="b"/>
              <a:pathLst>
                <a:path w="102" h="102">
                  <a:moveTo>
                    <a:pt x="100" y="47"/>
                  </a:moveTo>
                  <a:cubicBezTo>
                    <a:pt x="102" y="74"/>
                    <a:pt x="82" y="97"/>
                    <a:pt x="55" y="100"/>
                  </a:cubicBezTo>
                  <a:cubicBezTo>
                    <a:pt x="28" y="102"/>
                    <a:pt x="5" y="82"/>
                    <a:pt x="2" y="55"/>
                  </a:cubicBezTo>
                  <a:cubicBezTo>
                    <a:pt x="0" y="28"/>
                    <a:pt x="20" y="4"/>
                    <a:pt x="47" y="2"/>
                  </a:cubicBezTo>
                  <a:cubicBezTo>
                    <a:pt x="74" y="0"/>
                    <a:pt x="98" y="20"/>
                    <a:pt x="100" y="4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6" name="Line 18"/>
            <p:cNvSpPr>
              <a:spLocks noChangeShapeType="1"/>
            </p:cNvSpPr>
            <p:nvPr/>
          </p:nvSpPr>
          <p:spPr bwMode="auto">
            <a:xfrm>
              <a:off x="1506537" y="6246020"/>
              <a:ext cx="0" cy="0"/>
            </a:xfrm>
            <a:prstGeom prst="line">
              <a:avLst/>
            </a:prstGeom>
            <a:noFill/>
            <a:ln w="15875" cap="flat">
              <a:solidFill>
                <a:srgbClr val="4F424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sp>
        <p:nvSpPr>
          <p:cNvPr id="57" name="Freeform 21"/>
          <p:cNvSpPr/>
          <p:nvPr/>
        </p:nvSpPr>
        <p:spPr bwMode="auto">
          <a:xfrm>
            <a:off x="3930558" y="5146802"/>
            <a:ext cx="1185862" cy="1625600"/>
          </a:xfrm>
          <a:custGeom>
            <a:avLst/>
            <a:gdLst>
              <a:gd name="T0" fmla="*/ 163 w 280"/>
              <a:gd name="T1" fmla="*/ 0 h 383"/>
              <a:gd name="T2" fmla="*/ 133 w 280"/>
              <a:gd name="T3" fmla="*/ 83 h 383"/>
              <a:gd name="T4" fmla="*/ 88 w 280"/>
              <a:gd name="T5" fmla="*/ 130 h 383"/>
              <a:gd name="T6" fmla="*/ 126 w 280"/>
              <a:gd name="T7" fmla="*/ 138 h 383"/>
              <a:gd name="T8" fmla="*/ 94 w 280"/>
              <a:gd name="T9" fmla="*/ 190 h 383"/>
              <a:gd name="T10" fmla="*/ 40 w 280"/>
              <a:gd name="T11" fmla="*/ 235 h 383"/>
              <a:gd name="T12" fmla="*/ 81 w 280"/>
              <a:gd name="T13" fmla="*/ 245 h 383"/>
              <a:gd name="T14" fmla="*/ 0 w 280"/>
              <a:gd name="T15" fmla="*/ 318 h 383"/>
              <a:gd name="T16" fmla="*/ 280 w 280"/>
              <a:gd name="T17" fmla="*/ 379 h 383"/>
              <a:gd name="T18" fmla="*/ 231 w 280"/>
              <a:gd name="T19" fmla="*/ 312 h 383"/>
              <a:gd name="T20" fmla="*/ 218 w 280"/>
              <a:gd name="T21" fmla="*/ 260 h 383"/>
              <a:gd name="T22" fmla="*/ 264 w 280"/>
              <a:gd name="T23" fmla="*/ 268 h 383"/>
              <a:gd name="T24" fmla="*/ 226 w 280"/>
              <a:gd name="T25" fmla="*/ 208 h 383"/>
              <a:gd name="T26" fmla="*/ 205 w 280"/>
              <a:gd name="T27" fmla="*/ 142 h 383"/>
              <a:gd name="T28" fmla="*/ 257 w 280"/>
              <a:gd name="T29" fmla="*/ 155 h 383"/>
              <a:gd name="T30" fmla="*/ 212 w 280"/>
              <a:gd name="T31" fmla="*/ 113 h 383"/>
              <a:gd name="T32" fmla="*/ 163 w 280"/>
              <a:gd name="T33"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383">
                <a:moveTo>
                  <a:pt x="163" y="0"/>
                </a:moveTo>
                <a:cubicBezTo>
                  <a:pt x="163" y="0"/>
                  <a:pt x="150" y="62"/>
                  <a:pt x="133" y="83"/>
                </a:cubicBezTo>
                <a:cubicBezTo>
                  <a:pt x="116" y="103"/>
                  <a:pt x="88" y="130"/>
                  <a:pt x="88" y="130"/>
                </a:cubicBezTo>
                <a:cubicBezTo>
                  <a:pt x="88" y="130"/>
                  <a:pt x="117" y="145"/>
                  <a:pt x="126" y="138"/>
                </a:cubicBezTo>
                <a:cubicBezTo>
                  <a:pt x="113" y="163"/>
                  <a:pt x="108" y="180"/>
                  <a:pt x="94" y="190"/>
                </a:cubicBezTo>
                <a:cubicBezTo>
                  <a:pt x="81" y="200"/>
                  <a:pt x="40" y="235"/>
                  <a:pt x="40" y="235"/>
                </a:cubicBezTo>
                <a:cubicBezTo>
                  <a:pt x="40" y="235"/>
                  <a:pt x="65" y="253"/>
                  <a:pt x="81" y="245"/>
                </a:cubicBezTo>
                <a:cubicBezTo>
                  <a:pt x="70" y="252"/>
                  <a:pt x="54" y="299"/>
                  <a:pt x="0" y="318"/>
                </a:cubicBezTo>
                <a:cubicBezTo>
                  <a:pt x="47" y="349"/>
                  <a:pt x="280" y="383"/>
                  <a:pt x="280" y="379"/>
                </a:cubicBezTo>
                <a:cubicBezTo>
                  <a:pt x="280" y="375"/>
                  <a:pt x="243" y="339"/>
                  <a:pt x="231" y="312"/>
                </a:cubicBezTo>
                <a:cubicBezTo>
                  <a:pt x="219" y="285"/>
                  <a:pt x="218" y="260"/>
                  <a:pt x="218" y="260"/>
                </a:cubicBezTo>
                <a:cubicBezTo>
                  <a:pt x="218" y="260"/>
                  <a:pt x="245" y="273"/>
                  <a:pt x="264" y="268"/>
                </a:cubicBezTo>
                <a:cubicBezTo>
                  <a:pt x="254" y="257"/>
                  <a:pt x="240" y="238"/>
                  <a:pt x="226" y="208"/>
                </a:cubicBezTo>
                <a:cubicBezTo>
                  <a:pt x="212" y="178"/>
                  <a:pt x="205" y="142"/>
                  <a:pt x="205" y="142"/>
                </a:cubicBezTo>
                <a:cubicBezTo>
                  <a:pt x="205" y="142"/>
                  <a:pt x="237" y="157"/>
                  <a:pt x="257" y="155"/>
                </a:cubicBezTo>
                <a:cubicBezTo>
                  <a:pt x="237" y="143"/>
                  <a:pt x="225" y="131"/>
                  <a:pt x="212" y="113"/>
                </a:cubicBezTo>
                <a:cubicBezTo>
                  <a:pt x="198" y="94"/>
                  <a:pt x="163" y="0"/>
                  <a:pt x="163"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8" name="Freeform 22"/>
          <p:cNvSpPr/>
          <p:nvPr/>
        </p:nvSpPr>
        <p:spPr bwMode="auto">
          <a:xfrm>
            <a:off x="8310135" y="5449514"/>
            <a:ext cx="847725" cy="1103313"/>
          </a:xfrm>
          <a:custGeom>
            <a:avLst/>
            <a:gdLst>
              <a:gd name="T0" fmla="*/ 109 w 200"/>
              <a:gd name="T1" fmla="*/ 0 h 260"/>
              <a:gd name="T2" fmla="*/ 124 w 200"/>
              <a:gd name="T3" fmla="*/ 60 h 260"/>
              <a:gd name="T4" fmla="*/ 152 w 200"/>
              <a:gd name="T5" fmla="*/ 96 h 260"/>
              <a:gd name="T6" fmla="*/ 125 w 200"/>
              <a:gd name="T7" fmla="*/ 99 h 260"/>
              <a:gd name="T8" fmla="*/ 143 w 200"/>
              <a:gd name="T9" fmla="*/ 138 h 260"/>
              <a:gd name="T10" fmla="*/ 178 w 200"/>
              <a:gd name="T11" fmla="*/ 173 h 260"/>
              <a:gd name="T12" fmla="*/ 149 w 200"/>
              <a:gd name="T13" fmla="*/ 177 h 260"/>
              <a:gd name="T14" fmla="*/ 200 w 200"/>
              <a:gd name="T15" fmla="*/ 234 h 260"/>
              <a:gd name="T16" fmla="*/ 0 w 200"/>
              <a:gd name="T17" fmla="*/ 257 h 260"/>
              <a:gd name="T18" fmla="*/ 39 w 200"/>
              <a:gd name="T19" fmla="*/ 214 h 260"/>
              <a:gd name="T20" fmla="*/ 52 w 200"/>
              <a:gd name="T21" fmla="*/ 178 h 260"/>
              <a:gd name="T22" fmla="*/ 19 w 200"/>
              <a:gd name="T23" fmla="*/ 181 h 260"/>
              <a:gd name="T24" fmla="*/ 50 w 200"/>
              <a:gd name="T25" fmla="*/ 141 h 260"/>
              <a:gd name="T26" fmla="*/ 69 w 200"/>
              <a:gd name="T27" fmla="*/ 97 h 260"/>
              <a:gd name="T28" fmla="*/ 32 w 200"/>
              <a:gd name="T29" fmla="*/ 102 h 260"/>
              <a:gd name="T30" fmla="*/ 66 w 200"/>
              <a:gd name="T31" fmla="*/ 76 h 260"/>
              <a:gd name="T32" fmla="*/ 109 w 200"/>
              <a:gd name="T33"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0">
                <a:moveTo>
                  <a:pt x="109" y="0"/>
                </a:moveTo>
                <a:cubicBezTo>
                  <a:pt x="109" y="0"/>
                  <a:pt x="113" y="45"/>
                  <a:pt x="124" y="60"/>
                </a:cubicBezTo>
                <a:cubicBezTo>
                  <a:pt x="135" y="75"/>
                  <a:pt x="152" y="96"/>
                  <a:pt x="152" y="96"/>
                </a:cubicBezTo>
                <a:cubicBezTo>
                  <a:pt x="152" y="96"/>
                  <a:pt x="130" y="105"/>
                  <a:pt x="125" y="99"/>
                </a:cubicBezTo>
                <a:cubicBezTo>
                  <a:pt x="132" y="118"/>
                  <a:pt x="134" y="130"/>
                  <a:pt x="143" y="138"/>
                </a:cubicBezTo>
                <a:cubicBezTo>
                  <a:pt x="152" y="146"/>
                  <a:pt x="178" y="173"/>
                  <a:pt x="178" y="173"/>
                </a:cubicBezTo>
                <a:cubicBezTo>
                  <a:pt x="178" y="173"/>
                  <a:pt x="160" y="185"/>
                  <a:pt x="149" y="177"/>
                </a:cubicBezTo>
                <a:cubicBezTo>
                  <a:pt x="156" y="183"/>
                  <a:pt x="164" y="218"/>
                  <a:pt x="200" y="234"/>
                </a:cubicBezTo>
                <a:cubicBezTo>
                  <a:pt x="165" y="253"/>
                  <a:pt x="0" y="260"/>
                  <a:pt x="0" y="257"/>
                </a:cubicBezTo>
                <a:cubicBezTo>
                  <a:pt x="0" y="255"/>
                  <a:pt x="28" y="232"/>
                  <a:pt x="39" y="214"/>
                </a:cubicBezTo>
                <a:cubicBezTo>
                  <a:pt x="49" y="196"/>
                  <a:pt x="52" y="178"/>
                  <a:pt x="52" y="178"/>
                </a:cubicBezTo>
                <a:cubicBezTo>
                  <a:pt x="52" y="178"/>
                  <a:pt x="32" y="186"/>
                  <a:pt x="19" y="181"/>
                </a:cubicBezTo>
                <a:cubicBezTo>
                  <a:pt x="27" y="174"/>
                  <a:pt x="38" y="161"/>
                  <a:pt x="50" y="141"/>
                </a:cubicBezTo>
                <a:cubicBezTo>
                  <a:pt x="62" y="121"/>
                  <a:pt x="69" y="97"/>
                  <a:pt x="69" y="97"/>
                </a:cubicBezTo>
                <a:cubicBezTo>
                  <a:pt x="69" y="97"/>
                  <a:pt x="45" y="105"/>
                  <a:pt x="32" y="102"/>
                </a:cubicBezTo>
                <a:cubicBezTo>
                  <a:pt x="47" y="95"/>
                  <a:pt x="56" y="88"/>
                  <a:pt x="66" y="76"/>
                </a:cubicBezTo>
                <a:cubicBezTo>
                  <a:pt x="77" y="64"/>
                  <a:pt x="109" y="0"/>
                  <a:pt x="109" y="0"/>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59" name="组合 58"/>
          <p:cNvGrpSpPr/>
          <p:nvPr/>
        </p:nvGrpSpPr>
        <p:grpSpPr>
          <a:xfrm>
            <a:off x="9356724" y="5275656"/>
            <a:ext cx="887413" cy="1277171"/>
            <a:chOff x="3451225" y="4731545"/>
            <a:chExt cx="1279524" cy="1841500"/>
          </a:xfrm>
        </p:grpSpPr>
        <p:sp>
          <p:nvSpPr>
            <p:cNvPr id="60" name="Freeform 23"/>
            <p:cNvSpPr/>
            <p:nvPr/>
          </p:nvSpPr>
          <p:spPr bwMode="auto">
            <a:xfrm>
              <a:off x="3455987" y="6377782"/>
              <a:ext cx="0" cy="7938"/>
            </a:xfrm>
            <a:custGeom>
              <a:avLst/>
              <a:gdLst>
                <a:gd name="T0" fmla="*/ 0 h 2"/>
                <a:gd name="T1" fmla="*/ 0 h 2"/>
              </a:gdLst>
              <a:ahLst/>
              <a:cxnLst>
                <a:cxn ang="0">
                  <a:pos x="0" y="T0"/>
                </a:cxn>
                <a:cxn ang="0">
                  <a:pos x="0" y="T1"/>
                </a:cxn>
              </a:cxnLst>
              <a:rect l="0" t="0" r="r" b="b"/>
              <a:pathLst>
                <a:path h="2">
                  <a:moveTo>
                    <a:pt x="0" y="0"/>
                  </a:moveTo>
                  <a:cubicBezTo>
                    <a:pt x="0" y="0"/>
                    <a:pt x="0" y="2"/>
                    <a:pt x="0" y="0"/>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1" name="Freeform 24"/>
            <p:cNvSpPr/>
            <p:nvPr/>
          </p:nvSpPr>
          <p:spPr bwMode="auto">
            <a:xfrm>
              <a:off x="3451225" y="4731545"/>
              <a:ext cx="881062" cy="1684338"/>
            </a:xfrm>
            <a:custGeom>
              <a:avLst/>
              <a:gdLst>
                <a:gd name="T0" fmla="*/ 62 w 208"/>
                <a:gd name="T1" fmla="*/ 211 h 397"/>
                <a:gd name="T2" fmla="*/ 208 w 208"/>
                <a:gd name="T3" fmla="*/ 4 h 397"/>
                <a:gd name="T4" fmla="*/ 205 w 208"/>
                <a:gd name="T5" fmla="*/ 0 h 397"/>
                <a:gd name="T6" fmla="*/ 22 w 208"/>
                <a:gd name="T7" fmla="*/ 259 h 397"/>
                <a:gd name="T8" fmla="*/ 0 w 208"/>
                <a:gd name="T9" fmla="*/ 392 h 397"/>
                <a:gd name="T10" fmla="*/ 30 w 208"/>
                <a:gd name="T11" fmla="*/ 397 h 397"/>
                <a:gd name="T12" fmla="*/ 62 w 208"/>
                <a:gd name="T13" fmla="*/ 211 h 397"/>
              </a:gdLst>
              <a:ahLst/>
              <a:cxnLst>
                <a:cxn ang="0">
                  <a:pos x="T0" y="T1"/>
                </a:cxn>
                <a:cxn ang="0">
                  <a:pos x="T2" y="T3"/>
                </a:cxn>
                <a:cxn ang="0">
                  <a:pos x="T4" y="T5"/>
                </a:cxn>
                <a:cxn ang="0">
                  <a:pos x="T6" y="T7"/>
                </a:cxn>
                <a:cxn ang="0">
                  <a:pos x="T8" y="T9"/>
                </a:cxn>
                <a:cxn ang="0">
                  <a:pos x="T10" y="T11"/>
                </a:cxn>
                <a:cxn ang="0">
                  <a:pos x="T12" y="T13"/>
                </a:cxn>
              </a:cxnLst>
              <a:rect l="0" t="0" r="r" b="b"/>
              <a:pathLst>
                <a:path w="208" h="397">
                  <a:moveTo>
                    <a:pt x="62" y="211"/>
                  </a:moveTo>
                  <a:cubicBezTo>
                    <a:pt x="78" y="107"/>
                    <a:pt x="183" y="24"/>
                    <a:pt x="208" y="4"/>
                  </a:cubicBezTo>
                  <a:cubicBezTo>
                    <a:pt x="208" y="3"/>
                    <a:pt x="206" y="2"/>
                    <a:pt x="205" y="0"/>
                  </a:cubicBezTo>
                  <a:cubicBezTo>
                    <a:pt x="181" y="17"/>
                    <a:pt x="44" y="125"/>
                    <a:pt x="22" y="259"/>
                  </a:cubicBezTo>
                  <a:cubicBezTo>
                    <a:pt x="6" y="360"/>
                    <a:pt x="1" y="388"/>
                    <a:pt x="0" y="392"/>
                  </a:cubicBezTo>
                  <a:cubicBezTo>
                    <a:pt x="30" y="397"/>
                    <a:pt x="30" y="397"/>
                    <a:pt x="30" y="397"/>
                  </a:cubicBezTo>
                  <a:cubicBezTo>
                    <a:pt x="30" y="397"/>
                    <a:pt x="49" y="293"/>
                    <a:pt x="62" y="211"/>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2" name="Freeform 25"/>
            <p:cNvSpPr/>
            <p:nvPr/>
          </p:nvSpPr>
          <p:spPr bwMode="auto">
            <a:xfrm>
              <a:off x="3573462" y="4747420"/>
              <a:ext cx="1157287" cy="1825625"/>
            </a:xfrm>
            <a:custGeom>
              <a:avLst/>
              <a:gdLst>
                <a:gd name="T0" fmla="*/ 255 w 273"/>
                <a:gd name="T1" fmla="*/ 247 h 430"/>
                <a:gd name="T2" fmla="*/ 180 w 273"/>
                <a:gd name="T3" fmla="*/ 2 h 430"/>
                <a:gd name="T4" fmla="*/ 179 w 273"/>
                <a:gd name="T5" fmla="*/ 0 h 430"/>
                <a:gd name="T6" fmla="*/ 178 w 273"/>
                <a:gd name="T7" fmla="*/ 1 h 430"/>
                <a:gd name="T8" fmla="*/ 30 w 273"/>
                <a:gd name="T9" fmla="*/ 211 h 430"/>
                <a:gd name="T10" fmla="*/ 0 w 273"/>
                <a:gd name="T11" fmla="*/ 393 h 430"/>
                <a:gd name="T12" fmla="*/ 111 w 273"/>
                <a:gd name="T13" fmla="*/ 411 h 430"/>
                <a:gd name="T14" fmla="*/ 116 w 273"/>
                <a:gd name="T15" fmla="*/ 412 h 430"/>
                <a:gd name="T16" fmla="*/ 227 w 273"/>
                <a:gd name="T17" fmla="*/ 430 h 430"/>
                <a:gd name="T18" fmla="*/ 255 w 273"/>
                <a:gd name="T19" fmla="*/ 24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430">
                  <a:moveTo>
                    <a:pt x="255" y="247"/>
                  </a:moveTo>
                  <a:cubicBezTo>
                    <a:pt x="273" y="139"/>
                    <a:pt x="194" y="21"/>
                    <a:pt x="180" y="2"/>
                  </a:cubicBezTo>
                  <a:cubicBezTo>
                    <a:pt x="180" y="1"/>
                    <a:pt x="180" y="1"/>
                    <a:pt x="179" y="0"/>
                  </a:cubicBezTo>
                  <a:cubicBezTo>
                    <a:pt x="179" y="0"/>
                    <a:pt x="178" y="1"/>
                    <a:pt x="178" y="1"/>
                  </a:cubicBezTo>
                  <a:cubicBezTo>
                    <a:pt x="159" y="15"/>
                    <a:pt x="47" y="102"/>
                    <a:pt x="30" y="211"/>
                  </a:cubicBezTo>
                  <a:cubicBezTo>
                    <a:pt x="11" y="330"/>
                    <a:pt x="0" y="393"/>
                    <a:pt x="0" y="393"/>
                  </a:cubicBezTo>
                  <a:cubicBezTo>
                    <a:pt x="111" y="411"/>
                    <a:pt x="111" y="411"/>
                    <a:pt x="111" y="411"/>
                  </a:cubicBezTo>
                  <a:cubicBezTo>
                    <a:pt x="116" y="412"/>
                    <a:pt x="116" y="412"/>
                    <a:pt x="116" y="412"/>
                  </a:cubicBezTo>
                  <a:cubicBezTo>
                    <a:pt x="227" y="430"/>
                    <a:pt x="227" y="430"/>
                    <a:pt x="227" y="430"/>
                  </a:cubicBezTo>
                  <a:cubicBezTo>
                    <a:pt x="227" y="430"/>
                    <a:pt x="236" y="366"/>
                    <a:pt x="255" y="247"/>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3" name="Freeform 26"/>
            <p:cNvSpPr>
              <a:spLocks noEditPoints="1"/>
            </p:cNvSpPr>
            <p:nvPr/>
          </p:nvSpPr>
          <p:spPr bwMode="auto">
            <a:xfrm>
              <a:off x="3646487" y="4866482"/>
              <a:ext cx="1003300" cy="1612900"/>
            </a:xfrm>
            <a:custGeom>
              <a:avLst/>
              <a:gdLst>
                <a:gd name="T0" fmla="*/ 199 w 237"/>
                <a:gd name="T1" fmla="*/ 380 h 380"/>
                <a:gd name="T2" fmla="*/ 0 w 237"/>
                <a:gd name="T3" fmla="*/ 348 h 380"/>
                <a:gd name="T4" fmla="*/ 3 w 237"/>
                <a:gd name="T5" fmla="*/ 335 h 380"/>
                <a:gd name="T6" fmla="*/ 27 w 237"/>
                <a:gd name="T7" fmla="*/ 187 h 380"/>
                <a:gd name="T8" fmla="*/ 147 w 237"/>
                <a:gd name="T9" fmla="*/ 9 h 380"/>
                <a:gd name="T10" fmla="*/ 158 w 237"/>
                <a:gd name="T11" fmla="*/ 0 h 380"/>
                <a:gd name="T12" fmla="*/ 165 w 237"/>
                <a:gd name="T13" fmla="*/ 12 h 380"/>
                <a:gd name="T14" fmla="*/ 224 w 237"/>
                <a:gd name="T15" fmla="*/ 218 h 380"/>
                <a:gd name="T16" fmla="*/ 201 w 237"/>
                <a:gd name="T17" fmla="*/ 367 h 380"/>
                <a:gd name="T18" fmla="*/ 199 w 237"/>
                <a:gd name="T19" fmla="*/ 380 h 380"/>
                <a:gd name="T20" fmla="*/ 29 w 237"/>
                <a:gd name="T21" fmla="*/ 327 h 380"/>
                <a:gd name="T22" fmla="*/ 178 w 237"/>
                <a:gd name="T23" fmla="*/ 351 h 380"/>
                <a:gd name="T24" fmla="*/ 199 w 237"/>
                <a:gd name="T25" fmla="*/ 214 h 380"/>
                <a:gd name="T26" fmla="*/ 152 w 237"/>
                <a:gd name="T27" fmla="*/ 38 h 380"/>
                <a:gd name="T28" fmla="*/ 52 w 237"/>
                <a:gd name="T29" fmla="*/ 191 h 380"/>
                <a:gd name="T30" fmla="*/ 29 w 237"/>
                <a:gd name="T31" fmla="*/ 32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7" h="380">
                  <a:moveTo>
                    <a:pt x="199" y="380"/>
                  </a:moveTo>
                  <a:cubicBezTo>
                    <a:pt x="0" y="348"/>
                    <a:pt x="0" y="348"/>
                    <a:pt x="0" y="348"/>
                  </a:cubicBezTo>
                  <a:cubicBezTo>
                    <a:pt x="3" y="335"/>
                    <a:pt x="3" y="335"/>
                    <a:pt x="3" y="335"/>
                  </a:cubicBezTo>
                  <a:cubicBezTo>
                    <a:pt x="7" y="312"/>
                    <a:pt x="15" y="261"/>
                    <a:pt x="27" y="187"/>
                  </a:cubicBezTo>
                  <a:cubicBezTo>
                    <a:pt x="40" y="105"/>
                    <a:pt x="115" y="35"/>
                    <a:pt x="147" y="9"/>
                  </a:cubicBezTo>
                  <a:cubicBezTo>
                    <a:pt x="158" y="0"/>
                    <a:pt x="158" y="0"/>
                    <a:pt x="158" y="0"/>
                  </a:cubicBezTo>
                  <a:cubicBezTo>
                    <a:pt x="165" y="12"/>
                    <a:pt x="165" y="12"/>
                    <a:pt x="165" y="12"/>
                  </a:cubicBezTo>
                  <a:cubicBezTo>
                    <a:pt x="187" y="47"/>
                    <a:pt x="237" y="136"/>
                    <a:pt x="224" y="218"/>
                  </a:cubicBezTo>
                  <a:cubicBezTo>
                    <a:pt x="212" y="292"/>
                    <a:pt x="204" y="343"/>
                    <a:pt x="201" y="367"/>
                  </a:cubicBezTo>
                  <a:lnTo>
                    <a:pt x="199" y="380"/>
                  </a:lnTo>
                  <a:close/>
                  <a:moveTo>
                    <a:pt x="29" y="327"/>
                  </a:moveTo>
                  <a:cubicBezTo>
                    <a:pt x="178" y="351"/>
                    <a:pt x="178" y="351"/>
                    <a:pt x="178" y="351"/>
                  </a:cubicBezTo>
                  <a:cubicBezTo>
                    <a:pt x="182" y="324"/>
                    <a:pt x="189" y="278"/>
                    <a:pt x="199" y="214"/>
                  </a:cubicBezTo>
                  <a:cubicBezTo>
                    <a:pt x="210" y="149"/>
                    <a:pt x="174" y="76"/>
                    <a:pt x="152" y="38"/>
                  </a:cubicBezTo>
                  <a:cubicBezTo>
                    <a:pt x="119" y="67"/>
                    <a:pt x="62" y="125"/>
                    <a:pt x="52" y="191"/>
                  </a:cubicBezTo>
                  <a:cubicBezTo>
                    <a:pt x="41" y="254"/>
                    <a:pt x="34" y="300"/>
                    <a:pt x="29" y="327"/>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4" name="Freeform 27"/>
            <p:cNvSpPr/>
            <p:nvPr/>
          </p:nvSpPr>
          <p:spPr bwMode="auto">
            <a:xfrm>
              <a:off x="4035425" y="5355432"/>
              <a:ext cx="347662" cy="350838"/>
            </a:xfrm>
            <a:custGeom>
              <a:avLst/>
              <a:gdLst>
                <a:gd name="T0" fmla="*/ 79 w 82"/>
                <a:gd name="T1" fmla="*/ 48 h 83"/>
                <a:gd name="T2" fmla="*/ 35 w 82"/>
                <a:gd name="T3" fmla="*/ 79 h 83"/>
                <a:gd name="T4" fmla="*/ 3 w 82"/>
                <a:gd name="T5" fmla="*/ 35 h 83"/>
                <a:gd name="T6" fmla="*/ 47 w 82"/>
                <a:gd name="T7" fmla="*/ 4 h 83"/>
                <a:gd name="T8" fmla="*/ 79 w 82"/>
                <a:gd name="T9" fmla="*/ 48 h 83"/>
              </a:gdLst>
              <a:ahLst/>
              <a:cxnLst>
                <a:cxn ang="0">
                  <a:pos x="T0" y="T1"/>
                </a:cxn>
                <a:cxn ang="0">
                  <a:pos x="T2" y="T3"/>
                </a:cxn>
                <a:cxn ang="0">
                  <a:pos x="T4" y="T5"/>
                </a:cxn>
                <a:cxn ang="0">
                  <a:pos x="T6" y="T7"/>
                </a:cxn>
                <a:cxn ang="0">
                  <a:pos x="T8" y="T9"/>
                </a:cxn>
              </a:cxnLst>
              <a:rect l="0" t="0" r="r" b="b"/>
              <a:pathLst>
                <a:path w="82" h="83">
                  <a:moveTo>
                    <a:pt x="79" y="48"/>
                  </a:moveTo>
                  <a:cubicBezTo>
                    <a:pt x="75" y="68"/>
                    <a:pt x="56" y="83"/>
                    <a:pt x="35" y="79"/>
                  </a:cubicBezTo>
                  <a:cubicBezTo>
                    <a:pt x="14" y="76"/>
                    <a:pt x="0" y="56"/>
                    <a:pt x="3" y="35"/>
                  </a:cubicBezTo>
                  <a:cubicBezTo>
                    <a:pt x="6" y="15"/>
                    <a:pt x="26" y="0"/>
                    <a:pt x="47" y="4"/>
                  </a:cubicBezTo>
                  <a:cubicBezTo>
                    <a:pt x="68" y="7"/>
                    <a:pt x="82" y="27"/>
                    <a:pt x="79" y="48"/>
                  </a:cubicBezTo>
                  <a:close/>
                </a:path>
              </a:pathLst>
            </a:custGeom>
            <a:solidFill>
              <a:srgbClr val="1F29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sp>
        <p:nvSpPr>
          <p:cNvPr id="65" name="Freeform 28"/>
          <p:cNvSpPr/>
          <p:nvPr/>
        </p:nvSpPr>
        <p:spPr bwMode="auto">
          <a:xfrm>
            <a:off x="8972550" y="5766595"/>
            <a:ext cx="3529012" cy="1111250"/>
          </a:xfrm>
          <a:custGeom>
            <a:avLst/>
            <a:gdLst>
              <a:gd name="T0" fmla="*/ 811 w 833"/>
              <a:gd name="T1" fmla="*/ 111 h 262"/>
              <a:gd name="T2" fmla="*/ 813 w 833"/>
              <a:gd name="T3" fmla="*/ 95 h 262"/>
              <a:gd name="T4" fmla="*/ 780 w 833"/>
              <a:gd name="T5" fmla="*/ 106 h 262"/>
              <a:gd name="T6" fmla="*/ 758 w 833"/>
              <a:gd name="T7" fmla="*/ 158 h 262"/>
              <a:gd name="T8" fmla="*/ 750 w 833"/>
              <a:gd name="T9" fmla="*/ 133 h 262"/>
              <a:gd name="T10" fmla="*/ 766 w 833"/>
              <a:gd name="T11" fmla="*/ 51 h 262"/>
              <a:gd name="T12" fmla="*/ 735 w 833"/>
              <a:gd name="T13" fmla="*/ 57 h 262"/>
              <a:gd name="T14" fmla="*/ 714 w 833"/>
              <a:gd name="T15" fmla="*/ 84 h 262"/>
              <a:gd name="T16" fmla="*/ 717 w 833"/>
              <a:gd name="T17" fmla="*/ 60 h 262"/>
              <a:gd name="T18" fmla="*/ 692 w 833"/>
              <a:gd name="T19" fmla="*/ 76 h 262"/>
              <a:gd name="T20" fmla="*/ 661 w 833"/>
              <a:gd name="T21" fmla="*/ 62 h 262"/>
              <a:gd name="T22" fmla="*/ 662 w 833"/>
              <a:gd name="T23" fmla="*/ 5 h 262"/>
              <a:gd name="T24" fmla="*/ 634 w 833"/>
              <a:gd name="T25" fmla="*/ 103 h 262"/>
              <a:gd name="T26" fmla="*/ 605 w 833"/>
              <a:gd name="T27" fmla="*/ 97 h 262"/>
              <a:gd name="T28" fmla="*/ 542 w 833"/>
              <a:gd name="T29" fmla="*/ 100 h 262"/>
              <a:gd name="T30" fmla="*/ 519 w 833"/>
              <a:gd name="T31" fmla="*/ 75 h 262"/>
              <a:gd name="T32" fmla="*/ 512 w 833"/>
              <a:gd name="T33" fmla="*/ 73 h 262"/>
              <a:gd name="T34" fmla="*/ 491 w 833"/>
              <a:gd name="T35" fmla="*/ 40 h 262"/>
              <a:gd name="T36" fmla="*/ 478 w 833"/>
              <a:gd name="T37" fmla="*/ 0 h 262"/>
              <a:gd name="T38" fmla="*/ 448 w 833"/>
              <a:gd name="T39" fmla="*/ 56 h 262"/>
              <a:gd name="T40" fmla="*/ 423 w 833"/>
              <a:gd name="T41" fmla="*/ 89 h 262"/>
              <a:gd name="T42" fmla="*/ 428 w 833"/>
              <a:gd name="T43" fmla="*/ 60 h 262"/>
              <a:gd name="T44" fmla="*/ 413 w 833"/>
              <a:gd name="T45" fmla="*/ 28 h 262"/>
              <a:gd name="T46" fmla="*/ 371 w 833"/>
              <a:gd name="T47" fmla="*/ 56 h 262"/>
              <a:gd name="T48" fmla="*/ 368 w 833"/>
              <a:gd name="T49" fmla="*/ 1 h 262"/>
              <a:gd name="T50" fmla="*/ 344 w 833"/>
              <a:gd name="T51" fmla="*/ 78 h 262"/>
              <a:gd name="T52" fmla="*/ 335 w 833"/>
              <a:gd name="T53" fmla="*/ 56 h 262"/>
              <a:gd name="T54" fmla="*/ 303 w 833"/>
              <a:gd name="T55" fmla="*/ 34 h 262"/>
              <a:gd name="T56" fmla="*/ 258 w 833"/>
              <a:gd name="T57" fmla="*/ 66 h 262"/>
              <a:gd name="T58" fmla="*/ 218 w 833"/>
              <a:gd name="T59" fmla="*/ 65 h 262"/>
              <a:gd name="T60" fmla="*/ 180 w 833"/>
              <a:gd name="T61" fmla="*/ 9 h 262"/>
              <a:gd name="T62" fmla="*/ 150 w 833"/>
              <a:gd name="T63" fmla="*/ 104 h 262"/>
              <a:gd name="T64" fmla="*/ 154 w 833"/>
              <a:gd name="T65" fmla="*/ 58 h 262"/>
              <a:gd name="T66" fmla="*/ 128 w 833"/>
              <a:gd name="T67" fmla="*/ 96 h 262"/>
              <a:gd name="T68" fmla="*/ 75 w 833"/>
              <a:gd name="T69" fmla="*/ 111 h 262"/>
              <a:gd name="T70" fmla="*/ 48 w 833"/>
              <a:gd name="T71" fmla="*/ 121 h 262"/>
              <a:gd name="T72" fmla="*/ 37 w 833"/>
              <a:gd name="T73" fmla="*/ 160 h 262"/>
              <a:gd name="T74" fmla="*/ 14 w 833"/>
              <a:gd name="T75" fmla="*/ 132 h 262"/>
              <a:gd name="T76" fmla="*/ 28 w 833"/>
              <a:gd name="T77" fmla="*/ 185 h 262"/>
              <a:gd name="T78" fmla="*/ 6 w 833"/>
              <a:gd name="T79" fmla="*/ 155 h 262"/>
              <a:gd name="T80" fmla="*/ 3 w 833"/>
              <a:gd name="T81" fmla="*/ 235 h 262"/>
              <a:gd name="T82" fmla="*/ 806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4"/>
                </a:moveTo>
                <a:cubicBezTo>
                  <a:pt x="790" y="186"/>
                  <a:pt x="787" y="148"/>
                  <a:pt x="811" y="111"/>
                </a:cubicBezTo>
                <a:cubicBezTo>
                  <a:pt x="813" y="107"/>
                  <a:pt x="816" y="103"/>
                  <a:pt x="818" y="98"/>
                </a:cubicBezTo>
                <a:cubicBezTo>
                  <a:pt x="817" y="97"/>
                  <a:pt x="815" y="96"/>
                  <a:pt x="813" y="95"/>
                </a:cubicBezTo>
                <a:cubicBezTo>
                  <a:pt x="801" y="117"/>
                  <a:pt x="788" y="138"/>
                  <a:pt x="776" y="158"/>
                </a:cubicBezTo>
                <a:cubicBezTo>
                  <a:pt x="778" y="142"/>
                  <a:pt x="779" y="124"/>
                  <a:pt x="780" y="106"/>
                </a:cubicBezTo>
                <a:cubicBezTo>
                  <a:pt x="779" y="106"/>
                  <a:pt x="778" y="106"/>
                  <a:pt x="777" y="105"/>
                </a:cubicBezTo>
                <a:cubicBezTo>
                  <a:pt x="771" y="123"/>
                  <a:pt x="764" y="141"/>
                  <a:pt x="758" y="158"/>
                </a:cubicBezTo>
                <a:cubicBezTo>
                  <a:pt x="756" y="158"/>
                  <a:pt x="755" y="158"/>
                  <a:pt x="753" y="158"/>
                </a:cubicBezTo>
                <a:cubicBezTo>
                  <a:pt x="752" y="150"/>
                  <a:pt x="751" y="141"/>
                  <a:pt x="750" y="133"/>
                </a:cubicBezTo>
                <a:cubicBezTo>
                  <a:pt x="735" y="135"/>
                  <a:pt x="734" y="126"/>
                  <a:pt x="738" y="116"/>
                </a:cubicBezTo>
                <a:cubicBezTo>
                  <a:pt x="746" y="95"/>
                  <a:pt x="755" y="75"/>
                  <a:pt x="766" y="51"/>
                </a:cubicBezTo>
                <a:cubicBezTo>
                  <a:pt x="752" y="67"/>
                  <a:pt x="741" y="80"/>
                  <a:pt x="726" y="97"/>
                </a:cubicBezTo>
                <a:cubicBezTo>
                  <a:pt x="730" y="81"/>
                  <a:pt x="732" y="71"/>
                  <a:pt x="735" y="57"/>
                </a:cubicBezTo>
                <a:cubicBezTo>
                  <a:pt x="728" y="69"/>
                  <a:pt x="722" y="78"/>
                  <a:pt x="717" y="86"/>
                </a:cubicBezTo>
                <a:cubicBezTo>
                  <a:pt x="716" y="86"/>
                  <a:pt x="715" y="85"/>
                  <a:pt x="714" y="84"/>
                </a:cubicBezTo>
                <a:cubicBezTo>
                  <a:pt x="716" y="77"/>
                  <a:pt x="719" y="69"/>
                  <a:pt x="722" y="61"/>
                </a:cubicBezTo>
                <a:cubicBezTo>
                  <a:pt x="720" y="61"/>
                  <a:pt x="719" y="60"/>
                  <a:pt x="717" y="60"/>
                </a:cubicBezTo>
                <a:cubicBezTo>
                  <a:pt x="708" y="82"/>
                  <a:pt x="699" y="105"/>
                  <a:pt x="690" y="129"/>
                </a:cubicBezTo>
                <a:cubicBezTo>
                  <a:pt x="667" y="109"/>
                  <a:pt x="697" y="95"/>
                  <a:pt x="692" y="76"/>
                </a:cubicBezTo>
                <a:cubicBezTo>
                  <a:pt x="683" y="83"/>
                  <a:pt x="675" y="89"/>
                  <a:pt x="667" y="96"/>
                </a:cubicBezTo>
                <a:cubicBezTo>
                  <a:pt x="648" y="87"/>
                  <a:pt x="658" y="73"/>
                  <a:pt x="661" y="62"/>
                </a:cubicBezTo>
                <a:cubicBezTo>
                  <a:pt x="644" y="56"/>
                  <a:pt x="655" y="45"/>
                  <a:pt x="655" y="37"/>
                </a:cubicBezTo>
                <a:cubicBezTo>
                  <a:pt x="655" y="26"/>
                  <a:pt x="659" y="16"/>
                  <a:pt x="662" y="5"/>
                </a:cubicBezTo>
                <a:cubicBezTo>
                  <a:pt x="660" y="4"/>
                  <a:pt x="658" y="4"/>
                  <a:pt x="656" y="4"/>
                </a:cubicBezTo>
                <a:cubicBezTo>
                  <a:pt x="649" y="36"/>
                  <a:pt x="642" y="69"/>
                  <a:pt x="634" y="103"/>
                </a:cubicBezTo>
                <a:cubicBezTo>
                  <a:pt x="606" y="93"/>
                  <a:pt x="629" y="76"/>
                  <a:pt x="624" y="62"/>
                </a:cubicBezTo>
                <a:cubicBezTo>
                  <a:pt x="618" y="75"/>
                  <a:pt x="612" y="85"/>
                  <a:pt x="605" y="97"/>
                </a:cubicBezTo>
                <a:cubicBezTo>
                  <a:pt x="585" y="75"/>
                  <a:pt x="598" y="52"/>
                  <a:pt x="598" y="31"/>
                </a:cubicBezTo>
                <a:cubicBezTo>
                  <a:pt x="580" y="53"/>
                  <a:pt x="562" y="75"/>
                  <a:pt x="542" y="100"/>
                </a:cubicBezTo>
                <a:cubicBezTo>
                  <a:pt x="541" y="83"/>
                  <a:pt x="540" y="70"/>
                  <a:pt x="540" y="58"/>
                </a:cubicBezTo>
                <a:cubicBezTo>
                  <a:pt x="534" y="63"/>
                  <a:pt x="527" y="69"/>
                  <a:pt x="519" y="75"/>
                </a:cubicBezTo>
                <a:cubicBezTo>
                  <a:pt x="518" y="86"/>
                  <a:pt x="517" y="96"/>
                  <a:pt x="515" y="111"/>
                </a:cubicBezTo>
                <a:cubicBezTo>
                  <a:pt x="493" y="95"/>
                  <a:pt x="513" y="84"/>
                  <a:pt x="512" y="73"/>
                </a:cubicBezTo>
                <a:cubicBezTo>
                  <a:pt x="504" y="83"/>
                  <a:pt x="496" y="93"/>
                  <a:pt x="488" y="103"/>
                </a:cubicBezTo>
                <a:cubicBezTo>
                  <a:pt x="459" y="84"/>
                  <a:pt x="478" y="63"/>
                  <a:pt x="491" y="40"/>
                </a:cubicBezTo>
                <a:cubicBezTo>
                  <a:pt x="482" y="45"/>
                  <a:pt x="477" y="47"/>
                  <a:pt x="469" y="52"/>
                </a:cubicBezTo>
                <a:cubicBezTo>
                  <a:pt x="472" y="34"/>
                  <a:pt x="475" y="19"/>
                  <a:pt x="478" y="0"/>
                </a:cubicBezTo>
                <a:cubicBezTo>
                  <a:pt x="459" y="32"/>
                  <a:pt x="466" y="70"/>
                  <a:pt x="433" y="95"/>
                </a:cubicBezTo>
                <a:cubicBezTo>
                  <a:pt x="439" y="79"/>
                  <a:pt x="443" y="68"/>
                  <a:pt x="448" y="56"/>
                </a:cubicBezTo>
                <a:cubicBezTo>
                  <a:pt x="447" y="56"/>
                  <a:pt x="447" y="55"/>
                  <a:pt x="446" y="55"/>
                </a:cubicBezTo>
                <a:cubicBezTo>
                  <a:pt x="439" y="66"/>
                  <a:pt x="431" y="78"/>
                  <a:pt x="423" y="89"/>
                </a:cubicBezTo>
                <a:cubicBezTo>
                  <a:pt x="422" y="88"/>
                  <a:pt x="421" y="88"/>
                  <a:pt x="420" y="87"/>
                </a:cubicBezTo>
                <a:cubicBezTo>
                  <a:pt x="422" y="80"/>
                  <a:pt x="424" y="72"/>
                  <a:pt x="428" y="60"/>
                </a:cubicBezTo>
                <a:cubicBezTo>
                  <a:pt x="420" y="70"/>
                  <a:pt x="416" y="75"/>
                  <a:pt x="410" y="84"/>
                </a:cubicBezTo>
                <a:cubicBezTo>
                  <a:pt x="411" y="63"/>
                  <a:pt x="412" y="47"/>
                  <a:pt x="413" y="28"/>
                </a:cubicBezTo>
                <a:cubicBezTo>
                  <a:pt x="403" y="53"/>
                  <a:pt x="394" y="76"/>
                  <a:pt x="384" y="100"/>
                </a:cubicBezTo>
                <a:cubicBezTo>
                  <a:pt x="359" y="90"/>
                  <a:pt x="359" y="76"/>
                  <a:pt x="371" y="56"/>
                </a:cubicBezTo>
                <a:cubicBezTo>
                  <a:pt x="365" y="60"/>
                  <a:pt x="363" y="61"/>
                  <a:pt x="357" y="66"/>
                </a:cubicBezTo>
                <a:cubicBezTo>
                  <a:pt x="361" y="42"/>
                  <a:pt x="365" y="21"/>
                  <a:pt x="368" y="1"/>
                </a:cubicBezTo>
                <a:cubicBezTo>
                  <a:pt x="367" y="0"/>
                  <a:pt x="366" y="0"/>
                  <a:pt x="365" y="0"/>
                </a:cubicBezTo>
                <a:cubicBezTo>
                  <a:pt x="358" y="26"/>
                  <a:pt x="351" y="52"/>
                  <a:pt x="344" y="78"/>
                </a:cubicBezTo>
                <a:cubicBezTo>
                  <a:pt x="343" y="79"/>
                  <a:pt x="341" y="79"/>
                  <a:pt x="339" y="80"/>
                </a:cubicBezTo>
                <a:cubicBezTo>
                  <a:pt x="338" y="72"/>
                  <a:pt x="336" y="64"/>
                  <a:pt x="335" y="56"/>
                </a:cubicBezTo>
                <a:cubicBezTo>
                  <a:pt x="328" y="68"/>
                  <a:pt x="320" y="81"/>
                  <a:pt x="312" y="95"/>
                </a:cubicBezTo>
                <a:cubicBezTo>
                  <a:pt x="291" y="76"/>
                  <a:pt x="304" y="54"/>
                  <a:pt x="303" y="34"/>
                </a:cubicBezTo>
                <a:cubicBezTo>
                  <a:pt x="289" y="51"/>
                  <a:pt x="275" y="66"/>
                  <a:pt x="260" y="84"/>
                </a:cubicBezTo>
                <a:cubicBezTo>
                  <a:pt x="259" y="76"/>
                  <a:pt x="259" y="72"/>
                  <a:pt x="258" y="66"/>
                </a:cubicBezTo>
                <a:cubicBezTo>
                  <a:pt x="252" y="73"/>
                  <a:pt x="247" y="78"/>
                  <a:pt x="245" y="81"/>
                </a:cubicBezTo>
                <a:cubicBezTo>
                  <a:pt x="234" y="75"/>
                  <a:pt x="226" y="70"/>
                  <a:pt x="218" y="65"/>
                </a:cubicBezTo>
                <a:cubicBezTo>
                  <a:pt x="209" y="77"/>
                  <a:pt x="201" y="89"/>
                  <a:pt x="190" y="103"/>
                </a:cubicBezTo>
                <a:cubicBezTo>
                  <a:pt x="174" y="69"/>
                  <a:pt x="174" y="40"/>
                  <a:pt x="180" y="9"/>
                </a:cubicBezTo>
                <a:cubicBezTo>
                  <a:pt x="172" y="35"/>
                  <a:pt x="168" y="63"/>
                  <a:pt x="162" y="90"/>
                </a:cubicBezTo>
                <a:cubicBezTo>
                  <a:pt x="161" y="95"/>
                  <a:pt x="154" y="100"/>
                  <a:pt x="150" y="104"/>
                </a:cubicBezTo>
                <a:cubicBezTo>
                  <a:pt x="148" y="98"/>
                  <a:pt x="142" y="91"/>
                  <a:pt x="143" y="85"/>
                </a:cubicBezTo>
                <a:cubicBezTo>
                  <a:pt x="145" y="76"/>
                  <a:pt x="150" y="67"/>
                  <a:pt x="154" y="58"/>
                </a:cubicBezTo>
                <a:cubicBezTo>
                  <a:pt x="153" y="58"/>
                  <a:pt x="152" y="57"/>
                  <a:pt x="151" y="57"/>
                </a:cubicBezTo>
                <a:cubicBezTo>
                  <a:pt x="144" y="70"/>
                  <a:pt x="136" y="82"/>
                  <a:pt x="128" y="96"/>
                </a:cubicBezTo>
                <a:cubicBezTo>
                  <a:pt x="105" y="75"/>
                  <a:pt x="123" y="50"/>
                  <a:pt x="121" y="25"/>
                </a:cubicBezTo>
                <a:cubicBezTo>
                  <a:pt x="104" y="54"/>
                  <a:pt x="107" y="92"/>
                  <a:pt x="75" y="111"/>
                </a:cubicBezTo>
                <a:cubicBezTo>
                  <a:pt x="68" y="101"/>
                  <a:pt x="61" y="91"/>
                  <a:pt x="53" y="80"/>
                </a:cubicBezTo>
                <a:cubicBezTo>
                  <a:pt x="51" y="95"/>
                  <a:pt x="49" y="107"/>
                  <a:pt x="48" y="121"/>
                </a:cubicBezTo>
                <a:cubicBezTo>
                  <a:pt x="40" y="114"/>
                  <a:pt x="34" y="110"/>
                  <a:pt x="29" y="105"/>
                </a:cubicBezTo>
                <a:cubicBezTo>
                  <a:pt x="44" y="121"/>
                  <a:pt x="48" y="138"/>
                  <a:pt x="37" y="160"/>
                </a:cubicBezTo>
                <a:cubicBezTo>
                  <a:pt x="30" y="149"/>
                  <a:pt x="24" y="139"/>
                  <a:pt x="17" y="130"/>
                </a:cubicBezTo>
                <a:cubicBezTo>
                  <a:pt x="16" y="131"/>
                  <a:pt x="15" y="131"/>
                  <a:pt x="14" y="132"/>
                </a:cubicBezTo>
                <a:cubicBezTo>
                  <a:pt x="20" y="149"/>
                  <a:pt x="27" y="166"/>
                  <a:pt x="33" y="183"/>
                </a:cubicBezTo>
                <a:cubicBezTo>
                  <a:pt x="31" y="184"/>
                  <a:pt x="30" y="184"/>
                  <a:pt x="28" y="185"/>
                </a:cubicBezTo>
                <a:cubicBezTo>
                  <a:pt x="25" y="180"/>
                  <a:pt x="21" y="174"/>
                  <a:pt x="17" y="169"/>
                </a:cubicBezTo>
                <a:cubicBezTo>
                  <a:pt x="14" y="164"/>
                  <a:pt x="10" y="160"/>
                  <a:pt x="6" y="155"/>
                </a:cubicBezTo>
                <a:cubicBezTo>
                  <a:pt x="15" y="181"/>
                  <a:pt x="22" y="205"/>
                  <a:pt x="31" y="231"/>
                </a:cubicBezTo>
                <a:cubicBezTo>
                  <a:pt x="18" y="233"/>
                  <a:pt x="10" y="234"/>
                  <a:pt x="3" y="235"/>
                </a:cubicBezTo>
                <a:cubicBezTo>
                  <a:pt x="0" y="262"/>
                  <a:pt x="0" y="262"/>
                  <a:pt x="24" y="262"/>
                </a:cubicBezTo>
                <a:cubicBezTo>
                  <a:pt x="285" y="262"/>
                  <a:pt x="545" y="262"/>
                  <a:pt x="806" y="262"/>
                </a:cubicBezTo>
                <a:cubicBezTo>
                  <a:pt x="815" y="262"/>
                  <a:pt x="824" y="262"/>
                  <a:pt x="833" y="262"/>
                </a:cubicBezTo>
                <a:cubicBezTo>
                  <a:pt x="833" y="251"/>
                  <a:pt x="833" y="243"/>
                  <a:pt x="833" y="239"/>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6" name="Freeform 29"/>
          <p:cNvSpPr/>
          <p:nvPr/>
        </p:nvSpPr>
        <p:spPr bwMode="auto">
          <a:xfrm>
            <a:off x="5764212" y="5822157"/>
            <a:ext cx="3530600" cy="1111250"/>
          </a:xfrm>
          <a:custGeom>
            <a:avLst/>
            <a:gdLst>
              <a:gd name="T0" fmla="*/ 810 w 833"/>
              <a:gd name="T1" fmla="*/ 112 h 262"/>
              <a:gd name="T2" fmla="*/ 813 w 833"/>
              <a:gd name="T3" fmla="*/ 96 h 262"/>
              <a:gd name="T4" fmla="*/ 780 w 833"/>
              <a:gd name="T5" fmla="*/ 106 h 262"/>
              <a:gd name="T6" fmla="*/ 758 w 833"/>
              <a:gd name="T7" fmla="*/ 159 h 262"/>
              <a:gd name="T8" fmla="*/ 749 w 833"/>
              <a:gd name="T9" fmla="*/ 133 h 262"/>
              <a:gd name="T10" fmla="*/ 765 w 833"/>
              <a:gd name="T11" fmla="*/ 51 h 262"/>
              <a:gd name="T12" fmla="*/ 735 w 833"/>
              <a:gd name="T13" fmla="*/ 57 h 262"/>
              <a:gd name="T14" fmla="*/ 713 w 833"/>
              <a:gd name="T15" fmla="*/ 85 h 262"/>
              <a:gd name="T16" fmla="*/ 717 w 833"/>
              <a:gd name="T17" fmla="*/ 60 h 262"/>
              <a:gd name="T18" fmla="*/ 692 w 833"/>
              <a:gd name="T19" fmla="*/ 76 h 262"/>
              <a:gd name="T20" fmla="*/ 661 w 833"/>
              <a:gd name="T21" fmla="*/ 63 h 262"/>
              <a:gd name="T22" fmla="*/ 661 w 833"/>
              <a:gd name="T23" fmla="*/ 5 h 262"/>
              <a:gd name="T24" fmla="*/ 634 w 833"/>
              <a:gd name="T25" fmla="*/ 104 h 262"/>
              <a:gd name="T26" fmla="*/ 605 w 833"/>
              <a:gd name="T27" fmla="*/ 97 h 262"/>
              <a:gd name="T28" fmla="*/ 541 w 833"/>
              <a:gd name="T29" fmla="*/ 100 h 262"/>
              <a:gd name="T30" fmla="*/ 519 w 833"/>
              <a:gd name="T31" fmla="*/ 76 h 262"/>
              <a:gd name="T32" fmla="*/ 512 w 833"/>
              <a:gd name="T33" fmla="*/ 74 h 262"/>
              <a:gd name="T34" fmla="*/ 490 w 833"/>
              <a:gd name="T35" fmla="*/ 40 h 262"/>
              <a:gd name="T36" fmla="*/ 478 w 833"/>
              <a:gd name="T37" fmla="*/ 1 h 262"/>
              <a:gd name="T38" fmla="*/ 448 w 833"/>
              <a:gd name="T39" fmla="*/ 56 h 262"/>
              <a:gd name="T40" fmla="*/ 422 w 833"/>
              <a:gd name="T41" fmla="*/ 89 h 262"/>
              <a:gd name="T42" fmla="*/ 427 w 833"/>
              <a:gd name="T43" fmla="*/ 60 h 262"/>
              <a:gd name="T44" fmla="*/ 412 w 833"/>
              <a:gd name="T45" fmla="*/ 28 h 262"/>
              <a:gd name="T46" fmla="*/ 370 w 833"/>
              <a:gd name="T47" fmla="*/ 56 h 262"/>
              <a:gd name="T48" fmla="*/ 368 w 833"/>
              <a:gd name="T49" fmla="*/ 1 h 262"/>
              <a:gd name="T50" fmla="*/ 344 w 833"/>
              <a:gd name="T51" fmla="*/ 79 h 262"/>
              <a:gd name="T52" fmla="*/ 334 w 833"/>
              <a:gd name="T53" fmla="*/ 56 h 262"/>
              <a:gd name="T54" fmla="*/ 303 w 833"/>
              <a:gd name="T55" fmla="*/ 35 h 262"/>
              <a:gd name="T56" fmla="*/ 258 w 833"/>
              <a:gd name="T57" fmla="*/ 67 h 262"/>
              <a:gd name="T58" fmla="*/ 218 w 833"/>
              <a:gd name="T59" fmla="*/ 66 h 262"/>
              <a:gd name="T60" fmla="*/ 180 w 833"/>
              <a:gd name="T61" fmla="*/ 9 h 262"/>
              <a:gd name="T62" fmla="*/ 150 w 833"/>
              <a:gd name="T63" fmla="*/ 105 h 262"/>
              <a:gd name="T64" fmla="*/ 153 w 833"/>
              <a:gd name="T65" fmla="*/ 59 h 262"/>
              <a:gd name="T66" fmla="*/ 128 w 833"/>
              <a:gd name="T67" fmla="*/ 96 h 262"/>
              <a:gd name="T68" fmla="*/ 75 w 833"/>
              <a:gd name="T69" fmla="*/ 112 h 262"/>
              <a:gd name="T70" fmla="*/ 47 w 833"/>
              <a:gd name="T71" fmla="*/ 122 h 262"/>
              <a:gd name="T72" fmla="*/ 36 w 833"/>
              <a:gd name="T73" fmla="*/ 161 h 262"/>
              <a:gd name="T74" fmla="*/ 13 w 833"/>
              <a:gd name="T75" fmla="*/ 132 h 262"/>
              <a:gd name="T76" fmla="*/ 28 w 833"/>
              <a:gd name="T77" fmla="*/ 185 h 262"/>
              <a:gd name="T78" fmla="*/ 6 w 833"/>
              <a:gd name="T79" fmla="*/ 155 h 262"/>
              <a:gd name="T80" fmla="*/ 3 w 833"/>
              <a:gd name="T81" fmla="*/ 236 h 262"/>
              <a:gd name="T82" fmla="*/ 805 w 833"/>
              <a:gd name="T83" fmla="*/ 262 h 262"/>
              <a:gd name="T84" fmla="*/ 833 w 833"/>
              <a:gd name="T85" fmla="*/ 23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3" h="262">
                <a:moveTo>
                  <a:pt x="804" y="225"/>
                </a:moveTo>
                <a:cubicBezTo>
                  <a:pt x="789" y="187"/>
                  <a:pt x="787" y="148"/>
                  <a:pt x="810" y="112"/>
                </a:cubicBezTo>
                <a:cubicBezTo>
                  <a:pt x="813" y="107"/>
                  <a:pt x="815" y="103"/>
                  <a:pt x="818" y="99"/>
                </a:cubicBezTo>
                <a:cubicBezTo>
                  <a:pt x="816" y="98"/>
                  <a:pt x="815" y="97"/>
                  <a:pt x="813" y="96"/>
                </a:cubicBezTo>
                <a:cubicBezTo>
                  <a:pt x="800" y="117"/>
                  <a:pt x="788" y="138"/>
                  <a:pt x="776" y="158"/>
                </a:cubicBezTo>
                <a:cubicBezTo>
                  <a:pt x="777" y="142"/>
                  <a:pt x="778" y="124"/>
                  <a:pt x="780" y="106"/>
                </a:cubicBezTo>
                <a:cubicBezTo>
                  <a:pt x="779" y="106"/>
                  <a:pt x="778" y="106"/>
                  <a:pt x="777" y="106"/>
                </a:cubicBezTo>
                <a:cubicBezTo>
                  <a:pt x="770" y="123"/>
                  <a:pt x="764" y="141"/>
                  <a:pt x="758" y="159"/>
                </a:cubicBezTo>
                <a:cubicBezTo>
                  <a:pt x="756" y="159"/>
                  <a:pt x="754" y="159"/>
                  <a:pt x="753" y="159"/>
                </a:cubicBezTo>
                <a:cubicBezTo>
                  <a:pt x="752" y="150"/>
                  <a:pt x="750" y="141"/>
                  <a:pt x="749" y="133"/>
                </a:cubicBezTo>
                <a:cubicBezTo>
                  <a:pt x="735" y="136"/>
                  <a:pt x="733" y="126"/>
                  <a:pt x="737" y="116"/>
                </a:cubicBezTo>
                <a:cubicBezTo>
                  <a:pt x="745" y="96"/>
                  <a:pt x="755" y="76"/>
                  <a:pt x="765" y="51"/>
                </a:cubicBezTo>
                <a:cubicBezTo>
                  <a:pt x="752" y="67"/>
                  <a:pt x="741" y="80"/>
                  <a:pt x="726" y="98"/>
                </a:cubicBezTo>
                <a:cubicBezTo>
                  <a:pt x="730" y="81"/>
                  <a:pt x="732" y="71"/>
                  <a:pt x="735" y="57"/>
                </a:cubicBezTo>
                <a:cubicBezTo>
                  <a:pt x="727" y="69"/>
                  <a:pt x="722" y="78"/>
                  <a:pt x="717" y="87"/>
                </a:cubicBezTo>
                <a:cubicBezTo>
                  <a:pt x="716" y="86"/>
                  <a:pt x="714" y="85"/>
                  <a:pt x="713" y="85"/>
                </a:cubicBezTo>
                <a:cubicBezTo>
                  <a:pt x="716" y="77"/>
                  <a:pt x="719" y="69"/>
                  <a:pt x="722" y="62"/>
                </a:cubicBezTo>
                <a:cubicBezTo>
                  <a:pt x="720" y="61"/>
                  <a:pt x="719" y="61"/>
                  <a:pt x="717" y="60"/>
                </a:cubicBezTo>
                <a:cubicBezTo>
                  <a:pt x="708" y="83"/>
                  <a:pt x="699" y="105"/>
                  <a:pt x="689" y="129"/>
                </a:cubicBezTo>
                <a:cubicBezTo>
                  <a:pt x="667" y="109"/>
                  <a:pt x="697" y="95"/>
                  <a:pt x="692" y="76"/>
                </a:cubicBezTo>
                <a:cubicBezTo>
                  <a:pt x="683" y="83"/>
                  <a:pt x="675" y="90"/>
                  <a:pt x="667" y="96"/>
                </a:cubicBezTo>
                <a:cubicBezTo>
                  <a:pt x="648" y="87"/>
                  <a:pt x="657" y="73"/>
                  <a:pt x="661" y="63"/>
                </a:cubicBezTo>
                <a:cubicBezTo>
                  <a:pt x="643" y="57"/>
                  <a:pt x="655" y="45"/>
                  <a:pt x="655" y="38"/>
                </a:cubicBezTo>
                <a:cubicBezTo>
                  <a:pt x="655" y="27"/>
                  <a:pt x="659" y="16"/>
                  <a:pt x="661" y="5"/>
                </a:cubicBezTo>
                <a:cubicBezTo>
                  <a:pt x="659" y="5"/>
                  <a:pt x="658" y="4"/>
                  <a:pt x="656" y="4"/>
                </a:cubicBezTo>
                <a:cubicBezTo>
                  <a:pt x="649" y="37"/>
                  <a:pt x="641" y="70"/>
                  <a:pt x="634" y="104"/>
                </a:cubicBezTo>
                <a:cubicBezTo>
                  <a:pt x="605" y="94"/>
                  <a:pt x="629" y="77"/>
                  <a:pt x="624" y="63"/>
                </a:cubicBezTo>
                <a:cubicBezTo>
                  <a:pt x="617" y="75"/>
                  <a:pt x="611" y="86"/>
                  <a:pt x="605" y="97"/>
                </a:cubicBezTo>
                <a:cubicBezTo>
                  <a:pt x="585" y="76"/>
                  <a:pt x="597" y="52"/>
                  <a:pt x="598" y="31"/>
                </a:cubicBezTo>
                <a:cubicBezTo>
                  <a:pt x="579" y="54"/>
                  <a:pt x="561" y="76"/>
                  <a:pt x="541" y="100"/>
                </a:cubicBezTo>
                <a:cubicBezTo>
                  <a:pt x="541" y="83"/>
                  <a:pt x="540" y="70"/>
                  <a:pt x="540" y="58"/>
                </a:cubicBezTo>
                <a:cubicBezTo>
                  <a:pt x="534" y="63"/>
                  <a:pt x="527" y="69"/>
                  <a:pt x="519" y="76"/>
                </a:cubicBezTo>
                <a:cubicBezTo>
                  <a:pt x="518" y="86"/>
                  <a:pt x="516" y="96"/>
                  <a:pt x="515" y="111"/>
                </a:cubicBezTo>
                <a:cubicBezTo>
                  <a:pt x="493" y="95"/>
                  <a:pt x="512" y="85"/>
                  <a:pt x="512" y="74"/>
                </a:cubicBezTo>
                <a:cubicBezTo>
                  <a:pt x="504" y="84"/>
                  <a:pt x="496" y="94"/>
                  <a:pt x="488" y="104"/>
                </a:cubicBezTo>
                <a:cubicBezTo>
                  <a:pt x="459" y="84"/>
                  <a:pt x="477" y="63"/>
                  <a:pt x="490" y="40"/>
                </a:cubicBezTo>
                <a:cubicBezTo>
                  <a:pt x="482" y="45"/>
                  <a:pt x="477" y="48"/>
                  <a:pt x="469" y="53"/>
                </a:cubicBezTo>
                <a:cubicBezTo>
                  <a:pt x="472" y="34"/>
                  <a:pt x="474" y="20"/>
                  <a:pt x="478" y="1"/>
                </a:cubicBezTo>
                <a:cubicBezTo>
                  <a:pt x="459" y="32"/>
                  <a:pt x="466" y="71"/>
                  <a:pt x="432" y="95"/>
                </a:cubicBezTo>
                <a:cubicBezTo>
                  <a:pt x="438" y="80"/>
                  <a:pt x="443" y="68"/>
                  <a:pt x="448" y="56"/>
                </a:cubicBezTo>
                <a:cubicBezTo>
                  <a:pt x="447" y="56"/>
                  <a:pt x="447" y="56"/>
                  <a:pt x="446" y="55"/>
                </a:cubicBezTo>
                <a:cubicBezTo>
                  <a:pt x="438" y="67"/>
                  <a:pt x="430" y="78"/>
                  <a:pt x="422" y="89"/>
                </a:cubicBezTo>
                <a:cubicBezTo>
                  <a:pt x="421" y="89"/>
                  <a:pt x="420" y="88"/>
                  <a:pt x="420" y="87"/>
                </a:cubicBezTo>
                <a:cubicBezTo>
                  <a:pt x="422" y="80"/>
                  <a:pt x="424" y="73"/>
                  <a:pt x="427" y="60"/>
                </a:cubicBezTo>
                <a:cubicBezTo>
                  <a:pt x="420" y="70"/>
                  <a:pt x="416" y="75"/>
                  <a:pt x="410" y="84"/>
                </a:cubicBezTo>
                <a:cubicBezTo>
                  <a:pt x="411" y="63"/>
                  <a:pt x="411" y="47"/>
                  <a:pt x="412" y="28"/>
                </a:cubicBezTo>
                <a:cubicBezTo>
                  <a:pt x="402" y="53"/>
                  <a:pt x="393" y="77"/>
                  <a:pt x="384" y="100"/>
                </a:cubicBezTo>
                <a:cubicBezTo>
                  <a:pt x="359" y="91"/>
                  <a:pt x="359" y="76"/>
                  <a:pt x="370" y="56"/>
                </a:cubicBezTo>
                <a:cubicBezTo>
                  <a:pt x="365" y="60"/>
                  <a:pt x="363" y="61"/>
                  <a:pt x="357" y="66"/>
                </a:cubicBezTo>
                <a:cubicBezTo>
                  <a:pt x="361" y="42"/>
                  <a:pt x="364" y="22"/>
                  <a:pt x="368" y="1"/>
                </a:cubicBezTo>
                <a:cubicBezTo>
                  <a:pt x="367" y="1"/>
                  <a:pt x="366" y="0"/>
                  <a:pt x="365" y="0"/>
                </a:cubicBezTo>
                <a:cubicBezTo>
                  <a:pt x="358" y="26"/>
                  <a:pt x="351" y="53"/>
                  <a:pt x="344" y="79"/>
                </a:cubicBezTo>
                <a:cubicBezTo>
                  <a:pt x="342" y="79"/>
                  <a:pt x="341" y="80"/>
                  <a:pt x="339" y="80"/>
                </a:cubicBezTo>
                <a:cubicBezTo>
                  <a:pt x="338" y="72"/>
                  <a:pt x="336" y="64"/>
                  <a:pt x="334" y="56"/>
                </a:cubicBezTo>
                <a:cubicBezTo>
                  <a:pt x="327" y="68"/>
                  <a:pt x="320" y="81"/>
                  <a:pt x="311" y="96"/>
                </a:cubicBezTo>
                <a:cubicBezTo>
                  <a:pt x="290" y="77"/>
                  <a:pt x="304" y="54"/>
                  <a:pt x="303" y="35"/>
                </a:cubicBezTo>
                <a:cubicBezTo>
                  <a:pt x="288" y="51"/>
                  <a:pt x="275" y="67"/>
                  <a:pt x="259" y="84"/>
                </a:cubicBezTo>
                <a:cubicBezTo>
                  <a:pt x="259" y="77"/>
                  <a:pt x="258" y="72"/>
                  <a:pt x="258" y="67"/>
                </a:cubicBezTo>
                <a:cubicBezTo>
                  <a:pt x="252" y="73"/>
                  <a:pt x="247" y="79"/>
                  <a:pt x="244" y="81"/>
                </a:cubicBezTo>
                <a:cubicBezTo>
                  <a:pt x="234" y="75"/>
                  <a:pt x="226" y="71"/>
                  <a:pt x="218" y="66"/>
                </a:cubicBezTo>
                <a:cubicBezTo>
                  <a:pt x="209" y="78"/>
                  <a:pt x="201" y="89"/>
                  <a:pt x="190" y="104"/>
                </a:cubicBezTo>
                <a:cubicBezTo>
                  <a:pt x="173" y="70"/>
                  <a:pt x="174" y="40"/>
                  <a:pt x="180" y="9"/>
                </a:cubicBezTo>
                <a:cubicBezTo>
                  <a:pt x="172" y="36"/>
                  <a:pt x="168" y="63"/>
                  <a:pt x="162" y="90"/>
                </a:cubicBezTo>
                <a:cubicBezTo>
                  <a:pt x="161" y="95"/>
                  <a:pt x="154" y="100"/>
                  <a:pt x="150" y="105"/>
                </a:cubicBezTo>
                <a:cubicBezTo>
                  <a:pt x="147" y="98"/>
                  <a:pt x="142" y="91"/>
                  <a:pt x="143" y="85"/>
                </a:cubicBezTo>
                <a:cubicBezTo>
                  <a:pt x="144" y="76"/>
                  <a:pt x="150" y="68"/>
                  <a:pt x="153" y="59"/>
                </a:cubicBezTo>
                <a:cubicBezTo>
                  <a:pt x="152" y="58"/>
                  <a:pt x="152" y="58"/>
                  <a:pt x="151" y="57"/>
                </a:cubicBezTo>
                <a:cubicBezTo>
                  <a:pt x="143" y="70"/>
                  <a:pt x="136" y="83"/>
                  <a:pt x="128" y="96"/>
                </a:cubicBezTo>
                <a:cubicBezTo>
                  <a:pt x="105" y="75"/>
                  <a:pt x="123" y="50"/>
                  <a:pt x="121" y="25"/>
                </a:cubicBezTo>
                <a:cubicBezTo>
                  <a:pt x="104" y="55"/>
                  <a:pt x="106" y="92"/>
                  <a:pt x="75" y="112"/>
                </a:cubicBezTo>
                <a:cubicBezTo>
                  <a:pt x="68" y="102"/>
                  <a:pt x="60" y="91"/>
                  <a:pt x="52" y="80"/>
                </a:cubicBezTo>
                <a:cubicBezTo>
                  <a:pt x="51" y="95"/>
                  <a:pt x="49" y="107"/>
                  <a:pt x="47" y="122"/>
                </a:cubicBezTo>
                <a:cubicBezTo>
                  <a:pt x="39" y="115"/>
                  <a:pt x="34" y="110"/>
                  <a:pt x="29" y="105"/>
                </a:cubicBezTo>
                <a:cubicBezTo>
                  <a:pt x="43" y="122"/>
                  <a:pt x="48" y="139"/>
                  <a:pt x="36" y="161"/>
                </a:cubicBezTo>
                <a:cubicBezTo>
                  <a:pt x="29" y="149"/>
                  <a:pt x="23" y="140"/>
                  <a:pt x="17" y="130"/>
                </a:cubicBezTo>
                <a:cubicBezTo>
                  <a:pt x="16" y="131"/>
                  <a:pt x="15" y="132"/>
                  <a:pt x="13" y="132"/>
                </a:cubicBezTo>
                <a:cubicBezTo>
                  <a:pt x="20" y="149"/>
                  <a:pt x="26" y="166"/>
                  <a:pt x="33" y="184"/>
                </a:cubicBezTo>
                <a:cubicBezTo>
                  <a:pt x="31" y="184"/>
                  <a:pt x="29" y="185"/>
                  <a:pt x="28" y="185"/>
                </a:cubicBezTo>
                <a:cubicBezTo>
                  <a:pt x="24" y="180"/>
                  <a:pt x="21" y="174"/>
                  <a:pt x="17" y="169"/>
                </a:cubicBezTo>
                <a:cubicBezTo>
                  <a:pt x="14" y="164"/>
                  <a:pt x="10" y="160"/>
                  <a:pt x="6" y="155"/>
                </a:cubicBezTo>
                <a:cubicBezTo>
                  <a:pt x="14" y="181"/>
                  <a:pt x="22" y="206"/>
                  <a:pt x="30" y="232"/>
                </a:cubicBezTo>
                <a:cubicBezTo>
                  <a:pt x="17" y="234"/>
                  <a:pt x="10" y="235"/>
                  <a:pt x="3" y="236"/>
                </a:cubicBezTo>
                <a:cubicBezTo>
                  <a:pt x="0" y="262"/>
                  <a:pt x="0" y="262"/>
                  <a:pt x="24" y="262"/>
                </a:cubicBezTo>
                <a:cubicBezTo>
                  <a:pt x="284" y="262"/>
                  <a:pt x="545" y="262"/>
                  <a:pt x="805" y="262"/>
                </a:cubicBezTo>
                <a:cubicBezTo>
                  <a:pt x="814" y="262"/>
                  <a:pt x="824" y="262"/>
                  <a:pt x="833" y="262"/>
                </a:cubicBezTo>
                <a:cubicBezTo>
                  <a:pt x="833" y="251"/>
                  <a:pt x="833" y="244"/>
                  <a:pt x="833" y="239"/>
                </a:cubicBezTo>
                <a:cubicBezTo>
                  <a:pt x="822" y="234"/>
                  <a:pt x="806" y="232"/>
                  <a:pt x="804" y="225"/>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7" name="Freeform 30"/>
          <p:cNvSpPr/>
          <p:nvPr/>
        </p:nvSpPr>
        <p:spPr bwMode="auto">
          <a:xfrm>
            <a:off x="2587625" y="5812632"/>
            <a:ext cx="3532187" cy="1108075"/>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8" name="Freeform 31"/>
          <p:cNvSpPr/>
          <p:nvPr/>
        </p:nvSpPr>
        <p:spPr bwMode="auto">
          <a:xfrm>
            <a:off x="-158750" y="5847557"/>
            <a:ext cx="3533775" cy="1106488"/>
          </a:xfrm>
          <a:custGeom>
            <a:avLst/>
            <a:gdLst>
              <a:gd name="T0" fmla="*/ 811 w 834"/>
              <a:gd name="T1" fmla="*/ 111 h 261"/>
              <a:gd name="T2" fmla="*/ 814 w 834"/>
              <a:gd name="T3" fmla="*/ 95 h 261"/>
              <a:gd name="T4" fmla="*/ 780 w 834"/>
              <a:gd name="T5" fmla="*/ 106 h 261"/>
              <a:gd name="T6" fmla="*/ 758 w 834"/>
              <a:gd name="T7" fmla="*/ 158 h 261"/>
              <a:gd name="T8" fmla="*/ 750 w 834"/>
              <a:gd name="T9" fmla="*/ 133 h 261"/>
              <a:gd name="T10" fmla="*/ 766 w 834"/>
              <a:gd name="T11" fmla="*/ 51 h 261"/>
              <a:gd name="T12" fmla="*/ 736 w 834"/>
              <a:gd name="T13" fmla="*/ 56 h 261"/>
              <a:gd name="T14" fmla="*/ 714 w 834"/>
              <a:gd name="T15" fmla="*/ 84 h 261"/>
              <a:gd name="T16" fmla="*/ 718 w 834"/>
              <a:gd name="T17" fmla="*/ 59 h 261"/>
              <a:gd name="T18" fmla="*/ 692 w 834"/>
              <a:gd name="T19" fmla="*/ 76 h 261"/>
              <a:gd name="T20" fmla="*/ 661 w 834"/>
              <a:gd name="T21" fmla="*/ 62 h 261"/>
              <a:gd name="T22" fmla="*/ 662 w 834"/>
              <a:gd name="T23" fmla="*/ 4 h 261"/>
              <a:gd name="T24" fmla="*/ 634 w 834"/>
              <a:gd name="T25" fmla="*/ 103 h 261"/>
              <a:gd name="T26" fmla="*/ 605 w 834"/>
              <a:gd name="T27" fmla="*/ 97 h 261"/>
              <a:gd name="T28" fmla="*/ 542 w 834"/>
              <a:gd name="T29" fmla="*/ 99 h 261"/>
              <a:gd name="T30" fmla="*/ 520 w 834"/>
              <a:gd name="T31" fmla="*/ 75 h 261"/>
              <a:gd name="T32" fmla="*/ 513 w 834"/>
              <a:gd name="T33" fmla="*/ 73 h 261"/>
              <a:gd name="T34" fmla="*/ 491 w 834"/>
              <a:gd name="T35" fmla="*/ 40 h 261"/>
              <a:gd name="T36" fmla="*/ 478 w 834"/>
              <a:gd name="T37" fmla="*/ 0 h 261"/>
              <a:gd name="T38" fmla="*/ 448 w 834"/>
              <a:gd name="T39" fmla="*/ 55 h 261"/>
              <a:gd name="T40" fmla="*/ 423 w 834"/>
              <a:gd name="T41" fmla="*/ 88 h 261"/>
              <a:gd name="T42" fmla="*/ 428 w 834"/>
              <a:gd name="T43" fmla="*/ 60 h 261"/>
              <a:gd name="T44" fmla="*/ 413 w 834"/>
              <a:gd name="T45" fmla="*/ 28 h 261"/>
              <a:gd name="T46" fmla="*/ 371 w 834"/>
              <a:gd name="T47" fmla="*/ 56 h 261"/>
              <a:gd name="T48" fmla="*/ 368 w 834"/>
              <a:gd name="T49" fmla="*/ 0 h 261"/>
              <a:gd name="T50" fmla="*/ 345 w 834"/>
              <a:gd name="T51" fmla="*/ 78 h 261"/>
              <a:gd name="T52" fmla="*/ 335 w 834"/>
              <a:gd name="T53" fmla="*/ 56 h 261"/>
              <a:gd name="T54" fmla="*/ 303 w 834"/>
              <a:gd name="T55" fmla="*/ 34 h 261"/>
              <a:gd name="T56" fmla="*/ 258 w 834"/>
              <a:gd name="T57" fmla="*/ 66 h 261"/>
              <a:gd name="T58" fmla="*/ 218 w 834"/>
              <a:gd name="T59" fmla="*/ 65 h 261"/>
              <a:gd name="T60" fmla="*/ 180 w 834"/>
              <a:gd name="T61" fmla="*/ 8 h 261"/>
              <a:gd name="T62" fmla="*/ 151 w 834"/>
              <a:gd name="T63" fmla="*/ 104 h 261"/>
              <a:gd name="T64" fmla="*/ 154 w 834"/>
              <a:gd name="T65" fmla="*/ 58 h 261"/>
              <a:gd name="T66" fmla="*/ 129 w 834"/>
              <a:gd name="T67" fmla="*/ 96 h 261"/>
              <a:gd name="T68" fmla="*/ 75 w 834"/>
              <a:gd name="T69" fmla="*/ 111 h 261"/>
              <a:gd name="T70" fmla="*/ 48 w 834"/>
              <a:gd name="T71" fmla="*/ 121 h 261"/>
              <a:gd name="T72" fmla="*/ 37 w 834"/>
              <a:gd name="T73" fmla="*/ 160 h 261"/>
              <a:gd name="T74" fmla="*/ 14 w 834"/>
              <a:gd name="T75" fmla="*/ 132 h 261"/>
              <a:gd name="T76" fmla="*/ 28 w 834"/>
              <a:gd name="T77" fmla="*/ 185 h 261"/>
              <a:gd name="T78" fmla="*/ 6 w 834"/>
              <a:gd name="T79" fmla="*/ 154 h 261"/>
              <a:gd name="T80" fmla="*/ 3 w 834"/>
              <a:gd name="T81" fmla="*/ 235 h 261"/>
              <a:gd name="T82" fmla="*/ 806 w 834"/>
              <a:gd name="T83" fmla="*/ 261 h 261"/>
              <a:gd name="T84" fmla="*/ 834 w 834"/>
              <a:gd name="T85" fmla="*/ 23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4" h="261">
                <a:moveTo>
                  <a:pt x="804" y="224"/>
                </a:moveTo>
                <a:cubicBezTo>
                  <a:pt x="790" y="186"/>
                  <a:pt x="788" y="147"/>
                  <a:pt x="811" y="111"/>
                </a:cubicBezTo>
                <a:cubicBezTo>
                  <a:pt x="814" y="107"/>
                  <a:pt x="816" y="102"/>
                  <a:pt x="819" y="98"/>
                </a:cubicBezTo>
                <a:cubicBezTo>
                  <a:pt x="817" y="97"/>
                  <a:pt x="815" y="96"/>
                  <a:pt x="814" y="95"/>
                </a:cubicBezTo>
                <a:cubicBezTo>
                  <a:pt x="801" y="116"/>
                  <a:pt x="788" y="138"/>
                  <a:pt x="777" y="157"/>
                </a:cubicBezTo>
                <a:cubicBezTo>
                  <a:pt x="778" y="142"/>
                  <a:pt x="779" y="124"/>
                  <a:pt x="780" y="106"/>
                </a:cubicBezTo>
                <a:cubicBezTo>
                  <a:pt x="779" y="105"/>
                  <a:pt x="778" y="105"/>
                  <a:pt x="777" y="105"/>
                </a:cubicBezTo>
                <a:cubicBezTo>
                  <a:pt x="771" y="123"/>
                  <a:pt x="765" y="140"/>
                  <a:pt x="758" y="158"/>
                </a:cubicBezTo>
                <a:cubicBezTo>
                  <a:pt x="757" y="158"/>
                  <a:pt x="755" y="158"/>
                  <a:pt x="754" y="158"/>
                </a:cubicBezTo>
                <a:cubicBezTo>
                  <a:pt x="752" y="149"/>
                  <a:pt x="751" y="141"/>
                  <a:pt x="750" y="133"/>
                </a:cubicBezTo>
                <a:cubicBezTo>
                  <a:pt x="735" y="135"/>
                  <a:pt x="734" y="126"/>
                  <a:pt x="738" y="116"/>
                </a:cubicBezTo>
                <a:cubicBezTo>
                  <a:pt x="746" y="95"/>
                  <a:pt x="755" y="75"/>
                  <a:pt x="766" y="51"/>
                </a:cubicBezTo>
                <a:cubicBezTo>
                  <a:pt x="752" y="67"/>
                  <a:pt x="741" y="80"/>
                  <a:pt x="727" y="97"/>
                </a:cubicBezTo>
                <a:cubicBezTo>
                  <a:pt x="730" y="81"/>
                  <a:pt x="732" y="71"/>
                  <a:pt x="736" y="56"/>
                </a:cubicBezTo>
                <a:cubicBezTo>
                  <a:pt x="728" y="69"/>
                  <a:pt x="723" y="77"/>
                  <a:pt x="717" y="86"/>
                </a:cubicBezTo>
                <a:cubicBezTo>
                  <a:pt x="716" y="85"/>
                  <a:pt x="715" y="85"/>
                  <a:pt x="714" y="84"/>
                </a:cubicBezTo>
                <a:cubicBezTo>
                  <a:pt x="717" y="76"/>
                  <a:pt x="720" y="69"/>
                  <a:pt x="722" y="61"/>
                </a:cubicBezTo>
                <a:cubicBezTo>
                  <a:pt x="721" y="60"/>
                  <a:pt x="719" y="60"/>
                  <a:pt x="718" y="59"/>
                </a:cubicBezTo>
                <a:cubicBezTo>
                  <a:pt x="709" y="82"/>
                  <a:pt x="699" y="105"/>
                  <a:pt x="690" y="128"/>
                </a:cubicBezTo>
                <a:cubicBezTo>
                  <a:pt x="667" y="108"/>
                  <a:pt x="698" y="95"/>
                  <a:pt x="692" y="76"/>
                </a:cubicBezTo>
                <a:cubicBezTo>
                  <a:pt x="684" y="82"/>
                  <a:pt x="675" y="89"/>
                  <a:pt x="667" y="95"/>
                </a:cubicBezTo>
                <a:cubicBezTo>
                  <a:pt x="648" y="86"/>
                  <a:pt x="658" y="73"/>
                  <a:pt x="661" y="62"/>
                </a:cubicBezTo>
                <a:cubicBezTo>
                  <a:pt x="644" y="56"/>
                  <a:pt x="655" y="44"/>
                  <a:pt x="656" y="37"/>
                </a:cubicBezTo>
                <a:cubicBezTo>
                  <a:pt x="656" y="26"/>
                  <a:pt x="660" y="15"/>
                  <a:pt x="662" y="4"/>
                </a:cubicBezTo>
                <a:cubicBezTo>
                  <a:pt x="660" y="4"/>
                  <a:pt x="658" y="4"/>
                  <a:pt x="657" y="3"/>
                </a:cubicBezTo>
                <a:cubicBezTo>
                  <a:pt x="649" y="36"/>
                  <a:pt x="642" y="69"/>
                  <a:pt x="634" y="103"/>
                </a:cubicBezTo>
                <a:cubicBezTo>
                  <a:pt x="606" y="93"/>
                  <a:pt x="629" y="76"/>
                  <a:pt x="625" y="62"/>
                </a:cubicBezTo>
                <a:cubicBezTo>
                  <a:pt x="618" y="74"/>
                  <a:pt x="612" y="85"/>
                  <a:pt x="605" y="97"/>
                </a:cubicBezTo>
                <a:cubicBezTo>
                  <a:pt x="586" y="75"/>
                  <a:pt x="598" y="52"/>
                  <a:pt x="598" y="31"/>
                </a:cubicBezTo>
                <a:cubicBezTo>
                  <a:pt x="580" y="53"/>
                  <a:pt x="562" y="75"/>
                  <a:pt x="542" y="99"/>
                </a:cubicBezTo>
                <a:cubicBezTo>
                  <a:pt x="541" y="83"/>
                  <a:pt x="541" y="69"/>
                  <a:pt x="540" y="58"/>
                </a:cubicBezTo>
                <a:cubicBezTo>
                  <a:pt x="535" y="62"/>
                  <a:pt x="527" y="69"/>
                  <a:pt x="520" y="75"/>
                </a:cubicBezTo>
                <a:cubicBezTo>
                  <a:pt x="518" y="85"/>
                  <a:pt x="517" y="96"/>
                  <a:pt x="515" y="111"/>
                </a:cubicBezTo>
                <a:cubicBezTo>
                  <a:pt x="493" y="95"/>
                  <a:pt x="513" y="84"/>
                  <a:pt x="513" y="73"/>
                </a:cubicBezTo>
                <a:cubicBezTo>
                  <a:pt x="505" y="83"/>
                  <a:pt x="497" y="93"/>
                  <a:pt x="489" y="103"/>
                </a:cubicBezTo>
                <a:cubicBezTo>
                  <a:pt x="460" y="83"/>
                  <a:pt x="478" y="63"/>
                  <a:pt x="491" y="40"/>
                </a:cubicBezTo>
                <a:cubicBezTo>
                  <a:pt x="483" y="44"/>
                  <a:pt x="478" y="47"/>
                  <a:pt x="469" y="52"/>
                </a:cubicBezTo>
                <a:cubicBezTo>
                  <a:pt x="473" y="33"/>
                  <a:pt x="475" y="19"/>
                  <a:pt x="478" y="0"/>
                </a:cubicBezTo>
                <a:cubicBezTo>
                  <a:pt x="459" y="32"/>
                  <a:pt x="467" y="70"/>
                  <a:pt x="433" y="94"/>
                </a:cubicBezTo>
                <a:cubicBezTo>
                  <a:pt x="439" y="79"/>
                  <a:pt x="444" y="67"/>
                  <a:pt x="448" y="55"/>
                </a:cubicBezTo>
                <a:cubicBezTo>
                  <a:pt x="448" y="55"/>
                  <a:pt x="447" y="55"/>
                  <a:pt x="447" y="55"/>
                </a:cubicBezTo>
                <a:cubicBezTo>
                  <a:pt x="439" y="66"/>
                  <a:pt x="431" y="77"/>
                  <a:pt x="423" y="88"/>
                </a:cubicBezTo>
                <a:cubicBezTo>
                  <a:pt x="422" y="88"/>
                  <a:pt x="421" y="87"/>
                  <a:pt x="420" y="87"/>
                </a:cubicBezTo>
                <a:cubicBezTo>
                  <a:pt x="422" y="79"/>
                  <a:pt x="424" y="72"/>
                  <a:pt x="428" y="60"/>
                </a:cubicBezTo>
                <a:cubicBezTo>
                  <a:pt x="421" y="69"/>
                  <a:pt x="417" y="75"/>
                  <a:pt x="410" y="83"/>
                </a:cubicBezTo>
                <a:cubicBezTo>
                  <a:pt x="411" y="63"/>
                  <a:pt x="412" y="46"/>
                  <a:pt x="413" y="28"/>
                </a:cubicBezTo>
                <a:cubicBezTo>
                  <a:pt x="403" y="53"/>
                  <a:pt x="394" y="76"/>
                  <a:pt x="385" y="99"/>
                </a:cubicBezTo>
                <a:cubicBezTo>
                  <a:pt x="360" y="90"/>
                  <a:pt x="360" y="75"/>
                  <a:pt x="371" y="56"/>
                </a:cubicBezTo>
                <a:cubicBezTo>
                  <a:pt x="366" y="59"/>
                  <a:pt x="364" y="61"/>
                  <a:pt x="358" y="65"/>
                </a:cubicBezTo>
                <a:cubicBezTo>
                  <a:pt x="362" y="41"/>
                  <a:pt x="365" y="21"/>
                  <a:pt x="368" y="0"/>
                </a:cubicBezTo>
                <a:cubicBezTo>
                  <a:pt x="367" y="0"/>
                  <a:pt x="366" y="0"/>
                  <a:pt x="365" y="0"/>
                </a:cubicBezTo>
                <a:cubicBezTo>
                  <a:pt x="358" y="26"/>
                  <a:pt x="352" y="52"/>
                  <a:pt x="345" y="78"/>
                </a:cubicBezTo>
                <a:cubicBezTo>
                  <a:pt x="343" y="79"/>
                  <a:pt x="341" y="79"/>
                  <a:pt x="340" y="79"/>
                </a:cubicBezTo>
                <a:cubicBezTo>
                  <a:pt x="338" y="72"/>
                  <a:pt x="337" y="64"/>
                  <a:pt x="335" y="56"/>
                </a:cubicBezTo>
                <a:cubicBezTo>
                  <a:pt x="328" y="68"/>
                  <a:pt x="320" y="80"/>
                  <a:pt x="312" y="95"/>
                </a:cubicBezTo>
                <a:cubicBezTo>
                  <a:pt x="291" y="76"/>
                  <a:pt x="305" y="54"/>
                  <a:pt x="303" y="34"/>
                </a:cubicBezTo>
                <a:cubicBezTo>
                  <a:pt x="289" y="50"/>
                  <a:pt x="275" y="66"/>
                  <a:pt x="260" y="83"/>
                </a:cubicBezTo>
                <a:cubicBezTo>
                  <a:pt x="259" y="76"/>
                  <a:pt x="259" y="72"/>
                  <a:pt x="258" y="66"/>
                </a:cubicBezTo>
                <a:cubicBezTo>
                  <a:pt x="252" y="73"/>
                  <a:pt x="247" y="78"/>
                  <a:pt x="245" y="80"/>
                </a:cubicBezTo>
                <a:cubicBezTo>
                  <a:pt x="235" y="75"/>
                  <a:pt x="227" y="70"/>
                  <a:pt x="218" y="65"/>
                </a:cubicBezTo>
                <a:cubicBezTo>
                  <a:pt x="210" y="77"/>
                  <a:pt x="201" y="88"/>
                  <a:pt x="191" y="103"/>
                </a:cubicBezTo>
                <a:cubicBezTo>
                  <a:pt x="174" y="69"/>
                  <a:pt x="174" y="39"/>
                  <a:pt x="180" y="8"/>
                </a:cubicBezTo>
                <a:cubicBezTo>
                  <a:pt x="172" y="35"/>
                  <a:pt x="168" y="62"/>
                  <a:pt x="163" y="89"/>
                </a:cubicBezTo>
                <a:cubicBezTo>
                  <a:pt x="162" y="95"/>
                  <a:pt x="155" y="99"/>
                  <a:pt x="151" y="104"/>
                </a:cubicBezTo>
                <a:cubicBezTo>
                  <a:pt x="148" y="98"/>
                  <a:pt x="143" y="91"/>
                  <a:pt x="144" y="85"/>
                </a:cubicBezTo>
                <a:cubicBezTo>
                  <a:pt x="145" y="76"/>
                  <a:pt x="150" y="67"/>
                  <a:pt x="154" y="58"/>
                </a:cubicBezTo>
                <a:cubicBezTo>
                  <a:pt x="153" y="57"/>
                  <a:pt x="152" y="57"/>
                  <a:pt x="151" y="56"/>
                </a:cubicBezTo>
                <a:cubicBezTo>
                  <a:pt x="144" y="69"/>
                  <a:pt x="137" y="82"/>
                  <a:pt x="129" y="96"/>
                </a:cubicBezTo>
                <a:cubicBezTo>
                  <a:pt x="105" y="74"/>
                  <a:pt x="123" y="49"/>
                  <a:pt x="121" y="24"/>
                </a:cubicBezTo>
                <a:cubicBezTo>
                  <a:pt x="104" y="54"/>
                  <a:pt x="107" y="92"/>
                  <a:pt x="75" y="111"/>
                </a:cubicBezTo>
                <a:cubicBezTo>
                  <a:pt x="68" y="101"/>
                  <a:pt x="61" y="90"/>
                  <a:pt x="53" y="79"/>
                </a:cubicBezTo>
                <a:cubicBezTo>
                  <a:pt x="51" y="94"/>
                  <a:pt x="50" y="106"/>
                  <a:pt x="48" y="121"/>
                </a:cubicBezTo>
                <a:cubicBezTo>
                  <a:pt x="40" y="114"/>
                  <a:pt x="35" y="109"/>
                  <a:pt x="30" y="105"/>
                </a:cubicBezTo>
                <a:cubicBezTo>
                  <a:pt x="44" y="121"/>
                  <a:pt x="48" y="138"/>
                  <a:pt x="37" y="160"/>
                </a:cubicBezTo>
                <a:cubicBezTo>
                  <a:pt x="30" y="149"/>
                  <a:pt x="24" y="139"/>
                  <a:pt x="18" y="130"/>
                </a:cubicBezTo>
                <a:cubicBezTo>
                  <a:pt x="17" y="130"/>
                  <a:pt x="15" y="131"/>
                  <a:pt x="14" y="132"/>
                </a:cubicBezTo>
                <a:cubicBezTo>
                  <a:pt x="20" y="149"/>
                  <a:pt x="27" y="166"/>
                  <a:pt x="33" y="183"/>
                </a:cubicBezTo>
                <a:cubicBezTo>
                  <a:pt x="32" y="183"/>
                  <a:pt x="30" y="184"/>
                  <a:pt x="28" y="185"/>
                </a:cubicBezTo>
                <a:cubicBezTo>
                  <a:pt x="25" y="179"/>
                  <a:pt x="22" y="174"/>
                  <a:pt x="18" y="168"/>
                </a:cubicBezTo>
                <a:cubicBezTo>
                  <a:pt x="14" y="164"/>
                  <a:pt x="11" y="159"/>
                  <a:pt x="6" y="154"/>
                </a:cubicBezTo>
                <a:cubicBezTo>
                  <a:pt x="15" y="181"/>
                  <a:pt x="23" y="205"/>
                  <a:pt x="31" y="231"/>
                </a:cubicBezTo>
                <a:cubicBezTo>
                  <a:pt x="18" y="233"/>
                  <a:pt x="10" y="234"/>
                  <a:pt x="3" y="235"/>
                </a:cubicBezTo>
                <a:cubicBezTo>
                  <a:pt x="0" y="261"/>
                  <a:pt x="0" y="261"/>
                  <a:pt x="24" y="261"/>
                </a:cubicBezTo>
                <a:cubicBezTo>
                  <a:pt x="285" y="261"/>
                  <a:pt x="546" y="261"/>
                  <a:pt x="806" y="261"/>
                </a:cubicBezTo>
                <a:cubicBezTo>
                  <a:pt x="815" y="261"/>
                  <a:pt x="824" y="261"/>
                  <a:pt x="834" y="261"/>
                </a:cubicBezTo>
                <a:cubicBezTo>
                  <a:pt x="834" y="251"/>
                  <a:pt x="834" y="243"/>
                  <a:pt x="834" y="238"/>
                </a:cubicBezTo>
                <a:cubicBezTo>
                  <a:pt x="822" y="233"/>
                  <a:pt x="807" y="231"/>
                  <a:pt x="804" y="224"/>
                </a:cubicBezTo>
                <a:close/>
              </a:path>
            </a:pathLst>
          </a:custGeom>
          <a:solidFill>
            <a:srgbClr val="081F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9" name="Freeform 28"/>
          <p:cNvSpPr/>
          <p:nvPr/>
        </p:nvSpPr>
        <p:spPr bwMode="auto">
          <a:xfrm>
            <a:off x="10687526" y="4964839"/>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0" name="Freeform 29"/>
          <p:cNvSpPr/>
          <p:nvPr/>
        </p:nvSpPr>
        <p:spPr bwMode="auto">
          <a:xfrm>
            <a:off x="6862284" y="5424512"/>
            <a:ext cx="631825" cy="1023938"/>
          </a:xfrm>
          <a:custGeom>
            <a:avLst/>
            <a:gdLst>
              <a:gd name="T0" fmla="*/ 63 w 149"/>
              <a:gd name="T1" fmla="*/ 0 h 241"/>
              <a:gd name="T2" fmla="*/ 95 w 149"/>
              <a:gd name="T3" fmla="*/ 52 h 241"/>
              <a:gd name="T4" fmla="*/ 85 w 149"/>
              <a:gd name="T5" fmla="*/ 51 h 241"/>
              <a:gd name="T6" fmla="*/ 109 w 149"/>
              <a:gd name="T7" fmla="*/ 86 h 241"/>
              <a:gd name="T8" fmla="*/ 98 w 149"/>
              <a:gd name="T9" fmla="*/ 89 h 241"/>
              <a:gd name="T10" fmla="*/ 125 w 149"/>
              <a:gd name="T11" fmla="*/ 130 h 241"/>
              <a:gd name="T12" fmla="*/ 106 w 149"/>
              <a:gd name="T13" fmla="*/ 131 h 241"/>
              <a:gd name="T14" fmla="*/ 136 w 149"/>
              <a:gd name="T15" fmla="*/ 169 h 241"/>
              <a:gd name="T16" fmla="*/ 118 w 149"/>
              <a:gd name="T17" fmla="*/ 172 h 241"/>
              <a:gd name="T18" fmla="*/ 149 w 149"/>
              <a:gd name="T19" fmla="*/ 208 h 241"/>
              <a:gd name="T20" fmla="*/ 105 w 149"/>
              <a:gd name="T21" fmla="*/ 214 h 241"/>
              <a:gd name="T22" fmla="*/ 108 w 149"/>
              <a:gd name="T23" fmla="*/ 221 h 241"/>
              <a:gd name="T24" fmla="*/ 83 w 149"/>
              <a:gd name="T25" fmla="*/ 219 h 241"/>
              <a:gd name="T26" fmla="*/ 84 w 149"/>
              <a:gd name="T27" fmla="*/ 223 h 241"/>
              <a:gd name="T28" fmla="*/ 77 w 149"/>
              <a:gd name="T29" fmla="*/ 224 h 241"/>
              <a:gd name="T30" fmla="*/ 79 w 149"/>
              <a:gd name="T31" fmla="*/ 240 h 241"/>
              <a:gd name="T32" fmla="*/ 61 w 149"/>
              <a:gd name="T33" fmla="*/ 241 h 241"/>
              <a:gd name="T34" fmla="*/ 63 w 149"/>
              <a:gd name="T35" fmla="*/ 223 h 241"/>
              <a:gd name="T36" fmla="*/ 55 w 149"/>
              <a:gd name="T37" fmla="*/ 224 h 241"/>
              <a:gd name="T38" fmla="*/ 55 w 149"/>
              <a:gd name="T39" fmla="*/ 220 h 241"/>
              <a:gd name="T40" fmla="*/ 29 w 149"/>
              <a:gd name="T41" fmla="*/ 224 h 241"/>
              <a:gd name="T42" fmla="*/ 32 w 149"/>
              <a:gd name="T43" fmla="*/ 215 h 241"/>
              <a:gd name="T44" fmla="*/ 0 w 149"/>
              <a:gd name="T45" fmla="*/ 215 h 241"/>
              <a:gd name="T46" fmla="*/ 24 w 149"/>
              <a:gd name="T47" fmla="*/ 177 h 241"/>
              <a:gd name="T48" fmla="*/ 8 w 149"/>
              <a:gd name="T49" fmla="*/ 176 h 241"/>
              <a:gd name="T50" fmla="*/ 33 w 149"/>
              <a:gd name="T51" fmla="*/ 134 h 241"/>
              <a:gd name="T52" fmla="*/ 15 w 149"/>
              <a:gd name="T53" fmla="*/ 137 h 241"/>
              <a:gd name="T54" fmla="*/ 38 w 149"/>
              <a:gd name="T55" fmla="*/ 91 h 241"/>
              <a:gd name="T56" fmla="*/ 26 w 149"/>
              <a:gd name="T57" fmla="*/ 90 h 241"/>
              <a:gd name="T58" fmla="*/ 47 w 149"/>
              <a:gd name="T59" fmla="*/ 53 h 241"/>
              <a:gd name="T60" fmla="*/ 37 w 149"/>
              <a:gd name="T61" fmla="*/ 55 h 241"/>
              <a:gd name="T62" fmla="*/ 52 w 149"/>
              <a:gd name="T63" fmla="*/ 31 h 241"/>
              <a:gd name="T64" fmla="*/ 63 w 149"/>
              <a:gd name="T65"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 h="241">
                <a:moveTo>
                  <a:pt x="63" y="0"/>
                </a:moveTo>
                <a:cubicBezTo>
                  <a:pt x="63" y="0"/>
                  <a:pt x="82" y="43"/>
                  <a:pt x="95" y="52"/>
                </a:cubicBezTo>
                <a:cubicBezTo>
                  <a:pt x="87" y="52"/>
                  <a:pt x="85" y="51"/>
                  <a:pt x="85" y="51"/>
                </a:cubicBezTo>
                <a:cubicBezTo>
                  <a:pt x="85" y="51"/>
                  <a:pt x="87" y="73"/>
                  <a:pt x="109" y="86"/>
                </a:cubicBezTo>
                <a:cubicBezTo>
                  <a:pt x="102" y="90"/>
                  <a:pt x="98" y="89"/>
                  <a:pt x="98" y="89"/>
                </a:cubicBezTo>
                <a:cubicBezTo>
                  <a:pt x="98" y="89"/>
                  <a:pt x="110" y="123"/>
                  <a:pt x="125" y="130"/>
                </a:cubicBezTo>
                <a:cubicBezTo>
                  <a:pt x="113" y="131"/>
                  <a:pt x="106" y="131"/>
                  <a:pt x="106" y="131"/>
                </a:cubicBezTo>
                <a:cubicBezTo>
                  <a:pt x="106" y="131"/>
                  <a:pt x="123" y="162"/>
                  <a:pt x="136" y="169"/>
                </a:cubicBezTo>
                <a:cubicBezTo>
                  <a:pt x="120" y="174"/>
                  <a:pt x="118" y="172"/>
                  <a:pt x="118" y="172"/>
                </a:cubicBezTo>
                <a:cubicBezTo>
                  <a:pt x="118" y="172"/>
                  <a:pt x="140" y="204"/>
                  <a:pt x="149" y="208"/>
                </a:cubicBezTo>
                <a:cubicBezTo>
                  <a:pt x="137" y="212"/>
                  <a:pt x="105" y="214"/>
                  <a:pt x="105" y="214"/>
                </a:cubicBezTo>
                <a:cubicBezTo>
                  <a:pt x="105" y="214"/>
                  <a:pt x="106" y="219"/>
                  <a:pt x="108" y="221"/>
                </a:cubicBezTo>
                <a:cubicBezTo>
                  <a:pt x="102" y="220"/>
                  <a:pt x="83" y="219"/>
                  <a:pt x="83" y="219"/>
                </a:cubicBezTo>
                <a:cubicBezTo>
                  <a:pt x="84" y="223"/>
                  <a:pt x="84" y="223"/>
                  <a:pt x="84" y="223"/>
                </a:cubicBezTo>
                <a:cubicBezTo>
                  <a:pt x="77" y="224"/>
                  <a:pt x="77" y="224"/>
                  <a:pt x="77" y="224"/>
                </a:cubicBezTo>
                <a:cubicBezTo>
                  <a:pt x="77" y="224"/>
                  <a:pt x="78" y="237"/>
                  <a:pt x="79" y="240"/>
                </a:cubicBezTo>
                <a:cubicBezTo>
                  <a:pt x="73" y="240"/>
                  <a:pt x="61" y="241"/>
                  <a:pt x="61" y="241"/>
                </a:cubicBezTo>
                <a:cubicBezTo>
                  <a:pt x="63" y="223"/>
                  <a:pt x="63" y="223"/>
                  <a:pt x="63" y="223"/>
                </a:cubicBezTo>
                <a:cubicBezTo>
                  <a:pt x="55" y="224"/>
                  <a:pt x="55" y="224"/>
                  <a:pt x="55" y="224"/>
                </a:cubicBezTo>
                <a:cubicBezTo>
                  <a:pt x="55" y="220"/>
                  <a:pt x="55" y="220"/>
                  <a:pt x="55" y="220"/>
                </a:cubicBezTo>
                <a:cubicBezTo>
                  <a:pt x="55" y="220"/>
                  <a:pt x="36" y="223"/>
                  <a:pt x="29" y="224"/>
                </a:cubicBezTo>
                <a:cubicBezTo>
                  <a:pt x="32" y="222"/>
                  <a:pt x="32" y="215"/>
                  <a:pt x="32" y="215"/>
                </a:cubicBezTo>
                <a:cubicBezTo>
                  <a:pt x="32" y="215"/>
                  <a:pt x="6" y="217"/>
                  <a:pt x="0" y="215"/>
                </a:cubicBezTo>
                <a:cubicBezTo>
                  <a:pt x="2" y="214"/>
                  <a:pt x="24" y="177"/>
                  <a:pt x="24" y="177"/>
                </a:cubicBezTo>
                <a:cubicBezTo>
                  <a:pt x="24" y="177"/>
                  <a:pt x="13" y="178"/>
                  <a:pt x="8" y="176"/>
                </a:cubicBezTo>
                <a:cubicBezTo>
                  <a:pt x="14" y="171"/>
                  <a:pt x="35" y="147"/>
                  <a:pt x="33" y="134"/>
                </a:cubicBezTo>
                <a:cubicBezTo>
                  <a:pt x="27" y="135"/>
                  <a:pt x="19" y="138"/>
                  <a:pt x="15" y="137"/>
                </a:cubicBezTo>
                <a:cubicBezTo>
                  <a:pt x="16" y="135"/>
                  <a:pt x="39" y="102"/>
                  <a:pt x="38" y="91"/>
                </a:cubicBezTo>
                <a:cubicBezTo>
                  <a:pt x="38" y="91"/>
                  <a:pt x="30" y="94"/>
                  <a:pt x="26" y="90"/>
                </a:cubicBezTo>
                <a:cubicBezTo>
                  <a:pt x="29" y="88"/>
                  <a:pt x="46" y="73"/>
                  <a:pt x="47" y="53"/>
                </a:cubicBezTo>
                <a:cubicBezTo>
                  <a:pt x="41" y="55"/>
                  <a:pt x="37" y="55"/>
                  <a:pt x="37" y="55"/>
                </a:cubicBezTo>
                <a:cubicBezTo>
                  <a:pt x="37" y="55"/>
                  <a:pt x="48" y="40"/>
                  <a:pt x="52" y="31"/>
                </a:cubicBezTo>
                <a:cubicBezTo>
                  <a:pt x="58" y="19"/>
                  <a:pt x="63" y="0"/>
                  <a:pt x="63"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1" name="Freeform 30"/>
          <p:cNvSpPr/>
          <p:nvPr/>
        </p:nvSpPr>
        <p:spPr bwMode="auto">
          <a:xfrm>
            <a:off x="5610071" y="5716821"/>
            <a:ext cx="560388" cy="904875"/>
          </a:xfrm>
          <a:custGeom>
            <a:avLst/>
            <a:gdLst>
              <a:gd name="T0" fmla="*/ 77 w 132"/>
              <a:gd name="T1" fmla="*/ 0 h 213"/>
              <a:gd name="T2" fmla="*/ 99 w 132"/>
              <a:gd name="T3" fmla="*/ 48 h 213"/>
              <a:gd name="T4" fmla="*/ 91 w 132"/>
              <a:gd name="T5" fmla="*/ 47 h 213"/>
              <a:gd name="T6" fmla="*/ 108 w 132"/>
              <a:gd name="T7" fmla="*/ 80 h 213"/>
              <a:gd name="T8" fmla="*/ 99 w 132"/>
              <a:gd name="T9" fmla="*/ 82 h 213"/>
              <a:gd name="T10" fmla="*/ 119 w 132"/>
              <a:gd name="T11" fmla="*/ 121 h 213"/>
              <a:gd name="T12" fmla="*/ 102 w 132"/>
              <a:gd name="T13" fmla="*/ 119 h 213"/>
              <a:gd name="T14" fmla="*/ 125 w 132"/>
              <a:gd name="T15" fmla="*/ 155 h 213"/>
              <a:gd name="T16" fmla="*/ 109 w 132"/>
              <a:gd name="T17" fmla="*/ 157 h 213"/>
              <a:gd name="T18" fmla="*/ 132 w 132"/>
              <a:gd name="T19" fmla="*/ 191 h 213"/>
              <a:gd name="T20" fmla="*/ 93 w 132"/>
              <a:gd name="T21" fmla="*/ 192 h 213"/>
              <a:gd name="T22" fmla="*/ 96 w 132"/>
              <a:gd name="T23" fmla="*/ 199 h 213"/>
              <a:gd name="T24" fmla="*/ 74 w 132"/>
              <a:gd name="T25" fmla="*/ 195 h 213"/>
              <a:gd name="T26" fmla="*/ 74 w 132"/>
              <a:gd name="T27" fmla="*/ 199 h 213"/>
              <a:gd name="T28" fmla="*/ 68 w 132"/>
              <a:gd name="T29" fmla="*/ 198 h 213"/>
              <a:gd name="T30" fmla="*/ 68 w 132"/>
              <a:gd name="T31" fmla="*/ 213 h 213"/>
              <a:gd name="T32" fmla="*/ 52 w 132"/>
              <a:gd name="T33" fmla="*/ 212 h 213"/>
              <a:gd name="T34" fmla="*/ 56 w 132"/>
              <a:gd name="T35" fmla="*/ 196 h 213"/>
              <a:gd name="T36" fmla="*/ 49 w 132"/>
              <a:gd name="T37" fmla="*/ 197 h 213"/>
              <a:gd name="T38" fmla="*/ 49 w 132"/>
              <a:gd name="T39" fmla="*/ 193 h 213"/>
              <a:gd name="T40" fmla="*/ 25 w 132"/>
              <a:gd name="T41" fmla="*/ 195 h 213"/>
              <a:gd name="T42" fmla="*/ 29 w 132"/>
              <a:gd name="T43" fmla="*/ 186 h 213"/>
              <a:gd name="T44" fmla="*/ 0 w 132"/>
              <a:gd name="T45" fmla="*/ 184 h 213"/>
              <a:gd name="T46" fmla="*/ 26 w 132"/>
              <a:gd name="T47" fmla="*/ 153 h 213"/>
              <a:gd name="T48" fmla="*/ 12 w 132"/>
              <a:gd name="T49" fmla="*/ 149 h 213"/>
              <a:gd name="T50" fmla="*/ 37 w 132"/>
              <a:gd name="T51" fmla="*/ 115 h 213"/>
              <a:gd name="T52" fmla="*/ 21 w 132"/>
              <a:gd name="T53" fmla="*/ 116 h 213"/>
              <a:gd name="T54" fmla="*/ 46 w 132"/>
              <a:gd name="T55" fmla="*/ 78 h 213"/>
              <a:gd name="T56" fmla="*/ 35 w 132"/>
              <a:gd name="T57" fmla="*/ 76 h 213"/>
              <a:gd name="T58" fmla="*/ 58 w 132"/>
              <a:gd name="T59" fmla="*/ 45 h 213"/>
              <a:gd name="T60" fmla="*/ 49 w 132"/>
              <a:gd name="T61" fmla="*/ 46 h 213"/>
              <a:gd name="T62" fmla="*/ 64 w 132"/>
              <a:gd name="T63" fmla="*/ 26 h 213"/>
              <a:gd name="T64" fmla="*/ 77 w 132"/>
              <a:gd name="T65"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213">
                <a:moveTo>
                  <a:pt x="77" y="0"/>
                </a:moveTo>
                <a:cubicBezTo>
                  <a:pt x="77" y="0"/>
                  <a:pt x="89" y="39"/>
                  <a:pt x="99" y="48"/>
                </a:cubicBezTo>
                <a:cubicBezTo>
                  <a:pt x="93" y="48"/>
                  <a:pt x="91" y="47"/>
                  <a:pt x="91" y="47"/>
                </a:cubicBezTo>
                <a:cubicBezTo>
                  <a:pt x="91" y="47"/>
                  <a:pt x="91" y="66"/>
                  <a:pt x="108" y="80"/>
                </a:cubicBezTo>
                <a:cubicBezTo>
                  <a:pt x="102" y="83"/>
                  <a:pt x="99" y="82"/>
                  <a:pt x="99" y="82"/>
                </a:cubicBezTo>
                <a:cubicBezTo>
                  <a:pt x="99" y="82"/>
                  <a:pt x="106" y="112"/>
                  <a:pt x="119" y="121"/>
                </a:cubicBezTo>
                <a:cubicBezTo>
                  <a:pt x="108" y="120"/>
                  <a:pt x="102" y="119"/>
                  <a:pt x="102" y="119"/>
                </a:cubicBezTo>
                <a:cubicBezTo>
                  <a:pt x="102" y="119"/>
                  <a:pt x="114" y="148"/>
                  <a:pt x="125" y="155"/>
                </a:cubicBezTo>
                <a:cubicBezTo>
                  <a:pt x="110" y="158"/>
                  <a:pt x="109" y="157"/>
                  <a:pt x="109" y="157"/>
                </a:cubicBezTo>
                <a:cubicBezTo>
                  <a:pt x="109" y="157"/>
                  <a:pt x="125" y="187"/>
                  <a:pt x="132" y="191"/>
                </a:cubicBezTo>
                <a:cubicBezTo>
                  <a:pt x="122" y="193"/>
                  <a:pt x="93" y="192"/>
                  <a:pt x="93" y="192"/>
                </a:cubicBezTo>
                <a:cubicBezTo>
                  <a:pt x="93" y="192"/>
                  <a:pt x="94" y="197"/>
                  <a:pt x="96" y="199"/>
                </a:cubicBezTo>
                <a:cubicBezTo>
                  <a:pt x="90" y="197"/>
                  <a:pt x="74" y="195"/>
                  <a:pt x="74" y="195"/>
                </a:cubicBezTo>
                <a:cubicBezTo>
                  <a:pt x="74" y="199"/>
                  <a:pt x="74" y="199"/>
                  <a:pt x="74" y="199"/>
                </a:cubicBezTo>
                <a:cubicBezTo>
                  <a:pt x="68" y="198"/>
                  <a:pt x="68" y="198"/>
                  <a:pt x="68" y="198"/>
                </a:cubicBezTo>
                <a:cubicBezTo>
                  <a:pt x="68" y="198"/>
                  <a:pt x="67" y="210"/>
                  <a:pt x="68" y="213"/>
                </a:cubicBezTo>
                <a:cubicBezTo>
                  <a:pt x="63" y="212"/>
                  <a:pt x="52" y="212"/>
                  <a:pt x="52" y="212"/>
                </a:cubicBezTo>
                <a:cubicBezTo>
                  <a:pt x="56" y="196"/>
                  <a:pt x="56" y="196"/>
                  <a:pt x="56" y="196"/>
                </a:cubicBezTo>
                <a:cubicBezTo>
                  <a:pt x="49" y="197"/>
                  <a:pt x="49" y="197"/>
                  <a:pt x="49" y="197"/>
                </a:cubicBezTo>
                <a:cubicBezTo>
                  <a:pt x="49" y="193"/>
                  <a:pt x="49" y="193"/>
                  <a:pt x="49" y="193"/>
                </a:cubicBezTo>
                <a:cubicBezTo>
                  <a:pt x="49" y="193"/>
                  <a:pt x="31" y="194"/>
                  <a:pt x="25" y="195"/>
                </a:cubicBezTo>
                <a:cubicBezTo>
                  <a:pt x="28" y="192"/>
                  <a:pt x="29" y="186"/>
                  <a:pt x="29" y="186"/>
                </a:cubicBezTo>
                <a:cubicBezTo>
                  <a:pt x="29" y="186"/>
                  <a:pt x="5" y="185"/>
                  <a:pt x="0" y="184"/>
                </a:cubicBezTo>
                <a:cubicBezTo>
                  <a:pt x="3" y="183"/>
                  <a:pt x="26" y="153"/>
                  <a:pt x="26" y="153"/>
                </a:cubicBezTo>
                <a:cubicBezTo>
                  <a:pt x="26" y="153"/>
                  <a:pt x="15" y="152"/>
                  <a:pt x="12" y="149"/>
                </a:cubicBezTo>
                <a:cubicBezTo>
                  <a:pt x="17" y="146"/>
                  <a:pt x="38" y="127"/>
                  <a:pt x="37" y="115"/>
                </a:cubicBezTo>
                <a:cubicBezTo>
                  <a:pt x="32" y="115"/>
                  <a:pt x="25" y="117"/>
                  <a:pt x="21" y="116"/>
                </a:cubicBezTo>
                <a:cubicBezTo>
                  <a:pt x="22" y="114"/>
                  <a:pt x="46" y="88"/>
                  <a:pt x="46" y="78"/>
                </a:cubicBezTo>
                <a:cubicBezTo>
                  <a:pt x="46" y="78"/>
                  <a:pt x="39" y="80"/>
                  <a:pt x="35" y="76"/>
                </a:cubicBezTo>
                <a:cubicBezTo>
                  <a:pt x="38" y="74"/>
                  <a:pt x="55" y="62"/>
                  <a:pt x="58" y="45"/>
                </a:cubicBezTo>
                <a:cubicBezTo>
                  <a:pt x="52" y="46"/>
                  <a:pt x="49" y="46"/>
                  <a:pt x="49" y="46"/>
                </a:cubicBezTo>
                <a:cubicBezTo>
                  <a:pt x="49" y="46"/>
                  <a:pt x="59" y="34"/>
                  <a:pt x="64" y="26"/>
                </a:cubicBezTo>
                <a:cubicBezTo>
                  <a:pt x="70" y="16"/>
                  <a:pt x="77" y="0"/>
                  <a:pt x="77"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2" name="Freeform 28"/>
          <p:cNvSpPr/>
          <p:nvPr/>
        </p:nvSpPr>
        <p:spPr bwMode="auto">
          <a:xfrm>
            <a:off x="1393093" y="5225393"/>
            <a:ext cx="895350" cy="1452563"/>
          </a:xfrm>
          <a:custGeom>
            <a:avLst/>
            <a:gdLst>
              <a:gd name="T0" fmla="*/ 104 w 211"/>
              <a:gd name="T1" fmla="*/ 0 h 342"/>
              <a:gd name="T2" fmla="*/ 145 w 211"/>
              <a:gd name="T3" fmla="*/ 76 h 342"/>
              <a:gd name="T4" fmla="*/ 131 w 211"/>
              <a:gd name="T5" fmla="*/ 74 h 342"/>
              <a:gd name="T6" fmla="*/ 162 w 211"/>
              <a:gd name="T7" fmla="*/ 126 h 342"/>
              <a:gd name="T8" fmla="*/ 147 w 211"/>
              <a:gd name="T9" fmla="*/ 129 h 342"/>
              <a:gd name="T10" fmla="*/ 182 w 211"/>
              <a:gd name="T11" fmla="*/ 189 h 342"/>
              <a:gd name="T12" fmla="*/ 156 w 211"/>
              <a:gd name="T13" fmla="*/ 188 h 342"/>
              <a:gd name="T14" fmla="*/ 195 w 211"/>
              <a:gd name="T15" fmla="*/ 244 h 342"/>
              <a:gd name="T16" fmla="*/ 170 w 211"/>
              <a:gd name="T17" fmla="*/ 248 h 342"/>
              <a:gd name="T18" fmla="*/ 211 w 211"/>
              <a:gd name="T19" fmla="*/ 301 h 342"/>
              <a:gd name="T20" fmla="*/ 149 w 211"/>
              <a:gd name="T21" fmla="*/ 306 h 342"/>
              <a:gd name="T22" fmla="*/ 153 w 211"/>
              <a:gd name="T23" fmla="*/ 316 h 342"/>
              <a:gd name="T24" fmla="*/ 118 w 211"/>
              <a:gd name="T25" fmla="*/ 311 h 342"/>
              <a:gd name="T26" fmla="*/ 118 w 211"/>
              <a:gd name="T27" fmla="*/ 318 h 342"/>
              <a:gd name="T28" fmla="*/ 109 w 211"/>
              <a:gd name="T29" fmla="*/ 318 h 342"/>
              <a:gd name="T30" fmla="*/ 111 w 211"/>
              <a:gd name="T31" fmla="*/ 341 h 342"/>
              <a:gd name="T32" fmla="*/ 84 w 211"/>
              <a:gd name="T33" fmla="*/ 342 h 342"/>
              <a:gd name="T34" fmla="*/ 89 w 211"/>
              <a:gd name="T35" fmla="*/ 316 h 342"/>
              <a:gd name="T36" fmla="*/ 78 w 211"/>
              <a:gd name="T37" fmla="*/ 317 h 342"/>
              <a:gd name="T38" fmla="*/ 78 w 211"/>
              <a:gd name="T39" fmla="*/ 311 h 342"/>
              <a:gd name="T40" fmla="*/ 41 w 211"/>
              <a:gd name="T41" fmla="*/ 316 h 342"/>
              <a:gd name="T42" fmla="*/ 45 w 211"/>
              <a:gd name="T43" fmla="*/ 303 h 342"/>
              <a:gd name="T44" fmla="*/ 0 w 211"/>
              <a:gd name="T45" fmla="*/ 301 h 342"/>
              <a:gd name="T46" fmla="*/ 37 w 211"/>
              <a:gd name="T47" fmla="*/ 249 h 342"/>
              <a:gd name="T48" fmla="*/ 15 w 211"/>
              <a:gd name="T49" fmla="*/ 246 h 342"/>
              <a:gd name="T50" fmla="*/ 52 w 211"/>
              <a:gd name="T51" fmla="*/ 188 h 342"/>
              <a:gd name="T52" fmla="*/ 27 w 211"/>
              <a:gd name="T53" fmla="*/ 191 h 342"/>
              <a:gd name="T54" fmla="*/ 62 w 211"/>
              <a:gd name="T55" fmla="*/ 128 h 342"/>
              <a:gd name="T56" fmla="*/ 45 w 211"/>
              <a:gd name="T57" fmla="*/ 126 h 342"/>
              <a:gd name="T58" fmla="*/ 78 w 211"/>
              <a:gd name="T59" fmla="*/ 75 h 342"/>
              <a:gd name="T60" fmla="*/ 63 w 211"/>
              <a:gd name="T61" fmla="*/ 77 h 342"/>
              <a:gd name="T62" fmla="*/ 86 w 211"/>
              <a:gd name="T63" fmla="*/ 44 h 342"/>
              <a:gd name="T64" fmla="*/ 104 w 211"/>
              <a:gd name="T65"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1" h="342">
                <a:moveTo>
                  <a:pt x="104" y="0"/>
                </a:moveTo>
                <a:cubicBezTo>
                  <a:pt x="104" y="0"/>
                  <a:pt x="127" y="62"/>
                  <a:pt x="145" y="76"/>
                </a:cubicBezTo>
                <a:cubicBezTo>
                  <a:pt x="134" y="76"/>
                  <a:pt x="131" y="74"/>
                  <a:pt x="131" y="74"/>
                </a:cubicBezTo>
                <a:cubicBezTo>
                  <a:pt x="131" y="74"/>
                  <a:pt x="133" y="105"/>
                  <a:pt x="162" y="126"/>
                </a:cubicBezTo>
                <a:cubicBezTo>
                  <a:pt x="152" y="130"/>
                  <a:pt x="147" y="129"/>
                  <a:pt x="147" y="129"/>
                </a:cubicBezTo>
                <a:cubicBezTo>
                  <a:pt x="147" y="129"/>
                  <a:pt x="162" y="177"/>
                  <a:pt x="182" y="189"/>
                </a:cubicBezTo>
                <a:cubicBezTo>
                  <a:pt x="165" y="189"/>
                  <a:pt x="156" y="188"/>
                  <a:pt x="156" y="188"/>
                </a:cubicBezTo>
                <a:cubicBezTo>
                  <a:pt x="156" y="188"/>
                  <a:pt x="177" y="233"/>
                  <a:pt x="195" y="244"/>
                </a:cubicBezTo>
                <a:cubicBezTo>
                  <a:pt x="172" y="250"/>
                  <a:pt x="170" y="248"/>
                  <a:pt x="170" y="248"/>
                </a:cubicBezTo>
                <a:cubicBezTo>
                  <a:pt x="170" y="248"/>
                  <a:pt x="199" y="294"/>
                  <a:pt x="211" y="301"/>
                </a:cubicBezTo>
                <a:cubicBezTo>
                  <a:pt x="194" y="305"/>
                  <a:pt x="149" y="306"/>
                  <a:pt x="149" y="306"/>
                </a:cubicBezTo>
                <a:cubicBezTo>
                  <a:pt x="149" y="306"/>
                  <a:pt x="151" y="313"/>
                  <a:pt x="153" y="316"/>
                </a:cubicBezTo>
                <a:cubicBezTo>
                  <a:pt x="144" y="315"/>
                  <a:pt x="118" y="311"/>
                  <a:pt x="118" y="311"/>
                </a:cubicBezTo>
                <a:cubicBezTo>
                  <a:pt x="118" y="318"/>
                  <a:pt x="118" y="318"/>
                  <a:pt x="118" y="318"/>
                </a:cubicBezTo>
                <a:cubicBezTo>
                  <a:pt x="109" y="318"/>
                  <a:pt x="109" y="318"/>
                  <a:pt x="109" y="318"/>
                </a:cubicBezTo>
                <a:cubicBezTo>
                  <a:pt x="109" y="318"/>
                  <a:pt x="109" y="336"/>
                  <a:pt x="111" y="341"/>
                </a:cubicBezTo>
                <a:cubicBezTo>
                  <a:pt x="102" y="340"/>
                  <a:pt x="84" y="342"/>
                  <a:pt x="84" y="342"/>
                </a:cubicBezTo>
                <a:cubicBezTo>
                  <a:pt x="89" y="316"/>
                  <a:pt x="89" y="316"/>
                  <a:pt x="89" y="316"/>
                </a:cubicBezTo>
                <a:cubicBezTo>
                  <a:pt x="78" y="317"/>
                  <a:pt x="78" y="317"/>
                  <a:pt x="78" y="317"/>
                </a:cubicBezTo>
                <a:cubicBezTo>
                  <a:pt x="78" y="311"/>
                  <a:pt x="78" y="311"/>
                  <a:pt x="78" y="311"/>
                </a:cubicBezTo>
                <a:cubicBezTo>
                  <a:pt x="78" y="311"/>
                  <a:pt x="50" y="315"/>
                  <a:pt x="41" y="316"/>
                </a:cubicBezTo>
                <a:cubicBezTo>
                  <a:pt x="45" y="313"/>
                  <a:pt x="45" y="303"/>
                  <a:pt x="45" y="303"/>
                </a:cubicBezTo>
                <a:cubicBezTo>
                  <a:pt x="45" y="303"/>
                  <a:pt x="8" y="304"/>
                  <a:pt x="0" y="301"/>
                </a:cubicBezTo>
                <a:cubicBezTo>
                  <a:pt x="3" y="300"/>
                  <a:pt x="37" y="249"/>
                  <a:pt x="37" y="249"/>
                </a:cubicBezTo>
                <a:cubicBezTo>
                  <a:pt x="37" y="249"/>
                  <a:pt x="21" y="250"/>
                  <a:pt x="15" y="246"/>
                </a:cubicBezTo>
                <a:cubicBezTo>
                  <a:pt x="23" y="239"/>
                  <a:pt x="55" y="207"/>
                  <a:pt x="52" y="188"/>
                </a:cubicBezTo>
                <a:cubicBezTo>
                  <a:pt x="44" y="189"/>
                  <a:pt x="32" y="193"/>
                  <a:pt x="27" y="191"/>
                </a:cubicBezTo>
                <a:cubicBezTo>
                  <a:pt x="27" y="189"/>
                  <a:pt x="63" y="144"/>
                  <a:pt x="62" y="128"/>
                </a:cubicBezTo>
                <a:cubicBezTo>
                  <a:pt x="62" y="128"/>
                  <a:pt x="51" y="132"/>
                  <a:pt x="45" y="126"/>
                </a:cubicBezTo>
                <a:cubicBezTo>
                  <a:pt x="49" y="124"/>
                  <a:pt x="75" y="103"/>
                  <a:pt x="78" y="75"/>
                </a:cubicBezTo>
                <a:cubicBezTo>
                  <a:pt x="68" y="77"/>
                  <a:pt x="63" y="77"/>
                  <a:pt x="63" y="77"/>
                </a:cubicBezTo>
                <a:cubicBezTo>
                  <a:pt x="63" y="77"/>
                  <a:pt x="79" y="57"/>
                  <a:pt x="86" y="44"/>
                </a:cubicBezTo>
                <a:cubicBezTo>
                  <a:pt x="95" y="27"/>
                  <a:pt x="104" y="0"/>
                  <a:pt x="104" y="0"/>
                </a:cubicBezTo>
                <a:close/>
              </a:path>
            </a:pathLst>
          </a:custGeom>
          <a:solidFill>
            <a:srgbClr val="081F26"/>
          </a:solidFill>
          <a:ln>
            <a:noFill/>
          </a:ln>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73" name="组合 72"/>
          <p:cNvGrpSpPr/>
          <p:nvPr/>
        </p:nvGrpSpPr>
        <p:grpSpPr>
          <a:xfrm>
            <a:off x="557400" y="290400"/>
            <a:ext cx="3602354" cy="807063"/>
            <a:chOff x="557400" y="290400"/>
            <a:chExt cx="3602354" cy="807063"/>
          </a:xfrm>
        </p:grpSpPr>
        <p:pic>
          <p:nvPicPr>
            <p:cNvPr id="74" name="图片 73"/>
            <p:cNvPicPr>
              <a:picLocks noChangeAspect="1"/>
            </p:cNvPicPr>
            <p:nvPr/>
          </p:nvPicPr>
          <p:blipFill>
            <a:blip r:embed="rId2" cstate="screen"/>
            <a:stretch>
              <a:fillRect/>
            </a:stretch>
          </p:blipFill>
          <p:spPr>
            <a:xfrm>
              <a:off x="557400" y="290400"/>
              <a:ext cx="776400" cy="776400"/>
            </a:xfrm>
            <a:prstGeom prst="rect">
              <a:avLst/>
            </a:prstGeom>
          </p:spPr>
        </p:pic>
        <p:sp>
          <p:nvSpPr>
            <p:cNvPr id="75" name="文本框 37"/>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76" name="组合 75"/>
          <p:cNvGrpSpPr/>
          <p:nvPr/>
        </p:nvGrpSpPr>
        <p:grpSpPr>
          <a:xfrm>
            <a:off x="9143247" y="207957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8" name="文本框 4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9" name="组合 78"/>
          <p:cNvGrpSpPr/>
          <p:nvPr/>
        </p:nvGrpSpPr>
        <p:grpSpPr>
          <a:xfrm>
            <a:off x="9143247" y="383217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1" name="文本框 4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2" name="组合 81"/>
          <p:cNvGrpSpPr/>
          <p:nvPr/>
        </p:nvGrpSpPr>
        <p:grpSpPr>
          <a:xfrm>
            <a:off x="1542297" y="2251023"/>
            <a:ext cx="2115035" cy="1154619"/>
            <a:chOff x="1478171" y="2225265"/>
            <a:chExt cx="2115035" cy="1154619"/>
          </a:xfrm>
        </p:grpSpPr>
        <p:sp>
          <p:nvSpPr>
            <p:cNvPr id="8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4" name="文本框 4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5" name="组合 84"/>
          <p:cNvGrpSpPr/>
          <p:nvPr/>
        </p:nvGrpSpPr>
        <p:grpSpPr>
          <a:xfrm>
            <a:off x="1542297" y="4003623"/>
            <a:ext cx="2115035" cy="1154619"/>
            <a:chOff x="1478171" y="2225265"/>
            <a:chExt cx="2115035" cy="1154619"/>
          </a:xfrm>
        </p:grpSpPr>
        <p:sp>
          <p:nvSpPr>
            <p:cNvPr id="8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7" name="文本框 4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fade">
                                      <p:cBhvr>
                                        <p:cTn id="14" dur="1000"/>
                                        <p:tgtEl>
                                          <p:spTgt spid="79"/>
                                        </p:tgtEl>
                                      </p:cBhvr>
                                    </p:animEffect>
                                    <p:anim calcmode="lin" valueType="num">
                                      <p:cBhvr>
                                        <p:cTn id="15" dur="1000" fill="hold"/>
                                        <p:tgtEl>
                                          <p:spTgt spid="79"/>
                                        </p:tgtEl>
                                        <p:attrNameLst>
                                          <p:attrName>ppt_x</p:attrName>
                                        </p:attrNameLst>
                                      </p:cBhvr>
                                      <p:tavLst>
                                        <p:tav tm="0">
                                          <p:val>
                                            <p:strVal val="#ppt_x"/>
                                          </p:val>
                                        </p:tav>
                                        <p:tav tm="100000">
                                          <p:val>
                                            <p:strVal val="#ppt_x"/>
                                          </p:val>
                                        </p:tav>
                                      </p:tavLst>
                                    </p:anim>
                                    <p:anim calcmode="lin" valueType="num">
                                      <p:cBhvr>
                                        <p:cTn id="1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1000"/>
                                        <p:tgtEl>
                                          <p:spTgt spid="82"/>
                                        </p:tgtEl>
                                      </p:cBhvr>
                                    </p:animEffect>
                                    <p:anim calcmode="lin" valueType="num">
                                      <p:cBhvr>
                                        <p:cTn id="22" dur="1000" fill="hold"/>
                                        <p:tgtEl>
                                          <p:spTgt spid="82"/>
                                        </p:tgtEl>
                                        <p:attrNameLst>
                                          <p:attrName>ppt_x</p:attrName>
                                        </p:attrNameLst>
                                      </p:cBhvr>
                                      <p:tavLst>
                                        <p:tav tm="0">
                                          <p:val>
                                            <p:strVal val="#ppt_x"/>
                                          </p:val>
                                        </p:tav>
                                        <p:tav tm="100000">
                                          <p:val>
                                            <p:strVal val="#ppt_x"/>
                                          </p:val>
                                        </p:tav>
                                      </p:tavLst>
                                    </p:anim>
                                    <p:anim calcmode="lin" valueType="num">
                                      <p:cBhvr>
                                        <p:cTn id="23"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1000"/>
                                        <p:tgtEl>
                                          <p:spTgt spid="85"/>
                                        </p:tgtEl>
                                      </p:cBhvr>
                                    </p:animEffect>
                                    <p:anim calcmode="lin" valueType="num">
                                      <p:cBhvr>
                                        <p:cTn id="29" dur="1000" fill="hold"/>
                                        <p:tgtEl>
                                          <p:spTgt spid="85"/>
                                        </p:tgtEl>
                                        <p:attrNameLst>
                                          <p:attrName>ppt_x</p:attrName>
                                        </p:attrNameLst>
                                      </p:cBhvr>
                                      <p:tavLst>
                                        <p:tav tm="0">
                                          <p:val>
                                            <p:strVal val="#ppt_x"/>
                                          </p:val>
                                        </p:tav>
                                        <p:tav tm="100000">
                                          <p:val>
                                            <p:strVal val="#ppt_x"/>
                                          </p:val>
                                        </p:tav>
                                      </p:tavLst>
                                    </p:anim>
                                    <p:anim calcmode="lin" valueType="num">
                                      <p:cBhvr>
                                        <p:cTn id="30"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244599" y="2152950"/>
            <a:ext cx="9747251" cy="2618315"/>
            <a:chOff x="1244599" y="1276650"/>
            <a:chExt cx="9747251" cy="2618315"/>
          </a:xfrm>
        </p:grpSpPr>
        <p:sp>
          <p:nvSpPr>
            <p:cNvPr id="31" name="五边形 30"/>
            <p:cNvSpPr/>
            <p:nvPr/>
          </p:nvSpPr>
          <p:spPr bwMode="auto">
            <a:xfrm rot="5400000">
              <a:off x="9010651" y="1932815"/>
              <a:ext cx="1354666" cy="2569633"/>
            </a:xfrm>
            <a:prstGeom prst="homePlat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2" name="五边形 31"/>
            <p:cNvSpPr/>
            <p:nvPr/>
          </p:nvSpPr>
          <p:spPr bwMode="auto">
            <a:xfrm rot="5400000" flipH="1">
              <a:off x="9096376" y="564391"/>
              <a:ext cx="1183216" cy="2607733"/>
            </a:xfrm>
            <a:prstGeom prst="homePlate">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3" name="虚尾箭头 32"/>
            <p:cNvSpPr/>
            <p:nvPr/>
          </p:nvSpPr>
          <p:spPr bwMode="auto">
            <a:xfrm rot="16200000">
              <a:off x="8771469" y="1793114"/>
              <a:ext cx="533400" cy="537633"/>
            </a:xfrm>
            <a:prstGeom prst="stripedRightArrow">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4" name="矩形 44"/>
            <p:cNvSpPr>
              <a:spLocks noChangeArrowheads="1"/>
            </p:cNvSpPr>
            <p:nvPr/>
          </p:nvSpPr>
          <p:spPr bwMode="auto">
            <a:xfrm>
              <a:off x="9359901" y="1761365"/>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时尚中黑简体"/>
                  <a:ea typeface="时尚中黑简体"/>
                  <a:cs typeface="+mn-ea"/>
                  <a:sym typeface="+mn-lt"/>
                </a:rPr>
                <a:t>64%</a:t>
              </a:r>
            </a:p>
          </p:txBody>
        </p:sp>
        <p:sp>
          <p:nvSpPr>
            <p:cNvPr id="35" name="Freeform 5598"/>
            <p:cNvSpPr>
              <a:spLocks noEditPoints="1"/>
            </p:cNvSpPr>
            <p:nvPr/>
          </p:nvSpPr>
          <p:spPr bwMode="auto">
            <a:xfrm>
              <a:off x="9072034" y="2624965"/>
              <a:ext cx="1164167" cy="992717"/>
            </a:xfrm>
            <a:custGeom>
              <a:avLst/>
              <a:gdLst>
                <a:gd name="T0" fmla="*/ 2147483646 w 129"/>
                <a:gd name="T1" fmla="*/ 2147483646 h 103"/>
                <a:gd name="T2" fmla="*/ 2147483646 w 129"/>
                <a:gd name="T3" fmla="*/ 2147483646 h 103"/>
                <a:gd name="T4" fmla="*/ 2147483646 w 129"/>
                <a:gd name="T5" fmla="*/ 2147483646 h 103"/>
                <a:gd name="T6" fmla="*/ 2147483646 w 129"/>
                <a:gd name="T7" fmla="*/ 2147483646 h 103"/>
                <a:gd name="T8" fmla="*/ 2147483646 w 129"/>
                <a:gd name="T9" fmla="*/ 2147483646 h 103"/>
                <a:gd name="T10" fmla="*/ 2147483646 w 129"/>
                <a:gd name="T11" fmla="*/ 2147483646 h 103"/>
                <a:gd name="T12" fmla="*/ 2147483646 w 129"/>
                <a:gd name="T13" fmla="*/ 2147483646 h 103"/>
                <a:gd name="T14" fmla="*/ 2147483646 w 129"/>
                <a:gd name="T15" fmla="*/ 2147483646 h 103"/>
                <a:gd name="T16" fmla="*/ 2147483646 w 129"/>
                <a:gd name="T17" fmla="*/ 2147483646 h 103"/>
                <a:gd name="T18" fmla="*/ 2147483646 w 129"/>
                <a:gd name="T19" fmla="*/ 2147483646 h 103"/>
                <a:gd name="T20" fmla="*/ 0 w 129"/>
                <a:gd name="T21" fmla="*/ 2147483646 h 103"/>
                <a:gd name="T22" fmla="*/ 2147483646 w 129"/>
                <a:gd name="T23" fmla="*/ 2147483646 h 103"/>
                <a:gd name="T24" fmla="*/ 2147483646 w 129"/>
                <a:gd name="T25" fmla="*/ 2147483646 h 103"/>
                <a:gd name="T26" fmla="*/ 2147483646 w 129"/>
                <a:gd name="T27" fmla="*/ 2147483646 h 103"/>
                <a:gd name="T28" fmla="*/ 2147483646 w 129"/>
                <a:gd name="T29" fmla="*/ 2147483646 h 103"/>
                <a:gd name="T30" fmla="*/ 2147483646 w 129"/>
                <a:gd name="T31" fmla="*/ 2147483646 h 103"/>
                <a:gd name="T32" fmla="*/ 2147483646 w 129"/>
                <a:gd name="T33" fmla="*/ 2147483646 h 103"/>
                <a:gd name="T34" fmla="*/ 2147483646 w 129"/>
                <a:gd name="T35" fmla="*/ 2147483646 h 103"/>
                <a:gd name="T36" fmla="*/ 2147483646 w 129"/>
                <a:gd name="T37" fmla="*/ 2147483646 h 103"/>
                <a:gd name="T38" fmla="*/ 2147483646 w 129"/>
                <a:gd name="T39" fmla="*/ 2147483646 h 103"/>
                <a:gd name="T40" fmla="*/ 2147483646 w 129"/>
                <a:gd name="T41" fmla="*/ 2147483646 h 103"/>
                <a:gd name="T42" fmla="*/ 2147483646 w 129"/>
                <a:gd name="T43" fmla="*/ 2147483646 h 103"/>
                <a:gd name="T44" fmla="*/ 2147483646 w 129"/>
                <a:gd name="T45" fmla="*/ 2147483646 h 103"/>
                <a:gd name="T46" fmla="*/ 2147483646 w 129"/>
                <a:gd name="T47" fmla="*/ 2147483646 h 103"/>
                <a:gd name="T48" fmla="*/ 2147483646 w 129"/>
                <a:gd name="T49" fmla="*/ 0 h 103"/>
                <a:gd name="T50" fmla="*/ 2147483646 w 129"/>
                <a:gd name="T51" fmla="*/ 0 h 103"/>
                <a:gd name="T52" fmla="*/ 2147483646 w 129"/>
                <a:gd name="T53" fmla="*/ 2147483646 h 103"/>
                <a:gd name="T54" fmla="*/ 2147483646 w 129"/>
                <a:gd name="T55" fmla="*/ 2147483646 h 103"/>
                <a:gd name="T56" fmla="*/ 2147483646 w 129"/>
                <a:gd name="T57" fmla="*/ 2147483646 h 103"/>
                <a:gd name="T58" fmla="*/ 2147483646 w 129"/>
                <a:gd name="T59" fmla="*/ 2147483646 h 103"/>
                <a:gd name="T60" fmla="*/ 2147483646 w 129"/>
                <a:gd name="T61" fmla="*/ 2147483646 h 103"/>
                <a:gd name="T62" fmla="*/ 2147483646 w 129"/>
                <a:gd name="T63" fmla="*/ 2147483646 h 103"/>
                <a:gd name="T64" fmla="*/ 2147483646 w 129"/>
                <a:gd name="T65" fmla="*/ 0 h 103"/>
                <a:gd name="T66" fmla="*/ 2147483646 w 129"/>
                <a:gd name="T67" fmla="*/ 2147483646 h 103"/>
                <a:gd name="T68" fmla="*/ 2147483646 w 129"/>
                <a:gd name="T69" fmla="*/ 2147483646 h 103"/>
                <a:gd name="T70" fmla="*/ 2147483646 w 129"/>
                <a:gd name="T71" fmla="*/ 2147483646 h 103"/>
                <a:gd name="T72" fmla="*/ 2147483646 w 129"/>
                <a:gd name="T73" fmla="*/ 2147483646 h 103"/>
                <a:gd name="T74" fmla="*/ 2147483646 w 129"/>
                <a:gd name="T75" fmla="*/ 2147483646 h 103"/>
                <a:gd name="T76" fmla="*/ 2147483646 w 129"/>
                <a:gd name="T77" fmla="*/ 2147483646 h 103"/>
                <a:gd name="T78" fmla="*/ 2147483646 w 129"/>
                <a:gd name="T79" fmla="*/ 2147483646 h 103"/>
                <a:gd name="T80" fmla="*/ 2147483646 w 129"/>
                <a:gd name="T81" fmla="*/ 2147483646 h 103"/>
                <a:gd name="T82" fmla="*/ 2147483646 w 129"/>
                <a:gd name="T83" fmla="*/ 2147483646 h 103"/>
                <a:gd name="T84" fmla="*/ 2147483646 w 129"/>
                <a:gd name="T85" fmla="*/ 2147483646 h 103"/>
                <a:gd name="T86" fmla="*/ 2147483646 w 129"/>
                <a:gd name="T87" fmla="*/ 2147483646 h 103"/>
                <a:gd name="T88" fmla="*/ 2147483646 w 129"/>
                <a:gd name="T89" fmla="*/ 2147483646 h 103"/>
                <a:gd name="T90" fmla="*/ 2147483646 w 129"/>
                <a:gd name="T91" fmla="*/ 2147483646 h 103"/>
                <a:gd name="T92" fmla="*/ 2147483646 w 129"/>
                <a:gd name="T93" fmla="*/ 2147483646 h 103"/>
                <a:gd name="T94" fmla="*/ 2147483646 w 129"/>
                <a:gd name="T95" fmla="*/ 2147483646 h 103"/>
                <a:gd name="T96" fmla="*/ 2147483646 w 129"/>
                <a:gd name="T97" fmla="*/ 2147483646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等线" panose="02010600030101010101" charset="-122"/>
                <a:cs typeface="+mn-ea"/>
                <a:sym typeface="+mn-lt"/>
              </a:endParaRPr>
            </a:p>
          </p:txBody>
        </p:sp>
        <p:sp>
          <p:nvSpPr>
            <p:cNvPr id="36" name="五边形 35"/>
            <p:cNvSpPr/>
            <p:nvPr/>
          </p:nvSpPr>
          <p:spPr bwMode="auto">
            <a:xfrm rot="5400000">
              <a:off x="5441951" y="1932815"/>
              <a:ext cx="1354666" cy="2569633"/>
            </a:xfrm>
            <a:prstGeom prst="homePlat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7" name="五边形 36"/>
            <p:cNvSpPr/>
            <p:nvPr/>
          </p:nvSpPr>
          <p:spPr bwMode="auto">
            <a:xfrm rot="5400000" flipH="1">
              <a:off x="5527676" y="564391"/>
              <a:ext cx="1183216" cy="2607733"/>
            </a:xfrm>
            <a:prstGeom prst="homePlate">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8" name="虚尾箭头 37"/>
            <p:cNvSpPr/>
            <p:nvPr/>
          </p:nvSpPr>
          <p:spPr bwMode="auto">
            <a:xfrm rot="16200000">
              <a:off x="5195359" y="1785706"/>
              <a:ext cx="535517" cy="537633"/>
            </a:xfrm>
            <a:prstGeom prst="stripedRightArrow">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39" name="矩形 43"/>
            <p:cNvSpPr>
              <a:spLocks noChangeArrowheads="1"/>
            </p:cNvSpPr>
            <p:nvPr/>
          </p:nvSpPr>
          <p:spPr bwMode="auto">
            <a:xfrm>
              <a:off x="5808134" y="176348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时尚中黑简体"/>
                  <a:ea typeface="时尚中黑简体"/>
                  <a:cs typeface="+mn-ea"/>
                  <a:sym typeface="+mn-lt"/>
                </a:rPr>
                <a:t>85%</a:t>
              </a:r>
            </a:p>
          </p:txBody>
        </p:sp>
        <p:sp>
          <p:nvSpPr>
            <p:cNvPr id="40" name="Freeform 5569"/>
            <p:cNvSpPr>
              <a:spLocks noEditPoints="1"/>
            </p:cNvSpPr>
            <p:nvPr/>
          </p:nvSpPr>
          <p:spPr bwMode="auto">
            <a:xfrm>
              <a:off x="5793318" y="2603798"/>
              <a:ext cx="685800" cy="1077384"/>
            </a:xfrm>
            <a:custGeom>
              <a:avLst/>
              <a:gdLst>
                <a:gd name="T0" fmla="*/ 2147483646 w 84"/>
                <a:gd name="T1" fmla="*/ 2147483646 h 123"/>
                <a:gd name="T2" fmla="*/ 2147483646 w 84"/>
                <a:gd name="T3" fmla="*/ 2147483646 h 123"/>
                <a:gd name="T4" fmla="*/ 2147483646 w 84"/>
                <a:gd name="T5" fmla="*/ 2147483646 h 123"/>
                <a:gd name="T6" fmla="*/ 2147483646 w 84"/>
                <a:gd name="T7" fmla="*/ 2147483646 h 123"/>
                <a:gd name="T8" fmla="*/ 2147483646 w 84"/>
                <a:gd name="T9" fmla="*/ 2147483646 h 123"/>
                <a:gd name="T10" fmla="*/ 2147483646 w 84"/>
                <a:gd name="T11" fmla="*/ 2147483646 h 123"/>
                <a:gd name="T12" fmla="*/ 2147483646 w 84"/>
                <a:gd name="T13" fmla="*/ 2147483646 h 123"/>
                <a:gd name="T14" fmla="*/ 2147483646 w 84"/>
                <a:gd name="T15" fmla="*/ 2147483646 h 123"/>
                <a:gd name="T16" fmla="*/ 2147483646 w 84"/>
                <a:gd name="T17" fmla="*/ 2147483646 h 123"/>
                <a:gd name="T18" fmla="*/ 2147483646 w 84"/>
                <a:gd name="T19" fmla="*/ 2147483646 h 123"/>
                <a:gd name="T20" fmla="*/ 2147483646 w 84"/>
                <a:gd name="T21" fmla="*/ 2147483646 h 123"/>
                <a:gd name="T22" fmla="*/ 2147483646 w 84"/>
                <a:gd name="T23" fmla="*/ 2147483646 h 123"/>
                <a:gd name="T24" fmla="*/ 2147483646 w 84"/>
                <a:gd name="T25" fmla="*/ 2147483646 h 123"/>
                <a:gd name="T26" fmla="*/ 2147483646 w 84"/>
                <a:gd name="T27" fmla="*/ 2147483646 h 123"/>
                <a:gd name="T28" fmla="*/ 2147483646 w 84"/>
                <a:gd name="T29" fmla="*/ 2147483646 h 123"/>
                <a:gd name="T30" fmla="*/ 2147483646 w 84"/>
                <a:gd name="T31" fmla="*/ 2147483646 h 123"/>
                <a:gd name="T32" fmla="*/ 2147483646 w 84"/>
                <a:gd name="T33" fmla="*/ 2147483646 h 123"/>
                <a:gd name="T34" fmla="*/ 2147483646 w 84"/>
                <a:gd name="T35" fmla="*/ 2147483646 h 123"/>
                <a:gd name="T36" fmla="*/ 2147483646 w 84"/>
                <a:gd name="T37" fmla="*/ 2147483646 h 123"/>
                <a:gd name="T38" fmla="*/ 2147483646 w 84"/>
                <a:gd name="T39" fmla="*/ 2147483646 h 123"/>
                <a:gd name="T40" fmla="*/ 2147483646 w 84"/>
                <a:gd name="T41" fmla="*/ 2147483646 h 123"/>
                <a:gd name="T42" fmla="*/ 2147483646 w 84"/>
                <a:gd name="T43" fmla="*/ 2147483646 h 123"/>
                <a:gd name="T44" fmla="*/ 2147483646 w 84"/>
                <a:gd name="T45" fmla="*/ 2147483646 h 123"/>
                <a:gd name="T46" fmla="*/ 2147483646 w 84"/>
                <a:gd name="T47" fmla="*/ 2147483646 h 123"/>
                <a:gd name="T48" fmla="*/ 2147483646 w 84"/>
                <a:gd name="T49" fmla="*/ 2147483646 h 123"/>
                <a:gd name="T50" fmla="*/ 2147483646 w 84"/>
                <a:gd name="T51" fmla="*/ 2147483646 h 123"/>
                <a:gd name="T52" fmla="*/ 2147483646 w 84"/>
                <a:gd name="T53" fmla="*/ 2147483646 h 123"/>
                <a:gd name="T54" fmla="*/ 2147483646 w 84"/>
                <a:gd name="T55" fmla="*/ 2147483646 h 123"/>
                <a:gd name="T56" fmla="*/ 2147483646 w 84"/>
                <a:gd name="T57" fmla="*/ 2147483646 h 123"/>
                <a:gd name="T58" fmla="*/ 2147483646 w 84"/>
                <a:gd name="T59" fmla="*/ 2147483646 h 123"/>
                <a:gd name="T60" fmla="*/ 2147483646 w 84"/>
                <a:gd name="T61" fmla="*/ 2147483646 h 123"/>
                <a:gd name="T62" fmla="*/ 2147483646 w 84"/>
                <a:gd name="T63" fmla="*/ 2147483646 h 123"/>
                <a:gd name="T64" fmla="*/ 2147483646 w 84"/>
                <a:gd name="T65" fmla="*/ 2147483646 h 123"/>
                <a:gd name="T66" fmla="*/ 2147483646 w 84"/>
                <a:gd name="T67" fmla="*/ 2147483646 h 123"/>
                <a:gd name="T68" fmla="*/ 2147483646 w 84"/>
                <a:gd name="T69" fmla="*/ 0 h 123"/>
                <a:gd name="T70" fmla="*/ 2147483646 w 84"/>
                <a:gd name="T71" fmla="*/ 2147483646 h 123"/>
                <a:gd name="T72" fmla="*/ 2147483646 w 84"/>
                <a:gd name="T73" fmla="*/ 2147483646 h 123"/>
                <a:gd name="T74" fmla="*/ 0 w 84"/>
                <a:gd name="T75" fmla="*/ 2147483646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23">
                  <a:moveTo>
                    <a:pt x="11" y="11"/>
                  </a:moveTo>
                  <a:cubicBezTo>
                    <a:pt x="11" y="103"/>
                    <a:pt x="11" y="103"/>
                    <a:pt x="11" y="103"/>
                  </a:cubicBezTo>
                  <a:cubicBezTo>
                    <a:pt x="73" y="103"/>
                    <a:pt x="73" y="103"/>
                    <a:pt x="73" y="103"/>
                  </a:cubicBezTo>
                  <a:cubicBezTo>
                    <a:pt x="73" y="11"/>
                    <a:pt x="73" y="11"/>
                    <a:pt x="73" y="11"/>
                  </a:cubicBezTo>
                  <a:cubicBezTo>
                    <a:pt x="11" y="11"/>
                    <a:pt x="11" y="11"/>
                    <a:pt x="11" y="11"/>
                  </a:cubicBezTo>
                  <a:close/>
                  <a:moveTo>
                    <a:pt x="34" y="111"/>
                  </a:moveTo>
                  <a:cubicBezTo>
                    <a:pt x="33" y="111"/>
                    <a:pt x="32" y="111"/>
                    <a:pt x="32" y="112"/>
                  </a:cubicBezTo>
                  <a:cubicBezTo>
                    <a:pt x="32" y="114"/>
                    <a:pt x="32" y="114"/>
                    <a:pt x="32" y="114"/>
                  </a:cubicBezTo>
                  <a:cubicBezTo>
                    <a:pt x="32" y="115"/>
                    <a:pt x="33" y="116"/>
                    <a:pt x="34" y="116"/>
                  </a:cubicBezTo>
                  <a:cubicBezTo>
                    <a:pt x="51" y="116"/>
                    <a:pt x="51" y="116"/>
                    <a:pt x="51" y="116"/>
                  </a:cubicBezTo>
                  <a:cubicBezTo>
                    <a:pt x="52" y="116"/>
                    <a:pt x="52" y="115"/>
                    <a:pt x="52" y="114"/>
                  </a:cubicBezTo>
                  <a:cubicBezTo>
                    <a:pt x="52" y="112"/>
                    <a:pt x="52" y="112"/>
                    <a:pt x="52" y="112"/>
                  </a:cubicBezTo>
                  <a:cubicBezTo>
                    <a:pt x="52" y="111"/>
                    <a:pt x="52" y="111"/>
                    <a:pt x="51" y="111"/>
                  </a:cubicBezTo>
                  <a:cubicBezTo>
                    <a:pt x="34" y="111"/>
                    <a:pt x="34" y="111"/>
                    <a:pt x="34" y="111"/>
                  </a:cubicBezTo>
                  <a:close/>
                  <a:moveTo>
                    <a:pt x="48" y="34"/>
                  </a:moveTo>
                  <a:cubicBezTo>
                    <a:pt x="48" y="34"/>
                    <a:pt x="48" y="34"/>
                    <a:pt x="48" y="34"/>
                  </a:cubicBezTo>
                  <a:cubicBezTo>
                    <a:pt x="49" y="34"/>
                    <a:pt x="50" y="34"/>
                    <a:pt x="51" y="35"/>
                  </a:cubicBezTo>
                  <a:cubicBezTo>
                    <a:pt x="56" y="37"/>
                    <a:pt x="61" y="41"/>
                    <a:pt x="64" y="46"/>
                  </a:cubicBezTo>
                  <a:cubicBezTo>
                    <a:pt x="67" y="51"/>
                    <a:pt x="68" y="57"/>
                    <a:pt x="66" y="64"/>
                  </a:cubicBezTo>
                  <a:cubicBezTo>
                    <a:pt x="66" y="66"/>
                    <a:pt x="66" y="67"/>
                    <a:pt x="65" y="68"/>
                  </a:cubicBezTo>
                  <a:cubicBezTo>
                    <a:pt x="61" y="67"/>
                    <a:pt x="61" y="67"/>
                    <a:pt x="61" y="67"/>
                  </a:cubicBezTo>
                  <a:cubicBezTo>
                    <a:pt x="61" y="66"/>
                    <a:pt x="62" y="64"/>
                    <a:pt x="62" y="63"/>
                  </a:cubicBezTo>
                  <a:cubicBezTo>
                    <a:pt x="63" y="57"/>
                    <a:pt x="62" y="52"/>
                    <a:pt x="60" y="48"/>
                  </a:cubicBezTo>
                  <a:cubicBezTo>
                    <a:pt x="57" y="44"/>
                    <a:pt x="54" y="41"/>
                    <a:pt x="49" y="39"/>
                  </a:cubicBezTo>
                  <a:cubicBezTo>
                    <a:pt x="48" y="39"/>
                    <a:pt x="47" y="38"/>
                    <a:pt x="47" y="38"/>
                  </a:cubicBezTo>
                  <a:cubicBezTo>
                    <a:pt x="48" y="34"/>
                    <a:pt x="48" y="34"/>
                    <a:pt x="48" y="34"/>
                  </a:cubicBezTo>
                  <a:close/>
                  <a:moveTo>
                    <a:pt x="44" y="54"/>
                  </a:moveTo>
                  <a:cubicBezTo>
                    <a:pt x="44" y="54"/>
                    <a:pt x="44" y="54"/>
                    <a:pt x="44" y="54"/>
                  </a:cubicBezTo>
                  <a:cubicBezTo>
                    <a:pt x="46" y="55"/>
                    <a:pt x="48" y="57"/>
                    <a:pt x="47" y="60"/>
                  </a:cubicBezTo>
                  <a:cubicBezTo>
                    <a:pt x="46" y="62"/>
                    <a:pt x="44" y="63"/>
                    <a:pt x="41" y="63"/>
                  </a:cubicBezTo>
                  <a:cubicBezTo>
                    <a:pt x="39" y="62"/>
                    <a:pt x="38" y="59"/>
                    <a:pt x="39" y="57"/>
                  </a:cubicBezTo>
                  <a:cubicBezTo>
                    <a:pt x="39" y="55"/>
                    <a:pt x="42" y="53"/>
                    <a:pt x="44" y="54"/>
                  </a:cubicBezTo>
                  <a:close/>
                  <a:moveTo>
                    <a:pt x="50" y="84"/>
                  </a:moveTo>
                  <a:cubicBezTo>
                    <a:pt x="47" y="86"/>
                    <a:pt x="47" y="86"/>
                    <a:pt x="47" y="86"/>
                  </a:cubicBezTo>
                  <a:cubicBezTo>
                    <a:pt x="46" y="87"/>
                    <a:pt x="46" y="87"/>
                    <a:pt x="46" y="87"/>
                  </a:cubicBezTo>
                  <a:cubicBezTo>
                    <a:pt x="41" y="89"/>
                    <a:pt x="38" y="89"/>
                    <a:pt x="35" y="86"/>
                  </a:cubicBezTo>
                  <a:cubicBezTo>
                    <a:pt x="25" y="75"/>
                    <a:pt x="19" y="63"/>
                    <a:pt x="16" y="47"/>
                  </a:cubicBezTo>
                  <a:cubicBezTo>
                    <a:pt x="16" y="47"/>
                    <a:pt x="16" y="47"/>
                    <a:pt x="16" y="47"/>
                  </a:cubicBezTo>
                  <a:cubicBezTo>
                    <a:pt x="16" y="47"/>
                    <a:pt x="16" y="47"/>
                    <a:pt x="16" y="47"/>
                  </a:cubicBezTo>
                  <a:cubicBezTo>
                    <a:pt x="16" y="44"/>
                    <a:pt x="18" y="41"/>
                    <a:pt x="22" y="39"/>
                  </a:cubicBezTo>
                  <a:cubicBezTo>
                    <a:pt x="23" y="38"/>
                    <a:pt x="23" y="38"/>
                    <a:pt x="23" y="38"/>
                  </a:cubicBezTo>
                  <a:cubicBezTo>
                    <a:pt x="24" y="38"/>
                    <a:pt x="24" y="38"/>
                    <a:pt x="24" y="38"/>
                  </a:cubicBezTo>
                  <a:cubicBezTo>
                    <a:pt x="26" y="37"/>
                    <a:pt x="26" y="37"/>
                    <a:pt x="26" y="37"/>
                  </a:cubicBezTo>
                  <a:cubicBezTo>
                    <a:pt x="28" y="35"/>
                    <a:pt x="28" y="35"/>
                    <a:pt x="28" y="35"/>
                  </a:cubicBezTo>
                  <a:cubicBezTo>
                    <a:pt x="32" y="38"/>
                    <a:pt x="36" y="49"/>
                    <a:pt x="35" y="52"/>
                  </a:cubicBezTo>
                  <a:cubicBezTo>
                    <a:pt x="34" y="52"/>
                    <a:pt x="34" y="52"/>
                    <a:pt x="34" y="52"/>
                  </a:cubicBezTo>
                  <a:cubicBezTo>
                    <a:pt x="30" y="54"/>
                    <a:pt x="30" y="54"/>
                    <a:pt x="30" y="54"/>
                  </a:cubicBezTo>
                  <a:cubicBezTo>
                    <a:pt x="27" y="56"/>
                    <a:pt x="27" y="56"/>
                    <a:pt x="27" y="56"/>
                  </a:cubicBezTo>
                  <a:cubicBezTo>
                    <a:pt x="30" y="63"/>
                    <a:pt x="31" y="66"/>
                    <a:pt x="35" y="72"/>
                  </a:cubicBezTo>
                  <a:cubicBezTo>
                    <a:pt x="38" y="71"/>
                    <a:pt x="38" y="71"/>
                    <a:pt x="38" y="71"/>
                  </a:cubicBezTo>
                  <a:cubicBezTo>
                    <a:pt x="39" y="71"/>
                    <a:pt x="39" y="71"/>
                    <a:pt x="39" y="71"/>
                  </a:cubicBezTo>
                  <a:cubicBezTo>
                    <a:pt x="41" y="70"/>
                    <a:pt x="41" y="70"/>
                    <a:pt x="41" y="70"/>
                  </a:cubicBezTo>
                  <a:cubicBezTo>
                    <a:pt x="42" y="69"/>
                    <a:pt x="42" y="69"/>
                    <a:pt x="42" y="69"/>
                  </a:cubicBezTo>
                  <a:cubicBezTo>
                    <a:pt x="44" y="68"/>
                    <a:pt x="44" y="68"/>
                    <a:pt x="44" y="68"/>
                  </a:cubicBezTo>
                  <a:cubicBezTo>
                    <a:pt x="45" y="68"/>
                    <a:pt x="51" y="76"/>
                    <a:pt x="53" y="83"/>
                  </a:cubicBezTo>
                  <a:cubicBezTo>
                    <a:pt x="50" y="84"/>
                    <a:pt x="50" y="84"/>
                    <a:pt x="50" y="84"/>
                  </a:cubicBezTo>
                  <a:close/>
                  <a:moveTo>
                    <a:pt x="45" y="43"/>
                  </a:moveTo>
                  <a:cubicBezTo>
                    <a:pt x="45" y="43"/>
                    <a:pt x="45" y="43"/>
                    <a:pt x="45" y="43"/>
                  </a:cubicBezTo>
                  <a:cubicBezTo>
                    <a:pt x="46" y="43"/>
                    <a:pt x="47" y="44"/>
                    <a:pt x="48" y="44"/>
                  </a:cubicBezTo>
                  <a:cubicBezTo>
                    <a:pt x="52" y="46"/>
                    <a:pt x="55" y="49"/>
                    <a:pt x="56" y="52"/>
                  </a:cubicBezTo>
                  <a:cubicBezTo>
                    <a:pt x="58" y="55"/>
                    <a:pt x="58" y="59"/>
                    <a:pt x="57" y="63"/>
                  </a:cubicBezTo>
                  <a:cubicBezTo>
                    <a:pt x="57" y="64"/>
                    <a:pt x="56" y="65"/>
                    <a:pt x="56" y="65"/>
                  </a:cubicBezTo>
                  <a:cubicBezTo>
                    <a:pt x="52" y="64"/>
                    <a:pt x="52" y="64"/>
                    <a:pt x="52" y="64"/>
                  </a:cubicBezTo>
                  <a:cubicBezTo>
                    <a:pt x="52" y="63"/>
                    <a:pt x="52" y="62"/>
                    <a:pt x="52" y="62"/>
                  </a:cubicBezTo>
                  <a:cubicBezTo>
                    <a:pt x="53" y="59"/>
                    <a:pt x="53" y="56"/>
                    <a:pt x="52" y="54"/>
                  </a:cubicBezTo>
                  <a:cubicBezTo>
                    <a:pt x="51" y="52"/>
                    <a:pt x="49" y="50"/>
                    <a:pt x="46" y="48"/>
                  </a:cubicBezTo>
                  <a:cubicBezTo>
                    <a:pt x="45" y="48"/>
                    <a:pt x="44" y="48"/>
                    <a:pt x="44" y="48"/>
                  </a:cubicBezTo>
                  <a:cubicBezTo>
                    <a:pt x="45" y="43"/>
                    <a:pt x="45" y="43"/>
                    <a:pt x="45" y="43"/>
                  </a:cubicBezTo>
                  <a:close/>
                  <a:moveTo>
                    <a:pt x="5" y="0"/>
                  </a:moveTo>
                  <a:cubicBezTo>
                    <a:pt x="79" y="0"/>
                    <a:pt x="79" y="0"/>
                    <a:pt x="79" y="0"/>
                  </a:cubicBezTo>
                  <a:cubicBezTo>
                    <a:pt x="82" y="0"/>
                    <a:pt x="84" y="2"/>
                    <a:pt x="84" y="5"/>
                  </a:cubicBezTo>
                  <a:cubicBezTo>
                    <a:pt x="84" y="118"/>
                    <a:pt x="84" y="118"/>
                    <a:pt x="84" y="118"/>
                  </a:cubicBezTo>
                  <a:cubicBezTo>
                    <a:pt x="84" y="121"/>
                    <a:pt x="82" y="123"/>
                    <a:pt x="79" y="123"/>
                  </a:cubicBezTo>
                  <a:cubicBezTo>
                    <a:pt x="5" y="123"/>
                    <a:pt x="5" y="123"/>
                    <a:pt x="5" y="123"/>
                  </a:cubicBezTo>
                  <a:cubicBezTo>
                    <a:pt x="2" y="123"/>
                    <a:pt x="0" y="121"/>
                    <a:pt x="0" y="118"/>
                  </a:cubicBezTo>
                  <a:cubicBezTo>
                    <a:pt x="0" y="5"/>
                    <a:pt x="0" y="5"/>
                    <a:pt x="0" y="5"/>
                  </a:cubicBezTo>
                  <a:cubicBezTo>
                    <a:pt x="0" y="2"/>
                    <a:pt x="2" y="0"/>
                    <a:pt x="5" y="0"/>
                  </a:cubicBez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等线" panose="02010600030101010101" charset="-122"/>
                <a:cs typeface="+mn-ea"/>
                <a:sym typeface="+mn-lt"/>
              </a:endParaRPr>
            </a:p>
          </p:txBody>
        </p:sp>
        <p:sp>
          <p:nvSpPr>
            <p:cNvPr id="41" name="五边形 40"/>
            <p:cNvSpPr/>
            <p:nvPr/>
          </p:nvSpPr>
          <p:spPr bwMode="auto">
            <a:xfrm rot="5400000">
              <a:off x="1872192" y="1931757"/>
              <a:ext cx="1354666" cy="2571749"/>
            </a:xfrm>
            <a:prstGeom prst="homePlat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42" name="五边形 41"/>
            <p:cNvSpPr/>
            <p:nvPr/>
          </p:nvSpPr>
          <p:spPr bwMode="auto">
            <a:xfrm rot="5400000" flipH="1">
              <a:off x="1957917" y="563332"/>
              <a:ext cx="1183216" cy="2609851"/>
            </a:xfrm>
            <a:prstGeom prst="homePlate">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43" name="虚尾箭头 42"/>
            <p:cNvSpPr/>
            <p:nvPr/>
          </p:nvSpPr>
          <p:spPr bwMode="auto">
            <a:xfrm rot="16200000">
              <a:off x="1622425" y="1785706"/>
              <a:ext cx="535517" cy="537633"/>
            </a:xfrm>
            <a:prstGeom prst="stripedRightArrow">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ea"/>
                <a:sym typeface="+mn-lt"/>
              </a:endParaRPr>
            </a:p>
          </p:txBody>
        </p:sp>
        <p:sp>
          <p:nvSpPr>
            <p:cNvPr id="44" name="矩形 42"/>
            <p:cNvSpPr>
              <a:spLocks noChangeArrowheads="1"/>
            </p:cNvSpPr>
            <p:nvPr/>
          </p:nvSpPr>
          <p:spPr bwMode="auto">
            <a:xfrm>
              <a:off x="2220384" y="1706332"/>
              <a:ext cx="901209" cy="6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3735" b="1" i="0" u="none" strike="noStrike" kern="0" cap="none" spc="0" normalizeH="0" baseline="0" noProof="0">
                  <a:ln>
                    <a:noFill/>
                  </a:ln>
                  <a:solidFill>
                    <a:prstClr val="white"/>
                  </a:solidFill>
                  <a:effectLst/>
                  <a:uLnTx/>
                  <a:uFillTx/>
                  <a:latin typeface="时尚中黑简体"/>
                  <a:ea typeface="时尚中黑简体"/>
                  <a:cs typeface="+mn-ea"/>
                  <a:sym typeface="+mn-lt"/>
                </a:rPr>
                <a:t>45%</a:t>
              </a:r>
            </a:p>
          </p:txBody>
        </p:sp>
        <p:sp>
          <p:nvSpPr>
            <p:cNvPr id="45" name="Freeform 5607"/>
            <p:cNvSpPr>
              <a:spLocks noEditPoints="1"/>
            </p:cNvSpPr>
            <p:nvPr/>
          </p:nvSpPr>
          <p:spPr bwMode="auto">
            <a:xfrm>
              <a:off x="2139951" y="2646132"/>
              <a:ext cx="819149" cy="1035051"/>
            </a:xfrm>
            <a:custGeom>
              <a:avLst/>
              <a:gdLst>
                <a:gd name="T0" fmla="*/ 2147483646 w 99"/>
                <a:gd name="T1" fmla="*/ 2147483646 h 126"/>
                <a:gd name="T2" fmla="*/ 2147483646 w 99"/>
                <a:gd name="T3" fmla="*/ 2147483646 h 126"/>
                <a:gd name="T4" fmla="*/ 2147483646 w 99"/>
                <a:gd name="T5" fmla="*/ 2147483646 h 126"/>
                <a:gd name="T6" fmla="*/ 2147483646 w 99"/>
                <a:gd name="T7" fmla="*/ 2147483646 h 126"/>
                <a:gd name="T8" fmla="*/ 2147483646 w 99"/>
                <a:gd name="T9" fmla="*/ 2147483646 h 126"/>
                <a:gd name="T10" fmla="*/ 2147483646 w 99"/>
                <a:gd name="T11" fmla="*/ 2147483646 h 126"/>
                <a:gd name="T12" fmla="*/ 2147483646 w 99"/>
                <a:gd name="T13" fmla="*/ 2147483646 h 126"/>
                <a:gd name="T14" fmla="*/ 2147483646 w 99"/>
                <a:gd name="T15" fmla="*/ 2147483646 h 126"/>
                <a:gd name="T16" fmla="*/ 2147483646 w 99"/>
                <a:gd name="T17" fmla="*/ 2147483646 h 126"/>
                <a:gd name="T18" fmla="*/ 2147483646 w 99"/>
                <a:gd name="T19" fmla="*/ 2147483646 h 126"/>
                <a:gd name="T20" fmla="*/ 2147483646 w 99"/>
                <a:gd name="T21" fmla="*/ 2147483646 h 126"/>
                <a:gd name="T22" fmla="*/ 2147483646 w 99"/>
                <a:gd name="T23" fmla="*/ 2147483646 h 126"/>
                <a:gd name="T24" fmla="*/ 2147483646 w 99"/>
                <a:gd name="T25" fmla="*/ 2147483646 h 126"/>
                <a:gd name="T26" fmla="*/ 2147483646 w 99"/>
                <a:gd name="T27" fmla="*/ 2147483646 h 126"/>
                <a:gd name="T28" fmla="*/ 2147483646 w 99"/>
                <a:gd name="T29" fmla="*/ 2147483646 h 126"/>
                <a:gd name="T30" fmla="*/ 2147483646 w 99"/>
                <a:gd name="T31" fmla="*/ 2147483646 h 126"/>
                <a:gd name="T32" fmla="*/ 2147483646 w 99"/>
                <a:gd name="T33" fmla="*/ 2147483646 h 126"/>
                <a:gd name="T34" fmla="*/ 2147483646 w 99"/>
                <a:gd name="T35" fmla="*/ 2147483646 h 126"/>
                <a:gd name="T36" fmla="*/ 2147483646 w 99"/>
                <a:gd name="T37" fmla="*/ 2147483646 h 126"/>
                <a:gd name="T38" fmla="*/ 2147483646 w 99"/>
                <a:gd name="T39" fmla="*/ 2147483646 h 126"/>
                <a:gd name="T40" fmla="*/ 2147483646 w 99"/>
                <a:gd name="T41" fmla="*/ 2147483646 h 126"/>
                <a:gd name="T42" fmla="*/ 2147483646 w 99"/>
                <a:gd name="T43" fmla="*/ 2147483646 h 126"/>
                <a:gd name="T44" fmla="*/ 2147483646 w 99"/>
                <a:gd name="T45" fmla="*/ 2147483646 h 126"/>
                <a:gd name="T46" fmla="*/ 0 w 99"/>
                <a:gd name="T47" fmla="*/ 2147483646 h 126"/>
                <a:gd name="T48" fmla="*/ 2147483646 w 99"/>
                <a:gd name="T49" fmla="*/ 2147483646 h 126"/>
                <a:gd name="T50" fmla="*/ 2147483646 w 99"/>
                <a:gd name="T51" fmla="*/ 2147483646 h 126"/>
                <a:gd name="T52" fmla="*/ 2147483646 w 99"/>
                <a:gd name="T53" fmla="*/ 2147483646 h 126"/>
                <a:gd name="T54" fmla="*/ 2147483646 w 99"/>
                <a:gd name="T55" fmla="*/ 2147483646 h 126"/>
                <a:gd name="T56" fmla="*/ 2147483646 w 99"/>
                <a:gd name="T57" fmla="*/ 2147483646 h 126"/>
                <a:gd name="T58" fmla="*/ 2147483646 w 99"/>
                <a:gd name="T59" fmla="*/ 2147483646 h 126"/>
                <a:gd name="T60" fmla="*/ 2147483646 w 99"/>
                <a:gd name="T61" fmla="*/ 2147483646 h 126"/>
                <a:gd name="T62" fmla="*/ 2147483646 w 99"/>
                <a:gd name="T63" fmla="*/ 2147483646 h 126"/>
                <a:gd name="T64" fmla="*/ 2147483646 w 99"/>
                <a:gd name="T65" fmla="*/ 2147483646 h 126"/>
                <a:gd name="T66" fmla="*/ 2147483646 w 99"/>
                <a:gd name="T67" fmla="*/ 2147483646 h 1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等线" panose="02010600030101010101" charset="-122"/>
                <a:cs typeface="+mn-ea"/>
                <a:sym typeface="+mn-lt"/>
              </a:endParaRPr>
            </a:p>
          </p:txBody>
        </p:sp>
      </p:grpSp>
      <p:grpSp>
        <p:nvGrpSpPr>
          <p:cNvPr id="46" name="组合 45"/>
          <p:cNvGrpSpPr/>
          <p:nvPr/>
        </p:nvGrpSpPr>
        <p:grpSpPr>
          <a:xfrm>
            <a:off x="557400" y="290400"/>
            <a:ext cx="3602354" cy="807063"/>
            <a:chOff x="557400" y="290400"/>
            <a:chExt cx="3602354" cy="807063"/>
          </a:xfrm>
        </p:grpSpPr>
        <p:pic>
          <p:nvPicPr>
            <p:cNvPr id="47" name="图片 46"/>
            <p:cNvPicPr>
              <a:picLocks noChangeAspect="1"/>
            </p:cNvPicPr>
            <p:nvPr/>
          </p:nvPicPr>
          <p:blipFill>
            <a:blip r:embed="rId2" cstate="screen"/>
            <a:stretch>
              <a:fillRect/>
            </a:stretch>
          </p:blipFill>
          <p:spPr>
            <a:xfrm>
              <a:off x="557400" y="290400"/>
              <a:ext cx="776400" cy="776400"/>
            </a:xfrm>
            <a:prstGeom prst="rect">
              <a:avLst/>
            </a:prstGeom>
          </p:spPr>
        </p:pic>
        <p:sp>
          <p:nvSpPr>
            <p:cNvPr id="48" name="文本框 37"/>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49" name="组合 48"/>
          <p:cNvGrpSpPr/>
          <p:nvPr/>
        </p:nvGrpSpPr>
        <p:grpSpPr>
          <a:xfrm>
            <a:off x="1542297" y="5108523"/>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1" name="文本框 4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2" name="组合 51"/>
          <p:cNvGrpSpPr/>
          <p:nvPr/>
        </p:nvGrpSpPr>
        <p:grpSpPr>
          <a:xfrm>
            <a:off x="5142747" y="5108523"/>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4" name="文本框 6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5" name="组合 54"/>
          <p:cNvGrpSpPr/>
          <p:nvPr/>
        </p:nvGrpSpPr>
        <p:grpSpPr>
          <a:xfrm>
            <a:off x="8743197" y="510852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7" name="文本框 7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7"/>
          <p:cNvSpPr/>
          <p:nvPr/>
        </p:nvSpPr>
        <p:spPr>
          <a:xfrm>
            <a:off x="81887" y="59628"/>
            <a:ext cx="12052237" cy="6731855"/>
          </a:xfrm>
          <a:prstGeom prst="roundRect">
            <a:avLst>
              <a:gd name="adj" fmla="val 3677"/>
            </a:avLst>
          </a:prstGeom>
          <a:noFill/>
          <a:ln w="12700" cap="flat" cmpd="sng" algn="ctr">
            <a:solidFill>
              <a:sysClr val="windowText" lastClr="000000">
                <a:lumMod val="75000"/>
                <a:lumOff val="25000"/>
              </a:sys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cs typeface="+mn-cs"/>
            </a:endParaRPr>
          </a:p>
        </p:txBody>
      </p:sp>
      <p:grpSp>
        <p:nvGrpSpPr>
          <p:cNvPr id="31" name="组合 30"/>
          <p:cNvGrpSpPr/>
          <p:nvPr/>
        </p:nvGrpSpPr>
        <p:grpSpPr>
          <a:xfrm>
            <a:off x="2060575" y="1974850"/>
            <a:ext cx="8070850" cy="2041525"/>
            <a:chOff x="2060575" y="2146300"/>
            <a:chExt cx="8070850" cy="2041525"/>
          </a:xfrm>
        </p:grpSpPr>
        <p:sp>
          <p:nvSpPr>
            <p:cNvPr id="32" name="菱形 31"/>
            <p:cNvSpPr/>
            <p:nvPr/>
          </p:nvSpPr>
          <p:spPr>
            <a:xfrm>
              <a:off x="2060575" y="2484438"/>
              <a:ext cx="1366838" cy="1365250"/>
            </a:xfrm>
            <a:prstGeom prst="diamond">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3" name="菱形 32"/>
            <p:cNvSpPr/>
            <p:nvPr/>
          </p:nvSpPr>
          <p:spPr>
            <a:xfrm>
              <a:off x="3568700" y="2484438"/>
              <a:ext cx="1365250" cy="1365250"/>
            </a:xfrm>
            <a:prstGeom prst="diamond">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4" name="菱形 33"/>
            <p:cNvSpPr/>
            <p:nvPr/>
          </p:nvSpPr>
          <p:spPr>
            <a:xfrm>
              <a:off x="5075238" y="2146300"/>
              <a:ext cx="2041525" cy="2041525"/>
            </a:xfrm>
            <a:prstGeom prst="diamond">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5" name="菱形 34"/>
            <p:cNvSpPr/>
            <p:nvPr/>
          </p:nvSpPr>
          <p:spPr>
            <a:xfrm>
              <a:off x="7258050" y="2484438"/>
              <a:ext cx="1365250" cy="1365250"/>
            </a:xfrm>
            <a:prstGeom prst="diamond">
              <a:avLst/>
            </a:prstGeom>
            <a:solidFill>
              <a:srgbClr val="F4EA35"/>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6" name="菱形 35"/>
            <p:cNvSpPr/>
            <p:nvPr/>
          </p:nvSpPr>
          <p:spPr>
            <a:xfrm>
              <a:off x="8764588" y="2484438"/>
              <a:ext cx="1366837" cy="1365250"/>
            </a:xfrm>
            <a:prstGeom prst="diamond">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7" name="菱形 36"/>
            <p:cNvSpPr/>
            <p:nvPr/>
          </p:nvSpPr>
          <p:spPr>
            <a:xfrm>
              <a:off x="3236913" y="3330575"/>
              <a:ext cx="520700" cy="519113"/>
            </a:xfrm>
            <a:prstGeom prst="diamond">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8" name="菱形 37"/>
            <p:cNvSpPr/>
            <p:nvPr/>
          </p:nvSpPr>
          <p:spPr>
            <a:xfrm>
              <a:off x="4729163" y="2484438"/>
              <a:ext cx="520700" cy="520700"/>
            </a:xfrm>
            <a:prstGeom prst="diamond">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9" name="菱形 38"/>
            <p:cNvSpPr/>
            <p:nvPr/>
          </p:nvSpPr>
          <p:spPr>
            <a:xfrm>
              <a:off x="6931025" y="3327400"/>
              <a:ext cx="520700" cy="519113"/>
            </a:xfrm>
            <a:prstGeom prst="diamond">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0" name="菱形 39"/>
            <p:cNvSpPr/>
            <p:nvPr/>
          </p:nvSpPr>
          <p:spPr>
            <a:xfrm>
              <a:off x="8434388" y="2500313"/>
              <a:ext cx="520700" cy="520700"/>
            </a:xfrm>
            <a:prstGeom prst="diamond">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41" name="KSO_Shape"/>
            <p:cNvSpPr/>
            <p:nvPr/>
          </p:nvSpPr>
          <p:spPr bwMode="auto">
            <a:xfrm>
              <a:off x="2490788" y="2868613"/>
              <a:ext cx="590550" cy="53498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42" name="KSO_Shape"/>
            <p:cNvSpPr/>
            <p:nvPr/>
          </p:nvSpPr>
          <p:spPr bwMode="auto">
            <a:xfrm>
              <a:off x="4059238" y="2905125"/>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43" name="KSO_Shape"/>
            <p:cNvSpPr/>
            <p:nvPr/>
          </p:nvSpPr>
          <p:spPr bwMode="auto">
            <a:xfrm>
              <a:off x="5789613" y="2860675"/>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44" name="KSO_Shape"/>
            <p:cNvSpPr/>
            <p:nvPr/>
          </p:nvSpPr>
          <p:spPr bwMode="auto">
            <a:xfrm>
              <a:off x="7729538" y="2954338"/>
              <a:ext cx="422275" cy="427037"/>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endParaRPr>
            </a:p>
          </p:txBody>
        </p:sp>
        <p:sp>
          <p:nvSpPr>
            <p:cNvPr id="45" name="KSO_Shape"/>
            <p:cNvSpPr/>
            <p:nvPr/>
          </p:nvSpPr>
          <p:spPr>
            <a:xfrm>
              <a:off x="9240838" y="2970213"/>
              <a:ext cx="412750" cy="395287"/>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cap="flat" cmpd="sng" algn="ctr">
              <a:noFill/>
              <a:prstDash val="solid"/>
              <a:miter lim="800000"/>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46" name="组合 45"/>
          <p:cNvGrpSpPr/>
          <p:nvPr/>
        </p:nvGrpSpPr>
        <p:grpSpPr>
          <a:xfrm>
            <a:off x="557400" y="290400"/>
            <a:ext cx="3602354" cy="807063"/>
            <a:chOff x="557400" y="290400"/>
            <a:chExt cx="3602354" cy="807063"/>
          </a:xfrm>
        </p:grpSpPr>
        <p:pic>
          <p:nvPicPr>
            <p:cNvPr id="47" name="图片 46"/>
            <p:cNvPicPr>
              <a:picLocks noChangeAspect="1"/>
            </p:cNvPicPr>
            <p:nvPr/>
          </p:nvPicPr>
          <p:blipFill>
            <a:blip r:embed="rId2" cstate="screen"/>
            <a:stretch>
              <a:fillRect/>
            </a:stretch>
          </p:blipFill>
          <p:spPr>
            <a:xfrm>
              <a:off x="557400" y="290400"/>
              <a:ext cx="776400" cy="776400"/>
            </a:xfrm>
            <a:prstGeom prst="rect">
              <a:avLst/>
            </a:prstGeom>
          </p:spPr>
        </p:pic>
        <p:sp>
          <p:nvSpPr>
            <p:cNvPr id="48" name="文本框 29"/>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49" name="组合 48"/>
          <p:cNvGrpSpPr/>
          <p:nvPr/>
        </p:nvGrpSpPr>
        <p:grpSpPr>
          <a:xfrm>
            <a:off x="1885197" y="4765623"/>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1" name="文本框 3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2" name="组合 51"/>
          <p:cNvGrpSpPr/>
          <p:nvPr/>
        </p:nvGrpSpPr>
        <p:grpSpPr>
          <a:xfrm>
            <a:off x="4990347" y="4765623"/>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4" name="文本框 3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5" name="组合 54"/>
          <p:cNvGrpSpPr/>
          <p:nvPr/>
        </p:nvGrpSpPr>
        <p:grpSpPr>
          <a:xfrm>
            <a:off x="8095497" y="476562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7" name="文本框 3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229100" y="1101725"/>
            <a:ext cx="4086225" cy="4686300"/>
            <a:chOff x="552450" y="1101725"/>
            <a:chExt cx="4086225" cy="4686300"/>
          </a:xfrm>
        </p:grpSpPr>
        <p:sp>
          <p:nvSpPr>
            <p:cNvPr id="24" name="MH_SubTitle_4"/>
            <p:cNvSpPr/>
            <p:nvPr/>
          </p:nvSpPr>
          <p:spPr>
            <a:xfrm>
              <a:off x="1325563" y="3141663"/>
              <a:ext cx="2519362" cy="598487"/>
            </a:xfrm>
            <a:prstGeom prst="rect">
              <a:avLst/>
            </a:prstGeom>
            <a:solidFill>
              <a:srgbClr val="F4EA35"/>
            </a:solidFill>
            <a:ln w="190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此处输入标题</a:t>
              </a:r>
            </a:p>
          </p:txBody>
        </p:sp>
        <p:sp>
          <p:nvSpPr>
            <p:cNvPr id="25" name="MH_SubTitle_3"/>
            <p:cNvSpPr/>
            <p:nvPr/>
          </p:nvSpPr>
          <p:spPr>
            <a:xfrm>
              <a:off x="1325563" y="3824288"/>
              <a:ext cx="2519362" cy="598487"/>
            </a:xfrm>
            <a:prstGeom prst="rect">
              <a:avLst/>
            </a:prstGeom>
            <a:solidFill>
              <a:srgbClr val="3B3838"/>
            </a:solidFill>
            <a:ln w="190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此处输入标题</a:t>
              </a:r>
            </a:p>
          </p:txBody>
        </p:sp>
        <p:sp>
          <p:nvSpPr>
            <p:cNvPr id="26" name="MH_SubTitle_2"/>
            <p:cNvSpPr/>
            <p:nvPr/>
          </p:nvSpPr>
          <p:spPr>
            <a:xfrm>
              <a:off x="1325563" y="4506913"/>
              <a:ext cx="2519362" cy="598487"/>
            </a:xfrm>
            <a:prstGeom prst="rect">
              <a:avLst/>
            </a:prstGeom>
            <a:solidFill>
              <a:srgbClr val="F4EA35"/>
            </a:solidFill>
            <a:ln w="190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此处输入标题</a:t>
              </a:r>
            </a:p>
          </p:txBody>
        </p:sp>
        <p:sp>
          <p:nvSpPr>
            <p:cNvPr id="27" name="MH_SubTitle_1"/>
            <p:cNvSpPr/>
            <p:nvPr/>
          </p:nvSpPr>
          <p:spPr>
            <a:xfrm>
              <a:off x="1325563" y="5189538"/>
              <a:ext cx="2519362" cy="598487"/>
            </a:xfrm>
            <a:prstGeom prst="rect">
              <a:avLst/>
            </a:prstGeom>
            <a:solidFill>
              <a:srgbClr val="F4EA35">
                <a:lumMod val="75000"/>
              </a:srgbClr>
            </a:solidFill>
            <a:ln w="190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此处输入标题</a:t>
              </a:r>
            </a:p>
          </p:txBody>
        </p:sp>
        <p:sp>
          <p:nvSpPr>
            <p:cNvPr id="28" name="MH_SubTitle_5"/>
            <p:cNvSpPr/>
            <p:nvPr/>
          </p:nvSpPr>
          <p:spPr>
            <a:xfrm>
              <a:off x="552450" y="1101725"/>
              <a:ext cx="4086225" cy="1971675"/>
            </a:xfrm>
            <a:prstGeom prst="upArrow">
              <a:avLst>
                <a:gd name="adj1" fmla="val 61514"/>
                <a:gd name="adj2" fmla="val 83131"/>
              </a:avLst>
            </a:prstGeom>
            <a:solidFill>
              <a:srgbClr val="F4EA35"/>
            </a:solidFill>
            <a:ln w="1905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等线" panose="02010600030101010101" charset="-122"/>
                  <a:cs typeface="+mn-cs"/>
                </a:rPr>
                <a:t>此处输入标题</a:t>
              </a:r>
            </a:p>
          </p:txBody>
        </p:sp>
      </p:grpSp>
      <p:grpSp>
        <p:nvGrpSpPr>
          <p:cNvPr id="29" name="组合 28"/>
          <p:cNvGrpSpPr/>
          <p:nvPr/>
        </p:nvGrpSpPr>
        <p:grpSpPr>
          <a:xfrm>
            <a:off x="557400" y="290400"/>
            <a:ext cx="3602354" cy="807063"/>
            <a:chOff x="557400" y="290400"/>
            <a:chExt cx="3602354" cy="807063"/>
          </a:xfrm>
        </p:grpSpPr>
        <p:pic>
          <p:nvPicPr>
            <p:cNvPr id="30" name="图片 29"/>
            <p:cNvPicPr>
              <a:picLocks noChangeAspect="1"/>
            </p:cNvPicPr>
            <p:nvPr/>
          </p:nvPicPr>
          <p:blipFill>
            <a:blip r:embed="rId2" cstate="screen"/>
            <a:stretch>
              <a:fillRect/>
            </a:stretch>
          </p:blipFill>
          <p:spPr>
            <a:xfrm>
              <a:off x="557400" y="290400"/>
              <a:ext cx="776400" cy="776400"/>
            </a:xfrm>
            <a:prstGeom prst="rect">
              <a:avLst/>
            </a:prstGeom>
          </p:spPr>
        </p:pic>
        <p:sp>
          <p:nvSpPr>
            <p:cNvPr id="31" name="文本框 17"/>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32" name="组合 31"/>
          <p:cNvGrpSpPr/>
          <p:nvPr/>
        </p:nvGrpSpPr>
        <p:grpSpPr>
          <a:xfrm>
            <a:off x="1561347" y="22319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4" name="文本框 2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5" name="组合 34"/>
          <p:cNvGrpSpPr/>
          <p:nvPr/>
        </p:nvGrpSpPr>
        <p:grpSpPr>
          <a:xfrm>
            <a:off x="1561347" y="413697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7" name="文本框 2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8" name="组合 37"/>
          <p:cNvGrpSpPr/>
          <p:nvPr/>
        </p:nvGrpSpPr>
        <p:grpSpPr>
          <a:xfrm>
            <a:off x="8990847" y="223197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0" name="文本框 2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1" name="组合 40"/>
          <p:cNvGrpSpPr/>
          <p:nvPr/>
        </p:nvGrpSpPr>
        <p:grpSpPr>
          <a:xfrm>
            <a:off x="8990847" y="413697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3" name="文本框 2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4458371"/>
            <a:ext cx="12207876" cy="2420267"/>
            <a:chOff x="20638" y="4462463"/>
            <a:chExt cx="12187238" cy="2416175"/>
          </a:xfrm>
        </p:grpSpPr>
        <p:sp>
          <p:nvSpPr>
            <p:cNvPr id="7" name="Freeform 5"/>
            <p:cNvSpPr>
              <a:spLocks noEditPoints="1"/>
            </p:cNvSpPr>
            <p:nvPr/>
          </p:nvSpPr>
          <p:spPr bwMode="auto">
            <a:xfrm>
              <a:off x="20638" y="5872163"/>
              <a:ext cx="12187238" cy="1006475"/>
            </a:xfrm>
            <a:custGeom>
              <a:avLst/>
              <a:gdLst>
                <a:gd name="T0" fmla="*/ 5144 w 5245"/>
                <a:gd name="T1" fmla="*/ 132 h 432"/>
                <a:gd name="T2" fmla="*/ 5024 w 5245"/>
                <a:gd name="T3" fmla="*/ 103 h 432"/>
                <a:gd name="T4" fmla="*/ 4905 w 5245"/>
                <a:gd name="T5" fmla="*/ 123 h 432"/>
                <a:gd name="T6" fmla="*/ 4794 w 5245"/>
                <a:gd name="T7" fmla="*/ 75 h 432"/>
                <a:gd name="T8" fmla="*/ 4550 w 5245"/>
                <a:gd name="T9" fmla="*/ 66 h 432"/>
                <a:gd name="T10" fmla="*/ 4405 w 5245"/>
                <a:gd name="T11" fmla="*/ 75 h 432"/>
                <a:gd name="T12" fmla="*/ 4229 w 5245"/>
                <a:gd name="T13" fmla="*/ 140 h 432"/>
                <a:gd name="T14" fmla="*/ 4123 w 5245"/>
                <a:gd name="T15" fmla="*/ 133 h 432"/>
                <a:gd name="T16" fmla="*/ 3878 w 5245"/>
                <a:gd name="T17" fmla="*/ 139 h 432"/>
                <a:gd name="T18" fmla="*/ 3711 w 5245"/>
                <a:gd name="T19" fmla="*/ 90 h 432"/>
                <a:gd name="T20" fmla="*/ 3476 w 5245"/>
                <a:gd name="T21" fmla="*/ 92 h 432"/>
                <a:gd name="T22" fmla="*/ 3354 w 5245"/>
                <a:gd name="T23" fmla="*/ 100 h 432"/>
                <a:gd name="T24" fmla="*/ 3289 w 5245"/>
                <a:gd name="T25" fmla="*/ 80 h 432"/>
                <a:gd name="T26" fmla="*/ 3175 w 5245"/>
                <a:gd name="T27" fmla="*/ 47 h 432"/>
                <a:gd name="T28" fmla="*/ 3018 w 5245"/>
                <a:gd name="T29" fmla="*/ 108 h 432"/>
                <a:gd name="T30" fmla="*/ 2930 w 5245"/>
                <a:gd name="T31" fmla="*/ 41 h 432"/>
                <a:gd name="T32" fmla="*/ 2832 w 5245"/>
                <a:gd name="T33" fmla="*/ 56 h 432"/>
                <a:gd name="T34" fmla="*/ 2721 w 5245"/>
                <a:gd name="T35" fmla="*/ 83 h 432"/>
                <a:gd name="T36" fmla="*/ 2605 w 5245"/>
                <a:gd name="T37" fmla="*/ 106 h 432"/>
                <a:gd name="T38" fmla="*/ 2450 w 5245"/>
                <a:gd name="T39" fmla="*/ 102 h 432"/>
                <a:gd name="T40" fmla="*/ 2336 w 5245"/>
                <a:gd name="T41" fmla="*/ 151 h 432"/>
                <a:gd name="T42" fmla="*/ 2201 w 5245"/>
                <a:gd name="T43" fmla="*/ 176 h 432"/>
                <a:gd name="T44" fmla="*/ 2086 w 5245"/>
                <a:gd name="T45" fmla="*/ 185 h 432"/>
                <a:gd name="T46" fmla="*/ 2001 w 5245"/>
                <a:gd name="T47" fmla="*/ 127 h 432"/>
                <a:gd name="T48" fmla="*/ 1849 w 5245"/>
                <a:gd name="T49" fmla="*/ 188 h 432"/>
                <a:gd name="T50" fmla="*/ 1793 w 5245"/>
                <a:gd name="T51" fmla="*/ 106 h 432"/>
                <a:gd name="T52" fmla="*/ 1707 w 5245"/>
                <a:gd name="T53" fmla="*/ 118 h 432"/>
                <a:gd name="T54" fmla="*/ 1605 w 5245"/>
                <a:gd name="T55" fmla="*/ 85 h 432"/>
                <a:gd name="T56" fmla="*/ 1511 w 5245"/>
                <a:gd name="T57" fmla="*/ 112 h 432"/>
                <a:gd name="T58" fmla="*/ 1384 w 5245"/>
                <a:gd name="T59" fmla="*/ 57 h 432"/>
                <a:gd name="T60" fmla="*/ 1289 w 5245"/>
                <a:gd name="T61" fmla="*/ 75 h 432"/>
                <a:gd name="T62" fmla="*/ 1173 w 5245"/>
                <a:gd name="T63" fmla="*/ 83 h 432"/>
                <a:gd name="T64" fmla="*/ 1090 w 5245"/>
                <a:gd name="T65" fmla="*/ 91 h 432"/>
                <a:gd name="T66" fmla="*/ 1000 w 5245"/>
                <a:gd name="T67" fmla="*/ 109 h 432"/>
                <a:gd name="T68" fmla="*/ 891 w 5245"/>
                <a:gd name="T69" fmla="*/ 102 h 432"/>
                <a:gd name="T70" fmla="*/ 758 w 5245"/>
                <a:gd name="T71" fmla="*/ 126 h 432"/>
                <a:gd name="T72" fmla="*/ 658 w 5245"/>
                <a:gd name="T73" fmla="*/ 116 h 432"/>
                <a:gd name="T74" fmla="*/ 549 w 5245"/>
                <a:gd name="T75" fmla="*/ 162 h 432"/>
                <a:gd name="T76" fmla="*/ 455 w 5245"/>
                <a:gd name="T77" fmla="*/ 203 h 432"/>
                <a:gd name="T78" fmla="*/ 353 w 5245"/>
                <a:gd name="T79" fmla="*/ 169 h 432"/>
                <a:gd name="T80" fmla="*/ 291 w 5245"/>
                <a:gd name="T81" fmla="*/ 193 h 432"/>
                <a:gd name="T82" fmla="*/ 206 w 5245"/>
                <a:gd name="T83" fmla="*/ 203 h 432"/>
                <a:gd name="T84" fmla="*/ 123 w 5245"/>
                <a:gd name="T85" fmla="*/ 206 h 432"/>
                <a:gd name="T86" fmla="*/ 50 w 5245"/>
                <a:gd name="T87" fmla="*/ 181 h 432"/>
                <a:gd name="T88" fmla="*/ 3101 w 5245"/>
                <a:gd name="T89" fmla="*/ 94 h 432"/>
                <a:gd name="T90" fmla="*/ 2406 w 5245"/>
                <a:gd name="T91" fmla="*/ 170 h 432"/>
                <a:gd name="T92" fmla="*/ 1980 w 5245"/>
                <a:gd name="T93" fmla="*/ 171 h 432"/>
                <a:gd name="T94" fmla="*/ 1775 w 5245"/>
                <a:gd name="T95" fmla="*/ 183 h 432"/>
                <a:gd name="T96" fmla="*/ 1629 w 5245"/>
                <a:gd name="T97" fmla="*/ 118 h 432"/>
                <a:gd name="T98" fmla="*/ 1574 w 5245"/>
                <a:gd name="T99" fmla="*/ 102 h 432"/>
                <a:gd name="T100" fmla="*/ 1286 w 5245"/>
                <a:gd name="T101" fmla="*/ 92 h 432"/>
                <a:gd name="T102" fmla="*/ 940 w 5245"/>
                <a:gd name="T103" fmla="*/ 135 h 432"/>
                <a:gd name="T104" fmla="*/ 1020 w 5245"/>
                <a:gd name="T105" fmla="*/ 97 h 432"/>
                <a:gd name="T106" fmla="*/ 704 w 5245"/>
                <a:gd name="T107" fmla="*/ 173 h 432"/>
                <a:gd name="T108" fmla="*/ 214 w 5245"/>
                <a:gd name="T109" fmla="*/ 221 h 432"/>
                <a:gd name="T110" fmla="*/ 194 w 5245"/>
                <a:gd name="T111" fmla="*/ 203 h 432"/>
                <a:gd name="T112" fmla="*/ 3332 w 5245"/>
                <a:gd name="T113" fmla="*/ 164 h 432"/>
                <a:gd name="T114" fmla="*/ 4227 w 5245"/>
                <a:gd name="T115" fmla="*/ 170 h 432"/>
                <a:gd name="T116" fmla="*/ 4258 w 5245"/>
                <a:gd name="T117" fmla="*/ 166 h 432"/>
                <a:gd name="T118" fmla="*/ 4510 w 5245"/>
                <a:gd name="T119" fmla="*/ 137 h 432"/>
                <a:gd name="T120" fmla="*/ 4732 w 5245"/>
                <a:gd name="T121" fmla="*/ 75 h 432"/>
                <a:gd name="T122" fmla="*/ 4800 w 5245"/>
                <a:gd name="T123" fmla="*/ 112 h 432"/>
                <a:gd name="T124" fmla="*/ 4912 w 5245"/>
                <a:gd name="T125" fmla="*/ 1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5" h="432">
                  <a:moveTo>
                    <a:pt x="5208" y="211"/>
                  </a:moveTo>
                  <a:cubicBezTo>
                    <a:pt x="5210" y="204"/>
                    <a:pt x="5211" y="197"/>
                    <a:pt x="5213" y="189"/>
                  </a:cubicBezTo>
                  <a:cubicBezTo>
                    <a:pt x="5213" y="184"/>
                    <a:pt x="5214" y="179"/>
                    <a:pt x="5215" y="175"/>
                  </a:cubicBezTo>
                  <a:cubicBezTo>
                    <a:pt x="5215" y="173"/>
                    <a:pt x="5215" y="172"/>
                    <a:pt x="5215" y="171"/>
                  </a:cubicBezTo>
                  <a:cubicBezTo>
                    <a:pt x="5216" y="167"/>
                    <a:pt x="5217" y="162"/>
                    <a:pt x="5218" y="158"/>
                  </a:cubicBezTo>
                  <a:cubicBezTo>
                    <a:pt x="5220" y="149"/>
                    <a:pt x="5222" y="140"/>
                    <a:pt x="5222" y="134"/>
                  </a:cubicBezTo>
                  <a:cubicBezTo>
                    <a:pt x="5223" y="131"/>
                    <a:pt x="5222" y="128"/>
                    <a:pt x="5222" y="127"/>
                  </a:cubicBezTo>
                  <a:cubicBezTo>
                    <a:pt x="5222" y="125"/>
                    <a:pt x="5222" y="124"/>
                    <a:pt x="5222" y="124"/>
                  </a:cubicBezTo>
                  <a:cubicBezTo>
                    <a:pt x="5222" y="124"/>
                    <a:pt x="5221" y="125"/>
                    <a:pt x="5221" y="127"/>
                  </a:cubicBezTo>
                  <a:cubicBezTo>
                    <a:pt x="5221" y="128"/>
                    <a:pt x="5221" y="131"/>
                    <a:pt x="5220" y="134"/>
                  </a:cubicBezTo>
                  <a:cubicBezTo>
                    <a:pt x="5220" y="136"/>
                    <a:pt x="5219" y="138"/>
                    <a:pt x="5218" y="140"/>
                  </a:cubicBezTo>
                  <a:cubicBezTo>
                    <a:pt x="5218" y="138"/>
                    <a:pt x="5218" y="136"/>
                    <a:pt x="5219" y="135"/>
                  </a:cubicBezTo>
                  <a:cubicBezTo>
                    <a:pt x="5219" y="128"/>
                    <a:pt x="5219" y="121"/>
                    <a:pt x="5219" y="117"/>
                  </a:cubicBezTo>
                  <a:cubicBezTo>
                    <a:pt x="5219" y="116"/>
                    <a:pt x="5219" y="116"/>
                    <a:pt x="5219" y="116"/>
                  </a:cubicBezTo>
                  <a:cubicBezTo>
                    <a:pt x="5218" y="116"/>
                    <a:pt x="5218" y="116"/>
                    <a:pt x="5218" y="116"/>
                  </a:cubicBezTo>
                  <a:cubicBezTo>
                    <a:pt x="5217" y="115"/>
                    <a:pt x="5216" y="114"/>
                    <a:pt x="5215" y="115"/>
                  </a:cubicBezTo>
                  <a:cubicBezTo>
                    <a:pt x="5214" y="115"/>
                    <a:pt x="5213" y="115"/>
                    <a:pt x="5213" y="116"/>
                  </a:cubicBezTo>
                  <a:cubicBezTo>
                    <a:pt x="5212" y="117"/>
                    <a:pt x="5211" y="117"/>
                    <a:pt x="5211" y="117"/>
                  </a:cubicBezTo>
                  <a:cubicBezTo>
                    <a:pt x="5211" y="117"/>
                    <a:pt x="5212" y="117"/>
                    <a:pt x="5213" y="116"/>
                  </a:cubicBezTo>
                  <a:cubicBezTo>
                    <a:pt x="5214" y="115"/>
                    <a:pt x="5216" y="115"/>
                    <a:pt x="5217" y="117"/>
                  </a:cubicBezTo>
                  <a:cubicBezTo>
                    <a:pt x="5217" y="121"/>
                    <a:pt x="5215" y="127"/>
                    <a:pt x="5213" y="134"/>
                  </a:cubicBezTo>
                  <a:cubicBezTo>
                    <a:pt x="5212" y="137"/>
                    <a:pt x="5211" y="142"/>
                    <a:pt x="5211" y="146"/>
                  </a:cubicBezTo>
                  <a:cubicBezTo>
                    <a:pt x="5210" y="150"/>
                    <a:pt x="5209" y="154"/>
                    <a:pt x="5208" y="158"/>
                  </a:cubicBezTo>
                  <a:cubicBezTo>
                    <a:pt x="5205" y="167"/>
                    <a:pt x="5202" y="175"/>
                    <a:pt x="5199" y="184"/>
                  </a:cubicBezTo>
                  <a:cubicBezTo>
                    <a:pt x="5197" y="193"/>
                    <a:pt x="5194" y="202"/>
                    <a:pt x="5192" y="210"/>
                  </a:cubicBezTo>
                  <a:cubicBezTo>
                    <a:pt x="5192" y="210"/>
                    <a:pt x="5192" y="210"/>
                    <a:pt x="5192" y="210"/>
                  </a:cubicBezTo>
                  <a:cubicBezTo>
                    <a:pt x="5188" y="210"/>
                    <a:pt x="5184" y="209"/>
                    <a:pt x="5179" y="209"/>
                  </a:cubicBezTo>
                  <a:cubicBezTo>
                    <a:pt x="5181" y="201"/>
                    <a:pt x="5183" y="192"/>
                    <a:pt x="5184" y="184"/>
                  </a:cubicBezTo>
                  <a:cubicBezTo>
                    <a:pt x="5185" y="178"/>
                    <a:pt x="5186" y="173"/>
                    <a:pt x="5188" y="168"/>
                  </a:cubicBezTo>
                  <a:cubicBezTo>
                    <a:pt x="5190" y="162"/>
                    <a:pt x="5192" y="157"/>
                    <a:pt x="5193" y="151"/>
                  </a:cubicBezTo>
                  <a:cubicBezTo>
                    <a:pt x="5194" y="146"/>
                    <a:pt x="5195" y="140"/>
                    <a:pt x="5195" y="135"/>
                  </a:cubicBezTo>
                  <a:cubicBezTo>
                    <a:pt x="5195" y="130"/>
                    <a:pt x="5196" y="126"/>
                    <a:pt x="5197" y="122"/>
                  </a:cubicBezTo>
                  <a:cubicBezTo>
                    <a:pt x="5198" y="118"/>
                    <a:pt x="5199" y="115"/>
                    <a:pt x="5199" y="111"/>
                  </a:cubicBezTo>
                  <a:cubicBezTo>
                    <a:pt x="5199" y="108"/>
                    <a:pt x="5198" y="106"/>
                    <a:pt x="5198" y="104"/>
                  </a:cubicBezTo>
                  <a:cubicBezTo>
                    <a:pt x="5197" y="104"/>
                    <a:pt x="5197" y="104"/>
                    <a:pt x="5197" y="104"/>
                  </a:cubicBezTo>
                  <a:cubicBezTo>
                    <a:pt x="5197" y="104"/>
                    <a:pt x="5197" y="104"/>
                    <a:pt x="5197" y="104"/>
                  </a:cubicBezTo>
                  <a:cubicBezTo>
                    <a:pt x="5195" y="104"/>
                    <a:pt x="5194" y="104"/>
                    <a:pt x="5194" y="104"/>
                  </a:cubicBezTo>
                  <a:cubicBezTo>
                    <a:pt x="5194" y="104"/>
                    <a:pt x="5195" y="104"/>
                    <a:pt x="5197" y="105"/>
                  </a:cubicBezTo>
                  <a:cubicBezTo>
                    <a:pt x="5197" y="106"/>
                    <a:pt x="5198" y="108"/>
                    <a:pt x="5197" y="111"/>
                  </a:cubicBezTo>
                  <a:cubicBezTo>
                    <a:pt x="5197" y="114"/>
                    <a:pt x="5195" y="117"/>
                    <a:pt x="5193" y="121"/>
                  </a:cubicBezTo>
                  <a:cubicBezTo>
                    <a:pt x="5189" y="129"/>
                    <a:pt x="5189" y="139"/>
                    <a:pt x="5185" y="149"/>
                  </a:cubicBezTo>
                  <a:cubicBezTo>
                    <a:pt x="5183" y="153"/>
                    <a:pt x="5181" y="157"/>
                    <a:pt x="5179" y="161"/>
                  </a:cubicBezTo>
                  <a:cubicBezTo>
                    <a:pt x="5179" y="161"/>
                    <a:pt x="5179" y="160"/>
                    <a:pt x="5179" y="160"/>
                  </a:cubicBezTo>
                  <a:cubicBezTo>
                    <a:pt x="5179" y="153"/>
                    <a:pt x="5178" y="147"/>
                    <a:pt x="5176" y="142"/>
                  </a:cubicBezTo>
                  <a:cubicBezTo>
                    <a:pt x="5175" y="137"/>
                    <a:pt x="5174" y="133"/>
                    <a:pt x="5173" y="128"/>
                  </a:cubicBezTo>
                  <a:cubicBezTo>
                    <a:pt x="5173" y="124"/>
                    <a:pt x="5173" y="120"/>
                    <a:pt x="5172" y="117"/>
                  </a:cubicBezTo>
                  <a:cubicBezTo>
                    <a:pt x="5172" y="113"/>
                    <a:pt x="5171" y="111"/>
                    <a:pt x="5170" y="109"/>
                  </a:cubicBezTo>
                  <a:cubicBezTo>
                    <a:pt x="5168" y="108"/>
                    <a:pt x="5167" y="107"/>
                    <a:pt x="5167" y="107"/>
                  </a:cubicBezTo>
                  <a:cubicBezTo>
                    <a:pt x="5167" y="107"/>
                    <a:pt x="5168" y="108"/>
                    <a:pt x="5169" y="110"/>
                  </a:cubicBezTo>
                  <a:cubicBezTo>
                    <a:pt x="5170" y="111"/>
                    <a:pt x="5170" y="114"/>
                    <a:pt x="5170" y="117"/>
                  </a:cubicBezTo>
                  <a:cubicBezTo>
                    <a:pt x="5170" y="120"/>
                    <a:pt x="5169" y="124"/>
                    <a:pt x="5168" y="128"/>
                  </a:cubicBezTo>
                  <a:cubicBezTo>
                    <a:pt x="5168" y="133"/>
                    <a:pt x="5169" y="138"/>
                    <a:pt x="5169" y="143"/>
                  </a:cubicBezTo>
                  <a:cubicBezTo>
                    <a:pt x="5170" y="149"/>
                    <a:pt x="5170" y="154"/>
                    <a:pt x="5169" y="158"/>
                  </a:cubicBezTo>
                  <a:cubicBezTo>
                    <a:pt x="5167" y="164"/>
                    <a:pt x="5166" y="169"/>
                    <a:pt x="5165" y="175"/>
                  </a:cubicBezTo>
                  <a:cubicBezTo>
                    <a:pt x="5163" y="180"/>
                    <a:pt x="5162" y="186"/>
                    <a:pt x="5161" y="191"/>
                  </a:cubicBezTo>
                  <a:cubicBezTo>
                    <a:pt x="5160" y="197"/>
                    <a:pt x="5158" y="201"/>
                    <a:pt x="5158" y="207"/>
                  </a:cubicBezTo>
                  <a:cubicBezTo>
                    <a:pt x="5158" y="207"/>
                    <a:pt x="5158" y="207"/>
                    <a:pt x="5158" y="207"/>
                  </a:cubicBezTo>
                  <a:cubicBezTo>
                    <a:pt x="5158" y="207"/>
                    <a:pt x="5157" y="207"/>
                    <a:pt x="5157" y="207"/>
                  </a:cubicBezTo>
                  <a:cubicBezTo>
                    <a:pt x="5158" y="202"/>
                    <a:pt x="5159" y="197"/>
                    <a:pt x="5159" y="190"/>
                  </a:cubicBezTo>
                  <a:cubicBezTo>
                    <a:pt x="5160" y="180"/>
                    <a:pt x="5159" y="168"/>
                    <a:pt x="5158" y="157"/>
                  </a:cubicBezTo>
                  <a:cubicBezTo>
                    <a:pt x="5157" y="151"/>
                    <a:pt x="5156" y="145"/>
                    <a:pt x="5155" y="139"/>
                  </a:cubicBezTo>
                  <a:cubicBezTo>
                    <a:pt x="5154" y="136"/>
                    <a:pt x="5154" y="134"/>
                    <a:pt x="5153" y="131"/>
                  </a:cubicBezTo>
                  <a:cubicBezTo>
                    <a:pt x="5153" y="129"/>
                    <a:pt x="5152" y="126"/>
                    <a:pt x="5152" y="123"/>
                  </a:cubicBezTo>
                  <a:cubicBezTo>
                    <a:pt x="5151" y="113"/>
                    <a:pt x="5149" y="103"/>
                    <a:pt x="5145" y="97"/>
                  </a:cubicBezTo>
                  <a:cubicBezTo>
                    <a:pt x="5144" y="94"/>
                    <a:pt x="5142" y="92"/>
                    <a:pt x="5140" y="91"/>
                  </a:cubicBezTo>
                  <a:cubicBezTo>
                    <a:pt x="5138" y="90"/>
                    <a:pt x="5137" y="90"/>
                    <a:pt x="5137" y="90"/>
                  </a:cubicBezTo>
                  <a:cubicBezTo>
                    <a:pt x="5137" y="90"/>
                    <a:pt x="5138" y="91"/>
                    <a:pt x="5139" y="92"/>
                  </a:cubicBezTo>
                  <a:cubicBezTo>
                    <a:pt x="5141" y="93"/>
                    <a:pt x="5142" y="95"/>
                    <a:pt x="5143" y="98"/>
                  </a:cubicBezTo>
                  <a:cubicBezTo>
                    <a:pt x="5145" y="104"/>
                    <a:pt x="5145" y="113"/>
                    <a:pt x="5145" y="124"/>
                  </a:cubicBezTo>
                  <a:cubicBezTo>
                    <a:pt x="5144" y="126"/>
                    <a:pt x="5144" y="129"/>
                    <a:pt x="5144" y="132"/>
                  </a:cubicBezTo>
                  <a:cubicBezTo>
                    <a:pt x="5145" y="140"/>
                    <a:pt x="5145" y="140"/>
                    <a:pt x="5145" y="140"/>
                  </a:cubicBezTo>
                  <a:cubicBezTo>
                    <a:pt x="5145" y="146"/>
                    <a:pt x="5145" y="152"/>
                    <a:pt x="5145" y="157"/>
                  </a:cubicBezTo>
                  <a:cubicBezTo>
                    <a:pt x="5145" y="169"/>
                    <a:pt x="5145" y="180"/>
                    <a:pt x="5144" y="189"/>
                  </a:cubicBezTo>
                  <a:cubicBezTo>
                    <a:pt x="5144" y="196"/>
                    <a:pt x="5144" y="201"/>
                    <a:pt x="5144" y="206"/>
                  </a:cubicBezTo>
                  <a:cubicBezTo>
                    <a:pt x="5140" y="206"/>
                    <a:pt x="5137" y="206"/>
                    <a:pt x="5133" y="205"/>
                  </a:cubicBezTo>
                  <a:cubicBezTo>
                    <a:pt x="5133" y="200"/>
                    <a:pt x="5133" y="194"/>
                    <a:pt x="5132" y="186"/>
                  </a:cubicBezTo>
                  <a:cubicBezTo>
                    <a:pt x="5130" y="174"/>
                    <a:pt x="5127" y="162"/>
                    <a:pt x="5124" y="149"/>
                  </a:cubicBezTo>
                  <a:cubicBezTo>
                    <a:pt x="5120" y="137"/>
                    <a:pt x="5117" y="124"/>
                    <a:pt x="5113" y="112"/>
                  </a:cubicBezTo>
                  <a:cubicBezTo>
                    <a:pt x="5110" y="101"/>
                    <a:pt x="5105" y="91"/>
                    <a:pt x="5102" y="84"/>
                  </a:cubicBezTo>
                  <a:cubicBezTo>
                    <a:pt x="5099" y="77"/>
                    <a:pt x="5097" y="73"/>
                    <a:pt x="5097" y="73"/>
                  </a:cubicBezTo>
                  <a:cubicBezTo>
                    <a:pt x="5097" y="73"/>
                    <a:pt x="5102" y="91"/>
                    <a:pt x="5106" y="114"/>
                  </a:cubicBezTo>
                  <a:cubicBezTo>
                    <a:pt x="5108" y="125"/>
                    <a:pt x="5109" y="137"/>
                    <a:pt x="5111" y="150"/>
                  </a:cubicBezTo>
                  <a:cubicBezTo>
                    <a:pt x="5112" y="160"/>
                    <a:pt x="5113" y="171"/>
                    <a:pt x="5113" y="181"/>
                  </a:cubicBezTo>
                  <a:cubicBezTo>
                    <a:pt x="5113" y="189"/>
                    <a:pt x="5113" y="197"/>
                    <a:pt x="5113" y="204"/>
                  </a:cubicBezTo>
                  <a:cubicBezTo>
                    <a:pt x="5110" y="204"/>
                    <a:pt x="5107" y="203"/>
                    <a:pt x="5104" y="203"/>
                  </a:cubicBezTo>
                  <a:cubicBezTo>
                    <a:pt x="5104" y="200"/>
                    <a:pt x="5103" y="196"/>
                    <a:pt x="5103" y="192"/>
                  </a:cubicBezTo>
                  <a:cubicBezTo>
                    <a:pt x="5103" y="187"/>
                    <a:pt x="5102" y="181"/>
                    <a:pt x="5100" y="176"/>
                  </a:cubicBezTo>
                  <a:cubicBezTo>
                    <a:pt x="5099" y="171"/>
                    <a:pt x="5097" y="165"/>
                    <a:pt x="5096" y="159"/>
                  </a:cubicBezTo>
                  <a:cubicBezTo>
                    <a:pt x="5093" y="148"/>
                    <a:pt x="5089" y="137"/>
                    <a:pt x="5086" y="127"/>
                  </a:cubicBezTo>
                  <a:cubicBezTo>
                    <a:pt x="5084" y="122"/>
                    <a:pt x="5083" y="117"/>
                    <a:pt x="5080" y="112"/>
                  </a:cubicBezTo>
                  <a:cubicBezTo>
                    <a:pt x="5078" y="107"/>
                    <a:pt x="5075" y="104"/>
                    <a:pt x="5073" y="101"/>
                  </a:cubicBezTo>
                  <a:cubicBezTo>
                    <a:pt x="5069" y="96"/>
                    <a:pt x="5066" y="93"/>
                    <a:pt x="5064" y="90"/>
                  </a:cubicBezTo>
                  <a:cubicBezTo>
                    <a:pt x="5065" y="91"/>
                    <a:pt x="5065" y="92"/>
                    <a:pt x="5065" y="93"/>
                  </a:cubicBezTo>
                  <a:cubicBezTo>
                    <a:pt x="5064" y="92"/>
                    <a:pt x="5064" y="92"/>
                    <a:pt x="5063" y="91"/>
                  </a:cubicBezTo>
                  <a:cubicBezTo>
                    <a:pt x="5061" y="90"/>
                    <a:pt x="5059" y="90"/>
                    <a:pt x="5059" y="90"/>
                  </a:cubicBezTo>
                  <a:cubicBezTo>
                    <a:pt x="5059" y="90"/>
                    <a:pt x="5061" y="91"/>
                    <a:pt x="5063" y="92"/>
                  </a:cubicBezTo>
                  <a:cubicBezTo>
                    <a:pt x="5064" y="93"/>
                    <a:pt x="5066" y="96"/>
                    <a:pt x="5067" y="100"/>
                  </a:cubicBezTo>
                  <a:cubicBezTo>
                    <a:pt x="5068" y="104"/>
                    <a:pt x="5068" y="109"/>
                    <a:pt x="5069" y="115"/>
                  </a:cubicBezTo>
                  <a:cubicBezTo>
                    <a:pt x="5069" y="121"/>
                    <a:pt x="5069" y="127"/>
                    <a:pt x="5069" y="133"/>
                  </a:cubicBezTo>
                  <a:cubicBezTo>
                    <a:pt x="5069" y="136"/>
                    <a:pt x="5069" y="138"/>
                    <a:pt x="5069" y="141"/>
                  </a:cubicBezTo>
                  <a:cubicBezTo>
                    <a:pt x="5067" y="135"/>
                    <a:pt x="5065" y="130"/>
                    <a:pt x="5064" y="125"/>
                  </a:cubicBezTo>
                  <a:cubicBezTo>
                    <a:pt x="5062" y="120"/>
                    <a:pt x="5060" y="116"/>
                    <a:pt x="5058" y="112"/>
                  </a:cubicBezTo>
                  <a:cubicBezTo>
                    <a:pt x="5055" y="106"/>
                    <a:pt x="5052" y="102"/>
                    <a:pt x="5049" y="99"/>
                  </a:cubicBezTo>
                  <a:cubicBezTo>
                    <a:pt x="5049" y="98"/>
                    <a:pt x="5049" y="97"/>
                    <a:pt x="5048" y="96"/>
                  </a:cubicBezTo>
                  <a:cubicBezTo>
                    <a:pt x="5048" y="91"/>
                    <a:pt x="5047" y="86"/>
                    <a:pt x="5046" y="83"/>
                  </a:cubicBezTo>
                  <a:cubicBezTo>
                    <a:pt x="5045" y="79"/>
                    <a:pt x="5042" y="76"/>
                    <a:pt x="5040" y="77"/>
                  </a:cubicBezTo>
                  <a:cubicBezTo>
                    <a:pt x="5040" y="77"/>
                    <a:pt x="5040" y="77"/>
                    <a:pt x="5040" y="77"/>
                  </a:cubicBezTo>
                  <a:cubicBezTo>
                    <a:pt x="5040" y="77"/>
                    <a:pt x="5040" y="77"/>
                    <a:pt x="5040" y="77"/>
                  </a:cubicBezTo>
                  <a:cubicBezTo>
                    <a:pt x="5039" y="79"/>
                    <a:pt x="5039" y="80"/>
                    <a:pt x="5039" y="80"/>
                  </a:cubicBezTo>
                  <a:cubicBezTo>
                    <a:pt x="5039" y="80"/>
                    <a:pt x="5039" y="79"/>
                    <a:pt x="5040" y="77"/>
                  </a:cubicBezTo>
                  <a:cubicBezTo>
                    <a:pt x="5042" y="77"/>
                    <a:pt x="5044" y="80"/>
                    <a:pt x="5044" y="83"/>
                  </a:cubicBezTo>
                  <a:cubicBezTo>
                    <a:pt x="5045" y="87"/>
                    <a:pt x="5045" y="91"/>
                    <a:pt x="5045" y="97"/>
                  </a:cubicBezTo>
                  <a:cubicBezTo>
                    <a:pt x="5045" y="97"/>
                    <a:pt x="5045" y="97"/>
                    <a:pt x="5045" y="97"/>
                  </a:cubicBezTo>
                  <a:cubicBezTo>
                    <a:pt x="5044" y="97"/>
                    <a:pt x="5044" y="96"/>
                    <a:pt x="5043" y="96"/>
                  </a:cubicBezTo>
                  <a:cubicBezTo>
                    <a:pt x="5042" y="96"/>
                    <a:pt x="5041" y="96"/>
                    <a:pt x="5040" y="95"/>
                  </a:cubicBezTo>
                  <a:cubicBezTo>
                    <a:pt x="5039" y="94"/>
                    <a:pt x="5038" y="93"/>
                    <a:pt x="5037" y="92"/>
                  </a:cubicBezTo>
                  <a:cubicBezTo>
                    <a:pt x="5036" y="90"/>
                    <a:pt x="5034" y="88"/>
                    <a:pt x="5032" y="86"/>
                  </a:cubicBezTo>
                  <a:cubicBezTo>
                    <a:pt x="5029" y="82"/>
                    <a:pt x="5025" y="80"/>
                    <a:pt x="5022" y="81"/>
                  </a:cubicBezTo>
                  <a:cubicBezTo>
                    <a:pt x="5019" y="82"/>
                    <a:pt x="5019" y="84"/>
                    <a:pt x="5019" y="84"/>
                  </a:cubicBezTo>
                  <a:cubicBezTo>
                    <a:pt x="5019" y="84"/>
                    <a:pt x="5020" y="82"/>
                    <a:pt x="5022" y="81"/>
                  </a:cubicBezTo>
                  <a:cubicBezTo>
                    <a:pt x="5025" y="81"/>
                    <a:pt x="5028" y="84"/>
                    <a:pt x="5030" y="87"/>
                  </a:cubicBezTo>
                  <a:cubicBezTo>
                    <a:pt x="5032" y="89"/>
                    <a:pt x="5033" y="91"/>
                    <a:pt x="5035" y="94"/>
                  </a:cubicBezTo>
                  <a:cubicBezTo>
                    <a:pt x="5036" y="96"/>
                    <a:pt x="5038" y="99"/>
                    <a:pt x="5039" y="102"/>
                  </a:cubicBezTo>
                  <a:cubicBezTo>
                    <a:pt x="5041" y="105"/>
                    <a:pt x="5042" y="109"/>
                    <a:pt x="5043" y="113"/>
                  </a:cubicBezTo>
                  <a:cubicBezTo>
                    <a:pt x="5043" y="120"/>
                    <a:pt x="5041" y="127"/>
                    <a:pt x="5040" y="135"/>
                  </a:cubicBezTo>
                  <a:cubicBezTo>
                    <a:pt x="5038" y="149"/>
                    <a:pt x="5034" y="165"/>
                    <a:pt x="5031" y="180"/>
                  </a:cubicBezTo>
                  <a:cubicBezTo>
                    <a:pt x="5030" y="186"/>
                    <a:pt x="5028" y="192"/>
                    <a:pt x="5027" y="198"/>
                  </a:cubicBezTo>
                  <a:cubicBezTo>
                    <a:pt x="5026" y="198"/>
                    <a:pt x="5024" y="197"/>
                    <a:pt x="5023" y="197"/>
                  </a:cubicBezTo>
                  <a:cubicBezTo>
                    <a:pt x="5023" y="197"/>
                    <a:pt x="5023" y="197"/>
                    <a:pt x="5023" y="197"/>
                  </a:cubicBezTo>
                  <a:cubicBezTo>
                    <a:pt x="5021" y="194"/>
                    <a:pt x="5021" y="194"/>
                    <a:pt x="5021" y="194"/>
                  </a:cubicBezTo>
                  <a:cubicBezTo>
                    <a:pt x="5019" y="191"/>
                    <a:pt x="5019" y="191"/>
                    <a:pt x="5019" y="191"/>
                  </a:cubicBezTo>
                  <a:cubicBezTo>
                    <a:pt x="5017" y="188"/>
                    <a:pt x="5017" y="188"/>
                    <a:pt x="5017" y="188"/>
                  </a:cubicBezTo>
                  <a:cubicBezTo>
                    <a:pt x="5015" y="185"/>
                    <a:pt x="5015" y="185"/>
                    <a:pt x="5015" y="185"/>
                  </a:cubicBezTo>
                  <a:cubicBezTo>
                    <a:pt x="5014" y="185"/>
                    <a:pt x="5014" y="184"/>
                    <a:pt x="5014" y="183"/>
                  </a:cubicBezTo>
                  <a:cubicBezTo>
                    <a:pt x="5015" y="178"/>
                    <a:pt x="5016" y="173"/>
                    <a:pt x="5017" y="168"/>
                  </a:cubicBezTo>
                  <a:cubicBezTo>
                    <a:pt x="5017" y="167"/>
                    <a:pt x="5017" y="167"/>
                    <a:pt x="5017" y="167"/>
                  </a:cubicBezTo>
                  <a:cubicBezTo>
                    <a:pt x="5018" y="163"/>
                    <a:pt x="5020" y="159"/>
                    <a:pt x="5021" y="155"/>
                  </a:cubicBezTo>
                  <a:cubicBezTo>
                    <a:pt x="5026" y="140"/>
                    <a:pt x="5030" y="126"/>
                    <a:pt x="5029" y="115"/>
                  </a:cubicBezTo>
                  <a:cubicBezTo>
                    <a:pt x="5029" y="110"/>
                    <a:pt x="5028" y="106"/>
                    <a:pt x="5025" y="104"/>
                  </a:cubicBezTo>
                  <a:cubicBezTo>
                    <a:pt x="5025" y="104"/>
                    <a:pt x="5024" y="104"/>
                    <a:pt x="5024" y="103"/>
                  </a:cubicBezTo>
                  <a:cubicBezTo>
                    <a:pt x="5024" y="102"/>
                    <a:pt x="5023" y="100"/>
                    <a:pt x="5023" y="99"/>
                  </a:cubicBezTo>
                  <a:cubicBezTo>
                    <a:pt x="5022" y="95"/>
                    <a:pt x="5021" y="92"/>
                    <a:pt x="5020" y="90"/>
                  </a:cubicBezTo>
                  <a:cubicBezTo>
                    <a:pt x="5019" y="88"/>
                    <a:pt x="5019" y="87"/>
                    <a:pt x="5019" y="87"/>
                  </a:cubicBezTo>
                  <a:cubicBezTo>
                    <a:pt x="5019" y="87"/>
                    <a:pt x="5019" y="88"/>
                    <a:pt x="5020" y="90"/>
                  </a:cubicBezTo>
                  <a:cubicBezTo>
                    <a:pt x="5020" y="92"/>
                    <a:pt x="5021" y="95"/>
                    <a:pt x="5021" y="99"/>
                  </a:cubicBezTo>
                  <a:cubicBezTo>
                    <a:pt x="5021" y="106"/>
                    <a:pt x="5019" y="116"/>
                    <a:pt x="5015" y="128"/>
                  </a:cubicBezTo>
                  <a:cubicBezTo>
                    <a:pt x="5013" y="133"/>
                    <a:pt x="5011" y="139"/>
                    <a:pt x="5009" y="146"/>
                  </a:cubicBezTo>
                  <a:cubicBezTo>
                    <a:pt x="5009" y="146"/>
                    <a:pt x="5009" y="147"/>
                    <a:pt x="5008" y="147"/>
                  </a:cubicBezTo>
                  <a:cubicBezTo>
                    <a:pt x="5008" y="148"/>
                    <a:pt x="5008" y="148"/>
                    <a:pt x="5008" y="148"/>
                  </a:cubicBezTo>
                  <a:cubicBezTo>
                    <a:pt x="5005" y="153"/>
                    <a:pt x="5002" y="158"/>
                    <a:pt x="4998" y="163"/>
                  </a:cubicBezTo>
                  <a:cubicBezTo>
                    <a:pt x="4995" y="159"/>
                    <a:pt x="4992" y="155"/>
                    <a:pt x="4989" y="151"/>
                  </a:cubicBezTo>
                  <a:cubicBezTo>
                    <a:pt x="4992" y="143"/>
                    <a:pt x="4995" y="135"/>
                    <a:pt x="4997" y="127"/>
                  </a:cubicBezTo>
                  <a:cubicBezTo>
                    <a:pt x="4999" y="122"/>
                    <a:pt x="5001" y="116"/>
                    <a:pt x="5003" y="110"/>
                  </a:cubicBezTo>
                  <a:cubicBezTo>
                    <a:pt x="5004" y="105"/>
                    <a:pt x="5006" y="100"/>
                    <a:pt x="5008" y="96"/>
                  </a:cubicBezTo>
                  <a:cubicBezTo>
                    <a:pt x="5010" y="90"/>
                    <a:pt x="5013" y="84"/>
                    <a:pt x="5013" y="80"/>
                  </a:cubicBezTo>
                  <a:cubicBezTo>
                    <a:pt x="5013" y="80"/>
                    <a:pt x="5013" y="80"/>
                    <a:pt x="5013" y="80"/>
                  </a:cubicBezTo>
                  <a:cubicBezTo>
                    <a:pt x="5013" y="80"/>
                    <a:pt x="5013" y="80"/>
                    <a:pt x="5013" y="80"/>
                  </a:cubicBezTo>
                  <a:cubicBezTo>
                    <a:pt x="5013" y="78"/>
                    <a:pt x="5013" y="76"/>
                    <a:pt x="5013" y="75"/>
                  </a:cubicBezTo>
                  <a:cubicBezTo>
                    <a:pt x="5013" y="75"/>
                    <a:pt x="5013" y="75"/>
                    <a:pt x="5013" y="75"/>
                  </a:cubicBezTo>
                  <a:cubicBezTo>
                    <a:pt x="5013" y="75"/>
                    <a:pt x="5013" y="75"/>
                    <a:pt x="5013" y="75"/>
                  </a:cubicBezTo>
                  <a:cubicBezTo>
                    <a:pt x="5012" y="75"/>
                    <a:pt x="5012" y="75"/>
                    <a:pt x="5012" y="75"/>
                  </a:cubicBezTo>
                  <a:cubicBezTo>
                    <a:pt x="5011" y="79"/>
                    <a:pt x="5008" y="86"/>
                    <a:pt x="5003" y="94"/>
                  </a:cubicBezTo>
                  <a:cubicBezTo>
                    <a:pt x="5001" y="98"/>
                    <a:pt x="4998" y="103"/>
                    <a:pt x="4996" y="108"/>
                  </a:cubicBezTo>
                  <a:cubicBezTo>
                    <a:pt x="4994" y="113"/>
                    <a:pt x="4992" y="119"/>
                    <a:pt x="4989" y="124"/>
                  </a:cubicBezTo>
                  <a:cubicBezTo>
                    <a:pt x="4986" y="129"/>
                    <a:pt x="4984" y="135"/>
                    <a:pt x="4981" y="141"/>
                  </a:cubicBezTo>
                  <a:cubicBezTo>
                    <a:pt x="4980" y="140"/>
                    <a:pt x="4979" y="139"/>
                    <a:pt x="4978" y="138"/>
                  </a:cubicBezTo>
                  <a:cubicBezTo>
                    <a:pt x="4978" y="136"/>
                    <a:pt x="4979" y="134"/>
                    <a:pt x="4980" y="132"/>
                  </a:cubicBezTo>
                  <a:cubicBezTo>
                    <a:pt x="4981" y="127"/>
                    <a:pt x="4983" y="123"/>
                    <a:pt x="4984" y="118"/>
                  </a:cubicBezTo>
                  <a:cubicBezTo>
                    <a:pt x="4987" y="113"/>
                    <a:pt x="4988" y="109"/>
                    <a:pt x="4989" y="106"/>
                  </a:cubicBezTo>
                  <a:cubicBezTo>
                    <a:pt x="4990" y="101"/>
                    <a:pt x="4990" y="101"/>
                    <a:pt x="4990" y="101"/>
                  </a:cubicBezTo>
                  <a:cubicBezTo>
                    <a:pt x="4990" y="102"/>
                    <a:pt x="4990" y="102"/>
                    <a:pt x="4990" y="102"/>
                  </a:cubicBezTo>
                  <a:cubicBezTo>
                    <a:pt x="4992" y="94"/>
                    <a:pt x="4994" y="87"/>
                    <a:pt x="4994" y="82"/>
                  </a:cubicBezTo>
                  <a:cubicBezTo>
                    <a:pt x="4995" y="78"/>
                    <a:pt x="4995" y="75"/>
                    <a:pt x="4994" y="72"/>
                  </a:cubicBezTo>
                  <a:cubicBezTo>
                    <a:pt x="4993" y="70"/>
                    <a:pt x="4992" y="70"/>
                    <a:pt x="4992" y="70"/>
                  </a:cubicBezTo>
                  <a:cubicBezTo>
                    <a:pt x="4992" y="70"/>
                    <a:pt x="4993" y="70"/>
                    <a:pt x="4994" y="72"/>
                  </a:cubicBezTo>
                  <a:cubicBezTo>
                    <a:pt x="4994" y="75"/>
                    <a:pt x="4993" y="78"/>
                    <a:pt x="4992" y="81"/>
                  </a:cubicBezTo>
                  <a:cubicBezTo>
                    <a:pt x="4990" y="89"/>
                    <a:pt x="4985" y="99"/>
                    <a:pt x="4979" y="110"/>
                  </a:cubicBezTo>
                  <a:cubicBezTo>
                    <a:pt x="4977" y="115"/>
                    <a:pt x="4974" y="121"/>
                    <a:pt x="4971" y="126"/>
                  </a:cubicBezTo>
                  <a:cubicBezTo>
                    <a:pt x="4971" y="126"/>
                    <a:pt x="4970" y="127"/>
                    <a:pt x="4970" y="127"/>
                  </a:cubicBezTo>
                  <a:cubicBezTo>
                    <a:pt x="4970" y="128"/>
                    <a:pt x="4969" y="128"/>
                    <a:pt x="4969" y="128"/>
                  </a:cubicBezTo>
                  <a:cubicBezTo>
                    <a:pt x="4963" y="123"/>
                    <a:pt x="4958" y="118"/>
                    <a:pt x="4953" y="113"/>
                  </a:cubicBezTo>
                  <a:cubicBezTo>
                    <a:pt x="4950" y="111"/>
                    <a:pt x="4948" y="108"/>
                    <a:pt x="4945" y="105"/>
                  </a:cubicBezTo>
                  <a:cubicBezTo>
                    <a:pt x="4947" y="100"/>
                    <a:pt x="4948" y="95"/>
                    <a:pt x="4949" y="91"/>
                  </a:cubicBezTo>
                  <a:cubicBezTo>
                    <a:pt x="4951" y="85"/>
                    <a:pt x="4957" y="79"/>
                    <a:pt x="4954" y="74"/>
                  </a:cubicBezTo>
                  <a:cubicBezTo>
                    <a:pt x="4954" y="74"/>
                    <a:pt x="4954" y="74"/>
                    <a:pt x="4954" y="74"/>
                  </a:cubicBezTo>
                  <a:cubicBezTo>
                    <a:pt x="4954" y="74"/>
                    <a:pt x="4954" y="74"/>
                    <a:pt x="4954" y="74"/>
                  </a:cubicBezTo>
                  <a:cubicBezTo>
                    <a:pt x="4952" y="76"/>
                    <a:pt x="4951" y="77"/>
                    <a:pt x="4951" y="77"/>
                  </a:cubicBezTo>
                  <a:cubicBezTo>
                    <a:pt x="4951" y="77"/>
                    <a:pt x="4952" y="76"/>
                    <a:pt x="4954" y="75"/>
                  </a:cubicBezTo>
                  <a:cubicBezTo>
                    <a:pt x="4954" y="77"/>
                    <a:pt x="4953" y="79"/>
                    <a:pt x="4952" y="81"/>
                  </a:cubicBezTo>
                  <a:cubicBezTo>
                    <a:pt x="4950" y="83"/>
                    <a:pt x="4949" y="84"/>
                    <a:pt x="4947" y="87"/>
                  </a:cubicBezTo>
                  <a:cubicBezTo>
                    <a:pt x="4946" y="86"/>
                    <a:pt x="4946" y="86"/>
                    <a:pt x="4946" y="86"/>
                  </a:cubicBezTo>
                  <a:cubicBezTo>
                    <a:pt x="4941" y="86"/>
                    <a:pt x="4937" y="88"/>
                    <a:pt x="4934" y="90"/>
                  </a:cubicBezTo>
                  <a:cubicBezTo>
                    <a:pt x="4929" y="82"/>
                    <a:pt x="4924" y="75"/>
                    <a:pt x="4918" y="73"/>
                  </a:cubicBezTo>
                  <a:cubicBezTo>
                    <a:pt x="4917" y="73"/>
                    <a:pt x="4917" y="73"/>
                    <a:pt x="4917" y="73"/>
                  </a:cubicBezTo>
                  <a:cubicBezTo>
                    <a:pt x="4917" y="73"/>
                    <a:pt x="4917" y="73"/>
                    <a:pt x="4917" y="73"/>
                  </a:cubicBezTo>
                  <a:cubicBezTo>
                    <a:pt x="4917" y="78"/>
                    <a:pt x="4916" y="80"/>
                    <a:pt x="4916" y="80"/>
                  </a:cubicBezTo>
                  <a:cubicBezTo>
                    <a:pt x="4916" y="80"/>
                    <a:pt x="4917" y="79"/>
                    <a:pt x="4918" y="75"/>
                  </a:cubicBezTo>
                  <a:cubicBezTo>
                    <a:pt x="4921" y="77"/>
                    <a:pt x="4922" y="80"/>
                    <a:pt x="4924" y="84"/>
                  </a:cubicBezTo>
                  <a:cubicBezTo>
                    <a:pt x="4926" y="89"/>
                    <a:pt x="4929" y="95"/>
                    <a:pt x="4932" y="101"/>
                  </a:cubicBezTo>
                  <a:cubicBezTo>
                    <a:pt x="4932" y="102"/>
                    <a:pt x="4933" y="103"/>
                    <a:pt x="4933" y="105"/>
                  </a:cubicBezTo>
                  <a:cubicBezTo>
                    <a:pt x="4931" y="107"/>
                    <a:pt x="4928" y="109"/>
                    <a:pt x="4925" y="112"/>
                  </a:cubicBezTo>
                  <a:cubicBezTo>
                    <a:pt x="4923" y="114"/>
                    <a:pt x="4921" y="116"/>
                    <a:pt x="4918" y="120"/>
                  </a:cubicBezTo>
                  <a:cubicBezTo>
                    <a:pt x="4916" y="122"/>
                    <a:pt x="4914" y="125"/>
                    <a:pt x="4912" y="127"/>
                  </a:cubicBezTo>
                  <a:cubicBezTo>
                    <a:pt x="4912" y="127"/>
                    <a:pt x="4912" y="126"/>
                    <a:pt x="4912" y="126"/>
                  </a:cubicBezTo>
                  <a:cubicBezTo>
                    <a:pt x="4914" y="121"/>
                    <a:pt x="4914" y="117"/>
                    <a:pt x="4915" y="113"/>
                  </a:cubicBezTo>
                  <a:cubicBezTo>
                    <a:pt x="4917" y="109"/>
                    <a:pt x="4918" y="106"/>
                    <a:pt x="4919" y="103"/>
                  </a:cubicBezTo>
                  <a:cubicBezTo>
                    <a:pt x="4921" y="97"/>
                    <a:pt x="4921" y="94"/>
                    <a:pt x="4921" y="94"/>
                  </a:cubicBezTo>
                  <a:cubicBezTo>
                    <a:pt x="4921" y="94"/>
                    <a:pt x="4920" y="97"/>
                    <a:pt x="4917" y="102"/>
                  </a:cubicBezTo>
                  <a:cubicBezTo>
                    <a:pt x="4915" y="105"/>
                    <a:pt x="4913" y="108"/>
                    <a:pt x="4911" y="111"/>
                  </a:cubicBezTo>
                  <a:cubicBezTo>
                    <a:pt x="4909" y="115"/>
                    <a:pt x="4907" y="119"/>
                    <a:pt x="4905" y="123"/>
                  </a:cubicBezTo>
                  <a:cubicBezTo>
                    <a:pt x="4901" y="132"/>
                    <a:pt x="4897" y="141"/>
                    <a:pt x="4893" y="151"/>
                  </a:cubicBezTo>
                  <a:cubicBezTo>
                    <a:pt x="4892" y="152"/>
                    <a:pt x="4892" y="154"/>
                    <a:pt x="4891" y="155"/>
                  </a:cubicBezTo>
                  <a:cubicBezTo>
                    <a:pt x="4891" y="155"/>
                    <a:pt x="4891" y="155"/>
                    <a:pt x="4891" y="155"/>
                  </a:cubicBezTo>
                  <a:cubicBezTo>
                    <a:pt x="4891" y="155"/>
                    <a:pt x="4891" y="155"/>
                    <a:pt x="4891" y="155"/>
                  </a:cubicBezTo>
                  <a:cubicBezTo>
                    <a:pt x="4891" y="155"/>
                    <a:pt x="4891" y="155"/>
                    <a:pt x="4891" y="155"/>
                  </a:cubicBezTo>
                  <a:cubicBezTo>
                    <a:pt x="4891" y="155"/>
                    <a:pt x="4891" y="155"/>
                    <a:pt x="4891" y="155"/>
                  </a:cubicBezTo>
                  <a:cubicBezTo>
                    <a:pt x="4891" y="156"/>
                    <a:pt x="4891" y="155"/>
                    <a:pt x="4891" y="155"/>
                  </a:cubicBezTo>
                  <a:cubicBezTo>
                    <a:pt x="4891" y="155"/>
                    <a:pt x="4891" y="155"/>
                    <a:pt x="4891" y="155"/>
                  </a:cubicBezTo>
                  <a:cubicBezTo>
                    <a:pt x="4891" y="155"/>
                    <a:pt x="4891" y="155"/>
                    <a:pt x="4891" y="155"/>
                  </a:cubicBezTo>
                  <a:cubicBezTo>
                    <a:pt x="4892" y="153"/>
                    <a:pt x="4892" y="153"/>
                    <a:pt x="4892" y="153"/>
                  </a:cubicBezTo>
                  <a:cubicBezTo>
                    <a:pt x="4894" y="148"/>
                    <a:pt x="4894" y="148"/>
                    <a:pt x="4894" y="148"/>
                  </a:cubicBezTo>
                  <a:cubicBezTo>
                    <a:pt x="4895" y="144"/>
                    <a:pt x="4896" y="141"/>
                    <a:pt x="4897" y="137"/>
                  </a:cubicBezTo>
                  <a:cubicBezTo>
                    <a:pt x="4899" y="130"/>
                    <a:pt x="4901" y="122"/>
                    <a:pt x="4903" y="115"/>
                  </a:cubicBezTo>
                  <a:cubicBezTo>
                    <a:pt x="4904" y="108"/>
                    <a:pt x="4905" y="100"/>
                    <a:pt x="4906" y="94"/>
                  </a:cubicBezTo>
                  <a:cubicBezTo>
                    <a:pt x="4908" y="88"/>
                    <a:pt x="4909" y="82"/>
                    <a:pt x="4911" y="76"/>
                  </a:cubicBezTo>
                  <a:cubicBezTo>
                    <a:pt x="4913" y="63"/>
                    <a:pt x="4914" y="51"/>
                    <a:pt x="4910" y="43"/>
                  </a:cubicBezTo>
                  <a:cubicBezTo>
                    <a:pt x="4909" y="41"/>
                    <a:pt x="4909" y="41"/>
                    <a:pt x="4909" y="41"/>
                  </a:cubicBezTo>
                  <a:cubicBezTo>
                    <a:pt x="4908" y="41"/>
                    <a:pt x="4908" y="41"/>
                    <a:pt x="4908" y="41"/>
                  </a:cubicBezTo>
                  <a:cubicBezTo>
                    <a:pt x="4902" y="41"/>
                    <a:pt x="4898" y="44"/>
                    <a:pt x="4896" y="47"/>
                  </a:cubicBezTo>
                  <a:cubicBezTo>
                    <a:pt x="4894" y="49"/>
                    <a:pt x="4894" y="51"/>
                    <a:pt x="4894" y="51"/>
                  </a:cubicBezTo>
                  <a:cubicBezTo>
                    <a:pt x="4894" y="51"/>
                    <a:pt x="4895" y="49"/>
                    <a:pt x="4897" y="48"/>
                  </a:cubicBezTo>
                  <a:cubicBezTo>
                    <a:pt x="4899" y="46"/>
                    <a:pt x="4902" y="45"/>
                    <a:pt x="4906" y="45"/>
                  </a:cubicBezTo>
                  <a:cubicBezTo>
                    <a:pt x="4907" y="52"/>
                    <a:pt x="4904" y="62"/>
                    <a:pt x="4899" y="72"/>
                  </a:cubicBezTo>
                  <a:cubicBezTo>
                    <a:pt x="4897" y="77"/>
                    <a:pt x="4894" y="83"/>
                    <a:pt x="4891" y="90"/>
                  </a:cubicBezTo>
                  <a:cubicBezTo>
                    <a:pt x="4888" y="97"/>
                    <a:pt x="4886" y="103"/>
                    <a:pt x="4883" y="109"/>
                  </a:cubicBezTo>
                  <a:cubicBezTo>
                    <a:pt x="4881" y="116"/>
                    <a:pt x="4878" y="122"/>
                    <a:pt x="4875" y="128"/>
                  </a:cubicBezTo>
                  <a:cubicBezTo>
                    <a:pt x="4874" y="131"/>
                    <a:pt x="4873" y="133"/>
                    <a:pt x="4872" y="135"/>
                  </a:cubicBezTo>
                  <a:cubicBezTo>
                    <a:pt x="4871" y="133"/>
                    <a:pt x="4871" y="131"/>
                    <a:pt x="4871" y="129"/>
                  </a:cubicBezTo>
                  <a:cubicBezTo>
                    <a:pt x="4871" y="124"/>
                    <a:pt x="4870" y="119"/>
                    <a:pt x="4869" y="114"/>
                  </a:cubicBezTo>
                  <a:cubicBezTo>
                    <a:pt x="4872" y="111"/>
                    <a:pt x="4874" y="108"/>
                    <a:pt x="4875" y="105"/>
                  </a:cubicBezTo>
                  <a:cubicBezTo>
                    <a:pt x="4878" y="101"/>
                    <a:pt x="4880" y="98"/>
                    <a:pt x="4882" y="95"/>
                  </a:cubicBezTo>
                  <a:cubicBezTo>
                    <a:pt x="4884" y="92"/>
                    <a:pt x="4886" y="90"/>
                    <a:pt x="4888" y="89"/>
                  </a:cubicBezTo>
                  <a:cubicBezTo>
                    <a:pt x="4889" y="88"/>
                    <a:pt x="4890" y="87"/>
                    <a:pt x="4890" y="87"/>
                  </a:cubicBezTo>
                  <a:cubicBezTo>
                    <a:pt x="4890" y="87"/>
                    <a:pt x="4889" y="87"/>
                    <a:pt x="4888" y="88"/>
                  </a:cubicBezTo>
                  <a:cubicBezTo>
                    <a:pt x="4886" y="89"/>
                    <a:pt x="4883" y="91"/>
                    <a:pt x="4880" y="93"/>
                  </a:cubicBezTo>
                  <a:cubicBezTo>
                    <a:pt x="4878" y="96"/>
                    <a:pt x="4875" y="99"/>
                    <a:pt x="4872" y="103"/>
                  </a:cubicBezTo>
                  <a:cubicBezTo>
                    <a:pt x="4871" y="104"/>
                    <a:pt x="4870" y="105"/>
                    <a:pt x="4869" y="106"/>
                  </a:cubicBezTo>
                  <a:cubicBezTo>
                    <a:pt x="4868" y="104"/>
                    <a:pt x="4868" y="103"/>
                    <a:pt x="4868" y="102"/>
                  </a:cubicBezTo>
                  <a:cubicBezTo>
                    <a:pt x="4867" y="93"/>
                    <a:pt x="4866" y="84"/>
                    <a:pt x="4865" y="75"/>
                  </a:cubicBezTo>
                  <a:cubicBezTo>
                    <a:pt x="4862" y="57"/>
                    <a:pt x="4858" y="41"/>
                    <a:pt x="4853" y="27"/>
                  </a:cubicBezTo>
                  <a:cubicBezTo>
                    <a:pt x="4851" y="21"/>
                    <a:pt x="4849" y="14"/>
                    <a:pt x="4846" y="10"/>
                  </a:cubicBezTo>
                  <a:cubicBezTo>
                    <a:pt x="4843" y="5"/>
                    <a:pt x="4839" y="1"/>
                    <a:pt x="4835" y="0"/>
                  </a:cubicBezTo>
                  <a:cubicBezTo>
                    <a:pt x="4834" y="0"/>
                    <a:pt x="4834" y="0"/>
                    <a:pt x="4834" y="0"/>
                  </a:cubicBezTo>
                  <a:cubicBezTo>
                    <a:pt x="4834" y="0"/>
                    <a:pt x="4834" y="0"/>
                    <a:pt x="4834" y="0"/>
                  </a:cubicBezTo>
                  <a:cubicBezTo>
                    <a:pt x="4829" y="4"/>
                    <a:pt x="4827" y="6"/>
                    <a:pt x="4827" y="6"/>
                  </a:cubicBezTo>
                  <a:cubicBezTo>
                    <a:pt x="4827" y="6"/>
                    <a:pt x="4829" y="4"/>
                    <a:pt x="4835" y="2"/>
                  </a:cubicBezTo>
                  <a:cubicBezTo>
                    <a:pt x="4840" y="5"/>
                    <a:pt x="4843" y="16"/>
                    <a:pt x="4844" y="29"/>
                  </a:cubicBezTo>
                  <a:cubicBezTo>
                    <a:pt x="4846" y="43"/>
                    <a:pt x="4846" y="59"/>
                    <a:pt x="4846" y="76"/>
                  </a:cubicBezTo>
                  <a:cubicBezTo>
                    <a:pt x="4846" y="85"/>
                    <a:pt x="4846" y="94"/>
                    <a:pt x="4845" y="103"/>
                  </a:cubicBezTo>
                  <a:cubicBezTo>
                    <a:pt x="4845" y="111"/>
                    <a:pt x="4845" y="120"/>
                    <a:pt x="4845" y="129"/>
                  </a:cubicBezTo>
                  <a:cubicBezTo>
                    <a:pt x="4843" y="130"/>
                    <a:pt x="4841" y="132"/>
                    <a:pt x="4840" y="134"/>
                  </a:cubicBezTo>
                  <a:cubicBezTo>
                    <a:pt x="4834" y="123"/>
                    <a:pt x="4828" y="113"/>
                    <a:pt x="4822" y="105"/>
                  </a:cubicBezTo>
                  <a:cubicBezTo>
                    <a:pt x="4820" y="103"/>
                    <a:pt x="4818" y="100"/>
                    <a:pt x="4816" y="98"/>
                  </a:cubicBezTo>
                  <a:cubicBezTo>
                    <a:pt x="4816" y="96"/>
                    <a:pt x="4815" y="94"/>
                    <a:pt x="4815" y="92"/>
                  </a:cubicBezTo>
                  <a:cubicBezTo>
                    <a:pt x="4815" y="91"/>
                    <a:pt x="4814" y="91"/>
                    <a:pt x="4814" y="90"/>
                  </a:cubicBezTo>
                  <a:cubicBezTo>
                    <a:pt x="4816" y="88"/>
                    <a:pt x="4817" y="86"/>
                    <a:pt x="4817" y="84"/>
                  </a:cubicBezTo>
                  <a:cubicBezTo>
                    <a:pt x="4819" y="80"/>
                    <a:pt x="4821" y="77"/>
                    <a:pt x="4823" y="77"/>
                  </a:cubicBezTo>
                  <a:cubicBezTo>
                    <a:pt x="4825" y="76"/>
                    <a:pt x="4826" y="77"/>
                    <a:pt x="4826" y="77"/>
                  </a:cubicBezTo>
                  <a:cubicBezTo>
                    <a:pt x="4826" y="77"/>
                    <a:pt x="4825" y="76"/>
                    <a:pt x="4823" y="76"/>
                  </a:cubicBezTo>
                  <a:cubicBezTo>
                    <a:pt x="4820" y="76"/>
                    <a:pt x="4817" y="79"/>
                    <a:pt x="4815" y="83"/>
                  </a:cubicBezTo>
                  <a:cubicBezTo>
                    <a:pt x="4815" y="84"/>
                    <a:pt x="4814" y="85"/>
                    <a:pt x="4813" y="86"/>
                  </a:cubicBezTo>
                  <a:cubicBezTo>
                    <a:pt x="4807" y="69"/>
                    <a:pt x="4798" y="56"/>
                    <a:pt x="4790" y="48"/>
                  </a:cubicBezTo>
                  <a:cubicBezTo>
                    <a:pt x="4788" y="46"/>
                    <a:pt x="4786" y="44"/>
                    <a:pt x="4784" y="42"/>
                  </a:cubicBezTo>
                  <a:cubicBezTo>
                    <a:pt x="4782" y="41"/>
                    <a:pt x="4780" y="39"/>
                    <a:pt x="4779" y="38"/>
                  </a:cubicBezTo>
                  <a:cubicBezTo>
                    <a:pt x="4776" y="37"/>
                    <a:pt x="4774" y="36"/>
                    <a:pt x="4774" y="36"/>
                  </a:cubicBezTo>
                  <a:cubicBezTo>
                    <a:pt x="4774" y="36"/>
                    <a:pt x="4776" y="37"/>
                    <a:pt x="4778" y="39"/>
                  </a:cubicBezTo>
                  <a:cubicBezTo>
                    <a:pt x="4779" y="41"/>
                    <a:pt x="4780" y="42"/>
                    <a:pt x="4782" y="44"/>
                  </a:cubicBezTo>
                  <a:cubicBezTo>
                    <a:pt x="4783" y="46"/>
                    <a:pt x="4785" y="48"/>
                    <a:pt x="4786" y="51"/>
                  </a:cubicBezTo>
                  <a:cubicBezTo>
                    <a:pt x="4791" y="58"/>
                    <a:pt x="4795" y="67"/>
                    <a:pt x="4797" y="78"/>
                  </a:cubicBezTo>
                  <a:cubicBezTo>
                    <a:pt x="4796" y="77"/>
                    <a:pt x="4795" y="76"/>
                    <a:pt x="4794" y="75"/>
                  </a:cubicBezTo>
                  <a:cubicBezTo>
                    <a:pt x="4791" y="72"/>
                    <a:pt x="4787" y="70"/>
                    <a:pt x="4785" y="68"/>
                  </a:cubicBezTo>
                  <a:cubicBezTo>
                    <a:pt x="4785" y="68"/>
                    <a:pt x="4784" y="67"/>
                    <a:pt x="4784" y="67"/>
                  </a:cubicBezTo>
                  <a:cubicBezTo>
                    <a:pt x="4785" y="66"/>
                    <a:pt x="4785" y="65"/>
                    <a:pt x="4786" y="65"/>
                  </a:cubicBezTo>
                  <a:cubicBezTo>
                    <a:pt x="4786" y="66"/>
                    <a:pt x="4786" y="67"/>
                    <a:pt x="4786" y="67"/>
                  </a:cubicBezTo>
                  <a:cubicBezTo>
                    <a:pt x="4786" y="67"/>
                    <a:pt x="4786" y="66"/>
                    <a:pt x="4786" y="65"/>
                  </a:cubicBezTo>
                  <a:cubicBezTo>
                    <a:pt x="4786" y="64"/>
                    <a:pt x="4786" y="64"/>
                    <a:pt x="4786" y="64"/>
                  </a:cubicBezTo>
                  <a:cubicBezTo>
                    <a:pt x="4786" y="64"/>
                    <a:pt x="4786" y="64"/>
                    <a:pt x="4786" y="64"/>
                  </a:cubicBezTo>
                  <a:cubicBezTo>
                    <a:pt x="4785" y="65"/>
                    <a:pt x="4784" y="66"/>
                    <a:pt x="4783" y="67"/>
                  </a:cubicBezTo>
                  <a:cubicBezTo>
                    <a:pt x="4782" y="66"/>
                    <a:pt x="4782" y="66"/>
                    <a:pt x="4782" y="66"/>
                  </a:cubicBezTo>
                  <a:cubicBezTo>
                    <a:pt x="4782" y="66"/>
                    <a:pt x="4782" y="66"/>
                    <a:pt x="4783" y="67"/>
                  </a:cubicBezTo>
                  <a:cubicBezTo>
                    <a:pt x="4783" y="67"/>
                    <a:pt x="4782" y="68"/>
                    <a:pt x="4782" y="68"/>
                  </a:cubicBezTo>
                  <a:cubicBezTo>
                    <a:pt x="4782" y="68"/>
                    <a:pt x="4782" y="67"/>
                    <a:pt x="4781" y="67"/>
                  </a:cubicBezTo>
                  <a:cubicBezTo>
                    <a:pt x="4781" y="66"/>
                    <a:pt x="4781" y="66"/>
                    <a:pt x="4781" y="66"/>
                  </a:cubicBezTo>
                  <a:cubicBezTo>
                    <a:pt x="4781" y="66"/>
                    <a:pt x="4781" y="66"/>
                    <a:pt x="4781" y="66"/>
                  </a:cubicBezTo>
                  <a:cubicBezTo>
                    <a:pt x="4776" y="66"/>
                    <a:pt x="4774" y="66"/>
                    <a:pt x="4774" y="66"/>
                  </a:cubicBezTo>
                  <a:cubicBezTo>
                    <a:pt x="4774" y="66"/>
                    <a:pt x="4776" y="66"/>
                    <a:pt x="4780" y="67"/>
                  </a:cubicBezTo>
                  <a:cubicBezTo>
                    <a:pt x="4780" y="68"/>
                    <a:pt x="4780" y="70"/>
                    <a:pt x="4780" y="71"/>
                  </a:cubicBezTo>
                  <a:cubicBezTo>
                    <a:pt x="4778" y="74"/>
                    <a:pt x="4777" y="76"/>
                    <a:pt x="4774" y="80"/>
                  </a:cubicBezTo>
                  <a:cubicBezTo>
                    <a:pt x="4770" y="86"/>
                    <a:pt x="4764" y="94"/>
                    <a:pt x="4758" y="102"/>
                  </a:cubicBezTo>
                  <a:cubicBezTo>
                    <a:pt x="4755" y="94"/>
                    <a:pt x="4751" y="85"/>
                    <a:pt x="4748" y="77"/>
                  </a:cubicBezTo>
                  <a:cubicBezTo>
                    <a:pt x="4745" y="72"/>
                    <a:pt x="4742" y="67"/>
                    <a:pt x="4739" y="62"/>
                  </a:cubicBezTo>
                  <a:cubicBezTo>
                    <a:pt x="4741" y="61"/>
                    <a:pt x="4742" y="60"/>
                    <a:pt x="4742" y="60"/>
                  </a:cubicBezTo>
                  <a:cubicBezTo>
                    <a:pt x="4741" y="60"/>
                    <a:pt x="4740" y="60"/>
                    <a:pt x="4739" y="62"/>
                  </a:cubicBezTo>
                  <a:cubicBezTo>
                    <a:pt x="4733" y="52"/>
                    <a:pt x="4727" y="44"/>
                    <a:pt x="4722" y="39"/>
                  </a:cubicBezTo>
                  <a:cubicBezTo>
                    <a:pt x="4717" y="35"/>
                    <a:pt x="4714" y="32"/>
                    <a:pt x="4711" y="31"/>
                  </a:cubicBezTo>
                  <a:cubicBezTo>
                    <a:pt x="4709" y="29"/>
                    <a:pt x="4707" y="28"/>
                    <a:pt x="4707" y="28"/>
                  </a:cubicBezTo>
                  <a:cubicBezTo>
                    <a:pt x="4707" y="28"/>
                    <a:pt x="4708" y="29"/>
                    <a:pt x="4710" y="32"/>
                  </a:cubicBezTo>
                  <a:cubicBezTo>
                    <a:pt x="4712" y="34"/>
                    <a:pt x="4715" y="38"/>
                    <a:pt x="4718" y="42"/>
                  </a:cubicBezTo>
                  <a:cubicBezTo>
                    <a:pt x="4723" y="49"/>
                    <a:pt x="4727" y="59"/>
                    <a:pt x="4731" y="71"/>
                  </a:cubicBezTo>
                  <a:cubicBezTo>
                    <a:pt x="4725" y="79"/>
                    <a:pt x="4719" y="89"/>
                    <a:pt x="4712" y="101"/>
                  </a:cubicBezTo>
                  <a:cubicBezTo>
                    <a:pt x="4706" y="111"/>
                    <a:pt x="4699" y="121"/>
                    <a:pt x="4693" y="133"/>
                  </a:cubicBezTo>
                  <a:cubicBezTo>
                    <a:pt x="4693" y="132"/>
                    <a:pt x="4692" y="132"/>
                    <a:pt x="4692" y="132"/>
                  </a:cubicBezTo>
                  <a:cubicBezTo>
                    <a:pt x="4689" y="130"/>
                    <a:pt x="4686" y="128"/>
                    <a:pt x="4683" y="126"/>
                  </a:cubicBezTo>
                  <a:cubicBezTo>
                    <a:pt x="4685" y="118"/>
                    <a:pt x="4687" y="111"/>
                    <a:pt x="4688" y="104"/>
                  </a:cubicBezTo>
                  <a:cubicBezTo>
                    <a:pt x="4695" y="78"/>
                    <a:pt x="4705" y="60"/>
                    <a:pt x="4705" y="60"/>
                  </a:cubicBezTo>
                  <a:cubicBezTo>
                    <a:pt x="4705" y="60"/>
                    <a:pt x="4702" y="64"/>
                    <a:pt x="4697" y="71"/>
                  </a:cubicBezTo>
                  <a:cubicBezTo>
                    <a:pt x="4693" y="77"/>
                    <a:pt x="4689" y="85"/>
                    <a:pt x="4685" y="94"/>
                  </a:cubicBezTo>
                  <a:cubicBezTo>
                    <a:pt x="4685" y="92"/>
                    <a:pt x="4684" y="90"/>
                    <a:pt x="4684" y="88"/>
                  </a:cubicBezTo>
                  <a:cubicBezTo>
                    <a:pt x="4683" y="79"/>
                    <a:pt x="4680" y="71"/>
                    <a:pt x="4674" y="68"/>
                  </a:cubicBezTo>
                  <a:cubicBezTo>
                    <a:pt x="4668" y="64"/>
                    <a:pt x="4663" y="64"/>
                    <a:pt x="4660" y="65"/>
                  </a:cubicBezTo>
                  <a:cubicBezTo>
                    <a:pt x="4656" y="65"/>
                    <a:pt x="4655" y="66"/>
                    <a:pt x="4655" y="66"/>
                  </a:cubicBezTo>
                  <a:cubicBezTo>
                    <a:pt x="4655" y="66"/>
                    <a:pt x="4657" y="66"/>
                    <a:pt x="4660" y="66"/>
                  </a:cubicBezTo>
                  <a:cubicBezTo>
                    <a:pt x="4663" y="66"/>
                    <a:pt x="4668" y="67"/>
                    <a:pt x="4671" y="71"/>
                  </a:cubicBezTo>
                  <a:cubicBezTo>
                    <a:pt x="4674" y="75"/>
                    <a:pt x="4675" y="81"/>
                    <a:pt x="4675" y="88"/>
                  </a:cubicBezTo>
                  <a:cubicBezTo>
                    <a:pt x="4674" y="95"/>
                    <a:pt x="4672" y="103"/>
                    <a:pt x="4669" y="112"/>
                  </a:cubicBezTo>
                  <a:cubicBezTo>
                    <a:pt x="4669" y="113"/>
                    <a:pt x="4668" y="115"/>
                    <a:pt x="4668" y="116"/>
                  </a:cubicBezTo>
                  <a:cubicBezTo>
                    <a:pt x="4666" y="115"/>
                    <a:pt x="4664" y="114"/>
                    <a:pt x="4662" y="113"/>
                  </a:cubicBezTo>
                  <a:cubicBezTo>
                    <a:pt x="4658" y="110"/>
                    <a:pt x="4654" y="108"/>
                    <a:pt x="4650" y="106"/>
                  </a:cubicBezTo>
                  <a:cubicBezTo>
                    <a:pt x="4651" y="97"/>
                    <a:pt x="4653" y="90"/>
                    <a:pt x="4654" y="84"/>
                  </a:cubicBezTo>
                  <a:cubicBezTo>
                    <a:pt x="4656" y="77"/>
                    <a:pt x="4657" y="73"/>
                    <a:pt x="4657" y="73"/>
                  </a:cubicBezTo>
                  <a:cubicBezTo>
                    <a:pt x="4657" y="73"/>
                    <a:pt x="4655" y="77"/>
                    <a:pt x="4652" y="83"/>
                  </a:cubicBezTo>
                  <a:cubicBezTo>
                    <a:pt x="4651" y="86"/>
                    <a:pt x="4649" y="90"/>
                    <a:pt x="4647" y="95"/>
                  </a:cubicBezTo>
                  <a:cubicBezTo>
                    <a:pt x="4648" y="93"/>
                    <a:pt x="4648" y="92"/>
                    <a:pt x="4648" y="91"/>
                  </a:cubicBezTo>
                  <a:cubicBezTo>
                    <a:pt x="4650" y="84"/>
                    <a:pt x="4651" y="78"/>
                    <a:pt x="4651" y="72"/>
                  </a:cubicBezTo>
                  <a:cubicBezTo>
                    <a:pt x="4650" y="67"/>
                    <a:pt x="4648" y="63"/>
                    <a:pt x="4647" y="60"/>
                  </a:cubicBezTo>
                  <a:cubicBezTo>
                    <a:pt x="4646" y="59"/>
                    <a:pt x="4646" y="59"/>
                    <a:pt x="4646" y="59"/>
                  </a:cubicBezTo>
                  <a:cubicBezTo>
                    <a:pt x="4645" y="60"/>
                    <a:pt x="4645" y="60"/>
                    <a:pt x="4645" y="60"/>
                  </a:cubicBezTo>
                  <a:cubicBezTo>
                    <a:pt x="4642" y="64"/>
                    <a:pt x="4640" y="66"/>
                    <a:pt x="4640" y="66"/>
                  </a:cubicBezTo>
                  <a:cubicBezTo>
                    <a:pt x="4640" y="66"/>
                    <a:pt x="4642" y="64"/>
                    <a:pt x="4645" y="62"/>
                  </a:cubicBezTo>
                  <a:cubicBezTo>
                    <a:pt x="4646" y="65"/>
                    <a:pt x="4646" y="68"/>
                    <a:pt x="4646" y="72"/>
                  </a:cubicBezTo>
                  <a:cubicBezTo>
                    <a:pt x="4645" y="77"/>
                    <a:pt x="4643" y="82"/>
                    <a:pt x="4640" y="87"/>
                  </a:cubicBezTo>
                  <a:cubicBezTo>
                    <a:pt x="4639" y="90"/>
                    <a:pt x="4637" y="93"/>
                    <a:pt x="4635" y="95"/>
                  </a:cubicBezTo>
                  <a:cubicBezTo>
                    <a:pt x="4635" y="96"/>
                    <a:pt x="4634" y="96"/>
                    <a:pt x="4634" y="97"/>
                  </a:cubicBezTo>
                  <a:cubicBezTo>
                    <a:pt x="4633" y="97"/>
                    <a:pt x="4633" y="96"/>
                    <a:pt x="4632" y="96"/>
                  </a:cubicBezTo>
                  <a:cubicBezTo>
                    <a:pt x="4622" y="91"/>
                    <a:pt x="4613" y="86"/>
                    <a:pt x="4604" y="83"/>
                  </a:cubicBezTo>
                  <a:cubicBezTo>
                    <a:pt x="4599" y="81"/>
                    <a:pt x="4595" y="79"/>
                    <a:pt x="4590" y="77"/>
                  </a:cubicBezTo>
                  <a:cubicBezTo>
                    <a:pt x="4586" y="76"/>
                    <a:pt x="4582" y="75"/>
                    <a:pt x="4578" y="74"/>
                  </a:cubicBezTo>
                  <a:cubicBezTo>
                    <a:pt x="4570" y="72"/>
                    <a:pt x="4563" y="71"/>
                    <a:pt x="4557" y="69"/>
                  </a:cubicBezTo>
                  <a:cubicBezTo>
                    <a:pt x="4553" y="68"/>
                    <a:pt x="4550" y="66"/>
                    <a:pt x="4547" y="66"/>
                  </a:cubicBezTo>
                  <a:cubicBezTo>
                    <a:pt x="4549" y="66"/>
                    <a:pt x="4550" y="66"/>
                    <a:pt x="4550" y="66"/>
                  </a:cubicBezTo>
                  <a:cubicBezTo>
                    <a:pt x="4550" y="66"/>
                    <a:pt x="4549" y="65"/>
                    <a:pt x="4545" y="65"/>
                  </a:cubicBezTo>
                  <a:cubicBezTo>
                    <a:pt x="4544" y="64"/>
                    <a:pt x="4544" y="64"/>
                    <a:pt x="4544" y="64"/>
                  </a:cubicBezTo>
                  <a:cubicBezTo>
                    <a:pt x="4545" y="65"/>
                    <a:pt x="4545" y="65"/>
                    <a:pt x="4545" y="65"/>
                  </a:cubicBezTo>
                  <a:cubicBezTo>
                    <a:pt x="4547" y="67"/>
                    <a:pt x="4551" y="70"/>
                    <a:pt x="4556" y="72"/>
                  </a:cubicBezTo>
                  <a:cubicBezTo>
                    <a:pt x="4561" y="75"/>
                    <a:pt x="4568" y="78"/>
                    <a:pt x="4575" y="81"/>
                  </a:cubicBezTo>
                  <a:cubicBezTo>
                    <a:pt x="4579" y="82"/>
                    <a:pt x="4583" y="84"/>
                    <a:pt x="4586" y="86"/>
                  </a:cubicBezTo>
                  <a:cubicBezTo>
                    <a:pt x="4587" y="87"/>
                    <a:pt x="4588" y="87"/>
                    <a:pt x="4589" y="88"/>
                  </a:cubicBezTo>
                  <a:cubicBezTo>
                    <a:pt x="4589" y="90"/>
                    <a:pt x="4589" y="91"/>
                    <a:pt x="4588" y="94"/>
                  </a:cubicBezTo>
                  <a:cubicBezTo>
                    <a:pt x="4587" y="97"/>
                    <a:pt x="4586" y="100"/>
                    <a:pt x="4585" y="105"/>
                  </a:cubicBezTo>
                  <a:cubicBezTo>
                    <a:pt x="4583" y="109"/>
                    <a:pt x="4583" y="114"/>
                    <a:pt x="4582" y="119"/>
                  </a:cubicBezTo>
                  <a:cubicBezTo>
                    <a:pt x="4582" y="125"/>
                    <a:pt x="4581" y="131"/>
                    <a:pt x="4581" y="136"/>
                  </a:cubicBezTo>
                  <a:cubicBezTo>
                    <a:pt x="4578" y="140"/>
                    <a:pt x="4574" y="143"/>
                    <a:pt x="4570" y="146"/>
                  </a:cubicBezTo>
                  <a:cubicBezTo>
                    <a:pt x="4568" y="138"/>
                    <a:pt x="4566" y="129"/>
                    <a:pt x="4563" y="122"/>
                  </a:cubicBezTo>
                  <a:cubicBezTo>
                    <a:pt x="4559" y="114"/>
                    <a:pt x="4556" y="106"/>
                    <a:pt x="4554" y="99"/>
                  </a:cubicBezTo>
                  <a:cubicBezTo>
                    <a:pt x="4553" y="97"/>
                    <a:pt x="4552" y="94"/>
                    <a:pt x="4552" y="92"/>
                  </a:cubicBezTo>
                  <a:cubicBezTo>
                    <a:pt x="4552" y="91"/>
                    <a:pt x="4552" y="90"/>
                    <a:pt x="4552" y="89"/>
                  </a:cubicBezTo>
                  <a:cubicBezTo>
                    <a:pt x="4552" y="84"/>
                    <a:pt x="4553" y="80"/>
                    <a:pt x="4553" y="80"/>
                  </a:cubicBezTo>
                  <a:cubicBezTo>
                    <a:pt x="4553" y="80"/>
                    <a:pt x="4552" y="83"/>
                    <a:pt x="4550" y="87"/>
                  </a:cubicBezTo>
                  <a:cubicBezTo>
                    <a:pt x="4549" y="83"/>
                    <a:pt x="4548" y="80"/>
                    <a:pt x="4547" y="76"/>
                  </a:cubicBezTo>
                  <a:cubicBezTo>
                    <a:pt x="4542" y="61"/>
                    <a:pt x="4536" y="47"/>
                    <a:pt x="4528" y="40"/>
                  </a:cubicBezTo>
                  <a:cubicBezTo>
                    <a:pt x="4526" y="38"/>
                    <a:pt x="4524" y="37"/>
                    <a:pt x="4522" y="36"/>
                  </a:cubicBezTo>
                  <a:cubicBezTo>
                    <a:pt x="4520" y="36"/>
                    <a:pt x="4518" y="35"/>
                    <a:pt x="4517" y="35"/>
                  </a:cubicBezTo>
                  <a:cubicBezTo>
                    <a:pt x="4514" y="35"/>
                    <a:pt x="4513" y="36"/>
                    <a:pt x="4513" y="36"/>
                  </a:cubicBezTo>
                  <a:cubicBezTo>
                    <a:pt x="4513" y="36"/>
                    <a:pt x="4514" y="36"/>
                    <a:pt x="4517" y="36"/>
                  </a:cubicBezTo>
                  <a:cubicBezTo>
                    <a:pt x="4518" y="37"/>
                    <a:pt x="4519" y="38"/>
                    <a:pt x="4521" y="39"/>
                  </a:cubicBezTo>
                  <a:cubicBezTo>
                    <a:pt x="4522" y="40"/>
                    <a:pt x="4524" y="41"/>
                    <a:pt x="4525" y="43"/>
                  </a:cubicBezTo>
                  <a:cubicBezTo>
                    <a:pt x="4529" y="50"/>
                    <a:pt x="4531" y="61"/>
                    <a:pt x="4532" y="74"/>
                  </a:cubicBezTo>
                  <a:cubicBezTo>
                    <a:pt x="4531" y="80"/>
                    <a:pt x="4529" y="86"/>
                    <a:pt x="4527" y="92"/>
                  </a:cubicBezTo>
                  <a:cubicBezTo>
                    <a:pt x="4525" y="97"/>
                    <a:pt x="4522" y="104"/>
                    <a:pt x="4520" y="110"/>
                  </a:cubicBezTo>
                  <a:cubicBezTo>
                    <a:pt x="4515" y="107"/>
                    <a:pt x="4511" y="106"/>
                    <a:pt x="4507" y="105"/>
                  </a:cubicBezTo>
                  <a:cubicBezTo>
                    <a:pt x="4506" y="94"/>
                    <a:pt x="4504" y="84"/>
                    <a:pt x="4501" y="75"/>
                  </a:cubicBezTo>
                  <a:cubicBezTo>
                    <a:pt x="4499" y="70"/>
                    <a:pt x="4497" y="66"/>
                    <a:pt x="4494" y="63"/>
                  </a:cubicBezTo>
                  <a:cubicBezTo>
                    <a:pt x="4491" y="60"/>
                    <a:pt x="4488" y="58"/>
                    <a:pt x="4485" y="58"/>
                  </a:cubicBezTo>
                  <a:cubicBezTo>
                    <a:pt x="4484" y="57"/>
                    <a:pt x="4484" y="57"/>
                    <a:pt x="4484" y="57"/>
                  </a:cubicBezTo>
                  <a:cubicBezTo>
                    <a:pt x="4484" y="58"/>
                    <a:pt x="4484" y="58"/>
                    <a:pt x="4484" y="58"/>
                  </a:cubicBezTo>
                  <a:cubicBezTo>
                    <a:pt x="4483" y="63"/>
                    <a:pt x="4483" y="66"/>
                    <a:pt x="4483" y="66"/>
                  </a:cubicBezTo>
                  <a:cubicBezTo>
                    <a:pt x="4483" y="66"/>
                    <a:pt x="4484" y="64"/>
                    <a:pt x="4485" y="60"/>
                  </a:cubicBezTo>
                  <a:cubicBezTo>
                    <a:pt x="4487" y="62"/>
                    <a:pt x="4489" y="63"/>
                    <a:pt x="4490" y="66"/>
                  </a:cubicBezTo>
                  <a:cubicBezTo>
                    <a:pt x="4491" y="69"/>
                    <a:pt x="4492" y="73"/>
                    <a:pt x="4492" y="77"/>
                  </a:cubicBezTo>
                  <a:cubicBezTo>
                    <a:pt x="4492" y="84"/>
                    <a:pt x="4492" y="91"/>
                    <a:pt x="4490" y="99"/>
                  </a:cubicBezTo>
                  <a:cubicBezTo>
                    <a:pt x="4480" y="95"/>
                    <a:pt x="4470" y="92"/>
                    <a:pt x="4460" y="89"/>
                  </a:cubicBezTo>
                  <a:cubicBezTo>
                    <a:pt x="4460" y="89"/>
                    <a:pt x="4460" y="89"/>
                    <a:pt x="4460" y="89"/>
                  </a:cubicBezTo>
                  <a:cubicBezTo>
                    <a:pt x="4459" y="82"/>
                    <a:pt x="4456" y="76"/>
                    <a:pt x="4453" y="72"/>
                  </a:cubicBezTo>
                  <a:cubicBezTo>
                    <a:pt x="4451" y="69"/>
                    <a:pt x="4449" y="67"/>
                    <a:pt x="4447" y="67"/>
                  </a:cubicBezTo>
                  <a:cubicBezTo>
                    <a:pt x="4445" y="66"/>
                    <a:pt x="4445" y="67"/>
                    <a:pt x="4444" y="67"/>
                  </a:cubicBezTo>
                  <a:cubicBezTo>
                    <a:pt x="4444" y="67"/>
                    <a:pt x="4446" y="67"/>
                    <a:pt x="4447" y="67"/>
                  </a:cubicBezTo>
                  <a:cubicBezTo>
                    <a:pt x="4449" y="68"/>
                    <a:pt x="4450" y="70"/>
                    <a:pt x="4451" y="73"/>
                  </a:cubicBezTo>
                  <a:cubicBezTo>
                    <a:pt x="4453" y="77"/>
                    <a:pt x="4454" y="82"/>
                    <a:pt x="4454" y="88"/>
                  </a:cubicBezTo>
                  <a:cubicBezTo>
                    <a:pt x="4451" y="87"/>
                    <a:pt x="4447" y="86"/>
                    <a:pt x="4444" y="85"/>
                  </a:cubicBezTo>
                  <a:cubicBezTo>
                    <a:pt x="4443" y="79"/>
                    <a:pt x="4442" y="73"/>
                    <a:pt x="4440" y="69"/>
                  </a:cubicBezTo>
                  <a:cubicBezTo>
                    <a:pt x="4442" y="68"/>
                    <a:pt x="4446" y="67"/>
                    <a:pt x="4446" y="66"/>
                  </a:cubicBezTo>
                  <a:cubicBezTo>
                    <a:pt x="4446" y="66"/>
                    <a:pt x="4446" y="66"/>
                    <a:pt x="4446" y="66"/>
                  </a:cubicBezTo>
                  <a:cubicBezTo>
                    <a:pt x="4446" y="66"/>
                    <a:pt x="4444" y="66"/>
                    <a:pt x="4444" y="66"/>
                  </a:cubicBezTo>
                  <a:cubicBezTo>
                    <a:pt x="4443" y="62"/>
                    <a:pt x="4443" y="62"/>
                    <a:pt x="4443" y="62"/>
                  </a:cubicBezTo>
                  <a:cubicBezTo>
                    <a:pt x="4441" y="63"/>
                    <a:pt x="4438" y="64"/>
                    <a:pt x="4436" y="65"/>
                  </a:cubicBezTo>
                  <a:cubicBezTo>
                    <a:pt x="4435" y="64"/>
                    <a:pt x="4434" y="62"/>
                    <a:pt x="4433" y="62"/>
                  </a:cubicBezTo>
                  <a:cubicBezTo>
                    <a:pt x="4432" y="61"/>
                    <a:pt x="4431" y="60"/>
                    <a:pt x="4431" y="60"/>
                  </a:cubicBezTo>
                  <a:cubicBezTo>
                    <a:pt x="4431" y="60"/>
                    <a:pt x="4432" y="61"/>
                    <a:pt x="4433" y="62"/>
                  </a:cubicBezTo>
                  <a:cubicBezTo>
                    <a:pt x="4434" y="63"/>
                    <a:pt x="4434" y="64"/>
                    <a:pt x="4435" y="66"/>
                  </a:cubicBezTo>
                  <a:cubicBezTo>
                    <a:pt x="4429" y="69"/>
                    <a:pt x="4422" y="73"/>
                    <a:pt x="4415" y="78"/>
                  </a:cubicBezTo>
                  <a:cubicBezTo>
                    <a:pt x="4415" y="76"/>
                    <a:pt x="4415" y="75"/>
                    <a:pt x="4416" y="74"/>
                  </a:cubicBezTo>
                  <a:cubicBezTo>
                    <a:pt x="4417" y="68"/>
                    <a:pt x="4419" y="63"/>
                    <a:pt x="4419" y="57"/>
                  </a:cubicBezTo>
                  <a:cubicBezTo>
                    <a:pt x="4419" y="52"/>
                    <a:pt x="4417" y="48"/>
                    <a:pt x="4415" y="45"/>
                  </a:cubicBezTo>
                  <a:cubicBezTo>
                    <a:pt x="4415" y="44"/>
                    <a:pt x="4415" y="44"/>
                    <a:pt x="4415" y="44"/>
                  </a:cubicBezTo>
                  <a:cubicBezTo>
                    <a:pt x="4414" y="45"/>
                    <a:pt x="4414" y="45"/>
                    <a:pt x="4414" y="45"/>
                  </a:cubicBezTo>
                  <a:cubicBezTo>
                    <a:pt x="4410" y="49"/>
                    <a:pt x="4408" y="51"/>
                    <a:pt x="4408" y="51"/>
                  </a:cubicBezTo>
                  <a:cubicBezTo>
                    <a:pt x="4408" y="51"/>
                    <a:pt x="4410" y="49"/>
                    <a:pt x="4414" y="47"/>
                  </a:cubicBezTo>
                  <a:cubicBezTo>
                    <a:pt x="4415" y="50"/>
                    <a:pt x="4415" y="53"/>
                    <a:pt x="4414" y="57"/>
                  </a:cubicBezTo>
                  <a:cubicBezTo>
                    <a:pt x="4412" y="61"/>
                    <a:pt x="4410" y="65"/>
                    <a:pt x="4407" y="71"/>
                  </a:cubicBezTo>
                  <a:cubicBezTo>
                    <a:pt x="4406" y="72"/>
                    <a:pt x="4406" y="74"/>
                    <a:pt x="4405" y="75"/>
                  </a:cubicBezTo>
                  <a:cubicBezTo>
                    <a:pt x="4404" y="73"/>
                    <a:pt x="4403" y="71"/>
                    <a:pt x="4402" y="68"/>
                  </a:cubicBezTo>
                  <a:cubicBezTo>
                    <a:pt x="4400" y="65"/>
                    <a:pt x="4397" y="62"/>
                    <a:pt x="4394" y="60"/>
                  </a:cubicBezTo>
                  <a:cubicBezTo>
                    <a:pt x="4392" y="58"/>
                    <a:pt x="4390" y="57"/>
                    <a:pt x="4388" y="57"/>
                  </a:cubicBezTo>
                  <a:cubicBezTo>
                    <a:pt x="4388" y="57"/>
                    <a:pt x="4388" y="57"/>
                    <a:pt x="4388" y="57"/>
                  </a:cubicBezTo>
                  <a:cubicBezTo>
                    <a:pt x="4388" y="57"/>
                    <a:pt x="4388" y="57"/>
                    <a:pt x="4388" y="57"/>
                  </a:cubicBezTo>
                  <a:cubicBezTo>
                    <a:pt x="4387" y="59"/>
                    <a:pt x="4387" y="60"/>
                    <a:pt x="4387" y="60"/>
                  </a:cubicBezTo>
                  <a:cubicBezTo>
                    <a:pt x="4387" y="60"/>
                    <a:pt x="4387" y="59"/>
                    <a:pt x="4388" y="57"/>
                  </a:cubicBezTo>
                  <a:cubicBezTo>
                    <a:pt x="4389" y="58"/>
                    <a:pt x="4391" y="60"/>
                    <a:pt x="4393" y="62"/>
                  </a:cubicBezTo>
                  <a:cubicBezTo>
                    <a:pt x="4395" y="64"/>
                    <a:pt x="4397" y="66"/>
                    <a:pt x="4398" y="70"/>
                  </a:cubicBezTo>
                  <a:cubicBezTo>
                    <a:pt x="4399" y="73"/>
                    <a:pt x="4400" y="77"/>
                    <a:pt x="4401" y="80"/>
                  </a:cubicBezTo>
                  <a:cubicBezTo>
                    <a:pt x="4399" y="82"/>
                    <a:pt x="4398" y="83"/>
                    <a:pt x="4397" y="84"/>
                  </a:cubicBezTo>
                  <a:cubicBezTo>
                    <a:pt x="4394" y="86"/>
                    <a:pt x="4393" y="88"/>
                    <a:pt x="4393" y="88"/>
                  </a:cubicBezTo>
                  <a:cubicBezTo>
                    <a:pt x="4393" y="88"/>
                    <a:pt x="4395" y="86"/>
                    <a:pt x="4398" y="85"/>
                  </a:cubicBezTo>
                  <a:cubicBezTo>
                    <a:pt x="4398" y="84"/>
                    <a:pt x="4400" y="84"/>
                    <a:pt x="4401" y="83"/>
                  </a:cubicBezTo>
                  <a:cubicBezTo>
                    <a:pt x="4399" y="86"/>
                    <a:pt x="4398" y="90"/>
                    <a:pt x="4396" y="93"/>
                  </a:cubicBezTo>
                  <a:cubicBezTo>
                    <a:pt x="4391" y="98"/>
                    <a:pt x="4385" y="103"/>
                    <a:pt x="4380" y="107"/>
                  </a:cubicBezTo>
                  <a:cubicBezTo>
                    <a:pt x="4369" y="118"/>
                    <a:pt x="4358" y="129"/>
                    <a:pt x="4346" y="138"/>
                  </a:cubicBezTo>
                  <a:cubicBezTo>
                    <a:pt x="4345" y="138"/>
                    <a:pt x="4345" y="139"/>
                    <a:pt x="4344" y="139"/>
                  </a:cubicBezTo>
                  <a:cubicBezTo>
                    <a:pt x="4347" y="135"/>
                    <a:pt x="4348" y="133"/>
                    <a:pt x="4348" y="133"/>
                  </a:cubicBezTo>
                  <a:cubicBezTo>
                    <a:pt x="4348" y="133"/>
                    <a:pt x="4335" y="141"/>
                    <a:pt x="4318" y="153"/>
                  </a:cubicBezTo>
                  <a:cubicBezTo>
                    <a:pt x="4315" y="156"/>
                    <a:pt x="4311" y="159"/>
                    <a:pt x="4308" y="162"/>
                  </a:cubicBezTo>
                  <a:cubicBezTo>
                    <a:pt x="4311" y="156"/>
                    <a:pt x="4314" y="151"/>
                    <a:pt x="4318" y="146"/>
                  </a:cubicBezTo>
                  <a:cubicBezTo>
                    <a:pt x="4324" y="138"/>
                    <a:pt x="4331" y="129"/>
                    <a:pt x="4337" y="121"/>
                  </a:cubicBezTo>
                  <a:cubicBezTo>
                    <a:pt x="4349" y="105"/>
                    <a:pt x="4361" y="91"/>
                    <a:pt x="4363" y="84"/>
                  </a:cubicBezTo>
                  <a:cubicBezTo>
                    <a:pt x="4363" y="83"/>
                    <a:pt x="4363" y="83"/>
                    <a:pt x="4363" y="83"/>
                  </a:cubicBezTo>
                  <a:cubicBezTo>
                    <a:pt x="4363" y="83"/>
                    <a:pt x="4363" y="83"/>
                    <a:pt x="4363" y="83"/>
                  </a:cubicBezTo>
                  <a:cubicBezTo>
                    <a:pt x="4361" y="81"/>
                    <a:pt x="4360" y="80"/>
                    <a:pt x="4360" y="80"/>
                  </a:cubicBezTo>
                  <a:cubicBezTo>
                    <a:pt x="4360" y="80"/>
                    <a:pt x="4361" y="81"/>
                    <a:pt x="4362" y="83"/>
                  </a:cubicBezTo>
                  <a:cubicBezTo>
                    <a:pt x="4359" y="90"/>
                    <a:pt x="4345" y="101"/>
                    <a:pt x="4330" y="115"/>
                  </a:cubicBezTo>
                  <a:cubicBezTo>
                    <a:pt x="4323" y="122"/>
                    <a:pt x="4315" y="129"/>
                    <a:pt x="4308" y="138"/>
                  </a:cubicBezTo>
                  <a:cubicBezTo>
                    <a:pt x="4300" y="146"/>
                    <a:pt x="4295" y="155"/>
                    <a:pt x="4290" y="161"/>
                  </a:cubicBezTo>
                  <a:cubicBezTo>
                    <a:pt x="4288" y="164"/>
                    <a:pt x="4286" y="166"/>
                    <a:pt x="4284" y="169"/>
                  </a:cubicBezTo>
                  <a:cubicBezTo>
                    <a:pt x="4284" y="169"/>
                    <a:pt x="4284" y="170"/>
                    <a:pt x="4283" y="170"/>
                  </a:cubicBezTo>
                  <a:cubicBezTo>
                    <a:pt x="4282" y="170"/>
                    <a:pt x="4281" y="170"/>
                    <a:pt x="4280" y="170"/>
                  </a:cubicBezTo>
                  <a:cubicBezTo>
                    <a:pt x="4280" y="169"/>
                    <a:pt x="4280" y="167"/>
                    <a:pt x="4279" y="166"/>
                  </a:cubicBezTo>
                  <a:cubicBezTo>
                    <a:pt x="4280" y="164"/>
                    <a:pt x="4281" y="162"/>
                    <a:pt x="4283" y="159"/>
                  </a:cubicBezTo>
                  <a:cubicBezTo>
                    <a:pt x="4285" y="155"/>
                    <a:pt x="4287" y="151"/>
                    <a:pt x="4289" y="147"/>
                  </a:cubicBezTo>
                  <a:cubicBezTo>
                    <a:pt x="4291" y="143"/>
                    <a:pt x="4293" y="139"/>
                    <a:pt x="4296" y="135"/>
                  </a:cubicBezTo>
                  <a:cubicBezTo>
                    <a:pt x="4297" y="131"/>
                    <a:pt x="4299" y="127"/>
                    <a:pt x="4302" y="124"/>
                  </a:cubicBezTo>
                  <a:cubicBezTo>
                    <a:pt x="4307" y="117"/>
                    <a:pt x="4312" y="110"/>
                    <a:pt x="4315" y="104"/>
                  </a:cubicBezTo>
                  <a:cubicBezTo>
                    <a:pt x="4318" y="98"/>
                    <a:pt x="4320" y="94"/>
                    <a:pt x="4322" y="92"/>
                  </a:cubicBezTo>
                  <a:cubicBezTo>
                    <a:pt x="4323" y="93"/>
                    <a:pt x="4323" y="94"/>
                    <a:pt x="4323" y="94"/>
                  </a:cubicBezTo>
                  <a:cubicBezTo>
                    <a:pt x="4323" y="94"/>
                    <a:pt x="4323" y="93"/>
                    <a:pt x="4323" y="91"/>
                  </a:cubicBezTo>
                  <a:cubicBezTo>
                    <a:pt x="4323" y="91"/>
                    <a:pt x="4323" y="91"/>
                    <a:pt x="4323" y="91"/>
                  </a:cubicBezTo>
                  <a:cubicBezTo>
                    <a:pt x="4322" y="91"/>
                    <a:pt x="4322" y="91"/>
                    <a:pt x="4322" y="91"/>
                  </a:cubicBezTo>
                  <a:cubicBezTo>
                    <a:pt x="4320" y="93"/>
                    <a:pt x="4316" y="96"/>
                    <a:pt x="4312" y="101"/>
                  </a:cubicBezTo>
                  <a:cubicBezTo>
                    <a:pt x="4307" y="107"/>
                    <a:pt x="4301" y="112"/>
                    <a:pt x="4295" y="118"/>
                  </a:cubicBezTo>
                  <a:cubicBezTo>
                    <a:pt x="4292" y="121"/>
                    <a:pt x="4289" y="125"/>
                    <a:pt x="4286" y="129"/>
                  </a:cubicBezTo>
                  <a:cubicBezTo>
                    <a:pt x="4283" y="133"/>
                    <a:pt x="4280" y="137"/>
                    <a:pt x="4278" y="141"/>
                  </a:cubicBezTo>
                  <a:cubicBezTo>
                    <a:pt x="4277" y="142"/>
                    <a:pt x="4275" y="144"/>
                    <a:pt x="4274" y="146"/>
                  </a:cubicBezTo>
                  <a:cubicBezTo>
                    <a:pt x="4274" y="146"/>
                    <a:pt x="4274" y="145"/>
                    <a:pt x="4274" y="145"/>
                  </a:cubicBezTo>
                  <a:cubicBezTo>
                    <a:pt x="4272" y="138"/>
                    <a:pt x="4270" y="132"/>
                    <a:pt x="4268" y="127"/>
                  </a:cubicBezTo>
                  <a:cubicBezTo>
                    <a:pt x="4266" y="123"/>
                    <a:pt x="4264" y="120"/>
                    <a:pt x="4263" y="117"/>
                  </a:cubicBezTo>
                  <a:cubicBezTo>
                    <a:pt x="4264" y="114"/>
                    <a:pt x="4266" y="111"/>
                    <a:pt x="4268" y="107"/>
                  </a:cubicBezTo>
                  <a:cubicBezTo>
                    <a:pt x="4271" y="102"/>
                    <a:pt x="4274" y="98"/>
                    <a:pt x="4276" y="93"/>
                  </a:cubicBezTo>
                  <a:cubicBezTo>
                    <a:pt x="4278" y="88"/>
                    <a:pt x="4279" y="84"/>
                    <a:pt x="4281" y="80"/>
                  </a:cubicBezTo>
                  <a:cubicBezTo>
                    <a:pt x="4283" y="73"/>
                    <a:pt x="4286" y="70"/>
                    <a:pt x="4286" y="70"/>
                  </a:cubicBezTo>
                  <a:cubicBezTo>
                    <a:pt x="4286" y="70"/>
                    <a:pt x="4282" y="73"/>
                    <a:pt x="4278" y="80"/>
                  </a:cubicBezTo>
                  <a:cubicBezTo>
                    <a:pt x="4277" y="83"/>
                    <a:pt x="4275" y="87"/>
                    <a:pt x="4272" y="91"/>
                  </a:cubicBezTo>
                  <a:cubicBezTo>
                    <a:pt x="4270" y="94"/>
                    <a:pt x="4266" y="99"/>
                    <a:pt x="4262" y="103"/>
                  </a:cubicBezTo>
                  <a:cubicBezTo>
                    <a:pt x="4261" y="104"/>
                    <a:pt x="4260" y="106"/>
                    <a:pt x="4259" y="107"/>
                  </a:cubicBezTo>
                  <a:cubicBezTo>
                    <a:pt x="4259" y="107"/>
                    <a:pt x="4259" y="106"/>
                    <a:pt x="4259" y="106"/>
                  </a:cubicBezTo>
                  <a:cubicBezTo>
                    <a:pt x="4259" y="104"/>
                    <a:pt x="4259" y="103"/>
                    <a:pt x="4259" y="103"/>
                  </a:cubicBezTo>
                  <a:cubicBezTo>
                    <a:pt x="4259" y="103"/>
                    <a:pt x="4258" y="104"/>
                    <a:pt x="4258" y="106"/>
                  </a:cubicBezTo>
                  <a:cubicBezTo>
                    <a:pt x="4258" y="107"/>
                    <a:pt x="4257" y="108"/>
                    <a:pt x="4257" y="109"/>
                  </a:cubicBezTo>
                  <a:cubicBezTo>
                    <a:pt x="4255" y="112"/>
                    <a:pt x="4253" y="115"/>
                    <a:pt x="4251" y="118"/>
                  </a:cubicBezTo>
                  <a:cubicBezTo>
                    <a:pt x="4247" y="124"/>
                    <a:pt x="4244" y="129"/>
                    <a:pt x="4242" y="135"/>
                  </a:cubicBezTo>
                  <a:cubicBezTo>
                    <a:pt x="4240" y="139"/>
                    <a:pt x="4238" y="142"/>
                    <a:pt x="4237" y="145"/>
                  </a:cubicBezTo>
                  <a:cubicBezTo>
                    <a:pt x="4237" y="145"/>
                    <a:pt x="4236" y="144"/>
                    <a:pt x="4236" y="144"/>
                  </a:cubicBezTo>
                  <a:cubicBezTo>
                    <a:pt x="4232" y="142"/>
                    <a:pt x="4230" y="141"/>
                    <a:pt x="4229" y="140"/>
                  </a:cubicBezTo>
                  <a:cubicBezTo>
                    <a:pt x="4231" y="136"/>
                    <a:pt x="4232" y="132"/>
                    <a:pt x="4234" y="128"/>
                  </a:cubicBezTo>
                  <a:cubicBezTo>
                    <a:pt x="4235" y="126"/>
                    <a:pt x="4236" y="123"/>
                    <a:pt x="4237" y="121"/>
                  </a:cubicBezTo>
                  <a:cubicBezTo>
                    <a:pt x="4238" y="119"/>
                    <a:pt x="4239" y="116"/>
                    <a:pt x="4239" y="114"/>
                  </a:cubicBezTo>
                  <a:cubicBezTo>
                    <a:pt x="4242" y="104"/>
                    <a:pt x="4244" y="96"/>
                    <a:pt x="4248" y="89"/>
                  </a:cubicBezTo>
                  <a:cubicBezTo>
                    <a:pt x="4251" y="83"/>
                    <a:pt x="4255" y="79"/>
                    <a:pt x="4258" y="78"/>
                  </a:cubicBezTo>
                  <a:cubicBezTo>
                    <a:pt x="4258" y="79"/>
                    <a:pt x="4259" y="80"/>
                    <a:pt x="4259" y="80"/>
                  </a:cubicBezTo>
                  <a:cubicBezTo>
                    <a:pt x="4259" y="80"/>
                    <a:pt x="4259" y="79"/>
                    <a:pt x="4258" y="77"/>
                  </a:cubicBezTo>
                  <a:cubicBezTo>
                    <a:pt x="4258" y="77"/>
                    <a:pt x="4258" y="77"/>
                    <a:pt x="4258" y="77"/>
                  </a:cubicBezTo>
                  <a:cubicBezTo>
                    <a:pt x="4258" y="77"/>
                    <a:pt x="4258" y="77"/>
                    <a:pt x="4258" y="77"/>
                  </a:cubicBezTo>
                  <a:cubicBezTo>
                    <a:pt x="4254" y="77"/>
                    <a:pt x="4249" y="81"/>
                    <a:pt x="4244" y="87"/>
                  </a:cubicBezTo>
                  <a:cubicBezTo>
                    <a:pt x="4239" y="93"/>
                    <a:pt x="4235" y="102"/>
                    <a:pt x="4231" y="110"/>
                  </a:cubicBezTo>
                  <a:cubicBezTo>
                    <a:pt x="4230" y="113"/>
                    <a:pt x="4229" y="115"/>
                    <a:pt x="4228" y="117"/>
                  </a:cubicBezTo>
                  <a:cubicBezTo>
                    <a:pt x="4226" y="119"/>
                    <a:pt x="4225" y="121"/>
                    <a:pt x="4224" y="123"/>
                  </a:cubicBezTo>
                  <a:cubicBezTo>
                    <a:pt x="4221" y="128"/>
                    <a:pt x="4219" y="132"/>
                    <a:pt x="4216" y="137"/>
                  </a:cubicBezTo>
                  <a:cubicBezTo>
                    <a:pt x="4214" y="142"/>
                    <a:pt x="4212" y="147"/>
                    <a:pt x="4210" y="151"/>
                  </a:cubicBezTo>
                  <a:cubicBezTo>
                    <a:pt x="4209" y="156"/>
                    <a:pt x="4207" y="160"/>
                    <a:pt x="4206" y="164"/>
                  </a:cubicBezTo>
                  <a:cubicBezTo>
                    <a:pt x="4204" y="168"/>
                    <a:pt x="4203" y="172"/>
                    <a:pt x="4202" y="175"/>
                  </a:cubicBezTo>
                  <a:cubicBezTo>
                    <a:pt x="4201" y="175"/>
                    <a:pt x="4200" y="175"/>
                    <a:pt x="4199" y="175"/>
                  </a:cubicBezTo>
                  <a:cubicBezTo>
                    <a:pt x="4200" y="168"/>
                    <a:pt x="4201" y="159"/>
                    <a:pt x="4203" y="151"/>
                  </a:cubicBezTo>
                  <a:cubicBezTo>
                    <a:pt x="4203" y="148"/>
                    <a:pt x="4204" y="145"/>
                    <a:pt x="4204" y="142"/>
                  </a:cubicBezTo>
                  <a:cubicBezTo>
                    <a:pt x="4204" y="139"/>
                    <a:pt x="4205" y="137"/>
                    <a:pt x="4206" y="134"/>
                  </a:cubicBezTo>
                  <a:cubicBezTo>
                    <a:pt x="4207" y="129"/>
                    <a:pt x="4209" y="123"/>
                    <a:pt x="4211" y="118"/>
                  </a:cubicBezTo>
                  <a:cubicBezTo>
                    <a:pt x="4216" y="108"/>
                    <a:pt x="4220" y="99"/>
                    <a:pt x="4224" y="91"/>
                  </a:cubicBezTo>
                  <a:cubicBezTo>
                    <a:pt x="4227" y="84"/>
                    <a:pt x="4231" y="78"/>
                    <a:pt x="4234" y="77"/>
                  </a:cubicBezTo>
                  <a:cubicBezTo>
                    <a:pt x="4235" y="79"/>
                    <a:pt x="4235" y="80"/>
                    <a:pt x="4235" y="80"/>
                  </a:cubicBezTo>
                  <a:cubicBezTo>
                    <a:pt x="4235" y="80"/>
                    <a:pt x="4235" y="79"/>
                    <a:pt x="4235" y="77"/>
                  </a:cubicBezTo>
                  <a:cubicBezTo>
                    <a:pt x="4235" y="77"/>
                    <a:pt x="4235" y="77"/>
                    <a:pt x="4235" y="77"/>
                  </a:cubicBezTo>
                  <a:cubicBezTo>
                    <a:pt x="4234" y="77"/>
                    <a:pt x="4234" y="77"/>
                    <a:pt x="4234" y="77"/>
                  </a:cubicBezTo>
                  <a:cubicBezTo>
                    <a:pt x="4232" y="77"/>
                    <a:pt x="4230" y="78"/>
                    <a:pt x="4228" y="80"/>
                  </a:cubicBezTo>
                  <a:cubicBezTo>
                    <a:pt x="4225" y="83"/>
                    <a:pt x="4223" y="86"/>
                    <a:pt x="4221" y="89"/>
                  </a:cubicBezTo>
                  <a:cubicBezTo>
                    <a:pt x="4216" y="96"/>
                    <a:pt x="4209" y="105"/>
                    <a:pt x="4204" y="114"/>
                  </a:cubicBezTo>
                  <a:cubicBezTo>
                    <a:pt x="4201" y="119"/>
                    <a:pt x="4198" y="125"/>
                    <a:pt x="4195" y="130"/>
                  </a:cubicBezTo>
                  <a:cubicBezTo>
                    <a:pt x="4194" y="133"/>
                    <a:pt x="4193" y="136"/>
                    <a:pt x="4192" y="139"/>
                  </a:cubicBezTo>
                  <a:cubicBezTo>
                    <a:pt x="4191" y="142"/>
                    <a:pt x="4191" y="145"/>
                    <a:pt x="4190" y="148"/>
                  </a:cubicBezTo>
                  <a:cubicBezTo>
                    <a:pt x="4189" y="150"/>
                    <a:pt x="4189" y="153"/>
                    <a:pt x="4188" y="155"/>
                  </a:cubicBezTo>
                  <a:cubicBezTo>
                    <a:pt x="4188" y="154"/>
                    <a:pt x="4187" y="153"/>
                    <a:pt x="4186" y="152"/>
                  </a:cubicBezTo>
                  <a:cubicBezTo>
                    <a:pt x="4187" y="149"/>
                    <a:pt x="4187" y="147"/>
                    <a:pt x="4188" y="145"/>
                  </a:cubicBezTo>
                  <a:cubicBezTo>
                    <a:pt x="4189" y="135"/>
                    <a:pt x="4192" y="124"/>
                    <a:pt x="4193" y="114"/>
                  </a:cubicBezTo>
                  <a:cubicBezTo>
                    <a:pt x="4195" y="105"/>
                    <a:pt x="4197" y="96"/>
                    <a:pt x="4197" y="90"/>
                  </a:cubicBezTo>
                  <a:cubicBezTo>
                    <a:pt x="4198" y="84"/>
                    <a:pt x="4198" y="80"/>
                    <a:pt x="4198" y="80"/>
                  </a:cubicBezTo>
                  <a:cubicBezTo>
                    <a:pt x="4198" y="80"/>
                    <a:pt x="4197" y="84"/>
                    <a:pt x="4195" y="90"/>
                  </a:cubicBezTo>
                  <a:cubicBezTo>
                    <a:pt x="4193" y="95"/>
                    <a:pt x="4190" y="103"/>
                    <a:pt x="4186" y="112"/>
                  </a:cubicBezTo>
                  <a:cubicBezTo>
                    <a:pt x="4183" y="119"/>
                    <a:pt x="4180" y="127"/>
                    <a:pt x="4177" y="136"/>
                  </a:cubicBezTo>
                  <a:cubicBezTo>
                    <a:pt x="4177" y="134"/>
                    <a:pt x="4176" y="133"/>
                    <a:pt x="4175" y="132"/>
                  </a:cubicBezTo>
                  <a:cubicBezTo>
                    <a:pt x="4171" y="126"/>
                    <a:pt x="4166" y="123"/>
                    <a:pt x="4163" y="121"/>
                  </a:cubicBezTo>
                  <a:cubicBezTo>
                    <a:pt x="4162" y="109"/>
                    <a:pt x="4161" y="100"/>
                    <a:pt x="4161" y="100"/>
                  </a:cubicBezTo>
                  <a:cubicBezTo>
                    <a:pt x="4161" y="100"/>
                    <a:pt x="4159" y="111"/>
                    <a:pt x="4156" y="124"/>
                  </a:cubicBezTo>
                  <a:cubicBezTo>
                    <a:pt x="4153" y="133"/>
                    <a:pt x="4150" y="145"/>
                    <a:pt x="4148" y="155"/>
                  </a:cubicBezTo>
                  <a:cubicBezTo>
                    <a:pt x="4146" y="153"/>
                    <a:pt x="4145" y="151"/>
                    <a:pt x="4144" y="150"/>
                  </a:cubicBezTo>
                  <a:cubicBezTo>
                    <a:pt x="4144" y="150"/>
                    <a:pt x="4144" y="150"/>
                    <a:pt x="4144" y="150"/>
                  </a:cubicBezTo>
                  <a:cubicBezTo>
                    <a:pt x="4144" y="150"/>
                    <a:pt x="4143" y="149"/>
                    <a:pt x="4143" y="149"/>
                  </a:cubicBezTo>
                  <a:cubicBezTo>
                    <a:pt x="4139" y="142"/>
                    <a:pt x="4139" y="142"/>
                    <a:pt x="4139" y="142"/>
                  </a:cubicBezTo>
                  <a:cubicBezTo>
                    <a:pt x="4141" y="151"/>
                    <a:pt x="4141" y="151"/>
                    <a:pt x="4141" y="151"/>
                  </a:cubicBezTo>
                  <a:cubicBezTo>
                    <a:pt x="4142" y="156"/>
                    <a:pt x="4143" y="163"/>
                    <a:pt x="4146" y="171"/>
                  </a:cubicBezTo>
                  <a:cubicBezTo>
                    <a:pt x="4146" y="173"/>
                    <a:pt x="4146" y="176"/>
                    <a:pt x="4146" y="178"/>
                  </a:cubicBezTo>
                  <a:cubicBezTo>
                    <a:pt x="4142" y="178"/>
                    <a:pt x="4138" y="178"/>
                    <a:pt x="4133" y="179"/>
                  </a:cubicBezTo>
                  <a:cubicBezTo>
                    <a:pt x="4134" y="173"/>
                    <a:pt x="4135" y="166"/>
                    <a:pt x="4136" y="159"/>
                  </a:cubicBezTo>
                  <a:cubicBezTo>
                    <a:pt x="4136" y="154"/>
                    <a:pt x="4136" y="149"/>
                    <a:pt x="4136" y="146"/>
                  </a:cubicBezTo>
                  <a:cubicBezTo>
                    <a:pt x="4136" y="141"/>
                    <a:pt x="4137" y="137"/>
                    <a:pt x="4138" y="134"/>
                  </a:cubicBezTo>
                  <a:cubicBezTo>
                    <a:pt x="4139" y="130"/>
                    <a:pt x="4140" y="126"/>
                    <a:pt x="4141" y="122"/>
                  </a:cubicBezTo>
                  <a:cubicBezTo>
                    <a:pt x="4142" y="118"/>
                    <a:pt x="4142" y="115"/>
                    <a:pt x="4142" y="112"/>
                  </a:cubicBezTo>
                  <a:cubicBezTo>
                    <a:pt x="4141" y="107"/>
                    <a:pt x="4140" y="104"/>
                    <a:pt x="4140" y="104"/>
                  </a:cubicBezTo>
                  <a:cubicBezTo>
                    <a:pt x="4140" y="104"/>
                    <a:pt x="4140" y="107"/>
                    <a:pt x="4139" y="112"/>
                  </a:cubicBezTo>
                  <a:cubicBezTo>
                    <a:pt x="4139" y="115"/>
                    <a:pt x="4138" y="118"/>
                    <a:pt x="4137" y="121"/>
                  </a:cubicBezTo>
                  <a:cubicBezTo>
                    <a:pt x="4135" y="124"/>
                    <a:pt x="4133" y="127"/>
                    <a:pt x="4131" y="131"/>
                  </a:cubicBezTo>
                  <a:cubicBezTo>
                    <a:pt x="4131" y="131"/>
                    <a:pt x="4130" y="132"/>
                    <a:pt x="4130" y="132"/>
                  </a:cubicBezTo>
                  <a:cubicBezTo>
                    <a:pt x="4132" y="124"/>
                    <a:pt x="4133" y="116"/>
                    <a:pt x="4134" y="110"/>
                  </a:cubicBezTo>
                  <a:cubicBezTo>
                    <a:pt x="4135" y="104"/>
                    <a:pt x="4134" y="100"/>
                    <a:pt x="4134" y="100"/>
                  </a:cubicBezTo>
                  <a:cubicBezTo>
                    <a:pt x="4134" y="100"/>
                    <a:pt x="4134" y="104"/>
                    <a:pt x="4132" y="110"/>
                  </a:cubicBezTo>
                  <a:cubicBezTo>
                    <a:pt x="4130" y="116"/>
                    <a:pt x="4126" y="124"/>
                    <a:pt x="4123" y="133"/>
                  </a:cubicBezTo>
                  <a:cubicBezTo>
                    <a:pt x="4119" y="142"/>
                    <a:pt x="4115" y="152"/>
                    <a:pt x="4111" y="161"/>
                  </a:cubicBezTo>
                  <a:cubicBezTo>
                    <a:pt x="4109" y="164"/>
                    <a:pt x="4107" y="167"/>
                    <a:pt x="4105" y="170"/>
                  </a:cubicBezTo>
                  <a:cubicBezTo>
                    <a:pt x="4103" y="165"/>
                    <a:pt x="4100" y="160"/>
                    <a:pt x="4097" y="155"/>
                  </a:cubicBezTo>
                  <a:cubicBezTo>
                    <a:pt x="4097" y="154"/>
                    <a:pt x="4098" y="153"/>
                    <a:pt x="4099" y="152"/>
                  </a:cubicBezTo>
                  <a:cubicBezTo>
                    <a:pt x="4101" y="154"/>
                    <a:pt x="4102" y="155"/>
                    <a:pt x="4102" y="155"/>
                  </a:cubicBezTo>
                  <a:cubicBezTo>
                    <a:pt x="4102" y="155"/>
                    <a:pt x="4101" y="154"/>
                    <a:pt x="4100" y="151"/>
                  </a:cubicBezTo>
                  <a:cubicBezTo>
                    <a:pt x="4100" y="151"/>
                    <a:pt x="4100" y="151"/>
                    <a:pt x="4100" y="151"/>
                  </a:cubicBezTo>
                  <a:cubicBezTo>
                    <a:pt x="4106" y="141"/>
                    <a:pt x="4113" y="130"/>
                    <a:pt x="4119" y="120"/>
                  </a:cubicBezTo>
                  <a:cubicBezTo>
                    <a:pt x="4125" y="111"/>
                    <a:pt x="4132" y="101"/>
                    <a:pt x="4136" y="94"/>
                  </a:cubicBezTo>
                  <a:cubicBezTo>
                    <a:pt x="4140" y="86"/>
                    <a:pt x="4147" y="82"/>
                    <a:pt x="4147" y="79"/>
                  </a:cubicBezTo>
                  <a:cubicBezTo>
                    <a:pt x="4147" y="80"/>
                    <a:pt x="4147" y="80"/>
                    <a:pt x="4147" y="80"/>
                  </a:cubicBezTo>
                  <a:cubicBezTo>
                    <a:pt x="4147" y="80"/>
                    <a:pt x="4146" y="80"/>
                    <a:pt x="4146" y="80"/>
                  </a:cubicBezTo>
                  <a:cubicBezTo>
                    <a:pt x="4146" y="79"/>
                    <a:pt x="4146" y="79"/>
                    <a:pt x="4146" y="79"/>
                  </a:cubicBezTo>
                  <a:cubicBezTo>
                    <a:pt x="4143" y="81"/>
                    <a:pt x="4138" y="85"/>
                    <a:pt x="4132" y="92"/>
                  </a:cubicBezTo>
                  <a:cubicBezTo>
                    <a:pt x="4127" y="99"/>
                    <a:pt x="4120" y="107"/>
                    <a:pt x="4112" y="116"/>
                  </a:cubicBezTo>
                  <a:cubicBezTo>
                    <a:pt x="4106" y="123"/>
                    <a:pt x="4100" y="130"/>
                    <a:pt x="4094" y="137"/>
                  </a:cubicBezTo>
                  <a:cubicBezTo>
                    <a:pt x="4093" y="136"/>
                    <a:pt x="4092" y="134"/>
                    <a:pt x="4091" y="132"/>
                  </a:cubicBezTo>
                  <a:cubicBezTo>
                    <a:pt x="4089" y="128"/>
                    <a:pt x="4084" y="123"/>
                    <a:pt x="4078" y="121"/>
                  </a:cubicBezTo>
                  <a:cubicBezTo>
                    <a:pt x="4081" y="116"/>
                    <a:pt x="4084" y="112"/>
                    <a:pt x="4086" y="109"/>
                  </a:cubicBezTo>
                  <a:cubicBezTo>
                    <a:pt x="4090" y="104"/>
                    <a:pt x="4094" y="100"/>
                    <a:pt x="4096" y="99"/>
                  </a:cubicBezTo>
                  <a:cubicBezTo>
                    <a:pt x="4096" y="100"/>
                    <a:pt x="4097" y="100"/>
                    <a:pt x="4097" y="100"/>
                  </a:cubicBezTo>
                  <a:cubicBezTo>
                    <a:pt x="4097" y="100"/>
                    <a:pt x="4096" y="100"/>
                    <a:pt x="4096" y="98"/>
                  </a:cubicBezTo>
                  <a:cubicBezTo>
                    <a:pt x="4096" y="98"/>
                    <a:pt x="4096" y="98"/>
                    <a:pt x="4096" y="98"/>
                  </a:cubicBezTo>
                  <a:cubicBezTo>
                    <a:pt x="4096" y="98"/>
                    <a:pt x="4096" y="98"/>
                    <a:pt x="4096" y="98"/>
                  </a:cubicBezTo>
                  <a:cubicBezTo>
                    <a:pt x="4093" y="99"/>
                    <a:pt x="4089" y="102"/>
                    <a:pt x="4084" y="106"/>
                  </a:cubicBezTo>
                  <a:cubicBezTo>
                    <a:pt x="4080" y="110"/>
                    <a:pt x="4075" y="114"/>
                    <a:pt x="4070" y="119"/>
                  </a:cubicBezTo>
                  <a:cubicBezTo>
                    <a:pt x="4067" y="118"/>
                    <a:pt x="4067" y="118"/>
                    <a:pt x="4067" y="118"/>
                  </a:cubicBezTo>
                  <a:cubicBezTo>
                    <a:pt x="4068" y="121"/>
                    <a:pt x="4068" y="121"/>
                    <a:pt x="4068" y="121"/>
                  </a:cubicBezTo>
                  <a:cubicBezTo>
                    <a:pt x="4067" y="122"/>
                    <a:pt x="4067" y="122"/>
                    <a:pt x="4066" y="123"/>
                  </a:cubicBezTo>
                  <a:cubicBezTo>
                    <a:pt x="4063" y="126"/>
                    <a:pt x="4059" y="130"/>
                    <a:pt x="4056" y="133"/>
                  </a:cubicBezTo>
                  <a:cubicBezTo>
                    <a:pt x="4057" y="129"/>
                    <a:pt x="4059" y="125"/>
                    <a:pt x="4061" y="121"/>
                  </a:cubicBezTo>
                  <a:cubicBezTo>
                    <a:pt x="4063" y="116"/>
                    <a:pt x="4065" y="111"/>
                    <a:pt x="4068" y="107"/>
                  </a:cubicBezTo>
                  <a:cubicBezTo>
                    <a:pt x="4071" y="103"/>
                    <a:pt x="4073" y="99"/>
                    <a:pt x="4075" y="96"/>
                  </a:cubicBezTo>
                  <a:cubicBezTo>
                    <a:pt x="4078" y="88"/>
                    <a:pt x="4076" y="83"/>
                    <a:pt x="4076" y="84"/>
                  </a:cubicBezTo>
                  <a:cubicBezTo>
                    <a:pt x="4076" y="83"/>
                    <a:pt x="4077" y="89"/>
                    <a:pt x="4073" y="94"/>
                  </a:cubicBezTo>
                  <a:cubicBezTo>
                    <a:pt x="4071" y="97"/>
                    <a:pt x="4068" y="100"/>
                    <a:pt x="4064" y="104"/>
                  </a:cubicBezTo>
                  <a:cubicBezTo>
                    <a:pt x="4061" y="108"/>
                    <a:pt x="4057" y="112"/>
                    <a:pt x="4054" y="118"/>
                  </a:cubicBezTo>
                  <a:cubicBezTo>
                    <a:pt x="4048" y="126"/>
                    <a:pt x="4043" y="137"/>
                    <a:pt x="4038" y="146"/>
                  </a:cubicBezTo>
                  <a:cubicBezTo>
                    <a:pt x="4037" y="145"/>
                    <a:pt x="4036" y="145"/>
                    <a:pt x="4035" y="144"/>
                  </a:cubicBezTo>
                  <a:cubicBezTo>
                    <a:pt x="4025" y="140"/>
                    <a:pt x="4015" y="136"/>
                    <a:pt x="4008" y="135"/>
                  </a:cubicBezTo>
                  <a:cubicBezTo>
                    <a:pt x="4008" y="135"/>
                    <a:pt x="4008" y="135"/>
                    <a:pt x="4008" y="135"/>
                  </a:cubicBezTo>
                  <a:cubicBezTo>
                    <a:pt x="4007" y="133"/>
                    <a:pt x="4005" y="131"/>
                    <a:pt x="4004" y="130"/>
                  </a:cubicBezTo>
                  <a:cubicBezTo>
                    <a:pt x="4005" y="128"/>
                    <a:pt x="4005" y="127"/>
                    <a:pt x="4005" y="127"/>
                  </a:cubicBezTo>
                  <a:cubicBezTo>
                    <a:pt x="4005" y="127"/>
                    <a:pt x="4005" y="128"/>
                    <a:pt x="4004" y="129"/>
                  </a:cubicBezTo>
                  <a:cubicBezTo>
                    <a:pt x="4002" y="128"/>
                    <a:pt x="4001" y="127"/>
                    <a:pt x="4000" y="126"/>
                  </a:cubicBezTo>
                  <a:cubicBezTo>
                    <a:pt x="4000" y="124"/>
                    <a:pt x="4000" y="123"/>
                    <a:pt x="4000" y="121"/>
                  </a:cubicBezTo>
                  <a:cubicBezTo>
                    <a:pt x="4000" y="120"/>
                    <a:pt x="3999" y="118"/>
                    <a:pt x="3999" y="117"/>
                  </a:cubicBezTo>
                  <a:cubicBezTo>
                    <a:pt x="4001" y="111"/>
                    <a:pt x="4003" y="105"/>
                    <a:pt x="4005" y="100"/>
                  </a:cubicBezTo>
                  <a:cubicBezTo>
                    <a:pt x="4006" y="95"/>
                    <a:pt x="4007" y="91"/>
                    <a:pt x="4007" y="87"/>
                  </a:cubicBezTo>
                  <a:cubicBezTo>
                    <a:pt x="4019" y="78"/>
                    <a:pt x="4031" y="72"/>
                    <a:pt x="4040" y="69"/>
                  </a:cubicBezTo>
                  <a:cubicBezTo>
                    <a:pt x="4045" y="68"/>
                    <a:pt x="4049" y="67"/>
                    <a:pt x="4052" y="66"/>
                  </a:cubicBezTo>
                  <a:cubicBezTo>
                    <a:pt x="4055" y="66"/>
                    <a:pt x="4057" y="66"/>
                    <a:pt x="4057" y="66"/>
                  </a:cubicBezTo>
                  <a:cubicBezTo>
                    <a:pt x="4057" y="66"/>
                    <a:pt x="4055" y="65"/>
                    <a:pt x="4052" y="65"/>
                  </a:cubicBezTo>
                  <a:cubicBezTo>
                    <a:pt x="4049" y="65"/>
                    <a:pt x="4045" y="65"/>
                    <a:pt x="4039" y="65"/>
                  </a:cubicBezTo>
                  <a:cubicBezTo>
                    <a:pt x="4028" y="65"/>
                    <a:pt x="4012" y="69"/>
                    <a:pt x="3996" y="77"/>
                  </a:cubicBezTo>
                  <a:cubicBezTo>
                    <a:pt x="3988" y="81"/>
                    <a:pt x="3980" y="85"/>
                    <a:pt x="3971" y="90"/>
                  </a:cubicBezTo>
                  <a:cubicBezTo>
                    <a:pt x="3963" y="94"/>
                    <a:pt x="3955" y="99"/>
                    <a:pt x="3947" y="104"/>
                  </a:cubicBezTo>
                  <a:cubicBezTo>
                    <a:pt x="3930" y="114"/>
                    <a:pt x="3914" y="126"/>
                    <a:pt x="3902" y="137"/>
                  </a:cubicBezTo>
                  <a:cubicBezTo>
                    <a:pt x="3897" y="141"/>
                    <a:pt x="3894" y="145"/>
                    <a:pt x="3891" y="148"/>
                  </a:cubicBezTo>
                  <a:cubicBezTo>
                    <a:pt x="3887" y="151"/>
                    <a:pt x="3884" y="155"/>
                    <a:pt x="3881" y="159"/>
                  </a:cubicBezTo>
                  <a:cubicBezTo>
                    <a:pt x="3881" y="159"/>
                    <a:pt x="3880" y="160"/>
                    <a:pt x="3880" y="160"/>
                  </a:cubicBezTo>
                  <a:cubicBezTo>
                    <a:pt x="3882" y="157"/>
                    <a:pt x="3884" y="154"/>
                    <a:pt x="3885" y="151"/>
                  </a:cubicBezTo>
                  <a:cubicBezTo>
                    <a:pt x="3890" y="145"/>
                    <a:pt x="3894" y="139"/>
                    <a:pt x="3899" y="135"/>
                  </a:cubicBezTo>
                  <a:cubicBezTo>
                    <a:pt x="3903" y="130"/>
                    <a:pt x="3908" y="125"/>
                    <a:pt x="3911" y="121"/>
                  </a:cubicBezTo>
                  <a:cubicBezTo>
                    <a:pt x="3914" y="117"/>
                    <a:pt x="3917" y="115"/>
                    <a:pt x="3919" y="113"/>
                  </a:cubicBezTo>
                  <a:cubicBezTo>
                    <a:pt x="3921" y="111"/>
                    <a:pt x="3923" y="110"/>
                    <a:pt x="3923" y="110"/>
                  </a:cubicBezTo>
                  <a:cubicBezTo>
                    <a:pt x="3923" y="110"/>
                    <a:pt x="3921" y="111"/>
                    <a:pt x="3918" y="112"/>
                  </a:cubicBezTo>
                  <a:cubicBezTo>
                    <a:pt x="3916" y="113"/>
                    <a:pt x="3912" y="115"/>
                    <a:pt x="3908" y="118"/>
                  </a:cubicBezTo>
                  <a:cubicBezTo>
                    <a:pt x="3903" y="121"/>
                    <a:pt x="3899" y="123"/>
                    <a:pt x="3893" y="127"/>
                  </a:cubicBezTo>
                  <a:cubicBezTo>
                    <a:pt x="3888" y="130"/>
                    <a:pt x="3883" y="134"/>
                    <a:pt x="3878" y="139"/>
                  </a:cubicBezTo>
                  <a:cubicBezTo>
                    <a:pt x="3878" y="137"/>
                    <a:pt x="3878" y="136"/>
                    <a:pt x="3878" y="133"/>
                  </a:cubicBezTo>
                  <a:cubicBezTo>
                    <a:pt x="3878" y="132"/>
                    <a:pt x="3878" y="132"/>
                    <a:pt x="3878" y="132"/>
                  </a:cubicBezTo>
                  <a:cubicBezTo>
                    <a:pt x="3876" y="132"/>
                    <a:pt x="3876" y="132"/>
                    <a:pt x="3876" y="132"/>
                  </a:cubicBezTo>
                  <a:cubicBezTo>
                    <a:pt x="3874" y="132"/>
                    <a:pt x="3871" y="132"/>
                    <a:pt x="3869" y="133"/>
                  </a:cubicBezTo>
                  <a:cubicBezTo>
                    <a:pt x="3868" y="129"/>
                    <a:pt x="3866" y="126"/>
                    <a:pt x="3865" y="121"/>
                  </a:cubicBezTo>
                  <a:cubicBezTo>
                    <a:pt x="3864" y="116"/>
                    <a:pt x="3863" y="112"/>
                    <a:pt x="3863" y="108"/>
                  </a:cubicBezTo>
                  <a:cubicBezTo>
                    <a:pt x="3861" y="103"/>
                    <a:pt x="3860" y="99"/>
                    <a:pt x="3858" y="95"/>
                  </a:cubicBezTo>
                  <a:cubicBezTo>
                    <a:pt x="3857" y="93"/>
                    <a:pt x="3855" y="90"/>
                    <a:pt x="3853" y="89"/>
                  </a:cubicBezTo>
                  <a:cubicBezTo>
                    <a:pt x="3851" y="88"/>
                    <a:pt x="3850" y="88"/>
                    <a:pt x="3850" y="88"/>
                  </a:cubicBezTo>
                  <a:cubicBezTo>
                    <a:pt x="3848" y="87"/>
                    <a:pt x="3848" y="84"/>
                    <a:pt x="3848" y="83"/>
                  </a:cubicBezTo>
                  <a:cubicBezTo>
                    <a:pt x="3848" y="81"/>
                    <a:pt x="3848" y="80"/>
                    <a:pt x="3848" y="80"/>
                  </a:cubicBezTo>
                  <a:cubicBezTo>
                    <a:pt x="3848" y="80"/>
                    <a:pt x="3847" y="81"/>
                    <a:pt x="3847" y="83"/>
                  </a:cubicBezTo>
                  <a:cubicBezTo>
                    <a:pt x="3846" y="84"/>
                    <a:pt x="3845" y="86"/>
                    <a:pt x="3846" y="90"/>
                  </a:cubicBezTo>
                  <a:cubicBezTo>
                    <a:pt x="3846" y="92"/>
                    <a:pt x="3848" y="94"/>
                    <a:pt x="3849" y="95"/>
                  </a:cubicBezTo>
                  <a:cubicBezTo>
                    <a:pt x="3849" y="96"/>
                    <a:pt x="3849" y="96"/>
                    <a:pt x="3849" y="97"/>
                  </a:cubicBezTo>
                  <a:cubicBezTo>
                    <a:pt x="3849" y="100"/>
                    <a:pt x="3848" y="104"/>
                    <a:pt x="3848" y="108"/>
                  </a:cubicBezTo>
                  <a:cubicBezTo>
                    <a:pt x="3847" y="112"/>
                    <a:pt x="3846" y="116"/>
                    <a:pt x="3845" y="122"/>
                  </a:cubicBezTo>
                  <a:cubicBezTo>
                    <a:pt x="3844" y="126"/>
                    <a:pt x="3844" y="132"/>
                    <a:pt x="3844" y="137"/>
                  </a:cubicBezTo>
                  <a:cubicBezTo>
                    <a:pt x="3844" y="143"/>
                    <a:pt x="3845" y="149"/>
                    <a:pt x="3846" y="154"/>
                  </a:cubicBezTo>
                  <a:cubicBezTo>
                    <a:pt x="3845" y="155"/>
                    <a:pt x="3844" y="156"/>
                    <a:pt x="3844" y="157"/>
                  </a:cubicBezTo>
                  <a:cubicBezTo>
                    <a:pt x="3842" y="152"/>
                    <a:pt x="3840" y="146"/>
                    <a:pt x="3838" y="143"/>
                  </a:cubicBezTo>
                  <a:cubicBezTo>
                    <a:pt x="3836" y="139"/>
                    <a:pt x="3835" y="135"/>
                    <a:pt x="3834" y="130"/>
                  </a:cubicBezTo>
                  <a:cubicBezTo>
                    <a:pt x="3832" y="125"/>
                    <a:pt x="3831" y="119"/>
                    <a:pt x="3830" y="113"/>
                  </a:cubicBezTo>
                  <a:cubicBezTo>
                    <a:pt x="3828" y="107"/>
                    <a:pt x="3826" y="102"/>
                    <a:pt x="3824" y="96"/>
                  </a:cubicBezTo>
                  <a:cubicBezTo>
                    <a:pt x="3822" y="91"/>
                    <a:pt x="3821" y="86"/>
                    <a:pt x="3819" y="80"/>
                  </a:cubicBezTo>
                  <a:cubicBezTo>
                    <a:pt x="3817" y="70"/>
                    <a:pt x="3814" y="61"/>
                    <a:pt x="3813" y="54"/>
                  </a:cubicBezTo>
                  <a:cubicBezTo>
                    <a:pt x="3811" y="47"/>
                    <a:pt x="3811" y="43"/>
                    <a:pt x="3811" y="43"/>
                  </a:cubicBezTo>
                  <a:cubicBezTo>
                    <a:pt x="3811" y="43"/>
                    <a:pt x="3810" y="47"/>
                    <a:pt x="3808" y="54"/>
                  </a:cubicBezTo>
                  <a:cubicBezTo>
                    <a:pt x="3807" y="61"/>
                    <a:pt x="3805" y="71"/>
                    <a:pt x="3804" y="82"/>
                  </a:cubicBezTo>
                  <a:cubicBezTo>
                    <a:pt x="3804" y="85"/>
                    <a:pt x="3804" y="89"/>
                    <a:pt x="3804" y="93"/>
                  </a:cubicBezTo>
                  <a:cubicBezTo>
                    <a:pt x="3802" y="88"/>
                    <a:pt x="3799" y="83"/>
                    <a:pt x="3797" y="79"/>
                  </a:cubicBezTo>
                  <a:cubicBezTo>
                    <a:pt x="3794" y="74"/>
                    <a:pt x="3791" y="70"/>
                    <a:pt x="3788" y="66"/>
                  </a:cubicBezTo>
                  <a:cubicBezTo>
                    <a:pt x="3788" y="66"/>
                    <a:pt x="3788" y="66"/>
                    <a:pt x="3788" y="66"/>
                  </a:cubicBezTo>
                  <a:cubicBezTo>
                    <a:pt x="3788" y="66"/>
                    <a:pt x="3788" y="66"/>
                    <a:pt x="3788" y="66"/>
                  </a:cubicBezTo>
                  <a:cubicBezTo>
                    <a:pt x="3783" y="59"/>
                    <a:pt x="3778" y="54"/>
                    <a:pt x="3773" y="51"/>
                  </a:cubicBezTo>
                  <a:cubicBezTo>
                    <a:pt x="3769" y="49"/>
                    <a:pt x="3764" y="49"/>
                    <a:pt x="3762" y="49"/>
                  </a:cubicBezTo>
                  <a:cubicBezTo>
                    <a:pt x="3760" y="50"/>
                    <a:pt x="3758" y="51"/>
                    <a:pt x="3758" y="51"/>
                  </a:cubicBezTo>
                  <a:cubicBezTo>
                    <a:pt x="3758" y="51"/>
                    <a:pt x="3760" y="51"/>
                    <a:pt x="3762" y="51"/>
                  </a:cubicBezTo>
                  <a:cubicBezTo>
                    <a:pt x="3764" y="51"/>
                    <a:pt x="3767" y="52"/>
                    <a:pt x="3770" y="55"/>
                  </a:cubicBezTo>
                  <a:cubicBezTo>
                    <a:pt x="3775" y="61"/>
                    <a:pt x="3780" y="72"/>
                    <a:pt x="3783" y="84"/>
                  </a:cubicBezTo>
                  <a:cubicBezTo>
                    <a:pt x="3783" y="85"/>
                    <a:pt x="3783" y="85"/>
                    <a:pt x="3783" y="86"/>
                  </a:cubicBezTo>
                  <a:cubicBezTo>
                    <a:pt x="3781" y="92"/>
                    <a:pt x="3778" y="99"/>
                    <a:pt x="3775" y="108"/>
                  </a:cubicBezTo>
                  <a:cubicBezTo>
                    <a:pt x="3773" y="112"/>
                    <a:pt x="3772" y="116"/>
                    <a:pt x="3770" y="120"/>
                  </a:cubicBezTo>
                  <a:cubicBezTo>
                    <a:pt x="3767" y="117"/>
                    <a:pt x="3764" y="114"/>
                    <a:pt x="3761" y="112"/>
                  </a:cubicBezTo>
                  <a:cubicBezTo>
                    <a:pt x="3756" y="107"/>
                    <a:pt x="3751" y="103"/>
                    <a:pt x="3746" y="100"/>
                  </a:cubicBezTo>
                  <a:cubicBezTo>
                    <a:pt x="3749" y="97"/>
                    <a:pt x="3751" y="95"/>
                    <a:pt x="3753" y="93"/>
                  </a:cubicBezTo>
                  <a:cubicBezTo>
                    <a:pt x="3761" y="85"/>
                    <a:pt x="3766" y="80"/>
                    <a:pt x="3766" y="80"/>
                  </a:cubicBezTo>
                  <a:cubicBezTo>
                    <a:pt x="3766" y="80"/>
                    <a:pt x="3760" y="84"/>
                    <a:pt x="3750" y="90"/>
                  </a:cubicBezTo>
                  <a:cubicBezTo>
                    <a:pt x="3747" y="91"/>
                    <a:pt x="3744" y="93"/>
                    <a:pt x="3740" y="95"/>
                  </a:cubicBezTo>
                  <a:cubicBezTo>
                    <a:pt x="3738" y="94"/>
                    <a:pt x="3736" y="93"/>
                    <a:pt x="3734" y="92"/>
                  </a:cubicBezTo>
                  <a:cubicBezTo>
                    <a:pt x="3730" y="90"/>
                    <a:pt x="3726" y="89"/>
                    <a:pt x="3724" y="89"/>
                  </a:cubicBezTo>
                  <a:cubicBezTo>
                    <a:pt x="3722" y="88"/>
                    <a:pt x="3721" y="88"/>
                    <a:pt x="3721" y="88"/>
                  </a:cubicBezTo>
                  <a:cubicBezTo>
                    <a:pt x="3721" y="88"/>
                    <a:pt x="3722" y="89"/>
                    <a:pt x="3724" y="90"/>
                  </a:cubicBezTo>
                  <a:cubicBezTo>
                    <a:pt x="3726" y="91"/>
                    <a:pt x="3728" y="93"/>
                    <a:pt x="3731" y="96"/>
                  </a:cubicBezTo>
                  <a:cubicBezTo>
                    <a:pt x="3732" y="97"/>
                    <a:pt x="3733" y="98"/>
                    <a:pt x="3734" y="99"/>
                  </a:cubicBezTo>
                  <a:cubicBezTo>
                    <a:pt x="3727" y="104"/>
                    <a:pt x="3720" y="109"/>
                    <a:pt x="3711" y="115"/>
                  </a:cubicBezTo>
                  <a:cubicBezTo>
                    <a:pt x="3704" y="121"/>
                    <a:pt x="3696" y="127"/>
                    <a:pt x="3689" y="134"/>
                  </a:cubicBezTo>
                  <a:cubicBezTo>
                    <a:pt x="3681" y="140"/>
                    <a:pt x="3674" y="147"/>
                    <a:pt x="3667" y="156"/>
                  </a:cubicBezTo>
                  <a:cubicBezTo>
                    <a:pt x="3658" y="167"/>
                    <a:pt x="3651" y="178"/>
                    <a:pt x="3644" y="188"/>
                  </a:cubicBezTo>
                  <a:cubicBezTo>
                    <a:pt x="3638" y="188"/>
                    <a:pt x="3631" y="188"/>
                    <a:pt x="3625" y="188"/>
                  </a:cubicBezTo>
                  <a:cubicBezTo>
                    <a:pt x="3627" y="186"/>
                    <a:pt x="3629" y="184"/>
                    <a:pt x="3631" y="182"/>
                  </a:cubicBezTo>
                  <a:cubicBezTo>
                    <a:pt x="3634" y="179"/>
                    <a:pt x="3637" y="175"/>
                    <a:pt x="3640" y="172"/>
                  </a:cubicBezTo>
                  <a:cubicBezTo>
                    <a:pt x="3642" y="169"/>
                    <a:pt x="3642" y="169"/>
                    <a:pt x="3642" y="169"/>
                  </a:cubicBezTo>
                  <a:cubicBezTo>
                    <a:pt x="3642" y="168"/>
                    <a:pt x="3644" y="167"/>
                    <a:pt x="3644" y="166"/>
                  </a:cubicBezTo>
                  <a:cubicBezTo>
                    <a:pt x="3648" y="160"/>
                    <a:pt x="3648" y="160"/>
                    <a:pt x="3648" y="160"/>
                  </a:cubicBezTo>
                  <a:cubicBezTo>
                    <a:pt x="3652" y="153"/>
                    <a:pt x="3657" y="146"/>
                    <a:pt x="3662" y="139"/>
                  </a:cubicBezTo>
                  <a:cubicBezTo>
                    <a:pt x="3671" y="125"/>
                    <a:pt x="3679" y="113"/>
                    <a:pt x="3688" y="103"/>
                  </a:cubicBezTo>
                  <a:cubicBezTo>
                    <a:pt x="3695" y="94"/>
                    <a:pt x="3704" y="88"/>
                    <a:pt x="3709" y="90"/>
                  </a:cubicBezTo>
                  <a:cubicBezTo>
                    <a:pt x="3707" y="93"/>
                    <a:pt x="3706" y="95"/>
                    <a:pt x="3706" y="95"/>
                  </a:cubicBezTo>
                  <a:cubicBezTo>
                    <a:pt x="3706" y="95"/>
                    <a:pt x="3708" y="93"/>
                    <a:pt x="3711" y="90"/>
                  </a:cubicBezTo>
                  <a:cubicBezTo>
                    <a:pt x="3712" y="89"/>
                    <a:pt x="3712" y="89"/>
                    <a:pt x="3712" y="89"/>
                  </a:cubicBezTo>
                  <a:cubicBezTo>
                    <a:pt x="3711" y="88"/>
                    <a:pt x="3711" y="88"/>
                    <a:pt x="3711" y="88"/>
                  </a:cubicBezTo>
                  <a:cubicBezTo>
                    <a:pt x="3708" y="86"/>
                    <a:pt x="3703" y="86"/>
                    <a:pt x="3698" y="88"/>
                  </a:cubicBezTo>
                  <a:cubicBezTo>
                    <a:pt x="3693" y="89"/>
                    <a:pt x="3687" y="93"/>
                    <a:pt x="3682" y="96"/>
                  </a:cubicBezTo>
                  <a:cubicBezTo>
                    <a:pt x="3671" y="104"/>
                    <a:pt x="3659" y="115"/>
                    <a:pt x="3647" y="127"/>
                  </a:cubicBezTo>
                  <a:cubicBezTo>
                    <a:pt x="3641" y="133"/>
                    <a:pt x="3636" y="140"/>
                    <a:pt x="3630" y="146"/>
                  </a:cubicBezTo>
                  <a:cubicBezTo>
                    <a:pt x="3626" y="151"/>
                    <a:pt x="3626" y="151"/>
                    <a:pt x="3626" y="151"/>
                  </a:cubicBezTo>
                  <a:cubicBezTo>
                    <a:pt x="3621" y="155"/>
                    <a:pt x="3621" y="155"/>
                    <a:pt x="3621" y="155"/>
                  </a:cubicBezTo>
                  <a:cubicBezTo>
                    <a:pt x="3618" y="158"/>
                    <a:pt x="3615" y="160"/>
                    <a:pt x="3612" y="163"/>
                  </a:cubicBezTo>
                  <a:cubicBezTo>
                    <a:pt x="3612" y="163"/>
                    <a:pt x="3612" y="163"/>
                    <a:pt x="3612" y="163"/>
                  </a:cubicBezTo>
                  <a:cubicBezTo>
                    <a:pt x="3615" y="159"/>
                    <a:pt x="3619" y="154"/>
                    <a:pt x="3622" y="149"/>
                  </a:cubicBezTo>
                  <a:cubicBezTo>
                    <a:pt x="3627" y="142"/>
                    <a:pt x="3631" y="136"/>
                    <a:pt x="3635" y="129"/>
                  </a:cubicBezTo>
                  <a:cubicBezTo>
                    <a:pt x="3642" y="117"/>
                    <a:pt x="3649" y="106"/>
                    <a:pt x="3656" y="98"/>
                  </a:cubicBezTo>
                  <a:cubicBezTo>
                    <a:pt x="3660" y="95"/>
                    <a:pt x="3664" y="91"/>
                    <a:pt x="3667" y="88"/>
                  </a:cubicBezTo>
                  <a:cubicBezTo>
                    <a:pt x="3670" y="85"/>
                    <a:pt x="3672" y="83"/>
                    <a:pt x="3674" y="81"/>
                  </a:cubicBezTo>
                  <a:cubicBezTo>
                    <a:pt x="3675" y="79"/>
                    <a:pt x="3675" y="79"/>
                    <a:pt x="3675" y="79"/>
                  </a:cubicBezTo>
                  <a:cubicBezTo>
                    <a:pt x="3673" y="79"/>
                    <a:pt x="3673" y="79"/>
                    <a:pt x="3673" y="79"/>
                  </a:cubicBezTo>
                  <a:cubicBezTo>
                    <a:pt x="3670" y="80"/>
                    <a:pt x="3669" y="80"/>
                    <a:pt x="3669" y="80"/>
                  </a:cubicBezTo>
                  <a:cubicBezTo>
                    <a:pt x="3669" y="80"/>
                    <a:pt x="3670" y="81"/>
                    <a:pt x="3671" y="81"/>
                  </a:cubicBezTo>
                  <a:cubicBezTo>
                    <a:pt x="3669" y="82"/>
                    <a:pt x="3667" y="83"/>
                    <a:pt x="3664" y="85"/>
                  </a:cubicBezTo>
                  <a:cubicBezTo>
                    <a:pt x="3661" y="87"/>
                    <a:pt x="3656" y="89"/>
                    <a:pt x="3651" y="92"/>
                  </a:cubicBezTo>
                  <a:cubicBezTo>
                    <a:pt x="3641" y="98"/>
                    <a:pt x="3631" y="108"/>
                    <a:pt x="3620" y="119"/>
                  </a:cubicBezTo>
                  <a:cubicBezTo>
                    <a:pt x="3615" y="124"/>
                    <a:pt x="3610" y="129"/>
                    <a:pt x="3605" y="135"/>
                  </a:cubicBezTo>
                  <a:cubicBezTo>
                    <a:pt x="3602" y="138"/>
                    <a:pt x="3598" y="141"/>
                    <a:pt x="3595" y="145"/>
                  </a:cubicBezTo>
                  <a:cubicBezTo>
                    <a:pt x="3598" y="140"/>
                    <a:pt x="3601" y="136"/>
                    <a:pt x="3605" y="132"/>
                  </a:cubicBezTo>
                  <a:cubicBezTo>
                    <a:pt x="3616" y="119"/>
                    <a:pt x="3626" y="108"/>
                    <a:pt x="3634" y="100"/>
                  </a:cubicBezTo>
                  <a:cubicBezTo>
                    <a:pt x="3641" y="93"/>
                    <a:pt x="3646" y="88"/>
                    <a:pt x="3646" y="88"/>
                  </a:cubicBezTo>
                  <a:cubicBezTo>
                    <a:pt x="3646" y="88"/>
                    <a:pt x="3640" y="91"/>
                    <a:pt x="3631" y="97"/>
                  </a:cubicBezTo>
                  <a:cubicBezTo>
                    <a:pt x="3622" y="102"/>
                    <a:pt x="3611" y="109"/>
                    <a:pt x="3598" y="118"/>
                  </a:cubicBezTo>
                  <a:cubicBezTo>
                    <a:pt x="3601" y="110"/>
                    <a:pt x="3603" y="102"/>
                    <a:pt x="3604" y="95"/>
                  </a:cubicBezTo>
                  <a:cubicBezTo>
                    <a:pt x="3605" y="89"/>
                    <a:pt x="3605" y="83"/>
                    <a:pt x="3605" y="79"/>
                  </a:cubicBezTo>
                  <a:cubicBezTo>
                    <a:pt x="3605" y="74"/>
                    <a:pt x="3604" y="69"/>
                    <a:pt x="3601" y="67"/>
                  </a:cubicBezTo>
                  <a:cubicBezTo>
                    <a:pt x="3600" y="66"/>
                    <a:pt x="3600" y="66"/>
                    <a:pt x="3600" y="66"/>
                  </a:cubicBezTo>
                  <a:cubicBezTo>
                    <a:pt x="3600" y="67"/>
                    <a:pt x="3600" y="67"/>
                    <a:pt x="3600" y="67"/>
                  </a:cubicBezTo>
                  <a:cubicBezTo>
                    <a:pt x="3596" y="71"/>
                    <a:pt x="3594" y="73"/>
                    <a:pt x="3594" y="73"/>
                  </a:cubicBezTo>
                  <a:cubicBezTo>
                    <a:pt x="3594" y="73"/>
                    <a:pt x="3596" y="72"/>
                    <a:pt x="3600" y="69"/>
                  </a:cubicBezTo>
                  <a:cubicBezTo>
                    <a:pt x="3602" y="74"/>
                    <a:pt x="3599" y="83"/>
                    <a:pt x="3595" y="92"/>
                  </a:cubicBezTo>
                  <a:cubicBezTo>
                    <a:pt x="3590" y="102"/>
                    <a:pt x="3584" y="114"/>
                    <a:pt x="3576" y="126"/>
                  </a:cubicBezTo>
                  <a:cubicBezTo>
                    <a:pt x="3571" y="136"/>
                    <a:pt x="3564" y="146"/>
                    <a:pt x="3558" y="156"/>
                  </a:cubicBezTo>
                  <a:cubicBezTo>
                    <a:pt x="3557" y="158"/>
                    <a:pt x="3555" y="159"/>
                    <a:pt x="3554" y="161"/>
                  </a:cubicBezTo>
                  <a:cubicBezTo>
                    <a:pt x="3546" y="170"/>
                    <a:pt x="3538" y="179"/>
                    <a:pt x="3531" y="188"/>
                  </a:cubicBezTo>
                  <a:cubicBezTo>
                    <a:pt x="3527" y="187"/>
                    <a:pt x="3523" y="187"/>
                    <a:pt x="3519" y="187"/>
                  </a:cubicBezTo>
                  <a:cubicBezTo>
                    <a:pt x="3519" y="185"/>
                    <a:pt x="3519" y="184"/>
                    <a:pt x="3519" y="182"/>
                  </a:cubicBezTo>
                  <a:cubicBezTo>
                    <a:pt x="3521" y="168"/>
                    <a:pt x="3522" y="152"/>
                    <a:pt x="3521" y="139"/>
                  </a:cubicBezTo>
                  <a:cubicBezTo>
                    <a:pt x="3521" y="125"/>
                    <a:pt x="3518" y="113"/>
                    <a:pt x="3514" y="105"/>
                  </a:cubicBezTo>
                  <a:cubicBezTo>
                    <a:pt x="3509" y="97"/>
                    <a:pt x="3504" y="96"/>
                    <a:pt x="3504" y="95"/>
                  </a:cubicBezTo>
                  <a:cubicBezTo>
                    <a:pt x="3504" y="95"/>
                    <a:pt x="3505" y="96"/>
                    <a:pt x="3506" y="98"/>
                  </a:cubicBezTo>
                  <a:cubicBezTo>
                    <a:pt x="3508" y="100"/>
                    <a:pt x="3509" y="103"/>
                    <a:pt x="3509" y="107"/>
                  </a:cubicBezTo>
                  <a:cubicBezTo>
                    <a:pt x="3511" y="115"/>
                    <a:pt x="3509" y="126"/>
                    <a:pt x="3507" y="138"/>
                  </a:cubicBezTo>
                  <a:cubicBezTo>
                    <a:pt x="3504" y="148"/>
                    <a:pt x="3500" y="159"/>
                    <a:pt x="3497" y="171"/>
                  </a:cubicBezTo>
                  <a:cubicBezTo>
                    <a:pt x="3497" y="170"/>
                    <a:pt x="3497" y="169"/>
                    <a:pt x="3497" y="168"/>
                  </a:cubicBezTo>
                  <a:cubicBezTo>
                    <a:pt x="3497" y="161"/>
                    <a:pt x="3498" y="154"/>
                    <a:pt x="3498" y="147"/>
                  </a:cubicBezTo>
                  <a:cubicBezTo>
                    <a:pt x="3499" y="147"/>
                    <a:pt x="3500" y="146"/>
                    <a:pt x="3501" y="145"/>
                  </a:cubicBezTo>
                  <a:cubicBezTo>
                    <a:pt x="3503" y="144"/>
                    <a:pt x="3507" y="139"/>
                    <a:pt x="3506" y="133"/>
                  </a:cubicBezTo>
                  <a:cubicBezTo>
                    <a:pt x="3506" y="132"/>
                    <a:pt x="3506" y="132"/>
                    <a:pt x="3506" y="132"/>
                  </a:cubicBezTo>
                  <a:cubicBezTo>
                    <a:pt x="3504" y="131"/>
                    <a:pt x="3504" y="131"/>
                    <a:pt x="3504" y="131"/>
                  </a:cubicBezTo>
                  <a:cubicBezTo>
                    <a:pt x="3503" y="131"/>
                    <a:pt x="3501" y="130"/>
                    <a:pt x="3500" y="130"/>
                  </a:cubicBezTo>
                  <a:cubicBezTo>
                    <a:pt x="3500" y="129"/>
                    <a:pt x="3500" y="129"/>
                    <a:pt x="3500" y="128"/>
                  </a:cubicBezTo>
                  <a:cubicBezTo>
                    <a:pt x="3501" y="114"/>
                    <a:pt x="3502" y="102"/>
                    <a:pt x="3501" y="91"/>
                  </a:cubicBezTo>
                  <a:cubicBezTo>
                    <a:pt x="3500" y="81"/>
                    <a:pt x="3499" y="72"/>
                    <a:pt x="3498" y="68"/>
                  </a:cubicBezTo>
                  <a:cubicBezTo>
                    <a:pt x="3496" y="67"/>
                    <a:pt x="3496" y="67"/>
                    <a:pt x="3496" y="67"/>
                  </a:cubicBezTo>
                  <a:cubicBezTo>
                    <a:pt x="3496" y="67"/>
                    <a:pt x="3496" y="66"/>
                    <a:pt x="3496" y="66"/>
                  </a:cubicBezTo>
                  <a:cubicBezTo>
                    <a:pt x="3496" y="66"/>
                    <a:pt x="3496" y="66"/>
                    <a:pt x="3496" y="66"/>
                  </a:cubicBezTo>
                  <a:cubicBezTo>
                    <a:pt x="3496" y="73"/>
                    <a:pt x="3495" y="79"/>
                    <a:pt x="3492" y="89"/>
                  </a:cubicBezTo>
                  <a:cubicBezTo>
                    <a:pt x="3490" y="98"/>
                    <a:pt x="3487" y="108"/>
                    <a:pt x="3484" y="119"/>
                  </a:cubicBezTo>
                  <a:cubicBezTo>
                    <a:pt x="3484" y="117"/>
                    <a:pt x="3484" y="114"/>
                    <a:pt x="3483" y="112"/>
                  </a:cubicBezTo>
                  <a:cubicBezTo>
                    <a:pt x="3483" y="111"/>
                    <a:pt x="3483" y="111"/>
                    <a:pt x="3483" y="111"/>
                  </a:cubicBezTo>
                  <a:cubicBezTo>
                    <a:pt x="3480" y="111"/>
                    <a:pt x="3480" y="111"/>
                    <a:pt x="3480" y="111"/>
                  </a:cubicBezTo>
                  <a:cubicBezTo>
                    <a:pt x="3476" y="112"/>
                    <a:pt x="3471" y="113"/>
                    <a:pt x="3466" y="114"/>
                  </a:cubicBezTo>
                  <a:cubicBezTo>
                    <a:pt x="3469" y="107"/>
                    <a:pt x="3473" y="99"/>
                    <a:pt x="3476" y="92"/>
                  </a:cubicBezTo>
                  <a:cubicBezTo>
                    <a:pt x="3489" y="63"/>
                    <a:pt x="3504" y="43"/>
                    <a:pt x="3504" y="43"/>
                  </a:cubicBezTo>
                  <a:cubicBezTo>
                    <a:pt x="3504" y="43"/>
                    <a:pt x="3499" y="47"/>
                    <a:pt x="3491" y="54"/>
                  </a:cubicBezTo>
                  <a:cubicBezTo>
                    <a:pt x="3484" y="60"/>
                    <a:pt x="3473" y="71"/>
                    <a:pt x="3463" y="84"/>
                  </a:cubicBezTo>
                  <a:cubicBezTo>
                    <a:pt x="3451" y="99"/>
                    <a:pt x="3439" y="118"/>
                    <a:pt x="3429" y="136"/>
                  </a:cubicBezTo>
                  <a:cubicBezTo>
                    <a:pt x="3425" y="140"/>
                    <a:pt x="3421" y="143"/>
                    <a:pt x="3418" y="147"/>
                  </a:cubicBezTo>
                  <a:cubicBezTo>
                    <a:pt x="3417" y="147"/>
                    <a:pt x="3417" y="147"/>
                    <a:pt x="3417" y="148"/>
                  </a:cubicBezTo>
                  <a:cubicBezTo>
                    <a:pt x="3417" y="148"/>
                    <a:pt x="3417" y="148"/>
                    <a:pt x="3417" y="147"/>
                  </a:cubicBezTo>
                  <a:cubicBezTo>
                    <a:pt x="3413" y="135"/>
                    <a:pt x="3411" y="121"/>
                    <a:pt x="3408" y="109"/>
                  </a:cubicBezTo>
                  <a:cubicBezTo>
                    <a:pt x="3407" y="103"/>
                    <a:pt x="3406" y="98"/>
                    <a:pt x="3406" y="93"/>
                  </a:cubicBezTo>
                  <a:cubicBezTo>
                    <a:pt x="3406" y="90"/>
                    <a:pt x="3406" y="88"/>
                    <a:pt x="3406" y="86"/>
                  </a:cubicBezTo>
                  <a:cubicBezTo>
                    <a:pt x="3406" y="84"/>
                    <a:pt x="3407" y="82"/>
                    <a:pt x="3407" y="80"/>
                  </a:cubicBezTo>
                  <a:cubicBezTo>
                    <a:pt x="3408" y="76"/>
                    <a:pt x="3407" y="72"/>
                    <a:pt x="3407" y="70"/>
                  </a:cubicBezTo>
                  <a:cubicBezTo>
                    <a:pt x="3406" y="68"/>
                    <a:pt x="3406" y="67"/>
                    <a:pt x="3406" y="67"/>
                  </a:cubicBezTo>
                  <a:cubicBezTo>
                    <a:pt x="3406" y="67"/>
                    <a:pt x="3406" y="68"/>
                    <a:pt x="3406" y="70"/>
                  </a:cubicBezTo>
                  <a:cubicBezTo>
                    <a:pt x="3406" y="73"/>
                    <a:pt x="3406" y="76"/>
                    <a:pt x="3405" y="79"/>
                  </a:cubicBezTo>
                  <a:cubicBezTo>
                    <a:pt x="3404" y="81"/>
                    <a:pt x="3403" y="83"/>
                    <a:pt x="3402" y="85"/>
                  </a:cubicBezTo>
                  <a:cubicBezTo>
                    <a:pt x="3402" y="88"/>
                    <a:pt x="3402" y="90"/>
                    <a:pt x="3401" y="93"/>
                  </a:cubicBezTo>
                  <a:cubicBezTo>
                    <a:pt x="3401" y="98"/>
                    <a:pt x="3401" y="104"/>
                    <a:pt x="3401" y="110"/>
                  </a:cubicBezTo>
                  <a:cubicBezTo>
                    <a:pt x="3402" y="123"/>
                    <a:pt x="3402" y="136"/>
                    <a:pt x="3404" y="150"/>
                  </a:cubicBezTo>
                  <a:cubicBezTo>
                    <a:pt x="3405" y="153"/>
                    <a:pt x="3405" y="156"/>
                    <a:pt x="3406" y="160"/>
                  </a:cubicBezTo>
                  <a:cubicBezTo>
                    <a:pt x="3405" y="161"/>
                    <a:pt x="3404" y="162"/>
                    <a:pt x="3403" y="163"/>
                  </a:cubicBezTo>
                  <a:cubicBezTo>
                    <a:pt x="3400" y="155"/>
                    <a:pt x="3398" y="147"/>
                    <a:pt x="3396" y="139"/>
                  </a:cubicBezTo>
                  <a:cubicBezTo>
                    <a:pt x="3395" y="137"/>
                    <a:pt x="3395" y="135"/>
                    <a:pt x="3394" y="133"/>
                  </a:cubicBezTo>
                  <a:cubicBezTo>
                    <a:pt x="3395" y="131"/>
                    <a:pt x="3395" y="131"/>
                    <a:pt x="3395" y="131"/>
                  </a:cubicBezTo>
                  <a:cubicBezTo>
                    <a:pt x="3394" y="132"/>
                    <a:pt x="3394" y="132"/>
                    <a:pt x="3394" y="132"/>
                  </a:cubicBezTo>
                  <a:cubicBezTo>
                    <a:pt x="3393" y="128"/>
                    <a:pt x="3392" y="123"/>
                    <a:pt x="3391" y="119"/>
                  </a:cubicBezTo>
                  <a:cubicBezTo>
                    <a:pt x="3391" y="113"/>
                    <a:pt x="3391" y="106"/>
                    <a:pt x="3391" y="100"/>
                  </a:cubicBezTo>
                  <a:cubicBezTo>
                    <a:pt x="3392" y="88"/>
                    <a:pt x="3394" y="77"/>
                    <a:pt x="3395" y="69"/>
                  </a:cubicBezTo>
                  <a:cubicBezTo>
                    <a:pt x="3395" y="65"/>
                    <a:pt x="3396" y="62"/>
                    <a:pt x="3397" y="60"/>
                  </a:cubicBezTo>
                  <a:cubicBezTo>
                    <a:pt x="3398" y="59"/>
                    <a:pt x="3398" y="59"/>
                    <a:pt x="3399" y="59"/>
                  </a:cubicBezTo>
                  <a:cubicBezTo>
                    <a:pt x="3399" y="58"/>
                    <a:pt x="3399" y="58"/>
                    <a:pt x="3399" y="58"/>
                  </a:cubicBezTo>
                  <a:cubicBezTo>
                    <a:pt x="3400" y="58"/>
                    <a:pt x="3398" y="58"/>
                    <a:pt x="3397" y="60"/>
                  </a:cubicBezTo>
                  <a:cubicBezTo>
                    <a:pt x="3395" y="62"/>
                    <a:pt x="3394" y="65"/>
                    <a:pt x="3392" y="69"/>
                  </a:cubicBezTo>
                  <a:cubicBezTo>
                    <a:pt x="3391" y="72"/>
                    <a:pt x="3390" y="77"/>
                    <a:pt x="3388" y="82"/>
                  </a:cubicBezTo>
                  <a:cubicBezTo>
                    <a:pt x="3387" y="87"/>
                    <a:pt x="3385" y="93"/>
                    <a:pt x="3384" y="99"/>
                  </a:cubicBezTo>
                  <a:cubicBezTo>
                    <a:pt x="3382" y="105"/>
                    <a:pt x="3381" y="112"/>
                    <a:pt x="3381" y="120"/>
                  </a:cubicBezTo>
                  <a:cubicBezTo>
                    <a:pt x="3382" y="127"/>
                    <a:pt x="3382" y="134"/>
                    <a:pt x="3383" y="141"/>
                  </a:cubicBezTo>
                  <a:cubicBezTo>
                    <a:pt x="3384" y="142"/>
                    <a:pt x="3384" y="143"/>
                    <a:pt x="3384" y="144"/>
                  </a:cubicBezTo>
                  <a:cubicBezTo>
                    <a:pt x="3382" y="145"/>
                    <a:pt x="3381" y="147"/>
                    <a:pt x="3379" y="148"/>
                  </a:cubicBezTo>
                  <a:cubicBezTo>
                    <a:pt x="3376" y="151"/>
                    <a:pt x="3373" y="155"/>
                    <a:pt x="3371" y="160"/>
                  </a:cubicBezTo>
                  <a:cubicBezTo>
                    <a:pt x="3369" y="162"/>
                    <a:pt x="3368" y="165"/>
                    <a:pt x="3366" y="168"/>
                  </a:cubicBezTo>
                  <a:cubicBezTo>
                    <a:pt x="3366" y="166"/>
                    <a:pt x="3366" y="163"/>
                    <a:pt x="3365" y="161"/>
                  </a:cubicBezTo>
                  <a:cubicBezTo>
                    <a:pt x="3364" y="157"/>
                    <a:pt x="3364" y="152"/>
                    <a:pt x="3364" y="148"/>
                  </a:cubicBezTo>
                  <a:cubicBezTo>
                    <a:pt x="3364" y="139"/>
                    <a:pt x="3365" y="129"/>
                    <a:pt x="3367" y="120"/>
                  </a:cubicBezTo>
                  <a:cubicBezTo>
                    <a:pt x="3367" y="115"/>
                    <a:pt x="3368" y="110"/>
                    <a:pt x="3367" y="106"/>
                  </a:cubicBezTo>
                  <a:cubicBezTo>
                    <a:pt x="3367" y="104"/>
                    <a:pt x="3367" y="102"/>
                    <a:pt x="3367" y="101"/>
                  </a:cubicBezTo>
                  <a:cubicBezTo>
                    <a:pt x="3367" y="99"/>
                    <a:pt x="3368" y="98"/>
                    <a:pt x="3369" y="96"/>
                  </a:cubicBezTo>
                  <a:cubicBezTo>
                    <a:pt x="3370" y="92"/>
                    <a:pt x="3370" y="89"/>
                    <a:pt x="3370" y="87"/>
                  </a:cubicBezTo>
                  <a:cubicBezTo>
                    <a:pt x="3370" y="84"/>
                    <a:pt x="3371" y="83"/>
                    <a:pt x="3371" y="81"/>
                  </a:cubicBezTo>
                  <a:cubicBezTo>
                    <a:pt x="3372" y="82"/>
                    <a:pt x="3373" y="83"/>
                    <a:pt x="3373" y="83"/>
                  </a:cubicBezTo>
                  <a:cubicBezTo>
                    <a:pt x="3373" y="83"/>
                    <a:pt x="3372" y="82"/>
                    <a:pt x="3371" y="81"/>
                  </a:cubicBezTo>
                  <a:cubicBezTo>
                    <a:pt x="3371" y="80"/>
                    <a:pt x="3371" y="80"/>
                    <a:pt x="3371" y="80"/>
                  </a:cubicBezTo>
                  <a:cubicBezTo>
                    <a:pt x="3371" y="81"/>
                    <a:pt x="3371" y="81"/>
                    <a:pt x="3371" y="81"/>
                  </a:cubicBezTo>
                  <a:cubicBezTo>
                    <a:pt x="3370" y="82"/>
                    <a:pt x="3369" y="84"/>
                    <a:pt x="3368" y="86"/>
                  </a:cubicBezTo>
                  <a:cubicBezTo>
                    <a:pt x="3368" y="89"/>
                    <a:pt x="3367" y="92"/>
                    <a:pt x="3365" y="94"/>
                  </a:cubicBezTo>
                  <a:cubicBezTo>
                    <a:pt x="3364" y="96"/>
                    <a:pt x="3363" y="97"/>
                    <a:pt x="3362" y="99"/>
                  </a:cubicBezTo>
                  <a:cubicBezTo>
                    <a:pt x="3361" y="101"/>
                    <a:pt x="3361" y="104"/>
                    <a:pt x="3361" y="106"/>
                  </a:cubicBezTo>
                  <a:cubicBezTo>
                    <a:pt x="3361" y="110"/>
                    <a:pt x="3359" y="114"/>
                    <a:pt x="3358" y="118"/>
                  </a:cubicBezTo>
                  <a:cubicBezTo>
                    <a:pt x="3355" y="127"/>
                    <a:pt x="3352" y="136"/>
                    <a:pt x="3351" y="147"/>
                  </a:cubicBezTo>
                  <a:cubicBezTo>
                    <a:pt x="3351" y="148"/>
                    <a:pt x="3351" y="150"/>
                    <a:pt x="3351" y="151"/>
                  </a:cubicBezTo>
                  <a:cubicBezTo>
                    <a:pt x="3351" y="150"/>
                    <a:pt x="3350" y="150"/>
                    <a:pt x="3350" y="150"/>
                  </a:cubicBezTo>
                  <a:cubicBezTo>
                    <a:pt x="3349" y="148"/>
                    <a:pt x="3349" y="146"/>
                    <a:pt x="3348" y="144"/>
                  </a:cubicBezTo>
                  <a:cubicBezTo>
                    <a:pt x="3350" y="138"/>
                    <a:pt x="3351" y="133"/>
                    <a:pt x="3351" y="133"/>
                  </a:cubicBezTo>
                  <a:cubicBezTo>
                    <a:pt x="3351" y="133"/>
                    <a:pt x="3349" y="136"/>
                    <a:pt x="3346" y="140"/>
                  </a:cubicBezTo>
                  <a:cubicBezTo>
                    <a:pt x="3346" y="140"/>
                    <a:pt x="3346" y="140"/>
                    <a:pt x="3346" y="140"/>
                  </a:cubicBezTo>
                  <a:cubicBezTo>
                    <a:pt x="3345" y="133"/>
                    <a:pt x="3345" y="126"/>
                    <a:pt x="3345" y="120"/>
                  </a:cubicBezTo>
                  <a:cubicBezTo>
                    <a:pt x="3345" y="118"/>
                    <a:pt x="3345" y="116"/>
                    <a:pt x="3345" y="115"/>
                  </a:cubicBezTo>
                  <a:cubicBezTo>
                    <a:pt x="3349" y="108"/>
                    <a:pt x="3353" y="103"/>
                    <a:pt x="3355" y="100"/>
                  </a:cubicBezTo>
                  <a:cubicBezTo>
                    <a:pt x="3356" y="99"/>
                    <a:pt x="3356" y="99"/>
                    <a:pt x="3356" y="99"/>
                  </a:cubicBezTo>
                  <a:cubicBezTo>
                    <a:pt x="3354" y="100"/>
                    <a:pt x="3354" y="100"/>
                    <a:pt x="3354" y="100"/>
                  </a:cubicBezTo>
                  <a:cubicBezTo>
                    <a:pt x="3354" y="100"/>
                    <a:pt x="3354" y="100"/>
                    <a:pt x="3354" y="100"/>
                  </a:cubicBezTo>
                  <a:cubicBezTo>
                    <a:pt x="3354" y="100"/>
                    <a:pt x="3354" y="100"/>
                    <a:pt x="3354" y="100"/>
                  </a:cubicBezTo>
                  <a:cubicBezTo>
                    <a:pt x="3354" y="100"/>
                    <a:pt x="3354" y="100"/>
                    <a:pt x="3354" y="100"/>
                  </a:cubicBezTo>
                  <a:cubicBezTo>
                    <a:pt x="3352" y="101"/>
                    <a:pt x="3351" y="102"/>
                    <a:pt x="3351" y="102"/>
                  </a:cubicBezTo>
                  <a:cubicBezTo>
                    <a:pt x="3351" y="102"/>
                    <a:pt x="3351" y="102"/>
                    <a:pt x="3352" y="102"/>
                  </a:cubicBezTo>
                  <a:cubicBezTo>
                    <a:pt x="3350" y="103"/>
                    <a:pt x="3347" y="106"/>
                    <a:pt x="3344" y="109"/>
                  </a:cubicBezTo>
                  <a:cubicBezTo>
                    <a:pt x="3344" y="107"/>
                    <a:pt x="3344" y="106"/>
                    <a:pt x="3344" y="104"/>
                  </a:cubicBezTo>
                  <a:cubicBezTo>
                    <a:pt x="3348" y="102"/>
                    <a:pt x="3351" y="103"/>
                    <a:pt x="3351" y="102"/>
                  </a:cubicBezTo>
                  <a:cubicBezTo>
                    <a:pt x="3351" y="102"/>
                    <a:pt x="3350" y="102"/>
                    <a:pt x="3348" y="102"/>
                  </a:cubicBezTo>
                  <a:cubicBezTo>
                    <a:pt x="3347" y="102"/>
                    <a:pt x="3346" y="102"/>
                    <a:pt x="3344" y="102"/>
                  </a:cubicBezTo>
                  <a:cubicBezTo>
                    <a:pt x="3344" y="96"/>
                    <a:pt x="3344" y="90"/>
                    <a:pt x="3344" y="85"/>
                  </a:cubicBezTo>
                  <a:cubicBezTo>
                    <a:pt x="3344" y="80"/>
                    <a:pt x="3345" y="76"/>
                    <a:pt x="3345" y="74"/>
                  </a:cubicBezTo>
                  <a:cubicBezTo>
                    <a:pt x="3346" y="71"/>
                    <a:pt x="3347" y="69"/>
                    <a:pt x="3347" y="68"/>
                  </a:cubicBezTo>
                  <a:cubicBezTo>
                    <a:pt x="3348" y="67"/>
                    <a:pt x="3349" y="67"/>
                    <a:pt x="3349" y="67"/>
                  </a:cubicBezTo>
                  <a:cubicBezTo>
                    <a:pt x="3349" y="67"/>
                    <a:pt x="3348" y="67"/>
                    <a:pt x="3347" y="67"/>
                  </a:cubicBezTo>
                  <a:cubicBezTo>
                    <a:pt x="3347" y="67"/>
                    <a:pt x="3347" y="67"/>
                    <a:pt x="3347" y="67"/>
                  </a:cubicBezTo>
                  <a:cubicBezTo>
                    <a:pt x="3347" y="68"/>
                    <a:pt x="3347" y="68"/>
                    <a:pt x="3347" y="68"/>
                  </a:cubicBezTo>
                  <a:cubicBezTo>
                    <a:pt x="3347" y="69"/>
                    <a:pt x="3346" y="70"/>
                    <a:pt x="3344" y="73"/>
                  </a:cubicBezTo>
                  <a:cubicBezTo>
                    <a:pt x="3343" y="76"/>
                    <a:pt x="3342" y="80"/>
                    <a:pt x="3341" y="85"/>
                  </a:cubicBezTo>
                  <a:cubicBezTo>
                    <a:pt x="3340" y="89"/>
                    <a:pt x="3340" y="95"/>
                    <a:pt x="3339" y="101"/>
                  </a:cubicBezTo>
                  <a:cubicBezTo>
                    <a:pt x="3339" y="102"/>
                    <a:pt x="3338" y="104"/>
                    <a:pt x="3338" y="106"/>
                  </a:cubicBezTo>
                  <a:cubicBezTo>
                    <a:pt x="3336" y="107"/>
                    <a:pt x="3335" y="109"/>
                    <a:pt x="3333" y="111"/>
                  </a:cubicBezTo>
                  <a:cubicBezTo>
                    <a:pt x="3329" y="114"/>
                    <a:pt x="3326" y="117"/>
                    <a:pt x="3323" y="120"/>
                  </a:cubicBezTo>
                  <a:cubicBezTo>
                    <a:pt x="3320" y="123"/>
                    <a:pt x="3318" y="127"/>
                    <a:pt x="3315" y="130"/>
                  </a:cubicBezTo>
                  <a:cubicBezTo>
                    <a:pt x="3314" y="127"/>
                    <a:pt x="3312" y="125"/>
                    <a:pt x="3311" y="123"/>
                  </a:cubicBezTo>
                  <a:cubicBezTo>
                    <a:pt x="3311" y="122"/>
                    <a:pt x="3311" y="122"/>
                    <a:pt x="3311" y="121"/>
                  </a:cubicBezTo>
                  <a:cubicBezTo>
                    <a:pt x="3312" y="115"/>
                    <a:pt x="3313" y="109"/>
                    <a:pt x="3313" y="104"/>
                  </a:cubicBezTo>
                  <a:cubicBezTo>
                    <a:pt x="3315" y="91"/>
                    <a:pt x="3316" y="79"/>
                    <a:pt x="3316" y="72"/>
                  </a:cubicBezTo>
                  <a:cubicBezTo>
                    <a:pt x="3317" y="73"/>
                    <a:pt x="3318" y="74"/>
                    <a:pt x="3318" y="74"/>
                  </a:cubicBezTo>
                  <a:cubicBezTo>
                    <a:pt x="3318" y="74"/>
                    <a:pt x="3317" y="72"/>
                    <a:pt x="3316" y="69"/>
                  </a:cubicBezTo>
                  <a:cubicBezTo>
                    <a:pt x="3316" y="67"/>
                    <a:pt x="3316" y="67"/>
                    <a:pt x="3316" y="67"/>
                  </a:cubicBezTo>
                  <a:cubicBezTo>
                    <a:pt x="3315" y="70"/>
                    <a:pt x="3315" y="70"/>
                    <a:pt x="3315" y="70"/>
                  </a:cubicBezTo>
                  <a:cubicBezTo>
                    <a:pt x="3313" y="76"/>
                    <a:pt x="3309" y="88"/>
                    <a:pt x="3304" y="101"/>
                  </a:cubicBezTo>
                  <a:cubicBezTo>
                    <a:pt x="3304" y="102"/>
                    <a:pt x="3304" y="103"/>
                    <a:pt x="3304" y="103"/>
                  </a:cubicBezTo>
                  <a:cubicBezTo>
                    <a:pt x="3303" y="103"/>
                    <a:pt x="3303" y="103"/>
                    <a:pt x="3303" y="103"/>
                  </a:cubicBezTo>
                  <a:cubicBezTo>
                    <a:pt x="3302" y="105"/>
                    <a:pt x="3302" y="105"/>
                    <a:pt x="3302" y="105"/>
                  </a:cubicBezTo>
                  <a:cubicBezTo>
                    <a:pt x="3301" y="107"/>
                    <a:pt x="3301" y="109"/>
                    <a:pt x="3301" y="111"/>
                  </a:cubicBezTo>
                  <a:cubicBezTo>
                    <a:pt x="3297" y="122"/>
                    <a:pt x="3293" y="133"/>
                    <a:pt x="3291" y="143"/>
                  </a:cubicBezTo>
                  <a:cubicBezTo>
                    <a:pt x="3289" y="150"/>
                    <a:pt x="3289" y="156"/>
                    <a:pt x="3290" y="161"/>
                  </a:cubicBezTo>
                  <a:cubicBezTo>
                    <a:pt x="3288" y="163"/>
                    <a:pt x="3286" y="166"/>
                    <a:pt x="3284" y="168"/>
                  </a:cubicBezTo>
                  <a:cubicBezTo>
                    <a:pt x="3282" y="172"/>
                    <a:pt x="3280" y="175"/>
                    <a:pt x="3279" y="178"/>
                  </a:cubicBezTo>
                  <a:cubicBezTo>
                    <a:pt x="3277" y="178"/>
                    <a:pt x="3275" y="178"/>
                    <a:pt x="3274" y="178"/>
                  </a:cubicBezTo>
                  <a:cubicBezTo>
                    <a:pt x="3276" y="172"/>
                    <a:pt x="3279" y="165"/>
                    <a:pt x="3281" y="155"/>
                  </a:cubicBezTo>
                  <a:cubicBezTo>
                    <a:pt x="3284" y="143"/>
                    <a:pt x="3288" y="129"/>
                    <a:pt x="3291" y="114"/>
                  </a:cubicBezTo>
                  <a:cubicBezTo>
                    <a:pt x="3294" y="103"/>
                    <a:pt x="3296" y="92"/>
                    <a:pt x="3299" y="83"/>
                  </a:cubicBezTo>
                  <a:cubicBezTo>
                    <a:pt x="3299" y="83"/>
                    <a:pt x="3299" y="84"/>
                    <a:pt x="3299" y="84"/>
                  </a:cubicBezTo>
                  <a:cubicBezTo>
                    <a:pt x="3300" y="87"/>
                    <a:pt x="3300" y="89"/>
                    <a:pt x="3300" y="92"/>
                  </a:cubicBezTo>
                  <a:cubicBezTo>
                    <a:pt x="3300" y="96"/>
                    <a:pt x="3300" y="98"/>
                    <a:pt x="3300" y="98"/>
                  </a:cubicBezTo>
                  <a:cubicBezTo>
                    <a:pt x="3300" y="98"/>
                    <a:pt x="3300" y="96"/>
                    <a:pt x="3301" y="92"/>
                  </a:cubicBezTo>
                  <a:cubicBezTo>
                    <a:pt x="3302" y="90"/>
                    <a:pt x="3302" y="87"/>
                    <a:pt x="3302" y="84"/>
                  </a:cubicBezTo>
                  <a:cubicBezTo>
                    <a:pt x="3303" y="81"/>
                    <a:pt x="3303" y="78"/>
                    <a:pt x="3302" y="74"/>
                  </a:cubicBezTo>
                  <a:cubicBezTo>
                    <a:pt x="3301" y="69"/>
                    <a:pt x="3301" y="69"/>
                    <a:pt x="3301" y="69"/>
                  </a:cubicBezTo>
                  <a:cubicBezTo>
                    <a:pt x="3298" y="74"/>
                    <a:pt x="3298" y="74"/>
                    <a:pt x="3298" y="74"/>
                  </a:cubicBezTo>
                  <a:cubicBezTo>
                    <a:pt x="3291" y="84"/>
                    <a:pt x="3285" y="97"/>
                    <a:pt x="3280" y="111"/>
                  </a:cubicBezTo>
                  <a:cubicBezTo>
                    <a:pt x="3275" y="125"/>
                    <a:pt x="3270" y="139"/>
                    <a:pt x="3267" y="151"/>
                  </a:cubicBezTo>
                  <a:cubicBezTo>
                    <a:pt x="3264" y="162"/>
                    <a:pt x="3263" y="170"/>
                    <a:pt x="3264" y="177"/>
                  </a:cubicBezTo>
                  <a:cubicBezTo>
                    <a:pt x="3261" y="177"/>
                    <a:pt x="3259" y="177"/>
                    <a:pt x="3257" y="177"/>
                  </a:cubicBezTo>
                  <a:cubicBezTo>
                    <a:pt x="3257" y="175"/>
                    <a:pt x="3257" y="174"/>
                    <a:pt x="3257" y="172"/>
                  </a:cubicBezTo>
                  <a:cubicBezTo>
                    <a:pt x="3258" y="169"/>
                    <a:pt x="3259" y="165"/>
                    <a:pt x="3261" y="162"/>
                  </a:cubicBezTo>
                  <a:cubicBezTo>
                    <a:pt x="3262" y="155"/>
                    <a:pt x="3265" y="147"/>
                    <a:pt x="3267" y="139"/>
                  </a:cubicBezTo>
                  <a:cubicBezTo>
                    <a:pt x="3269" y="132"/>
                    <a:pt x="3272" y="123"/>
                    <a:pt x="3274" y="115"/>
                  </a:cubicBezTo>
                  <a:cubicBezTo>
                    <a:pt x="3278" y="101"/>
                    <a:pt x="3283" y="89"/>
                    <a:pt x="3286" y="79"/>
                  </a:cubicBezTo>
                  <a:cubicBezTo>
                    <a:pt x="3286" y="79"/>
                    <a:pt x="3286" y="80"/>
                    <a:pt x="3286" y="80"/>
                  </a:cubicBezTo>
                  <a:cubicBezTo>
                    <a:pt x="3286" y="82"/>
                    <a:pt x="3286" y="84"/>
                    <a:pt x="3286" y="85"/>
                  </a:cubicBezTo>
                  <a:cubicBezTo>
                    <a:pt x="3286" y="88"/>
                    <a:pt x="3285" y="89"/>
                    <a:pt x="3285" y="89"/>
                  </a:cubicBezTo>
                  <a:cubicBezTo>
                    <a:pt x="3285" y="89"/>
                    <a:pt x="3286" y="88"/>
                    <a:pt x="3287" y="86"/>
                  </a:cubicBezTo>
                  <a:cubicBezTo>
                    <a:pt x="3287" y="87"/>
                    <a:pt x="3287" y="88"/>
                    <a:pt x="3287" y="88"/>
                  </a:cubicBezTo>
                  <a:cubicBezTo>
                    <a:pt x="3287" y="90"/>
                    <a:pt x="3287" y="91"/>
                    <a:pt x="3287" y="91"/>
                  </a:cubicBezTo>
                  <a:cubicBezTo>
                    <a:pt x="3287" y="91"/>
                    <a:pt x="3287" y="90"/>
                    <a:pt x="3287" y="88"/>
                  </a:cubicBezTo>
                  <a:cubicBezTo>
                    <a:pt x="3288" y="87"/>
                    <a:pt x="3288" y="84"/>
                    <a:pt x="3289" y="80"/>
                  </a:cubicBezTo>
                  <a:cubicBezTo>
                    <a:pt x="3289" y="79"/>
                    <a:pt x="3289" y="78"/>
                    <a:pt x="3289" y="77"/>
                  </a:cubicBezTo>
                  <a:cubicBezTo>
                    <a:pt x="3289" y="75"/>
                    <a:pt x="3289" y="74"/>
                    <a:pt x="3288" y="72"/>
                  </a:cubicBezTo>
                  <a:cubicBezTo>
                    <a:pt x="3287" y="68"/>
                    <a:pt x="3287" y="68"/>
                    <a:pt x="3287" y="68"/>
                  </a:cubicBezTo>
                  <a:cubicBezTo>
                    <a:pt x="3285" y="72"/>
                    <a:pt x="3285" y="72"/>
                    <a:pt x="3285" y="72"/>
                  </a:cubicBezTo>
                  <a:cubicBezTo>
                    <a:pt x="3285" y="72"/>
                    <a:pt x="3285" y="72"/>
                    <a:pt x="3285" y="73"/>
                  </a:cubicBezTo>
                  <a:cubicBezTo>
                    <a:pt x="3284" y="72"/>
                    <a:pt x="3283" y="72"/>
                    <a:pt x="3283" y="73"/>
                  </a:cubicBezTo>
                  <a:cubicBezTo>
                    <a:pt x="3281" y="73"/>
                    <a:pt x="3280" y="73"/>
                    <a:pt x="3279" y="74"/>
                  </a:cubicBezTo>
                  <a:cubicBezTo>
                    <a:pt x="3274" y="77"/>
                    <a:pt x="3270" y="80"/>
                    <a:pt x="3266" y="85"/>
                  </a:cubicBezTo>
                  <a:cubicBezTo>
                    <a:pt x="3259" y="93"/>
                    <a:pt x="3251" y="102"/>
                    <a:pt x="3244" y="112"/>
                  </a:cubicBezTo>
                  <a:cubicBezTo>
                    <a:pt x="3241" y="117"/>
                    <a:pt x="3238" y="121"/>
                    <a:pt x="3236" y="126"/>
                  </a:cubicBezTo>
                  <a:cubicBezTo>
                    <a:pt x="3234" y="123"/>
                    <a:pt x="3233" y="121"/>
                    <a:pt x="3232" y="119"/>
                  </a:cubicBezTo>
                  <a:cubicBezTo>
                    <a:pt x="3234" y="116"/>
                    <a:pt x="3236" y="113"/>
                    <a:pt x="3237" y="109"/>
                  </a:cubicBezTo>
                  <a:cubicBezTo>
                    <a:pt x="3242" y="101"/>
                    <a:pt x="3247" y="93"/>
                    <a:pt x="3252" y="87"/>
                  </a:cubicBezTo>
                  <a:cubicBezTo>
                    <a:pt x="3253" y="85"/>
                    <a:pt x="3255" y="83"/>
                    <a:pt x="3257" y="81"/>
                  </a:cubicBezTo>
                  <a:cubicBezTo>
                    <a:pt x="3256" y="82"/>
                    <a:pt x="3256" y="83"/>
                    <a:pt x="3256" y="83"/>
                  </a:cubicBezTo>
                  <a:cubicBezTo>
                    <a:pt x="3256" y="83"/>
                    <a:pt x="3257" y="81"/>
                    <a:pt x="3259" y="79"/>
                  </a:cubicBezTo>
                  <a:cubicBezTo>
                    <a:pt x="3260" y="77"/>
                    <a:pt x="3264" y="76"/>
                    <a:pt x="3268" y="73"/>
                  </a:cubicBezTo>
                  <a:cubicBezTo>
                    <a:pt x="3271" y="69"/>
                    <a:pt x="3271" y="69"/>
                    <a:pt x="3271" y="69"/>
                  </a:cubicBezTo>
                  <a:cubicBezTo>
                    <a:pt x="3266" y="70"/>
                    <a:pt x="3266" y="70"/>
                    <a:pt x="3266" y="70"/>
                  </a:cubicBezTo>
                  <a:cubicBezTo>
                    <a:pt x="3260" y="72"/>
                    <a:pt x="3253" y="77"/>
                    <a:pt x="3247" y="82"/>
                  </a:cubicBezTo>
                  <a:cubicBezTo>
                    <a:pt x="3241" y="88"/>
                    <a:pt x="3234" y="96"/>
                    <a:pt x="3229" y="104"/>
                  </a:cubicBezTo>
                  <a:cubicBezTo>
                    <a:pt x="3227" y="105"/>
                    <a:pt x="3226" y="107"/>
                    <a:pt x="3225" y="108"/>
                  </a:cubicBezTo>
                  <a:cubicBezTo>
                    <a:pt x="3221" y="101"/>
                    <a:pt x="3218" y="94"/>
                    <a:pt x="3216" y="89"/>
                  </a:cubicBezTo>
                  <a:cubicBezTo>
                    <a:pt x="3214" y="84"/>
                    <a:pt x="3213" y="80"/>
                    <a:pt x="3213" y="80"/>
                  </a:cubicBezTo>
                  <a:cubicBezTo>
                    <a:pt x="3213" y="80"/>
                    <a:pt x="3212" y="84"/>
                    <a:pt x="3211" y="90"/>
                  </a:cubicBezTo>
                  <a:cubicBezTo>
                    <a:pt x="3210" y="95"/>
                    <a:pt x="3210" y="104"/>
                    <a:pt x="3211" y="113"/>
                  </a:cubicBezTo>
                  <a:cubicBezTo>
                    <a:pt x="3212" y="117"/>
                    <a:pt x="3212" y="121"/>
                    <a:pt x="3213" y="125"/>
                  </a:cubicBezTo>
                  <a:cubicBezTo>
                    <a:pt x="3212" y="126"/>
                    <a:pt x="3212" y="127"/>
                    <a:pt x="3211" y="128"/>
                  </a:cubicBezTo>
                  <a:cubicBezTo>
                    <a:pt x="3208" y="132"/>
                    <a:pt x="3206" y="136"/>
                    <a:pt x="3203" y="140"/>
                  </a:cubicBezTo>
                  <a:cubicBezTo>
                    <a:pt x="3202" y="139"/>
                    <a:pt x="3202" y="138"/>
                    <a:pt x="3201" y="137"/>
                  </a:cubicBezTo>
                  <a:cubicBezTo>
                    <a:pt x="3196" y="129"/>
                    <a:pt x="3190" y="120"/>
                    <a:pt x="3185" y="112"/>
                  </a:cubicBezTo>
                  <a:cubicBezTo>
                    <a:pt x="3183" y="109"/>
                    <a:pt x="3181" y="107"/>
                    <a:pt x="3180" y="105"/>
                  </a:cubicBezTo>
                  <a:cubicBezTo>
                    <a:pt x="3180" y="105"/>
                    <a:pt x="3180" y="104"/>
                    <a:pt x="3180" y="104"/>
                  </a:cubicBezTo>
                  <a:cubicBezTo>
                    <a:pt x="3180" y="98"/>
                    <a:pt x="3181" y="93"/>
                    <a:pt x="3182" y="87"/>
                  </a:cubicBezTo>
                  <a:cubicBezTo>
                    <a:pt x="3184" y="77"/>
                    <a:pt x="3186" y="67"/>
                    <a:pt x="3186" y="60"/>
                  </a:cubicBezTo>
                  <a:cubicBezTo>
                    <a:pt x="3187" y="56"/>
                    <a:pt x="3188" y="54"/>
                    <a:pt x="3188" y="52"/>
                  </a:cubicBezTo>
                  <a:cubicBezTo>
                    <a:pt x="3189" y="50"/>
                    <a:pt x="3190" y="49"/>
                    <a:pt x="3190" y="49"/>
                  </a:cubicBezTo>
                  <a:cubicBezTo>
                    <a:pt x="3190" y="49"/>
                    <a:pt x="3189" y="50"/>
                    <a:pt x="3188" y="52"/>
                  </a:cubicBezTo>
                  <a:cubicBezTo>
                    <a:pt x="3187" y="53"/>
                    <a:pt x="3185" y="56"/>
                    <a:pt x="3184" y="59"/>
                  </a:cubicBezTo>
                  <a:cubicBezTo>
                    <a:pt x="3182" y="66"/>
                    <a:pt x="3178" y="75"/>
                    <a:pt x="3175" y="85"/>
                  </a:cubicBezTo>
                  <a:cubicBezTo>
                    <a:pt x="3173" y="89"/>
                    <a:pt x="3172" y="92"/>
                    <a:pt x="3171" y="96"/>
                  </a:cubicBezTo>
                  <a:cubicBezTo>
                    <a:pt x="3170" y="95"/>
                    <a:pt x="3169" y="94"/>
                    <a:pt x="3168" y="94"/>
                  </a:cubicBezTo>
                  <a:cubicBezTo>
                    <a:pt x="3164" y="90"/>
                    <a:pt x="3161" y="88"/>
                    <a:pt x="3161" y="88"/>
                  </a:cubicBezTo>
                  <a:cubicBezTo>
                    <a:pt x="3161" y="88"/>
                    <a:pt x="3162" y="91"/>
                    <a:pt x="3165" y="96"/>
                  </a:cubicBezTo>
                  <a:cubicBezTo>
                    <a:pt x="3166" y="99"/>
                    <a:pt x="3167" y="103"/>
                    <a:pt x="3169" y="108"/>
                  </a:cubicBezTo>
                  <a:cubicBezTo>
                    <a:pt x="3168" y="112"/>
                    <a:pt x="3167" y="116"/>
                    <a:pt x="3166" y="121"/>
                  </a:cubicBezTo>
                  <a:cubicBezTo>
                    <a:pt x="3165" y="122"/>
                    <a:pt x="3165" y="124"/>
                    <a:pt x="3165" y="126"/>
                  </a:cubicBezTo>
                  <a:cubicBezTo>
                    <a:pt x="3161" y="119"/>
                    <a:pt x="3156" y="114"/>
                    <a:pt x="3152" y="109"/>
                  </a:cubicBezTo>
                  <a:cubicBezTo>
                    <a:pt x="3149" y="105"/>
                    <a:pt x="3146" y="103"/>
                    <a:pt x="3143" y="101"/>
                  </a:cubicBezTo>
                  <a:cubicBezTo>
                    <a:pt x="3143" y="100"/>
                    <a:pt x="3143" y="100"/>
                    <a:pt x="3142" y="100"/>
                  </a:cubicBezTo>
                  <a:cubicBezTo>
                    <a:pt x="3144" y="96"/>
                    <a:pt x="3146" y="92"/>
                    <a:pt x="3148" y="89"/>
                  </a:cubicBezTo>
                  <a:cubicBezTo>
                    <a:pt x="3149" y="87"/>
                    <a:pt x="3150" y="85"/>
                    <a:pt x="3151" y="83"/>
                  </a:cubicBezTo>
                  <a:cubicBezTo>
                    <a:pt x="3152" y="81"/>
                    <a:pt x="3153" y="79"/>
                    <a:pt x="3154" y="78"/>
                  </a:cubicBezTo>
                  <a:cubicBezTo>
                    <a:pt x="3156" y="75"/>
                    <a:pt x="3158" y="73"/>
                    <a:pt x="3159" y="72"/>
                  </a:cubicBezTo>
                  <a:cubicBezTo>
                    <a:pt x="3161" y="70"/>
                    <a:pt x="3161" y="69"/>
                    <a:pt x="3161" y="69"/>
                  </a:cubicBezTo>
                  <a:cubicBezTo>
                    <a:pt x="3161" y="69"/>
                    <a:pt x="3161" y="70"/>
                    <a:pt x="3159" y="71"/>
                  </a:cubicBezTo>
                  <a:cubicBezTo>
                    <a:pt x="3158" y="73"/>
                    <a:pt x="3155" y="74"/>
                    <a:pt x="3152" y="76"/>
                  </a:cubicBezTo>
                  <a:cubicBezTo>
                    <a:pt x="3151" y="78"/>
                    <a:pt x="3149" y="79"/>
                    <a:pt x="3148" y="81"/>
                  </a:cubicBezTo>
                  <a:cubicBezTo>
                    <a:pt x="3147" y="82"/>
                    <a:pt x="3145" y="84"/>
                    <a:pt x="3144" y="86"/>
                  </a:cubicBezTo>
                  <a:cubicBezTo>
                    <a:pt x="3143" y="87"/>
                    <a:pt x="3142" y="88"/>
                    <a:pt x="3141" y="90"/>
                  </a:cubicBezTo>
                  <a:cubicBezTo>
                    <a:pt x="3141" y="87"/>
                    <a:pt x="3141" y="84"/>
                    <a:pt x="3141" y="81"/>
                  </a:cubicBezTo>
                  <a:cubicBezTo>
                    <a:pt x="3141" y="80"/>
                    <a:pt x="3141" y="80"/>
                    <a:pt x="3141" y="80"/>
                  </a:cubicBezTo>
                  <a:cubicBezTo>
                    <a:pt x="3141" y="79"/>
                    <a:pt x="3142" y="78"/>
                    <a:pt x="3143" y="77"/>
                  </a:cubicBezTo>
                  <a:cubicBezTo>
                    <a:pt x="3147" y="72"/>
                    <a:pt x="3152" y="68"/>
                    <a:pt x="3156" y="64"/>
                  </a:cubicBezTo>
                  <a:cubicBezTo>
                    <a:pt x="3160" y="60"/>
                    <a:pt x="3163" y="56"/>
                    <a:pt x="3166" y="53"/>
                  </a:cubicBezTo>
                  <a:cubicBezTo>
                    <a:pt x="3169" y="50"/>
                    <a:pt x="3172" y="48"/>
                    <a:pt x="3174" y="48"/>
                  </a:cubicBezTo>
                  <a:cubicBezTo>
                    <a:pt x="3174" y="49"/>
                    <a:pt x="3174" y="50"/>
                    <a:pt x="3173" y="51"/>
                  </a:cubicBezTo>
                  <a:cubicBezTo>
                    <a:pt x="3173" y="51"/>
                    <a:pt x="3172" y="52"/>
                    <a:pt x="3172" y="52"/>
                  </a:cubicBezTo>
                  <a:cubicBezTo>
                    <a:pt x="3172" y="52"/>
                    <a:pt x="3173" y="52"/>
                    <a:pt x="3173" y="51"/>
                  </a:cubicBezTo>
                  <a:cubicBezTo>
                    <a:pt x="3174" y="50"/>
                    <a:pt x="3175" y="49"/>
                    <a:pt x="3175" y="47"/>
                  </a:cubicBezTo>
                  <a:cubicBezTo>
                    <a:pt x="3175" y="47"/>
                    <a:pt x="3175" y="47"/>
                    <a:pt x="3175" y="47"/>
                  </a:cubicBezTo>
                  <a:cubicBezTo>
                    <a:pt x="3174" y="47"/>
                    <a:pt x="3174" y="47"/>
                    <a:pt x="3174" y="47"/>
                  </a:cubicBezTo>
                  <a:cubicBezTo>
                    <a:pt x="3171" y="47"/>
                    <a:pt x="3168" y="49"/>
                    <a:pt x="3165" y="51"/>
                  </a:cubicBezTo>
                  <a:cubicBezTo>
                    <a:pt x="3161" y="54"/>
                    <a:pt x="3158" y="57"/>
                    <a:pt x="3153" y="61"/>
                  </a:cubicBezTo>
                  <a:cubicBezTo>
                    <a:pt x="3149" y="64"/>
                    <a:pt x="3144" y="68"/>
                    <a:pt x="3140" y="71"/>
                  </a:cubicBezTo>
                  <a:cubicBezTo>
                    <a:pt x="3139" y="65"/>
                    <a:pt x="3139" y="60"/>
                    <a:pt x="3138" y="55"/>
                  </a:cubicBezTo>
                  <a:cubicBezTo>
                    <a:pt x="3137" y="52"/>
                    <a:pt x="3136" y="49"/>
                    <a:pt x="3136" y="48"/>
                  </a:cubicBezTo>
                  <a:cubicBezTo>
                    <a:pt x="3135" y="46"/>
                    <a:pt x="3135" y="45"/>
                    <a:pt x="3135" y="45"/>
                  </a:cubicBezTo>
                  <a:cubicBezTo>
                    <a:pt x="3135" y="45"/>
                    <a:pt x="3135" y="46"/>
                    <a:pt x="3135" y="48"/>
                  </a:cubicBezTo>
                  <a:cubicBezTo>
                    <a:pt x="3135" y="50"/>
                    <a:pt x="3136" y="52"/>
                    <a:pt x="3136" y="55"/>
                  </a:cubicBezTo>
                  <a:cubicBezTo>
                    <a:pt x="3135" y="61"/>
                    <a:pt x="3134" y="68"/>
                    <a:pt x="3134" y="76"/>
                  </a:cubicBezTo>
                  <a:cubicBezTo>
                    <a:pt x="3130" y="80"/>
                    <a:pt x="3126" y="83"/>
                    <a:pt x="3123" y="87"/>
                  </a:cubicBezTo>
                  <a:cubicBezTo>
                    <a:pt x="3120" y="90"/>
                    <a:pt x="3118" y="92"/>
                    <a:pt x="3115" y="95"/>
                  </a:cubicBezTo>
                  <a:cubicBezTo>
                    <a:pt x="3115" y="92"/>
                    <a:pt x="3115" y="88"/>
                    <a:pt x="3115" y="85"/>
                  </a:cubicBezTo>
                  <a:cubicBezTo>
                    <a:pt x="3115" y="80"/>
                    <a:pt x="3116" y="75"/>
                    <a:pt x="3116" y="71"/>
                  </a:cubicBezTo>
                  <a:cubicBezTo>
                    <a:pt x="3117" y="66"/>
                    <a:pt x="3117" y="62"/>
                    <a:pt x="3118" y="59"/>
                  </a:cubicBezTo>
                  <a:cubicBezTo>
                    <a:pt x="3119" y="56"/>
                    <a:pt x="3119" y="53"/>
                    <a:pt x="3121" y="50"/>
                  </a:cubicBezTo>
                  <a:cubicBezTo>
                    <a:pt x="3121" y="50"/>
                    <a:pt x="3122" y="49"/>
                    <a:pt x="3122" y="49"/>
                  </a:cubicBezTo>
                  <a:cubicBezTo>
                    <a:pt x="3122" y="49"/>
                    <a:pt x="3121" y="50"/>
                    <a:pt x="3121" y="50"/>
                  </a:cubicBezTo>
                  <a:cubicBezTo>
                    <a:pt x="3122" y="47"/>
                    <a:pt x="3123" y="45"/>
                    <a:pt x="3123" y="44"/>
                  </a:cubicBezTo>
                  <a:cubicBezTo>
                    <a:pt x="3123" y="45"/>
                    <a:pt x="3122" y="47"/>
                    <a:pt x="3120" y="50"/>
                  </a:cubicBezTo>
                  <a:cubicBezTo>
                    <a:pt x="3117" y="52"/>
                    <a:pt x="3116" y="56"/>
                    <a:pt x="3114" y="60"/>
                  </a:cubicBezTo>
                  <a:cubicBezTo>
                    <a:pt x="3109" y="69"/>
                    <a:pt x="3102" y="79"/>
                    <a:pt x="3094" y="89"/>
                  </a:cubicBezTo>
                  <a:cubicBezTo>
                    <a:pt x="3087" y="99"/>
                    <a:pt x="3078" y="110"/>
                    <a:pt x="3070" y="121"/>
                  </a:cubicBezTo>
                  <a:cubicBezTo>
                    <a:pt x="3071" y="120"/>
                    <a:pt x="3072" y="118"/>
                    <a:pt x="3072" y="116"/>
                  </a:cubicBezTo>
                  <a:cubicBezTo>
                    <a:pt x="3075" y="109"/>
                    <a:pt x="3076" y="103"/>
                    <a:pt x="3078" y="96"/>
                  </a:cubicBezTo>
                  <a:cubicBezTo>
                    <a:pt x="3080" y="90"/>
                    <a:pt x="3081" y="83"/>
                    <a:pt x="3082" y="77"/>
                  </a:cubicBezTo>
                  <a:cubicBezTo>
                    <a:pt x="3084" y="71"/>
                    <a:pt x="3084" y="65"/>
                    <a:pt x="3084" y="59"/>
                  </a:cubicBezTo>
                  <a:cubicBezTo>
                    <a:pt x="3084" y="54"/>
                    <a:pt x="3084" y="50"/>
                    <a:pt x="3085" y="46"/>
                  </a:cubicBezTo>
                  <a:cubicBezTo>
                    <a:pt x="3085" y="42"/>
                    <a:pt x="3084" y="39"/>
                    <a:pt x="3085" y="37"/>
                  </a:cubicBezTo>
                  <a:cubicBezTo>
                    <a:pt x="3085" y="35"/>
                    <a:pt x="3086" y="34"/>
                    <a:pt x="3086" y="34"/>
                  </a:cubicBezTo>
                  <a:cubicBezTo>
                    <a:pt x="3086" y="34"/>
                    <a:pt x="3085" y="34"/>
                    <a:pt x="3084" y="37"/>
                  </a:cubicBezTo>
                  <a:cubicBezTo>
                    <a:pt x="3083" y="39"/>
                    <a:pt x="3083" y="42"/>
                    <a:pt x="3082" y="46"/>
                  </a:cubicBezTo>
                  <a:cubicBezTo>
                    <a:pt x="3082" y="47"/>
                    <a:pt x="3081" y="49"/>
                    <a:pt x="3081" y="52"/>
                  </a:cubicBezTo>
                  <a:cubicBezTo>
                    <a:pt x="3080" y="54"/>
                    <a:pt x="3080" y="57"/>
                    <a:pt x="3079" y="59"/>
                  </a:cubicBezTo>
                  <a:cubicBezTo>
                    <a:pt x="3079" y="64"/>
                    <a:pt x="3077" y="70"/>
                    <a:pt x="3075" y="75"/>
                  </a:cubicBezTo>
                  <a:cubicBezTo>
                    <a:pt x="3073" y="81"/>
                    <a:pt x="3071" y="87"/>
                    <a:pt x="3068" y="93"/>
                  </a:cubicBezTo>
                  <a:cubicBezTo>
                    <a:pt x="3066" y="99"/>
                    <a:pt x="3063" y="105"/>
                    <a:pt x="3061" y="111"/>
                  </a:cubicBezTo>
                  <a:cubicBezTo>
                    <a:pt x="3058" y="117"/>
                    <a:pt x="3055" y="122"/>
                    <a:pt x="3051" y="128"/>
                  </a:cubicBezTo>
                  <a:cubicBezTo>
                    <a:pt x="3050" y="130"/>
                    <a:pt x="3049" y="132"/>
                    <a:pt x="3048" y="133"/>
                  </a:cubicBezTo>
                  <a:cubicBezTo>
                    <a:pt x="3047" y="131"/>
                    <a:pt x="3047" y="128"/>
                    <a:pt x="3046" y="124"/>
                  </a:cubicBezTo>
                  <a:cubicBezTo>
                    <a:pt x="3048" y="122"/>
                    <a:pt x="3049" y="119"/>
                    <a:pt x="3051" y="117"/>
                  </a:cubicBezTo>
                  <a:cubicBezTo>
                    <a:pt x="3056" y="108"/>
                    <a:pt x="3060" y="100"/>
                    <a:pt x="3063" y="93"/>
                  </a:cubicBezTo>
                  <a:cubicBezTo>
                    <a:pt x="3067" y="87"/>
                    <a:pt x="3071" y="80"/>
                    <a:pt x="3069" y="76"/>
                  </a:cubicBezTo>
                  <a:cubicBezTo>
                    <a:pt x="3069" y="76"/>
                    <a:pt x="3069" y="76"/>
                    <a:pt x="3069" y="76"/>
                  </a:cubicBezTo>
                  <a:cubicBezTo>
                    <a:pt x="3068" y="76"/>
                    <a:pt x="3068" y="76"/>
                    <a:pt x="3068" y="76"/>
                  </a:cubicBezTo>
                  <a:cubicBezTo>
                    <a:pt x="3067" y="75"/>
                    <a:pt x="3065" y="76"/>
                    <a:pt x="3065" y="77"/>
                  </a:cubicBezTo>
                  <a:cubicBezTo>
                    <a:pt x="3064" y="78"/>
                    <a:pt x="3064" y="78"/>
                    <a:pt x="3064" y="78"/>
                  </a:cubicBezTo>
                  <a:cubicBezTo>
                    <a:pt x="3064" y="78"/>
                    <a:pt x="3064" y="78"/>
                    <a:pt x="3065" y="77"/>
                  </a:cubicBezTo>
                  <a:cubicBezTo>
                    <a:pt x="3066" y="77"/>
                    <a:pt x="3067" y="76"/>
                    <a:pt x="3068" y="77"/>
                  </a:cubicBezTo>
                  <a:cubicBezTo>
                    <a:pt x="3068" y="80"/>
                    <a:pt x="3064" y="85"/>
                    <a:pt x="3059" y="91"/>
                  </a:cubicBezTo>
                  <a:cubicBezTo>
                    <a:pt x="3055" y="97"/>
                    <a:pt x="3050" y="104"/>
                    <a:pt x="3043" y="111"/>
                  </a:cubicBezTo>
                  <a:cubicBezTo>
                    <a:pt x="3043" y="111"/>
                    <a:pt x="3043" y="111"/>
                    <a:pt x="3043" y="111"/>
                  </a:cubicBezTo>
                  <a:cubicBezTo>
                    <a:pt x="3043" y="110"/>
                    <a:pt x="3043" y="109"/>
                    <a:pt x="3043" y="108"/>
                  </a:cubicBezTo>
                  <a:cubicBezTo>
                    <a:pt x="3042" y="103"/>
                    <a:pt x="3041" y="98"/>
                    <a:pt x="3041" y="92"/>
                  </a:cubicBezTo>
                  <a:cubicBezTo>
                    <a:pt x="3040" y="87"/>
                    <a:pt x="3040" y="82"/>
                    <a:pt x="3041" y="78"/>
                  </a:cubicBezTo>
                  <a:cubicBezTo>
                    <a:pt x="3041" y="73"/>
                    <a:pt x="3042" y="68"/>
                    <a:pt x="3042" y="64"/>
                  </a:cubicBezTo>
                  <a:cubicBezTo>
                    <a:pt x="3042" y="60"/>
                    <a:pt x="3043" y="56"/>
                    <a:pt x="3044" y="53"/>
                  </a:cubicBezTo>
                  <a:cubicBezTo>
                    <a:pt x="3045" y="47"/>
                    <a:pt x="3044" y="43"/>
                    <a:pt x="3044" y="43"/>
                  </a:cubicBezTo>
                  <a:cubicBezTo>
                    <a:pt x="3044" y="43"/>
                    <a:pt x="3044" y="47"/>
                    <a:pt x="3041" y="52"/>
                  </a:cubicBezTo>
                  <a:cubicBezTo>
                    <a:pt x="3040" y="55"/>
                    <a:pt x="3039" y="59"/>
                    <a:pt x="3037" y="63"/>
                  </a:cubicBezTo>
                  <a:cubicBezTo>
                    <a:pt x="3036" y="67"/>
                    <a:pt x="3035" y="71"/>
                    <a:pt x="3033" y="76"/>
                  </a:cubicBezTo>
                  <a:cubicBezTo>
                    <a:pt x="3033" y="78"/>
                    <a:pt x="3032" y="79"/>
                    <a:pt x="3032" y="81"/>
                  </a:cubicBezTo>
                  <a:cubicBezTo>
                    <a:pt x="3032" y="78"/>
                    <a:pt x="3032" y="74"/>
                    <a:pt x="3032" y="71"/>
                  </a:cubicBezTo>
                  <a:cubicBezTo>
                    <a:pt x="3033" y="59"/>
                    <a:pt x="3033" y="49"/>
                    <a:pt x="3034" y="42"/>
                  </a:cubicBezTo>
                  <a:cubicBezTo>
                    <a:pt x="3036" y="34"/>
                    <a:pt x="3035" y="30"/>
                    <a:pt x="3035" y="30"/>
                  </a:cubicBezTo>
                  <a:cubicBezTo>
                    <a:pt x="3035" y="30"/>
                    <a:pt x="3035" y="34"/>
                    <a:pt x="3032" y="41"/>
                  </a:cubicBezTo>
                  <a:cubicBezTo>
                    <a:pt x="3029" y="48"/>
                    <a:pt x="3027" y="59"/>
                    <a:pt x="3025" y="71"/>
                  </a:cubicBezTo>
                  <a:cubicBezTo>
                    <a:pt x="3024" y="76"/>
                    <a:pt x="3023" y="83"/>
                    <a:pt x="3021" y="89"/>
                  </a:cubicBezTo>
                  <a:cubicBezTo>
                    <a:pt x="3020" y="95"/>
                    <a:pt x="3019" y="102"/>
                    <a:pt x="3018" y="108"/>
                  </a:cubicBezTo>
                  <a:cubicBezTo>
                    <a:pt x="3017" y="115"/>
                    <a:pt x="3015" y="119"/>
                    <a:pt x="3013" y="125"/>
                  </a:cubicBezTo>
                  <a:cubicBezTo>
                    <a:pt x="3011" y="128"/>
                    <a:pt x="3010" y="131"/>
                    <a:pt x="3009" y="135"/>
                  </a:cubicBezTo>
                  <a:cubicBezTo>
                    <a:pt x="3009" y="137"/>
                    <a:pt x="3009" y="137"/>
                    <a:pt x="3009" y="137"/>
                  </a:cubicBezTo>
                  <a:cubicBezTo>
                    <a:pt x="3009" y="138"/>
                    <a:pt x="3009" y="138"/>
                    <a:pt x="3009" y="138"/>
                  </a:cubicBezTo>
                  <a:cubicBezTo>
                    <a:pt x="3008" y="138"/>
                    <a:pt x="3008" y="138"/>
                    <a:pt x="3007" y="138"/>
                  </a:cubicBezTo>
                  <a:cubicBezTo>
                    <a:pt x="3007" y="135"/>
                    <a:pt x="3006" y="132"/>
                    <a:pt x="3006" y="129"/>
                  </a:cubicBezTo>
                  <a:cubicBezTo>
                    <a:pt x="3003" y="118"/>
                    <a:pt x="3001" y="105"/>
                    <a:pt x="3001" y="93"/>
                  </a:cubicBezTo>
                  <a:cubicBezTo>
                    <a:pt x="3000" y="87"/>
                    <a:pt x="3002" y="80"/>
                    <a:pt x="3002" y="73"/>
                  </a:cubicBezTo>
                  <a:cubicBezTo>
                    <a:pt x="3002" y="66"/>
                    <a:pt x="3002" y="60"/>
                    <a:pt x="3003" y="54"/>
                  </a:cubicBezTo>
                  <a:cubicBezTo>
                    <a:pt x="3004" y="48"/>
                    <a:pt x="3005" y="43"/>
                    <a:pt x="3007" y="39"/>
                  </a:cubicBezTo>
                  <a:cubicBezTo>
                    <a:pt x="3009" y="34"/>
                    <a:pt x="3012" y="30"/>
                    <a:pt x="3014" y="27"/>
                  </a:cubicBezTo>
                  <a:cubicBezTo>
                    <a:pt x="3018" y="20"/>
                    <a:pt x="3020" y="16"/>
                    <a:pt x="3020" y="16"/>
                  </a:cubicBezTo>
                  <a:cubicBezTo>
                    <a:pt x="3020" y="16"/>
                    <a:pt x="3017" y="20"/>
                    <a:pt x="3012" y="26"/>
                  </a:cubicBezTo>
                  <a:cubicBezTo>
                    <a:pt x="3009" y="29"/>
                    <a:pt x="3006" y="32"/>
                    <a:pt x="3003" y="36"/>
                  </a:cubicBezTo>
                  <a:cubicBezTo>
                    <a:pt x="3000" y="41"/>
                    <a:pt x="2997" y="47"/>
                    <a:pt x="2996" y="53"/>
                  </a:cubicBezTo>
                  <a:cubicBezTo>
                    <a:pt x="2994" y="59"/>
                    <a:pt x="2993" y="66"/>
                    <a:pt x="2992" y="72"/>
                  </a:cubicBezTo>
                  <a:cubicBezTo>
                    <a:pt x="2991" y="75"/>
                    <a:pt x="2991" y="78"/>
                    <a:pt x="2990" y="82"/>
                  </a:cubicBezTo>
                  <a:cubicBezTo>
                    <a:pt x="2989" y="87"/>
                    <a:pt x="2989" y="87"/>
                    <a:pt x="2989" y="87"/>
                  </a:cubicBezTo>
                  <a:cubicBezTo>
                    <a:pt x="2988" y="89"/>
                    <a:pt x="2988" y="90"/>
                    <a:pt x="2988" y="92"/>
                  </a:cubicBezTo>
                  <a:cubicBezTo>
                    <a:pt x="2987" y="107"/>
                    <a:pt x="2989" y="121"/>
                    <a:pt x="2991" y="132"/>
                  </a:cubicBezTo>
                  <a:cubicBezTo>
                    <a:pt x="2992" y="134"/>
                    <a:pt x="2992" y="135"/>
                    <a:pt x="2992" y="137"/>
                  </a:cubicBezTo>
                  <a:cubicBezTo>
                    <a:pt x="2989" y="137"/>
                    <a:pt x="2985" y="136"/>
                    <a:pt x="2981" y="136"/>
                  </a:cubicBezTo>
                  <a:cubicBezTo>
                    <a:pt x="2981" y="135"/>
                    <a:pt x="2981" y="134"/>
                    <a:pt x="2980" y="133"/>
                  </a:cubicBezTo>
                  <a:cubicBezTo>
                    <a:pt x="2979" y="127"/>
                    <a:pt x="2977" y="121"/>
                    <a:pt x="2976" y="115"/>
                  </a:cubicBezTo>
                  <a:cubicBezTo>
                    <a:pt x="2974" y="103"/>
                    <a:pt x="2974" y="91"/>
                    <a:pt x="2976" y="79"/>
                  </a:cubicBezTo>
                  <a:cubicBezTo>
                    <a:pt x="2977" y="73"/>
                    <a:pt x="2978" y="68"/>
                    <a:pt x="2979" y="63"/>
                  </a:cubicBezTo>
                  <a:cubicBezTo>
                    <a:pt x="2980" y="61"/>
                    <a:pt x="2981" y="58"/>
                    <a:pt x="2981" y="55"/>
                  </a:cubicBezTo>
                  <a:cubicBezTo>
                    <a:pt x="2982" y="53"/>
                    <a:pt x="2982" y="52"/>
                    <a:pt x="2982" y="50"/>
                  </a:cubicBezTo>
                  <a:cubicBezTo>
                    <a:pt x="2983" y="47"/>
                    <a:pt x="2984" y="44"/>
                    <a:pt x="2984" y="43"/>
                  </a:cubicBezTo>
                  <a:cubicBezTo>
                    <a:pt x="2984" y="43"/>
                    <a:pt x="2984" y="43"/>
                    <a:pt x="2984" y="43"/>
                  </a:cubicBezTo>
                  <a:cubicBezTo>
                    <a:pt x="2984" y="43"/>
                    <a:pt x="2984" y="43"/>
                    <a:pt x="2984" y="43"/>
                  </a:cubicBezTo>
                  <a:cubicBezTo>
                    <a:pt x="2984" y="43"/>
                    <a:pt x="2984" y="43"/>
                    <a:pt x="2983" y="43"/>
                  </a:cubicBezTo>
                  <a:cubicBezTo>
                    <a:pt x="2985" y="38"/>
                    <a:pt x="2987" y="35"/>
                    <a:pt x="2989" y="34"/>
                  </a:cubicBezTo>
                  <a:cubicBezTo>
                    <a:pt x="2989" y="36"/>
                    <a:pt x="2989" y="36"/>
                    <a:pt x="2989" y="36"/>
                  </a:cubicBezTo>
                  <a:cubicBezTo>
                    <a:pt x="2989" y="36"/>
                    <a:pt x="2989" y="36"/>
                    <a:pt x="2989" y="34"/>
                  </a:cubicBezTo>
                  <a:cubicBezTo>
                    <a:pt x="2989" y="34"/>
                    <a:pt x="2989" y="34"/>
                    <a:pt x="2989" y="34"/>
                  </a:cubicBezTo>
                  <a:cubicBezTo>
                    <a:pt x="2989" y="34"/>
                    <a:pt x="2989" y="34"/>
                    <a:pt x="2989" y="34"/>
                  </a:cubicBezTo>
                  <a:cubicBezTo>
                    <a:pt x="2987" y="34"/>
                    <a:pt x="2985" y="35"/>
                    <a:pt x="2984" y="38"/>
                  </a:cubicBezTo>
                  <a:cubicBezTo>
                    <a:pt x="2982" y="40"/>
                    <a:pt x="2980" y="44"/>
                    <a:pt x="2979" y="48"/>
                  </a:cubicBezTo>
                  <a:cubicBezTo>
                    <a:pt x="2978" y="50"/>
                    <a:pt x="2978" y="51"/>
                    <a:pt x="2977" y="53"/>
                  </a:cubicBezTo>
                  <a:cubicBezTo>
                    <a:pt x="2977" y="53"/>
                    <a:pt x="2977" y="53"/>
                    <a:pt x="2977" y="54"/>
                  </a:cubicBezTo>
                  <a:cubicBezTo>
                    <a:pt x="2973" y="58"/>
                    <a:pt x="2967" y="65"/>
                    <a:pt x="2961" y="73"/>
                  </a:cubicBezTo>
                  <a:cubicBezTo>
                    <a:pt x="2956" y="80"/>
                    <a:pt x="2950" y="89"/>
                    <a:pt x="2946" y="100"/>
                  </a:cubicBezTo>
                  <a:cubicBezTo>
                    <a:pt x="2946" y="101"/>
                    <a:pt x="2946" y="102"/>
                    <a:pt x="2945" y="103"/>
                  </a:cubicBezTo>
                  <a:cubicBezTo>
                    <a:pt x="2945" y="103"/>
                    <a:pt x="2945" y="103"/>
                    <a:pt x="2945" y="103"/>
                  </a:cubicBezTo>
                  <a:cubicBezTo>
                    <a:pt x="2946" y="100"/>
                    <a:pt x="2947" y="97"/>
                    <a:pt x="2948" y="95"/>
                  </a:cubicBezTo>
                  <a:cubicBezTo>
                    <a:pt x="2951" y="88"/>
                    <a:pt x="2954" y="80"/>
                    <a:pt x="2957" y="74"/>
                  </a:cubicBezTo>
                  <a:cubicBezTo>
                    <a:pt x="2958" y="71"/>
                    <a:pt x="2959" y="68"/>
                    <a:pt x="2961" y="65"/>
                  </a:cubicBezTo>
                  <a:cubicBezTo>
                    <a:pt x="2962" y="62"/>
                    <a:pt x="2963" y="59"/>
                    <a:pt x="2961" y="56"/>
                  </a:cubicBezTo>
                  <a:cubicBezTo>
                    <a:pt x="2961" y="55"/>
                    <a:pt x="2961" y="55"/>
                    <a:pt x="2961" y="55"/>
                  </a:cubicBezTo>
                  <a:cubicBezTo>
                    <a:pt x="2960" y="55"/>
                    <a:pt x="2960" y="55"/>
                    <a:pt x="2960" y="55"/>
                  </a:cubicBezTo>
                  <a:cubicBezTo>
                    <a:pt x="2957" y="56"/>
                    <a:pt x="2957" y="58"/>
                    <a:pt x="2956" y="59"/>
                  </a:cubicBezTo>
                  <a:cubicBezTo>
                    <a:pt x="2955" y="60"/>
                    <a:pt x="2954" y="61"/>
                    <a:pt x="2953" y="62"/>
                  </a:cubicBezTo>
                  <a:cubicBezTo>
                    <a:pt x="2952" y="64"/>
                    <a:pt x="2952" y="65"/>
                    <a:pt x="2952" y="65"/>
                  </a:cubicBezTo>
                  <a:cubicBezTo>
                    <a:pt x="2952" y="65"/>
                    <a:pt x="2953" y="64"/>
                    <a:pt x="2954" y="63"/>
                  </a:cubicBezTo>
                  <a:cubicBezTo>
                    <a:pt x="2955" y="62"/>
                    <a:pt x="2956" y="61"/>
                    <a:pt x="2957" y="60"/>
                  </a:cubicBezTo>
                  <a:cubicBezTo>
                    <a:pt x="2957" y="59"/>
                    <a:pt x="2958" y="59"/>
                    <a:pt x="2959" y="58"/>
                  </a:cubicBezTo>
                  <a:cubicBezTo>
                    <a:pt x="2959" y="61"/>
                    <a:pt x="2954" y="66"/>
                    <a:pt x="2951" y="71"/>
                  </a:cubicBezTo>
                  <a:cubicBezTo>
                    <a:pt x="2947" y="76"/>
                    <a:pt x="2944" y="81"/>
                    <a:pt x="2940" y="87"/>
                  </a:cubicBezTo>
                  <a:cubicBezTo>
                    <a:pt x="2940" y="84"/>
                    <a:pt x="2939" y="81"/>
                    <a:pt x="2939" y="77"/>
                  </a:cubicBezTo>
                  <a:cubicBezTo>
                    <a:pt x="2939" y="71"/>
                    <a:pt x="2939" y="63"/>
                    <a:pt x="2939" y="57"/>
                  </a:cubicBezTo>
                  <a:cubicBezTo>
                    <a:pt x="2940" y="44"/>
                    <a:pt x="2941" y="32"/>
                    <a:pt x="2942" y="24"/>
                  </a:cubicBezTo>
                  <a:cubicBezTo>
                    <a:pt x="2943" y="20"/>
                    <a:pt x="2944" y="16"/>
                    <a:pt x="2945" y="14"/>
                  </a:cubicBezTo>
                  <a:cubicBezTo>
                    <a:pt x="2946" y="12"/>
                    <a:pt x="2947" y="12"/>
                    <a:pt x="2947" y="12"/>
                  </a:cubicBezTo>
                  <a:cubicBezTo>
                    <a:pt x="2947" y="12"/>
                    <a:pt x="2946" y="12"/>
                    <a:pt x="2944" y="14"/>
                  </a:cubicBezTo>
                  <a:cubicBezTo>
                    <a:pt x="2943" y="16"/>
                    <a:pt x="2941" y="19"/>
                    <a:pt x="2940" y="23"/>
                  </a:cubicBezTo>
                  <a:cubicBezTo>
                    <a:pt x="2938" y="30"/>
                    <a:pt x="2935" y="38"/>
                    <a:pt x="2933" y="48"/>
                  </a:cubicBezTo>
                  <a:cubicBezTo>
                    <a:pt x="2933" y="48"/>
                    <a:pt x="2933" y="47"/>
                    <a:pt x="2933" y="47"/>
                  </a:cubicBezTo>
                  <a:cubicBezTo>
                    <a:pt x="2933" y="44"/>
                    <a:pt x="2932" y="41"/>
                    <a:pt x="2930" y="41"/>
                  </a:cubicBezTo>
                  <a:cubicBezTo>
                    <a:pt x="2930" y="41"/>
                    <a:pt x="2930" y="41"/>
                    <a:pt x="2930" y="41"/>
                  </a:cubicBezTo>
                  <a:cubicBezTo>
                    <a:pt x="2930" y="41"/>
                    <a:pt x="2930" y="41"/>
                    <a:pt x="2930" y="41"/>
                  </a:cubicBezTo>
                  <a:cubicBezTo>
                    <a:pt x="2928" y="42"/>
                    <a:pt x="2927" y="43"/>
                    <a:pt x="2927" y="43"/>
                  </a:cubicBezTo>
                  <a:cubicBezTo>
                    <a:pt x="2927" y="43"/>
                    <a:pt x="2928" y="42"/>
                    <a:pt x="2930" y="42"/>
                  </a:cubicBezTo>
                  <a:cubicBezTo>
                    <a:pt x="2933" y="43"/>
                    <a:pt x="2930" y="49"/>
                    <a:pt x="2930" y="56"/>
                  </a:cubicBezTo>
                  <a:cubicBezTo>
                    <a:pt x="2929" y="62"/>
                    <a:pt x="2928" y="71"/>
                    <a:pt x="2927" y="79"/>
                  </a:cubicBezTo>
                  <a:cubicBezTo>
                    <a:pt x="2925" y="88"/>
                    <a:pt x="2923" y="97"/>
                    <a:pt x="2921" y="106"/>
                  </a:cubicBezTo>
                  <a:cubicBezTo>
                    <a:pt x="2920" y="110"/>
                    <a:pt x="2919" y="114"/>
                    <a:pt x="2919" y="118"/>
                  </a:cubicBezTo>
                  <a:cubicBezTo>
                    <a:pt x="2917" y="113"/>
                    <a:pt x="2915" y="109"/>
                    <a:pt x="2913" y="103"/>
                  </a:cubicBezTo>
                  <a:cubicBezTo>
                    <a:pt x="2911" y="100"/>
                    <a:pt x="2910" y="96"/>
                    <a:pt x="2908" y="93"/>
                  </a:cubicBezTo>
                  <a:cubicBezTo>
                    <a:pt x="2907" y="89"/>
                    <a:pt x="2905" y="87"/>
                    <a:pt x="2904" y="84"/>
                  </a:cubicBezTo>
                  <a:cubicBezTo>
                    <a:pt x="2904" y="84"/>
                    <a:pt x="2904" y="83"/>
                    <a:pt x="2904" y="82"/>
                  </a:cubicBezTo>
                  <a:cubicBezTo>
                    <a:pt x="2903" y="77"/>
                    <a:pt x="2902" y="73"/>
                    <a:pt x="2900" y="69"/>
                  </a:cubicBezTo>
                  <a:cubicBezTo>
                    <a:pt x="2901" y="68"/>
                    <a:pt x="2900" y="67"/>
                    <a:pt x="2901" y="67"/>
                  </a:cubicBezTo>
                  <a:cubicBezTo>
                    <a:pt x="2901" y="65"/>
                    <a:pt x="2902" y="63"/>
                    <a:pt x="2902" y="62"/>
                  </a:cubicBezTo>
                  <a:cubicBezTo>
                    <a:pt x="2903" y="61"/>
                    <a:pt x="2903" y="60"/>
                    <a:pt x="2903" y="60"/>
                  </a:cubicBezTo>
                  <a:cubicBezTo>
                    <a:pt x="2903" y="61"/>
                    <a:pt x="2901" y="62"/>
                    <a:pt x="2899" y="65"/>
                  </a:cubicBezTo>
                  <a:cubicBezTo>
                    <a:pt x="2898" y="62"/>
                    <a:pt x="2898" y="60"/>
                    <a:pt x="2897" y="58"/>
                  </a:cubicBezTo>
                  <a:cubicBezTo>
                    <a:pt x="2894" y="52"/>
                    <a:pt x="2892" y="49"/>
                    <a:pt x="2892" y="49"/>
                  </a:cubicBezTo>
                  <a:cubicBezTo>
                    <a:pt x="2892" y="49"/>
                    <a:pt x="2893" y="53"/>
                    <a:pt x="2895" y="59"/>
                  </a:cubicBezTo>
                  <a:cubicBezTo>
                    <a:pt x="2895" y="63"/>
                    <a:pt x="2896" y="69"/>
                    <a:pt x="2896" y="75"/>
                  </a:cubicBezTo>
                  <a:cubicBezTo>
                    <a:pt x="2896" y="78"/>
                    <a:pt x="2896" y="81"/>
                    <a:pt x="2896" y="85"/>
                  </a:cubicBezTo>
                  <a:cubicBezTo>
                    <a:pt x="2896" y="85"/>
                    <a:pt x="2896" y="85"/>
                    <a:pt x="2896" y="85"/>
                  </a:cubicBezTo>
                  <a:cubicBezTo>
                    <a:pt x="2896" y="89"/>
                    <a:pt x="2897" y="94"/>
                    <a:pt x="2897" y="98"/>
                  </a:cubicBezTo>
                  <a:cubicBezTo>
                    <a:pt x="2897" y="104"/>
                    <a:pt x="2898" y="109"/>
                    <a:pt x="2898" y="114"/>
                  </a:cubicBezTo>
                  <a:cubicBezTo>
                    <a:pt x="2898" y="113"/>
                    <a:pt x="2898" y="113"/>
                    <a:pt x="2897" y="112"/>
                  </a:cubicBezTo>
                  <a:cubicBezTo>
                    <a:pt x="2896" y="109"/>
                    <a:pt x="2894" y="107"/>
                    <a:pt x="2892" y="104"/>
                  </a:cubicBezTo>
                  <a:cubicBezTo>
                    <a:pt x="2889" y="97"/>
                    <a:pt x="2885" y="90"/>
                    <a:pt x="2882" y="83"/>
                  </a:cubicBezTo>
                  <a:cubicBezTo>
                    <a:pt x="2879" y="79"/>
                    <a:pt x="2876" y="75"/>
                    <a:pt x="2874" y="71"/>
                  </a:cubicBezTo>
                  <a:cubicBezTo>
                    <a:pt x="2873" y="69"/>
                    <a:pt x="2872" y="68"/>
                    <a:pt x="2871" y="66"/>
                  </a:cubicBezTo>
                  <a:cubicBezTo>
                    <a:pt x="2870" y="65"/>
                    <a:pt x="2869" y="63"/>
                    <a:pt x="2869" y="61"/>
                  </a:cubicBezTo>
                  <a:cubicBezTo>
                    <a:pt x="2867" y="58"/>
                    <a:pt x="2866" y="56"/>
                    <a:pt x="2864" y="55"/>
                  </a:cubicBezTo>
                  <a:cubicBezTo>
                    <a:pt x="2863" y="55"/>
                    <a:pt x="2862" y="55"/>
                    <a:pt x="2862" y="56"/>
                  </a:cubicBezTo>
                  <a:cubicBezTo>
                    <a:pt x="2861" y="56"/>
                    <a:pt x="2861" y="56"/>
                    <a:pt x="2861" y="56"/>
                  </a:cubicBezTo>
                  <a:cubicBezTo>
                    <a:pt x="2861" y="56"/>
                    <a:pt x="2862" y="55"/>
                    <a:pt x="2864" y="56"/>
                  </a:cubicBezTo>
                  <a:cubicBezTo>
                    <a:pt x="2865" y="56"/>
                    <a:pt x="2866" y="59"/>
                    <a:pt x="2866" y="62"/>
                  </a:cubicBezTo>
                  <a:cubicBezTo>
                    <a:pt x="2867" y="64"/>
                    <a:pt x="2867" y="65"/>
                    <a:pt x="2868" y="67"/>
                  </a:cubicBezTo>
                  <a:cubicBezTo>
                    <a:pt x="2868" y="69"/>
                    <a:pt x="2869" y="70"/>
                    <a:pt x="2869" y="71"/>
                  </a:cubicBezTo>
                  <a:cubicBezTo>
                    <a:pt x="2869" y="72"/>
                    <a:pt x="2869" y="72"/>
                    <a:pt x="2869" y="73"/>
                  </a:cubicBezTo>
                  <a:cubicBezTo>
                    <a:pt x="2868" y="76"/>
                    <a:pt x="2868" y="82"/>
                    <a:pt x="2870" y="87"/>
                  </a:cubicBezTo>
                  <a:cubicBezTo>
                    <a:pt x="2872" y="93"/>
                    <a:pt x="2874" y="98"/>
                    <a:pt x="2876" y="104"/>
                  </a:cubicBezTo>
                  <a:cubicBezTo>
                    <a:pt x="2878" y="109"/>
                    <a:pt x="2881" y="114"/>
                    <a:pt x="2883" y="118"/>
                  </a:cubicBezTo>
                  <a:cubicBezTo>
                    <a:pt x="2884" y="124"/>
                    <a:pt x="2885" y="131"/>
                    <a:pt x="2886" y="137"/>
                  </a:cubicBezTo>
                  <a:cubicBezTo>
                    <a:pt x="2885" y="137"/>
                    <a:pt x="2885" y="137"/>
                    <a:pt x="2884" y="137"/>
                  </a:cubicBezTo>
                  <a:cubicBezTo>
                    <a:pt x="2882" y="135"/>
                    <a:pt x="2880" y="133"/>
                    <a:pt x="2878" y="131"/>
                  </a:cubicBezTo>
                  <a:cubicBezTo>
                    <a:pt x="2873" y="127"/>
                    <a:pt x="2868" y="123"/>
                    <a:pt x="2861" y="118"/>
                  </a:cubicBezTo>
                  <a:cubicBezTo>
                    <a:pt x="2859" y="115"/>
                    <a:pt x="2854" y="113"/>
                    <a:pt x="2851" y="111"/>
                  </a:cubicBezTo>
                  <a:cubicBezTo>
                    <a:pt x="2848" y="109"/>
                    <a:pt x="2845" y="107"/>
                    <a:pt x="2842" y="105"/>
                  </a:cubicBezTo>
                  <a:cubicBezTo>
                    <a:pt x="2838" y="104"/>
                    <a:pt x="2835" y="103"/>
                    <a:pt x="2832" y="102"/>
                  </a:cubicBezTo>
                  <a:cubicBezTo>
                    <a:pt x="2830" y="102"/>
                    <a:pt x="2828" y="100"/>
                    <a:pt x="2826" y="99"/>
                  </a:cubicBezTo>
                  <a:cubicBezTo>
                    <a:pt x="2822" y="96"/>
                    <a:pt x="2819" y="96"/>
                    <a:pt x="2819" y="96"/>
                  </a:cubicBezTo>
                  <a:cubicBezTo>
                    <a:pt x="2819" y="96"/>
                    <a:pt x="2822" y="97"/>
                    <a:pt x="2824" y="100"/>
                  </a:cubicBezTo>
                  <a:cubicBezTo>
                    <a:pt x="2826" y="102"/>
                    <a:pt x="2827" y="104"/>
                    <a:pt x="2830" y="106"/>
                  </a:cubicBezTo>
                  <a:cubicBezTo>
                    <a:pt x="2833" y="108"/>
                    <a:pt x="2836" y="110"/>
                    <a:pt x="2838" y="112"/>
                  </a:cubicBezTo>
                  <a:cubicBezTo>
                    <a:pt x="2840" y="114"/>
                    <a:pt x="2843" y="117"/>
                    <a:pt x="2845" y="119"/>
                  </a:cubicBezTo>
                  <a:cubicBezTo>
                    <a:pt x="2848" y="122"/>
                    <a:pt x="2850" y="124"/>
                    <a:pt x="2853" y="127"/>
                  </a:cubicBezTo>
                  <a:cubicBezTo>
                    <a:pt x="2855" y="130"/>
                    <a:pt x="2858" y="132"/>
                    <a:pt x="2861" y="135"/>
                  </a:cubicBezTo>
                  <a:cubicBezTo>
                    <a:pt x="2861" y="135"/>
                    <a:pt x="2861" y="135"/>
                    <a:pt x="2861" y="136"/>
                  </a:cubicBezTo>
                  <a:cubicBezTo>
                    <a:pt x="2855" y="132"/>
                    <a:pt x="2849" y="128"/>
                    <a:pt x="2843" y="125"/>
                  </a:cubicBezTo>
                  <a:cubicBezTo>
                    <a:pt x="2834" y="119"/>
                    <a:pt x="2824" y="111"/>
                    <a:pt x="2815" y="105"/>
                  </a:cubicBezTo>
                  <a:cubicBezTo>
                    <a:pt x="2813" y="104"/>
                    <a:pt x="2811" y="102"/>
                    <a:pt x="2809" y="100"/>
                  </a:cubicBezTo>
                  <a:cubicBezTo>
                    <a:pt x="2809" y="99"/>
                    <a:pt x="2810" y="97"/>
                    <a:pt x="2811" y="96"/>
                  </a:cubicBezTo>
                  <a:cubicBezTo>
                    <a:pt x="2814" y="90"/>
                    <a:pt x="2818" y="85"/>
                    <a:pt x="2822" y="80"/>
                  </a:cubicBezTo>
                  <a:cubicBezTo>
                    <a:pt x="2826" y="75"/>
                    <a:pt x="2829" y="69"/>
                    <a:pt x="2831" y="65"/>
                  </a:cubicBezTo>
                  <a:cubicBezTo>
                    <a:pt x="2833" y="62"/>
                    <a:pt x="2834" y="60"/>
                    <a:pt x="2835" y="58"/>
                  </a:cubicBezTo>
                  <a:cubicBezTo>
                    <a:pt x="2836" y="56"/>
                    <a:pt x="2837" y="54"/>
                    <a:pt x="2838" y="52"/>
                  </a:cubicBezTo>
                  <a:cubicBezTo>
                    <a:pt x="2840" y="49"/>
                    <a:pt x="2842" y="46"/>
                    <a:pt x="2843" y="44"/>
                  </a:cubicBezTo>
                  <a:cubicBezTo>
                    <a:pt x="2844" y="43"/>
                    <a:pt x="2846" y="43"/>
                    <a:pt x="2846" y="43"/>
                  </a:cubicBezTo>
                  <a:cubicBezTo>
                    <a:pt x="2846" y="43"/>
                    <a:pt x="2844" y="42"/>
                    <a:pt x="2843" y="44"/>
                  </a:cubicBezTo>
                  <a:cubicBezTo>
                    <a:pt x="2841" y="45"/>
                    <a:pt x="2839" y="48"/>
                    <a:pt x="2836" y="51"/>
                  </a:cubicBezTo>
                  <a:cubicBezTo>
                    <a:pt x="2835" y="53"/>
                    <a:pt x="2834" y="54"/>
                    <a:pt x="2832" y="56"/>
                  </a:cubicBezTo>
                  <a:cubicBezTo>
                    <a:pt x="2831" y="58"/>
                    <a:pt x="2829" y="60"/>
                    <a:pt x="2827" y="62"/>
                  </a:cubicBezTo>
                  <a:cubicBezTo>
                    <a:pt x="2824" y="67"/>
                    <a:pt x="2821" y="71"/>
                    <a:pt x="2816" y="75"/>
                  </a:cubicBezTo>
                  <a:cubicBezTo>
                    <a:pt x="2812" y="80"/>
                    <a:pt x="2807" y="84"/>
                    <a:pt x="2802" y="90"/>
                  </a:cubicBezTo>
                  <a:cubicBezTo>
                    <a:pt x="2802" y="91"/>
                    <a:pt x="2801" y="92"/>
                    <a:pt x="2800" y="94"/>
                  </a:cubicBezTo>
                  <a:cubicBezTo>
                    <a:pt x="2798" y="92"/>
                    <a:pt x="2796" y="90"/>
                    <a:pt x="2795" y="89"/>
                  </a:cubicBezTo>
                  <a:cubicBezTo>
                    <a:pt x="2795" y="87"/>
                    <a:pt x="2796" y="86"/>
                    <a:pt x="2797" y="85"/>
                  </a:cubicBezTo>
                  <a:cubicBezTo>
                    <a:pt x="2798" y="81"/>
                    <a:pt x="2799" y="78"/>
                    <a:pt x="2801" y="75"/>
                  </a:cubicBezTo>
                  <a:cubicBezTo>
                    <a:pt x="2803" y="70"/>
                    <a:pt x="2806" y="67"/>
                    <a:pt x="2806" y="67"/>
                  </a:cubicBezTo>
                  <a:cubicBezTo>
                    <a:pt x="2806" y="67"/>
                    <a:pt x="2803" y="69"/>
                    <a:pt x="2799" y="74"/>
                  </a:cubicBezTo>
                  <a:cubicBezTo>
                    <a:pt x="2797" y="76"/>
                    <a:pt x="2795" y="79"/>
                    <a:pt x="2792" y="82"/>
                  </a:cubicBezTo>
                  <a:cubicBezTo>
                    <a:pt x="2792" y="84"/>
                    <a:pt x="2791" y="85"/>
                    <a:pt x="2790" y="86"/>
                  </a:cubicBezTo>
                  <a:cubicBezTo>
                    <a:pt x="2789" y="86"/>
                    <a:pt x="2788" y="85"/>
                    <a:pt x="2787" y="85"/>
                  </a:cubicBezTo>
                  <a:cubicBezTo>
                    <a:pt x="2785" y="85"/>
                    <a:pt x="2784" y="85"/>
                    <a:pt x="2784" y="85"/>
                  </a:cubicBezTo>
                  <a:cubicBezTo>
                    <a:pt x="2784" y="85"/>
                    <a:pt x="2785" y="85"/>
                    <a:pt x="2787" y="86"/>
                  </a:cubicBezTo>
                  <a:cubicBezTo>
                    <a:pt x="2787" y="86"/>
                    <a:pt x="2788" y="87"/>
                    <a:pt x="2789" y="87"/>
                  </a:cubicBezTo>
                  <a:cubicBezTo>
                    <a:pt x="2788" y="88"/>
                    <a:pt x="2788" y="88"/>
                    <a:pt x="2787" y="89"/>
                  </a:cubicBezTo>
                  <a:cubicBezTo>
                    <a:pt x="2787" y="89"/>
                    <a:pt x="2787" y="89"/>
                    <a:pt x="2787" y="88"/>
                  </a:cubicBezTo>
                  <a:cubicBezTo>
                    <a:pt x="2785" y="86"/>
                    <a:pt x="2783" y="85"/>
                    <a:pt x="2782" y="83"/>
                  </a:cubicBezTo>
                  <a:cubicBezTo>
                    <a:pt x="2782" y="81"/>
                    <a:pt x="2782" y="80"/>
                    <a:pt x="2782" y="80"/>
                  </a:cubicBezTo>
                  <a:cubicBezTo>
                    <a:pt x="2782" y="80"/>
                    <a:pt x="2782" y="81"/>
                    <a:pt x="2782" y="83"/>
                  </a:cubicBezTo>
                  <a:cubicBezTo>
                    <a:pt x="2782" y="85"/>
                    <a:pt x="2783" y="88"/>
                    <a:pt x="2785" y="90"/>
                  </a:cubicBezTo>
                  <a:cubicBezTo>
                    <a:pt x="2785" y="90"/>
                    <a:pt x="2786" y="90"/>
                    <a:pt x="2786" y="90"/>
                  </a:cubicBezTo>
                  <a:cubicBezTo>
                    <a:pt x="2785" y="91"/>
                    <a:pt x="2785" y="92"/>
                    <a:pt x="2784" y="92"/>
                  </a:cubicBezTo>
                  <a:cubicBezTo>
                    <a:pt x="2781" y="96"/>
                    <a:pt x="2777" y="100"/>
                    <a:pt x="2774" y="105"/>
                  </a:cubicBezTo>
                  <a:cubicBezTo>
                    <a:pt x="2772" y="110"/>
                    <a:pt x="2769" y="114"/>
                    <a:pt x="2767" y="119"/>
                  </a:cubicBezTo>
                  <a:cubicBezTo>
                    <a:pt x="2764" y="125"/>
                    <a:pt x="2761" y="130"/>
                    <a:pt x="2759" y="136"/>
                  </a:cubicBezTo>
                  <a:cubicBezTo>
                    <a:pt x="2757" y="131"/>
                    <a:pt x="2756" y="126"/>
                    <a:pt x="2756" y="120"/>
                  </a:cubicBezTo>
                  <a:cubicBezTo>
                    <a:pt x="2756" y="119"/>
                    <a:pt x="2755" y="117"/>
                    <a:pt x="2755" y="116"/>
                  </a:cubicBezTo>
                  <a:cubicBezTo>
                    <a:pt x="2756" y="113"/>
                    <a:pt x="2758" y="110"/>
                    <a:pt x="2759" y="106"/>
                  </a:cubicBezTo>
                  <a:cubicBezTo>
                    <a:pt x="2761" y="102"/>
                    <a:pt x="2763" y="99"/>
                    <a:pt x="2764" y="95"/>
                  </a:cubicBezTo>
                  <a:cubicBezTo>
                    <a:pt x="2765" y="93"/>
                    <a:pt x="2766" y="91"/>
                    <a:pt x="2766" y="89"/>
                  </a:cubicBezTo>
                  <a:cubicBezTo>
                    <a:pt x="2767" y="87"/>
                    <a:pt x="2767" y="85"/>
                    <a:pt x="2767" y="83"/>
                  </a:cubicBezTo>
                  <a:cubicBezTo>
                    <a:pt x="2767" y="81"/>
                    <a:pt x="2768" y="78"/>
                    <a:pt x="2769" y="76"/>
                  </a:cubicBezTo>
                  <a:cubicBezTo>
                    <a:pt x="2771" y="71"/>
                    <a:pt x="2773" y="69"/>
                    <a:pt x="2773" y="69"/>
                  </a:cubicBezTo>
                  <a:cubicBezTo>
                    <a:pt x="2773" y="69"/>
                    <a:pt x="2770" y="71"/>
                    <a:pt x="2767" y="75"/>
                  </a:cubicBezTo>
                  <a:cubicBezTo>
                    <a:pt x="2765" y="77"/>
                    <a:pt x="2763" y="79"/>
                    <a:pt x="2762" y="83"/>
                  </a:cubicBezTo>
                  <a:cubicBezTo>
                    <a:pt x="2762" y="85"/>
                    <a:pt x="2761" y="86"/>
                    <a:pt x="2761" y="87"/>
                  </a:cubicBezTo>
                  <a:cubicBezTo>
                    <a:pt x="2760" y="88"/>
                    <a:pt x="2759" y="90"/>
                    <a:pt x="2758" y="91"/>
                  </a:cubicBezTo>
                  <a:cubicBezTo>
                    <a:pt x="2756" y="93"/>
                    <a:pt x="2755" y="95"/>
                    <a:pt x="2753" y="97"/>
                  </a:cubicBezTo>
                  <a:cubicBezTo>
                    <a:pt x="2753" y="97"/>
                    <a:pt x="2753" y="96"/>
                    <a:pt x="2753" y="96"/>
                  </a:cubicBezTo>
                  <a:cubicBezTo>
                    <a:pt x="2753" y="88"/>
                    <a:pt x="2753" y="80"/>
                    <a:pt x="2753" y="75"/>
                  </a:cubicBezTo>
                  <a:cubicBezTo>
                    <a:pt x="2753" y="72"/>
                    <a:pt x="2754" y="70"/>
                    <a:pt x="2755" y="68"/>
                  </a:cubicBezTo>
                  <a:cubicBezTo>
                    <a:pt x="2756" y="66"/>
                    <a:pt x="2756" y="64"/>
                    <a:pt x="2756" y="63"/>
                  </a:cubicBezTo>
                  <a:cubicBezTo>
                    <a:pt x="2757" y="63"/>
                    <a:pt x="2758" y="63"/>
                    <a:pt x="2758" y="63"/>
                  </a:cubicBezTo>
                  <a:cubicBezTo>
                    <a:pt x="2758" y="63"/>
                    <a:pt x="2757" y="63"/>
                    <a:pt x="2756" y="63"/>
                  </a:cubicBezTo>
                  <a:cubicBezTo>
                    <a:pt x="2756" y="63"/>
                    <a:pt x="2756" y="63"/>
                    <a:pt x="2756" y="63"/>
                  </a:cubicBezTo>
                  <a:cubicBezTo>
                    <a:pt x="2756" y="63"/>
                    <a:pt x="2756" y="63"/>
                    <a:pt x="2756" y="63"/>
                  </a:cubicBezTo>
                  <a:cubicBezTo>
                    <a:pt x="2755" y="64"/>
                    <a:pt x="2755" y="66"/>
                    <a:pt x="2754" y="67"/>
                  </a:cubicBezTo>
                  <a:cubicBezTo>
                    <a:pt x="2752" y="69"/>
                    <a:pt x="2751" y="71"/>
                    <a:pt x="2749" y="74"/>
                  </a:cubicBezTo>
                  <a:cubicBezTo>
                    <a:pt x="2748" y="80"/>
                    <a:pt x="2746" y="87"/>
                    <a:pt x="2745" y="95"/>
                  </a:cubicBezTo>
                  <a:cubicBezTo>
                    <a:pt x="2744" y="101"/>
                    <a:pt x="2743" y="107"/>
                    <a:pt x="2743" y="113"/>
                  </a:cubicBezTo>
                  <a:cubicBezTo>
                    <a:pt x="2741" y="117"/>
                    <a:pt x="2740" y="121"/>
                    <a:pt x="2738" y="125"/>
                  </a:cubicBezTo>
                  <a:cubicBezTo>
                    <a:pt x="2738" y="126"/>
                    <a:pt x="2738" y="127"/>
                    <a:pt x="2737" y="128"/>
                  </a:cubicBezTo>
                  <a:cubicBezTo>
                    <a:pt x="2737" y="129"/>
                    <a:pt x="2737" y="130"/>
                    <a:pt x="2737" y="131"/>
                  </a:cubicBezTo>
                  <a:cubicBezTo>
                    <a:pt x="2736" y="133"/>
                    <a:pt x="2736" y="134"/>
                    <a:pt x="2735" y="136"/>
                  </a:cubicBezTo>
                  <a:cubicBezTo>
                    <a:pt x="2734" y="141"/>
                    <a:pt x="2733" y="145"/>
                    <a:pt x="2733" y="149"/>
                  </a:cubicBezTo>
                  <a:cubicBezTo>
                    <a:pt x="2733" y="149"/>
                    <a:pt x="2732" y="149"/>
                    <a:pt x="2731" y="149"/>
                  </a:cubicBezTo>
                  <a:cubicBezTo>
                    <a:pt x="2731" y="148"/>
                    <a:pt x="2731" y="148"/>
                    <a:pt x="2731" y="148"/>
                  </a:cubicBezTo>
                  <a:cubicBezTo>
                    <a:pt x="2731" y="140"/>
                    <a:pt x="2731" y="130"/>
                    <a:pt x="2732" y="120"/>
                  </a:cubicBezTo>
                  <a:cubicBezTo>
                    <a:pt x="2732" y="111"/>
                    <a:pt x="2733" y="100"/>
                    <a:pt x="2734" y="92"/>
                  </a:cubicBezTo>
                  <a:cubicBezTo>
                    <a:pt x="2734" y="87"/>
                    <a:pt x="2735" y="83"/>
                    <a:pt x="2735" y="79"/>
                  </a:cubicBezTo>
                  <a:cubicBezTo>
                    <a:pt x="2736" y="75"/>
                    <a:pt x="2736" y="72"/>
                    <a:pt x="2736" y="69"/>
                  </a:cubicBezTo>
                  <a:cubicBezTo>
                    <a:pt x="2737" y="67"/>
                    <a:pt x="2740" y="66"/>
                    <a:pt x="2741" y="65"/>
                  </a:cubicBezTo>
                  <a:cubicBezTo>
                    <a:pt x="2742" y="63"/>
                    <a:pt x="2742" y="63"/>
                    <a:pt x="2742" y="63"/>
                  </a:cubicBezTo>
                  <a:cubicBezTo>
                    <a:pt x="2742" y="63"/>
                    <a:pt x="2742" y="63"/>
                    <a:pt x="2740" y="64"/>
                  </a:cubicBezTo>
                  <a:cubicBezTo>
                    <a:pt x="2739" y="65"/>
                    <a:pt x="2737" y="65"/>
                    <a:pt x="2734" y="68"/>
                  </a:cubicBezTo>
                  <a:cubicBezTo>
                    <a:pt x="2733" y="71"/>
                    <a:pt x="2732" y="75"/>
                    <a:pt x="2731" y="78"/>
                  </a:cubicBezTo>
                  <a:cubicBezTo>
                    <a:pt x="2729" y="82"/>
                    <a:pt x="2728" y="86"/>
                    <a:pt x="2727" y="90"/>
                  </a:cubicBezTo>
                  <a:cubicBezTo>
                    <a:pt x="2725" y="96"/>
                    <a:pt x="2723" y="102"/>
                    <a:pt x="2722" y="108"/>
                  </a:cubicBezTo>
                  <a:cubicBezTo>
                    <a:pt x="2721" y="99"/>
                    <a:pt x="2720" y="91"/>
                    <a:pt x="2721" y="83"/>
                  </a:cubicBezTo>
                  <a:cubicBezTo>
                    <a:pt x="2721" y="75"/>
                    <a:pt x="2721" y="68"/>
                    <a:pt x="2721" y="62"/>
                  </a:cubicBezTo>
                  <a:cubicBezTo>
                    <a:pt x="2721" y="57"/>
                    <a:pt x="2720" y="54"/>
                    <a:pt x="2720" y="54"/>
                  </a:cubicBezTo>
                  <a:cubicBezTo>
                    <a:pt x="2720" y="54"/>
                    <a:pt x="2720" y="57"/>
                    <a:pt x="2719" y="62"/>
                  </a:cubicBezTo>
                  <a:cubicBezTo>
                    <a:pt x="2718" y="67"/>
                    <a:pt x="2716" y="74"/>
                    <a:pt x="2713" y="82"/>
                  </a:cubicBezTo>
                  <a:cubicBezTo>
                    <a:pt x="2709" y="96"/>
                    <a:pt x="2708" y="114"/>
                    <a:pt x="2710" y="129"/>
                  </a:cubicBezTo>
                  <a:cubicBezTo>
                    <a:pt x="2709" y="128"/>
                    <a:pt x="2708" y="126"/>
                    <a:pt x="2707" y="125"/>
                  </a:cubicBezTo>
                  <a:cubicBezTo>
                    <a:pt x="2703" y="119"/>
                    <a:pt x="2699" y="112"/>
                    <a:pt x="2695" y="106"/>
                  </a:cubicBezTo>
                  <a:cubicBezTo>
                    <a:pt x="2695" y="106"/>
                    <a:pt x="2696" y="106"/>
                    <a:pt x="2696" y="106"/>
                  </a:cubicBezTo>
                  <a:cubicBezTo>
                    <a:pt x="2701" y="99"/>
                    <a:pt x="2707" y="93"/>
                    <a:pt x="2710" y="86"/>
                  </a:cubicBezTo>
                  <a:cubicBezTo>
                    <a:pt x="2712" y="82"/>
                    <a:pt x="2712" y="82"/>
                    <a:pt x="2712" y="82"/>
                  </a:cubicBezTo>
                  <a:cubicBezTo>
                    <a:pt x="2708" y="83"/>
                    <a:pt x="2708" y="83"/>
                    <a:pt x="2708" y="83"/>
                  </a:cubicBezTo>
                  <a:cubicBezTo>
                    <a:pt x="2704" y="84"/>
                    <a:pt x="2701" y="87"/>
                    <a:pt x="2699" y="89"/>
                  </a:cubicBezTo>
                  <a:cubicBezTo>
                    <a:pt x="2696" y="91"/>
                    <a:pt x="2695" y="93"/>
                    <a:pt x="2693" y="95"/>
                  </a:cubicBezTo>
                  <a:cubicBezTo>
                    <a:pt x="2692" y="96"/>
                    <a:pt x="2692" y="97"/>
                    <a:pt x="2691" y="98"/>
                  </a:cubicBezTo>
                  <a:cubicBezTo>
                    <a:pt x="2685" y="86"/>
                    <a:pt x="2683" y="76"/>
                    <a:pt x="2683" y="76"/>
                  </a:cubicBezTo>
                  <a:cubicBezTo>
                    <a:pt x="2683" y="76"/>
                    <a:pt x="2682" y="79"/>
                    <a:pt x="2683" y="84"/>
                  </a:cubicBezTo>
                  <a:cubicBezTo>
                    <a:pt x="2683" y="89"/>
                    <a:pt x="2684" y="97"/>
                    <a:pt x="2686" y="104"/>
                  </a:cubicBezTo>
                  <a:cubicBezTo>
                    <a:pt x="2686" y="104"/>
                    <a:pt x="2686" y="104"/>
                    <a:pt x="2686" y="104"/>
                  </a:cubicBezTo>
                  <a:cubicBezTo>
                    <a:pt x="2684" y="100"/>
                    <a:pt x="2682" y="96"/>
                    <a:pt x="2682" y="95"/>
                  </a:cubicBezTo>
                  <a:cubicBezTo>
                    <a:pt x="2682" y="96"/>
                    <a:pt x="2682" y="98"/>
                    <a:pt x="2682" y="100"/>
                  </a:cubicBezTo>
                  <a:cubicBezTo>
                    <a:pt x="2682" y="103"/>
                    <a:pt x="2682" y="105"/>
                    <a:pt x="2682" y="108"/>
                  </a:cubicBezTo>
                  <a:cubicBezTo>
                    <a:pt x="2678" y="112"/>
                    <a:pt x="2674" y="116"/>
                    <a:pt x="2669" y="120"/>
                  </a:cubicBezTo>
                  <a:cubicBezTo>
                    <a:pt x="2665" y="124"/>
                    <a:pt x="2660" y="128"/>
                    <a:pt x="2655" y="133"/>
                  </a:cubicBezTo>
                  <a:cubicBezTo>
                    <a:pt x="2654" y="132"/>
                    <a:pt x="2654" y="131"/>
                    <a:pt x="2654" y="131"/>
                  </a:cubicBezTo>
                  <a:cubicBezTo>
                    <a:pt x="2654" y="131"/>
                    <a:pt x="2654" y="132"/>
                    <a:pt x="2655" y="133"/>
                  </a:cubicBezTo>
                  <a:cubicBezTo>
                    <a:pt x="2655" y="133"/>
                    <a:pt x="2655" y="133"/>
                    <a:pt x="2655" y="134"/>
                  </a:cubicBezTo>
                  <a:cubicBezTo>
                    <a:pt x="2652" y="135"/>
                    <a:pt x="2649" y="136"/>
                    <a:pt x="2647" y="138"/>
                  </a:cubicBezTo>
                  <a:cubicBezTo>
                    <a:pt x="2641" y="141"/>
                    <a:pt x="2636" y="144"/>
                    <a:pt x="2631" y="147"/>
                  </a:cubicBezTo>
                  <a:cubicBezTo>
                    <a:pt x="2629" y="148"/>
                    <a:pt x="2628" y="149"/>
                    <a:pt x="2626" y="150"/>
                  </a:cubicBezTo>
                  <a:cubicBezTo>
                    <a:pt x="2627" y="149"/>
                    <a:pt x="2627" y="148"/>
                    <a:pt x="2628" y="147"/>
                  </a:cubicBezTo>
                  <a:cubicBezTo>
                    <a:pt x="2634" y="140"/>
                    <a:pt x="2639" y="133"/>
                    <a:pt x="2644" y="126"/>
                  </a:cubicBezTo>
                  <a:cubicBezTo>
                    <a:pt x="2649" y="119"/>
                    <a:pt x="2653" y="113"/>
                    <a:pt x="2658" y="107"/>
                  </a:cubicBezTo>
                  <a:cubicBezTo>
                    <a:pt x="2660" y="105"/>
                    <a:pt x="2662" y="104"/>
                    <a:pt x="2664" y="102"/>
                  </a:cubicBezTo>
                  <a:cubicBezTo>
                    <a:pt x="2663" y="103"/>
                    <a:pt x="2663" y="105"/>
                    <a:pt x="2663" y="105"/>
                  </a:cubicBezTo>
                  <a:cubicBezTo>
                    <a:pt x="2663" y="105"/>
                    <a:pt x="2664" y="103"/>
                    <a:pt x="2665" y="102"/>
                  </a:cubicBezTo>
                  <a:cubicBezTo>
                    <a:pt x="2667" y="100"/>
                    <a:pt x="2670" y="97"/>
                    <a:pt x="2673" y="93"/>
                  </a:cubicBezTo>
                  <a:cubicBezTo>
                    <a:pt x="2674" y="90"/>
                    <a:pt x="2674" y="90"/>
                    <a:pt x="2674" y="90"/>
                  </a:cubicBezTo>
                  <a:cubicBezTo>
                    <a:pt x="2671" y="91"/>
                    <a:pt x="2671" y="91"/>
                    <a:pt x="2671" y="91"/>
                  </a:cubicBezTo>
                  <a:cubicBezTo>
                    <a:pt x="2669" y="91"/>
                    <a:pt x="2667" y="92"/>
                    <a:pt x="2666" y="93"/>
                  </a:cubicBezTo>
                  <a:cubicBezTo>
                    <a:pt x="2665" y="94"/>
                    <a:pt x="2664" y="95"/>
                    <a:pt x="2663" y="96"/>
                  </a:cubicBezTo>
                  <a:cubicBezTo>
                    <a:pt x="2660" y="98"/>
                    <a:pt x="2657" y="100"/>
                    <a:pt x="2654" y="102"/>
                  </a:cubicBezTo>
                  <a:cubicBezTo>
                    <a:pt x="2648" y="107"/>
                    <a:pt x="2641" y="113"/>
                    <a:pt x="2636" y="119"/>
                  </a:cubicBezTo>
                  <a:cubicBezTo>
                    <a:pt x="2632" y="123"/>
                    <a:pt x="2628" y="127"/>
                    <a:pt x="2625" y="130"/>
                  </a:cubicBezTo>
                  <a:cubicBezTo>
                    <a:pt x="2626" y="125"/>
                    <a:pt x="2628" y="120"/>
                    <a:pt x="2629" y="116"/>
                  </a:cubicBezTo>
                  <a:cubicBezTo>
                    <a:pt x="2629" y="114"/>
                    <a:pt x="2630" y="113"/>
                    <a:pt x="2630" y="111"/>
                  </a:cubicBezTo>
                  <a:cubicBezTo>
                    <a:pt x="2630" y="111"/>
                    <a:pt x="2631" y="110"/>
                    <a:pt x="2631" y="110"/>
                  </a:cubicBezTo>
                  <a:cubicBezTo>
                    <a:pt x="2633" y="108"/>
                    <a:pt x="2633" y="106"/>
                    <a:pt x="2633" y="103"/>
                  </a:cubicBezTo>
                  <a:cubicBezTo>
                    <a:pt x="2633" y="101"/>
                    <a:pt x="2633" y="101"/>
                    <a:pt x="2633" y="101"/>
                  </a:cubicBezTo>
                  <a:cubicBezTo>
                    <a:pt x="2631" y="102"/>
                    <a:pt x="2631" y="102"/>
                    <a:pt x="2631" y="102"/>
                  </a:cubicBezTo>
                  <a:cubicBezTo>
                    <a:pt x="2629" y="103"/>
                    <a:pt x="2628" y="105"/>
                    <a:pt x="2627" y="107"/>
                  </a:cubicBezTo>
                  <a:cubicBezTo>
                    <a:pt x="2625" y="109"/>
                    <a:pt x="2624" y="111"/>
                    <a:pt x="2623" y="113"/>
                  </a:cubicBezTo>
                  <a:cubicBezTo>
                    <a:pt x="2620" y="118"/>
                    <a:pt x="2618" y="123"/>
                    <a:pt x="2615" y="128"/>
                  </a:cubicBezTo>
                  <a:cubicBezTo>
                    <a:pt x="2610" y="138"/>
                    <a:pt x="2603" y="147"/>
                    <a:pt x="2598" y="155"/>
                  </a:cubicBezTo>
                  <a:cubicBezTo>
                    <a:pt x="2596" y="157"/>
                    <a:pt x="2595" y="160"/>
                    <a:pt x="2594" y="162"/>
                  </a:cubicBezTo>
                  <a:cubicBezTo>
                    <a:pt x="2593" y="162"/>
                    <a:pt x="2591" y="162"/>
                    <a:pt x="2590" y="162"/>
                  </a:cubicBezTo>
                  <a:cubicBezTo>
                    <a:pt x="2593" y="154"/>
                    <a:pt x="2597" y="144"/>
                    <a:pt x="2600" y="135"/>
                  </a:cubicBezTo>
                  <a:cubicBezTo>
                    <a:pt x="2603" y="127"/>
                    <a:pt x="2606" y="120"/>
                    <a:pt x="2610" y="114"/>
                  </a:cubicBezTo>
                  <a:cubicBezTo>
                    <a:pt x="2610" y="115"/>
                    <a:pt x="2610" y="116"/>
                    <a:pt x="2610" y="116"/>
                  </a:cubicBezTo>
                  <a:cubicBezTo>
                    <a:pt x="2610" y="116"/>
                    <a:pt x="2610" y="115"/>
                    <a:pt x="2611" y="113"/>
                  </a:cubicBezTo>
                  <a:cubicBezTo>
                    <a:pt x="2612" y="111"/>
                    <a:pt x="2614" y="109"/>
                    <a:pt x="2616" y="106"/>
                  </a:cubicBezTo>
                  <a:cubicBezTo>
                    <a:pt x="2620" y="100"/>
                    <a:pt x="2620" y="100"/>
                    <a:pt x="2620" y="100"/>
                  </a:cubicBezTo>
                  <a:cubicBezTo>
                    <a:pt x="2613" y="104"/>
                    <a:pt x="2613" y="104"/>
                    <a:pt x="2613" y="104"/>
                  </a:cubicBezTo>
                  <a:cubicBezTo>
                    <a:pt x="2606" y="109"/>
                    <a:pt x="2598" y="119"/>
                    <a:pt x="2591" y="130"/>
                  </a:cubicBezTo>
                  <a:cubicBezTo>
                    <a:pt x="2588" y="136"/>
                    <a:pt x="2585" y="141"/>
                    <a:pt x="2582" y="146"/>
                  </a:cubicBezTo>
                  <a:cubicBezTo>
                    <a:pt x="2584" y="141"/>
                    <a:pt x="2586" y="136"/>
                    <a:pt x="2588" y="132"/>
                  </a:cubicBezTo>
                  <a:cubicBezTo>
                    <a:pt x="2590" y="125"/>
                    <a:pt x="2591" y="119"/>
                    <a:pt x="2594" y="115"/>
                  </a:cubicBezTo>
                  <a:cubicBezTo>
                    <a:pt x="2595" y="113"/>
                    <a:pt x="2597" y="112"/>
                    <a:pt x="2599" y="110"/>
                  </a:cubicBezTo>
                  <a:cubicBezTo>
                    <a:pt x="2601" y="109"/>
                    <a:pt x="2601" y="107"/>
                    <a:pt x="2602" y="105"/>
                  </a:cubicBezTo>
                  <a:cubicBezTo>
                    <a:pt x="2604" y="105"/>
                    <a:pt x="2605" y="107"/>
                    <a:pt x="2605" y="107"/>
                  </a:cubicBezTo>
                  <a:cubicBezTo>
                    <a:pt x="2605" y="107"/>
                    <a:pt x="2605" y="106"/>
                    <a:pt x="2605" y="106"/>
                  </a:cubicBezTo>
                  <a:cubicBezTo>
                    <a:pt x="2604" y="105"/>
                    <a:pt x="2603" y="104"/>
                    <a:pt x="2601" y="104"/>
                  </a:cubicBezTo>
                  <a:cubicBezTo>
                    <a:pt x="2601" y="104"/>
                    <a:pt x="2601" y="104"/>
                    <a:pt x="2601" y="104"/>
                  </a:cubicBezTo>
                  <a:cubicBezTo>
                    <a:pt x="2601" y="105"/>
                    <a:pt x="2601" y="105"/>
                    <a:pt x="2601" y="105"/>
                  </a:cubicBezTo>
                  <a:cubicBezTo>
                    <a:pt x="2600" y="106"/>
                    <a:pt x="2599" y="107"/>
                    <a:pt x="2597" y="108"/>
                  </a:cubicBezTo>
                  <a:cubicBezTo>
                    <a:pt x="2595" y="109"/>
                    <a:pt x="2593" y="110"/>
                    <a:pt x="2590" y="112"/>
                  </a:cubicBezTo>
                  <a:cubicBezTo>
                    <a:pt x="2586" y="116"/>
                    <a:pt x="2582" y="122"/>
                    <a:pt x="2579" y="128"/>
                  </a:cubicBezTo>
                  <a:cubicBezTo>
                    <a:pt x="2573" y="139"/>
                    <a:pt x="2563" y="151"/>
                    <a:pt x="2558" y="163"/>
                  </a:cubicBezTo>
                  <a:cubicBezTo>
                    <a:pt x="2557" y="164"/>
                    <a:pt x="2557" y="164"/>
                    <a:pt x="2557" y="164"/>
                  </a:cubicBezTo>
                  <a:cubicBezTo>
                    <a:pt x="2557" y="165"/>
                    <a:pt x="2557" y="165"/>
                    <a:pt x="2557" y="166"/>
                  </a:cubicBezTo>
                  <a:cubicBezTo>
                    <a:pt x="2548" y="167"/>
                    <a:pt x="2539" y="168"/>
                    <a:pt x="2530" y="169"/>
                  </a:cubicBezTo>
                  <a:cubicBezTo>
                    <a:pt x="2531" y="167"/>
                    <a:pt x="2531" y="164"/>
                    <a:pt x="2531" y="162"/>
                  </a:cubicBezTo>
                  <a:cubicBezTo>
                    <a:pt x="2533" y="158"/>
                    <a:pt x="2536" y="154"/>
                    <a:pt x="2538" y="150"/>
                  </a:cubicBezTo>
                  <a:cubicBezTo>
                    <a:pt x="2541" y="145"/>
                    <a:pt x="2544" y="139"/>
                    <a:pt x="2547" y="134"/>
                  </a:cubicBezTo>
                  <a:cubicBezTo>
                    <a:pt x="2553" y="124"/>
                    <a:pt x="2558" y="115"/>
                    <a:pt x="2562" y="109"/>
                  </a:cubicBezTo>
                  <a:cubicBezTo>
                    <a:pt x="2565" y="105"/>
                    <a:pt x="2566" y="102"/>
                    <a:pt x="2568" y="100"/>
                  </a:cubicBezTo>
                  <a:cubicBezTo>
                    <a:pt x="2569" y="99"/>
                    <a:pt x="2569" y="97"/>
                    <a:pt x="2570" y="97"/>
                  </a:cubicBezTo>
                  <a:cubicBezTo>
                    <a:pt x="2570" y="96"/>
                    <a:pt x="2571" y="96"/>
                    <a:pt x="2572" y="96"/>
                  </a:cubicBezTo>
                  <a:cubicBezTo>
                    <a:pt x="2572" y="97"/>
                    <a:pt x="2572" y="98"/>
                    <a:pt x="2572" y="98"/>
                  </a:cubicBezTo>
                  <a:cubicBezTo>
                    <a:pt x="2572" y="98"/>
                    <a:pt x="2572" y="97"/>
                    <a:pt x="2572" y="96"/>
                  </a:cubicBezTo>
                  <a:cubicBezTo>
                    <a:pt x="2572" y="96"/>
                    <a:pt x="2572" y="96"/>
                    <a:pt x="2572" y="96"/>
                  </a:cubicBezTo>
                  <a:cubicBezTo>
                    <a:pt x="2572" y="96"/>
                    <a:pt x="2572" y="96"/>
                    <a:pt x="2572" y="96"/>
                  </a:cubicBezTo>
                  <a:cubicBezTo>
                    <a:pt x="2571" y="96"/>
                    <a:pt x="2570" y="96"/>
                    <a:pt x="2569" y="96"/>
                  </a:cubicBezTo>
                  <a:cubicBezTo>
                    <a:pt x="2568" y="97"/>
                    <a:pt x="2568" y="98"/>
                    <a:pt x="2567" y="99"/>
                  </a:cubicBezTo>
                  <a:cubicBezTo>
                    <a:pt x="2565" y="101"/>
                    <a:pt x="2562" y="104"/>
                    <a:pt x="2560" y="107"/>
                  </a:cubicBezTo>
                  <a:cubicBezTo>
                    <a:pt x="2554" y="112"/>
                    <a:pt x="2547" y="121"/>
                    <a:pt x="2540" y="130"/>
                  </a:cubicBezTo>
                  <a:cubicBezTo>
                    <a:pt x="2538" y="133"/>
                    <a:pt x="2535" y="137"/>
                    <a:pt x="2532" y="140"/>
                  </a:cubicBezTo>
                  <a:cubicBezTo>
                    <a:pt x="2532" y="138"/>
                    <a:pt x="2532" y="135"/>
                    <a:pt x="2532" y="132"/>
                  </a:cubicBezTo>
                  <a:cubicBezTo>
                    <a:pt x="2532" y="125"/>
                    <a:pt x="2533" y="118"/>
                    <a:pt x="2533" y="112"/>
                  </a:cubicBezTo>
                  <a:cubicBezTo>
                    <a:pt x="2533" y="108"/>
                    <a:pt x="2533" y="105"/>
                    <a:pt x="2533" y="103"/>
                  </a:cubicBezTo>
                  <a:cubicBezTo>
                    <a:pt x="2533" y="103"/>
                    <a:pt x="2533" y="103"/>
                    <a:pt x="2533" y="103"/>
                  </a:cubicBezTo>
                  <a:cubicBezTo>
                    <a:pt x="2533" y="102"/>
                    <a:pt x="2533" y="102"/>
                    <a:pt x="2533" y="102"/>
                  </a:cubicBezTo>
                  <a:cubicBezTo>
                    <a:pt x="2532" y="104"/>
                    <a:pt x="2530" y="106"/>
                    <a:pt x="2529" y="112"/>
                  </a:cubicBezTo>
                  <a:cubicBezTo>
                    <a:pt x="2527" y="117"/>
                    <a:pt x="2525" y="123"/>
                    <a:pt x="2524" y="131"/>
                  </a:cubicBezTo>
                  <a:cubicBezTo>
                    <a:pt x="2522" y="138"/>
                    <a:pt x="2520" y="145"/>
                    <a:pt x="2518" y="153"/>
                  </a:cubicBezTo>
                  <a:cubicBezTo>
                    <a:pt x="2518" y="155"/>
                    <a:pt x="2518" y="157"/>
                    <a:pt x="2517" y="160"/>
                  </a:cubicBezTo>
                  <a:cubicBezTo>
                    <a:pt x="2516" y="162"/>
                    <a:pt x="2514" y="164"/>
                    <a:pt x="2513" y="166"/>
                  </a:cubicBezTo>
                  <a:cubicBezTo>
                    <a:pt x="2513" y="164"/>
                    <a:pt x="2513" y="162"/>
                    <a:pt x="2512" y="159"/>
                  </a:cubicBezTo>
                  <a:cubicBezTo>
                    <a:pt x="2512" y="150"/>
                    <a:pt x="2511" y="141"/>
                    <a:pt x="2510" y="133"/>
                  </a:cubicBezTo>
                  <a:cubicBezTo>
                    <a:pt x="2508" y="117"/>
                    <a:pt x="2506" y="105"/>
                    <a:pt x="2506" y="105"/>
                  </a:cubicBezTo>
                  <a:cubicBezTo>
                    <a:pt x="2506" y="105"/>
                    <a:pt x="2504" y="117"/>
                    <a:pt x="2502" y="133"/>
                  </a:cubicBezTo>
                  <a:cubicBezTo>
                    <a:pt x="2502" y="134"/>
                    <a:pt x="2502" y="135"/>
                    <a:pt x="2502" y="136"/>
                  </a:cubicBezTo>
                  <a:cubicBezTo>
                    <a:pt x="2502" y="133"/>
                    <a:pt x="2501" y="130"/>
                    <a:pt x="2501" y="127"/>
                  </a:cubicBezTo>
                  <a:cubicBezTo>
                    <a:pt x="2501" y="118"/>
                    <a:pt x="2499" y="111"/>
                    <a:pt x="2497" y="106"/>
                  </a:cubicBezTo>
                  <a:cubicBezTo>
                    <a:pt x="2496" y="101"/>
                    <a:pt x="2495" y="98"/>
                    <a:pt x="2495" y="98"/>
                  </a:cubicBezTo>
                  <a:cubicBezTo>
                    <a:pt x="2495" y="98"/>
                    <a:pt x="2495" y="101"/>
                    <a:pt x="2495" y="106"/>
                  </a:cubicBezTo>
                  <a:cubicBezTo>
                    <a:pt x="2495" y="112"/>
                    <a:pt x="2495" y="118"/>
                    <a:pt x="2494" y="126"/>
                  </a:cubicBezTo>
                  <a:cubicBezTo>
                    <a:pt x="2493" y="130"/>
                    <a:pt x="2493" y="135"/>
                    <a:pt x="2492" y="139"/>
                  </a:cubicBezTo>
                  <a:cubicBezTo>
                    <a:pt x="2492" y="143"/>
                    <a:pt x="2491" y="148"/>
                    <a:pt x="2490" y="152"/>
                  </a:cubicBezTo>
                  <a:cubicBezTo>
                    <a:pt x="2489" y="159"/>
                    <a:pt x="2488" y="165"/>
                    <a:pt x="2488" y="172"/>
                  </a:cubicBezTo>
                  <a:cubicBezTo>
                    <a:pt x="2487" y="169"/>
                    <a:pt x="2486" y="166"/>
                    <a:pt x="2486" y="163"/>
                  </a:cubicBezTo>
                  <a:cubicBezTo>
                    <a:pt x="2485" y="158"/>
                    <a:pt x="2484" y="151"/>
                    <a:pt x="2482" y="143"/>
                  </a:cubicBezTo>
                  <a:cubicBezTo>
                    <a:pt x="2481" y="139"/>
                    <a:pt x="2481" y="135"/>
                    <a:pt x="2480" y="132"/>
                  </a:cubicBezTo>
                  <a:cubicBezTo>
                    <a:pt x="2480" y="129"/>
                    <a:pt x="2479" y="125"/>
                    <a:pt x="2479" y="122"/>
                  </a:cubicBezTo>
                  <a:cubicBezTo>
                    <a:pt x="2478" y="118"/>
                    <a:pt x="2478" y="115"/>
                    <a:pt x="2478" y="112"/>
                  </a:cubicBezTo>
                  <a:cubicBezTo>
                    <a:pt x="2477" y="111"/>
                    <a:pt x="2477" y="109"/>
                    <a:pt x="2477" y="108"/>
                  </a:cubicBezTo>
                  <a:cubicBezTo>
                    <a:pt x="2477" y="107"/>
                    <a:pt x="2477" y="106"/>
                    <a:pt x="2477" y="105"/>
                  </a:cubicBezTo>
                  <a:cubicBezTo>
                    <a:pt x="2478" y="101"/>
                    <a:pt x="2478" y="98"/>
                    <a:pt x="2477" y="98"/>
                  </a:cubicBezTo>
                  <a:cubicBezTo>
                    <a:pt x="2477" y="98"/>
                    <a:pt x="2478" y="99"/>
                    <a:pt x="2477" y="100"/>
                  </a:cubicBezTo>
                  <a:cubicBezTo>
                    <a:pt x="2477" y="101"/>
                    <a:pt x="2476" y="102"/>
                    <a:pt x="2475" y="104"/>
                  </a:cubicBezTo>
                  <a:cubicBezTo>
                    <a:pt x="2475" y="105"/>
                    <a:pt x="2474" y="106"/>
                    <a:pt x="2474" y="108"/>
                  </a:cubicBezTo>
                  <a:cubicBezTo>
                    <a:pt x="2473" y="110"/>
                    <a:pt x="2473" y="111"/>
                    <a:pt x="2473" y="112"/>
                  </a:cubicBezTo>
                  <a:cubicBezTo>
                    <a:pt x="2472" y="115"/>
                    <a:pt x="2472" y="118"/>
                    <a:pt x="2471" y="121"/>
                  </a:cubicBezTo>
                  <a:cubicBezTo>
                    <a:pt x="2471" y="125"/>
                    <a:pt x="2470" y="129"/>
                    <a:pt x="2470" y="132"/>
                  </a:cubicBezTo>
                  <a:cubicBezTo>
                    <a:pt x="2470" y="136"/>
                    <a:pt x="2469" y="140"/>
                    <a:pt x="2469" y="144"/>
                  </a:cubicBezTo>
                  <a:cubicBezTo>
                    <a:pt x="2469" y="145"/>
                    <a:pt x="2469" y="146"/>
                    <a:pt x="2469" y="147"/>
                  </a:cubicBezTo>
                  <a:cubicBezTo>
                    <a:pt x="2469" y="146"/>
                    <a:pt x="2469" y="146"/>
                    <a:pt x="2469" y="145"/>
                  </a:cubicBezTo>
                  <a:cubicBezTo>
                    <a:pt x="2467" y="141"/>
                    <a:pt x="2465" y="136"/>
                    <a:pt x="2463" y="132"/>
                  </a:cubicBezTo>
                  <a:cubicBezTo>
                    <a:pt x="2461" y="128"/>
                    <a:pt x="2459" y="125"/>
                    <a:pt x="2457" y="121"/>
                  </a:cubicBezTo>
                  <a:cubicBezTo>
                    <a:pt x="2456" y="118"/>
                    <a:pt x="2454" y="114"/>
                    <a:pt x="2453" y="111"/>
                  </a:cubicBezTo>
                  <a:cubicBezTo>
                    <a:pt x="2452" y="108"/>
                    <a:pt x="2451" y="105"/>
                    <a:pt x="2450" y="102"/>
                  </a:cubicBezTo>
                  <a:cubicBezTo>
                    <a:pt x="2448" y="100"/>
                    <a:pt x="2447" y="99"/>
                    <a:pt x="2446" y="97"/>
                  </a:cubicBezTo>
                  <a:cubicBezTo>
                    <a:pt x="2445" y="96"/>
                    <a:pt x="2444" y="96"/>
                    <a:pt x="2444" y="96"/>
                  </a:cubicBezTo>
                  <a:cubicBezTo>
                    <a:pt x="2444" y="96"/>
                    <a:pt x="2445" y="97"/>
                    <a:pt x="2445" y="98"/>
                  </a:cubicBezTo>
                  <a:cubicBezTo>
                    <a:pt x="2446" y="99"/>
                    <a:pt x="2447" y="101"/>
                    <a:pt x="2448" y="103"/>
                  </a:cubicBezTo>
                  <a:cubicBezTo>
                    <a:pt x="2448" y="105"/>
                    <a:pt x="2448" y="109"/>
                    <a:pt x="2449" y="112"/>
                  </a:cubicBezTo>
                  <a:cubicBezTo>
                    <a:pt x="2449" y="115"/>
                    <a:pt x="2450" y="119"/>
                    <a:pt x="2450" y="123"/>
                  </a:cubicBezTo>
                  <a:cubicBezTo>
                    <a:pt x="2451" y="128"/>
                    <a:pt x="2453" y="132"/>
                    <a:pt x="2454" y="136"/>
                  </a:cubicBezTo>
                  <a:cubicBezTo>
                    <a:pt x="2455" y="140"/>
                    <a:pt x="2456" y="144"/>
                    <a:pt x="2457" y="148"/>
                  </a:cubicBezTo>
                  <a:cubicBezTo>
                    <a:pt x="2457" y="149"/>
                    <a:pt x="2457" y="150"/>
                    <a:pt x="2457" y="150"/>
                  </a:cubicBezTo>
                  <a:cubicBezTo>
                    <a:pt x="2452" y="145"/>
                    <a:pt x="2448" y="140"/>
                    <a:pt x="2445" y="134"/>
                  </a:cubicBezTo>
                  <a:cubicBezTo>
                    <a:pt x="2442" y="127"/>
                    <a:pt x="2440" y="120"/>
                    <a:pt x="2439" y="115"/>
                  </a:cubicBezTo>
                  <a:cubicBezTo>
                    <a:pt x="2438" y="110"/>
                    <a:pt x="2438" y="107"/>
                    <a:pt x="2438" y="107"/>
                  </a:cubicBezTo>
                  <a:cubicBezTo>
                    <a:pt x="2438" y="107"/>
                    <a:pt x="2437" y="110"/>
                    <a:pt x="2437" y="115"/>
                  </a:cubicBezTo>
                  <a:cubicBezTo>
                    <a:pt x="2436" y="120"/>
                    <a:pt x="2436" y="128"/>
                    <a:pt x="2438" y="136"/>
                  </a:cubicBezTo>
                  <a:cubicBezTo>
                    <a:pt x="2441" y="152"/>
                    <a:pt x="2453" y="166"/>
                    <a:pt x="2463" y="175"/>
                  </a:cubicBezTo>
                  <a:cubicBezTo>
                    <a:pt x="2464" y="177"/>
                    <a:pt x="2464" y="178"/>
                    <a:pt x="2465" y="179"/>
                  </a:cubicBezTo>
                  <a:cubicBezTo>
                    <a:pt x="2460" y="180"/>
                    <a:pt x="2456" y="181"/>
                    <a:pt x="2451" y="181"/>
                  </a:cubicBezTo>
                  <a:cubicBezTo>
                    <a:pt x="2450" y="180"/>
                    <a:pt x="2449" y="178"/>
                    <a:pt x="2448" y="176"/>
                  </a:cubicBezTo>
                  <a:cubicBezTo>
                    <a:pt x="2444" y="169"/>
                    <a:pt x="2438" y="162"/>
                    <a:pt x="2433" y="155"/>
                  </a:cubicBezTo>
                  <a:cubicBezTo>
                    <a:pt x="2427" y="148"/>
                    <a:pt x="2423" y="140"/>
                    <a:pt x="2418" y="133"/>
                  </a:cubicBezTo>
                  <a:cubicBezTo>
                    <a:pt x="2414" y="126"/>
                    <a:pt x="2409" y="120"/>
                    <a:pt x="2405" y="116"/>
                  </a:cubicBezTo>
                  <a:cubicBezTo>
                    <a:pt x="2401" y="112"/>
                    <a:pt x="2398" y="111"/>
                    <a:pt x="2398" y="111"/>
                  </a:cubicBezTo>
                  <a:cubicBezTo>
                    <a:pt x="2398" y="111"/>
                    <a:pt x="2401" y="113"/>
                    <a:pt x="2403" y="118"/>
                  </a:cubicBezTo>
                  <a:cubicBezTo>
                    <a:pt x="2406" y="122"/>
                    <a:pt x="2409" y="128"/>
                    <a:pt x="2412" y="136"/>
                  </a:cubicBezTo>
                  <a:cubicBezTo>
                    <a:pt x="2414" y="144"/>
                    <a:pt x="2417" y="153"/>
                    <a:pt x="2422" y="162"/>
                  </a:cubicBezTo>
                  <a:cubicBezTo>
                    <a:pt x="2426" y="170"/>
                    <a:pt x="2431" y="178"/>
                    <a:pt x="2436" y="184"/>
                  </a:cubicBezTo>
                  <a:cubicBezTo>
                    <a:pt x="2434" y="184"/>
                    <a:pt x="2433" y="185"/>
                    <a:pt x="2431" y="185"/>
                  </a:cubicBezTo>
                  <a:cubicBezTo>
                    <a:pt x="2431" y="184"/>
                    <a:pt x="2431" y="184"/>
                    <a:pt x="2430" y="183"/>
                  </a:cubicBezTo>
                  <a:cubicBezTo>
                    <a:pt x="2427" y="177"/>
                    <a:pt x="2422" y="170"/>
                    <a:pt x="2417" y="163"/>
                  </a:cubicBezTo>
                  <a:cubicBezTo>
                    <a:pt x="2412" y="157"/>
                    <a:pt x="2408" y="150"/>
                    <a:pt x="2405" y="143"/>
                  </a:cubicBezTo>
                  <a:cubicBezTo>
                    <a:pt x="2403" y="139"/>
                    <a:pt x="2401" y="136"/>
                    <a:pt x="2399" y="133"/>
                  </a:cubicBezTo>
                  <a:cubicBezTo>
                    <a:pt x="2397" y="131"/>
                    <a:pt x="2396" y="128"/>
                    <a:pt x="2395" y="126"/>
                  </a:cubicBezTo>
                  <a:cubicBezTo>
                    <a:pt x="2394" y="124"/>
                    <a:pt x="2392" y="122"/>
                    <a:pt x="2391" y="121"/>
                  </a:cubicBezTo>
                  <a:cubicBezTo>
                    <a:pt x="2390" y="120"/>
                    <a:pt x="2389" y="120"/>
                    <a:pt x="2389" y="120"/>
                  </a:cubicBezTo>
                  <a:cubicBezTo>
                    <a:pt x="2389" y="120"/>
                    <a:pt x="2390" y="121"/>
                    <a:pt x="2391" y="122"/>
                  </a:cubicBezTo>
                  <a:cubicBezTo>
                    <a:pt x="2391" y="123"/>
                    <a:pt x="2392" y="124"/>
                    <a:pt x="2393" y="127"/>
                  </a:cubicBezTo>
                  <a:cubicBezTo>
                    <a:pt x="2393" y="129"/>
                    <a:pt x="2394" y="132"/>
                    <a:pt x="2395" y="135"/>
                  </a:cubicBezTo>
                  <a:cubicBezTo>
                    <a:pt x="2395" y="136"/>
                    <a:pt x="2395" y="136"/>
                    <a:pt x="2395" y="136"/>
                  </a:cubicBezTo>
                  <a:cubicBezTo>
                    <a:pt x="2392" y="136"/>
                    <a:pt x="2389" y="137"/>
                    <a:pt x="2386" y="138"/>
                  </a:cubicBezTo>
                  <a:cubicBezTo>
                    <a:pt x="2383" y="139"/>
                    <a:pt x="2379" y="142"/>
                    <a:pt x="2375" y="144"/>
                  </a:cubicBezTo>
                  <a:cubicBezTo>
                    <a:pt x="2372" y="145"/>
                    <a:pt x="2369" y="147"/>
                    <a:pt x="2365" y="149"/>
                  </a:cubicBezTo>
                  <a:cubicBezTo>
                    <a:pt x="2366" y="148"/>
                    <a:pt x="2367" y="147"/>
                    <a:pt x="2367" y="146"/>
                  </a:cubicBezTo>
                  <a:cubicBezTo>
                    <a:pt x="2369" y="141"/>
                    <a:pt x="2369" y="141"/>
                    <a:pt x="2369" y="141"/>
                  </a:cubicBezTo>
                  <a:cubicBezTo>
                    <a:pt x="2364" y="143"/>
                    <a:pt x="2364" y="143"/>
                    <a:pt x="2364" y="143"/>
                  </a:cubicBezTo>
                  <a:cubicBezTo>
                    <a:pt x="2361" y="144"/>
                    <a:pt x="2359" y="146"/>
                    <a:pt x="2358" y="148"/>
                  </a:cubicBezTo>
                  <a:cubicBezTo>
                    <a:pt x="2357" y="148"/>
                    <a:pt x="2357" y="148"/>
                    <a:pt x="2357" y="148"/>
                  </a:cubicBezTo>
                  <a:cubicBezTo>
                    <a:pt x="2357" y="148"/>
                    <a:pt x="2357" y="148"/>
                    <a:pt x="2357" y="148"/>
                  </a:cubicBezTo>
                  <a:cubicBezTo>
                    <a:pt x="2357" y="149"/>
                    <a:pt x="2357" y="149"/>
                    <a:pt x="2357" y="149"/>
                  </a:cubicBezTo>
                  <a:cubicBezTo>
                    <a:pt x="2355" y="151"/>
                    <a:pt x="2352" y="153"/>
                    <a:pt x="2348" y="156"/>
                  </a:cubicBezTo>
                  <a:cubicBezTo>
                    <a:pt x="2343" y="160"/>
                    <a:pt x="2337" y="165"/>
                    <a:pt x="2331" y="169"/>
                  </a:cubicBezTo>
                  <a:cubicBezTo>
                    <a:pt x="2328" y="172"/>
                    <a:pt x="2325" y="174"/>
                    <a:pt x="2322" y="176"/>
                  </a:cubicBezTo>
                  <a:cubicBezTo>
                    <a:pt x="2320" y="178"/>
                    <a:pt x="2320" y="178"/>
                    <a:pt x="2320" y="178"/>
                  </a:cubicBezTo>
                  <a:cubicBezTo>
                    <a:pt x="2317" y="180"/>
                    <a:pt x="2317" y="180"/>
                    <a:pt x="2317" y="180"/>
                  </a:cubicBezTo>
                  <a:cubicBezTo>
                    <a:pt x="2316" y="181"/>
                    <a:pt x="2314" y="183"/>
                    <a:pt x="2313" y="184"/>
                  </a:cubicBezTo>
                  <a:cubicBezTo>
                    <a:pt x="2308" y="189"/>
                    <a:pt x="2302" y="194"/>
                    <a:pt x="2298" y="198"/>
                  </a:cubicBezTo>
                  <a:cubicBezTo>
                    <a:pt x="2295" y="201"/>
                    <a:pt x="2293" y="203"/>
                    <a:pt x="2291" y="206"/>
                  </a:cubicBezTo>
                  <a:cubicBezTo>
                    <a:pt x="2290" y="207"/>
                    <a:pt x="2289" y="208"/>
                    <a:pt x="2288" y="209"/>
                  </a:cubicBezTo>
                  <a:cubicBezTo>
                    <a:pt x="2288" y="209"/>
                    <a:pt x="2288" y="209"/>
                    <a:pt x="2287" y="209"/>
                  </a:cubicBezTo>
                  <a:cubicBezTo>
                    <a:pt x="2287" y="208"/>
                    <a:pt x="2288" y="208"/>
                    <a:pt x="2288" y="207"/>
                  </a:cubicBezTo>
                  <a:cubicBezTo>
                    <a:pt x="2297" y="193"/>
                    <a:pt x="2308" y="175"/>
                    <a:pt x="2319" y="161"/>
                  </a:cubicBezTo>
                  <a:cubicBezTo>
                    <a:pt x="2322" y="157"/>
                    <a:pt x="2324" y="154"/>
                    <a:pt x="2327" y="152"/>
                  </a:cubicBezTo>
                  <a:cubicBezTo>
                    <a:pt x="2328" y="151"/>
                    <a:pt x="2330" y="150"/>
                    <a:pt x="2331" y="149"/>
                  </a:cubicBezTo>
                  <a:cubicBezTo>
                    <a:pt x="2332" y="148"/>
                    <a:pt x="2332" y="148"/>
                    <a:pt x="2333" y="147"/>
                  </a:cubicBezTo>
                  <a:cubicBezTo>
                    <a:pt x="2333" y="147"/>
                    <a:pt x="2333" y="147"/>
                    <a:pt x="2333" y="147"/>
                  </a:cubicBezTo>
                  <a:cubicBezTo>
                    <a:pt x="2334" y="147"/>
                    <a:pt x="2334" y="146"/>
                    <a:pt x="2335" y="146"/>
                  </a:cubicBezTo>
                  <a:cubicBezTo>
                    <a:pt x="2335" y="146"/>
                    <a:pt x="2335" y="146"/>
                    <a:pt x="2335" y="146"/>
                  </a:cubicBezTo>
                  <a:cubicBezTo>
                    <a:pt x="2335" y="146"/>
                    <a:pt x="2335" y="146"/>
                    <a:pt x="2335" y="146"/>
                  </a:cubicBezTo>
                  <a:cubicBezTo>
                    <a:pt x="2336" y="146"/>
                    <a:pt x="2336" y="146"/>
                    <a:pt x="2336" y="146"/>
                  </a:cubicBezTo>
                  <a:cubicBezTo>
                    <a:pt x="2337" y="147"/>
                    <a:pt x="2337" y="148"/>
                    <a:pt x="2337" y="149"/>
                  </a:cubicBezTo>
                  <a:cubicBezTo>
                    <a:pt x="2337" y="150"/>
                    <a:pt x="2336" y="151"/>
                    <a:pt x="2336" y="151"/>
                  </a:cubicBezTo>
                  <a:cubicBezTo>
                    <a:pt x="2336" y="151"/>
                    <a:pt x="2337" y="151"/>
                    <a:pt x="2338" y="149"/>
                  </a:cubicBezTo>
                  <a:cubicBezTo>
                    <a:pt x="2338" y="148"/>
                    <a:pt x="2338" y="147"/>
                    <a:pt x="2338" y="146"/>
                  </a:cubicBezTo>
                  <a:cubicBezTo>
                    <a:pt x="2337" y="145"/>
                    <a:pt x="2337" y="145"/>
                    <a:pt x="2336" y="144"/>
                  </a:cubicBezTo>
                  <a:cubicBezTo>
                    <a:pt x="2336" y="144"/>
                    <a:pt x="2336" y="143"/>
                    <a:pt x="2335" y="144"/>
                  </a:cubicBezTo>
                  <a:cubicBezTo>
                    <a:pt x="2334" y="144"/>
                    <a:pt x="2334" y="144"/>
                    <a:pt x="2333" y="144"/>
                  </a:cubicBezTo>
                  <a:cubicBezTo>
                    <a:pt x="2333" y="144"/>
                    <a:pt x="2333" y="144"/>
                    <a:pt x="2333" y="144"/>
                  </a:cubicBezTo>
                  <a:cubicBezTo>
                    <a:pt x="2332" y="144"/>
                    <a:pt x="2332" y="145"/>
                    <a:pt x="2331" y="145"/>
                  </a:cubicBezTo>
                  <a:cubicBezTo>
                    <a:pt x="2331" y="145"/>
                    <a:pt x="2330" y="145"/>
                    <a:pt x="2329" y="146"/>
                  </a:cubicBezTo>
                  <a:cubicBezTo>
                    <a:pt x="2327" y="146"/>
                    <a:pt x="2326" y="147"/>
                    <a:pt x="2324" y="148"/>
                  </a:cubicBezTo>
                  <a:cubicBezTo>
                    <a:pt x="2321" y="150"/>
                    <a:pt x="2317" y="153"/>
                    <a:pt x="2314" y="156"/>
                  </a:cubicBezTo>
                  <a:cubicBezTo>
                    <a:pt x="2304" y="164"/>
                    <a:pt x="2294" y="175"/>
                    <a:pt x="2286" y="185"/>
                  </a:cubicBezTo>
                  <a:cubicBezTo>
                    <a:pt x="2286" y="183"/>
                    <a:pt x="2287" y="180"/>
                    <a:pt x="2288" y="178"/>
                  </a:cubicBezTo>
                  <a:cubicBezTo>
                    <a:pt x="2289" y="173"/>
                    <a:pt x="2290" y="169"/>
                    <a:pt x="2291" y="165"/>
                  </a:cubicBezTo>
                  <a:cubicBezTo>
                    <a:pt x="2294" y="158"/>
                    <a:pt x="2299" y="150"/>
                    <a:pt x="2301" y="145"/>
                  </a:cubicBezTo>
                  <a:cubicBezTo>
                    <a:pt x="2304" y="140"/>
                    <a:pt x="2306" y="136"/>
                    <a:pt x="2307" y="134"/>
                  </a:cubicBezTo>
                  <a:cubicBezTo>
                    <a:pt x="2307" y="135"/>
                    <a:pt x="2308" y="135"/>
                    <a:pt x="2308" y="135"/>
                  </a:cubicBezTo>
                  <a:cubicBezTo>
                    <a:pt x="2308" y="135"/>
                    <a:pt x="2307" y="135"/>
                    <a:pt x="2307" y="134"/>
                  </a:cubicBezTo>
                  <a:cubicBezTo>
                    <a:pt x="2307" y="134"/>
                    <a:pt x="2307" y="134"/>
                    <a:pt x="2307" y="134"/>
                  </a:cubicBezTo>
                  <a:cubicBezTo>
                    <a:pt x="2307" y="134"/>
                    <a:pt x="2307" y="134"/>
                    <a:pt x="2307" y="134"/>
                  </a:cubicBezTo>
                  <a:cubicBezTo>
                    <a:pt x="2306" y="135"/>
                    <a:pt x="2303" y="138"/>
                    <a:pt x="2298" y="143"/>
                  </a:cubicBezTo>
                  <a:cubicBezTo>
                    <a:pt x="2294" y="148"/>
                    <a:pt x="2289" y="153"/>
                    <a:pt x="2283" y="161"/>
                  </a:cubicBezTo>
                  <a:cubicBezTo>
                    <a:pt x="2281" y="166"/>
                    <a:pt x="2279" y="170"/>
                    <a:pt x="2278" y="174"/>
                  </a:cubicBezTo>
                  <a:cubicBezTo>
                    <a:pt x="2276" y="178"/>
                    <a:pt x="2274" y="182"/>
                    <a:pt x="2271" y="186"/>
                  </a:cubicBezTo>
                  <a:cubicBezTo>
                    <a:pt x="2269" y="190"/>
                    <a:pt x="2267" y="194"/>
                    <a:pt x="2265" y="198"/>
                  </a:cubicBezTo>
                  <a:cubicBezTo>
                    <a:pt x="2263" y="200"/>
                    <a:pt x="2262" y="202"/>
                    <a:pt x="2262" y="205"/>
                  </a:cubicBezTo>
                  <a:cubicBezTo>
                    <a:pt x="2261" y="206"/>
                    <a:pt x="2261" y="207"/>
                    <a:pt x="2260" y="208"/>
                  </a:cubicBezTo>
                  <a:cubicBezTo>
                    <a:pt x="2260" y="210"/>
                    <a:pt x="2260" y="210"/>
                    <a:pt x="2260" y="210"/>
                  </a:cubicBezTo>
                  <a:cubicBezTo>
                    <a:pt x="2260" y="209"/>
                    <a:pt x="2260" y="210"/>
                    <a:pt x="2259" y="211"/>
                  </a:cubicBezTo>
                  <a:cubicBezTo>
                    <a:pt x="2259" y="211"/>
                    <a:pt x="2259" y="211"/>
                    <a:pt x="2259" y="212"/>
                  </a:cubicBezTo>
                  <a:cubicBezTo>
                    <a:pt x="2258" y="212"/>
                    <a:pt x="2256" y="212"/>
                    <a:pt x="2254" y="212"/>
                  </a:cubicBezTo>
                  <a:cubicBezTo>
                    <a:pt x="2256" y="208"/>
                    <a:pt x="2257" y="204"/>
                    <a:pt x="2258" y="199"/>
                  </a:cubicBezTo>
                  <a:cubicBezTo>
                    <a:pt x="2259" y="196"/>
                    <a:pt x="2259" y="192"/>
                    <a:pt x="2260" y="186"/>
                  </a:cubicBezTo>
                  <a:cubicBezTo>
                    <a:pt x="2260" y="182"/>
                    <a:pt x="2262" y="177"/>
                    <a:pt x="2262" y="172"/>
                  </a:cubicBezTo>
                  <a:cubicBezTo>
                    <a:pt x="2263" y="162"/>
                    <a:pt x="2264" y="154"/>
                    <a:pt x="2265" y="148"/>
                  </a:cubicBezTo>
                  <a:cubicBezTo>
                    <a:pt x="2267" y="148"/>
                    <a:pt x="2267" y="150"/>
                    <a:pt x="2268" y="151"/>
                  </a:cubicBezTo>
                  <a:cubicBezTo>
                    <a:pt x="2268" y="152"/>
                    <a:pt x="2268" y="153"/>
                    <a:pt x="2268" y="153"/>
                  </a:cubicBezTo>
                  <a:cubicBezTo>
                    <a:pt x="2268" y="153"/>
                    <a:pt x="2268" y="152"/>
                    <a:pt x="2268" y="151"/>
                  </a:cubicBezTo>
                  <a:cubicBezTo>
                    <a:pt x="2269" y="150"/>
                    <a:pt x="2269" y="149"/>
                    <a:pt x="2268" y="148"/>
                  </a:cubicBezTo>
                  <a:cubicBezTo>
                    <a:pt x="2267" y="146"/>
                    <a:pt x="2266" y="145"/>
                    <a:pt x="2264" y="145"/>
                  </a:cubicBezTo>
                  <a:cubicBezTo>
                    <a:pt x="2263" y="145"/>
                    <a:pt x="2263" y="145"/>
                    <a:pt x="2263" y="145"/>
                  </a:cubicBezTo>
                  <a:cubicBezTo>
                    <a:pt x="2263" y="146"/>
                    <a:pt x="2263" y="146"/>
                    <a:pt x="2263" y="146"/>
                  </a:cubicBezTo>
                  <a:cubicBezTo>
                    <a:pt x="2259" y="151"/>
                    <a:pt x="2255" y="160"/>
                    <a:pt x="2252" y="169"/>
                  </a:cubicBezTo>
                  <a:cubicBezTo>
                    <a:pt x="2250" y="174"/>
                    <a:pt x="2248" y="178"/>
                    <a:pt x="2246" y="183"/>
                  </a:cubicBezTo>
                  <a:cubicBezTo>
                    <a:pt x="2245" y="188"/>
                    <a:pt x="2244" y="193"/>
                    <a:pt x="2243" y="197"/>
                  </a:cubicBezTo>
                  <a:cubicBezTo>
                    <a:pt x="2242" y="204"/>
                    <a:pt x="2243" y="209"/>
                    <a:pt x="2244" y="212"/>
                  </a:cubicBezTo>
                  <a:cubicBezTo>
                    <a:pt x="2240" y="212"/>
                    <a:pt x="2236" y="213"/>
                    <a:pt x="2232" y="212"/>
                  </a:cubicBezTo>
                  <a:cubicBezTo>
                    <a:pt x="2233" y="211"/>
                    <a:pt x="2233" y="210"/>
                    <a:pt x="2233" y="208"/>
                  </a:cubicBezTo>
                  <a:cubicBezTo>
                    <a:pt x="2233" y="203"/>
                    <a:pt x="2233" y="197"/>
                    <a:pt x="2234" y="189"/>
                  </a:cubicBezTo>
                  <a:cubicBezTo>
                    <a:pt x="2234" y="181"/>
                    <a:pt x="2233" y="174"/>
                    <a:pt x="2233" y="168"/>
                  </a:cubicBezTo>
                  <a:cubicBezTo>
                    <a:pt x="2233" y="165"/>
                    <a:pt x="2233" y="162"/>
                    <a:pt x="2233" y="160"/>
                  </a:cubicBezTo>
                  <a:cubicBezTo>
                    <a:pt x="2233" y="157"/>
                    <a:pt x="2234" y="155"/>
                    <a:pt x="2234" y="153"/>
                  </a:cubicBezTo>
                  <a:cubicBezTo>
                    <a:pt x="2235" y="149"/>
                    <a:pt x="2235" y="147"/>
                    <a:pt x="2235" y="147"/>
                  </a:cubicBezTo>
                  <a:cubicBezTo>
                    <a:pt x="2235" y="147"/>
                    <a:pt x="2234" y="149"/>
                    <a:pt x="2232" y="152"/>
                  </a:cubicBezTo>
                  <a:cubicBezTo>
                    <a:pt x="2231" y="154"/>
                    <a:pt x="2230" y="156"/>
                    <a:pt x="2228" y="159"/>
                  </a:cubicBezTo>
                  <a:cubicBezTo>
                    <a:pt x="2227" y="161"/>
                    <a:pt x="2226" y="164"/>
                    <a:pt x="2225" y="167"/>
                  </a:cubicBezTo>
                  <a:cubicBezTo>
                    <a:pt x="2224" y="174"/>
                    <a:pt x="2223" y="181"/>
                    <a:pt x="2221" y="187"/>
                  </a:cubicBezTo>
                  <a:cubicBezTo>
                    <a:pt x="2219" y="194"/>
                    <a:pt x="2218" y="201"/>
                    <a:pt x="2218" y="207"/>
                  </a:cubicBezTo>
                  <a:cubicBezTo>
                    <a:pt x="2218" y="209"/>
                    <a:pt x="2218" y="211"/>
                    <a:pt x="2218" y="212"/>
                  </a:cubicBezTo>
                  <a:cubicBezTo>
                    <a:pt x="2217" y="212"/>
                    <a:pt x="2216" y="212"/>
                    <a:pt x="2215" y="212"/>
                  </a:cubicBezTo>
                  <a:cubicBezTo>
                    <a:pt x="2216" y="209"/>
                    <a:pt x="2216" y="206"/>
                    <a:pt x="2215" y="202"/>
                  </a:cubicBezTo>
                  <a:cubicBezTo>
                    <a:pt x="2214" y="197"/>
                    <a:pt x="2213" y="191"/>
                    <a:pt x="2212" y="185"/>
                  </a:cubicBezTo>
                  <a:cubicBezTo>
                    <a:pt x="2212" y="182"/>
                    <a:pt x="2212" y="179"/>
                    <a:pt x="2211" y="176"/>
                  </a:cubicBezTo>
                  <a:cubicBezTo>
                    <a:pt x="2211" y="172"/>
                    <a:pt x="2210" y="170"/>
                    <a:pt x="2209" y="167"/>
                  </a:cubicBezTo>
                  <a:cubicBezTo>
                    <a:pt x="2208" y="161"/>
                    <a:pt x="2208" y="157"/>
                    <a:pt x="2208" y="153"/>
                  </a:cubicBezTo>
                  <a:cubicBezTo>
                    <a:pt x="2208" y="151"/>
                    <a:pt x="2209" y="150"/>
                    <a:pt x="2209" y="150"/>
                  </a:cubicBezTo>
                  <a:cubicBezTo>
                    <a:pt x="2210" y="149"/>
                    <a:pt x="2211" y="149"/>
                    <a:pt x="2211" y="149"/>
                  </a:cubicBezTo>
                  <a:cubicBezTo>
                    <a:pt x="2211" y="149"/>
                    <a:pt x="2210" y="149"/>
                    <a:pt x="2209" y="149"/>
                  </a:cubicBezTo>
                  <a:cubicBezTo>
                    <a:pt x="2208" y="149"/>
                    <a:pt x="2207" y="151"/>
                    <a:pt x="2206" y="152"/>
                  </a:cubicBezTo>
                  <a:cubicBezTo>
                    <a:pt x="2204" y="156"/>
                    <a:pt x="2203" y="161"/>
                    <a:pt x="2202" y="167"/>
                  </a:cubicBezTo>
                  <a:cubicBezTo>
                    <a:pt x="2202" y="170"/>
                    <a:pt x="2201" y="173"/>
                    <a:pt x="2201" y="176"/>
                  </a:cubicBezTo>
                  <a:cubicBezTo>
                    <a:pt x="2201" y="179"/>
                    <a:pt x="2200" y="182"/>
                    <a:pt x="2200" y="185"/>
                  </a:cubicBezTo>
                  <a:cubicBezTo>
                    <a:pt x="2200" y="187"/>
                    <a:pt x="2200" y="188"/>
                    <a:pt x="2200" y="189"/>
                  </a:cubicBezTo>
                  <a:cubicBezTo>
                    <a:pt x="2196" y="184"/>
                    <a:pt x="2193" y="179"/>
                    <a:pt x="2191" y="174"/>
                  </a:cubicBezTo>
                  <a:cubicBezTo>
                    <a:pt x="2190" y="171"/>
                    <a:pt x="2189" y="169"/>
                    <a:pt x="2188" y="167"/>
                  </a:cubicBezTo>
                  <a:cubicBezTo>
                    <a:pt x="2187" y="164"/>
                    <a:pt x="2186" y="163"/>
                    <a:pt x="2185" y="162"/>
                  </a:cubicBezTo>
                  <a:cubicBezTo>
                    <a:pt x="2183" y="159"/>
                    <a:pt x="2182" y="158"/>
                    <a:pt x="2182" y="158"/>
                  </a:cubicBezTo>
                  <a:cubicBezTo>
                    <a:pt x="2182" y="158"/>
                    <a:pt x="2182" y="160"/>
                    <a:pt x="2183" y="163"/>
                  </a:cubicBezTo>
                  <a:cubicBezTo>
                    <a:pt x="2184" y="166"/>
                    <a:pt x="2184" y="170"/>
                    <a:pt x="2184" y="175"/>
                  </a:cubicBezTo>
                  <a:cubicBezTo>
                    <a:pt x="2184" y="178"/>
                    <a:pt x="2184" y="181"/>
                    <a:pt x="2185" y="185"/>
                  </a:cubicBezTo>
                  <a:cubicBezTo>
                    <a:pt x="2180" y="179"/>
                    <a:pt x="2176" y="174"/>
                    <a:pt x="2171" y="169"/>
                  </a:cubicBezTo>
                  <a:cubicBezTo>
                    <a:pt x="2167" y="165"/>
                    <a:pt x="2163" y="162"/>
                    <a:pt x="2160" y="160"/>
                  </a:cubicBezTo>
                  <a:cubicBezTo>
                    <a:pt x="2157" y="158"/>
                    <a:pt x="2155" y="158"/>
                    <a:pt x="2155" y="158"/>
                  </a:cubicBezTo>
                  <a:cubicBezTo>
                    <a:pt x="2155" y="158"/>
                    <a:pt x="2157" y="159"/>
                    <a:pt x="2159" y="162"/>
                  </a:cubicBezTo>
                  <a:cubicBezTo>
                    <a:pt x="2159" y="163"/>
                    <a:pt x="2160" y="164"/>
                    <a:pt x="2160" y="165"/>
                  </a:cubicBezTo>
                  <a:cubicBezTo>
                    <a:pt x="2157" y="162"/>
                    <a:pt x="2154" y="160"/>
                    <a:pt x="2152" y="158"/>
                  </a:cubicBezTo>
                  <a:cubicBezTo>
                    <a:pt x="2149" y="156"/>
                    <a:pt x="2147" y="155"/>
                    <a:pt x="2147" y="155"/>
                  </a:cubicBezTo>
                  <a:cubicBezTo>
                    <a:pt x="2147" y="155"/>
                    <a:pt x="2148" y="157"/>
                    <a:pt x="2150" y="160"/>
                  </a:cubicBezTo>
                  <a:cubicBezTo>
                    <a:pt x="2153" y="163"/>
                    <a:pt x="2155" y="167"/>
                    <a:pt x="2158" y="173"/>
                  </a:cubicBezTo>
                  <a:cubicBezTo>
                    <a:pt x="2160" y="175"/>
                    <a:pt x="2161" y="177"/>
                    <a:pt x="2161" y="180"/>
                  </a:cubicBezTo>
                  <a:cubicBezTo>
                    <a:pt x="2162" y="181"/>
                    <a:pt x="2162" y="183"/>
                    <a:pt x="2162" y="184"/>
                  </a:cubicBezTo>
                  <a:cubicBezTo>
                    <a:pt x="2163" y="185"/>
                    <a:pt x="2163" y="186"/>
                    <a:pt x="2163" y="187"/>
                  </a:cubicBezTo>
                  <a:cubicBezTo>
                    <a:pt x="2163" y="188"/>
                    <a:pt x="2163" y="189"/>
                    <a:pt x="2164" y="189"/>
                  </a:cubicBezTo>
                  <a:cubicBezTo>
                    <a:pt x="2166" y="196"/>
                    <a:pt x="2169" y="202"/>
                    <a:pt x="2172" y="207"/>
                  </a:cubicBezTo>
                  <a:cubicBezTo>
                    <a:pt x="2173" y="208"/>
                    <a:pt x="2173" y="208"/>
                    <a:pt x="2174" y="209"/>
                  </a:cubicBezTo>
                  <a:cubicBezTo>
                    <a:pt x="2173" y="209"/>
                    <a:pt x="2171" y="209"/>
                    <a:pt x="2170" y="209"/>
                  </a:cubicBezTo>
                  <a:cubicBezTo>
                    <a:pt x="2167" y="204"/>
                    <a:pt x="2164" y="199"/>
                    <a:pt x="2161" y="193"/>
                  </a:cubicBezTo>
                  <a:cubicBezTo>
                    <a:pt x="2158" y="187"/>
                    <a:pt x="2154" y="180"/>
                    <a:pt x="2150" y="175"/>
                  </a:cubicBezTo>
                  <a:cubicBezTo>
                    <a:pt x="2147" y="171"/>
                    <a:pt x="2144" y="167"/>
                    <a:pt x="2142" y="164"/>
                  </a:cubicBezTo>
                  <a:cubicBezTo>
                    <a:pt x="2143" y="162"/>
                    <a:pt x="2144" y="159"/>
                    <a:pt x="2145" y="157"/>
                  </a:cubicBezTo>
                  <a:cubicBezTo>
                    <a:pt x="2147" y="154"/>
                    <a:pt x="2148" y="151"/>
                    <a:pt x="2150" y="149"/>
                  </a:cubicBezTo>
                  <a:cubicBezTo>
                    <a:pt x="2151" y="148"/>
                    <a:pt x="2152" y="148"/>
                    <a:pt x="2153" y="147"/>
                  </a:cubicBezTo>
                  <a:cubicBezTo>
                    <a:pt x="2166" y="135"/>
                    <a:pt x="2166" y="135"/>
                    <a:pt x="2166" y="135"/>
                  </a:cubicBezTo>
                  <a:cubicBezTo>
                    <a:pt x="2150" y="143"/>
                    <a:pt x="2150" y="143"/>
                    <a:pt x="2150" y="143"/>
                  </a:cubicBezTo>
                  <a:cubicBezTo>
                    <a:pt x="2149" y="143"/>
                    <a:pt x="2148" y="144"/>
                    <a:pt x="2147" y="145"/>
                  </a:cubicBezTo>
                  <a:cubicBezTo>
                    <a:pt x="2148" y="143"/>
                    <a:pt x="2149" y="140"/>
                    <a:pt x="2150" y="138"/>
                  </a:cubicBezTo>
                  <a:cubicBezTo>
                    <a:pt x="2152" y="134"/>
                    <a:pt x="2153" y="131"/>
                    <a:pt x="2155" y="128"/>
                  </a:cubicBezTo>
                  <a:cubicBezTo>
                    <a:pt x="2156" y="126"/>
                    <a:pt x="2158" y="124"/>
                    <a:pt x="2159" y="123"/>
                  </a:cubicBezTo>
                  <a:cubicBezTo>
                    <a:pt x="2161" y="122"/>
                    <a:pt x="2162" y="122"/>
                    <a:pt x="2162" y="122"/>
                  </a:cubicBezTo>
                  <a:cubicBezTo>
                    <a:pt x="2162" y="122"/>
                    <a:pt x="2161" y="122"/>
                    <a:pt x="2159" y="122"/>
                  </a:cubicBezTo>
                  <a:cubicBezTo>
                    <a:pt x="2157" y="123"/>
                    <a:pt x="2155" y="125"/>
                    <a:pt x="2153" y="127"/>
                  </a:cubicBezTo>
                  <a:cubicBezTo>
                    <a:pt x="2151" y="129"/>
                    <a:pt x="2148" y="133"/>
                    <a:pt x="2146" y="136"/>
                  </a:cubicBezTo>
                  <a:cubicBezTo>
                    <a:pt x="2144" y="139"/>
                    <a:pt x="2140" y="143"/>
                    <a:pt x="2137" y="146"/>
                  </a:cubicBezTo>
                  <a:cubicBezTo>
                    <a:pt x="2134" y="150"/>
                    <a:pt x="2131" y="153"/>
                    <a:pt x="2128" y="157"/>
                  </a:cubicBezTo>
                  <a:cubicBezTo>
                    <a:pt x="2127" y="156"/>
                    <a:pt x="2127" y="155"/>
                    <a:pt x="2127" y="155"/>
                  </a:cubicBezTo>
                  <a:cubicBezTo>
                    <a:pt x="2127" y="155"/>
                    <a:pt x="2127" y="156"/>
                    <a:pt x="2127" y="158"/>
                  </a:cubicBezTo>
                  <a:cubicBezTo>
                    <a:pt x="2124" y="163"/>
                    <a:pt x="2120" y="167"/>
                    <a:pt x="2117" y="173"/>
                  </a:cubicBezTo>
                  <a:cubicBezTo>
                    <a:pt x="2115" y="175"/>
                    <a:pt x="2114" y="177"/>
                    <a:pt x="2113" y="179"/>
                  </a:cubicBezTo>
                  <a:cubicBezTo>
                    <a:pt x="2111" y="173"/>
                    <a:pt x="2109" y="166"/>
                    <a:pt x="2109" y="166"/>
                  </a:cubicBezTo>
                  <a:cubicBezTo>
                    <a:pt x="2109" y="166"/>
                    <a:pt x="2108" y="168"/>
                    <a:pt x="2108" y="172"/>
                  </a:cubicBezTo>
                  <a:cubicBezTo>
                    <a:pt x="2107" y="167"/>
                    <a:pt x="2107" y="162"/>
                    <a:pt x="2107" y="157"/>
                  </a:cubicBezTo>
                  <a:cubicBezTo>
                    <a:pt x="2107" y="148"/>
                    <a:pt x="2107" y="139"/>
                    <a:pt x="2106" y="133"/>
                  </a:cubicBezTo>
                  <a:cubicBezTo>
                    <a:pt x="2106" y="130"/>
                    <a:pt x="2107" y="126"/>
                    <a:pt x="2107" y="124"/>
                  </a:cubicBezTo>
                  <a:cubicBezTo>
                    <a:pt x="2107" y="122"/>
                    <a:pt x="2107" y="125"/>
                    <a:pt x="2107" y="118"/>
                  </a:cubicBezTo>
                  <a:cubicBezTo>
                    <a:pt x="2107" y="118"/>
                    <a:pt x="2107" y="118"/>
                    <a:pt x="2107" y="118"/>
                  </a:cubicBezTo>
                  <a:cubicBezTo>
                    <a:pt x="2107" y="118"/>
                    <a:pt x="2107" y="118"/>
                    <a:pt x="2107" y="118"/>
                  </a:cubicBezTo>
                  <a:cubicBezTo>
                    <a:pt x="2107" y="118"/>
                    <a:pt x="2107" y="118"/>
                    <a:pt x="2107" y="118"/>
                  </a:cubicBezTo>
                  <a:cubicBezTo>
                    <a:pt x="2107" y="125"/>
                    <a:pt x="2106" y="122"/>
                    <a:pt x="2106" y="124"/>
                  </a:cubicBezTo>
                  <a:cubicBezTo>
                    <a:pt x="2105" y="126"/>
                    <a:pt x="2104" y="130"/>
                    <a:pt x="2103" y="133"/>
                  </a:cubicBezTo>
                  <a:cubicBezTo>
                    <a:pt x="2102" y="140"/>
                    <a:pt x="2100" y="148"/>
                    <a:pt x="2099" y="157"/>
                  </a:cubicBezTo>
                  <a:cubicBezTo>
                    <a:pt x="2098" y="162"/>
                    <a:pt x="2097" y="168"/>
                    <a:pt x="2097" y="173"/>
                  </a:cubicBezTo>
                  <a:cubicBezTo>
                    <a:pt x="2097" y="173"/>
                    <a:pt x="2097" y="172"/>
                    <a:pt x="2097" y="171"/>
                  </a:cubicBezTo>
                  <a:cubicBezTo>
                    <a:pt x="2096" y="166"/>
                    <a:pt x="2096" y="162"/>
                    <a:pt x="2095" y="158"/>
                  </a:cubicBezTo>
                  <a:cubicBezTo>
                    <a:pt x="2094" y="154"/>
                    <a:pt x="2093" y="150"/>
                    <a:pt x="2093" y="147"/>
                  </a:cubicBezTo>
                  <a:cubicBezTo>
                    <a:pt x="2093" y="143"/>
                    <a:pt x="2094" y="140"/>
                    <a:pt x="2094" y="137"/>
                  </a:cubicBezTo>
                  <a:cubicBezTo>
                    <a:pt x="2094" y="132"/>
                    <a:pt x="2094" y="129"/>
                    <a:pt x="2094" y="129"/>
                  </a:cubicBezTo>
                  <a:cubicBezTo>
                    <a:pt x="2094" y="129"/>
                    <a:pt x="2093" y="132"/>
                    <a:pt x="2092" y="137"/>
                  </a:cubicBezTo>
                  <a:cubicBezTo>
                    <a:pt x="2091" y="139"/>
                    <a:pt x="2090" y="142"/>
                    <a:pt x="2089" y="146"/>
                  </a:cubicBezTo>
                  <a:cubicBezTo>
                    <a:pt x="2088" y="150"/>
                    <a:pt x="2088" y="154"/>
                    <a:pt x="2087" y="158"/>
                  </a:cubicBezTo>
                  <a:cubicBezTo>
                    <a:pt x="2087" y="162"/>
                    <a:pt x="2087" y="166"/>
                    <a:pt x="2086" y="171"/>
                  </a:cubicBezTo>
                  <a:cubicBezTo>
                    <a:pt x="2086" y="175"/>
                    <a:pt x="2086" y="180"/>
                    <a:pt x="2086" y="185"/>
                  </a:cubicBezTo>
                  <a:cubicBezTo>
                    <a:pt x="2086" y="188"/>
                    <a:pt x="2086" y="190"/>
                    <a:pt x="2086" y="193"/>
                  </a:cubicBezTo>
                  <a:cubicBezTo>
                    <a:pt x="2085" y="189"/>
                    <a:pt x="2084" y="185"/>
                    <a:pt x="2084" y="181"/>
                  </a:cubicBezTo>
                  <a:cubicBezTo>
                    <a:pt x="2083" y="175"/>
                    <a:pt x="2082" y="170"/>
                    <a:pt x="2080" y="167"/>
                  </a:cubicBezTo>
                  <a:cubicBezTo>
                    <a:pt x="2079" y="164"/>
                    <a:pt x="2078" y="162"/>
                    <a:pt x="2078" y="162"/>
                  </a:cubicBezTo>
                  <a:cubicBezTo>
                    <a:pt x="2078" y="162"/>
                    <a:pt x="2078" y="164"/>
                    <a:pt x="2078" y="167"/>
                  </a:cubicBezTo>
                  <a:cubicBezTo>
                    <a:pt x="2078" y="171"/>
                    <a:pt x="2077" y="175"/>
                    <a:pt x="2076" y="181"/>
                  </a:cubicBezTo>
                  <a:cubicBezTo>
                    <a:pt x="2076" y="181"/>
                    <a:pt x="2076" y="181"/>
                    <a:pt x="2076" y="181"/>
                  </a:cubicBezTo>
                  <a:cubicBezTo>
                    <a:pt x="2076" y="180"/>
                    <a:pt x="2076" y="179"/>
                    <a:pt x="2076" y="178"/>
                  </a:cubicBezTo>
                  <a:cubicBezTo>
                    <a:pt x="2076" y="172"/>
                    <a:pt x="2075" y="166"/>
                    <a:pt x="2074" y="160"/>
                  </a:cubicBezTo>
                  <a:cubicBezTo>
                    <a:pt x="2073" y="154"/>
                    <a:pt x="2072" y="147"/>
                    <a:pt x="2073" y="143"/>
                  </a:cubicBezTo>
                  <a:cubicBezTo>
                    <a:pt x="2073" y="139"/>
                    <a:pt x="2073" y="136"/>
                    <a:pt x="2073" y="133"/>
                  </a:cubicBezTo>
                  <a:cubicBezTo>
                    <a:pt x="2074" y="134"/>
                    <a:pt x="2074" y="136"/>
                    <a:pt x="2074" y="135"/>
                  </a:cubicBezTo>
                  <a:cubicBezTo>
                    <a:pt x="2074" y="135"/>
                    <a:pt x="2074" y="135"/>
                    <a:pt x="2074" y="134"/>
                  </a:cubicBezTo>
                  <a:cubicBezTo>
                    <a:pt x="2074" y="132"/>
                    <a:pt x="2074" y="130"/>
                    <a:pt x="2072" y="129"/>
                  </a:cubicBezTo>
                  <a:cubicBezTo>
                    <a:pt x="2071" y="127"/>
                    <a:pt x="2071" y="127"/>
                    <a:pt x="2071" y="127"/>
                  </a:cubicBezTo>
                  <a:cubicBezTo>
                    <a:pt x="2070" y="129"/>
                    <a:pt x="2070" y="129"/>
                    <a:pt x="2070" y="129"/>
                  </a:cubicBezTo>
                  <a:cubicBezTo>
                    <a:pt x="2070" y="133"/>
                    <a:pt x="2069" y="137"/>
                    <a:pt x="2067" y="142"/>
                  </a:cubicBezTo>
                  <a:cubicBezTo>
                    <a:pt x="2065" y="148"/>
                    <a:pt x="2065" y="153"/>
                    <a:pt x="2064" y="160"/>
                  </a:cubicBezTo>
                  <a:cubicBezTo>
                    <a:pt x="2064" y="161"/>
                    <a:pt x="2064" y="162"/>
                    <a:pt x="2064" y="163"/>
                  </a:cubicBezTo>
                  <a:cubicBezTo>
                    <a:pt x="2061" y="156"/>
                    <a:pt x="2060" y="150"/>
                    <a:pt x="2060" y="145"/>
                  </a:cubicBezTo>
                  <a:cubicBezTo>
                    <a:pt x="2059" y="140"/>
                    <a:pt x="2056" y="138"/>
                    <a:pt x="2056" y="138"/>
                  </a:cubicBezTo>
                  <a:cubicBezTo>
                    <a:pt x="2056" y="138"/>
                    <a:pt x="2058" y="140"/>
                    <a:pt x="2057" y="145"/>
                  </a:cubicBezTo>
                  <a:cubicBezTo>
                    <a:pt x="2056" y="150"/>
                    <a:pt x="2056" y="158"/>
                    <a:pt x="2057" y="166"/>
                  </a:cubicBezTo>
                  <a:cubicBezTo>
                    <a:pt x="2058" y="177"/>
                    <a:pt x="2059" y="190"/>
                    <a:pt x="2062" y="202"/>
                  </a:cubicBezTo>
                  <a:cubicBezTo>
                    <a:pt x="2061" y="202"/>
                    <a:pt x="2060" y="202"/>
                    <a:pt x="2060" y="202"/>
                  </a:cubicBezTo>
                  <a:cubicBezTo>
                    <a:pt x="2060" y="201"/>
                    <a:pt x="2060" y="200"/>
                    <a:pt x="2060" y="199"/>
                  </a:cubicBezTo>
                  <a:cubicBezTo>
                    <a:pt x="2059" y="197"/>
                    <a:pt x="2059" y="195"/>
                    <a:pt x="2058" y="193"/>
                  </a:cubicBezTo>
                  <a:cubicBezTo>
                    <a:pt x="2057" y="188"/>
                    <a:pt x="2057" y="183"/>
                    <a:pt x="2056" y="176"/>
                  </a:cubicBezTo>
                  <a:cubicBezTo>
                    <a:pt x="2056" y="170"/>
                    <a:pt x="2055" y="163"/>
                    <a:pt x="2054" y="157"/>
                  </a:cubicBezTo>
                  <a:cubicBezTo>
                    <a:pt x="2054" y="154"/>
                    <a:pt x="2053" y="150"/>
                    <a:pt x="2053" y="147"/>
                  </a:cubicBezTo>
                  <a:cubicBezTo>
                    <a:pt x="2053" y="145"/>
                    <a:pt x="2053" y="142"/>
                    <a:pt x="2053" y="140"/>
                  </a:cubicBezTo>
                  <a:cubicBezTo>
                    <a:pt x="2053" y="136"/>
                    <a:pt x="2053" y="133"/>
                    <a:pt x="2053" y="130"/>
                  </a:cubicBezTo>
                  <a:cubicBezTo>
                    <a:pt x="2053" y="131"/>
                    <a:pt x="2054" y="131"/>
                    <a:pt x="2054" y="131"/>
                  </a:cubicBezTo>
                  <a:cubicBezTo>
                    <a:pt x="2054" y="131"/>
                    <a:pt x="2054" y="131"/>
                    <a:pt x="2053" y="130"/>
                  </a:cubicBezTo>
                  <a:cubicBezTo>
                    <a:pt x="2053" y="129"/>
                    <a:pt x="2052" y="128"/>
                    <a:pt x="2052" y="127"/>
                  </a:cubicBezTo>
                  <a:cubicBezTo>
                    <a:pt x="2051" y="127"/>
                    <a:pt x="2051" y="127"/>
                    <a:pt x="2051" y="127"/>
                  </a:cubicBezTo>
                  <a:cubicBezTo>
                    <a:pt x="2051" y="130"/>
                    <a:pt x="2050" y="134"/>
                    <a:pt x="2048" y="139"/>
                  </a:cubicBezTo>
                  <a:cubicBezTo>
                    <a:pt x="2047" y="141"/>
                    <a:pt x="2046" y="145"/>
                    <a:pt x="2046" y="147"/>
                  </a:cubicBezTo>
                  <a:cubicBezTo>
                    <a:pt x="2045" y="150"/>
                    <a:pt x="2045" y="154"/>
                    <a:pt x="2045" y="157"/>
                  </a:cubicBezTo>
                  <a:cubicBezTo>
                    <a:pt x="2045" y="158"/>
                    <a:pt x="2044" y="160"/>
                    <a:pt x="2044" y="161"/>
                  </a:cubicBezTo>
                  <a:cubicBezTo>
                    <a:pt x="2044" y="161"/>
                    <a:pt x="2044" y="161"/>
                    <a:pt x="2044" y="161"/>
                  </a:cubicBezTo>
                  <a:cubicBezTo>
                    <a:pt x="2044" y="161"/>
                    <a:pt x="2044" y="161"/>
                    <a:pt x="2044" y="160"/>
                  </a:cubicBezTo>
                  <a:cubicBezTo>
                    <a:pt x="2043" y="157"/>
                    <a:pt x="2043" y="154"/>
                    <a:pt x="2042" y="151"/>
                  </a:cubicBezTo>
                  <a:cubicBezTo>
                    <a:pt x="2041" y="140"/>
                    <a:pt x="2040" y="125"/>
                    <a:pt x="2038" y="118"/>
                  </a:cubicBezTo>
                  <a:cubicBezTo>
                    <a:pt x="2038" y="118"/>
                    <a:pt x="2038" y="118"/>
                    <a:pt x="2038" y="118"/>
                  </a:cubicBezTo>
                  <a:cubicBezTo>
                    <a:pt x="2034" y="118"/>
                    <a:pt x="2034" y="118"/>
                    <a:pt x="2034" y="118"/>
                  </a:cubicBezTo>
                  <a:cubicBezTo>
                    <a:pt x="2033" y="125"/>
                    <a:pt x="2032" y="139"/>
                    <a:pt x="2031" y="151"/>
                  </a:cubicBezTo>
                  <a:cubicBezTo>
                    <a:pt x="2031" y="157"/>
                    <a:pt x="2031" y="164"/>
                    <a:pt x="2031" y="170"/>
                  </a:cubicBezTo>
                  <a:cubicBezTo>
                    <a:pt x="2032" y="176"/>
                    <a:pt x="2033" y="182"/>
                    <a:pt x="2033" y="187"/>
                  </a:cubicBezTo>
                  <a:cubicBezTo>
                    <a:pt x="2034" y="189"/>
                    <a:pt x="2034" y="192"/>
                    <a:pt x="2035" y="194"/>
                  </a:cubicBezTo>
                  <a:cubicBezTo>
                    <a:pt x="2035" y="196"/>
                    <a:pt x="2035" y="197"/>
                    <a:pt x="2036" y="198"/>
                  </a:cubicBezTo>
                  <a:cubicBezTo>
                    <a:pt x="2036" y="199"/>
                    <a:pt x="2036" y="200"/>
                    <a:pt x="2037" y="201"/>
                  </a:cubicBezTo>
                  <a:cubicBezTo>
                    <a:pt x="2033" y="200"/>
                    <a:pt x="2032" y="200"/>
                    <a:pt x="2025" y="200"/>
                  </a:cubicBezTo>
                  <a:cubicBezTo>
                    <a:pt x="2025" y="200"/>
                    <a:pt x="2025" y="200"/>
                    <a:pt x="2025" y="200"/>
                  </a:cubicBezTo>
                  <a:cubicBezTo>
                    <a:pt x="2025" y="196"/>
                    <a:pt x="2026" y="192"/>
                    <a:pt x="2023" y="184"/>
                  </a:cubicBezTo>
                  <a:cubicBezTo>
                    <a:pt x="2020" y="176"/>
                    <a:pt x="2015" y="167"/>
                    <a:pt x="2011" y="159"/>
                  </a:cubicBezTo>
                  <a:cubicBezTo>
                    <a:pt x="2011" y="157"/>
                    <a:pt x="2011" y="156"/>
                    <a:pt x="2012" y="155"/>
                  </a:cubicBezTo>
                  <a:cubicBezTo>
                    <a:pt x="2012" y="151"/>
                    <a:pt x="2012" y="148"/>
                    <a:pt x="2013" y="145"/>
                  </a:cubicBezTo>
                  <a:cubicBezTo>
                    <a:pt x="2015" y="138"/>
                    <a:pt x="2017" y="131"/>
                    <a:pt x="2020" y="126"/>
                  </a:cubicBezTo>
                  <a:cubicBezTo>
                    <a:pt x="2023" y="121"/>
                    <a:pt x="2024" y="117"/>
                    <a:pt x="2025" y="115"/>
                  </a:cubicBezTo>
                  <a:cubicBezTo>
                    <a:pt x="2027" y="116"/>
                    <a:pt x="2028" y="116"/>
                    <a:pt x="2027" y="116"/>
                  </a:cubicBezTo>
                  <a:cubicBezTo>
                    <a:pt x="2028" y="116"/>
                    <a:pt x="2026" y="116"/>
                    <a:pt x="2026" y="114"/>
                  </a:cubicBezTo>
                  <a:cubicBezTo>
                    <a:pt x="2025" y="114"/>
                    <a:pt x="2025" y="114"/>
                    <a:pt x="2025" y="114"/>
                  </a:cubicBezTo>
                  <a:cubicBezTo>
                    <a:pt x="2025" y="114"/>
                    <a:pt x="2025" y="114"/>
                    <a:pt x="2025" y="114"/>
                  </a:cubicBezTo>
                  <a:cubicBezTo>
                    <a:pt x="2022" y="115"/>
                    <a:pt x="2020" y="120"/>
                    <a:pt x="2017" y="124"/>
                  </a:cubicBezTo>
                  <a:cubicBezTo>
                    <a:pt x="2015" y="125"/>
                    <a:pt x="2014" y="127"/>
                    <a:pt x="2013" y="129"/>
                  </a:cubicBezTo>
                  <a:cubicBezTo>
                    <a:pt x="2012" y="128"/>
                    <a:pt x="2012" y="128"/>
                    <a:pt x="2012" y="127"/>
                  </a:cubicBezTo>
                  <a:cubicBezTo>
                    <a:pt x="2010" y="126"/>
                    <a:pt x="2009" y="126"/>
                    <a:pt x="2007" y="127"/>
                  </a:cubicBezTo>
                  <a:cubicBezTo>
                    <a:pt x="2004" y="128"/>
                    <a:pt x="2000" y="130"/>
                    <a:pt x="1996" y="133"/>
                  </a:cubicBezTo>
                  <a:cubicBezTo>
                    <a:pt x="1998" y="131"/>
                    <a:pt x="2000" y="129"/>
                    <a:pt x="2001" y="127"/>
                  </a:cubicBezTo>
                  <a:cubicBezTo>
                    <a:pt x="2003" y="125"/>
                    <a:pt x="2005" y="123"/>
                    <a:pt x="2007" y="123"/>
                  </a:cubicBezTo>
                  <a:cubicBezTo>
                    <a:pt x="2008" y="125"/>
                    <a:pt x="2008" y="127"/>
                    <a:pt x="2008" y="127"/>
                  </a:cubicBezTo>
                  <a:cubicBezTo>
                    <a:pt x="2007" y="127"/>
                    <a:pt x="2009" y="125"/>
                    <a:pt x="2008" y="122"/>
                  </a:cubicBezTo>
                  <a:cubicBezTo>
                    <a:pt x="2008" y="122"/>
                    <a:pt x="2008" y="122"/>
                    <a:pt x="2008" y="122"/>
                  </a:cubicBezTo>
                  <a:cubicBezTo>
                    <a:pt x="2007" y="122"/>
                    <a:pt x="2007" y="122"/>
                    <a:pt x="2007" y="122"/>
                  </a:cubicBezTo>
                  <a:cubicBezTo>
                    <a:pt x="2003" y="122"/>
                    <a:pt x="1999" y="126"/>
                    <a:pt x="1994" y="130"/>
                  </a:cubicBezTo>
                  <a:cubicBezTo>
                    <a:pt x="1993" y="130"/>
                    <a:pt x="1993" y="130"/>
                    <a:pt x="1993" y="129"/>
                  </a:cubicBezTo>
                  <a:cubicBezTo>
                    <a:pt x="1993" y="129"/>
                    <a:pt x="1993" y="129"/>
                    <a:pt x="1993" y="129"/>
                  </a:cubicBezTo>
                  <a:cubicBezTo>
                    <a:pt x="1992" y="129"/>
                    <a:pt x="1992" y="129"/>
                    <a:pt x="1992" y="129"/>
                  </a:cubicBezTo>
                  <a:cubicBezTo>
                    <a:pt x="1992" y="130"/>
                    <a:pt x="1991" y="131"/>
                    <a:pt x="1991" y="132"/>
                  </a:cubicBezTo>
                  <a:cubicBezTo>
                    <a:pt x="1991" y="132"/>
                    <a:pt x="1991" y="132"/>
                    <a:pt x="1991" y="132"/>
                  </a:cubicBezTo>
                  <a:cubicBezTo>
                    <a:pt x="1987" y="134"/>
                    <a:pt x="1983" y="138"/>
                    <a:pt x="1979" y="141"/>
                  </a:cubicBezTo>
                  <a:cubicBezTo>
                    <a:pt x="1977" y="143"/>
                    <a:pt x="1974" y="145"/>
                    <a:pt x="1972" y="148"/>
                  </a:cubicBezTo>
                  <a:cubicBezTo>
                    <a:pt x="1971" y="145"/>
                    <a:pt x="1969" y="142"/>
                    <a:pt x="1968" y="139"/>
                  </a:cubicBezTo>
                  <a:cubicBezTo>
                    <a:pt x="1969" y="138"/>
                    <a:pt x="1970" y="138"/>
                    <a:pt x="1971" y="137"/>
                  </a:cubicBezTo>
                  <a:cubicBezTo>
                    <a:pt x="1974" y="134"/>
                    <a:pt x="1976" y="130"/>
                    <a:pt x="1977" y="129"/>
                  </a:cubicBezTo>
                  <a:cubicBezTo>
                    <a:pt x="1979" y="127"/>
                    <a:pt x="1981" y="127"/>
                    <a:pt x="1983" y="127"/>
                  </a:cubicBezTo>
                  <a:cubicBezTo>
                    <a:pt x="1985" y="127"/>
                    <a:pt x="1986" y="127"/>
                    <a:pt x="1986" y="127"/>
                  </a:cubicBezTo>
                  <a:cubicBezTo>
                    <a:pt x="1986" y="127"/>
                    <a:pt x="1985" y="127"/>
                    <a:pt x="1983" y="126"/>
                  </a:cubicBezTo>
                  <a:cubicBezTo>
                    <a:pt x="1982" y="126"/>
                    <a:pt x="1979" y="125"/>
                    <a:pt x="1976" y="127"/>
                  </a:cubicBezTo>
                  <a:cubicBezTo>
                    <a:pt x="1973" y="129"/>
                    <a:pt x="1971" y="132"/>
                    <a:pt x="1968" y="133"/>
                  </a:cubicBezTo>
                  <a:cubicBezTo>
                    <a:pt x="1967" y="133"/>
                    <a:pt x="1967" y="134"/>
                    <a:pt x="1966" y="134"/>
                  </a:cubicBezTo>
                  <a:cubicBezTo>
                    <a:pt x="1966" y="133"/>
                    <a:pt x="1966" y="132"/>
                    <a:pt x="1966" y="132"/>
                  </a:cubicBezTo>
                  <a:cubicBezTo>
                    <a:pt x="1964" y="127"/>
                    <a:pt x="1963" y="124"/>
                    <a:pt x="1963" y="124"/>
                  </a:cubicBezTo>
                  <a:cubicBezTo>
                    <a:pt x="1963" y="124"/>
                    <a:pt x="1963" y="127"/>
                    <a:pt x="1963" y="132"/>
                  </a:cubicBezTo>
                  <a:cubicBezTo>
                    <a:pt x="1963" y="133"/>
                    <a:pt x="1963" y="134"/>
                    <a:pt x="1963" y="136"/>
                  </a:cubicBezTo>
                  <a:cubicBezTo>
                    <a:pt x="1961" y="137"/>
                    <a:pt x="1959" y="138"/>
                    <a:pt x="1957" y="139"/>
                  </a:cubicBezTo>
                  <a:cubicBezTo>
                    <a:pt x="1955" y="141"/>
                    <a:pt x="1952" y="142"/>
                    <a:pt x="1950" y="144"/>
                  </a:cubicBezTo>
                  <a:cubicBezTo>
                    <a:pt x="1948" y="145"/>
                    <a:pt x="1946" y="147"/>
                    <a:pt x="1945" y="148"/>
                  </a:cubicBezTo>
                  <a:cubicBezTo>
                    <a:pt x="1940" y="151"/>
                    <a:pt x="1936" y="155"/>
                    <a:pt x="1933" y="157"/>
                  </a:cubicBezTo>
                  <a:cubicBezTo>
                    <a:pt x="1924" y="164"/>
                    <a:pt x="1917" y="173"/>
                    <a:pt x="1912" y="179"/>
                  </a:cubicBezTo>
                  <a:cubicBezTo>
                    <a:pt x="1909" y="184"/>
                    <a:pt x="1906" y="188"/>
                    <a:pt x="1903" y="192"/>
                  </a:cubicBezTo>
                  <a:cubicBezTo>
                    <a:pt x="1893" y="192"/>
                    <a:pt x="1882" y="191"/>
                    <a:pt x="1871" y="190"/>
                  </a:cubicBezTo>
                  <a:cubicBezTo>
                    <a:pt x="1872" y="189"/>
                    <a:pt x="1873" y="188"/>
                    <a:pt x="1873" y="187"/>
                  </a:cubicBezTo>
                  <a:cubicBezTo>
                    <a:pt x="1877" y="182"/>
                    <a:pt x="1881" y="177"/>
                    <a:pt x="1885" y="172"/>
                  </a:cubicBezTo>
                  <a:cubicBezTo>
                    <a:pt x="1889" y="167"/>
                    <a:pt x="1894" y="161"/>
                    <a:pt x="1899" y="155"/>
                  </a:cubicBezTo>
                  <a:cubicBezTo>
                    <a:pt x="1908" y="145"/>
                    <a:pt x="1917" y="135"/>
                    <a:pt x="1923" y="132"/>
                  </a:cubicBezTo>
                  <a:cubicBezTo>
                    <a:pt x="1924" y="134"/>
                    <a:pt x="1923" y="135"/>
                    <a:pt x="1923" y="136"/>
                  </a:cubicBezTo>
                  <a:cubicBezTo>
                    <a:pt x="1923" y="136"/>
                    <a:pt x="1922" y="137"/>
                    <a:pt x="1922" y="137"/>
                  </a:cubicBezTo>
                  <a:cubicBezTo>
                    <a:pt x="1912" y="145"/>
                    <a:pt x="1903" y="154"/>
                    <a:pt x="1895" y="163"/>
                  </a:cubicBezTo>
                  <a:cubicBezTo>
                    <a:pt x="1889" y="170"/>
                    <a:pt x="1885" y="178"/>
                    <a:pt x="1884" y="183"/>
                  </a:cubicBezTo>
                  <a:cubicBezTo>
                    <a:pt x="1882" y="188"/>
                    <a:pt x="1882" y="191"/>
                    <a:pt x="1882" y="191"/>
                  </a:cubicBezTo>
                  <a:cubicBezTo>
                    <a:pt x="1882" y="191"/>
                    <a:pt x="1885" y="190"/>
                    <a:pt x="1889" y="187"/>
                  </a:cubicBezTo>
                  <a:cubicBezTo>
                    <a:pt x="1894" y="185"/>
                    <a:pt x="1900" y="180"/>
                    <a:pt x="1907" y="173"/>
                  </a:cubicBezTo>
                  <a:cubicBezTo>
                    <a:pt x="1914" y="164"/>
                    <a:pt x="1924" y="152"/>
                    <a:pt x="1932" y="141"/>
                  </a:cubicBezTo>
                  <a:cubicBezTo>
                    <a:pt x="1940" y="131"/>
                    <a:pt x="1949" y="123"/>
                    <a:pt x="1955" y="119"/>
                  </a:cubicBezTo>
                  <a:cubicBezTo>
                    <a:pt x="1955" y="119"/>
                    <a:pt x="1955" y="119"/>
                    <a:pt x="1955" y="119"/>
                  </a:cubicBezTo>
                  <a:cubicBezTo>
                    <a:pt x="1959" y="116"/>
                    <a:pt x="1959" y="116"/>
                    <a:pt x="1959" y="116"/>
                  </a:cubicBezTo>
                  <a:cubicBezTo>
                    <a:pt x="1954" y="118"/>
                    <a:pt x="1954" y="118"/>
                    <a:pt x="1954" y="118"/>
                  </a:cubicBezTo>
                  <a:cubicBezTo>
                    <a:pt x="1948" y="120"/>
                    <a:pt x="1936" y="125"/>
                    <a:pt x="1925" y="134"/>
                  </a:cubicBezTo>
                  <a:cubicBezTo>
                    <a:pt x="1925" y="135"/>
                    <a:pt x="1924" y="135"/>
                    <a:pt x="1924" y="135"/>
                  </a:cubicBezTo>
                  <a:cubicBezTo>
                    <a:pt x="1925" y="134"/>
                    <a:pt x="1925" y="133"/>
                    <a:pt x="1925" y="131"/>
                  </a:cubicBezTo>
                  <a:cubicBezTo>
                    <a:pt x="1924" y="130"/>
                    <a:pt x="1924" y="130"/>
                    <a:pt x="1924" y="130"/>
                  </a:cubicBezTo>
                  <a:cubicBezTo>
                    <a:pt x="1923" y="130"/>
                    <a:pt x="1923" y="130"/>
                    <a:pt x="1923" y="130"/>
                  </a:cubicBezTo>
                  <a:cubicBezTo>
                    <a:pt x="1915" y="131"/>
                    <a:pt x="1904" y="139"/>
                    <a:pt x="1892" y="148"/>
                  </a:cubicBezTo>
                  <a:cubicBezTo>
                    <a:pt x="1886" y="152"/>
                    <a:pt x="1881" y="157"/>
                    <a:pt x="1875" y="163"/>
                  </a:cubicBezTo>
                  <a:cubicBezTo>
                    <a:pt x="1874" y="164"/>
                    <a:pt x="1873" y="165"/>
                    <a:pt x="1871" y="167"/>
                  </a:cubicBezTo>
                  <a:cubicBezTo>
                    <a:pt x="1873" y="162"/>
                    <a:pt x="1874" y="158"/>
                    <a:pt x="1876" y="153"/>
                  </a:cubicBezTo>
                  <a:cubicBezTo>
                    <a:pt x="1880" y="141"/>
                    <a:pt x="1882" y="131"/>
                    <a:pt x="1886" y="126"/>
                  </a:cubicBezTo>
                  <a:cubicBezTo>
                    <a:pt x="1887" y="128"/>
                    <a:pt x="1889" y="129"/>
                    <a:pt x="1888" y="129"/>
                  </a:cubicBezTo>
                  <a:cubicBezTo>
                    <a:pt x="1889" y="129"/>
                    <a:pt x="1887" y="128"/>
                    <a:pt x="1887" y="125"/>
                  </a:cubicBezTo>
                  <a:cubicBezTo>
                    <a:pt x="1887" y="124"/>
                    <a:pt x="1887" y="124"/>
                    <a:pt x="1887" y="124"/>
                  </a:cubicBezTo>
                  <a:cubicBezTo>
                    <a:pt x="1886" y="125"/>
                    <a:pt x="1886" y="125"/>
                    <a:pt x="1886" y="125"/>
                  </a:cubicBezTo>
                  <a:cubicBezTo>
                    <a:pt x="1883" y="126"/>
                    <a:pt x="1880" y="129"/>
                    <a:pt x="1877" y="134"/>
                  </a:cubicBezTo>
                  <a:cubicBezTo>
                    <a:pt x="1874" y="139"/>
                    <a:pt x="1871" y="144"/>
                    <a:pt x="1867" y="149"/>
                  </a:cubicBezTo>
                  <a:cubicBezTo>
                    <a:pt x="1864" y="155"/>
                    <a:pt x="1861" y="160"/>
                    <a:pt x="1857" y="167"/>
                  </a:cubicBezTo>
                  <a:cubicBezTo>
                    <a:pt x="1854" y="173"/>
                    <a:pt x="1852" y="179"/>
                    <a:pt x="1851" y="185"/>
                  </a:cubicBezTo>
                  <a:cubicBezTo>
                    <a:pt x="1850" y="186"/>
                    <a:pt x="1850" y="187"/>
                    <a:pt x="1850" y="189"/>
                  </a:cubicBezTo>
                  <a:cubicBezTo>
                    <a:pt x="1849" y="189"/>
                    <a:pt x="1849" y="189"/>
                    <a:pt x="1849" y="189"/>
                  </a:cubicBezTo>
                  <a:cubicBezTo>
                    <a:pt x="1849" y="188"/>
                    <a:pt x="1849" y="188"/>
                    <a:pt x="1849" y="188"/>
                  </a:cubicBezTo>
                  <a:cubicBezTo>
                    <a:pt x="1849" y="187"/>
                    <a:pt x="1849" y="186"/>
                    <a:pt x="1849" y="185"/>
                  </a:cubicBezTo>
                  <a:cubicBezTo>
                    <a:pt x="1849" y="183"/>
                    <a:pt x="1850" y="182"/>
                    <a:pt x="1851" y="180"/>
                  </a:cubicBezTo>
                  <a:cubicBezTo>
                    <a:pt x="1854" y="173"/>
                    <a:pt x="1857" y="166"/>
                    <a:pt x="1859" y="160"/>
                  </a:cubicBezTo>
                  <a:cubicBezTo>
                    <a:pt x="1860" y="157"/>
                    <a:pt x="1861" y="154"/>
                    <a:pt x="1861" y="152"/>
                  </a:cubicBezTo>
                  <a:cubicBezTo>
                    <a:pt x="1863" y="150"/>
                    <a:pt x="1864" y="149"/>
                    <a:pt x="1865" y="147"/>
                  </a:cubicBezTo>
                  <a:cubicBezTo>
                    <a:pt x="1867" y="145"/>
                    <a:pt x="1870" y="142"/>
                    <a:pt x="1871" y="140"/>
                  </a:cubicBezTo>
                  <a:cubicBezTo>
                    <a:pt x="1872" y="139"/>
                    <a:pt x="1873" y="137"/>
                    <a:pt x="1874" y="134"/>
                  </a:cubicBezTo>
                  <a:cubicBezTo>
                    <a:pt x="1874" y="134"/>
                    <a:pt x="1874" y="133"/>
                    <a:pt x="1874" y="133"/>
                  </a:cubicBezTo>
                  <a:cubicBezTo>
                    <a:pt x="1874" y="133"/>
                    <a:pt x="1874" y="133"/>
                    <a:pt x="1874" y="133"/>
                  </a:cubicBezTo>
                  <a:cubicBezTo>
                    <a:pt x="1874" y="133"/>
                    <a:pt x="1874" y="133"/>
                    <a:pt x="1874" y="133"/>
                  </a:cubicBezTo>
                  <a:cubicBezTo>
                    <a:pt x="1874" y="130"/>
                    <a:pt x="1874" y="130"/>
                    <a:pt x="1874" y="130"/>
                  </a:cubicBezTo>
                  <a:cubicBezTo>
                    <a:pt x="1873" y="133"/>
                    <a:pt x="1873" y="133"/>
                    <a:pt x="1873" y="133"/>
                  </a:cubicBezTo>
                  <a:cubicBezTo>
                    <a:pt x="1871" y="136"/>
                    <a:pt x="1867" y="139"/>
                    <a:pt x="1863" y="142"/>
                  </a:cubicBezTo>
                  <a:cubicBezTo>
                    <a:pt x="1863" y="142"/>
                    <a:pt x="1863" y="141"/>
                    <a:pt x="1863" y="140"/>
                  </a:cubicBezTo>
                  <a:cubicBezTo>
                    <a:pt x="1864" y="135"/>
                    <a:pt x="1866" y="130"/>
                    <a:pt x="1864" y="127"/>
                  </a:cubicBezTo>
                  <a:cubicBezTo>
                    <a:pt x="1864" y="126"/>
                    <a:pt x="1864" y="126"/>
                    <a:pt x="1864" y="126"/>
                  </a:cubicBezTo>
                  <a:cubicBezTo>
                    <a:pt x="1863" y="127"/>
                    <a:pt x="1863" y="127"/>
                    <a:pt x="1863" y="127"/>
                  </a:cubicBezTo>
                  <a:cubicBezTo>
                    <a:pt x="1862" y="128"/>
                    <a:pt x="1862" y="129"/>
                    <a:pt x="1862" y="130"/>
                  </a:cubicBezTo>
                  <a:cubicBezTo>
                    <a:pt x="1862" y="131"/>
                    <a:pt x="1862" y="131"/>
                    <a:pt x="1862" y="131"/>
                  </a:cubicBezTo>
                  <a:cubicBezTo>
                    <a:pt x="1862" y="131"/>
                    <a:pt x="1862" y="130"/>
                    <a:pt x="1863" y="129"/>
                  </a:cubicBezTo>
                  <a:cubicBezTo>
                    <a:pt x="1863" y="131"/>
                    <a:pt x="1861" y="135"/>
                    <a:pt x="1859" y="139"/>
                  </a:cubicBezTo>
                  <a:cubicBezTo>
                    <a:pt x="1857" y="143"/>
                    <a:pt x="1856" y="146"/>
                    <a:pt x="1854" y="150"/>
                  </a:cubicBezTo>
                  <a:cubicBezTo>
                    <a:pt x="1852" y="151"/>
                    <a:pt x="1850" y="153"/>
                    <a:pt x="1848" y="155"/>
                  </a:cubicBezTo>
                  <a:cubicBezTo>
                    <a:pt x="1848" y="149"/>
                    <a:pt x="1848" y="144"/>
                    <a:pt x="1848" y="141"/>
                  </a:cubicBezTo>
                  <a:cubicBezTo>
                    <a:pt x="1847" y="137"/>
                    <a:pt x="1847" y="135"/>
                    <a:pt x="1847" y="135"/>
                  </a:cubicBezTo>
                  <a:cubicBezTo>
                    <a:pt x="1847" y="135"/>
                    <a:pt x="1846" y="138"/>
                    <a:pt x="1845" y="141"/>
                  </a:cubicBezTo>
                  <a:cubicBezTo>
                    <a:pt x="1844" y="144"/>
                    <a:pt x="1843" y="148"/>
                    <a:pt x="1841" y="154"/>
                  </a:cubicBezTo>
                  <a:cubicBezTo>
                    <a:pt x="1840" y="157"/>
                    <a:pt x="1838" y="160"/>
                    <a:pt x="1837" y="164"/>
                  </a:cubicBezTo>
                  <a:cubicBezTo>
                    <a:pt x="1837" y="162"/>
                    <a:pt x="1837" y="161"/>
                    <a:pt x="1838" y="160"/>
                  </a:cubicBezTo>
                  <a:cubicBezTo>
                    <a:pt x="1838" y="155"/>
                    <a:pt x="1839" y="149"/>
                    <a:pt x="1839" y="144"/>
                  </a:cubicBezTo>
                  <a:cubicBezTo>
                    <a:pt x="1839" y="141"/>
                    <a:pt x="1839" y="138"/>
                    <a:pt x="1839" y="135"/>
                  </a:cubicBezTo>
                  <a:cubicBezTo>
                    <a:pt x="1839" y="133"/>
                    <a:pt x="1839" y="130"/>
                    <a:pt x="1839" y="128"/>
                  </a:cubicBezTo>
                  <a:cubicBezTo>
                    <a:pt x="1839" y="128"/>
                    <a:pt x="1839" y="128"/>
                    <a:pt x="1840" y="127"/>
                  </a:cubicBezTo>
                  <a:cubicBezTo>
                    <a:pt x="1840" y="127"/>
                    <a:pt x="1841" y="125"/>
                    <a:pt x="1842" y="124"/>
                  </a:cubicBezTo>
                  <a:cubicBezTo>
                    <a:pt x="1848" y="117"/>
                    <a:pt x="1853" y="111"/>
                    <a:pt x="1856" y="108"/>
                  </a:cubicBezTo>
                  <a:cubicBezTo>
                    <a:pt x="1856" y="109"/>
                    <a:pt x="1855" y="109"/>
                    <a:pt x="1855" y="109"/>
                  </a:cubicBezTo>
                  <a:cubicBezTo>
                    <a:pt x="1855" y="109"/>
                    <a:pt x="1856" y="108"/>
                    <a:pt x="1857" y="107"/>
                  </a:cubicBezTo>
                  <a:cubicBezTo>
                    <a:pt x="1858" y="106"/>
                    <a:pt x="1858" y="106"/>
                    <a:pt x="1858" y="106"/>
                  </a:cubicBezTo>
                  <a:cubicBezTo>
                    <a:pt x="1857" y="107"/>
                    <a:pt x="1857" y="107"/>
                    <a:pt x="1857" y="107"/>
                  </a:cubicBezTo>
                  <a:cubicBezTo>
                    <a:pt x="1854" y="109"/>
                    <a:pt x="1848" y="113"/>
                    <a:pt x="1840" y="119"/>
                  </a:cubicBezTo>
                  <a:cubicBezTo>
                    <a:pt x="1840" y="118"/>
                    <a:pt x="1840" y="117"/>
                    <a:pt x="1839" y="115"/>
                  </a:cubicBezTo>
                  <a:cubicBezTo>
                    <a:pt x="1839" y="114"/>
                    <a:pt x="1839" y="114"/>
                    <a:pt x="1839" y="114"/>
                  </a:cubicBezTo>
                  <a:cubicBezTo>
                    <a:pt x="1837" y="115"/>
                    <a:pt x="1837" y="115"/>
                    <a:pt x="1837" y="115"/>
                  </a:cubicBezTo>
                  <a:cubicBezTo>
                    <a:pt x="1835" y="118"/>
                    <a:pt x="1834" y="121"/>
                    <a:pt x="1833" y="124"/>
                  </a:cubicBezTo>
                  <a:cubicBezTo>
                    <a:pt x="1831" y="126"/>
                    <a:pt x="1829" y="128"/>
                    <a:pt x="1826" y="130"/>
                  </a:cubicBezTo>
                  <a:cubicBezTo>
                    <a:pt x="1826" y="130"/>
                    <a:pt x="1826" y="130"/>
                    <a:pt x="1825" y="130"/>
                  </a:cubicBezTo>
                  <a:cubicBezTo>
                    <a:pt x="1824" y="123"/>
                    <a:pt x="1823" y="116"/>
                    <a:pt x="1822" y="111"/>
                  </a:cubicBezTo>
                  <a:cubicBezTo>
                    <a:pt x="1823" y="110"/>
                    <a:pt x="1823" y="108"/>
                    <a:pt x="1823" y="105"/>
                  </a:cubicBezTo>
                  <a:cubicBezTo>
                    <a:pt x="1823" y="104"/>
                    <a:pt x="1823" y="104"/>
                    <a:pt x="1823" y="104"/>
                  </a:cubicBezTo>
                  <a:cubicBezTo>
                    <a:pt x="1822" y="105"/>
                    <a:pt x="1822" y="105"/>
                    <a:pt x="1822" y="105"/>
                  </a:cubicBezTo>
                  <a:cubicBezTo>
                    <a:pt x="1822" y="105"/>
                    <a:pt x="1822" y="105"/>
                    <a:pt x="1821" y="105"/>
                  </a:cubicBezTo>
                  <a:cubicBezTo>
                    <a:pt x="1821" y="104"/>
                    <a:pt x="1821" y="104"/>
                    <a:pt x="1821" y="104"/>
                  </a:cubicBezTo>
                  <a:cubicBezTo>
                    <a:pt x="1819" y="106"/>
                    <a:pt x="1819" y="106"/>
                    <a:pt x="1819" y="106"/>
                  </a:cubicBezTo>
                  <a:cubicBezTo>
                    <a:pt x="1819" y="106"/>
                    <a:pt x="1819" y="107"/>
                    <a:pt x="1818" y="107"/>
                  </a:cubicBezTo>
                  <a:cubicBezTo>
                    <a:pt x="1815" y="110"/>
                    <a:pt x="1813" y="114"/>
                    <a:pt x="1810" y="117"/>
                  </a:cubicBezTo>
                  <a:cubicBezTo>
                    <a:pt x="1808" y="119"/>
                    <a:pt x="1806" y="121"/>
                    <a:pt x="1804" y="123"/>
                  </a:cubicBezTo>
                  <a:cubicBezTo>
                    <a:pt x="1804" y="120"/>
                    <a:pt x="1804" y="116"/>
                    <a:pt x="1804" y="113"/>
                  </a:cubicBezTo>
                  <a:cubicBezTo>
                    <a:pt x="1803" y="108"/>
                    <a:pt x="1803" y="105"/>
                    <a:pt x="1804" y="101"/>
                  </a:cubicBezTo>
                  <a:cubicBezTo>
                    <a:pt x="1805" y="96"/>
                    <a:pt x="1804" y="93"/>
                    <a:pt x="1804" y="89"/>
                  </a:cubicBezTo>
                  <a:cubicBezTo>
                    <a:pt x="1803" y="86"/>
                    <a:pt x="1803" y="84"/>
                    <a:pt x="1802" y="82"/>
                  </a:cubicBezTo>
                  <a:cubicBezTo>
                    <a:pt x="1801" y="81"/>
                    <a:pt x="1800" y="80"/>
                    <a:pt x="1800" y="80"/>
                  </a:cubicBezTo>
                  <a:cubicBezTo>
                    <a:pt x="1800" y="80"/>
                    <a:pt x="1802" y="84"/>
                    <a:pt x="1802" y="90"/>
                  </a:cubicBezTo>
                  <a:cubicBezTo>
                    <a:pt x="1801" y="92"/>
                    <a:pt x="1801" y="96"/>
                    <a:pt x="1800" y="99"/>
                  </a:cubicBezTo>
                  <a:cubicBezTo>
                    <a:pt x="1799" y="101"/>
                    <a:pt x="1798" y="103"/>
                    <a:pt x="1797" y="106"/>
                  </a:cubicBezTo>
                  <a:cubicBezTo>
                    <a:pt x="1797" y="108"/>
                    <a:pt x="1796" y="110"/>
                    <a:pt x="1796" y="113"/>
                  </a:cubicBezTo>
                  <a:cubicBezTo>
                    <a:pt x="1796" y="118"/>
                    <a:pt x="1795" y="123"/>
                    <a:pt x="1794" y="127"/>
                  </a:cubicBezTo>
                  <a:cubicBezTo>
                    <a:pt x="1793" y="131"/>
                    <a:pt x="1792" y="136"/>
                    <a:pt x="1791" y="140"/>
                  </a:cubicBezTo>
                  <a:cubicBezTo>
                    <a:pt x="1791" y="139"/>
                    <a:pt x="1791" y="138"/>
                    <a:pt x="1791" y="137"/>
                  </a:cubicBezTo>
                  <a:cubicBezTo>
                    <a:pt x="1791" y="130"/>
                    <a:pt x="1791" y="124"/>
                    <a:pt x="1792" y="118"/>
                  </a:cubicBezTo>
                  <a:cubicBezTo>
                    <a:pt x="1793" y="113"/>
                    <a:pt x="1792" y="109"/>
                    <a:pt x="1793" y="106"/>
                  </a:cubicBezTo>
                  <a:cubicBezTo>
                    <a:pt x="1795" y="108"/>
                    <a:pt x="1796" y="109"/>
                    <a:pt x="1796" y="109"/>
                  </a:cubicBezTo>
                  <a:cubicBezTo>
                    <a:pt x="1796" y="109"/>
                    <a:pt x="1796" y="107"/>
                    <a:pt x="1793" y="105"/>
                  </a:cubicBezTo>
                  <a:cubicBezTo>
                    <a:pt x="1793" y="104"/>
                    <a:pt x="1793" y="104"/>
                    <a:pt x="1793" y="104"/>
                  </a:cubicBezTo>
                  <a:cubicBezTo>
                    <a:pt x="1793" y="105"/>
                    <a:pt x="1793" y="105"/>
                    <a:pt x="1793" y="105"/>
                  </a:cubicBezTo>
                  <a:cubicBezTo>
                    <a:pt x="1790" y="107"/>
                    <a:pt x="1789" y="112"/>
                    <a:pt x="1787" y="117"/>
                  </a:cubicBezTo>
                  <a:cubicBezTo>
                    <a:pt x="1785" y="122"/>
                    <a:pt x="1783" y="129"/>
                    <a:pt x="1782" y="136"/>
                  </a:cubicBezTo>
                  <a:cubicBezTo>
                    <a:pt x="1781" y="143"/>
                    <a:pt x="1779" y="150"/>
                    <a:pt x="1778" y="156"/>
                  </a:cubicBezTo>
                  <a:cubicBezTo>
                    <a:pt x="1778" y="157"/>
                    <a:pt x="1778" y="159"/>
                    <a:pt x="1777" y="160"/>
                  </a:cubicBezTo>
                  <a:cubicBezTo>
                    <a:pt x="1776" y="160"/>
                    <a:pt x="1775" y="161"/>
                    <a:pt x="1773" y="161"/>
                  </a:cubicBezTo>
                  <a:cubicBezTo>
                    <a:pt x="1771" y="162"/>
                    <a:pt x="1768" y="163"/>
                    <a:pt x="1766" y="164"/>
                  </a:cubicBezTo>
                  <a:cubicBezTo>
                    <a:pt x="1766" y="164"/>
                    <a:pt x="1766" y="164"/>
                    <a:pt x="1766" y="164"/>
                  </a:cubicBezTo>
                  <a:cubicBezTo>
                    <a:pt x="1766" y="163"/>
                    <a:pt x="1765" y="162"/>
                    <a:pt x="1765" y="161"/>
                  </a:cubicBezTo>
                  <a:cubicBezTo>
                    <a:pt x="1765" y="158"/>
                    <a:pt x="1764" y="154"/>
                    <a:pt x="1763" y="151"/>
                  </a:cubicBezTo>
                  <a:cubicBezTo>
                    <a:pt x="1763" y="148"/>
                    <a:pt x="1763" y="145"/>
                    <a:pt x="1762" y="141"/>
                  </a:cubicBezTo>
                  <a:cubicBezTo>
                    <a:pt x="1762" y="136"/>
                    <a:pt x="1761" y="130"/>
                    <a:pt x="1760" y="124"/>
                  </a:cubicBezTo>
                  <a:cubicBezTo>
                    <a:pt x="1761" y="123"/>
                    <a:pt x="1762" y="121"/>
                    <a:pt x="1763" y="120"/>
                  </a:cubicBezTo>
                  <a:cubicBezTo>
                    <a:pt x="1763" y="120"/>
                    <a:pt x="1763" y="120"/>
                    <a:pt x="1763" y="120"/>
                  </a:cubicBezTo>
                  <a:cubicBezTo>
                    <a:pt x="1763" y="120"/>
                    <a:pt x="1763" y="120"/>
                    <a:pt x="1763" y="119"/>
                  </a:cubicBezTo>
                  <a:cubicBezTo>
                    <a:pt x="1764" y="117"/>
                    <a:pt x="1765" y="116"/>
                    <a:pt x="1766" y="114"/>
                  </a:cubicBezTo>
                  <a:cubicBezTo>
                    <a:pt x="1768" y="111"/>
                    <a:pt x="1769" y="109"/>
                    <a:pt x="1769" y="109"/>
                  </a:cubicBezTo>
                  <a:cubicBezTo>
                    <a:pt x="1769" y="109"/>
                    <a:pt x="1767" y="110"/>
                    <a:pt x="1764" y="112"/>
                  </a:cubicBezTo>
                  <a:cubicBezTo>
                    <a:pt x="1764" y="113"/>
                    <a:pt x="1763" y="114"/>
                    <a:pt x="1762" y="114"/>
                  </a:cubicBezTo>
                  <a:cubicBezTo>
                    <a:pt x="1762" y="112"/>
                    <a:pt x="1761" y="109"/>
                    <a:pt x="1759" y="106"/>
                  </a:cubicBezTo>
                  <a:cubicBezTo>
                    <a:pt x="1758" y="104"/>
                    <a:pt x="1758" y="104"/>
                    <a:pt x="1758" y="104"/>
                  </a:cubicBezTo>
                  <a:cubicBezTo>
                    <a:pt x="1757" y="105"/>
                    <a:pt x="1757" y="105"/>
                    <a:pt x="1757" y="105"/>
                  </a:cubicBezTo>
                  <a:cubicBezTo>
                    <a:pt x="1754" y="108"/>
                    <a:pt x="1755" y="111"/>
                    <a:pt x="1755" y="114"/>
                  </a:cubicBezTo>
                  <a:cubicBezTo>
                    <a:pt x="1755" y="117"/>
                    <a:pt x="1756" y="119"/>
                    <a:pt x="1756" y="122"/>
                  </a:cubicBezTo>
                  <a:cubicBezTo>
                    <a:pt x="1756" y="122"/>
                    <a:pt x="1756" y="123"/>
                    <a:pt x="1756" y="123"/>
                  </a:cubicBezTo>
                  <a:cubicBezTo>
                    <a:pt x="1749" y="126"/>
                    <a:pt x="1748" y="131"/>
                    <a:pt x="1745" y="136"/>
                  </a:cubicBezTo>
                  <a:cubicBezTo>
                    <a:pt x="1745" y="136"/>
                    <a:pt x="1744" y="136"/>
                    <a:pt x="1744" y="135"/>
                  </a:cubicBezTo>
                  <a:cubicBezTo>
                    <a:pt x="1743" y="133"/>
                    <a:pt x="1741" y="130"/>
                    <a:pt x="1740" y="127"/>
                  </a:cubicBezTo>
                  <a:cubicBezTo>
                    <a:pt x="1739" y="125"/>
                    <a:pt x="1738" y="124"/>
                    <a:pt x="1738" y="122"/>
                  </a:cubicBezTo>
                  <a:cubicBezTo>
                    <a:pt x="1737" y="118"/>
                    <a:pt x="1736" y="116"/>
                    <a:pt x="1736" y="116"/>
                  </a:cubicBezTo>
                  <a:cubicBezTo>
                    <a:pt x="1736" y="116"/>
                    <a:pt x="1736" y="118"/>
                    <a:pt x="1735" y="122"/>
                  </a:cubicBezTo>
                  <a:cubicBezTo>
                    <a:pt x="1735" y="124"/>
                    <a:pt x="1735" y="126"/>
                    <a:pt x="1735" y="129"/>
                  </a:cubicBezTo>
                  <a:cubicBezTo>
                    <a:pt x="1736" y="131"/>
                    <a:pt x="1736" y="134"/>
                    <a:pt x="1736" y="137"/>
                  </a:cubicBezTo>
                  <a:cubicBezTo>
                    <a:pt x="1736" y="141"/>
                    <a:pt x="1736" y="147"/>
                    <a:pt x="1737" y="152"/>
                  </a:cubicBezTo>
                  <a:cubicBezTo>
                    <a:pt x="1736" y="153"/>
                    <a:pt x="1735" y="154"/>
                    <a:pt x="1735" y="156"/>
                  </a:cubicBezTo>
                  <a:cubicBezTo>
                    <a:pt x="1731" y="162"/>
                    <a:pt x="1730" y="169"/>
                    <a:pt x="1731" y="173"/>
                  </a:cubicBezTo>
                  <a:cubicBezTo>
                    <a:pt x="1732" y="175"/>
                    <a:pt x="1732" y="177"/>
                    <a:pt x="1733" y="178"/>
                  </a:cubicBezTo>
                  <a:cubicBezTo>
                    <a:pt x="1732" y="178"/>
                    <a:pt x="1732" y="178"/>
                    <a:pt x="1732" y="178"/>
                  </a:cubicBezTo>
                  <a:cubicBezTo>
                    <a:pt x="1732" y="178"/>
                    <a:pt x="1731" y="178"/>
                    <a:pt x="1731" y="178"/>
                  </a:cubicBezTo>
                  <a:cubicBezTo>
                    <a:pt x="1731" y="177"/>
                    <a:pt x="1730" y="176"/>
                    <a:pt x="1730" y="175"/>
                  </a:cubicBezTo>
                  <a:cubicBezTo>
                    <a:pt x="1729" y="174"/>
                    <a:pt x="1729" y="172"/>
                    <a:pt x="1728" y="170"/>
                  </a:cubicBezTo>
                  <a:cubicBezTo>
                    <a:pt x="1726" y="165"/>
                    <a:pt x="1723" y="159"/>
                    <a:pt x="1720" y="153"/>
                  </a:cubicBezTo>
                  <a:cubicBezTo>
                    <a:pt x="1719" y="150"/>
                    <a:pt x="1717" y="146"/>
                    <a:pt x="1715" y="143"/>
                  </a:cubicBezTo>
                  <a:cubicBezTo>
                    <a:pt x="1716" y="141"/>
                    <a:pt x="1718" y="139"/>
                    <a:pt x="1719" y="137"/>
                  </a:cubicBezTo>
                  <a:cubicBezTo>
                    <a:pt x="1721" y="134"/>
                    <a:pt x="1722" y="132"/>
                    <a:pt x="1724" y="129"/>
                  </a:cubicBezTo>
                  <a:cubicBezTo>
                    <a:pt x="1725" y="128"/>
                    <a:pt x="1725" y="127"/>
                    <a:pt x="1726" y="125"/>
                  </a:cubicBezTo>
                  <a:cubicBezTo>
                    <a:pt x="1727" y="125"/>
                    <a:pt x="1728" y="124"/>
                    <a:pt x="1728" y="123"/>
                  </a:cubicBezTo>
                  <a:cubicBezTo>
                    <a:pt x="1732" y="119"/>
                    <a:pt x="1735" y="116"/>
                    <a:pt x="1736" y="114"/>
                  </a:cubicBezTo>
                  <a:cubicBezTo>
                    <a:pt x="1735" y="114"/>
                    <a:pt x="1735" y="114"/>
                    <a:pt x="1735" y="114"/>
                  </a:cubicBezTo>
                  <a:cubicBezTo>
                    <a:pt x="1735" y="114"/>
                    <a:pt x="1735" y="114"/>
                    <a:pt x="1735" y="114"/>
                  </a:cubicBezTo>
                  <a:cubicBezTo>
                    <a:pt x="1735" y="114"/>
                    <a:pt x="1735" y="114"/>
                    <a:pt x="1735" y="114"/>
                  </a:cubicBezTo>
                  <a:cubicBezTo>
                    <a:pt x="1734" y="116"/>
                    <a:pt x="1730" y="117"/>
                    <a:pt x="1726" y="119"/>
                  </a:cubicBezTo>
                  <a:cubicBezTo>
                    <a:pt x="1725" y="120"/>
                    <a:pt x="1723" y="121"/>
                    <a:pt x="1722" y="122"/>
                  </a:cubicBezTo>
                  <a:cubicBezTo>
                    <a:pt x="1721" y="123"/>
                    <a:pt x="1720" y="124"/>
                    <a:pt x="1719" y="125"/>
                  </a:cubicBezTo>
                  <a:cubicBezTo>
                    <a:pt x="1717" y="127"/>
                    <a:pt x="1714" y="129"/>
                    <a:pt x="1712" y="131"/>
                  </a:cubicBezTo>
                  <a:cubicBezTo>
                    <a:pt x="1711" y="132"/>
                    <a:pt x="1710" y="133"/>
                    <a:pt x="1709" y="134"/>
                  </a:cubicBezTo>
                  <a:cubicBezTo>
                    <a:pt x="1708" y="132"/>
                    <a:pt x="1707" y="129"/>
                    <a:pt x="1706" y="128"/>
                  </a:cubicBezTo>
                  <a:cubicBezTo>
                    <a:pt x="1708" y="126"/>
                    <a:pt x="1709" y="124"/>
                    <a:pt x="1711" y="122"/>
                  </a:cubicBezTo>
                  <a:cubicBezTo>
                    <a:pt x="1714" y="119"/>
                    <a:pt x="1717" y="116"/>
                    <a:pt x="1720" y="115"/>
                  </a:cubicBezTo>
                  <a:cubicBezTo>
                    <a:pt x="1719" y="116"/>
                    <a:pt x="1719" y="117"/>
                    <a:pt x="1719" y="118"/>
                  </a:cubicBezTo>
                  <a:cubicBezTo>
                    <a:pt x="1719" y="119"/>
                    <a:pt x="1719" y="120"/>
                    <a:pt x="1719" y="120"/>
                  </a:cubicBezTo>
                  <a:cubicBezTo>
                    <a:pt x="1719" y="120"/>
                    <a:pt x="1719" y="119"/>
                    <a:pt x="1719" y="118"/>
                  </a:cubicBezTo>
                  <a:cubicBezTo>
                    <a:pt x="1720" y="117"/>
                    <a:pt x="1721" y="116"/>
                    <a:pt x="1722" y="114"/>
                  </a:cubicBezTo>
                  <a:cubicBezTo>
                    <a:pt x="1722" y="113"/>
                    <a:pt x="1722" y="113"/>
                    <a:pt x="1722" y="113"/>
                  </a:cubicBezTo>
                  <a:cubicBezTo>
                    <a:pt x="1721" y="113"/>
                    <a:pt x="1721" y="113"/>
                    <a:pt x="1721" y="113"/>
                  </a:cubicBezTo>
                  <a:cubicBezTo>
                    <a:pt x="1719" y="112"/>
                    <a:pt x="1716" y="113"/>
                    <a:pt x="1714" y="114"/>
                  </a:cubicBezTo>
                  <a:cubicBezTo>
                    <a:pt x="1712" y="115"/>
                    <a:pt x="1710" y="116"/>
                    <a:pt x="1707" y="118"/>
                  </a:cubicBezTo>
                  <a:cubicBezTo>
                    <a:pt x="1706" y="119"/>
                    <a:pt x="1704" y="120"/>
                    <a:pt x="1702" y="121"/>
                  </a:cubicBezTo>
                  <a:cubicBezTo>
                    <a:pt x="1701" y="118"/>
                    <a:pt x="1699" y="117"/>
                    <a:pt x="1698" y="115"/>
                  </a:cubicBezTo>
                  <a:cubicBezTo>
                    <a:pt x="1701" y="112"/>
                    <a:pt x="1703" y="109"/>
                    <a:pt x="1705" y="106"/>
                  </a:cubicBezTo>
                  <a:cubicBezTo>
                    <a:pt x="1709" y="100"/>
                    <a:pt x="1713" y="95"/>
                    <a:pt x="1712" y="92"/>
                  </a:cubicBezTo>
                  <a:cubicBezTo>
                    <a:pt x="1712" y="92"/>
                    <a:pt x="1712" y="92"/>
                    <a:pt x="1712" y="92"/>
                  </a:cubicBezTo>
                  <a:cubicBezTo>
                    <a:pt x="1712" y="92"/>
                    <a:pt x="1712" y="92"/>
                    <a:pt x="1712" y="92"/>
                  </a:cubicBezTo>
                  <a:cubicBezTo>
                    <a:pt x="1710" y="93"/>
                    <a:pt x="1710" y="94"/>
                    <a:pt x="1710" y="94"/>
                  </a:cubicBezTo>
                  <a:cubicBezTo>
                    <a:pt x="1710" y="94"/>
                    <a:pt x="1710" y="93"/>
                    <a:pt x="1711" y="93"/>
                  </a:cubicBezTo>
                  <a:cubicBezTo>
                    <a:pt x="1711" y="95"/>
                    <a:pt x="1707" y="99"/>
                    <a:pt x="1702" y="104"/>
                  </a:cubicBezTo>
                  <a:cubicBezTo>
                    <a:pt x="1697" y="108"/>
                    <a:pt x="1690" y="115"/>
                    <a:pt x="1684" y="122"/>
                  </a:cubicBezTo>
                  <a:cubicBezTo>
                    <a:pt x="1683" y="117"/>
                    <a:pt x="1681" y="112"/>
                    <a:pt x="1680" y="107"/>
                  </a:cubicBezTo>
                  <a:cubicBezTo>
                    <a:pt x="1680" y="104"/>
                    <a:pt x="1680" y="101"/>
                    <a:pt x="1680" y="99"/>
                  </a:cubicBezTo>
                  <a:cubicBezTo>
                    <a:pt x="1680" y="98"/>
                    <a:pt x="1682" y="97"/>
                    <a:pt x="1683" y="96"/>
                  </a:cubicBezTo>
                  <a:cubicBezTo>
                    <a:pt x="1683" y="97"/>
                    <a:pt x="1683" y="98"/>
                    <a:pt x="1683" y="98"/>
                  </a:cubicBezTo>
                  <a:cubicBezTo>
                    <a:pt x="1683" y="98"/>
                    <a:pt x="1683" y="97"/>
                    <a:pt x="1683" y="96"/>
                  </a:cubicBezTo>
                  <a:cubicBezTo>
                    <a:pt x="1683" y="96"/>
                    <a:pt x="1683" y="96"/>
                    <a:pt x="1683" y="96"/>
                  </a:cubicBezTo>
                  <a:cubicBezTo>
                    <a:pt x="1683" y="96"/>
                    <a:pt x="1683" y="96"/>
                    <a:pt x="1683" y="96"/>
                  </a:cubicBezTo>
                  <a:cubicBezTo>
                    <a:pt x="1682" y="96"/>
                    <a:pt x="1679" y="96"/>
                    <a:pt x="1678" y="99"/>
                  </a:cubicBezTo>
                  <a:cubicBezTo>
                    <a:pt x="1677" y="101"/>
                    <a:pt x="1677" y="104"/>
                    <a:pt x="1677" y="107"/>
                  </a:cubicBezTo>
                  <a:cubicBezTo>
                    <a:pt x="1676" y="114"/>
                    <a:pt x="1677" y="122"/>
                    <a:pt x="1678" y="130"/>
                  </a:cubicBezTo>
                  <a:cubicBezTo>
                    <a:pt x="1678" y="131"/>
                    <a:pt x="1678" y="131"/>
                    <a:pt x="1678" y="131"/>
                  </a:cubicBezTo>
                  <a:cubicBezTo>
                    <a:pt x="1677" y="131"/>
                    <a:pt x="1677" y="131"/>
                    <a:pt x="1677" y="131"/>
                  </a:cubicBezTo>
                  <a:cubicBezTo>
                    <a:pt x="1676" y="132"/>
                    <a:pt x="1674" y="132"/>
                    <a:pt x="1672" y="133"/>
                  </a:cubicBezTo>
                  <a:cubicBezTo>
                    <a:pt x="1668" y="135"/>
                    <a:pt x="1663" y="139"/>
                    <a:pt x="1658" y="144"/>
                  </a:cubicBezTo>
                  <a:cubicBezTo>
                    <a:pt x="1654" y="149"/>
                    <a:pt x="1650" y="154"/>
                    <a:pt x="1647" y="160"/>
                  </a:cubicBezTo>
                  <a:cubicBezTo>
                    <a:pt x="1648" y="151"/>
                    <a:pt x="1649" y="142"/>
                    <a:pt x="1650" y="133"/>
                  </a:cubicBezTo>
                  <a:cubicBezTo>
                    <a:pt x="1651" y="126"/>
                    <a:pt x="1652" y="120"/>
                    <a:pt x="1653" y="114"/>
                  </a:cubicBezTo>
                  <a:cubicBezTo>
                    <a:pt x="1653" y="113"/>
                    <a:pt x="1653" y="112"/>
                    <a:pt x="1653" y="110"/>
                  </a:cubicBezTo>
                  <a:cubicBezTo>
                    <a:pt x="1662" y="102"/>
                    <a:pt x="1671" y="96"/>
                    <a:pt x="1674" y="94"/>
                  </a:cubicBezTo>
                  <a:cubicBezTo>
                    <a:pt x="1674" y="95"/>
                    <a:pt x="1675" y="96"/>
                    <a:pt x="1675" y="96"/>
                  </a:cubicBezTo>
                  <a:cubicBezTo>
                    <a:pt x="1675" y="96"/>
                    <a:pt x="1674" y="95"/>
                    <a:pt x="1674" y="94"/>
                  </a:cubicBezTo>
                  <a:cubicBezTo>
                    <a:pt x="1674" y="94"/>
                    <a:pt x="1674" y="94"/>
                    <a:pt x="1674" y="94"/>
                  </a:cubicBezTo>
                  <a:cubicBezTo>
                    <a:pt x="1674" y="94"/>
                    <a:pt x="1674" y="94"/>
                    <a:pt x="1674" y="94"/>
                  </a:cubicBezTo>
                  <a:cubicBezTo>
                    <a:pt x="1671" y="94"/>
                    <a:pt x="1663" y="97"/>
                    <a:pt x="1653" y="103"/>
                  </a:cubicBezTo>
                  <a:cubicBezTo>
                    <a:pt x="1653" y="103"/>
                    <a:pt x="1653" y="103"/>
                    <a:pt x="1653" y="103"/>
                  </a:cubicBezTo>
                  <a:cubicBezTo>
                    <a:pt x="1653" y="103"/>
                    <a:pt x="1653" y="103"/>
                    <a:pt x="1653" y="103"/>
                  </a:cubicBezTo>
                  <a:cubicBezTo>
                    <a:pt x="1653" y="103"/>
                    <a:pt x="1653" y="103"/>
                    <a:pt x="1653" y="103"/>
                  </a:cubicBezTo>
                  <a:cubicBezTo>
                    <a:pt x="1653" y="103"/>
                    <a:pt x="1652" y="103"/>
                    <a:pt x="1652" y="103"/>
                  </a:cubicBezTo>
                  <a:cubicBezTo>
                    <a:pt x="1649" y="105"/>
                    <a:pt x="1645" y="108"/>
                    <a:pt x="1641" y="111"/>
                  </a:cubicBezTo>
                  <a:cubicBezTo>
                    <a:pt x="1640" y="112"/>
                    <a:pt x="1639" y="112"/>
                    <a:pt x="1638" y="113"/>
                  </a:cubicBezTo>
                  <a:cubicBezTo>
                    <a:pt x="1638" y="110"/>
                    <a:pt x="1638" y="108"/>
                    <a:pt x="1638" y="105"/>
                  </a:cubicBezTo>
                  <a:cubicBezTo>
                    <a:pt x="1638" y="104"/>
                    <a:pt x="1638" y="103"/>
                    <a:pt x="1638" y="101"/>
                  </a:cubicBezTo>
                  <a:cubicBezTo>
                    <a:pt x="1639" y="100"/>
                    <a:pt x="1639" y="99"/>
                    <a:pt x="1640" y="99"/>
                  </a:cubicBezTo>
                  <a:cubicBezTo>
                    <a:pt x="1640" y="99"/>
                    <a:pt x="1640" y="99"/>
                    <a:pt x="1640" y="99"/>
                  </a:cubicBezTo>
                  <a:cubicBezTo>
                    <a:pt x="1641" y="100"/>
                    <a:pt x="1641" y="100"/>
                    <a:pt x="1641" y="100"/>
                  </a:cubicBezTo>
                  <a:cubicBezTo>
                    <a:pt x="1642" y="100"/>
                    <a:pt x="1641" y="99"/>
                    <a:pt x="1640" y="98"/>
                  </a:cubicBezTo>
                  <a:cubicBezTo>
                    <a:pt x="1641" y="95"/>
                    <a:pt x="1643" y="93"/>
                    <a:pt x="1644" y="93"/>
                  </a:cubicBezTo>
                  <a:cubicBezTo>
                    <a:pt x="1645" y="93"/>
                    <a:pt x="1646" y="94"/>
                    <a:pt x="1646" y="94"/>
                  </a:cubicBezTo>
                  <a:cubicBezTo>
                    <a:pt x="1646" y="94"/>
                    <a:pt x="1645" y="93"/>
                    <a:pt x="1644" y="92"/>
                  </a:cubicBezTo>
                  <a:cubicBezTo>
                    <a:pt x="1644" y="92"/>
                    <a:pt x="1644" y="92"/>
                    <a:pt x="1644" y="92"/>
                  </a:cubicBezTo>
                  <a:cubicBezTo>
                    <a:pt x="1643" y="92"/>
                    <a:pt x="1643" y="92"/>
                    <a:pt x="1643" y="92"/>
                  </a:cubicBezTo>
                  <a:cubicBezTo>
                    <a:pt x="1643" y="92"/>
                    <a:pt x="1642" y="92"/>
                    <a:pt x="1641" y="93"/>
                  </a:cubicBezTo>
                  <a:cubicBezTo>
                    <a:pt x="1642" y="91"/>
                    <a:pt x="1642" y="91"/>
                    <a:pt x="1642" y="91"/>
                  </a:cubicBezTo>
                  <a:cubicBezTo>
                    <a:pt x="1638" y="94"/>
                    <a:pt x="1638" y="94"/>
                    <a:pt x="1638" y="94"/>
                  </a:cubicBezTo>
                  <a:cubicBezTo>
                    <a:pt x="1637" y="95"/>
                    <a:pt x="1635" y="97"/>
                    <a:pt x="1634" y="100"/>
                  </a:cubicBezTo>
                  <a:cubicBezTo>
                    <a:pt x="1630" y="103"/>
                    <a:pt x="1626" y="108"/>
                    <a:pt x="1622" y="112"/>
                  </a:cubicBezTo>
                  <a:cubicBezTo>
                    <a:pt x="1618" y="116"/>
                    <a:pt x="1614" y="120"/>
                    <a:pt x="1610" y="124"/>
                  </a:cubicBezTo>
                  <a:cubicBezTo>
                    <a:pt x="1613" y="118"/>
                    <a:pt x="1615" y="112"/>
                    <a:pt x="1618" y="107"/>
                  </a:cubicBezTo>
                  <a:cubicBezTo>
                    <a:pt x="1621" y="100"/>
                    <a:pt x="1624" y="95"/>
                    <a:pt x="1627" y="90"/>
                  </a:cubicBezTo>
                  <a:cubicBezTo>
                    <a:pt x="1629" y="85"/>
                    <a:pt x="1631" y="82"/>
                    <a:pt x="1633" y="81"/>
                  </a:cubicBezTo>
                  <a:cubicBezTo>
                    <a:pt x="1633" y="82"/>
                    <a:pt x="1633" y="83"/>
                    <a:pt x="1633" y="83"/>
                  </a:cubicBezTo>
                  <a:cubicBezTo>
                    <a:pt x="1633" y="83"/>
                    <a:pt x="1633" y="82"/>
                    <a:pt x="1634" y="81"/>
                  </a:cubicBezTo>
                  <a:cubicBezTo>
                    <a:pt x="1635" y="80"/>
                    <a:pt x="1635" y="80"/>
                    <a:pt x="1635" y="80"/>
                  </a:cubicBezTo>
                  <a:cubicBezTo>
                    <a:pt x="1634" y="80"/>
                    <a:pt x="1634" y="80"/>
                    <a:pt x="1634" y="80"/>
                  </a:cubicBezTo>
                  <a:cubicBezTo>
                    <a:pt x="1631" y="80"/>
                    <a:pt x="1627" y="83"/>
                    <a:pt x="1624" y="88"/>
                  </a:cubicBezTo>
                  <a:cubicBezTo>
                    <a:pt x="1620" y="91"/>
                    <a:pt x="1615" y="96"/>
                    <a:pt x="1610" y="102"/>
                  </a:cubicBezTo>
                  <a:cubicBezTo>
                    <a:pt x="1608" y="105"/>
                    <a:pt x="1605" y="109"/>
                    <a:pt x="1603" y="112"/>
                  </a:cubicBezTo>
                  <a:cubicBezTo>
                    <a:pt x="1602" y="108"/>
                    <a:pt x="1601" y="103"/>
                    <a:pt x="1601" y="99"/>
                  </a:cubicBezTo>
                  <a:cubicBezTo>
                    <a:pt x="1601" y="96"/>
                    <a:pt x="1601" y="93"/>
                    <a:pt x="1602" y="90"/>
                  </a:cubicBezTo>
                  <a:cubicBezTo>
                    <a:pt x="1602" y="87"/>
                    <a:pt x="1603" y="85"/>
                    <a:pt x="1605" y="85"/>
                  </a:cubicBezTo>
                  <a:cubicBezTo>
                    <a:pt x="1606" y="85"/>
                    <a:pt x="1608" y="86"/>
                    <a:pt x="1609" y="86"/>
                  </a:cubicBezTo>
                  <a:cubicBezTo>
                    <a:pt x="1610" y="87"/>
                    <a:pt x="1611" y="87"/>
                    <a:pt x="1611" y="87"/>
                  </a:cubicBezTo>
                  <a:cubicBezTo>
                    <a:pt x="1611" y="87"/>
                    <a:pt x="1610" y="86"/>
                    <a:pt x="1609" y="86"/>
                  </a:cubicBezTo>
                  <a:cubicBezTo>
                    <a:pt x="1608" y="85"/>
                    <a:pt x="1607" y="83"/>
                    <a:pt x="1604" y="83"/>
                  </a:cubicBezTo>
                  <a:cubicBezTo>
                    <a:pt x="1603" y="82"/>
                    <a:pt x="1601" y="83"/>
                    <a:pt x="1600" y="84"/>
                  </a:cubicBezTo>
                  <a:cubicBezTo>
                    <a:pt x="1599" y="86"/>
                    <a:pt x="1598" y="87"/>
                    <a:pt x="1597" y="88"/>
                  </a:cubicBezTo>
                  <a:cubicBezTo>
                    <a:pt x="1596" y="91"/>
                    <a:pt x="1595" y="95"/>
                    <a:pt x="1594" y="98"/>
                  </a:cubicBezTo>
                  <a:cubicBezTo>
                    <a:pt x="1592" y="107"/>
                    <a:pt x="1591" y="117"/>
                    <a:pt x="1592" y="127"/>
                  </a:cubicBezTo>
                  <a:cubicBezTo>
                    <a:pt x="1590" y="129"/>
                    <a:pt x="1589" y="131"/>
                    <a:pt x="1588" y="132"/>
                  </a:cubicBezTo>
                  <a:cubicBezTo>
                    <a:pt x="1586" y="128"/>
                    <a:pt x="1583" y="124"/>
                    <a:pt x="1581" y="120"/>
                  </a:cubicBezTo>
                  <a:cubicBezTo>
                    <a:pt x="1580" y="116"/>
                    <a:pt x="1579" y="113"/>
                    <a:pt x="1577" y="109"/>
                  </a:cubicBezTo>
                  <a:cubicBezTo>
                    <a:pt x="1577" y="108"/>
                    <a:pt x="1577" y="107"/>
                    <a:pt x="1576" y="106"/>
                  </a:cubicBezTo>
                  <a:cubicBezTo>
                    <a:pt x="1577" y="106"/>
                    <a:pt x="1577" y="105"/>
                    <a:pt x="1578" y="105"/>
                  </a:cubicBezTo>
                  <a:cubicBezTo>
                    <a:pt x="1580" y="104"/>
                    <a:pt x="1582" y="103"/>
                    <a:pt x="1583" y="102"/>
                  </a:cubicBezTo>
                  <a:cubicBezTo>
                    <a:pt x="1581" y="105"/>
                    <a:pt x="1580" y="107"/>
                    <a:pt x="1580" y="107"/>
                  </a:cubicBezTo>
                  <a:cubicBezTo>
                    <a:pt x="1580" y="107"/>
                    <a:pt x="1582" y="105"/>
                    <a:pt x="1587" y="101"/>
                  </a:cubicBezTo>
                  <a:cubicBezTo>
                    <a:pt x="1588" y="100"/>
                    <a:pt x="1588" y="100"/>
                    <a:pt x="1588" y="100"/>
                  </a:cubicBezTo>
                  <a:cubicBezTo>
                    <a:pt x="1586" y="99"/>
                    <a:pt x="1586" y="99"/>
                    <a:pt x="1586" y="99"/>
                  </a:cubicBezTo>
                  <a:cubicBezTo>
                    <a:pt x="1585" y="99"/>
                    <a:pt x="1584" y="99"/>
                    <a:pt x="1582" y="99"/>
                  </a:cubicBezTo>
                  <a:cubicBezTo>
                    <a:pt x="1585" y="96"/>
                    <a:pt x="1585" y="96"/>
                    <a:pt x="1585" y="96"/>
                  </a:cubicBezTo>
                  <a:cubicBezTo>
                    <a:pt x="1585" y="96"/>
                    <a:pt x="1585" y="96"/>
                    <a:pt x="1585" y="96"/>
                  </a:cubicBezTo>
                  <a:cubicBezTo>
                    <a:pt x="1584" y="98"/>
                    <a:pt x="1584" y="98"/>
                    <a:pt x="1584" y="98"/>
                  </a:cubicBezTo>
                  <a:cubicBezTo>
                    <a:pt x="1584" y="98"/>
                    <a:pt x="1585" y="98"/>
                    <a:pt x="1585" y="97"/>
                  </a:cubicBezTo>
                  <a:cubicBezTo>
                    <a:pt x="1586" y="96"/>
                    <a:pt x="1587" y="94"/>
                    <a:pt x="1588" y="92"/>
                  </a:cubicBezTo>
                  <a:cubicBezTo>
                    <a:pt x="1589" y="91"/>
                    <a:pt x="1589" y="91"/>
                    <a:pt x="1589" y="91"/>
                  </a:cubicBezTo>
                  <a:cubicBezTo>
                    <a:pt x="1588" y="91"/>
                    <a:pt x="1588" y="91"/>
                    <a:pt x="1588" y="91"/>
                  </a:cubicBezTo>
                  <a:cubicBezTo>
                    <a:pt x="1586" y="90"/>
                    <a:pt x="1582" y="90"/>
                    <a:pt x="1579" y="91"/>
                  </a:cubicBezTo>
                  <a:cubicBezTo>
                    <a:pt x="1577" y="93"/>
                    <a:pt x="1574" y="93"/>
                    <a:pt x="1571" y="94"/>
                  </a:cubicBezTo>
                  <a:cubicBezTo>
                    <a:pt x="1571" y="94"/>
                    <a:pt x="1571" y="94"/>
                    <a:pt x="1571" y="93"/>
                  </a:cubicBezTo>
                  <a:cubicBezTo>
                    <a:pt x="1574" y="91"/>
                    <a:pt x="1578" y="87"/>
                    <a:pt x="1583" y="84"/>
                  </a:cubicBezTo>
                  <a:cubicBezTo>
                    <a:pt x="1587" y="82"/>
                    <a:pt x="1590" y="81"/>
                    <a:pt x="1593" y="79"/>
                  </a:cubicBezTo>
                  <a:cubicBezTo>
                    <a:pt x="1594" y="79"/>
                    <a:pt x="1594" y="79"/>
                    <a:pt x="1594" y="79"/>
                  </a:cubicBezTo>
                  <a:cubicBezTo>
                    <a:pt x="1591" y="72"/>
                    <a:pt x="1591" y="72"/>
                    <a:pt x="1591" y="72"/>
                  </a:cubicBezTo>
                  <a:cubicBezTo>
                    <a:pt x="1583" y="75"/>
                    <a:pt x="1575" y="78"/>
                    <a:pt x="1566" y="82"/>
                  </a:cubicBezTo>
                  <a:cubicBezTo>
                    <a:pt x="1565" y="78"/>
                    <a:pt x="1564" y="76"/>
                    <a:pt x="1564" y="76"/>
                  </a:cubicBezTo>
                  <a:cubicBezTo>
                    <a:pt x="1564" y="76"/>
                    <a:pt x="1564" y="78"/>
                    <a:pt x="1564" y="82"/>
                  </a:cubicBezTo>
                  <a:cubicBezTo>
                    <a:pt x="1560" y="84"/>
                    <a:pt x="1556" y="86"/>
                    <a:pt x="1552" y="88"/>
                  </a:cubicBezTo>
                  <a:cubicBezTo>
                    <a:pt x="1551" y="88"/>
                    <a:pt x="1551" y="89"/>
                    <a:pt x="1551" y="89"/>
                  </a:cubicBezTo>
                  <a:cubicBezTo>
                    <a:pt x="1551" y="89"/>
                    <a:pt x="1551" y="88"/>
                    <a:pt x="1551" y="88"/>
                  </a:cubicBezTo>
                  <a:cubicBezTo>
                    <a:pt x="1553" y="84"/>
                    <a:pt x="1556" y="81"/>
                    <a:pt x="1557" y="77"/>
                  </a:cubicBezTo>
                  <a:cubicBezTo>
                    <a:pt x="1560" y="71"/>
                    <a:pt x="1561" y="65"/>
                    <a:pt x="1561" y="61"/>
                  </a:cubicBezTo>
                  <a:cubicBezTo>
                    <a:pt x="1560" y="59"/>
                    <a:pt x="1560" y="59"/>
                    <a:pt x="1560" y="59"/>
                  </a:cubicBezTo>
                  <a:cubicBezTo>
                    <a:pt x="1560" y="61"/>
                    <a:pt x="1560" y="61"/>
                    <a:pt x="1560" y="61"/>
                  </a:cubicBezTo>
                  <a:cubicBezTo>
                    <a:pt x="1559" y="64"/>
                    <a:pt x="1558" y="65"/>
                    <a:pt x="1558" y="65"/>
                  </a:cubicBezTo>
                  <a:cubicBezTo>
                    <a:pt x="1558" y="65"/>
                    <a:pt x="1558" y="64"/>
                    <a:pt x="1559" y="63"/>
                  </a:cubicBezTo>
                  <a:cubicBezTo>
                    <a:pt x="1558" y="67"/>
                    <a:pt x="1556" y="70"/>
                    <a:pt x="1553" y="75"/>
                  </a:cubicBezTo>
                  <a:cubicBezTo>
                    <a:pt x="1551" y="77"/>
                    <a:pt x="1549" y="79"/>
                    <a:pt x="1547" y="82"/>
                  </a:cubicBezTo>
                  <a:cubicBezTo>
                    <a:pt x="1542" y="73"/>
                    <a:pt x="1538" y="67"/>
                    <a:pt x="1538" y="67"/>
                  </a:cubicBezTo>
                  <a:cubicBezTo>
                    <a:pt x="1538" y="67"/>
                    <a:pt x="1540" y="74"/>
                    <a:pt x="1542" y="85"/>
                  </a:cubicBezTo>
                  <a:cubicBezTo>
                    <a:pt x="1542" y="84"/>
                    <a:pt x="1541" y="83"/>
                    <a:pt x="1541" y="82"/>
                  </a:cubicBezTo>
                  <a:cubicBezTo>
                    <a:pt x="1540" y="81"/>
                    <a:pt x="1540" y="80"/>
                    <a:pt x="1540" y="80"/>
                  </a:cubicBezTo>
                  <a:cubicBezTo>
                    <a:pt x="1540" y="80"/>
                    <a:pt x="1540" y="81"/>
                    <a:pt x="1540" y="82"/>
                  </a:cubicBezTo>
                  <a:cubicBezTo>
                    <a:pt x="1540" y="84"/>
                    <a:pt x="1541" y="86"/>
                    <a:pt x="1542" y="88"/>
                  </a:cubicBezTo>
                  <a:cubicBezTo>
                    <a:pt x="1542" y="88"/>
                    <a:pt x="1542" y="88"/>
                    <a:pt x="1542" y="88"/>
                  </a:cubicBezTo>
                  <a:cubicBezTo>
                    <a:pt x="1541" y="90"/>
                    <a:pt x="1539" y="91"/>
                    <a:pt x="1538" y="93"/>
                  </a:cubicBezTo>
                  <a:cubicBezTo>
                    <a:pt x="1537" y="95"/>
                    <a:pt x="1535" y="97"/>
                    <a:pt x="1533" y="99"/>
                  </a:cubicBezTo>
                  <a:cubicBezTo>
                    <a:pt x="1531" y="101"/>
                    <a:pt x="1528" y="102"/>
                    <a:pt x="1526" y="104"/>
                  </a:cubicBezTo>
                  <a:cubicBezTo>
                    <a:pt x="1526" y="98"/>
                    <a:pt x="1527" y="93"/>
                    <a:pt x="1527" y="87"/>
                  </a:cubicBezTo>
                  <a:cubicBezTo>
                    <a:pt x="1527" y="81"/>
                    <a:pt x="1528" y="74"/>
                    <a:pt x="1527" y="68"/>
                  </a:cubicBezTo>
                  <a:cubicBezTo>
                    <a:pt x="1527" y="62"/>
                    <a:pt x="1524" y="56"/>
                    <a:pt x="1521" y="54"/>
                  </a:cubicBezTo>
                  <a:cubicBezTo>
                    <a:pt x="1520" y="53"/>
                    <a:pt x="1520" y="53"/>
                    <a:pt x="1520" y="53"/>
                  </a:cubicBezTo>
                  <a:cubicBezTo>
                    <a:pt x="1520" y="53"/>
                    <a:pt x="1520" y="53"/>
                    <a:pt x="1520" y="53"/>
                  </a:cubicBezTo>
                  <a:cubicBezTo>
                    <a:pt x="1517" y="55"/>
                    <a:pt x="1516" y="57"/>
                    <a:pt x="1516" y="58"/>
                  </a:cubicBezTo>
                  <a:cubicBezTo>
                    <a:pt x="1516" y="60"/>
                    <a:pt x="1516" y="60"/>
                    <a:pt x="1516" y="60"/>
                  </a:cubicBezTo>
                  <a:cubicBezTo>
                    <a:pt x="1516" y="61"/>
                    <a:pt x="1516" y="57"/>
                    <a:pt x="1520" y="56"/>
                  </a:cubicBezTo>
                  <a:cubicBezTo>
                    <a:pt x="1521" y="59"/>
                    <a:pt x="1522" y="63"/>
                    <a:pt x="1521" y="68"/>
                  </a:cubicBezTo>
                  <a:cubicBezTo>
                    <a:pt x="1520" y="73"/>
                    <a:pt x="1518" y="79"/>
                    <a:pt x="1517" y="86"/>
                  </a:cubicBezTo>
                  <a:cubicBezTo>
                    <a:pt x="1515" y="92"/>
                    <a:pt x="1514" y="99"/>
                    <a:pt x="1512" y="105"/>
                  </a:cubicBezTo>
                  <a:cubicBezTo>
                    <a:pt x="1512" y="107"/>
                    <a:pt x="1512" y="109"/>
                    <a:pt x="1511" y="110"/>
                  </a:cubicBezTo>
                  <a:cubicBezTo>
                    <a:pt x="1511" y="111"/>
                    <a:pt x="1511" y="112"/>
                    <a:pt x="1511" y="112"/>
                  </a:cubicBezTo>
                  <a:cubicBezTo>
                    <a:pt x="1511" y="113"/>
                    <a:pt x="1511" y="114"/>
                    <a:pt x="1510" y="114"/>
                  </a:cubicBezTo>
                  <a:cubicBezTo>
                    <a:pt x="1510" y="115"/>
                    <a:pt x="1510" y="115"/>
                    <a:pt x="1510" y="116"/>
                  </a:cubicBezTo>
                  <a:cubicBezTo>
                    <a:pt x="1509" y="117"/>
                    <a:pt x="1509" y="117"/>
                    <a:pt x="1508" y="118"/>
                  </a:cubicBezTo>
                  <a:cubicBezTo>
                    <a:pt x="1508" y="112"/>
                    <a:pt x="1508" y="106"/>
                    <a:pt x="1507" y="100"/>
                  </a:cubicBezTo>
                  <a:cubicBezTo>
                    <a:pt x="1506" y="92"/>
                    <a:pt x="1505" y="85"/>
                    <a:pt x="1504" y="78"/>
                  </a:cubicBezTo>
                  <a:cubicBezTo>
                    <a:pt x="1503" y="71"/>
                    <a:pt x="1501" y="64"/>
                    <a:pt x="1498" y="60"/>
                  </a:cubicBezTo>
                  <a:cubicBezTo>
                    <a:pt x="1497" y="59"/>
                    <a:pt x="1496" y="58"/>
                    <a:pt x="1495" y="58"/>
                  </a:cubicBezTo>
                  <a:cubicBezTo>
                    <a:pt x="1494" y="58"/>
                    <a:pt x="1493" y="59"/>
                    <a:pt x="1493" y="59"/>
                  </a:cubicBezTo>
                  <a:cubicBezTo>
                    <a:pt x="1492" y="60"/>
                    <a:pt x="1491" y="60"/>
                    <a:pt x="1491" y="60"/>
                  </a:cubicBezTo>
                  <a:cubicBezTo>
                    <a:pt x="1491" y="60"/>
                    <a:pt x="1492" y="60"/>
                    <a:pt x="1493" y="60"/>
                  </a:cubicBezTo>
                  <a:cubicBezTo>
                    <a:pt x="1494" y="59"/>
                    <a:pt x="1495" y="60"/>
                    <a:pt x="1496" y="62"/>
                  </a:cubicBezTo>
                  <a:cubicBezTo>
                    <a:pt x="1497" y="65"/>
                    <a:pt x="1497" y="71"/>
                    <a:pt x="1496" y="77"/>
                  </a:cubicBezTo>
                  <a:cubicBezTo>
                    <a:pt x="1496" y="77"/>
                    <a:pt x="1496" y="77"/>
                    <a:pt x="1496" y="77"/>
                  </a:cubicBezTo>
                  <a:cubicBezTo>
                    <a:pt x="1493" y="76"/>
                    <a:pt x="1490" y="76"/>
                    <a:pt x="1488" y="77"/>
                  </a:cubicBezTo>
                  <a:cubicBezTo>
                    <a:pt x="1487" y="75"/>
                    <a:pt x="1487" y="73"/>
                    <a:pt x="1486" y="71"/>
                  </a:cubicBezTo>
                  <a:cubicBezTo>
                    <a:pt x="1485" y="67"/>
                    <a:pt x="1483" y="64"/>
                    <a:pt x="1481" y="61"/>
                  </a:cubicBezTo>
                  <a:cubicBezTo>
                    <a:pt x="1481" y="61"/>
                    <a:pt x="1480" y="60"/>
                    <a:pt x="1480" y="59"/>
                  </a:cubicBezTo>
                  <a:cubicBezTo>
                    <a:pt x="1479" y="59"/>
                    <a:pt x="1479" y="59"/>
                    <a:pt x="1478" y="59"/>
                  </a:cubicBezTo>
                  <a:cubicBezTo>
                    <a:pt x="1477" y="59"/>
                    <a:pt x="1476" y="59"/>
                    <a:pt x="1475" y="59"/>
                  </a:cubicBezTo>
                  <a:cubicBezTo>
                    <a:pt x="1474" y="60"/>
                    <a:pt x="1474" y="60"/>
                    <a:pt x="1474" y="60"/>
                  </a:cubicBezTo>
                  <a:cubicBezTo>
                    <a:pt x="1473" y="60"/>
                    <a:pt x="1473" y="60"/>
                    <a:pt x="1473" y="60"/>
                  </a:cubicBezTo>
                  <a:cubicBezTo>
                    <a:pt x="1470" y="60"/>
                    <a:pt x="1467" y="63"/>
                    <a:pt x="1464" y="66"/>
                  </a:cubicBezTo>
                  <a:cubicBezTo>
                    <a:pt x="1463" y="64"/>
                    <a:pt x="1462" y="63"/>
                    <a:pt x="1462" y="62"/>
                  </a:cubicBezTo>
                  <a:cubicBezTo>
                    <a:pt x="1462" y="62"/>
                    <a:pt x="1462" y="61"/>
                    <a:pt x="1462" y="61"/>
                  </a:cubicBezTo>
                  <a:cubicBezTo>
                    <a:pt x="1463" y="61"/>
                    <a:pt x="1463" y="61"/>
                    <a:pt x="1463" y="61"/>
                  </a:cubicBezTo>
                  <a:cubicBezTo>
                    <a:pt x="1462" y="61"/>
                    <a:pt x="1462" y="61"/>
                    <a:pt x="1462" y="61"/>
                  </a:cubicBezTo>
                  <a:cubicBezTo>
                    <a:pt x="1462" y="60"/>
                    <a:pt x="1461" y="60"/>
                    <a:pt x="1461" y="60"/>
                  </a:cubicBezTo>
                  <a:cubicBezTo>
                    <a:pt x="1457" y="54"/>
                    <a:pt x="1454" y="50"/>
                    <a:pt x="1452" y="47"/>
                  </a:cubicBezTo>
                  <a:cubicBezTo>
                    <a:pt x="1452" y="47"/>
                    <a:pt x="1452" y="47"/>
                    <a:pt x="1452" y="47"/>
                  </a:cubicBezTo>
                  <a:cubicBezTo>
                    <a:pt x="1451" y="47"/>
                    <a:pt x="1451" y="47"/>
                    <a:pt x="1451" y="47"/>
                  </a:cubicBezTo>
                  <a:cubicBezTo>
                    <a:pt x="1450" y="47"/>
                    <a:pt x="1448" y="48"/>
                    <a:pt x="1448" y="48"/>
                  </a:cubicBezTo>
                  <a:cubicBezTo>
                    <a:pt x="1447" y="49"/>
                    <a:pt x="1447" y="49"/>
                    <a:pt x="1447" y="49"/>
                  </a:cubicBezTo>
                  <a:cubicBezTo>
                    <a:pt x="1447" y="50"/>
                    <a:pt x="1448" y="48"/>
                    <a:pt x="1451" y="48"/>
                  </a:cubicBezTo>
                  <a:cubicBezTo>
                    <a:pt x="1452" y="51"/>
                    <a:pt x="1454" y="55"/>
                    <a:pt x="1455" y="60"/>
                  </a:cubicBezTo>
                  <a:cubicBezTo>
                    <a:pt x="1453" y="60"/>
                    <a:pt x="1451" y="60"/>
                    <a:pt x="1448" y="61"/>
                  </a:cubicBezTo>
                  <a:cubicBezTo>
                    <a:pt x="1448" y="61"/>
                    <a:pt x="1447" y="62"/>
                    <a:pt x="1446" y="62"/>
                  </a:cubicBezTo>
                  <a:cubicBezTo>
                    <a:pt x="1444" y="60"/>
                    <a:pt x="1442" y="57"/>
                    <a:pt x="1439" y="54"/>
                  </a:cubicBezTo>
                  <a:cubicBezTo>
                    <a:pt x="1438" y="52"/>
                    <a:pt x="1437" y="50"/>
                    <a:pt x="1435" y="48"/>
                  </a:cubicBezTo>
                  <a:cubicBezTo>
                    <a:pt x="1433" y="47"/>
                    <a:pt x="1431" y="46"/>
                    <a:pt x="1429" y="45"/>
                  </a:cubicBezTo>
                  <a:cubicBezTo>
                    <a:pt x="1426" y="43"/>
                    <a:pt x="1424" y="40"/>
                    <a:pt x="1421" y="39"/>
                  </a:cubicBezTo>
                  <a:cubicBezTo>
                    <a:pt x="1419" y="37"/>
                    <a:pt x="1416" y="36"/>
                    <a:pt x="1415" y="36"/>
                  </a:cubicBezTo>
                  <a:cubicBezTo>
                    <a:pt x="1413" y="36"/>
                    <a:pt x="1412" y="36"/>
                    <a:pt x="1412" y="36"/>
                  </a:cubicBezTo>
                  <a:cubicBezTo>
                    <a:pt x="1412" y="36"/>
                    <a:pt x="1413" y="36"/>
                    <a:pt x="1414" y="37"/>
                  </a:cubicBezTo>
                  <a:cubicBezTo>
                    <a:pt x="1416" y="37"/>
                    <a:pt x="1418" y="38"/>
                    <a:pt x="1420" y="40"/>
                  </a:cubicBezTo>
                  <a:cubicBezTo>
                    <a:pt x="1421" y="42"/>
                    <a:pt x="1423" y="46"/>
                    <a:pt x="1426" y="48"/>
                  </a:cubicBezTo>
                  <a:cubicBezTo>
                    <a:pt x="1428" y="50"/>
                    <a:pt x="1429" y="51"/>
                    <a:pt x="1430" y="53"/>
                  </a:cubicBezTo>
                  <a:cubicBezTo>
                    <a:pt x="1431" y="54"/>
                    <a:pt x="1432" y="56"/>
                    <a:pt x="1433" y="58"/>
                  </a:cubicBezTo>
                  <a:cubicBezTo>
                    <a:pt x="1434" y="60"/>
                    <a:pt x="1435" y="63"/>
                    <a:pt x="1437" y="66"/>
                  </a:cubicBezTo>
                  <a:cubicBezTo>
                    <a:pt x="1434" y="67"/>
                    <a:pt x="1431" y="68"/>
                    <a:pt x="1428" y="70"/>
                  </a:cubicBezTo>
                  <a:cubicBezTo>
                    <a:pt x="1421" y="74"/>
                    <a:pt x="1414" y="79"/>
                    <a:pt x="1407" y="84"/>
                  </a:cubicBezTo>
                  <a:cubicBezTo>
                    <a:pt x="1406" y="83"/>
                    <a:pt x="1405" y="81"/>
                    <a:pt x="1405" y="79"/>
                  </a:cubicBezTo>
                  <a:cubicBezTo>
                    <a:pt x="1399" y="66"/>
                    <a:pt x="1397" y="51"/>
                    <a:pt x="1397" y="51"/>
                  </a:cubicBezTo>
                  <a:cubicBezTo>
                    <a:pt x="1397" y="51"/>
                    <a:pt x="1397" y="51"/>
                    <a:pt x="1397" y="51"/>
                  </a:cubicBezTo>
                  <a:cubicBezTo>
                    <a:pt x="1396" y="51"/>
                    <a:pt x="1396" y="51"/>
                    <a:pt x="1396" y="51"/>
                  </a:cubicBezTo>
                  <a:cubicBezTo>
                    <a:pt x="1396" y="51"/>
                    <a:pt x="1394" y="66"/>
                    <a:pt x="1397" y="82"/>
                  </a:cubicBezTo>
                  <a:cubicBezTo>
                    <a:pt x="1397" y="85"/>
                    <a:pt x="1398" y="89"/>
                    <a:pt x="1399" y="92"/>
                  </a:cubicBezTo>
                  <a:cubicBezTo>
                    <a:pt x="1399" y="93"/>
                    <a:pt x="1398" y="94"/>
                    <a:pt x="1397" y="94"/>
                  </a:cubicBezTo>
                  <a:cubicBezTo>
                    <a:pt x="1395" y="98"/>
                    <a:pt x="1393" y="101"/>
                    <a:pt x="1391" y="103"/>
                  </a:cubicBezTo>
                  <a:cubicBezTo>
                    <a:pt x="1387" y="108"/>
                    <a:pt x="1385" y="112"/>
                    <a:pt x="1383" y="115"/>
                  </a:cubicBezTo>
                  <a:cubicBezTo>
                    <a:pt x="1382" y="116"/>
                    <a:pt x="1382" y="117"/>
                    <a:pt x="1381" y="118"/>
                  </a:cubicBezTo>
                  <a:cubicBezTo>
                    <a:pt x="1378" y="118"/>
                    <a:pt x="1375" y="118"/>
                    <a:pt x="1373" y="118"/>
                  </a:cubicBezTo>
                  <a:cubicBezTo>
                    <a:pt x="1373" y="116"/>
                    <a:pt x="1373" y="114"/>
                    <a:pt x="1374" y="111"/>
                  </a:cubicBezTo>
                  <a:cubicBezTo>
                    <a:pt x="1377" y="99"/>
                    <a:pt x="1382" y="83"/>
                    <a:pt x="1385" y="70"/>
                  </a:cubicBezTo>
                  <a:cubicBezTo>
                    <a:pt x="1386" y="66"/>
                    <a:pt x="1387" y="63"/>
                    <a:pt x="1388" y="60"/>
                  </a:cubicBezTo>
                  <a:cubicBezTo>
                    <a:pt x="1389" y="57"/>
                    <a:pt x="1391" y="54"/>
                    <a:pt x="1391" y="51"/>
                  </a:cubicBezTo>
                  <a:cubicBezTo>
                    <a:pt x="1392" y="49"/>
                    <a:pt x="1392" y="47"/>
                    <a:pt x="1393" y="46"/>
                  </a:cubicBezTo>
                  <a:cubicBezTo>
                    <a:pt x="1394" y="45"/>
                    <a:pt x="1394" y="45"/>
                    <a:pt x="1394" y="45"/>
                  </a:cubicBezTo>
                  <a:cubicBezTo>
                    <a:pt x="1394" y="45"/>
                    <a:pt x="1394" y="45"/>
                    <a:pt x="1392" y="45"/>
                  </a:cubicBezTo>
                  <a:cubicBezTo>
                    <a:pt x="1391" y="46"/>
                    <a:pt x="1390" y="49"/>
                    <a:pt x="1389" y="51"/>
                  </a:cubicBezTo>
                  <a:cubicBezTo>
                    <a:pt x="1388" y="53"/>
                    <a:pt x="1386" y="54"/>
                    <a:pt x="1384" y="57"/>
                  </a:cubicBezTo>
                  <a:cubicBezTo>
                    <a:pt x="1382" y="60"/>
                    <a:pt x="1380" y="64"/>
                    <a:pt x="1378" y="67"/>
                  </a:cubicBezTo>
                  <a:cubicBezTo>
                    <a:pt x="1376" y="70"/>
                    <a:pt x="1375" y="73"/>
                    <a:pt x="1373" y="77"/>
                  </a:cubicBezTo>
                  <a:cubicBezTo>
                    <a:pt x="1373" y="74"/>
                    <a:pt x="1373" y="72"/>
                    <a:pt x="1373" y="70"/>
                  </a:cubicBezTo>
                  <a:cubicBezTo>
                    <a:pt x="1373" y="68"/>
                    <a:pt x="1374" y="66"/>
                    <a:pt x="1374" y="64"/>
                  </a:cubicBezTo>
                  <a:cubicBezTo>
                    <a:pt x="1375" y="60"/>
                    <a:pt x="1375" y="58"/>
                    <a:pt x="1375" y="58"/>
                  </a:cubicBezTo>
                  <a:cubicBezTo>
                    <a:pt x="1375" y="58"/>
                    <a:pt x="1374" y="60"/>
                    <a:pt x="1372" y="63"/>
                  </a:cubicBezTo>
                  <a:cubicBezTo>
                    <a:pt x="1371" y="64"/>
                    <a:pt x="1370" y="66"/>
                    <a:pt x="1368" y="68"/>
                  </a:cubicBezTo>
                  <a:cubicBezTo>
                    <a:pt x="1368" y="71"/>
                    <a:pt x="1367" y="73"/>
                    <a:pt x="1366" y="76"/>
                  </a:cubicBezTo>
                  <a:cubicBezTo>
                    <a:pt x="1363" y="84"/>
                    <a:pt x="1361" y="93"/>
                    <a:pt x="1360" y="102"/>
                  </a:cubicBezTo>
                  <a:cubicBezTo>
                    <a:pt x="1357" y="97"/>
                    <a:pt x="1355" y="93"/>
                    <a:pt x="1352" y="88"/>
                  </a:cubicBezTo>
                  <a:cubicBezTo>
                    <a:pt x="1352" y="87"/>
                    <a:pt x="1351" y="87"/>
                    <a:pt x="1351" y="86"/>
                  </a:cubicBezTo>
                  <a:cubicBezTo>
                    <a:pt x="1350" y="83"/>
                    <a:pt x="1349" y="81"/>
                    <a:pt x="1349" y="78"/>
                  </a:cubicBezTo>
                  <a:cubicBezTo>
                    <a:pt x="1348" y="75"/>
                    <a:pt x="1348" y="71"/>
                    <a:pt x="1346" y="67"/>
                  </a:cubicBezTo>
                  <a:cubicBezTo>
                    <a:pt x="1345" y="63"/>
                    <a:pt x="1344" y="60"/>
                    <a:pt x="1345" y="58"/>
                  </a:cubicBezTo>
                  <a:cubicBezTo>
                    <a:pt x="1345" y="58"/>
                    <a:pt x="1346" y="58"/>
                    <a:pt x="1346" y="58"/>
                  </a:cubicBezTo>
                  <a:cubicBezTo>
                    <a:pt x="1346" y="58"/>
                    <a:pt x="1345" y="57"/>
                    <a:pt x="1345" y="56"/>
                  </a:cubicBezTo>
                  <a:cubicBezTo>
                    <a:pt x="1345" y="56"/>
                    <a:pt x="1345" y="56"/>
                    <a:pt x="1345" y="56"/>
                  </a:cubicBezTo>
                  <a:cubicBezTo>
                    <a:pt x="1344" y="56"/>
                    <a:pt x="1344" y="56"/>
                    <a:pt x="1344" y="56"/>
                  </a:cubicBezTo>
                  <a:cubicBezTo>
                    <a:pt x="1343" y="56"/>
                    <a:pt x="1343" y="56"/>
                    <a:pt x="1342" y="57"/>
                  </a:cubicBezTo>
                  <a:cubicBezTo>
                    <a:pt x="1342" y="56"/>
                    <a:pt x="1342" y="56"/>
                    <a:pt x="1342" y="55"/>
                  </a:cubicBezTo>
                  <a:cubicBezTo>
                    <a:pt x="1341" y="52"/>
                    <a:pt x="1340" y="49"/>
                    <a:pt x="1340" y="47"/>
                  </a:cubicBezTo>
                  <a:cubicBezTo>
                    <a:pt x="1340" y="44"/>
                    <a:pt x="1339" y="42"/>
                    <a:pt x="1338" y="40"/>
                  </a:cubicBezTo>
                  <a:cubicBezTo>
                    <a:pt x="1337" y="39"/>
                    <a:pt x="1337" y="38"/>
                    <a:pt x="1337" y="38"/>
                  </a:cubicBezTo>
                  <a:cubicBezTo>
                    <a:pt x="1337" y="38"/>
                    <a:pt x="1338" y="42"/>
                    <a:pt x="1338" y="47"/>
                  </a:cubicBezTo>
                  <a:cubicBezTo>
                    <a:pt x="1337" y="49"/>
                    <a:pt x="1337" y="52"/>
                    <a:pt x="1337" y="56"/>
                  </a:cubicBezTo>
                  <a:cubicBezTo>
                    <a:pt x="1337" y="59"/>
                    <a:pt x="1337" y="61"/>
                    <a:pt x="1337" y="64"/>
                  </a:cubicBezTo>
                  <a:cubicBezTo>
                    <a:pt x="1337" y="65"/>
                    <a:pt x="1337" y="66"/>
                    <a:pt x="1336" y="67"/>
                  </a:cubicBezTo>
                  <a:cubicBezTo>
                    <a:pt x="1335" y="72"/>
                    <a:pt x="1334" y="77"/>
                    <a:pt x="1334" y="81"/>
                  </a:cubicBezTo>
                  <a:cubicBezTo>
                    <a:pt x="1333" y="78"/>
                    <a:pt x="1332" y="76"/>
                    <a:pt x="1330" y="73"/>
                  </a:cubicBezTo>
                  <a:cubicBezTo>
                    <a:pt x="1330" y="72"/>
                    <a:pt x="1329" y="71"/>
                    <a:pt x="1329" y="70"/>
                  </a:cubicBezTo>
                  <a:cubicBezTo>
                    <a:pt x="1329" y="70"/>
                    <a:pt x="1329" y="69"/>
                    <a:pt x="1328" y="69"/>
                  </a:cubicBezTo>
                  <a:cubicBezTo>
                    <a:pt x="1327" y="66"/>
                    <a:pt x="1326" y="64"/>
                    <a:pt x="1326" y="62"/>
                  </a:cubicBezTo>
                  <a:cubicBezTo>
                    <a:pt x="1324" y="59"/>
                    <a:pt x="1324" y="56"/>
                    <a:pt x="1324" y="56"/>
                  </a:cubicBezTo>
                  <a:cubicBezTo>
                    <a:pt x="1324" y="56"/>
                    <a:pt x="1323" y="58"/>
                    <a:pt x="1323" y="63"/>
                  </a:cubicBezTo>
                  <a:cubicBezTo>
                    <a:pt x="1323" y="63"/>
                    <a:pt x="1323" y="63"/>
                    <a:pt x="1323" y="63"/>
                  </a:cubicBezTo>
                  <a:cubicBezTo>
                    <a:pt x="1323" y="63"/>
                    <a:pt x="1323" y="63"/>
                    <a:pt x="1323" y="63"/>
                  </a:cubicBezTo>
                  <a:cubicBezTo>
                    <a:pt x="1323" y="63"/>
                    <a:pt x="1323" y="63"/>
                    <a:pt x="1323" y="63"/>
                  </a:cubicBezTo>
                  <a:cubicBezTo>
                    <a:pt x="1322" y="64"/>
                    <a:pt x="1322" y="65"/>
                    <a:pt x="1322" y="65"/>
                  </a:cubicBezTo>
                  <a:cubicBezTo>
                    <a:pt x="1322" y="65"/>
                    <a:pt x="1322" y="65"/>
                    <a:pt x="1323" y="64"/>
                  </a:cubicBezTo>
                  <a:cubicBezTo>
                    <a:pt x="1323" y="64"/>
                    <a:pt x="1323" y="64"/>
                    <a:pt x="1323" y="65"/>
                  </a:cubicBezTo>
                  <a:cubicBezTo>
                    <a:pt x="1324" y="66"/>
                    <a:pt x="1324" y="68"/>
                    <a:pt x="1324" y="70"/>
                  </a:cubicBezTo>
                  <a:cubicBezTo>
                    <a:pt x="1324" y="72"/>
                    <a:pt x="1324" y="75"/>
                    <a:pt x="1323" y="78"/>
                  </a:cubicBezTo>
                  <a:cubicBezTo>
                    <a:pt x="1323" y="84"/>
                    <a:pt x="1323" y="92"/>
                    <a:pt x="1324" y="99"/>
                  </a:cubicBezTo>
                  <a:cubicBezTo>
                    <a:pt x="1325" y="106"/>
                    <a:pt x="1327" y="113"/>
                    <a:pt x="1329" y="119"/>
                  </a:cubicBezTo>
                  <a:cubicBezTo>
                    <a:pt x="1329" y="120"/>
                    <a:pt x="1329" y="121"/>
                    <a:pt x="1330" y="121"/>
                  </a:cubicBezTo>
                  <a:cubicBezTo>
                    <a:pt x="1328" y="122"/>
                    <a:pt x="1326" y="122"/>
                    <a:pt x="1324" y="122"/>
                  </a:cubicBezTo>
                  <a:cubicBezTo>
                    <a:pt x="1323" y="122"/>
                    <a:pt x="1323" y="122"/>
                    <a:pt x="1323" y="122"/>
                  </a:cubicBezTo>
                  <a:cubicBezTo>
                    <a:pt x="1323" y="122"/>
                    <a:pt x="1323" y="121"/>
                    <a:pt x="1323" y="121"/>
                  </a:cubicBezTo>
                  <a:cubicBezTo>
                    <a:pt x="1321" y="107"/>
                    <a:pt x="1317" y="88"/>
                    <a:pt x="1317" y="73"/>
                  </a:cubicBezTo>
                  <a:cubicBezTo>
                    <a:pt x="1317" y="71"/>
                    <a:pt x="1317" y="70"/>
                    <a:pt x="1317" y="68"/>
                  </a:cubicBezTo>
                  <a:cubicBezTo>
                    <a:pt x="1317" y="68"/>
                    <a:pt x="1317" y="68"/>
                    <a:pt x="1317" y="67"/>
                  </a:cubicBezTo>
                  <a:cubicBezTo>
                    <a:pt x="1318" y="61"/>
                    <a:pt x="1318" y="55"/>
                    <a:pt x="1318" y="50"/>
                  </a:cubicBezTo>
                  <a:cubicBezTo>
                    <a:pt x="1318" y="49"/>
                    <a:pt x="1318" y="48"/>
                    <a:pt x="1319" y="47"/>
                  </a:cubicBezTo>
                  <a:cubicBezTo>
                    <a:pt x="1319" y="46"/>
                    <a:pt x="1319" y="45"/>
                    <a:pt x="1319" y="45"/>
                  </a:cubicBezTo>
                  <a:cubicBezTo>
                    <a:pt x="1319" y="45"/>
                    <a:pt x="1319" y="46"/>
                    <a:pt x="1318" y="47"/>
                  </a:cubicBezTo>
                  <a:cubicBezTo>
                    <a:pt x="1318" y="43"/>
                    <a:pt x="1317" y="41"/>
                    <a:pt x="1317" y="41"/>
                  </a:cubicBezTo>
                  <a:cubicBezTo>
                    <a:pt x="1317" y="41"/>
                    <a:pt x="1317" y="44"/>
                    <a:pt x="1316" y="48"/>
                  </a:cubicBezTo>
                  <a:cubicBezTo>
                    <a:pt x="1314" y="53"/>
                    <a:pt x="1312" y="59"/>
                    <a:pt x="1310" y="66"/>
                  </a:cubicBezTo>
                  <a:cubicBezTo>
                    <a:pt x="1308" y="73"/>
                    <a:pt x="1306" y="81"/>
                    <a:pt x="1305" y="89"/>
                  </a:cubicBezTo>
                  <a:cubicBezTo>
                    <a:pt x="1303" y="86"/>
                    <a:pt x="1302" y="83"/>
                    <a:pt x="1301" y="80"/>
                  </a:cubicBezTo>
                  <a:cubicBezTo>
                    <a:pt x="1298" y="75"/>
                    <a:pt x="1296" y="70"/>
                    <a:pt x="1294" y="67"/>
                  </a:cubicBezTo>
                  <a:cubicBezTo>
                    <a:pt x="1294" y="66"/>
                    <a:pt x="1293" y="66"/>
                    <a:pt x="1293" y="65"/>
                  </a:cubicBezTo>
                  <a:cubicBezTo>
                    <a:pt x="1292" y="62"/>
                    <a:pt x="1291" y="59"/>
                    <a:pt x="1290" y="57"/>
                  </a:cubicBezTo>
                  <a:cubicBezTo>
                    <a:pt x="1288" y="52"/>
                    <a:pt x="1289" y="49"/>
                    <a:pt x="1289" y="49"/>
                  </a:cubicBezTo>
                  <a:cubicBezTo>
                    <a:pt x="1289" y="49"/>
                    <a:pt x="1287" y="52"/>
                    <a:pt x="1288" y="57"/>
                  </a:cubicBezTo>
                  <a:cubicBezTo>
                    <a:pt x="1288" y="58"/>
                    <a:pt x="1288" y="59"/>
                    <a:pt x="1288" y="60"/>
                  </a:cubicBezTo>
                  <a:cubicBezTo>
                    <a:pt x="1287" y="59"/>
                    <a:pt x="1286" y="58"/>
                    <a:pt x="1286" y="58"/>
                  </a:cubicBezTo>
                  <a:cubicBezTo>
                    <a:pt x="1286" y="58"/>
                    <a:pt x="1287" y="60"/>
                    <a:pt x="1288" y="62"/>
                  </a:cubicBezTo>
                  <a:cubicBezTo>
                    <a:pt x="1288" y="63"/>
                    <a:pt x="1289" y="65"/>
                    <a:pt x="1289" y="66"/>
                  </a:cubicBezTo>
                  <a:cubicBezTo>
                    <a:pt x="1289" y="69"/>
                    <a:pt x="1289" y="72"/>
                    <a:pt x="1289" y="75"/>
                  </a:cubicBezTo>
                  <a:cubicBezTo>
                    <a:pt x="1288" y="73"/>
                    <a:pt x="1288" y="71"/>
                    <a:pt x="1287" y="69"/>
                  </a:cubicBezTo>
                  <a:cubicBezTo>
                    <a:pt x="1287" y="68"/>
                    <a:pt x="1287" y="68"/>
                    <a:pt x="1287" y="68"/>
                  </a:cubicBezTo>
                  <a:cubicBezTo>
                    <a:pt x="1287" y="67"/>
                    <a:pt x="1287" y="66"/>
                    <a:pt x="1286" y="65"/>
                  </a:cubicBezTo>
                  <a:cubicBezTo>
                    <a:pt x="1285" y="63"/>
                    <a:pt x="1285" y="62"/>
                    <a:pt x="1284" y="61"/>
                  </a:cubicBezTo>
                  <a:cubicBezTo>
                    <a:pt x="1283" y="58"/>
                    <a:pt x="1282" y="56"/>
                    <a:pt x="1281" y="55"/>
                  </a:cubicBezTo>
                  <a:cubicBezTo>
                    <a:pt x="1280" y="54"/>
                    <a:pt x="1280" y="54"/>
                    <a:pt x="1280" y="54"/>
                  </a:cubicBezTo>
                  <a:cubicBezTo>
                    <a:pt x="1280" y="54"/>
                    <a:pt x="1280" y="54"/>
                    <a:pt x="1281" y="56"/>
                  </a:cubicBezTo>
                  <a:cubicBezTo>
                    <a:pt x="1281" y="57"/>
                    <a:pt x="1282" y="59"/>
                    <a:pt x="1282" y="61"/>
                  </a:cubicBezTo>
                  <a:cubicBezTo>
                    <a:pt x="1282" y="63"/>
                    <a:pt x="1282" y="65"/>
                    <a:pt x="1282" y="68"/>
                  </a:cubicBezTo>
                  <a:cubicBezTo>
                    <a:pt x="1280" y="73"/>
                    <a:pt x="1275" y="83"/>
                    <a:pt x="1274" y="94"/>
                  </a:cubicBezTo>
                  <a:cubicBezTo>
                    <a:pt x="1273" y="95"/>
                    <a:pt x="1273" y="96"/>
                    <a:pt x="1273" y="97"/>
                  </a:cubicBezTo>
                  <a:cubicBezTo>
                    <a:pt x="1273" y="98"/>
                    <a:pt x="1272" y="98"/>
                    <a:pt x="1272" y="98"/>
                  </a:cubicBezTo>
                  <a:cubicBezTo>
                    <a:pt x="1272" y="98"/>
                    <a:pt x="1272" y="98"/>
                    <a:pt x="1271" y="99"/>
                  </a:cubicBezTo>
                  <a:cubicBezTo>
                    <a:pt x="1271" y="98"/>
                    <a:pt x="1271" y="97"/>
                    <a:pt x="1270" y="96"/>
                  </a:cubicBezTo>
                  <a:cubicBezTo>
                    <a:pt x="1268" y="91"/>
                    <a:pt x="1265" y="86"/>
                    <a:pt x="1263" y="83"/>
                  </a:cubicBezTo>
                  <a:cubicBezTo>
                    <a:pt x="1265" y="81"/>
                    <a:pt x="1267" y="80"/>
                    <a:pt x="1269" y="80"/>
                  </a:cubicBezTo>
                  <a:cubicBezTo>
                    <a:pt x="1271" y="81"/>
                    <a:pt x="1271" y="84"/>
                    <a:pt x="1271" y="86"/>
                  </a:cubicBezTo>
                  <a:cubicBezTo>
                    <a:pt x="1271" y="88"/>
                    <a:pt x="1271" y="89"/>
                    <a:pt x="1271" y="89"/>
                  </a:cubicBezTo>
                  <a:cubicBezTo>
                    <a:pt x="1271" y="89"/>
                    <a:pt x="1271" y="88"/>
                    <a:pt x="1271" y="86"/>
                  </a:cubicBezTo>
                  <a:cubicBezTo>
                    <a:pt x="1272" y="85"/>
                    <a:pt x="1272" y="84"/>
                    <a:pt x="1272" y="82"/>
                  </a:cubicBezTo>
                  <a:cubicBezTo>
                    <a:pt x="1272" y="81"/>
                    <a:pt x="1272" y="79"/>
                    <a:pt x="1270" y="77"/>
                  </a:cubicBezTo>
                  <a:cubicBezTo>
                    <a:pt x="1270" y="77"/>
                    <a:pt x="1270" y="77"/>
                    <a:pt x="1270" y="77"/>
                  </a:cubicBezTo>
                  <a:cubicBezTo>
                    <a:pt x="1269" y="77"/>
                    <a:pt x="1269" y="77"/>
                    <a:pt x="1269" y="77"/>
                  </a:cubicBezTo>
                  <a:cubicBezTo>
                    <a:pt x="1266" y="77"/>
                    <a:pt x="1264" y="78"/>
                    <a:pt x="1260" y="79"/>
                  </a:cubicBezTo>
                  <a:cubicBezTo>
                    <a:pt x="1260" y="77"/>
                    <a:pt x="1259" y="76"/>
                    <a:pt x="1259" y="75"/>
                  </a:cubicBezTo>
                  <a:cubicBezTo>
                    <a:pt x="1260" y="74"/>
                    <a:pt x="1261" y="73"/>
                    <a:pt x="1262" y="72"/>
                  </a:cubicBezTo>
                  <a:cubicBezTo>
                    <a:pt x="1263" y="70"/>
                    <a:pt x="1264" y="69"/>
                    <a:pt x="1266" y="68"/>
                  </a:cubicBezTo>
                  <a:cubicBezTo>
                    <a:pt x="1268" y="66"/>
                    <a:pt x="1270" y="65"/>
                    <a:pt x="1271" y="66"/>
                  </a:cubicBezTo>
                  <a:cubicBezTo>
                    <a:pt x="1273" y="66"/>
                    <a:pt x="1273" y="67"/>
                    <a:pt x="1273" y="67"/>
                  </a:cubicBezTo>
                  <a:cubicBezTo>
                    <a:pt x="1273" y="67"/>
                    <a:pt x="1273" y="66"/>
                    <a:pt x="1271" y="65"/>
                  </a:cubicBezTo>
                  <a:cubicBezTo>
                    <a:pt x="1270" y="64"/>
                    <a:pt x="1267" y="65"/>
                    <a:pt x="1264" y="66"/>
                  </a:cubicBezTo>
                  <a:cubicBezTo>
                    <a:pt x="1263" y="67"/>
                    <a:pt x="1261" y="68"/>
                    <a:pt x="1260" y="69"/>
                  </a:cubicBezTo>
                  <a:cubicBezTo>
                    <a:pt x="1259" y="70"/>
                    <a:pt x="1257" y="70"/>
                    <a:pt x="1255" y="71"/>
                  </a:cubicBezTo>
                  <a:cubicBezTo>
                    <a:pt x="1252" y="73"/>
                    <a:pt x="1247" y="75"/>
                    <a:pt x="1243" y="77"/>
                  </a:cubicBezTo>
                  <a:cubicBezTo>
                    <a:pt x="1242" y="78"/>
                    <a:pt x="1241" y="79"/>
                    <a:pt x="1239" y="79"/>
                  </a:cubicBezTo>
                  <a:cubicBezTo>
                    <a:pt x="1239" y="78"/>
                    <a:pt x="1238" y="77"/>
                    <a:pt x="1238" y="77"/>
                  </a:cubicBezTo>
                  <a:cubicBezTo>
                    <a:pt x="1238" y="76"/>
                    <a:pt x="1238" y="76"/>
                    <a:pt x="1238" y="76"/>
                  </a:cubicBezTo>
                  <a:cubicBezTo>
                    <a:pt x="1238" y="76"/>
                    <a:pt x="1238" y="76"/>
                    <a:pt x="1238" y="76"/>
                  </a:cubicBezTo>
                  <a:cubicBezTo>
                    <a:pt x="1237" y="75"/>
                    <a:pt x="1237" y="75"/>
                    <a:pt x="1237" y="74"/>
                  </a:cubicBezTo>
                  <a:cubicBezTo>
                    <a:pt x="1237" y="74"/>
                    <a:pt x="1238" y="74"/>
                    <a:pt x="1238" y="74"/>
                  </a:cubicBezTo>
                  <a:cubicBezTo>
                    <a:pt x="1238" y="74"/>
                    <a:pt x="1237" y="74"/>
                    <a:pt x="1236" y="74"/>
                  </a:cubicBezTo>
                  <a:cubicBezTo>
                    <a:pt x="1236" y="74"/>
                    <a:pt x="1236" y="74"/>
                    <a:pt x="1236" y="74"/>
                  </a:cubicBezTo>
                  <a:cubicBezTo>
                    <a:pt x="1236" y="74"/>
                    <a:pt x="1236" y="74"/>
                    <a:pt x="1236" y="74"/>
                  </a:cubicBezTo>
                  <a:cubicBezTo>
                    <a:pt x="1236" y="75"/>
                    <a:pt x="1237" y="77"/>
                    <a:pt x="1237" y="80"/>
                  </a:cubicBezTo>
                  <a:cubicBezTo>
                    <a:pt x="1237" y="80"/>
                    <a:pt x="1237" y="81"/>
                    <a:pt x="1237" y="81"/>
                  </a:cubicBezTo>
                  <a:cubicBezTo>
                    <a:pt x="1235" y="82"/>
                    <a:pt x="1232" y="84"/>
                    <a:pt x="1230" y="86"/>
                  </a:cubicBezTo>
                  <a:cubicBezTo>
                    <a:pt x="1226" y="89"/>
                    <a:pt x="1222" y="92"/>
                    <a:pt x="1218" y="95"/>
                  </a:cubicBezTo>
                  <a:cubicBezTo>
                    <a:pt x="1217" y="96"/>
                    <a:pt x="1216" y="96"/>
                    <a:pt x="1215" y="97"/>
                  </a:cubicBezTo>
                  <a:cubicBezTo>
                    <a:pt x="1215" y="96"/>
                    <a:pt x="1215" y="95"/>
                    <a:pt x="1215" y="94"/>
                  </a:cubicBezTo>
                  <a:cubicBezTo>
                    <a:pt x="1215" y="86"/>
                    <a:pt x="1215" y="80"/>
                    <a:pt x="1214" y="75"/>
                  </a:cubicBezTo>
                  <a:cubicBezTo>
                    <a:pt x="1214" y="70"/>
                    <a:pt x="1214" y="67"/>
                    <a:pt x="1214" y="67"/>
                  </a:cubicBezTo>
                  <a:cubicBezTo>
                    <a:pt x="1214" y="67"/>
                    <a:pt x="1213" y="70"/>
                    <a:pt x="1212" y="75"/>
                  </a:cubicBezTo>
                  <a:cubicBezTo>
                    <a:pt x="1211" y="79"/>
                    <a:pt x="1209" y="86"/>
                    <a:pt x="1207" y="93"/>
                  </a:cubicBezTo>
                  <a:cubicBezTo>
                    <a:pt x="1206" y="97"/>
                    <a:pt x="1205" y="101"/>
                    <a:pt x="1204" y="106"/>
                  </a:cubicBezTo>
                  <a:cubicBezTo>
                    <a:pt x="1202" y="108"/>
                    <a:pt x="1200" y="110"/>
                    <a:pt x="1198" y="112"/>
                  </a:cubicBezTo>
                  <a:cubicBezTo>
                    <a:pt x="1197" y="104"/>
                    <a:pt x="1196" y="96"/>
                    <a:pt x="1195" y="88"/>
                  </a:cubicBezTo>
                  <a:cubicBezTo>
                    <a:pt x="1195" y="84"/>
                    <a:pt x="1195" y="81"/>
                    <a:pt x="1196" y="77"/>
                  </a:cubicBezTo>
                  <a:cubicBezTo>
                    <a:pt x="1196" y="74"/>
                    <a:pt x="1196" y="71"/>
                    <a:pt x="1197" y="69"/>
                  </a:cubicBezTo>
                  <a:cubicBezTo>
                    <a:pt x="1197" y="67"/>
                    <a:pt x="1199" y="66"/>
                    <a:pt x="1200" y="66"/>
                  </a:cubicBezTo>
                  <a:cubicBezTo>
                    <a:pt x="1202" y="67"/>
                    <a:pt x="1202" y="67"/>
                    <a:pt x="1202" y="67"/>
                  </a:cubicBezTo>
                  <a:cubicBezTo>
                    <a:pt x="1202" y="67"/>
                    <a:pt x="1202" y="67"/>
                    <a:pt x="1201" y="66"/>
                  </a:cubicBezTo>
                  <a:cubicBezTo>
                    <a:pt x="1200" y="65"/>
                    <a:pt x="1199" y="65"/>
                    <a:pt x="1198" y="65"/>
                  </a:cubicBezTo>
                  <a:cubicBezTo>
                    <a:pt x="1197" y="65"/>
                    <a:pt x="1195" y="67"/>
                    <a:pt x="1195" y="68"/>
                  </a:cubicBezTo>
                  <a:cubicBezTo>
                    <a:pt x="1193" y="70"/>
                    <a:pt x="1192" y="73"/>
                    <a:pt x="1191" y="76"/>
                  </a:cubicBezTo>
                  <a:cubicBezTo>
                    <a:pt x="1190" y="80"/>
                    <a:pt x="1189" y="84"/>
                    <a:pt x="1188" y="88"/>
                  </a:cubicBezTo>
                  <a:cubicBezTo>
                    <a:pt x="1186" y="96"/>
                    <a:pt x="1186" y="105"/>
                    <a:pt x="1186" y="114"/>
                  </a:cubicBezTo>
                  <a:cubicBezTo>
                    <a:pt x="1186" y="115"/>
                    <a:pt x="1186" y="116"/>
                    <a:pt x="1186" y="117"/>
                  </a:cubicBezTo>
                  <a:cubicBezTo>
                    <a:pt x="1186" y="117"/>
                    <a:pt x="1186" y="116"/>
                    <a:pt x="1185" y="116"/>
                  </a:cubicBezTo>
                  <a:cubicBezTo>
                    <a:pt x="1183" y="111"/>
                    <a:pt x="1180" y="104"/>
                    <a:pt x="1178" y="98"/>
                  </a:cubicBezTo>
                  <a:cubicBezTo>
                    <a:pt x="1176" y="92"/>
                    <a:pt x="1174" y="87"/>
                    <a:pt x="1173" y="83"/>
                  </a:cubicBezTo>
                  <a:cubicBezTo>
                    <a:pt x="1173" y="82"/>
                    <a:pt x="1172" y="80"/>
                    <a:pt x="1173" y="79"/>
                  </a:cubicBezTo>
                  <a:cubicBezTo>
                    <a:pt x="1173" y="78"/>
                    <a:pt x="1174" y="78"/>
                    <a:pt x="1174" y="78"/>
                  </a:cubicBezTo>
                  <a:cubicBezTo>
                    <a:pt x="1174" y="78"/>
                    <a:pt x="1173" y="78"/>
                    <a:pt x="1172" y="79"/>
                  </a:cubicBezTo>
                  <a:cubicBezTo>
                    <a:pt x="1171" y="80"/>
                    <a:pt x="1171" y="82"/>
                    <a:pt x="1171" y="84"/>
                  </a:cubicBezTo>
                  <a:cubicBezTo>
                    <a:pt x="1170" y="88"/>
                    <a:pt x="1170" y="93"/>
                    <a:pt x="1171" y="100"/>
                  </a:cubicBezTo>
                  <a:cubicBezTo>
                    <a:pt x="1171" y="106"/>
                    <a:pt x="1172" y="113"/>
                    <a:pt x="1173" y="120"/>
                  </a:cubicBezTo>
                  <a:cubicBezTo>
                    <a:pt x="1174" y="121"/>
                    <a:pt x="1174" y="123"/>
                    <a:pt x="1174" y="125"/>
                  </a:cubicBezTo>
                  <a:cubicBezTo>
                    <a:pt x="1174" y="125"/>
                    <a:pt x="1174" y="125"/>
                    <a:pt x="1174" y="125"/>
                  </a:cubicBezTo>
                  <a:cubicBezTo>
                    <a:pt x="1174" y="124"/>
                    <a:pt x="1174" y="124"/>
                    <a:pt x="1174" y="124"/>
                  </a:cubicBezTo>
                  <a:cubicBezTo>
                    <a:pt x="1170" y="119"/>
                    <a:pt x="1167" y="114"/>
                    <a:pt x="1163" y="109"/>
                  </a:cubicBezTo>
                  <a:cubicBezTo>
                    <a:pt x="1163" y="108"/>
                    <a:pt x="1162" y="107"/>
                    <a:pt x="1162" y="107"/>
                  </a:cubicBezTo>
                  <a:cubicBezTo>
                    <a:pt x="1162" y="105"/>
                    <a:pt x="1162" y="104"/>
                    <a:pt x="1163" y="103"/>
                  </a:cubicBezTo>
                  <a:cubicBezTo>
                    <a:pt x="1164" y="99"/>
                    <a:pt x="1166" y="95"/>
                    <a:pt x="1168" y="93"/>
                  </a:cubicBezTo>
                  <a:cubicBezTo>
                    <a:pt x="1168" y="93"/>
                    <a:pt x="1168" y="93"/>
                    <a:pt x="1168" y="93"/>
                  </a:cubicBezTo>
                  <a:cubicBezTo>
                    <a:pt x="1168" y="93"/>
                    <a:pt x="1168" y="93"/>
                    <a:pt x="1168" y="93"/>
                  </a:cubicBezTo>
                  <a:cubicBezTo>
                    <a:pt x="1167" y="91"/>
                    <a:pt x="1167" y="91"/>
                    <a:pt x="1167" y="91"/>
                  </a:cubicBezTo>
                  <a:cubicBezTo>
                    <a:pt x="1164" y="93"/>
                    <a:pt x="1160" y="96"/>
                    <a:pt x="1157" y="100"/>
                  </a:cubicBezTo>
                  <a:cubicBezTo>
                    <a:pt x="1156" y="98"/>
                    <a:pt x="1155" y="96"/>
                    <a:pt x="1153" y="94"/>
                  </a:cubicBezTo>
                  <a:cubicBezTo>
                    <a:pt x="1154" y="91"/>
                    <a:pt x="1156" y="89"/>
                    <a:pt x="1157" y="87"/>
                  </a:cubicBezTo>
                  <a:cubicBezTo>
                    <a:pt x="1158" y="83"/>
                    <a:pt x="1159" y="81"/>
                    <a:pt x="1160" y="78"/>
                  </a:cubicBezTo>
                  <a:cubicBezTo>
                    <a:pt x="1161" y="75"/>
                    <a:pt x="1162" y="73"/>
                    <a:pt x="1162" y="70"/>
                  </a:cubicBezTo>
                  <a:cubicBezTo>
                    <a:pt x="1163" y="69"/>
                    <a:pt x="1163" y="68"/>
                    <a:pt x="1163" y="67"/>
                  </a:cubicBezTo>
                  <a:cubicBezTo>
                    <a:pt x="1164" y="66"/>
                    <a:pt x="1164" y="66"/>
                    <a:pt x="1164" y="66"/>
                  </a:cubicBezTo>
                  <a:cubicBezTo>
                    <a:pt x="1163" y="66"/>
                    <a:pt x="1163" y="66"/>
                    <a:pt x="1163" y="66"/>
                  </a:cubicBezTo>
                  <a:cubicBezTo>
                    <a:pt x="1164" y="66"/>
                    <a:pt x="1163" y="62"/>
                    <a:pt x="1163" y="61"/>
                  </a:cubicBezTo>
                  <a:cubicBezTo>
                    <a:pt x="1164" y="60"/>
                    <a:pt x="1164" y="60"/>
                    <a:pt x="1164" y="60"/>
                  </a:cubicBezTo>
                  <a:cubicBezTo>
                    <a:pt x="1166" y="61"/>
                    <a:pt x="1166" y="61"/>
                    <a:pt x="1166" y="61"/>
                  </a:cubicBezTo>
                  <a:cubicBezTo>
                    <a:pt x="1166" y="61"/>
                    <a:pt x="1166" y="61"/>
                    <a:pt x="1166" y="61"/>
                  </a:cubicBezTo>
                  <a:cubicBezTo>
                    <a:pt x="1166" y="62"/>
                    <a:pt x="1164" y="64"/>
                    <a:pt x="1163" y="67"/>
                  </a:cubicBezTo>
                  <a:cubicBezTo>
                    <a:pt x="1161" y="67"/>
                    <a:pt x="1159" y="67"/>
                    <a:pt x="1156" y="68"/>
                  </a:cubicBezTo>
                  <a:cubicBezTo>
                    <a:pt x="1154" y="70"/>
                    <a:pt x="1152" y="72"/>
                    <a:pt x="1150" y="74"/>
                  </a:cubicBezTo>
                  <a:cubicBezTo>
                    <a:pt x="1148" y="76"/>
                    <a:pt x="1146" y="78"/>
                    <a:pt x="1145" y="80"/>
                  </a:cubicBezTo>
                  <a:cubicBezTo>
                    <a:pt x="1145" y="80"/>
                    <a:pt x="1145" y="80"/>
                    <a:pt x="1145" y="80"/>
                  </a:cubicBezTo>
                  <a:cubicBezTo>
                    <a:pt x="1143" y="76"/>
                    <a:pt x="1143" y="74"/>
                    <a:pt x="1143" y="74"/>
                  </a:cubicBezTo>
                  <a:cubicBezTo>
                    <a:pt x="1143" y="74"/>
                    <a:pt x="1142" y="76"/>
                    <a:pt x="1142" y="80"/>
                  </a:cubicBezTo>
                  <a:cubicBezTo>
                    <a:pt x="1142" y="81"/>
                    <a:pt x="1142" y="82"/>
                    <a:pt x="1143" y="83"/>
                  </a:cubicBezTo>
                  <a:cubicBezTo>
                    <a:pt x="1142" y="83"/>
                    <a:pt x="1142" y="84"/>
                    <a:pt x="1142" y="84"/>
                  </a:cubicBezTo>
                  <a:cubicBezTo>
                    <a:pt x="1141" y="83"/>
                    <a:pt x="1141" y="83"/>
                    <a:pt x="1141" y="83"/>
                  </a:cubicBezTo>
                  <a:cubicBezTo>
                    <a:pt x="1141" y="83"/>
                    <a:pt x="1141" y="84"/>
                    <a:pt x="1141" y="85"/>
                  </a:cubicBezTo>
                  <a:cubicBezTo>
                    <a:pt x="1140" y="87"/>
                    <a:pt x="1139" y="88"/>
                    <a:pt x="1138" y="90"/>
                  </a:cubicBezTo>
                  <a:cubicBezTo>
                    <a:pt x="1134" y="95"/>
                    <a:pt x="1130" y="102"/>
                    <a:pt x="1126" y="109"/>
                  </a:cubicBezTo>
                  <a:cubicBezTo>
                    <a:pt x="1124" y="113"/>
                    <a:pt x="1123" y="116"/>
                    <a:pt x="1121" y="120"/>
                  </a:cubicBezTo>
                  <a:cubicBezTo>
                    <a:pt x="1121" y="120"/>
                    <a:pt x="1121" y="119"/>
                    <a:pt x="1121" y="119"/>
                  </a:cubicBezTo>
                  <a:cubicBezTo>
                    <a:pt x="1120" y="113"/>
                    <a:pt x="1120" y="107"/>
                    <a:pt x="1119" y="102"/>
                  </a:cubicBezTo>
                  <a:cubicBezTo>
                    <a:pt x="1119" y="101"/>
                    <a:pt x="1119" y="100"/>
                    <a:pt x="1118" y="99"/>
                  </a:cubicBezTo>
                  <a:cubicBezTo>
                    <a:pt x="1119" y="86"/>
                    <a:pt x="1120" y="76"/>
                    <a:pt x="1122" y="74"/>
                  </a:cubicBezTo>
                  <a:cubicBezTo>
                    <a:pt x="1122" y="74"/>
                    <a:pt x="1122" y="74"/>
                    <a:pt x="1121" y="74"/>
                  </a:cubicBezTo>
                  <a:cubicBezTo>
                    <a:pt x="1120" y="75"/>
                    <a:pt x="1119" y="77"/>
                    <a:pt x="1118" y="79"/>
                  </a:cubicBezTo>
                  <a:cubicBezTo>
                    <a:pt x="1117" y="80"/>
                    <a:pt x="1116" y="82"/>
                    <a:pt x="1116" y="84"/>
                  </a:cubicBezTo>
                  <a:cubicBezTo>
                    <a:pt x="1115" y="81"/>
                    <a:pt x="1115" y="79"/>
                    <a:pt x="1115" y="78"/>
                  </a:cubicBezTo>
                  <a:cubicBezTo>
                    <a:pt x="1116" y="78"/>
                    <a:pt x="1116" y="78"/>
                    <a:pt x="1116" y="78"/>
                  </a:cubicBezTo>
                  <a:cubicBezTo>
                    <a:pt x="1116" y="78"/>
                    <a:pt x="1116" y="78"/>
                    <a:pt x="1115" y="77"/>
                  </a:cubicBezTo>
                  <a:cubicBezTo>
                    <a:pt x="1115" y="77"/>
                    <a:pt x="1115" y="77"/>
                    <a:pt x="1115" y="77"/>
                  </a:cubicBezTo>
                  <a:cubicBezTo>
                    <a:pt x="1114" y="77"/>
                    <a:pt x="1114" y="77"/>
                    <a:pt x="1114" y="77"/>
                  </a:cubicBezTo>
                  <a:cubicBezTo>
                    <a:pt x="1114" y="78"/>
                    <a:pt x="1113" y="80"/>
                    <a:pt x="1113" y="82"/>
                  </a:cubicBezTo>
                  <a:cubicBezTo>
                    <a:pt x="1112" y="82"/>
                    <a:pt x="1110" y="84"/>
                    <a:pt x="1109" y="86"/>
                  </a:cubicBezTo>
                  <a:cubicBezTo>
                    <a:pt x="1106" y="89"/>
                    <a:pt x="1102" y="96"/>
                    <a:pt x="1100" y="103"/>
                  </a:cubicBezTo>
                  <a:cubicBezTo>
                    <a:pt x="1100" y="103"/>
                    <a:pt x="1099" y="104"/>
                    <a:pt x="1099" y="104"/>
                  </a:cubicBezTo>
                  <a:cubicBezTo>
                    <a:pt x="1096" y="109"/>
                    <a:pt x="1093" y="115"/>
                    <a:pt x="1090" y="120"/>
                  </a:cubicBezTo>
                  <a:cubicBezTo>
                    <a:pt x="1086" y="126"/>
                    <a:pt x="1082" y="133"/>
                    <a:pt x="1079" y="140"/>
                  </a:cubicBezTo>
                  <a:cubicBezTo>
                    <a:pt x="1078" y="139"/>
                    <a:pt x="1078" y="138"/>
                    <a:pt x="1078" y="138"/>
                  </a:cubicBezTo>
                  <a:cubicBezTo>
                    <a:pt x="1076" y="131"/>
                    <a:pt x="1075" y="124"/>
                    <a:pt x="1073" y="117"/>
                  </a:cubicBezTo>
                  <a:cubicBezTo>
                    <a:pt x="1075" y="111"/>
                    <a:pt x="1077" y="104"/>
                    <a:pt x="1080" y="98"/>
                  </a:cubicBezTo>
                  <a:cubicBezTo>
                    <a:pt x="1081" y="95"/>
                    <a:pt x="1082" y="92"/>
                    <a:pt x="1083" y="89"/>
                  </a:cubicBezTo>
                  <a:cubicBezTo>
                    <a:pt x="1083" y="89"/>
                    <a:pt x="1083" y="89"/>
                    <a:pt x="1083" y="89"/>
                  </a:cubicBezTo>
                  <a:cubicBezTo>
                    <a:pt x="1083" y="89"/>
                    <a:pt x="1083" y="89"/>
                    <a:pt x="1083" y="89"/>
                  </a:cubicBezTo>
                  <a:cubicBezTo>
                    <a:pt x="1084" y="87"/>
                    <a:pt x="1085" y="85"/>
                    <a:pt x="1087" y="85"/>
                  </a:cubicBezTo>
                  <a:cubicBezTo>
                    <a:pt x="1088" y="87"/>
                    <a:pt x="1089" y="89"/>
                    <a:pt x="1089" y="91"/>
                  </a:cubicBezTo>
                  <a:cubicBezTo>
                    <a:pt x="1090" y="93"/>
                    <a:pt x="1090" y="94"/>
                    <a:pt x="1090" y="94"/>
                  </a:cubicBezTo>
                  <a:cubicBezTo>
                    <a:pt x="1090" y="94"/>
                    <a:pt x="1090" y="93"/>
                    <a:pt x="1090" y="91"/>
                  </a:cubicBezTo>
                  <a:cubicBezTo>
                    <a:pt x="1090" y="89"/>
                    <a:pt x="1089" y="86"/>
                    <a:pt x="1089" y="83"/>
                  </a:cubicBezTo>
                  <a:cubicBezTo>
                    <a:pt x="1088" y="81"/>
                    <a:pt x="1088" y="81"/>
                    <a:pt x="1088" y="81"/>
                  </a:cubicBezTo>
                  <a:cubicBezTo>
                    <a:pt x="1087" y="82"/>
                    <a:pt x="1087" y="82"/>
                    <a:pt x="1087" y="82"/>
                  </a:cubicBezTo>
                  <a:cubicBezTo>
                    <a:pt x="1081" y="83"/>
                    <a:pt x="1078" y="89"/>
                    <a:pt x="1075" y="94"/>
                  </a:cubicBezTo>
                  <a:cubicBezTo>
                    <a:pt x="1074" y="95"/>
                    <a:pt x="1073" y="96"/>
                    <a:pt x="1073" y="96"/>
                  </a:cubicBezTo>
                  <a:cubicBezTo>
                    <a:pt x="1072" y="98"/>
                    <a:pt x="1070" y="100"/>
                    <a:pt x="1069" y="102"/>
                  </a:cubicBezTo>
                  <a:cubicBezTo>
                    <a:pt x="1067" y="96"/>
                    <a:pt x="1064" y="91"/>
                    <a:pt x="1062" y="88"/>
                  </a:cubicBezTo>
                  <a:cubicBezTo>
                    <a:pt x="1061" y="85"/>
                    <a:pt x="1060" y="83"/>
                    <a:pt x="1059" y="82"/>
                  </a:cubicBezTo>
                  <a:cubicBezTo>
                    <a:pt x="1058" y="81"/>
                    <a:pt x="1057" y="80"/>
                    <a:pt x="1057" y="80"/>
                  </a:cubicBezTo>
                  <a:cubicBezTo>
                    <a:pt x="1057" y="80"/>
                    <a:pt x="1057" y="81"/>
                    <a:pt x="1058" y="83"/>
                  </a:cubicBezTo>
                  <a:cubicBezTo>
                    <a:pt x="1059" y="84"/>
                    <a:pt x="1060" y="86"/>
                    <a:pt x="1060" y="89"/>
                  </a:cubicBezTo>
                  <a:cubicBezTo>
                    <a:pt x="1061" y="94"/>
                    <a:pt x="1063" y="101"/>
                    <a:pt x="1064" y="108"/>
                  </a:cubicBezTo>
                  <a:cubicBezTo>
                    <a:pt x="1062" y="111"/>
                    <a:pt x="1060" y="113"/>
                    <a:pt x="1058" y="116"/>
                  </a:cubicBezTo>
                  <a:cubicBezTo>
                    <a:pt x="1058" y="117"/>
                    <a:pt x="1057" y="118"/>
                    <a:pt x="1057" y="119"/>
                  </a:cubicBezTo>
                  <a:cubicBezTo>
                    <a:pt x="1054" y="115"/>
                    <a:pt x="1052" y="111"/>
                    <a:pt x="1050" y="108"/>
                  </a:cubicBezTo>
                  <a:cubicBezTo>
                    <a:pt x="1048" y="104"/>
                    <a:pt x="1046" y="100"/>
                    <a:pt x="1043" y="97"/>
                  </a:cubicBezTo>
                  <a:cubicBezTo>
                    <a:pt x="1041" y="94"/>
                    <a:pt x="1039" y="94"/>
                    <a:pt x="1039" y="94"/>
                  </a:cubicBezTo>
                  <a:cubicBezTo>
                    <a:pt x="1039" y="94"/>
                    <a:pt x="1041" y="95"/>
                    <a:pt x="1041" y="98"/>
                  </a:cubicBezTo>
                  <a:cubicBezTo>
                    <a:pt x="1042" y="101"/>
                    <a:pt x="1042" y="106"/>
                    <a:pt x="1043" y="111"/>
                  </a:cubicBezTo>
                  <a:cubicBezTo>
                    <a:pt x="1044" y="116"/>
                    <a:pt x="1046" y="122"/>
                    <a:pt x="1047" y="127"/>
                  </a:cubicBezTo>
                  <a:cubicBezTo>
                    <a:pt x="1047" y="129"/>
                    <a:pt x="1047" y="132"/>
                    <a:pt x="1048" y="134"/>
                  </a:cubicBezTo>
                  <a:cubicBezTo>
                    <a:pt x="1048" y="134"/>
                    <a:pt x="1047" y="134"/>
                    <a:pt x="1047" y="135"/>
                  </a:cubicBezTo>
                  <a:cubicBezTo>
                    <a:pt x="1046" y="131"/>
                    <a:pt x="1044" y="127"/>
                    <a:pt x="1042" y="123"/>
                  </a:cubicBezTo>
                  <a:cubicBezTo>
                    <a:pt x="1041" y="122"/>
                    <a:pt x="1040" y="120"/>
                    <a:pt x="1039" y="119"/>
                  </a:cubicBezTo>
                  <a:cubicBezTo>
                    <a:pt x="1039" y="117"/>
                    <a:pt x="1038" y="116"/>
                    <a:pt x="1037" y="114"/>
                  </a:cubicBezTo>
                  <a:cubicBezTo>
                    <a:pt x="1036" y="111"/>
                    <a:pt x="1035" y="108"/>
                    <a:pt x="1033" y="105"/>
                  </a:cubicBezTo>
                  <a:cubicBezTo>
                    <a:pt x="1032" y="102"/>
                    <a:pt x="1030" y="98"/>
                    <a:pt x="1028" y="95"/>
                  </a:cubicBezTo>
                  <a:cubicBezTo>
                    <a:pt x="1028" y="94"/>
                    <a:pt x="1028" y="93"/>
                    <a:pt x="1029" y="92"/>
                  </a:cubicBezTo>
                  <a:cubicBezTo>
                    <a:pt x="1029" y="88"/>
                    <a:pt x="1030" y="85"/>
                    <a:pt x="1030" y="82"/>
                  </a:cubicBezTo>
                  <a:cubicBezTo>
                    <a:pt x="1030" y="78"/>
                    <a:pt x="1029" y="75"/>
                    <a:pt x="1027" y="74"/>
                  </a:cubicBezTo>
                  <a:cubicBezTo>
                    <a:pt x="1026" y="74"/>
                    <a:pt x="1026" y="74"/>
                    <a:pt x="1026" y="74"/>
                  </a:cubicBezTo>
                  <a:cubicBezTo>
                    <a:pt x="1026" y="74"/>
                    <a:pt x="1026" y="74"/>
                    <a:pt x="1026" y="74"/>
                  </a:cubicBezTo>
                  <a:cubicBezTo>
                    <a:pt x="1025" y="76"/>
                    <a:pt x="1024" y="77"/>
                    <a:pt x="1023" y="77"/>
                  </a:cubicBezTo>
                  <a:cubicBezTo>
                    <a:pt x="1022" y="78"/>
                    <a:pt x="1022" y="78"/>
                    <a:pt x="1022" y="78"/>
                  </a:cubicBezTo>
                  <a:cubicBezTo>
                    <a:pt x="1022" y="78"/>
                    <a:pt x="1022" y="78"/>
                    <a:pt x="1023" y="78"/>
                  </a:cubicBezTo>
                  <a:cubicBezTo>
                    <a:pt x="1024" y="77"/>
                    <a:pt x="1025" y="76"/>
                    <a:pt x="1026" y="75"/>
                  </a:cubicBezTo>
                  <a:cubicBezTo>
                    <a:pt x="1028" y="79"/>
                    <a:pt x="1027" y="84"/>
                    <a:pt x="1024" y="90"/>
                  </a:cubicBezTo>
                  <a:cubicBezTo>
                    <a:pt x="1024" y="90"/>
                    <a:pt x="1024" y="90"/>
                    <a:pt x="1024" y="90"/>
                  </a:cubicBezTo>
                  <a:cubicBezTo>
                    <a:pt x="1023" y="89"/>
                    <a:pt x="1022" y="88"/>
                    <a:pt x="1021" y="87"/>
                  </a:cubicBezTo>
                  <a:cubicBezTo>
                    <a:pt x="1021" y="84"/>
                    <a:pt x="1021" y="82"/>
                    <a:pt x="1020" y="80"/>
                  </a:cubicBezTo>
                  <a:cubicBezTo>
                    <a:pt x="1019" y="79"/>
                    <a:pt x="1019" y="79"/>
                    <a:pt x="1019" y="79"/>
                  </a:cubicBezTo>
                  <a:cubicBezTo>
                    <a:pt x="1018" y="80"/>
                    <a:pt x="1018" y="80"/>
                    <a:pt x="1018" y="80"/>
                  </a:cubicBezTo>
                  <a:cubicBezTo>
                    <a:pt x="1017" y="82"/>
                    <a:pt x="1017" y="83"/>
                    <a:pt x="1016" y="84"/>
                  </a:cubicBezTo>
                  <a:cubicBezTo>
                    <a:pt x="1016" y="84"/>
                    <a:pt x="1015" y="84"/>
                    <a:pt x="1015" y="85"/>
                  </a:cubicBezTo>
                  <a:cubicBezTo>
                    <a:pt x="1016" y="85"/>
                    <a:pt x="1016" y="85"/>
                    <a:pt x="1016" y="85"/>
                  </a:cubicBezTo>
                  <a:cubicBezTo>
                    <a:pt x="1016" y="85"/>
                    <a:pt x="1016" y="85"/>
                    <a:pt x="1016" y="85"/>
                  </a:cubicBezTo>
                  <a:cubicBezTo>
                    <a:pt x="1016" y="86"/>
                    <a:pt x="1016" y="86"/>
                    <a:pt x="1016" y="86"/>
                  </a:cubicBezTo>
                  <a:cubicBezTo>
                    <a:pt x="1015" y="86"/>
                    <a:pt x="1014" y="85"/>
                    <a:pt x="1013" y="85"/>
                  </a:cubicBezTo>
                  <a:cubicBezTo>
                    <a:pt x="1013" y="86"/>
                    <a:pt x="1015" y="87"/>
                    <a:pt x="1015" y="87"/>
                  </a:cubicBezTo>
                  <a:cubicBezTo>
                    <a:pt x="1015" y="87"/>
                    <a:pt x="1015" y="87"/>
                    <a:pt x="1015" y="87"/>
                  </a:cubicBezTo>
                  <a:cubicBezTo>
                    <a:pt x="1015" y="87"/>
                    <a:pt x="1015" y="87"/>
                    <a:pt x="1015" y="87"/>
                  </a:cubicBezTo>
                  <a:cubicBezTo>
                    <a:pt x="1015" y="87"/>
                    <a:pt x="1015" y="87"/>
                    <a:pt x="1016" y="86"/>
                  </a:cubicBezTo>
                  <a:cubicBezTo>
                    <a:pt x="1016" y="87"/>
                    <a:pt x="1017" y="88"/>
                    <a:pt x="1018" y="88"/>
                  </a:cubicBezTo>
                  <a:cubicBezTo>
                    <a:pt x="1017" y="90"/>
                    <a:pt x="1017" y="91"/>
                    <a:pt x="1016" y="93"/>
                  </a:cubicBezTo>
                  <a:cubicBezTo>
                    <a:pt x="1015" y="90"/>
                    <a:pt x="1013" y="88"/>
                    <a:pt x="1011" y="85"/>
                  </a:cubicBezTo>
                  <a:cubicBezTo>
                    <a:pt x="1008" y="81"/>
                    <a:pt x="1004" y="78"/>
                    <a:pt x="1002" y="76"/>
                  </a:cubicBezTo>
                  <a:cubicBezTo>
                    <a:pt x="1002" y="76"/>
                    <a:pt x="1002" y="76"/>
                    <a:pt x="1002" y="76"/>
                  </a:cubicBezTo>
                  <a:cubicBezTo>
                    <a:pt x="1002" y="76"/>
                    <a:pt x="1002" y="76"/>
                    <a:pt x="1002" y="76"/>
                  </a:cubicBezTo>
                  <a:cubicBezTo>
                    <a:pt x="1000" y="78"/>
                    <a:pt x="1000" y="78"/>
                    <a:pt x="1000" y="78"/>
                  </a:cubicBezTo>
                  <a:cubicBezTo>
                    <a:pt x="1000" y="78"/>
                    <a:pt x="1000" y="78"/>
                    <a:pt x="1002" y="77"/>
                  </a:cubicBezTo>
                  <a:cubicBezTo>
                    <a:pt x="1003" y="79"/>
                    <a:pt x="1006" y="83"/>
                    <a:pt x="1007" y="87"/>
                  </a:cubicBezTo>
                  <a:cubicBezTo>
                    <a:pt x="1009" y="92"/>
                    <a:pt x="1011" y="97"/>
                    <a:pt x="1012" y="103"/>
                  </a:cubicBezTo>
                  <a:cubicBezTo>
                    <a:pt x="1010" y="107"/>
                    <a:pt x="1009" y="112"/>
                    <a:pt x="1007" y="116"/>
                  </a:cubicBezTo>
                  <a:cubicBezTo>
                    <a:pt x="1007" y="115"/>
                    <a:pt x="1007" y="113"/>
                    <a:pt x="1007" y="111"/>
                  </a:cubicBezTo>
                  <a:cubicBezTo>
                    <a:pt x="1009" y="103"/>
                    <a:pt x="1009" y="95"/>
                    <a:pt x="1008" y="89"/>
                  </a:cubicBezTo>
                  <a:cubicBezTo>
                    <a:pt x="1007" y="86"/>
                    <a:pt x="1006" y="84"/>
                    <a:pt x="1004" y="83"/>
                  </a:cubicBezTo>
                  <a:cubicBezTo>
                    <a:pt x="1003" y="83"/>
                    <a:pt x="1002" y="83"/>
                    <a:pt x="1002" y="83"/>
                  </a:cubicBezTo>
                  <a:cubicBezTo>
                    <a:pt x="1002" y="83"/>
                    <a:pt x="1003" y="83"/>
                    <a:pt x="1004" y="84"/>
                  </a:cubicBezTo>
                  <a:cubicBezTo>
                    <a:pt x="1005" y="85"/>
                    <a:pt x="1005" y="87"/>
                    <a:pt x="1005" y="89"/>
                  </a:cubicBezTo>
                  <a:cubicBezTo>
                    <a:pt x="1005" y="94"/>
                    <a:pt x="1003" y="101"/>
                    <a:pt x="1000" y="109"/>
                  </a:cubicBezTo>
                  <a:cubicBezTo>
                    <a:pt x="1000" y="110"/>
                    <a:pt x="1000" y="111"/>
                    <a:pt x="999" y="112"/>
                  </a:cubicBezTo>
                  <a:cubicBezTo>
                    <a:pt x="998" y="111"/>
                    <a:pt x="997" y="109"/>
                    <a:pt x="996" y="108"/>
                  </a:cubicBezTo>
                  <a:cubicBezTo>
                    <a:pt x="995" y="106"/>
                    <a:pt x="995" y="104"/>
                    <a:pt x="995" y="102"/>
                  </a:cubicBezTo>
                  <a:cubicBezTo>
                    <a:pt x="993" y="92"/>
                    <a:pt x="989" y="84"/>
                    <a:pt x="987" y="78"/>
                  </a:cubicBezTo>
                  <a:cubicBezTo>
                    <a:pt x="984" y="72"/>
                    <a:pt x="982" y="66"/>
                    <a:pt x="979" y="66"/>
                  </a:cubicBezTo>
                  <a:cubicBezTo>
                    <a:pt x="979" y="66"/>
                    <a:pt x="979" y="66"/>
                    <a:pt x="979" y="66"/>
                  </a:cubicBezTo>
                  <a:cubicBezTo>
                    <a:pt x="979" y="66"/>
                    <a:pt x="979" y="66"/>
                    <a:pt x="979" y="66"/>
                  </a:cubicBezTo>
                  <a:cubicBezTo>
                    <a:pt x="978" y="67"/>
                    <a:pt x="978" y="67"/>
                    <a:pt x="978" y="67"/>
                  </a:cubicBezTo>
                  <a:cubicBezTo>
                    <a:pt x="978" y="67"/>
                    <a:pt x="978" y="67"/>
                    <a:pt x="979" y="66"/>
                  </a:cubicBezTo>
                  <a:cubicBezTo>
                    <a:pt x="981" y="67"/>
                    <a:pt x="982" y="72"/>
                    <a:pt x="983" y="79"/>
                  </a:cubicBezTo>
                  <a:cubicBezTo>
                    <a:pt x="983" y="80"/>
                    <a:pt x="983" y="81"/>
                    <a:pt x="983" y="81"/>
                  </a:cubicBezTo>
                  <a:cubicBezTo>
                    <a:pt x="983" y="81"/>
                    <a:pt x="982" y="80"/>
                    <a:pt x="982" y="80"/>
                  </a:cubicBezTo>
                  <a:cubicBezTo>
                    <a:pt x="982" y="80"/>
                    <a:pt x="984" y="82"/>
                    <a:pt x="983" y="86"/>
                  </a:cubicBezTo>
                  <a:cubicBezTo>
                    <a:pt x="982" y="89"/>
                    <a:pt x="980" y="95"/>
                    <a:pt x="979" y="100"/>
                  </a:cubicBezTo>
                  <a:cubicBezTo>
                    <a:pt x="975" y="112"/>
                    <a:pt x="971" y="127"/>
                    <a:pt x="970" y="138"/>
                  </a:cubicBezTo>
                  <a:cubicBezTo>
                    <a:pt x="970" y="140"/>
                    <a:pt x="969" y="142"/>
                    <a:pt x="969" y="144"/>
                  </a:cubicBezTo>
                  <a:cubicBezTo>
                    <a:pt x="969" y="144"/>
                    <a:pt x="969" y="143"/>
                    <a:pt x="969" y="143"/>
                  </a:cubicBezTo>
                  <a:cubicBezTo>
                    <a:pt x="968" y="137"/>
                    <a:pt x="967" y="131"/>
                    <a:pt x="966" y="124"/>
                  </a:cubicBezTo>
                  <a:cubicBezTo>
                    <a:pt x="965" y="111"/>
                    <a:pt x="960" y="100"/>
                    <a:pt x="958" y="96"/>
                  </a:cubicBezTo>
                  <a:cubicBezTo>
                    <a:pt x="957" y="96"/>
                    <a:pt x="957" y="96"/>
                    <a:pt x="957" y="96"/>
                  </a:cubicBezTo>
                  <a:cubicBezTo>
                    <a:pt x="957" y="96"/>
                    <a:pt x="957" y="96"/>
                    <a:pt x="957" y="96"/>
                  </a:cubicBezTo>
                  <a:cubicBezTo>
                    <a:pt x="956" y="97"/>
                    <a:pt x="955" y="98"/>
                    <a:pt x="955" y="98"/>
                  </a:cubicBezTo>
                  <a:cubicBezTo>
                    <a:pt x="955" y="98"/>
                    <a:pt x="956" y="98"/>
                    <a:pt x="957" y="97"/>
                  </a:cubicBezTo>
                  <a:cubicBezTo>
                    <a:pt x="958" y="102"/>
                    <a:pt x="959" y="112"/>
                    <a:pt x="957" y="124"/>
                  </a:cubicBezTo>
                  <a:cubicBezTo>
                    <a:pt x="957" y="130"/>
                    <a:pt x="956" y="137"/>
                    <a:pt x="956" y="143"/>
                  </a:cubicBezTo>
                  <a:cubicBezTo>
                    <a:pt x="956" y="142"/>
                    <a:pt x="955" y="142"/>
                    <a:pt x="955" y="141"/>
                  </a:cubicBezTo>
                  <a:cubicBezTo>
                    <a:pt x="954" y="139"/>
                    <a:pt x="953" y="138"/>
                    <a:pt x="952" y="136"/>
                  </a:cubicBezTo>
                  <a:cubicBezTo>
                    <a:pt x="952" y="136"/>
                    <a:pt x="952" y="136"/>
                    <a:pt x="952" y="136"/>
                  </a:cubicBezTo>
                  <a:cubicBezTo>
                    <a:pt x="953" y="134"/>
                    <a:pt x="953" y="133"/>
                    <a:pt x="954" y="133"/>
                  </a:cubicBezTo>
                  <a:cubicBezTo>
                    <a:pt x="954" y="133"/>
                    <a:pt x="954" y="133"/>
                    <a:pt x="954" y="133"/>
                  </a:cubicBezTo>
                  <a:cubicBezTo>
                    <a:pt x="955" y="133"/>
                    <a:pt x="955" y="132"/>
                    <a:pt x="955" y="132"/>
                  </a:cubicBezTo>
                  <a:cubicBezTo>
                    <a:pt x="955" y="132"/>
                    <a:pt x="955" y="130"/>
                    <a:pt x="954" y="129"/>
                  </a:cubicBezTo>
                  <a:cubicBezTo>
                    <a:pt x="954" y="129"/>
                    <a:pt x="954" y="129"/>
                    <a:pt x="954" y="129"/>
                  </a:cubicBezTo>
                  <a:cubicBezTo>
                    <a:pt x="953" y="129"/>
                    <a:pt x="953" y="129"/>
                    <a:pt x="953" y="129"/>
                  </a:cubicBezTo>
                  <a:cubicBezTo>
                    <a:pt x="952" y="130"/>
                    <a:pt x="951" y="131"/>
                    <a:pt x="950" y="132"/>
                  </a:cubicBezTo>
                  <a:cubicBezTo>
                    <a:pt x="949" y="130"/>
                    <a:pt x="948" y="128"/>
                    <a:pt x="947" y="126"/>
                  </a:cubicBezTo>
                  <a:cubicBezTo>
                    <a:pt x="946" y="125"/>
                    <a:pt x="945" y="123"/>
                    <a:pt x="945" y="122"/>
                  </a:cubicBezTo>
                  <a:cubicBezTo>
                    <a:pt x="947" y="117"/>
                    <a:pt x="949" y="113"/>
                    <a:pt x="951" y="110"/>
                  </a:cubicBezTo>
                  <a:cubicBezTo>
                    <a:pt x="951" y="111"/>
                    <a:pt x="951" y="111"/>
                    <a:pt x="951" y="111"/>
                  </a:cubicBezTo>
                  <a:cubicBezTo>
                    <a:pt x="951" y="111"/>
                    <a:pt x="951" y="111"/>
                    <a:pt x="951" y="109"/>
                  </a:cubicBezTo>
                  <a:cubicBezTo>
                    <a:pt x="951" y="109"/>
                    <a:pt x="951" y="109"/>
                    <a:pt x="951" y="109"/>
                  </a:cubicBezTo>
                  <a:cubicBezTo>
                    <a:pt x="952" y="108"/>
                    <a:pt x="953" y="107"/>
                    <a:pt x="953" y="106"/>
                  </a:cubicBezTo>
                  <a:cubicBezTo>
                    <a:pt x="956" y="102"/>
                    <a:pt x="956" y="102"/>
                    <a:pt x="956" y="102"/>
                  </a:cubicBezTo>
                  <a:cubicBezTo>
                    <a:pt x="952" y="104"/>
                    <a:pt x="952" y="104"/>
                    <a:pt x="952" y="104"/>
                  </a:cubicBezTo>
                  <a:cubicBezTo>
                    <a:pt x="948" y="107"/>
                    <a:pt x="944" y="111"/>
                    <a:pt x="940" y="115"/>
                  </a:cubicBezTo>
                  <a:cubicBezTo>
                    <a:pt x="940" y="114"/>
                    <a:pt x="939" y="113"/>
                    <a:pt x="938" y="112"/>
                  </a:cubicBezTo>
                  <a:cubicBezTo>
                    <a:pt x="939" y="110"/>
                    <a:pt x="940" y="109"/>
                    <a:pt x="941" y="108"/>
                  </a:cubicBezTo>
                  <a:cubicBezTo>
                    <a:pt x="942" y="109"/>
                    <a:pt x="942" y="109"/>
                    <a:pt x="942" y="109"/>
                  </a:cubicBezTo>
                  <a:cubicBezTo>
                    <a:pt x="942" y="109"/>
                    <a:pt x="942" y="108"/>
                    <a:pt x="941" y="107"/>
                  </a:cubicBezTo>
                  <a:cubicBezTo>
                    <a:pt x="941" y="107"/>
                    <a:pt x="941" y="107"/>
                    <a:pt x="941" y="107"/>
                  </a:cubicBezTo>
                  <a:cubicBezTo>
                    <a:pt x="940" y="107"/>
                    <a:pt x="940" y="107"/>
                    <a:pt x="940" y="107"/>
                  </a:cubicBezTo>
                  <a:cubicBezTo>
                    <a:pt x="939" y="108"/>
                    <a:pt x="938" y="109"/>
                    <a:pt x="937" y="110"/>
                  </a:cubicBezTo>
                  <a:cubicBezTo>
                    <a:pt x="936" y="110"/>
                    <a:pt x="936" y="109"/>
                    <a:pt x="936" y="109"/>
                  </a:cubicBezTo>
                  <a:cubicBezTo>
                    <a:pt x="933" y="106"/>
                    <a:pt x="931" y="104"/>
                    <a:pt x="928" y="103"/>
                  </a:cubicBezTo>
                  <a:cubicBezTo>
                    <a:pt x="930" y="99"/>
                    <a:pt x="931" y="95"/>
                    <a:pt x="932" y="91"/>
                  </a:cubicBezTo>
                  <a:cubicBezTo>
                    <a:pt x="930" y="90"/>
                    <a:pt x="930" y="90"/>
                    <a:pt x="930" y="90"/>
                  </a:cubicBezTo>
                  <a:cubicBezTo>
                    <a:pt x="931" y="88"/>
                    <a:pt x="932" y="87"/>
                    <a:pt x="933" y="85"/>
                  </a:cubicBezTo>
                  <a:cubicBezTo>
                    <a:pt x="936" y="79"/>
                    <a:pt x="940" y="75"/>
                    <a:pt x="943" y="72"/>
                  </a:cubicBezTo>
                  <a:cubicBezTo>
                    <a:pt x="943" y="73"/>
                    <a:pt x="943" y="74"/>
                    <a:pt x="942" y="74"/>
                  </a:cubicBezTo>
                  <a:cubicBezTo>
                    <a:pt x="942" y="75"/>
                    <a:pt x="942" y="76"/>
                    <a:pt x="942" y="76"/>
                  </a:cubicBezTo>
                  <a:cubicBezTo>
                    <a:pt x="942" y="76"/>
                    <a:pt x="942" y="75"/>
                    <a:pt x="943" y="74"/>
                  </a:cubicBezTo>
                  <a:cubicBezTo>
                    <a:pt x="943" y="73"/>
                    <a:pt x="944" y="72"/>
                    <a:pt x="945" y="70"/>
                  </a:cubicBezTo>
                  <a:cubicBezTo>
                    <a:pt x="946" y="68"/>
                    <a:pt x="946" y="68"/>
                    <a:pt x="946" y="68"/>
                  </a:cubicBezTo>
                  <a:cubicBezTo>
                    <a:pt x="944" y="69"/>
                    <a:pt x="944" y="69"/>
                    <a:pt x="944" y="69"/>
                  </a:cubicBezTo>
                  <a:cubicBezTo>
                    <a:pt x="940" y="72"/>
                    <a:pt x="935" y="76"/>
                    <a:pt x="929" y="82"/>
                  </a:cubicBezTo>
                  <a:cubicBezTo>
                    <a:pt x="923" y="89"/>
                    <a:pt x="918" y="97"/>
                    <a:pt x="912" y="105"/>
                  </a:cubicBezTo>
                  <a:cubicBezTo>
                    <a:pt x="910" y="107"/>
                    <a:pt x="909" y="108"/>
                    <a:pt x="908" y="110"/>
                  </a:cubicBezTo>
                  <a:cubicBezTo>
                    <a:pt x="908" y="109"/>
                    <a:pt x="907" y="109"/>
                    <a:pt x="907" y="109"/>
                  </a:cubicBezTo>
                  <a:cubicBezTo>
                    <a:pt x="905" y="107"/>
                    <a:pt x="903" y="106"/>
                    <a:pt x="901" y="105"/>
                  </a:cubicBezTo>
                  <a:cubicBezTo>
                    <a:pt x="897" y="104"/>
                    <a:pt x="894" y="103"/>
                    <a:pt x="891" y="102"/>
                  </a:cubicBezTo>
                  <a:cubicBezTo>
                    <a:pt x="886" y="101"/>
                    <a:pt x="883" y="100"/>
                    <a:pt x="883" y="100"/>
                  </a:cubicBezTo>
                  <a:cubicBezTo>
                    <a:pt x="883" y="100"/>
                    <a:pt x="886" y="102"/>
                    <a:pt x="891" y="105"/>
                  </a:cubicBezTo>
                  <a:cubicBezTo>
                    <a:pt x="893" y="106"/>
                    <a:pt x="896" y="107"/>
                    <a:pt x="899" y="110"/>
                  </a:cubicBezTo>
                  <a:cubicBezTo>
                    <a:pt x="900" y="111"/>
                    <a:pt x="901" y="112"/>
                    <a:pt x="903" y="113"/>
                  </a:cubicBezTo>
                  <a:cubicBezTo>
                    <a:pt x="903" y="114"/>
                    <a:pt x="904" y="114"/>
                    <a:pt x="904" y="115"/>
                  </a:cubicBezTo>
                  <a:cubicBezTo>
                    <a:pt x="900" y="120"/>
                    <a:pt x="896" y="126"/>
                    <a:pt x="893" y="131"/>
                  </a:cubicBezTo>
                  <a:cubicBezTo>
                    <a:pt x="891" y="133"/>
                    <a:pt x="890" y="136"/>
                    <a:pt x="888" y="138"/>
                  </a:cubicBezTo>
                  <a:cubicBezTo>
                    <a:pt x="887" y="140"/>
                    <a:pt x="885" y="142"/>
                    <a:pt x="884" y="145"/>
                  </a:cubicBezTo>
                  <a:cubicBezTo>
                    <a:pt x="881" y="149"/>
                    <a:pt x="878" y="154"/>
                    <a:pt x="876" y="158"/>
                  </a:cubicBezTo>
                  <a:cubicBezTo>
                    <a:pt x="875" y="161"/>
                    <a:pt x="873" y="164"/>
                    <a:pt x="872" y="167"/>
                  </a:cubicBezTo>
                  <a:cubicBezTo>
                    <a:pt x="872" y="167"/>
                    <a:pt x="872" y="167"/>
                    <a:pt x="872" y="167"/>
                  </a:cubicBezTo>
                  <a:cubicBezTo>
                    <a:pt x="870" y="167"/>
                    <a:pt x="868" y="167"/>
                    <a:pt x="865" y="168"/>
                  </a:cubicBezTo>
                  <a:cubicBezTo>
                    <a:pt x="866" y="165"/>
                    <a:pt x="866" y="162"/>
                    <a:pt x="865" y="160"/>
                  </a:cubicBezTo>
                  <a:cubicBezTo>
                    <a:pt x="864" y="148"/>
                    <a:pt x="861" y="133"/>
                    <a:pt x="858" y="120"/>
                  </a:cubicBezTo>
                  <a:cubicBezTo>
                    <a:pt x="856" y="109"/>
                    <a:pt x="854" y="98"/>
                    <a:pt x="854" y="98"/>
                  </a:cubicBezTo>
                  <a:cubicBezTo>
                    <a:pt x="854" y="98"/>
                    <a:pt x="852" y="108"/>
                    <a:pt x="851" y="120"/>
                  </a:cubicBezTo>
                  <a:cubicBezTo>
                    <a:pt x="850" y="124"/>
                    <a:pt x="850" y="128"/>
                    <a:pt x="850" y="131"/>
                  </a:cubicBezTo>
                  <a:cubicBezTo>
                    <a:pt x="850" y="129"/>
                    <a:pt x="849" y="127"/>
                    <a:pt x="849" y="125"/>
                  </a:cubicBezTo>
                  <a:cubicBezTo>
                    <a:pt x="847" y="114"/>
                    <a:pt x="845" y="107"/>
                    <a:pt x="845" y="107"/>
                  </a:cubicBezTo>
                  <a:cubicBezTo>
                    <a:pt x="845" y="107"/>
                    <a:pt x="843" y="114"/>
                    <a:pt x="841" y="124"/>
                  </a:cubicBezTo>
                  <a:cubicBezTo>
                    <a:pt x="839" y="135"/>
                    <a:pt x="838" y="147"/>
                    <a:pt x="838" y="157"/>
                  </a:cubicBezTo>
                  <a:cubicBezTo>
                    <a:pt x="839" y="162"/>
                    <a:pt x="840" y="166"/>
                    <a:pt x="842" y="169"/>
                  </a:cubicBezTo>
                  <a:cubicBezTo>
                    <a:pt x="841" y="169"/>
                    <a:pt x="839" y="169"/>
                    <a:pt x="838" y="169"/>
                  </a:cubicBezTo>
                  <a:cubicBezTo>
                    <a:pt x="838" y="167"/>
                    <a:pt x="839" y="164"/>
                    <a:pt x="838" y="160"/>
                  </a:cubicBezTo>
                  <a:cubicBezTo>
                    <a:pt x="838" y="157"/>
                    <a:pt x="837" y="153"/>
                    <a:pt x="836" y="149"/>
                  </a:cubicBezTo>
                  <a:cubicBezTo>
                    <a:pt x="835" y="145"/>
                    <a:pt x="835" y="141"/>
                    <a:pt x="834" y="137"/>
                  </a:cubicBezTo>
                  <a:cubicBezTo>
                    <a:pt x="832" y="129"/>
                    <a:pt x="830" y="125"/>
                    <a:pt x="828" y="118"/>
                  </a:cubicBezTo>
                  <a:cubicBezTo>
                    <a:pt x="828" y="118"/>
                    <a:pt x="828" y="118"/>
                    <a:pt x="828" y="118"/>
                  </a:cubicBezTo>
                  <a:cubicBezTo>
                    <a:pt x="827" y="118"/>
                    <a:pt x="827" y="118"/>
                    <a:pt x="827" y="118"/>
                  </a:cubicBezTo>
                  <a:cubicBezTo>
                    <a:pt x="827" y="118"/>
                    <a:pt x="827" y="118"/>
                    <a:pt x="827" y="118"/>
                  </a:cubicBezTo>
                  <a:cubicBezTo>
                    <a:pt x="826" y="125"/>
                    <a:pt x="825" y="129"/>
                    <a:pt x="824" y="138"/>
                  </a:cubicBezTo>
                  <a:cubicBezTo>
                    <a:pt x="823" y="142"/>
                    <a:pt x="823" y="146"/>
                    <a:pt x="823" y="150"/>
                  </a:cubicBezTo>
                  <a:cubicBezTo>
                    <a:pt x="823" y="153"/>
                    <a:pt x="823" y="155"/>
                    <a:pt x="823" y="158"/>
                  </a:cubicBezTo>
                  <a:cubicBezTo>
                    <a:pt x="823" y="157"/>
                    <a:pt x="822" y="156"/>
                    <a:pt x="822" y="155"/>
                  </a:cubicBezTo>
                  <a:cubicBezTo>
                    <a:pt x="820" y="150"/>
                    <a:pt x="817" y="144"/>
                    <a:pt x="814" y="139"/>
                  </a:cubicBezTo>
                  <a:cubicBezTo>
                    <a:pt x="813" y="136"/>
                    <a:pt x="812" y="133"/>
                    <a:pt x="810" y="130"/>
                  </a:cubicBezTo>
                  <a:cubicBezTo>
                    <a:pt x="809" y="126"/>
                    <a:pt x="808" y="124"/>
                    <a:pt x="806" y="121"/>
                  </a:cubicBezTo>
                  <a:cubicBezTo>
                    <a:pt x="804" y="116"/>
                    <a:pt x="802" y="111"/>
                    <a:pt x="801" y="108"/>
                  </a:cubicBezTo>
                  <a:cubicBezTo>
                    <a:pt x="800" y="106"/>
                    <a:pt x="800" y="105"/>
                    <a:pt x="800" y="104"/>
                  </a:cubicBezTo>
                  <a:cubicBezTo>
                    <a:pt x="800" y="103"/>
                    <a:pt x="801" y="102"/>
                    <a:pt x="801" y="102"/>
                  </a:cubicBezTo>
                  <a:cubicBezTo>
                    <a:pt x="801" y="103"/>
                    <a:pt x="800" y="102"/>
                    <a:pt x="800" y="103"/>
                  </a:cubicBezTo>
                  <a:cubicBezTo>
                    <a:pt x="799" y="104"/>
                    <a:pt x="798" y="106"/>
                    <a:pt x="798" y="108"/>
                  </a:cubicBezTo>
                  <a:cubicBezTo>
                    <a:pt x="798" y="112"/>
                    <a:pt x="798" y="117"/>
                    <a:pt x="799" y="123"/>
                  </a:cubicBezTo>
                  <a:cubicBezTo>
                    <a:pt x="799" y="125"/>
                    <a:pt x="800" y="126"/>
                    <a:pt x="800" y="128"/>
                  </a:cubicBezTo>
                  <a:cubicBezTo>
                    <a:pt x="798" y="126"/>
                    <a:pt x="797" y="124"/>
                    <a:pt x="796" y="122"/>
                  </a:cubicBezTo>
                  <a:cubicBezTo>
                    <a:pt x="794" y="120"/>
                    <a:pt x="793" y="117"/>
                    <a:pt x="792" y="115"/>
                  </a:cubicBezTo>
                  <a:cubicBezTo>
                    <a:pt x="790" y="113"/>
                    <a:pt x="789" y="111"/>
                    <a:pt x="788" y="110"/>
                  </a:cubicBezTo>
                  <a:cubicBezTo>
                    <a:pt x="786" y="107"/>
                    <a:pt x="786" y="105"/>
                    <a:pt x="786" y="105"/>
                  </a:cubicBezTo>
                  <a:cubicBezTo>
                    <a:pt x="786" y="105"/>
                    <a:pt x="785" y="107"/>
                    <a:pt x="786" y="111"/>
                  </a:cubicBezTo>
                  <a:cubicBezTo>
                    <a:pt x="786" y="112"/>
                    <a:pt x="787" y="115"/>
                    <a:pt x="787" y="117"/>
                  </a:cubicBezTo>
                  <a:cubicBezTo>
                    <a:pt x="788" y="119"/>
                    <a:pt x="788" y="122"/>
                    <a:pt x="789" y="125"/>
                  </a:cubicBezTo>
                  <a:cubicBezTo>
                    <a:pt x="790" y="131"/>
                    <a:pt x="793" y="137"/>
                    <a:pt x="795" y="142"/>
                  </a:cubicBezTo>
                  <a:cubicBezTo>
                    <a:pt x="796" y="145"/>
                    <a:pt x="796" y="147"/>
                    <a:pt x="797" y="151"/>
                  </a:cubicBezTo>
                  <a:cubicBezTo>
                    <a:pt x="795" y="147"/>
                    <a:pt x="792" y="144"/>
                    <a:pt x="790" y="140"/>
                  </a:cubicBezTo>
                  <a:cubicBezTo>
                    <a:pt x="788" y="137"/>
                    <a:pt x="786" y="134"/>
                    <a:pt x="784" y="131"/>
                  </a:cubicBezTo>
                  <a:cubicBezTo>
                    <a:pt x="782" y="128"/>
                    <a:pt x="780" y="124"/>
                    <a:pt x="778" y="122"/>
                  </a:cubicBezTo>
                  <a:cubicBezTo>
                    <a:pt x="775" y="119"/>
                    <a:pt x="774" y="117"/>
                    <a:pt x="773" y="115"/>
                  </a:cubicBezTo>
                  <a:cubicBezTo>
                    <a:pt x="772" y="112"/>
                    <a:pt x="771" y="110"/>
                    <a:pt x="772" y="109"/>
                  </a:cubicBezTo>
                  <a:cubicBezTo>
                    <a:pt x="774" y="105"/>
                    <a:pt x="775" y="102"/>
                    <a:pt x="775" y="102"/>
                  </a:cubicBezTo>
                  <a:cubicBezTo>
                    <a:pt x="775" y="102"/>
                    <a:pt x="774" y="103"/>
                    <a:pt x="773" y="104"/>
                  </a:cubicBezTo>
                  <a:cubicBezTo>
                    <a:pt x="773" y="105"/>
                    <a:pt x="771" y="106"/>
                    <a:pt x="770" y="108"/>
                  </a:cubicBezTo>
                  <a:cubicBezTo>
                    <a:pt x="767" y="112"/>
                    <a:pt x="768" y="120"/>
                    <a:pt x="771" y="126"/>
                  </a:cubicBezTo>
                  <a:cubicBezTo>
                    <a:pt x="773" y="129"/>
                    <a:pt x="774" y="132"/>
                    <a:pt x="775" y="135"/>
                  </a:cubicBezTo>
                  <a:cubicBezTo>
                    <a:pt x="776" y="139"/>
                    <a:pt x="777" y="142"/>
                    <a:pt x="779" y="146"/>
                  </a:cubicBezTo>
                  <a:cubicBezTo>
                    <a:pt x="779" y="147"/>
                    <a:pt x="780" y="149"/>
                    <a:pt x="781" y="150"/>
                  </a:cubicBezTo>
                  <a:cubicBezTo>
                    <a:pt x="780" y="150"/>
                    <a:pt x="779" y="149"/>
                    <a:pt x="778" y="148"/>
                  </a:cubicBezTo>
                  <a:cubicBezTo>
                    <a:pt x="776" y="145"/>
                    <a:pt x="774" y="143"/>
                    <a:pt x="771" y="140"/>
                  </a:cubicBezTo>
                  <a:cubicBezTo>
                    <a:pt x="768" y="137"/>
                    <a:pt x="765" y="135"/>
                    <a:pt x="763" y="133"/>
                  </a:cubicBezTo>
                  <a:cubicBezTo>
                    <a:pt x="762" y="132"/>
                    <a:pt x="761" y="131"/>
                    <a:pt x="760" y="130"/>
                  </a:cubicBezTo>
                  <a:cubicBezTo>
                    <a:pt x="760" y="129"/>
                    <a:pt x="759" y="128"/>
                    <a:pt x="758" y="126"/>
                  </a:cubicBezTo>
                  <a:cubicBezTo>
                    <a:pt x="757" y="124"/>
                    <a:pt x="755" y="121"/>
                    <a:pt x="753" y="120"/>
                  </a:cubicBezTo>
                  <a:cubicBezTo>
                    <a:pt x="752" y="119"/>
                    <a:pt x="750" y="118"/>
                    <a:pt x="749" y="117"/>
                  </a:cubicBezTo>
                  <a:cubicBezTo>
                    <a:pt x="749" y="117"/>
                    <a:pt x="749" y="117"/>
                    <a:pt x="749" y="116"/>
                  </a:cubicBezTo>
                  <a:cubicBezTo>
                    <a:pt x="748" y="114"/>
                    <a:pt x="750" y="113"/>
                    <a:pt x="750" y="113"/>
                  </a:cubicBezTo>
                  <a:cubicBezTo>
                    <a:pt x="750" y="113"/>
                    <a:pt x="750" y="113"/>
                    <a:pt x="749" y="113"/>
                  </a:cubicBezTo>
                  <a:cubicBezTo>
                    <a:pt x="748" y="113"/>
                    <a:pt x="747" y="115"/>
                    <a:pt x="747" y="117"/>
                  </a:cubicBezTo>
                  <a:cubicBezTo>
                    <a:pt x="746" y="120"/>
                    <a:pt x="747" y="124"/>
                    <a:pt x="748" y="129"/>
                  </a:cubicBezTo>
                  <a:cubicBezTo>
                    <a:pt x="748" y="131"/>
                    <a:pt x="748" y="133"/>
                    <a:pt x="749" y="135"/>
                  </a:cubicBezTo>
                  <a:cubicBezTo>
                    <a:pt x="747" y="133"/>
                    <a:pt x="746" y="132"/>
                    <a:pt x="744" y="130"/>
                  </a:cubicBezTo>
                  <a:cubicBezTo>
                    <a:pt x="743" y="130"/>
                    <a:pt x="743" y="130"/>
                    <a:pt x="742" y="129"/>
                  </a:cubicBezTo>
                  <a:cubicBezTo>
                    <a:pt x="742" y="128"/>
                    <a:pt x="741" y="126"/>
                    <a:pt x="741" y="124"/>
                  </a:cubicBezTo>
                  <a:cubicBezTo>
                    <a:pt x="736" y="111"/>
                    <a:pt x="735" y="100"/>
                    <a:pt x="735" y="100"/>
                  </a:cubicBezTo>
                  <a:cubicBezTo>
                    <a:pt x="735" y="100"/>
                    <a:pt x="733" y="110"/>
                    <a:pt x="733" y="124"/>
                  </a:cubicBezTo>
                  <a:cubicBezTo>
                    <a:pt x="731" y="120"/>
                    <a:pt x="729" y="118"/>
                    <a:pt x="729" y="115"/>
                  </a:cubicBezTo>
                  <a:cubicBezTo>
                    <a:pt x="729" y="113"/>
                    <a:pt x="728" y="111"/>
                    <a:pt x="727" y="110"/>
                  </a:cubicBezTo>
                  <a:cubicBezTo>
                    <a:pt x="727" y="109"/>
                    <a:pt x="726" y="109"/>
                    <a:pt x="726" y="109"/>
                  </a:cubicBezTo>
                  <a:cubicBezTo>
                    <a:pt x="726" y="109"/>
                    <a:pt x="726" y="110"/>
                    <a:pt x="727" y="110"/>
                  </a:cubicBezTo>
                  <a:cubicBezTo>
                    <a:pt x="727" y="111"/>
                    <a:pt x="727" y="113"/>
                    <a:pt x="727" y="115"/>
                  </a:cubicBezTo>
                  <a:cubicBezTo>
                    <a:pt x="727" y="117"/>
                    <a:pt x="726" y="119"/>
                    <a:pt x="727" y="122"/>
                  </a:cubicBezTo>
                  <a:cubicBezTo>
                    <a:pt x="727" y="125"/>
                    <a:pt x="728" y="128"/>
                    <a:pt x="728" y="131"/>
                  </a:cubicBezTo>
                  <a:cubicBezTo>
                    <a:pt x="728" y="133"/>
                    <a:pt x="728" y="136"/>
                    <a:pt x="728" y="140"/>
                  </a:cubicBezTo>
                  <a:cubicBezTo>
                    <a:pt x="728" y="140"/>
                    <a:pt x="728" y="141"/>
                    <a:pt x="728" y="141"/>
                  </a:cubicBezTo>
                  <a:cubicBezTo>
                    <a:pt x="728" y="141"/>
                    <a:pt x="728" y="141"/>
                    <a:pt x="728" y="141"/>
                  </a:cubicBezTo>
                  <a:cubicBezTo>
                    <a:pt x="727" y="140"/>
                    <a:pt x="727" y="138"/>
                    <a:pt x="725" y="137"/>
                  </a:cubicBezTo>
                  <a:cubicBezTo>
                    <a:pt x="724" y="136"/>
                    <a:pt x="724" y="136"/>
                    <a:pt x="724" y="136"/>
                  </a:cubicBezTo>
                  <a:cubicBezTo>
                    <a:pt x="723" y="137"/>
                    <a:pt x="723" y="137"/>
                    <a:pt x="723" y="137"/>
                  </a:cubicBezTo>
                  <a:cubicBezTo>
                    <a:pt x="723" y="138"/>
                    <a:pt x="723" y="138"/>
                    <a:pt x="723" y="138"/>
                  </a:cubicBezTo>
                  <a:cubicBezTo>
                    <a:pt x="721" y="137"/>
                    <a:pt x="720" y="136"/>
                    <a:pt x="719" y="135"/>
                  </a:cubicBezTo>
                  <a:cubicBezTo>
                    <a:pt x="718" y="135"/>
                    <a:pt x="718" y="135"/>
                    <a:pt x="717" y="135"/>
                  </a:cubicBezTo>
                  <a:cubicBezTo>
                    <a:pt x="718" y="134"/>
                    <a:pt x="718" y="134"/>
                    <a:pt x="718" y="134"/>
                  </a:cubicBezTo>
                  <a:cubicBezTo>
                    <a:pt x="719" y="131"/>
                    <a:pt x="721" y="129"/>
                    <a:pt x="722" y="126"/>
                  </a:cubicBezTo>
                  <a:cubicBezTo>
                    <a:pt x="722" y="126"/>
                    <a:pt x="723" y="126"/>
                    <a:pt x="724" y="125"/>
                  </a:cubicBezTo>
                  <a:cubicBezTo>
                    <a:pt x="724" y="124"/>
                    <a:pt x="724" y="123"/>
                    <a:pt x="725" y="121"/>
                  </a:cubicBezTo>
                  <a:cubicBezTo>
                    <a:pt x="725" y="120"/>
                    <a:pt x="725" y="119"/>
                    <a:pt x="726" y="118"/>
                  </a:cubicBezTo>
                  <a:cubicBezTo>
                    <a:pt x="724" y="117"/>
                    <a:pt x="724" y="117"/>
                    <a:pt x="724" y="117"/>
                  </a:cubicBezTo>
                  <a:cubicBezTo>
                    <a:pt x="724" y="117"/>
                    <a:pt x="724" y="117"/>
                    <a:pt x="724" y="117"/>
                  </a:cubicBezTo>
                  <a:cubicBezTo>
                    <a:pt x="724" y="117"/>
                    <a:pt x="724" y="117"/>
                    <a:pt x="724" y="117"/>
                  </a:cubicBezTo>
                  <a:cubicBezTo>
                    <a:pt x="721" y="121"/>
                    <a:pt x="717" y="125"/>
                    <a:pt x="713" y="130"/>
                  </a:cubicBezTo>
                  <a:cubicBezTo>
                    <a:pt x="712" y="131"/>
                    <a:pt x="711" y="133"/>
                    <a:pt x="710" y="134"/>
                  </a:cubicBezTo>
                  <a:cubicBezTo>
                    <a:pt x="710" y="133"/>
                    <a:pt x="711" y="132"/>
                    <a:pt x="711" y="131"/>
                  </a:cubicBezTo>
                  <a:cubicBezTo>
                    <a:pt x="713" y="127"/>
                    <a:pt x="715" y="124"/>
                    <a:pt x="717" y="121"/>
                  </a:cubicBezTo>
                  <a:cubicBezTo>
                    <a:pt x="720" y="116"/>
                    <a:pt x="722" y="113"/>
                    <a:pt x="724" y="111"/>
                  </a:cubicBezTo>
                  <a:cubicBezTo>
                    <a:pt x="724" y="111"/>
                    <a:pt x="724" y="111"/>
                    <a:pt x="724" y="111"/>
                  </a:cubicBezTo>
                  <a:cubicBezTo>
                    <a:pt x="724" y="111"/>
                    <a:pt x="724" y="111"/>
                    <a:pt x="725" y="109"/>
                  </a:cubicBezTo>
                  <a:cubicBezTo>
                    <a:pt x="726" y="108"/>
                    <a:pt x="726" y="108"/>
                    <a:pt x="726" y="108"/>
                  </a:cubicBezTo>
                  <a:cubicBezTo>
                    <a:pt x="725" y="109"/>
                    <a:pt x="725" y="109"/>
                    <a:pt x="725" y="109"/>
                  </a:cubicBezTo>
                  <a:cubicBezTo>
                    <a:pt x="722" y="110"/>
                    <a:pt x="718" y="114"/>
                    <a:pt x="714" y="119"/>
                  </a:cubicBezTo>
                  <a:cubicBezTo>
                    <a:pt x="711" y="121"/>
                    <a:pt x="708" y="124"/>
                    <a:pt x="706" y="128"/>
                  </a:cubicBezTo>
                  <a:cubicBezTo>
                    <a:pt x="703" y="131"/>
                    <a:pt x="701" y="135"/>
                    <a:pt x="698" y="138"/>
                  </a:cubicBezTo>
                  <a:cubicBezTo>
                    <a:pt x="697" y="140"/>
                    <a:pt x="695" y="142"/>
                    <a:pt x="693" y="144"/>
                  </a:cubicBezTo>
                  <a:cubicBezTo>
                    <a:pt x="693" y="144"/>
                    <a:pt x="693" y="144"/>
                    <a:pt x="693" y="144"/>
                  </a:cubicBezTo>
                  <a:cubicBezTo>
                    <a:pt x="693" y="144"/>
                    <a:pt x="693" y="144"/>
                    <a:pt x="693" y="145"/>
                  </a:cubicBezTo>
                  <a:cubicBezTo>
                    <a:pt x="690" y="148"/>
                    <a:pt x="687" y="151"/>
                    <a:pt x="684" y="155"/>
                  </a:cubicBezTo>
                  <a:cubicBezTo>
                    <a:pt x="683" y="154"/>
                    <a:pt x="681" y="153"/>
                    <a:pt x="681" y="153"/>
                  </a:cubicBezTo>
                  <a:cubicBezTo>
                    <a:pt x="680" y="152"/>
                    <a:pt x="680" y="151"/>
                    <a:pt x="680" y="151"/>
                  </a:cubicBezTo>
                  <a:cubicBezTo>
                    <a:pt x="680" y="151"/>
                    <a:pt x="680" y="154"/>
                    <a:pt x="683" y="157"/>
                  </a:cubicBezTo>
                  <a:cubicBezTo>
                    <a:pt x="682" y="158"/>
                    <a:pt x="681" y="159"/>
                    <a:pt x="680" y="161"/>
                  </a:cubicBezTo>
                  <a:cubicBezTo>
                    <a:pt x="674" y="168"/>
                    <a:pt x="669" y="177"/>
                    <a:pt x="666" y="185"/>
                  </a:cubicBezTo>
                  <a:cubicBezTo>
                    <a:pt x="665" y="186"/>
                    <a:pt x="664" y="188"/>
                    <a:pt x="664" y="189"/>
                  </a:cubicBezTo>
                  <a:cubicBezTo>
                    <a:pt x="663" y="191"/>
                    <a:pt x="663" y="191"/>
                    <a:pt x="663" y="191"/>
                  </a:cubicBezTo>
                  <a:cubicBezTo>
                    <a:pt x="663" y="191"/>
                    <a:pt x="663" y="192"/>
                    <a:pt x="662" y="192"/>
                  </a:cubicBezTo>
                  <a:cubicBezTo>
                    <a:pt x="662" y="193"/>
                    <a:pt x="661" y="194"/>
                    <a:pt x="661" y="195"/>
                  </a:cubicBezTo>
                  <a:cubicBezTo>
                    <a:pt x="660" y="195"/>
                    <a:pt x="660" y="195"/>
                    <a:pt x="659" y="196"/>
                  </a:cubicBezTo>
                  <a:cubicBezTo>
                    <a:pt x="659" y="195"/>
                    <a:pt x="659" y="195"/>
                    <a:pt x="659" y="195"/>
                  </a:cubicBezTo>
                  <a:cubicBezTo>
                    <a:pt x="659" y="192"/>
                    <a:pt x="659" y="189"/>
                    <a:pt x="659" y="186"/>
                  </a:cubicBezTo>
                  <a:cubicBezTo>
                    <a:pt x="659" y="183"/>
                    <a:pt x="660" y="179"/>
                    <a:pt x="660" y="174"/>
                  </a:cubicBezTo>
                  <a:cubicBezTo>
                    <a:pt x="659" y="168"/>
                    <a:pt x="658" y="162"/>
                    <a:pt x="658" y="156"/>
                  </a:cubicBezTo>
                  <a:cubicBezTo>
                    <a:pt x="658" y="150"/>
                    <a:pt x="658" y="143"/>
                    <a:pt x="657" y="137"/>
                  </a:cubicBezTo>
                  <a:cubicBezTo>
                    <a:pt x="657" y="131"/>
                    <a:pt x="656" y="125"/>
                    <a:pt x="657" y="122"/>
                  </a:cubicBezTo>
                  <a:cubicBezTo>
                    <a:pt x="657" y="118"/>
                    <a:pt x="658" y="116"/>
                    <a:pt x="658" y="116"/>
                  </a:cubicBezTo>
                  <a:cubicBezTo>
                    <a:pt x="658" y="116"/>
                    <a:pt x="656" y="117"/>
                    <a:pt x="655" y="121"/>
                  </a:cubicBezTo>
                  <a:cubicBezTo>
                    <a:pt x="655" y="120"/>
                    <a:pt x="655" y="119"/>
                    <a:pt x="655" y="119"/>
                  </a:cubicBezTo>
                  <a:cubicBezTo>
                    <a:pt x="655" y="116"/>
                    <a:pt x="656" y="114"/>
                    <a:pt x="656" y="111"/>
                  </a:cubicBezTo>
                  <a:cubicBezTo>
                    <a:pt x="657" y="107"/>
                    <a:pt x="658" y="105"/>
                    <a:pt x="658" y="105"/>
                  </a:cubicBezTo>
                  <a:cubicBezTo>
                    <a:pt x="658" y="105"/>
                    <a:pt x="656" y="107"/>
                    <a:pt x="654" y="111"/>
                  </a:cubicBezTo>
                  <a:cubicBezTo>
                    <a:pt x="653" y="113"/>
                    <a:pt x="652" y="115"/>
                    <a:pt x="650" y="117"/>
                  </a:cubicBezTo>
                  <a:cubicBezTo>
                    <a:pt x="649" y="120"/>
                    <a:pt x="648" y="123"/>
                    <a:pt x="647" y="127"/>
                  </a:cubicBezTo>
                  <a:cubicBezTo>
                    <a:pt x="646" y="130"/>
                    <a:pt x="645" y="134"/>
                    <a:pt x="644" y="137"/>
                  </a:cubicBezTo>
                  <a:cubicBezTo>
                    <a:pt x="643" y="141"/>
                    <a:pt x="642" y="145"/>
                    <a:pt x="641" y="148"/>
                  </a:cubicBezTo>
                  <a:cubicBezTo>
                    <a:pt x="641" y="149"/>
                    <a:pt x="641" y="149"/>
                    <a:pt x="641" y="149"/>
                  </a:cubicBezTo>
                  <a:cubicBezTo>
                    <a:pt x="641" y="150"/>
                    <a:pt x="640" y="151"/>
                    <a:pt x="640" y="152"/>
                  </a:cubicBezTo>
                  <a:cubicBezTo>
                    <a:pt x="640" y="154"/>
                    <a:pt x="639" y="157"/>
                    <a:pt x="639" y="159"/>
                  </a:cubicBezTo>
                  <a:cubicBezTo>
                    <a:pt x="639" y="155"/>
                    <a:pt x="639" y="152"/>
                    <a:pt x="639" y="149"/>
                  </a:cubicBezTo>
                  <a:cubicBezTo>
                    <a:pt x="640" y="141"/>
                    <a:pt x="642" y="135"/>
                    <a:pt x="642" y="130"/>
                  </a:cubicBezTo>
                  <a:cubicBezTo>
                    <a:pt x="643" y="125"/>
                    <a:pt x="642" y="122"/>
                    <a:pt x="642" y="122"/>
                  </a:cubicBezTo>
                  <a:cubicBezTo>
                    <a:pt x="642" y="122"/>
                    <a:pt x="642" y="125"/>
                    <a:pt x="640" y="129"/>
                  </a:cubicBezTo>
                  <a:cubicBezTo>
                    <a:pt x="639" y="132"/>
                    <a:pt x="636" y="137"/>
                    <a:pt x="634" y="141"/>
                  </a:cubicBezTo>
                  <a:cubicBezTo>
                    <a:pt x="634" y="141"/>
                    <a:pt x="634" y="141"/>
                    <a:pt x="634" y="140"/>
                  </a:cubicBezTo>
                  <a:cubicBezTo>
                    <a:pt x="633" y="131"/>
                    <a:pt x="633" y="123"/>
                    <a:pt x="633" y="117"/>
                  </a:cubicBezTo>
                  <a:cubicBezTo>
                    <a:pt x="633" y="118"/>
                    <a:pt x="633" y="118"/>
                    <a:pt x="633" y="119"/>
                  </a:cubicBezTo>
                  <a:cubicBezTo>
                    <a:pt x="633" y="120"/>
                    <a:pt x="633" y="120"/>
                    <a:pt x="633" y="120"/>
                  </a:cubicBezTo>
                  <a:cubicBezTo>
                    <a:pt x="633" y="120"/>
                    <a:pt x="634" y="120"/>
                    <a:pt x="634" y="119"/>
                  </a:cubicBezTo>
                  <a:cubicBezTo>
                    <a:pt x="634" y="118"/>
                    <a:pt x="634" y="116"/>
                    <a:pt x="632" y="115"/>
                  </a:cubicBezTo>
                  <a:cubicBezTo>
                    <a:pt x="631" y="114"/>
                    <a:pt x="631" y="114"/>
                    <a:pt x="631" y="114"/>
                  </a:cubicBezTo>
                  <a:cubicBezTo>
                    <a:pt x="631" y="115"/>
                    <a:pt x="631" y="115"/>
                    <a:pt x="631" y="115"/>
                  </a:cubicBezTo>
                  <a:cubicBezTo>
                    <a:pt x="629" y="120"/>
                    <a:pt x="626" y="130"/>
                    <a:pt x="624" y="140"/>
                  </a:cubicBezTo>
                  <a:cubicBezTo>
                    <a:pt x="623" y="151"/>
                    <a:pt x="621" y="161"/>
                    <a:pt x="622" y="171"/>
                  </a:cubicBezTo>
                  <a:cubicBezTo>
                    <a:pt x="622" y="172"/>
                    <a:pt x="622" y="172"/>
                    <a:pt x="622" y="173"/>
                  </a:cubicBezTo>
                  <a:cubicBezTo>
                    <a:pt x="620" y="170"/>
                    <a:pt x="619" y="166"/>
                    <a:pt x="617" y="163"/>
                  </a:cubicBezTo>
                  <a:cubicBezTo>
                    <a:pt x="613" y="153"/>
                    <a:pt x="611" y="144"/>
                    <a:pt x="611" y="144"/>
                  </a:cubicBezTo>
                  <a:cubicBezTo>
                    <a:pt x="611" y="144"/>
                    <a:pt x="611" y="146"/>
                    <a:pt x="610" y="150"/>
                  </a:cubicBezTo>
                  <a:cubicBezTo>
                    <a:pt x="610" y="154"/>
                    <a:pt x="610" y="159"/>
                    <a:pt x="610" y="164"/>
                  </a:cubicBezTo>
                  <a:cubicBezTo>
                    <a:pt x="611" y="170"/>
                    <a:pt x="611" y="176"/>
                    <a:pt x="612" y="183"/>
                  </a:cubicBezTo>
                  <a:cubicBezTo>
                    <a:pt x="614" y="189"/>
                    <a:pt x="616" y="195"/>
                    <a:pt x="618" y="200"/>
                  </a:cubicBezTo>
                  <a:cubicBezTo>
                    <a:pt x="619" y="201"/>
                    <a:pt x="619" y="202"/>
                    <a:pt x="620" y="203"/>
                  </a:cubicBezTo>
                  <a:cubicBezTo>
                    <a:pt x="618" y="204"/>
                    <a:pt x="616" y="204"/>
                    <a:pt x="613" y="205"/>
                  </a:cubicBezTo>
                  <a:cubicBezTo>
                    <a:pt x="613" y="201"/>
                    <a:pt x="612" y="197"/>
                    <a:pt x="610" y="194"/>
                  </a:cubicBezTo>
                  <a:cubicBezTo>
                    <a:pt x="609" y="189"/>
                    <a:pt x="606" y="184"/>
                    <a:pt x="604" y="178"/>
                  </a:cubicBezTo>
                  <a:cubicBezTo>
                    <a:pt x="601" y="173"/>
                    <a:pt x="597" y="168"/>
                    <a:pt x="595" y="163"/>
                  </a:cubicBezTo>
                  <a:cubicBezTo>
                    <a:pt x="592" y="159"/>
                    <a:pt x="590" y="155"/>
                    <a:pt x="589" y="152"/>
                  </a:cubicBezTo>
                  <a:cubicBezTo>
                    <a:pt x="587" y="149"/>
                    <a:pt x="587" y="147"/>
                    <a:pt x="587" y="147"/>
                  </a:cubicBezTo>
                  <a:cubicBezTo>
                    <a:pt x="587" y="147"/>
                    <a:pt x="586" y="148"/>
                    <a:pt x="586" y="152"/>
                  </a:cubicBezTo>
                  <a:cubicBezTo>
                    <a:pt x="586" y="156"/>
                    <a:pt x="586" y="161"/>
                    <a:pt x="588" y="166"/>
                  </a:cubicBezTo>
                  <a:cubicBezTo>
                    <a:pt x="588" y="169"/>
                    <a:pt x="589" y="172"/>
                    <a:pt x="590" y="174"/>
                  </a:cubicBezTo>
                  <a:cubicBezTo>
                    <a:pt x="588" y="171"/>
                    <a:pt x="586" y="168"/>
                    <a:pt x="584" y="164"/>
                  </a:cubicBezTo>
                  <a:cubicBezTo>
                    <a:pt x="578" y="155"/>
                    <a:pt x="572" y="149"/>
                    <a:pt x="572" y="149"/>
                  </a:cubicBezTo>
                  <a:cubicBezTo>
                    <a:pt x="572" y="149"/>
                    <a:pt x="574" y="157"/>
                    <a:pt x="577" y="167"/>
                  </a:cubicBezTo>
                  <a:cubicBezTo>
                    <a:pt x="578" y="173"/>
                    <a:pt x="579" y="179"/>
                    <a:pt x="581" y="185"/>
                  </a:cubicBezTo>
                  <a:cubicBezTo>
                    <a:pt x="583" y="191"/>
                    <a:pt x="586" y="196"/>
                    <a:pt x="589" y="201"/>
                  </a:cubicBezTo>
                  <a:cubicBezTo>
                    <a:pt x="591" y="204"/>
                    <a:pt x="593" y="206"/>
                    <a:pt x="595" y="208"/>
                  </a:cubicBezTo>
                  <a:cubicBezTo>
                    <a:pt x="592" y="209"/>
                    <a:pt x="589" y="209"/>
                    <a:pt x="586" y="210"/>
                  </a:cubicBezTo>
                  <a:cubicBezTo>
                    <a:pt x="586" y="210"/>
                    <a:pt x="586" y="210"/>
                    <a:pt x="586" y="210"/>
                  </a:cubicBezTo>
                  <a:cubicBezTo>
                    <a:pt x="585" y="207"/>
                    <a:pt x="584" y="204"/>
                    <a:pt x="583" y="200"/>
                  </a:cubicBezTo>
                  <a:cubicBezTo>
                    <a:pt x="582" y="200"/>
                    <a:pt x="582" y="200"/>
                    <a:pt x="582" y="200"/>
                  </a:cubicBezTo>
                  <a:cubicBezTo>
                    <a:pt x="582" y="199"/>
                    <a:pt x="582" y="199"/>
                    <a:pt x="582" y="199"/>
                  </a:cubicBezTo>
                  <a:cubicBezTo>
                    <a:pt x="582" y="199"/>
                    <a:pt x="582" y="199"/>
                    <a:pt x="582" y="199"/>
                  </a:cubicBezTo>
                  <a:cubicBezTo>
                    <a:pt x="581" y="198"/>
                    <a:pt x="581" y="198"/>
                    <a:pt x="581" y="198"/>
                  </a:cubicBezTo>
                  <a:cubicBezTo>
                    <a:pt x="581" y="197"/>
                    <a:pt x="581" y="197"/>
                    <a:pt x="580" y="196"/>
                  </a:cubicBezTo>
                  <a:cubicBezTo>
                    <a:pt x="579" y="194"/>
                    <a:pt x="579" y="193"/>
                    <a:pt x="578" y="192"/>
                  </a:cubicBezTo>
                  <a:cubicBezTo>
                    <a:pt x="576" y="189"/>
                    <a:pt x="574" y="186"/>
                    <a:pt x="571" y="184"/>
                  </a:cubicBezTo>
                  <a:cubicBezTo>
                    <a:pt x="567" y="179"/>
                    <a:pt x="562" y="174"/>
                    <a:pt x="559" y="170"/>
                  </a:cubicBezTo>
                  <a:cubicBezTo>
                    <a:pt x="557" y="168"/>
                    <a:pt x="555" y="166"/>
                    <a:pt x="554" y="163"/>
                  </a:cubicBezTo>
                  <a:cubicBezTo>
                    <a:pt x="553" y="162"/>
                    <a:pt x="553" y="161"/>
                    <a:pt x="552" y="160"/>
                  </a:cubicBezTo>
                  <a:cubicBezTo>
                    <a:pt x="551" y="159"/>
                    <a:pt x="549" y="158"/>
                    <a:pt x="549" y="158"/>
                  </a:cubicBezTo>
                  <a:cubicBezTo>
                    <a:pt x="548" y="157"/>
                    <a:pt x="548" y="156"/>
                    <a:pt x="548" y="155"/>
                  </a:cubicBezTo>
                  <a:cubicBezTo>
                    <a:pt x="547" y="154"/>
                    <a:pt x="547" y="153"/>
                    <a:pt x="547" y="153"/>
                  </a:cubicBezTo>
                  <a:cubicBezTo>
                    <a:pt x="547" y="153"/>
                    <a:pt x="547" y="154"/>
                    <a:pt x="547" y="155"/>
                  </a:cubicBezTo>
                  <a:cubicBezTo>
                    <a:pt x="547" y="155"/>
                    <a:pt x="547" y="156"/>
                    <a:pt x="546" y="157"/>
                  </a:cubicBezTo>
                  <a:cubicBezTo>
                    <a:pt x="546" y="158"/>
                    <a:pt x="546" y="159"/>
                    <a:pt x="547" y="160"/>
                  </a:cubicBezTo>
                  <a:cubicBezTo>
                    <a:pt x="548" y="161"/>
                    <a:pt x="549" y="161"/>
                    <a:pt x="549" y="162"/>
                  </a:cubicBezTo>
                  <a:cubicBezTo>
                    <a:pt x="549" y="163"/>
                    <a:pt x="550" y="164"/>
                    <a:pt x="550" y="165"/>
                  </a:cubicBezTo>
                  <a:cubicBezTo>
                    <a:pt x="550" y="167"/>
                    <a:pt x="551" y="171"/>
                    <a:pt x="552" y="173"/>
                  </a:cubicBezTo>
                  <a:cubicBezTo>
                    <a:pt x="555" y="180"/>
                    <a:pt x="558" y="185"/>
                    <a:pt x="561" y="191"/>
                  </a:cubicBezTo>
                  <a:cubicBezTo>
                    <a:pt x="564" y="197"/>
                    <a:pt x="567" y="202"/>
                    <a:pt x="569" y="206"/>
                  </a:cubicBezTo>
                  <a:cubicBezTo>
                    <a:pt x="570" y="209"/>
                    <a:pt x="571" y="211"/>
                    <a:pt x="572" y="213"/>
                  </a:cubicBezTo>
                  <a:cubicBezTo>
                    <a:pt x="568" y="213"/>
                    <a:pt x="564" y="214"/>
                    <a:pt x="560" y="215"/>
                  </a:cubicBezTo>
                  <a:cubicBezTo>
                    <a:pt x="560" y="215"/>
                    <a:pt x="560" y="215"/>
                    <a:pt x="560" y="214"/>
                  </a:cubicBezTo>
                  <a:cubicBezTo>
                    <a:pt x="559" y="213"/>
                    <a:pt x="559" y="212"/>
                    <a:pt x="559" y="211"/>
                  </a:cubicBezTo>
                  <a:cubicBezTo>
                    <a:pt x="558" y="206"/>
                    <a:pt x="556" y="201"/>
                    <a:pt x="554" y="195"/>
                  </a:cubicBezTo>
                  <a:cubicBezTo>
                    <a:pt x="554" y="193"/>
                    <a:pt x="553" y="192"/>
                    <a:pt x="553" y="191"/>
                  </a:cubicBezTo>
                  <a:cubicBezTo>
                    <a:pt x="552" y="190"/>
                    <a:pt x="552" y="189"/>
                    <a:pt x="552" y="188"/>
                  </a:cubicBezTo>
                  <a:cubicBezTo>
                    <a:pt x="551" y="186"/>
                    <a:pt x="551" y="186"/>
                    <a:pt x="551" y="186"/>
                  </a:cubicBezTo>
                  <a:cubicBezTo>
                    <a:pt x="549" y="183"/>
                    <a:pt x="548" y="180"/>
                    <a:pt x="546" y="178"/>
                  </a:cubicBezTo>
                  <a:cubicBezTo>
                    <a:pt x="544" y="173"/>
                    <a:pt x="541" y="168"/>
                    <a:pt x="539" y="164"/>
                  </a:cubicBezTo>
                  <a:cubicBezTo>
                    <a:pt x="538" y="163"/>
                    <a:pt x="538" y="161"/>
                    <a:pt x="537" y="160"/>
                  </a:cubicBezTo>
                  <a:cubicBezTo>
                    <a:pt x="538" y="157"/>
                    <a:pt x="538" y="154"/>
                    <a:pt x="537" y="152"/>
                  </a:cubicBezTo>
                  <a:cubicBezTo>
                    <a:pt x="537" y="149"/>
                    <a:pt x="537" y="149"/>
                    <a:pt x="537" y="149"/>
                  </a:cubicBezTo>
                  <a:cubicBezTo>
                    <a:pt x="536" y="151"/>
                    <a:pt x="536" y="151"/>
                    <a:pt x="536" y="151"/>
                  </a:cubicBezTo>
                  <a:cubicBezTo>
                    <a:pt x="535" y="152"/>
                    <a:pt x="535" y="152"/>
                    <a:pt x="535" y="153"/>
                  </a:cubicBezTo>
                  <a:cubicBezTo>
                    <a:pt x="535" y="152"/>
                    <a:pt x="534" y="152"/>
                    <a:pt x="534" y="151"/>
                  </a:cubicBezTo>
                  <a:cubicBezTo>
                    <a:pt x="534" y="151"/>
                    <a:pt x="534" y="151"/>
                    <a:pt x="534" y="151"/>
                  </a:cubicBezTo>
                  <a:cubicBezTo>
                    <a:pt x="534" y="151"/>
                    <a:pt x="534" y="151"/>
                    <a:pt x="534" y="151"/>
                  </a:cubicBezTo>
                  <a:cubicBezTo>
                    <a:pt x="533" y="152"/>
                    <a:pt x="532" y="153"/>
                    <a:pt x="532" y="153"/>
                  </a:cubicBezTo>
                  <a:cubicBezTo>
                    <a:pt x="532" y="153"/>
                    <a:pt x="533" y="153"/>
                    <a:pt x="533" y="152"/>
                  </a:cubicBezTo>
                  <a:cubicBezTo>
                    <a:pt x="534" y="153"/>
                    <a:pt x="533" y="154"/>
                    <a:pt x="533" y="155"/>
                  </a:cubicBezTo>
                  <a:cubicBezTo>
                    <a:pt x="533" y="155"/>
                    <a:pt x="533" y="155"/>
                    <a:pt x="533" y="156"/>
                  </a:cubicBezTo>
                  <a:cubicBezTo>
                    <a:pt x="533" y="155"/>
                    <a:pt x="533" y="155"/>
                    <a:pt x="533" y="155"/>
                  </a:cubicBezTo>
                  <a:cubicBezTo>
                    <a:pt x="532" y="155"/>
                    <a:pt x="532" y="155"/>
                    <a:pt x="532" y="155"/>
                  </a:cubicBezTo>
                  <a:cubicBezTo>
                    <a:pt x="532" y="155"/>
                    <a:pt x="532" y="155"/>
                    <a:pt x="532" y="155"/>
                  </a:cubicBezTo>
                  <a:cubicBezTo>
                    <a:pt x="532" y="157"/>
                    <a:pt x="532" y="158"/>
                    <a:pt x="532" y="158"/>
                  </a:cubicBezTo>
                  <a:cubicBezTo>
                    <a:pt x="532" y="158"/>
                    <a:pt x="532" y="157"/>
                    <a:pt x="533" y="156"/>
                  </a:cubicBezTo>
                  <a:cubicBezTo>
                    <a:pt x="533" y="156"/>
                    <a:pt x="533" y="156"/>
                    <a:pt x="533" y="156"/>
                  </a:cubicBezTo>
                  <a:cubicBezTo>
                    <a:pt x="532" y="157"/>
                    <a:pt x="532" y="158"/>
                    <a:pt x="532" y="158"/>
                  </a:cubicBezTo>
                  <a:cubicBezTo>
                    <a:pt x="532" y="158"/>
                    <a:pt x="532" y="157"/>
                    <a:pt x="533" y="157"/>
                  </a:cubicBezTo>
                  <a:cubicBezTo>
                    <a:pt x="532" y="158"/>
                    <a:pt x="532" y="160"/>
                    <a:pt x="531" y="162"/>
                  </a:cubicBezTo>
                  <a:cubicBezTo>
                    <a:pt x="530" y="162"/>
                    <a:pt x="530" y="163"/>
                    <a:pt x="530" y="163"/>
                  </a:cubicBezTo>
                  <a:cubicBezTo>
                    <a:pt x="527" y="166"/>
                    <a:pt x="524" y="171"/>
                    <a:pt x="522" y="175"/>
                  </a:cubicBezTo>
                  <a:cubicBezTo>
                    <a:pt x="518" y="180"/>
                    <a:pt x="513" y="185"/>
                    <a:pt x="509" y="190"/>
                  </a:cubicBezTo>
                  <a:cubicBezTo>
                    <a:pt x="504" y="195"/>
                    <a:pt x="500" y="201"/>
                    <a:pt x="495" y="206"/>
                  </a:cubicBezTo>
                  <a:cubicBezTo>
                    <a:pt x="491" y="211"/>
                    <a:pt x="486" y="215"/>
                    <a:pt x="483" y="220"/>
                  </a:cubicBezTo>
                  <a:cubicBezTo>
                    <a:pt x="480" y="222"/>
                    <a:pt x="478" y="225"/>
                    <a:pt x="476" y="228"/>
                  </a:cubicBezTo>
                  <a:cubicBezTo>
                    <a:pt x="477" y="225"/>
                    <a:pt x="478" y="223"/>
                    <a:pt x="479" y="220"/>
                  </a:cubicBezTo>
                  <a:cubicBezTo>
                    <a:pt x="481" y="212"/>
                    <a:pt x="485" y="205"/>
                    <a:pt x="488" y="198"/>
                  </a:cubicBezTo>
                  <a:cubicBezTo>
                    <a:pt x="489" y="194"/>
                    <a:pt x="490" y="190"/>
                    <a:pt x="492" y="187"/>
                  </a:cubicBezTo>
                  <a:cubicBezTo>
                    <a:pt x="493" y="186"/>
                    <a:pt x="493" y="185"/>
                    <a:pt x="494" y="183"/>
                  </a:cubicBezTo>
                  <a:cubicBezTo>
                    <a:pt x="495" y="182"/>
                    <a:pt x="496" y="181"/>
                    <a:pt x="497" y="179"/>
                  </a:cubicBezTo>
                  <a:cubicBezTo>
                    <a:pt x="497" y="179"/>
                    <a:pt x="498" y="178"/>
                    <a:pt x="498" y="178"/>
                  </a:cubicBezTo>
                  <a:cubicBezTo>
                    <a:pt x="498" y="178"/>
                    <a:pt x="498" y="178"/>
                    <a:pt x="498" y="178"/>
                  </a:cubicBezTo>
                  <a:cubicBezTo>
                    <a:pt x="499" y="178"/>
                    <a:pt x="499" y="178"/>
                    <a:pt x="499" y="178"/>
                  </a:cubicBezTo>
                  <a:cubicBezTo>
                    <a:pt x="499" y="177"/>
                    <a:pt x="499" y="177"/>
                    <a:pt x="499" y="177"/>
                  </a:cubicBezTo>
                  <a:cubicBezTo>
                    <a:pt x="499" y="177"/>
                    <a:pt x="499" y="177"/>
                    <a:pt x="499" y="177"/>
                  </a:cubicBezTo>
                  <a:cubicBezTo>
                    <a:pt x="501" y="174"/>
                    <a:pt x="503" y="171"/>
                    <a:pt x="505" y="171"/>
                  </a:cubicBezTo>
                  <a:cubicBezTo>
                    <a:pt x="505" y="172"/>
                    <a:pt x="505" y="173"/>
                    <a:pt x="505" y="173"/>
                  </a:cubicBezTo>
                  <a:cubicBezTo>
                    <a:pt x="505" y="173"/>
                    <a:pt x="505" y="172"/>
                    <a:pt x="505" y="171"/>
                  </a:cubicBezTo>
                  <a:cubicBezTo>
                    <a:pt x="505" y="171"/>
                    <a:pt x="505" y="171"/>
                    <a:pt x="505" y="171"/>
                  </a:cubicBezTo>
                  <a:cubicBezTo>
                    <a:pt x="505" y="171"/>
                    <a:pt x="505" y="171"/>
                    <a:pt x="505" y="171"/>
                  </a:cubicBezTo>
                  <a:cubicBezTo>
                    <a:pt x="502" y="170"/>
                    <a:pt x="498" y="173"/>
                    <a:pt x="494" y="177"/>
                  </a:cubicBezTo>
                  <a:cubicBezTo>
                    <a:pt x="493" y="178"/>
                    <a:pt x="492" y="179"/>
                    <a:pt x="490" y="180"/>
                  </a:cubicBezTo>
                  <a:cubicBezTo>
                    <a:pt x="489" y="181"/>
                    <a:pt x="488" y="183"/>
                    <a:pt x="487" y="184"/>
                  </a:cubicBezTo>
                  <a:cubicBezTo>
                    <a:pt x="485" y="186"/>
                    <a:pt x="484" y="187"/>
                    <a:pt x="483" y="189"/>
                  </a:cubicBezTo>
                  <a:cubicBezTo>
                    <a:pt x="481" y="191"/>
                    <a:pt x="479" y="193"/>
                    <a:pt x="477" y="196"/>
                  </a:cubicBezTo>
                  <a:cubicBezTo>
                    <a:pt x="479" y="192"/>
                    <a:pt x="479" y="188"/>
                    <a:pt x="480" y="185"/>
                  </a:cubicBezTo>
                  <a:cubicBezTo>
                    <a:pt x="480" y="182"/>
                    <a:pt x="480" y="180"/>
                    <a:pt x="479" y="179"/>
                  </a:cubicBezTo>
                  <a:cubicBezTo>
                    <a:pt x="479" y="178"/>
                    <a:pt x="479" y="177"/>
                    <a:pt x="479" y="177"/>
                  </a:cubicBezTo>
                  <a:cubicBezTo>
                    <a:pt x="479" y="177"/>
                    <a:pt x="479" y="180"/>
                    <a:pt x="477" y="184"/>
                  </a:cubicBezTo>
                  <a:cubicBezTo>
                    <a:pt x="476" y="188"/>
                    <a:pt x="473" y="193"/>
                    <a:pt x="468" y="199"/>
                  </a:cubicBezTo>
                  <a:cubicBezTo>
                    <a:pt x="463" y="205"/>
                    <a:pt x="458" y="214"/>
                    <a:pt x="454" y="222"/>
                  </a:cubicBezTo>
                  <a:cubicBezTo>
                    <a:pt x="455" y="221"/>
                    <a:pt x="455" y="220"/>
                    <a:pt x="455" y="218"/>
                  </a:cubicBezTo>
                  <a:cubicBezTo>
                    <a:pt x="455" y="215"/>
                    <a:pt x="455" y="212"/>
                    <a:pt x="455" y="208"/>
                  </a:cubicBezTo>
                  <a:cubicBezTo>
                    <a:pt x="455" y="207"/>
                    <a:pt x="455" y="205"/>
                    <a:pt x="455" y="203"/>
                  </a:cubicBezTo>
                  <a:cubicBezTo>
                    <a:pt x="456" y="202"/>
                    <a:pt x="456" y="202"/>
                    <a:pt x="456" y="202"/>
                  </a:cubicBezTo>
                  <a:cubicBezTo>
                    <a:pt x="455" y="202"/>
                    <a:pt x="455" y="202"/>
                    <a:pt x="456" y="201"/>
                  </a:cubicBezTo>
                  <a:cubicBezTo>
                    <a:pt x="456" y="199"/>
                    <a:pt x="456" y="199"/>
                    <a:pt x="456" y="199"/>
                  </a:cubicBezTo>
                  <a:cubicBezTo>
                    <a:pt x="457" y="193"/>
                    <a:pt x="457" y="187"/>
                    <a:pt x="457" y="182"/>
                  </a:cubicBezTo>
                  <a:cubicBezTo>
                    <a:pt x="457" y="179"/>
                    <a:pt x="457" y="177"/>
                    <a:pt x="456" y="175"/>
                  </a:cubicBezTo>
                  <a:cubicBezTo>
                    <a:pt x="456" y="173"/>
                    <a:pt x="454" y="171"/>
                    <a:pt x="453" y="171"/>
                  </a:cubicBezTo>
                  <a:cubicBezTo>
                    <a:pt x="453" y="171"/>
                    <a:pt x="453" y="171"/>
                    <a:pt x="453" y="171"/>
                  </a:cubicBezTo>
                  <a:cubicBezTo>
                    <a:pt x="452" y="171"/>
                    <a:pt x="452" y="171"/>
                    <a:pt x="452" y="171"/>
                  </a:cubicBezTo>
                  <a:cubicBezTo>
                    <a:pt x="451" y="172"/>
                    <a:pt x="450" y="173"/>
                    <a:pt x="450" y="173"/>
                  </a:cubicBezTo>
                  <a:cubicBezTo>
                    <a:pt x="450" y="173"/>
                    <a:pt x="451" y="173"/>
                    <a:pt x="453" y="172"/>
                  </a:cubicBezTo>
                  <a:cubicBezTo>
                    <a:pt x="454" y="173"/>
                    <a:pt x="454" y="177"/>
                    <a:pt x="453" y="181"/>
                  </a:cubicBezTo>
                  <a:cubicBezTo>
                    <a:pt x="452" y="185"/>
                    <a:pt x="450" y="189"/>
                    <a:pt x="448" y="194"/>
                  </a:cubicBezTo>
                  <a:cubicBezTo>
                    <a:pt x="448" y="193"/>
                    <a:pt x="448" y="193"/>
                    <a:pt x="448" y="193"/>
                  </a:cubicBezTo>
                  <a:cubicBezTo>
                    <a:pt x="447" y="189"/>
                    <a:pt x="446" y="187"/>
                    <a:pt x="447" y="185"/>
                  </a:cubicBezTo>
                  <a:cubicBezTo>
                    <a:pt x="446" y="185"/>
                    <a:pt x="446" y="185"/>
                    <a:pt x="446" y="185"/>
                  </a:cubicBezTo>
                  <a:cubicBezTo>
                    <a:pt x="446" y="185"/>
                    <a:pt x="446" y="185"/>
                    <a:pt x="446" y="185"/>
                  </a:cubicBezTo>
                  <a:cubicBezTo>
                    <a:pt x="446" y="185"/>
                    <a:pt x="446" y="185"/>
                    <a:pt x="446" y="185"/>
                  </a:cubicBezTo>
                  <a:cubicBezTo>
                    <a:pt x="445" y="186"/>
                    <a:pt x="444" y="189"/>
                    <a:pt x="444" y="193"/>
                  </a:cubicBezTo>
                  <a:cubicBezTo>
                    <a:pt x="444" y="195"/>
                    <a:pt x="443" y="198"/>
                    <a:pt x="442" y="200"/>
                  </a:cubicBezTo>
                  <a:cubicBezTo>
                    <a:pt x="442" y="198"/>
                    <a:pt x="441" y="196"/>
                    <a:pt x="441" y="193"/>
                  </a:cubicBezTo>
                  <a:cubicBezTo>
                    <a:pt x="440" y="192"/>
                    <a:pt x="440" y="191"/>
                    <a:pt x="440" y="190"/>
                  </a:cubicBezTo>
                  <a:cubicBezTo>
                    <a:pt x="440" y="187"/>
                    <a:pt x="440" y="184"/>
                    <a:pt x="440" y="182"/>
                  </a:cubicBezTo>
                  <a:cubicBezTo>
                    <a:pt x="440" y="178"/>
                    <a:pt x="440" y="175"/>
                    <a:pt x="441" y="174"/>
                  </a:cubicBezTo>
                  <a:cubicBezTo>
                    <a:pt x="443" y="175"/>
                    <a:pt x="444" y="175"/>
                    <a:pt x="444" y="175"/>
                  </a:cubicBezTo>
                  <a:cubicBezTo>
                    <a:pt x="444" y="175"/>
                    <a:pt x="443" y="174"/>
                    <a:pt x="442" y="173"/>
                  </a:cubicBezTo>
                  <a:cubicBezTo>
                    <a:pt x="442" y="173"/>
                    <a:pt x="442" y="173"/>
                    <a:pt x="442" y="173"/>
                  </a:cubicBezTo>
                  <a:cubicBezTo>
                    <a:pt x="441" y="173"/>
                    <a:pt x="441" y="173"/>
                    <a:pt x="441" y="173"/>
                  </a:cubicBezTo>
                  <a:cubicBezTo>
                    <a:pt x="441" y="173"/>
                    <a:pt x="441" y="173"/>
                    <a:pt x="441" y="173"/>
                  </a:cubicBezTo>
                  <a:cubicBezTo>
                    <a:pt x="442" y="172"/>
                    <a:pt x="442" y="171"/>
                    <a:pt x="443" y="170"/>
                  </a:cubicBezTo>
                  <a:cubicBezTo>
                    <a:pt x="443" y="171"/>
                    <a:pt x="444" y="171"/>
                    <a:pt x="444" y="171"/>
                  </a:cubicBezTo>
                  <a:cubicBezTo>
                    <a:pt x="444" y="171"/>
                    <a:pt x="443" y="170"/>
                    <a:pt x="443" y="170"/>
                  </a:cubicBezTo>
                  <a:cubicBezTo>
                    <a:pt x="443" y="170"/>
                    <a:pt x="443" y="169"/>
                    <a:pt x="444" y="169"/>
                  </a:cubicBezTo>
                  <a:cubicBezTo>
                    <a:pt x="445" y="171"/>
                    <a:pt x="446" y="173"/>
                    <a:pt x="446" y="173"/>
                  </a:cubicBezTo>
                  <a:cubicBezTo>
                    <a:pt x="446" y="173"/>
                    <a:pt x="446" y="171"/>
                    <a:pt x="444" y="167"/>
                  </a:cubicBezTo>
                  <a:cubicBezTo>
                    <a:pt x="444" y="166"/>
                    <a:pt x="444" y="166"/>
                    <a:pt x="444" y="166"/>
                  </a:cubicBezTo>
                  <a:cubicBezTo>
                    <a:pt x="443" y="167"/>
                    <a:pt x="443" y="167"/>
                    <a:pt x="443" y="167"/>
                  </a:cubicBezTo>
                  <a:cubicBezTo>
                    <a:pt x="442" y="167"/>
                    <a:pt x="441" y="168"/>
                    <a:pt x="440" y="170"/>
                  </a:cubicBezTo>
                  <a:cubicBezTo>
                    <a:pt x="438" y="171"/>
                    <a:pt x="436" y="172"/>
                    <a:pt x="434" y="175"/>
                  </a:cubicBezTo>
                  <a:cubicBezTo>
                    <a:pt x="432" y="172"/>
                    <a:pt x="430" y="171"/>
                    <a:pt x="430" y="171"/>
                  </a:cubicBezTo>
                  <a:cubicBezTo>
                    <a:pt x="430" y="171"/>
                    <a:pt x="431" y="173"/>
                    <a:pt x="432" y="176"/>
                  </a:cubicBezTo>
                  <a:cubicBezTo>
                    <a:pt x="431" y="177"/>
                    <a:pt x="431" y="178"/>
                    <a:pt x="430" y="179"/>
                  </a:cubicBezTo>
                  <a:cubicBezTo>
                    <a:pt x="429" y="179"/>
                    <a:pt x="428" y="180"/>
                    <a:pt x="428" y="181"/>
                  </a:cubicBezTo>
                  <a:cubicBezTo>
                    <a:pt x="428" y="180"/>
                    <a:pt x="428" y="178"/>
                    <a:pt x="428" y="177"/>
                  </a:cubicBezTo>
                  <a:cubicBezTo>
                    <a:pt x="430" y="161"/>
                    <a:pt x="430" y="161"/>
                    <a:pt x="430" y="161"/>
                  </a:cubicBezTo>
                  <a:cubicBezTo>
                    <a:pt x="423" y="175"/>
                    <a:pt x="423" y="175"/>
                    <a:pt x="423" y="175"/>
                  </a:cubicBezTo>
                  <a:cubicBezTo>
                    <a:pt x="422" y="177"/>
                    <a:pt x="421" y="178"/>
                    <a:pt x="420" y="180"/>
                  </a:cubicBezTo>
                  <a:cubicBezTo>
                    <a:pt x="417" y="185"/>
                    <a:pt x="411" y="190"/>
                    <a:pt x="406" y="196"/>
                  </a:cubicBezTo>
                  <a:cubicBezTo>
                    <a:pt x="399" y="204"/>
                    <a:pt x="394" y="213"/>
                    <a:pt x="390" y="221"/>
                  </a:cubicBezTo>
                  <a:cubicBezTo>
                    <a:pt x="385" y="231"/>
                    <a:pt x="384" y="239"/>
                    <a:pt x="383" y="244"/>
                  </a:cubicBezTo>
                  <a:cubicBezTo>
                    <a:pt x="383" y="244"/>
                    <a:pt x="383" y="245"/>
                    <a:pt x="383" y="245"/>
                  </a:cubicBezTo>
                  <a:cubicBezTo>
                    <a:pt x="381" y="245"/>
                    <a:pt x="378" y="246"/>
                    <a:pt x="375" y="246"/>
                  </a:cubicBezTo>
                  <a:cubicBezTo>
                    <a:pt x="382" y="233"/>
                    <a:pt x="389" y="215"/>
                    <a:pt x="395" y="200"/>
                  </a:cubicBezTo>
                  <a:cubicBezTo>
                    <a:pt x="398" y="193"/>
                    <a:pt x="401" y="186"/>
                    <a:pt x="403" y="181"/>
                  </a:cubicBezTo>
                  <a:cubicBezTo>
                    <a:pt x="405" y="176"/>
                    <a:pt x="404" y="173"/>
                    <a:pt x="404" y="173"/>
                  </a:cubicBezTo>
                  <a:cubicBezTo>
                    <a:pt x="404" y="173"/>
                    <a:pt x="404" y="176"/>
                    <a:pt x="401" y="180"/>
                  </a:cubicBezTo>
                  <a:cubicBezTo>
                    <a:pt x="398" y="184"/>
                    <a:pt x="394" y="190"/>
                    <a:pt x="389" y="196"/>
                  </a:cubicBezTo>
                  <a:cubicBezTo>
                    <a:pt x="384" y="203"/>
                    <a:pt x="378" y="211"/>
                    <a:pt x="373" y="219"/>
                  </a:cubicBezTo>
                  <a:cubicBezTo>
                    <a:pt x="374" y="218"/>
                    <a:pt x="374" y="217"/>
                    <a:pt x="374" y="215"/>
                  </a:cubicBezTo>
                  <a:cubicBezTo>
                    <a:pt x="376" y="209"/>
                    <a:pt x="376" y="203"/>
                    <a:pt x="377" y="197"/>
                  </a:cubicBezTo>
                  <a:cubicBezTo>
                    <a:pt x="380" y="186"/>
                    <a:pt x="378" y="175"/>
                    <a:pt x="376" y="171"/>
                  </a:cubicBezTo>
                  <a:cubicBezTo>
                    <a:pt x="374" y="171"/>
                    <a:pt x="374" y="171"/>
                    <a:pt x="374" y="171"/>
                  </a:cubicBezTo>
                  <a:cubicBezTo>
                    <a:pt x="374" y="171"/>
                    <a:pt x="374" y="170"/>
                    <a:pt x="374" y="170"/>
                  </a:cubicBezTo>
                  <a:cubicBezTo>
                    <a:pt x="376" y="170"/>
                    <a:pt x="376" y="170"/>
                    <a:pt x="376" y="170"/>
                  </a:cubicBezTo>
                  <a:cubicBezTo>
                    <a:pt x="375" y="178"/>
                    <a:pt x="373" y="184"/>
                    <a:pt x="368" y="194"/>
                  </a:cubicBezTo>
                  <a:cubicBezTo>
                    <a:pt x="368" y="195"/>
                    <a:pt x="367" y="197"/>
                    <a:pt x="367" y="198"/>
                  </a:cubicBezTo>
                  <a:cubicBezTo>
                    <a:pt x="365" y="191"/>
                    <a:pt x="364" y="185"/>
                    <a:pt x="363" y="179"/>
                  </a:cubicBezTo>
                  <a:cubicBezTo>
                    <a:pt x="362" y="173"/>
                    <a:pt x="359" y="168"/>
                    <a:pt x="356" y="167"/>
                  </a:cubicBezTo>
                  <a:cubicBezTo>
                    <a:pt x="355" y="167"/>
                    <a:pt x="355" y="167"/>
                    <a:pt x="355" y="167"/>
                  </a:cubicBezTo>
                  <a:cubicBezTo>
                    <a:pt x="355" y="167"/>
                    <a:pt x="355" y="167"/>
                    <a:pt x="355" y="167"/>
                  </a:cubicBezTo>
                  <a:cubicBezTo>
                    <a:pt x="354" y="168"/>
                    <a:pt x="353" y="169"/>
                    <a:pt x="353" y="169"/>
                  </a:cubicBezTo>
                  <a:cubicBezTo>
                    <a:pt x="353" y="169"/>
                    <a:pt x="354" y="168"/>
                    <a:pt x="355" y="168"/>
                  </a:cubicBezTo>
                  <a:cubicBezTo>
                    <a:pt x="358" y="169"/>
                    <a:pt x="359" y="174"/>
                    <a:pt x="359" y="180"/>
                  </a:cubicBezTo>
                  <a:cubicBezTo>
                    <a:pt x="359" y="186"/>
                    <a:pt x="359" y="194"/>
                    <a:pt x="359" y="202"/>
                  </a:cubicBezTo>
                  <a:cubicBezTo>
                    <a:pt x="359" y="208"/>
                    <a:pt x="359" y="213"/>
                    <a:pt x="358" y="219"/>
                  </a:cubicBezTo>
                  <a:cubicBezTo>
                    <a:pt x="357" y="222"/>
                    <a:pt x="356" y="225"/>
                    <a:pt x="356" y="227"/>
                  </a:cubicBezTo>
                  <a:cubicBezTo>
                    <a:pt x="355" y="230"/>
                    <a:pt x="354" y="232"/>
                    <a:pt x="354" y="235"/>
                  </a:cubicBezTo>
                  <a:cubicBezTo>
                    <a:pt x="353" y="228"/>
                    <a:pt x="351" y="221"/>
                    <a:pt x="350" y="213"/>
                  </a:cubicBezTo>
                  <a:cubicBezTo>
                    <a:pt x="349" y="206"/>
                    <a:pt x="347" y="199"/>
                    <a:pt x="346" y="194"/>
                  </a:cubicBezTo>
                  <a:cubicBezTo>
                    <a:pt x="345" y="189"/>
                    <a:pt x="344" y="184"/>
                    <a:pt x="342" y="182"/>
                  </a:cubicBezTo>
                  <a:cubicBezTo>
                    <a:pt x="342" y="182"/>
                    <a:pt x="342" y="182"/>
                    <a:pt x="342" y="182"/>
                  </a:cubicBezTo>
                  <a:cubicBezTo>
                    <a:pt x="342" y="182"/>
                    <a:pt x="342" y="182"/>
                    <a:pt x="342" y="182"/>
                  </a:cubicBezTo>
                  <a:cubicBezTo>
                    <a:pt x="341" y="183"/>
                    <a:pt x="340" y="184"/>
                    <a:pt x="340" y="184"/>
                  </a:cubicBezTo>
                  <a:cubicBezTo>
                    <a:pt x="340" y="184"/>
                    <a:pt x="341" y="184"/>
                    <a:pt x="342" y="183"/>
                  </a:cubicBezTo>
                  <a:cubicBezTo>
                    <a:pt x="342" y="185"/>
                    <a:pt x="342" y="189"/>
                    <a:pt x="342" y="195"/>
                  </a:cubicBezTo>
                  <a:cubicBezTo>
                    <a:pt x="341" y="200"/>
                    <a:pt x="342" y="207"/>
                    <a:pt x="341" y="214"/>
                  </a:cubicBezTo>
                  <a:cubicBezTo>
                    <a:pt x="341" y="216"/>
                    <a:pt x="341" y="219"/>
                    <a:pt x="341" y="222"/>
                  </a:cubicBezTo>
                  <a:cubicBezTo>
                    <a:pt x="341" y="222"/>
                    <a:pt x="341" y="221"/>
                    <a:pt x="340" y="221"/>
                  </a:cubicBezTo>
                  <a:cubicBezTo>
                    <a:pt x="339" y="219"/>
                    <a:pt x="338" y="217"/>
                    <a:pt x="337" y="215"/>
                  </a:cubicBezTo>
                  <a:cubicBezTo>
                    <a:pt x="336" y="213"/>
                    <a:pt x="336" y="211"/>
                    <a:pt x="335" y="210"/>
                  </a:cubicBezTo>
                  <a:cubicBezTo>
                    <a:pt x="334" y="208"/>
                    <a:pt x="333" y="207"/>
                    <a:pt x="332" y="207"/>
                  </a:cubicBezTo>
                  <a:cubicBezTo>
                    <a:pt x="332" y="206"/>
                    <a:pt x="331" y="206"/>
                    <a:pt x="331" y="206"/>
                  </a:cubicBezTo>
                  <a:cubicBezTo>
                    <a:pt x="331" y="206"/>
                    <a:pt x="332" y="208"/>
                    <a:pt x="333" y="211"/>
                  </a:cubicBezTo>
                  <a:cubicBezTo>
                    <a:pt x="333" y="212"/>
                    <a:pt x="332" y="214"/>
                    <a:pt x="333" y="216"/>
                  </a:cubicBezTo>
                  <a:cubicBezTo>
                    <a:pt x="333" y="218"/>
                    <a:pt x="333" y="220"/>
                    <a:pt x="333" y="223"/>
                  </a:cubicBezTo>
                  <a:cubicBezTo>
                    <a:pt x="333" y="224"/>
                    <a:pt x="333" y="226"/>
                    <a:pt x="333" y="227"/>
                  </a:cubicBezTo>
                  <a:cubicBezTo>
                    <a:pt x="332" y="224"/>
                    <a:pt x="330" y="221"/>
                    <a:pt x="329" y="219"/>
                  </a:cubicBezTo>
                  <a:cubicBezTo>
                    <a:pt x="327" y="212"/>
                    <a:pt x="324" y="207"/>
                    <a:pt x="320" y="203"/>
                  </a:cubicBezTo>
                  <a:cubicBezTo>
                    <a:pt x="320" y="203"/>
                    <a:pt x="320" y="203"/>
                    <a:pt x="320" y="203"/>
                  </a:cubicBezTo>
                  <a:cubicBezTo>
                    <a:pt x="321" y="198"/>
                    <a:pt x="322" y="194"/>
                    <a:pt x="322" y="192"/>
                  </a:cubicBezTo>
                  <a:cubicBezTo>
                    <a:pt x="322" y="193"/>
                    <a:pt x="322" y="193"/>
                    <a:pt x="322" y="193"/>
                  </a:cubicBezTo>
                  <a:cubicBezTo>
                    <a:pt x="322" y="193"/>
                    <a:pt x="322" y="192"/>
                    <a:pt x="323" y="191"/>
                  </a:cubicBezTo>
                  <a:cubicBezTo>
                    <a:pt x="323" y="191"/>
                    <a:pt x="323" y="191"/>
                    <a:pt x="323" y="191"/>
                  </a:cubicBezTo>
                  <a:cubicBezTo>
                    <a:pt x="322" y="191"/>
                    <a:pt x="322" y="191"/>
                    <a:pt x="322" y="191"/>
                  </a:cubicBezTo>
                  <a:cubicBezTo>
                    <a:pt x="321" y="193"/>
                    <a:pt x="319" y="196"/>
                    <a:pt x="317" y="200"/>
                  </a:cubicBezTo>
                  <a:cubicBezTo>
                    <a:pt x="315" y="198"/>
                    <a:pt x="314" y="197"/>
                    <a:pt x="314" y="196"/>
                  </a:cubicBezTo>
                  <a:cubicBezTo>
                    <a:pt x="313" y="195"/>
                    <a:pt x="313" y="195"/>
                    <a:pt x="313" y="195"/>
                  </a:cubicBezTo>
                  <a:cubicBezTo>
                    <a:pt x="313" y="196"/>
                    <a:pt x="313" y="196"/>
                    <a:pt x="313" y="196"/>
                  </a:cubicBezTo>
                  <a:cubicBezTo>
                    <a:pt x="314" y="197"/>
                    <a:pt x="314" y="197"/>
                    <a:pt x="314" y="197"/>
                  </a:cubicBezTo>
                  <a:cubicBezTo>
                    <a:pt x="314" y="197"/>
                    <a:pt x="314" y="197"/>
                    <a:pt x="314" y="197"/>
                  </a:cubicBezTo>
                  <a:cubicBezTo>
                    <a:pt x="314" y="198"/>
                    <a:pt x="315" y="200"/>
                    <a:pt x="316" y="202"/>
                  </a:cubicBezTo>
                  <a:cubicBezTo>
                    <a:pt x="316" y="203"/>
                    <a:pt x="315" y="203"/>
                    <a:pt x="315" y="204"/>
                  </a:cubicBezTo>
                  <a:cubicBezTo>
                    <a:pt x="314" y="201"/>
                    <a:pt x="314" y="200"/>
                    <a:pt x="314" y="200"/>
                  </a:cubicBezTo>
                  <a:cubicBezTo>
                    <a:pt x="313" y="200"/>
                    <a:pt x="313" y="200"/>
                    <a:pt x="313" y="200"/>
                  </a:cubicBezTo>
                  <a:cubicBezTo>
                    <a:pt x="313" y="200"/>
                    <a:pt x="313" y="202"/>
                    <a:pt x="312" y="206"/>
                  </a:cubicBezTo>
                  <a:cubicBezTo>
                    <a:pt x="312" y="204"/>
                    <a:pt x="311" y="203"/>
                    <a:pt x="311" y="202"/>
                  </a:cubicBezTo>
                  <a:cubicBezTo>
                    <a:pt x="310" y="200"/>
                    <a:pt x="309" y="199"/>
                    <a:pt x="308" y="199"/>
                  </a:cubicBezTo>
                  <a:cubicBezTo>
                    <a:pt x="306" y="197"/>
                    <a:pt x="305" y="195"/>
                    <a:pt x="305" y="194"/>
                  </a:cubicBezTo>
                  <a:cubicBezTo>
                    <a:pt x="304" y="193"/>
                    <a:pt x="304" y="193"/>
                    <a:pt x="304" y="193"/>
                  </a:cubicBezTo>
                  <a:cubicBezTo>
                    <a:pt x="304" y="195"/>
                    <a:pt x="304" y="196"/>
                    <a:pt x="303" y="196"/>
                  </a:cubicBezTo>
                  <a:cubicBezTo>
                    <a:pt x="303" y="197"/>
                    <a:pt x="303" y="197"/>
                    <a:pt x="303" y="197"/>
                  </a:cubicBezTo>
                  <a:cubicBezTo>
                    <a:pt x="303" y="197"/>
                    <a:pt x="303" y="197"/>
                    <a:pt x="303" y="197"/>
                  </a:cubicBezTo>
                  <a:cubicBezTo>
                    <a:pt x="304" y="196"/>
                    <a:pt x="304" y="196"/>
                    <a:pt x="304" y="196"/>
                  </a:cubicBezTo>
                  <a:cubicBezTo>
                    <a:pt x="304" y="196"/>
                    <a:pt x="304" y="197"/>
                    <a:pt x="305" y="197"/>
                  </a:cubicBezTo>
                  <a:cubicBezTo>
                    <a:pt x="305" y="198"/>
                    <a:pt x="304" y="200"/>
                    <a:pt x="302" y="201"/>
                  </a:cubicBezTo>
                  <a:cubicBezTo>
                    <a:pt x="301" y="202"/>
                    <a:pt x="301" y="202"/>
                    <a:pt x="300" y="203"/>
                  </a:cubicBezTo>
                  <a:cubicBezTo>
                    <a:pt x="300" y="203"/>
                    <a:pt x="299" y="202"/>
                    <a:pt x="299" y="202"/>
                  </a:cubicBezTo>
                  <a:cubicBezTo>
                    <a:pt x="295" y="199"/>
                    <a:pt x="291" y="199"/>
                    <a:pt x="292" y="199"/>
                  </a:cubicBezTo>
                  <a:cubicBezTo>
                    <a:pt x="292" y="199"/>
                    <a:pt x="294" y="200"/>
                    <a:pt x="297" y="204"/>
                  </a:cubicBezTo>
                  <a:cubicBezTo>
                    <a:pt x="297" y="204"/>
                    <a:pt x="298" y="205"/>
                    <a:pt x="298" y="205"/>
                  </a:cubicBezTo>
                  <a:cubicBezTo>
                    <a:pt x="298" y="205"/>
                    <a:pt x="298" y="205"/>
                    <a:pt x="298" y="205"/>
                  </a:cubicBezTo>
                  <a:cubicBezTo>
                    <a:pt x="297" y="206"/>
                    <a:pt x="296" y="208"/>
                    <a:pt x="295" y="209"/>
                  </a:cubicBezTo>
                  <a:cubicBezTo>
                    <a:pt x="295" y="210"/>
                    <a:pt x="294" y="212"/>
                    <a:pt x="294" y="213"/>
                  </a:cubicBezTo>
                  <a:cubicBezTo>
                    <a:pt x="293" y="215"/>
                    <a:pt x="292" y="218"/>
                    <a:pt x="292" y="220"/>
                  </a:cubicBezTo>
                  <a:cubicBezTo>
                    <a:pt x="291" y="221"/>
                    <a:pt x="291" y="222"/>
                    <a:pt x="291" y="222"/>
                  </a:cubicBezTo>
                  <a:cubicBezTo>
                    <a:pt x="291" y="217"/>
                    <a:pt x="291" y="212"/>
                    <a:pt x="291" y="207"/>
                  </a:cubicBezTo>
                  <a:cubicBezTo>
                    <a:pt x="291" y="205"/>
                    <a:pt x="291" y="204"/>
                    <a:pt x="291" y="203"/>
                  </a:cubicBezTo>
                  <a:cubicBezTo>
                    <a:pt x="291" y="203"/>
                    <a:pt x="292" y="204"/>
                    <a:pt x="292" y="204"/>
                  </a:cubicBezTo>
                  <a:cubicBezTo>
                    <a:pt x="292" y="204"/>
                    <a:pt x="292" y="203"/>
                    <a:pt x="292" y="201"/>
                  </a:cubicBezTo>
                  <a:cubicBezTo>
                    <a:pt x="292" y="201"/>
                    <a:pt x="291" y="200"/>
                    <a:pt x="291" y="200"/>
                  </a:cubicBezTo>
                  <a:cubicBezTo>
                    <a:pt x="292" y="197"/>
                    <a:pt x="291" y="195"/>
                    <a:pt x="291" y="193"/>
                  </a:cubicBezTo>
                  <a:cubicBezTo>
                    <a:pt x="288" y="193"/>
                    <a:pt x="288" y="193"/>
                    <a:pt x="288" y="193"/>
                  </a:cubicBezTo>
                  <a:cubicBezTo>
                    <a:pt x="288" y="193"/>
                    <a:pt x="288" y="193"/>
                    <a:pt x="288" y="193"/>
                  </a:cubicBezTo>
                  <a:cubicBezTo>
                    <a:pt x="288" y="193"/>
                    <a:pt x="288" y="193"/>
                    <a:pt x="288" y="193"/>
                  </a:cubicBezTo>
                  <a:cubicBezTo>
                    <a:pt x="288" y="200"/>
                    <a:pt x="286" y="200"/>
                    <a:pt x="284" y="205"/>
                  </a:cubicBezTo>
                  <a:cubicBezTo>
                    <a:pt x="284" y="207"/>
                    <a:pt x="283" y="209"/>
                    <a:pt x="283" y="210"/>
                  </a:cubicBezTo>
                  <a:cubicBezTo>
                    <a:pt x="280" y="214"/>
                    <a:pt x="277" y="218"/>
                    <a:pt x="274" y="222"/>
                  </a:cubicBezTo>
                  <a:cubicBezTo>
                    <a:pt x="273" y="223"/>
                    <a:pt x="273" y="223"/>
                    <a:pt x="273" y="223"/>
                  </a:cubicBezTo>
                  <a:cubicBezTo>
                    <a:pt x="273" y="222"/>
                    <a:pt x="273" y="221"/>
                    <a:pt x="272" y="220"/>
                  </a:cubicBezTo>
                  <a:cubicBezTo>
                    <a:pt x="273" y="217"/>
                    <a:pt x="275" y="214"/>
                    <a:pt x="275" y="211"/>
                  </a:cubicBezTo>
                  <a:cubicBezTo>
                    <a:pt x="277" y="206"/>
                    <a:pt x="279" y="203"/>
                    <a:pt x="278" y="200"/>
                  </a:cubicBezTo>
                  <a:cubicBezTo>
                    <a:pt x="278" y="199"/>
                    <a:pt x="278" y="199"/>
                    <a:pt x="278" y="199"/>
                  </a:cubicBezTo>
                  <a:cubicBezTo>
                    <a:pt x="278" y="200"/>
                    <a:pt x="278" y="200"/>
                    <a:pt x="278" y="200"/>
                  </a:cubicBezTo>
                  <a:cubicBezTo>
                    <a:pt x="277" y="201"/>
                    <a:pt x="276" y="202"/>
                    <a:pt x="276" y="202"/>
                  </a:cubicBezTo>
                  <a:cubicBezTo>
                    <a:pt x="276" y="202"/>
                    <a:pt x="277" y="201"/>
                    <a:pt x="277" y="201"/>
                  </a:cubicBezTo>
                  <a:cubicBezTo>
                    <a:pt x="276" y="203"/>
                    <a:pt x="274" y="205"/>
                    <a:pt x="272" y="209"/>
                  </a:cubicBezTo>
                  <a:cubicBezTo>
                    <a:pt x="271" y="210"/>
                    <a:pt x="271" y="210"/>
                    <a:pt x="270" y="211"/>
                  </a:cubicBezTo>
                  <a:cubicBezTo>
                    <a:pt x="269" y="206"/>
                    <a:pt x="268" y="202"/>
                    <a:pt x="268" y="198"/>
                  </a:cubicBezTo>
                  <a:cubicBezTo>
                    <a:pt x="268" y="196"/>
                    <a:pt x="268" y="195"/>
                    <a:pt x="268" y="194"/>
                  </a:cubicBezTo>
                  <a:cubicBezTo>
                    <a:pt x="269" y="193"/>
                    <a:pt x="269" y="193"/>
                    <a:pt x="269" y="193"/>
                  </a:cubicBezTo>
                  <a:cubicBezTo>
                    <a:pt x="270" y="193"/>
                    <a:pt x="269" y="193"/>
                    <a:pt x="268" y="194"/>
                  </a:cubicBezTo>
                  <a:cubicBezTo>
                    <a:pt x="267" y="194"/>
                    <a:pt x="266" y="196"/>
                    <a:pt x="266" y="198"/>
                  </a:cubicBezTo>
                  <a:cubicBezTo>
                    <a:pt x="265" y="202"/>
                    <a:pt x="264" y="208"/>
                    <a:pt x="263" y="214"/>
                  </a:cubicBezTo>
                  <a:cubicBezTo>
                    <a:pt x="263" y="215"/>
                    <a:pt x="263" y="216"/>
                    <a:pt x="263" y="218"/>
                  </a:cubicBezTo>
                  <a:cubicBezTo>
                    <a:pt x="263" y="217"/>
                    <a:pt x="263" y="216"/>
                    <a:pt x="263" y="215"/>
                  </a:cubicBezTo>
                  <a:cubicBezTo>
                    <a:pt x="262" y="209"/>
                    <a:pt x="261" y="203"/>
                    <a:pt x="260" y="199"/>
                  </a:cubicBezTo>
                  <a:cubicBezTo>
                    <a:pt x="259" y="194"/>
                    <a:pt x="259" y="190"/>
                    <a:pt x="259" y="188"/>
                  </a:cubicBezTo>
                  <a:cubicBezTo>
                    <a:pt x="259" y="188"/>
                    <a:pt x="259" y="188"/>
                    <a:pt x="259" y="188"/>
                  </a:cubicBezTo>
                  <a:cubicBezTo>
                    <a:pt x="260" y="188"/>
                    <a:pt x="261" y="187"/>
                    <a:pt x="261" y="187"/>
                  </a:cubicBezTo>
                  <a:cubicBezTo>
                    <a:pt x="261" y="187"/>
                    <a:pt x="260" y="185"/>
                    <a:pt x="259" y="185"/>
                  </a:cubicBezTo>
                  <a:cubicBezTo>
                    <a:pt x="259" y="185"/>
                    <a:pt x="259" y="185"/>
                    <a:pt x="259" y="185"/>
                  </a:cubicBezTo>
                  <a:cubicBezTo>
                    <a:pt x="258" y="187"/>
                    <a:pt x="258" y="187"/>
                    <a:pt x="258" y="187"/>
                  </a:cubicBezTo>
                  <a:cubicBezTo>
                    <a:pt x="257" y="189"/>
                    <a:pt x="257" y="194"/>
                    <a:pt x="256" y="199"/>
                  </a:cubicBezTo>
                  <a:cubicBezTo>
                    <a:pt x="256" y="204"/>
                    <a:pt x="255" y="209"/>
                    <a:pt x="254" y="215"/>
                  </a:cubicBezTo>
                  <a:cubicBezTo>
                    <a:pt x="254" y="215"/>
                    <a:pt x="253" y="215"/>
                    <a:pt x="252" y="215"/>
                  </a:cubicBezTo>
                  <a:cubicBezTo>
                    <a:pt x="252" y="215"/>
                    <a:pt x="251" y="215"/>
                    <a:pt x="251" y="215"/>
                  </a:cubicBezTo>
                  <a:cubicBezTo>
                    <a:pt x="252" y="213"/>
                    <a:pt x="253" y="211"/>
                    <a:pt x="253" y="209"/>
                  </a:cubicBezTo>
                  <a:cubicBezTo>
                    <a:pt x="255" y="203"/>
                    <a:pt x="256" y="196"/>
                    <a:pt x="254" y="193"/>
                  </a:cubicBezTo>
                  <a:cubicBezTo>
                    <a:pt x="254" y="192"/>
                    <a:pt x="254" y="192"/>
                    <a:pt x="254" y="192"/>
                  </a:cubicBezTo>
                  <a:cubicBezTo>
                    <a:pt x="253" y="192"/>
                    <a:pt x="253" y="192"/>
                    <a:pt x="253" y="192"/>
                  </a:cubicBezTo>
                  <a:cubicBezTo>
                    <a:pt x="251" y="193"/>
                    <a:pt x="251" y="195"/>
                    <a:pt x="250" y="196"/>
                  </a:cubicBezTo>
                  <a:cubicBezTo>
                    <a:pt x="250" y="197"/>
                    <a:pt x="250" y="197"/>
                    <a:pt x="250" y="197"/>
                  </a:cubicBezTo>
                  <a:cubicBezTo>
                    <a:pt x="250" y="197"/>
                    <a:pt x="250" y="197"/>
                    <a:pt x="251" y="196"/>
                  </a:cubicBezTo>
                  <a:cubicBezTo>
                    <a:pt x="251" y="196"/>
                    <a:pt x="252" y="194"/>
                    <a:pt x="253" y="194"/>
                  </a:cubicBezTo>
                  <a:cubicBezTo>
                    <a:pt x="254" y="197"/>
                    <a:pt x="252" y="202"/>
                    <a:pt x="249" y="207"/>
                  </a:cubicBezTo>
                  <a:cubicBezTo>
                    <a:pt x="246" y="212"/>
                    <a:pt x="243" y="217"/>
                    <a:pt x="240" y="223"/>
                  </a:cubicBezTo>
                  <a:cubicBezTo>
                    <a:pt x="238" y="225"/>
                    <a:pt x="235" y="227"/>
                    <a:pt x="232" y="229"/>
                  </a:cubicBezTo>
                  <a:cubicBezTo>
                    <a:pt x="232" y="229"/>
                    <a:pt x="232" y="229"/>
                    <a:pt x="232" y="229"/>
                  </a:cubicBezTo>
                  <a:cubicBezTo>
                    <a:pt x="231" y="228"/>
                    <a:pt x="230" y="227"/>
                    <a:pt x="229" y="226"/>
                  </a:cubicBezTo>
                  <a:cubicBezTo>
                    <a:pt x="231" y="221"/>
                    <a:pt x="234" y="216"/>
                    <a:pt x="236" y="212"/>
                  </a:cubicBezTo>
                  <a:cubicBezTo>
                    <a:pt x="238" y="207"/>
                    <a:pt x="238" y="204"/>
                    <a:pt x="239" y="201"/>
                  </a:cubicBezTo>
                  <a:cubicBezTo>
                    <a:pt x="242" y="200"/>
                    <a:pt x="244" y="199"/>
                    <a:pt x="246" y="200"/>
                  </a:cubicBezTo>
                  <a:cubicBezTo>
                    <a:pt x="246" y="201"/>
                    <a:pt x="245" y="202"/>
                    <a:pt x="245" y="202"/>
                  </a:cubicBezTo>
                  <a:cubicBezTo>
                    <a:pt x="245" y="202"/>
                    <a:pt x="246" y="201"/>
                    <a:pt x="247" y="200"/>
                  </a:cubicBezTo>
                  <a:cubicBezTo>
                    <a:pt x="247" y="200"/>
                    <a:pt x="247" y="200"/>
                    <a:pt x="247" y="200"/>
                  </a:cubicBezTo>
                  <a:cubicBezTo>
                    <a:pt x="247" y="200"/>
                    <a:pt x="247" y="200"/>
                    <a:pt x="247" y="200"/>
                  </a:cubicBezTo>
                  <a:cubicBezTo>
                    <a:pt x="246" y="199"/>
                    <a:pt x="243" y="198"/>
                    <a:pt x="241" y="199"/>
                  </a:cubicBezTo>
                  <a:cubicBezTo>
                    <a:pt x="240" y="199"/>
                    <a:pt x="239" y="199"/>
                    <a:pt x="238" y="199"/>
                  </a:cubicBezTo>
                  <a:cubicBezTo>
                    <a:pt x="238" y="195"/>
                    <a:pt x="239" y="192"/>
                    <a:pt x="240" y="191"/>
                  </a:cubicBezTo>
                  <a:cubicBezTo>
                    <a:pt x="240" y="190"/>
                    <a:pt x="240" y="190"/>
                    <a:pt x="240" y="190"/>
                  </a:cubicBezTo>
                  <a:cubicBezTo>
                    <a:pt x="240" y="190"/>
                    <a:pt x="240" y="190"/>
                    <a:pt x="240" y="190"/>
                  </a:cubicBezTo>
                  <a:cubicBezTo>
                    <a:pt x="239" y="191"/>
                    <a:pt x="239" y="191"/>
                    <a:pt x="239" y="191"/>
                  </a:cubicBezTo>
                  <a:cubicBezTo>
                    <a:pt x="239" y="191"/>
                    <a:pt x="239" y="191"/>
                    <a:pt x="240" y="191"/>
                  </a:cubicBezTo>
                  <a:cubicBezTo>
                    <a:pt x="238" y="192"/>
                    <a:pt x="236" y="195"/>
                    <a:pt x="235" y="200"/>
                  </a:cubicBezTo>
                  <a:cubicBezTo>
                    <a:pt x="234" y="200"/>
                    <a:pt x="232" y="201"/>
                    <a:pt x="231" y="201"/>
                  </a:cubicBezTo>
                  <a:cubicBezTo>
                    <a:pt x="229" y="203"/>
                    <a:pt x="226" y="204"/>
                    <a:pt x="223" y="205"/>
                  </a:cubicBezTo>
                  <a:cubicBezTo>
                    <a:pt x="223" y="204"/>
                    <a:pt x="224" y="203"/>
                    <a:pt x="225" y="203"/>
                  </a:cubicBezTo>
                  <a:cubicBezTo>
                    <a:pt x="224" y="202"/>
                    <a:pt x="224" y="202"/>
                    <a:pt x="224" y="202"/>
                  </a:cubicBezTo>
                  <a:cubicBezTo>
                    <a:pt x="223" y="204"/>
                    <a:pt x="219" y="206"/>
                    <a:pt x="215" y="209"/>
                  </a:cubicBezTo>
                  <a:cubicBezTo>
                    <a:pt x="215" y="209"/>
                    <a:pt x="214" y="210"/>
                    <a:pt x="214" y="210"/>
                  </a:cubicBezTo>
                  <a:cubicBezTo>
                    <a:pt x="211" y="207"/>
                    <a:pt x="209" y="205"/>
                    <a:pt x="206" y="203"/>
                  </a:cubicBezTo>
                  <a:cubicBezTo>
                    <a:pt x="204" y="202"/>
                    <a:pt x="202" y="201"/>
                    <a:pt x="201" y="201"/>
                  </a:cubicBezTo>
                  <a:cubicBezTo>
                    <a:pt x="200" y="201"/>
                    <a:pt x="199" y="202"/>
                    <a:pt x="199" y="202"/>
                  </a:cubicBezTo>
                  <a:cubicBezTo>
                    <a:pt x="199" y="202"/>
                    <a:pt x="202" y="201"/>
                    <a:pt x="205" y="205"/>
                  </a:cubicBezTo>
                  <a:cubicBezTo>
                    <a:pt x="206" y="207"/>
                    <a:pt x="208" y="210"/>
                    <a:pt x="209" y="213"/>
                  </a:cubicBezTo>
                  <a:cubicBezTo>
                    <a:pt x="209" y="213"/>
                    <a:pt x="209" y="213"/>
                    <a:pt x="208" y="213"/>
                  </a:cubicBezTo>
                  <a:cubicBezTo>
                    <a:pt x="204" y="216"/>
                    <a:pt x="200" y="219"/>
                    <a:pt x="195" y="222"/>
                  </a:cubicBezTo>
                  <a:cubicBezTo>
                    <a:pt x="192" y="225"/>
                    <a:pt x="188" y="228"/>
                    <a:pt x="184" y="230"/>
                  </a:cubicBezTo>
                  <a:cubicBezTo>
                    <a:pt x="185" y="229"/>
                    <a:pt x="186" y="227"/>
                    <a:pt x="186" y="226"/>
                  </a:cubicBezTo>
                  <a:cubicBezTo>
                    <a:pt x="189" y="220"/>
                    <a:pt x="192" y="214"/>
                    <a:pt x="193" y="209"/>
                  </a:cubicBezTo>
                  <a:cubicBezTo>
                    <a:pt x="194" y="207"/>
                    <a:pt x="194" y="206"/>
                    <a:pt x="194" y="204"/>
                  </a:cubicBezTo>
                  <a:cubicBezTo>
                    <a:pt x="195" y="205"/>
                    <a:pt x="194" y="206"/>
                    <a:pt x="194" y="206"/>
                  </a:cubicBezTo>
                  <a:cubicBezTo>
                    <a:pt x="194" y="206"/>
                    <a:pt x="195" y="205"/>
                    <a:pt x="195" y="202"/>
                  </a:cubicBezTo>
                  <a:cubicBezTo>
                    <a:pt x="195" y="201"/>
                    <a:pt x="195" y="201"/>
                    <a:pt x="195" y="201"/>
                  </a:cubicBezTo>
                  <a:cubicBezTo>
                    <a:pt x="194" y="202"/>
                    <a:pt x="194" y="202"/>
                    <a:pt x="194" y="202"/>
                  </a:cubicBezTo>
                  <a:cubicBezTo>
                    <a:pt x="191" y="202"/>
                    <a:pt x="187" y="205"/>
                    <a:pt x="184" y="209"/>
                  </a:cubicBezTo>
                  <a:cubicBezTo>
                    <a:pt x="180" y="214"/>
                    <a:pt x="177" y="218"/>
                    <a:pt x="173" y="224"/>
                  </a:cubicBezTo>
                  <a:cubicBezTo>
                    <a:pt x="172" y="225"/>
                    <a:pt x="171" y="226"/>
                    <a:pt x="171" y="228"/>
                  </a:cubicBezTo>
                  <a:cubicBezTo>
                    <a:pt x="170" y="227"/>
                    <a:pt x="170" y="226"/>
                    <a:pt x="170" y="225"/>
                  </a:cubicBezTo>
                  <a:cubicBezTo>
                    <a:pt x="170" y="223"/>
                    <a:pt x="170" y="220"/>
                    <a:pt x="169" y="217"/>
                  </a:cubicBezTo>
                  <a:cubicBezTo>
                    <a:pt x="169" y="215"/>
                    <a:pt x="168" y="212"/>
                    <a:pt x="168" y="209"/>
                  </a:cubicBezTo>
                  <a:cubicBezTo>
                    <a:pt x="168" y="209"/>
                    <a:pt x="168" y="209"/>
                    <a:pt x="168" y="209"/>
                  </a:cubicBezTo>
                  <a:cubicBezTo>
                    <a:pt x="168" y="207"/>
                    <a:pt x="168" y="206"/>
                    <a:pt x="168" y="204"/>
                  </a:cubicBezTo>
                  <a:cubicBezTo>
                    <a:pt x="169" y="203"/>
                    <a:pt x="170" y="202"/>
                    <a:pt x="171" y="201"/>
                  </a:cubicBezTo>
                  <a:cubicBezTo>
                    <a:pt x="171" y="202"/>
                    <a:pt x="172" y="203"/>
                    <a:pt x="172" y="204"/>
                  </a:cubicBezTo>
                  <a:cubicBezTo>
                    <a:pt x="172" y="205"/>
                    <a:pt x="172" y="206"/>
                    <a:pt x="172" y="206"/>
                  </a:cubicBezTo>
                  <a:cubicBezTo>
                    <a:pt x="172" y="206"/>
                    <a:pt x="173" y="205"/>
                    <a:pt x="173" y="204"/>
                  </a:cubicBezTo>
                  <a:cubicBezTo>
                    <a:pt x="173" y="203"/>
                    <a:pt x="173" y="201"/>
                    <a:pt x="172" y="200"/>
                  </a:cubicBezTo>
                  <a:cubicBezTo>
                    <a:pt x="173" y="199"/>
                    <a:pt x="175" y="197"/>
                    <a:pt x="176" y="196"/>
                  </a:cubicBezTo>
                  <a:cubicBezTo>
                    <a:pt x="179" y="194"/>
                    <a:pt x="182" y="191"/>
                    <a:pt x="185" y="189"/>
                  </a:cubicBezTo>
                  <a:cubicBezTo>
                    <a:pt x="188" y="187"/>
                    <a:pt x="191" y="185"/>
                    <a:pt x="193" y="185"/>
                  </a:cubicBezTo>
                  <a:cubicBezTo>
                    <a:pt x="195" y="184"/>
                    <a:pt x="197" y="185"/>
                    <a:pt x="198" y="186"/>
                  </a:cubicBezTo>
                  <a:cubicBezTo>
                    <a:pt x="198" y="186"/>
                    <a:pt x="198" y="186"/>
                    <a:pt x="198" y="186"/>
                  </a:cubicBezTo>
                  <a:cubicBezTo>
                    <a:pt x="198" y="188"/>
                    <a:pt x="198" y="188"/>
                    <a:pt x="198" y="188"/>
                  </a:cubicBezTo>
                  <a:cubicBezTo>
                    <a:pt x="198" y="188"/>
                    <a:pt x="199" y="188"/>
                    <a:pt x="200" y="186"/>
                  </a:cubicBezTo>
                  <a:cubicBezTo>
                    <a:pt x="202" y="186"/>
                    <a:pt x="202" y="186"/>
                    <a:pt x="202" y="186"/>
                  </a:cubicBezTo>
                  <a:cubicBezTo>
                    <a:pt x="202" y="186"/>
                    <a:pt x="202" y="186"/>
                    <a:pt x="202" y="186"/>
                  </a:cubicBezTo>
                  <a:cubicBezTo>
                    <a:pt x="202" y="184"/>
                    <a:pt x="197" y="182"/>
                    <a:pt x="194" y="183"/>
                  </a:cubicBezTo>
                  <a:cubicBezTo>
                    <a:pt x="191" y="183"/>
                    <a:pt x="186" y="184"/>
                    <a:pt x="183" y="186"/>
                  </a:cubicBezTo>
                  <a:cubicBezTo>
                    <a:pt x="180" y="187"/>
                    <a:pt x="176" y="188"/>
                    <a:pt x="172" y="191"/>
                  </a:cubicBezTo>
                  <a:cubicBezTo>
                    <a:pt x="170" y="192"/>
                    <a:pt x="167" y="194"/>
                    <a:pt x="165" y="196"/>
                  </a:cubicBezTo>
                  <a:cubicBezTo>
                    <a:pt x="164" y="193"/>
                    <a:pt x="164" y="190"/>
                    <a:pt x="164" y="188"/>
                  </a:cubicBezTo>
                  <a:cubicBezTo>
                    <a:pt x="164" y="188"/>
                    <a:pt x="164" y="188"/>
                    <a:pt x="164" y="188"/>
                  </a:cubicBezTo>
                  <a:cubicBezTo>
                    <a:pt x="165" y="187"/>
                    <a:pt x="166" y="185"/>
                    <a:pt x="166" y="185"/>
                  </a:cubicBezTo>
                  <a:cubicBezTo>
                    <a:pt x="166" y="185"/>
                    <a:pt x="165" y="185"/>
                    <a:pt x="164" y="185"/>
                  </a:cubicBezTo>
                  <a:cubicBezTo>
                    <a:pt x="164" y="185"/>
                    <a:pt x="164" y="185"/>
                    <a:pt x="164" y="185"/>
                  </a:cubicBezTo>
                  <a:cubicBezTo>
                    <a:pt x="164" y="187"/>
                    <a:pt x="164" y="187"/>
                    <a:pt x="164" y="187"/>
                  </a:cubicBezTo>
                  <a:cubicBezTo>
                    <a:pt x="162" y="189"/>
                    <a:pt x="161" y="194"/>
                    <a:pt x="160" y="201"/>
                  </a:cubicBezTo>
                  <a:cubicBezTo>
                    <a:pt x="153" y="207"/>
                    <a:pt x="147" y="215"/>
                    <a:pt x="141" y="222"/>
                  </a:cubicBezTo>
                  <a:cubicBezTo>
                    <a:pt x="140" y="224"/>
                    <a:pt x="139" y="225"/>
                    <a:pt x="138" y="226"/>
                  </a:cubicBezTo>
                  <a:cubicBezTo>
                    <a:pt x="138" y="226"/>
                    <a:pt x="138" y="226"/>
                    <a:pt x="138" y="226"/>
                  </a:cubicBezTo>
                  <a:cubicBezTo>
                    <a:pt x="138" y="224"/>
                    <a:pt x="137" y="222"/>
                    <a:pt x="137" y="220"/>
                  </a:cubicBezTo>
                  <a:cubicBezTo>
                    <a:pt x="142" y="212"/>
                    <a:pt x="147" y="204"/>
                    <a:pt x="152" y="198"/>
                  </a:cubicBezTo>
                  <a:cubicBezTo>
                    <a:pt x="165" y="180"/>
                    <a:pt x="179" y="171"/>
                    <a:pt x="179" y="171"/>
                  </a:cubicBezTo>
                  <a:cubicBezTo>
                    <a:pt x="179" y="171"/>
                    <a:pt x="175" y="172"/>
                    <a:pt x="169" y="176"/>
                  </a:cubicBezTo>
                  <a:cubicBezTo>
                    <a:pt x="163" y="179"/>
                    <a:pt x="155" y="185"/>
                    <a:pt x="147" y="193"/>
                  </a:cubicBezTo>
                  <a:cubicBezTo>
                    <a:pt x="142" y="197"/>
                    <a:pt x="137" y="202"/>
                    <a:pt x="132" y="207"/>
                  </a:cubicBezTo>
                  <a:cubicBezTo>
                    <a:pt x="132" y="206"/>
                    <a:pt x="131" y="205"/>
                    <a:pt x="130" y="205"/>
                  </a:cubicBezTo>
                  <a:cubicBezTo>
                    <a:pt x="130" y="204"/>
                    <a:pt x="130" y="204"/>
                    <a:pt x="130" y="204"/>
                  </a:cubicBezTo>
                  <a:cubicBezTo>
                    <a:pt x="130" y="204"/>
                    <a:pt x="130" y="204"/>
                    <a:pt x="130" y="204"/>
                  </a:cubicBezTo>
                  <a:cubicBezTo>
                    <a:pt x="129" y="205"/>
                    <a:pt x="128" y="206"/>
                    <a:pt x="128" y="206"/>
                  </a:cubicBezTo>
                  <a:cubicBezTo>
                    <a:pt x="128" y="206"/>
                    <a:pt x="129" y="206"/>
                    <a:pt x="130" y="205"/>
                  </a:cubicBezTo>
                  <a:cubicBezTo>
                    <a:pt x="130" y="207"/>
                    <a:pt x="130" y="208"/>
                    <a:pt x="130" y="210"/>
                  </a:cubicBezTo>
                  <a:cubicBezTo>
                    <a:pt x="128" y="213"/>
                    <a:pt x="125" y="216"/>
                    <a:pt x="123" y="220"/>
                  </a:cubicBezTo>
                  <a:cubicBezTo>
                    <a:pt x="117" y="228"/>
                    <a:pt x="111" y="235"/>
                    <a:pt x="106" y="242"/>
                  </a:cubicBezTo>
                  <a:cubicBezTo>
                    <a:pt x="105" y="242"/>
                    <a:pt x="105" y="242"/>
                    <a:pt x="105" y="242"/>
                  </a:cubicBezTo>
                  <a:cubicBezTo>
                    <a:pt x="107" y="238"/>
                    <a:pt x="108" y="234"/>
                    <a:pt x="110" y="230"/>
                  </a:cubicBezTo>
                  <a:cubicBezTo>
                    <a:pt x="111" y="228"/>
                    <a:pt x="113" y="225"/>
                    <a:pt x="114" y="223"/>
                  </a:cubicBezTo>
                  <a:cubicBezTo>
                    <a:pt x="115" y="221"/>
                    <a:pt x="116" y="218"/>
                    <a:pt x="117" y="216"/>
                  </a:cubicBezTo>
                  <a:cubicBezTo>
                    <a:pt x="121" y="209"/>
                    <a:pt x="121" y="209"/>
                    <a:pt x="121" y="209"/>
                  </a:cubicBezTo>
                  <a:cubicBezTo>
                    <a:pt x="123" y="206"/>
                    <a:pt x="123" y="206"/>
                    <a:pt x="123" y="206"/>
                  </a:cubicBezTo>
                  <a:cubicBezTo>
                    <a:pt x="123" y="204"/>
                    <a:pt x="124" y="203"/>
                    <a:pt x="124" y="202"/>
                  </a:cubicBezTo>
                  <a:cubicBezTo>
                    <a:pt x="126" y="198"/>
                    <a:pt x="128" y="194"/>
                    <a:pt x="131" y="191"/>
                  </a:cubicBezTo>
                  <a:cubicBezTo>
                    <a:pt x="133" y="187"/>
                    <a:pt x="135" y="184"/>
                    <a:pt x="137" y="181"/>
                  </a:cubicBezTo>
                  <a:cubicBezTo>
                    <a:pt x="138" y="179"/>
                    <a:pt x="140" y="177"/>
                    <a:pt x="141" y="176"/>
                  </a:cubicBezTo>
                  <a:cubicBezTo>
                    <a:pt x="142" y="174"/>
                    <a:pt x="141" y="173"/>
                    <a:pt x="142" y="173"/>
                  </a:cubicBezTo>
                  <a:cubicBezTo>
                    <a:pt x="141" y="173"/>
                    <a:pt x="141" y="174"/>
                    <a:pt x="140" y="175"/>
                  </a:cubicBezTo>
                  <a:cubicBezTo>
                    <a:pt x="139" y="176"/>
                    <a:pt x="137" y="178"/>
                    <a:pt x="135" y="180"/>
                  </a:cubicBezTo>
                  <a:cubicBezTo>
                    <a:pt x="133" y="182"/>
                    <a:pt x="130" y="185"/>
                    <a:pt x="127" y="188"/>
                  </a:cubicBezTo>
                  <a:cubicBezTo>
                    <a:pt x="126" y="189"/>
                    <a:pt x="124" y="191"/>
                    <a:pt x="122" y="193"/>
                  </a:cubicBezTo>
                  <a:cubicBezTo>
                    <a:pt x="121" y="194"/>
                    <a:pt x="119" y="196"/>
                    <a:pt x="118" y="198"/>
                  </a:cubicBezTo>
                  <a:cubicBezTo>
                    <a:pt x="115" y="202"/>
                    <a:pt x="112" y="207"/>
                    <a:pt x="109" y="211"/>
                  </a:cubicBezTo>
                  <a:cubicBezTo>
                    <a:pt x="107" y="213"/>
                    <a:pt x="105" y="215"/>
                    <a:pt x="104" y="217"/>
                  </a:cubicBezTo>
                  <a:cubicBezTo>
                    <a:pt x="102" y="220"/>
                    <a:pt x="101" y="222"/>
                    <a:pt x="99" y="224"/>
                  </a:cubicBezTo>
                  <a:cubicBezTo>
                    <a:pt x="95" y="230"/>
                    <a:pt x="92" y="237"/>
                    <a:pt x="89" y="243"/>
                  </a:cubicBezTo>
                  <a:cubicBezTo>
                    <a:pt x="87" y="243"/>
                    <a:pt x="85" y="243"/>
                    <a:pt x="84" y="243"/>
                  </a:cubicBezTo>
                  <a:cubicBezTo>
                    <a:pt x="85" y="240"/>
                    <a:pt x="86" y="235"/>
                    <a:pt x="88" y="231"/>
                  </a:cubicBezTo>
                  <a:cubicBezTo>
                    <a:pt x="89" y="228"/>
                    <a:pt x="90" y="225"/>
                    <a:pt x="91" y="222"/>
                  </a:cubicBezTo>
                  <a:cubicBezTo>
                    <a:pt x="91" y="219"/>
                    <a:pt x="92" y="216"/>
                    <a:pt x="93" y="213"/>
                  </a:cubicBezTo>
                  <a:cubicBezTo>
                    <a:pt x="94" y="208"/>
                    <a:pt x="96" y="203"/>
                    <a:pt x="98" y="198"/>
                  </a:cubicBezTo>
                  <a:cubicBezTo>
                    <a:pt x="101" y="193"/>
                    <a:pt x="103" y="189"/>
                    <a:pt x="105" y="185"/>
                  </a:cubicBezTo>
                  <a:cubicBezTo>
                    <a:pt x="107" y="181"/>
                    <a:pt x="108" y="176"/>
                    <a:pt x="109" y="173"/>
                  </a:cubicBezTo>
                  <a:cubicBezTo>
                    <a:pt x="111" y="171"/>
                    <a:pt x="113" y="168"/>
                    <a:pt x="114" y="167"/>
                  </a:cubicBezTo>
                  <a:cubicBezTo>
                    <a:pt x="115" y="165"/>
                    <a:pt x="115" y="164"/>
                    <a:pt x="115" y="164"/>
                  </a:cubicBezTo>
                  <a:cubicBezTo>
                    <a:pt x="115" y="164"/>
                    <a:pt x="115" y="165"/>
                    <a:pt x="113" y="166"/>
                  </a:cubicBezTo>
                  <a:cubicBezTo>
                    <a:pt x="112" y="168"/>
                    <a:pt x="110" y="169"/>
                    <a:pt x="107" y="172"/>
                  </a:cubicBezTo>
                  <a:cubicBezTo>
                    <a:pt x="105" y="175"/>
                    <a:pt x="104" y="179"/>
                    <a:pt x="101" y="182"/>
                  </a:cubicBezTo>
                  <a:cubicBezTo>
                    <a:pt x="98" y="186"/>
                    <a:pt x="95" y="190"/>
                    <a:pt x="92" y="195"/>
                  </a:cubicBezTo>
                  <a:cubicBezTo>
                    <a:pt x="89" y="199"/>
                    <a:pt x="86" y="204"/>
                    <a:pt x="83" y="210"/>
                  </a:cubicBezTo>
                  <a:cubicBezTo>
                    <a:pt x="82" y="213"/>
                    <a:pt x="81" y="216"/>
                    <a:pt x="80" y="219"/>
                  </a:cubicBezTo>
                  <a:cubicBezTo>
                    <a:pt x="79" y="221"/>
                    <a:pt x="78" y="223"/>
                    <a:pt x="76" y="226"/>
                  </a:cubicBezTo>
                  <a:cubicBezTo>
                    <a:pt x="74" y="231"/>
                    <a:pt x="71" y="237"/>
                    <a:pt x="69" y="243"/>
                  </a:cubicBezTo>
                  <a:cubicBezTo>
                    <a:pt x="69" y="244"/>
                    <a:pt x="69" y="245"/>
                    <a:pt x="68" y="245"/>
                  </a:cubicBezTo>
                  <a:cubicBezTo>
                    <a:pt x="68" y="245"/>
                    <a:pt x="68" y="245"/>
                    <a:pt x="68" y="245"/>
                  </a:cubicBezTo>
                  <a:cubicBezTo>
                    <a:pt x="71" y="230"/>
                    <a:pt x="75" y="213"/>
                    <a:pt x="81" y="200"/>
                  </a:cubicBezTo>
                  <a:cubicBezTo>
                    <a:pt x="83" y="196"/>
                    <a:pt x="85" y="193"/>
                    <a:pt x="87" y="189"/>
                  </a:cubicBezTo>
                  <a:cubicBezTo>
                    <a:pt x="88" y="186"/>
                    <a:pt x="90" y="183"/>
                    <a:pt x="91" y="180"/>
                  </a:cubicBezTo>
                  <a:cubicBezTo>
                    <a:pt x="93" y="176"/>
                    <a:pt x="95" y="173"/>
                    <a:pt x="95" y="173"/>
                  </a:cubicBezTo>
                  <a:cubicBezTo>
                    <a:pt x="95" y="173"/>
                    <a:pt x="92" y="175"/>
                    <a:pt x="89" y="179"/>
                  </a:cubicBezTo>
                  <a:cubicBezTo>
                    <a:pt x="87" y="181"/>
                    <a:pt x="85" y="184"/>
                    <a:pt x="83" y="187"/>
                  </a:cubicBezTo>
                  <a:cubicBezTo>
                    <a:pt x="80" y="189"/>
                    <a:pt x="78" y="192"/>
                    <a:pt x="75" y="196"/>
                  </a:cubicBezTo>
                  <a:cubicBezTo>
                    <a:pt x="73" y="199"/>
                    <a:pt x="71" y="201"/>
                    <a:pt x="69" y="204"/>
                  </a:cubicBezTo>
                  <a:cubicBezTo>
                    <a:pt x="69" y="204"/>
                    <a:pt x="69" y="204"/>
                    <a:pt x="69" y="203"/>
                  </a:cubicBezTo>
                  <a:cubicBezTo>
                    <a:pt x="70" y="199"/>
                    <a:pt x="70" y="195"/>
                    <a:pt x="70" y="192"/>
                  </a:cubicBezTo>
                  <a:cubicBezTo>
                    <a:pt x="71" y="191"/>
                    <a:pt x="71" y="190"/>
                    <a:pt x="71" y="189"/>
                  </a:cubicBezTo>
                  <a:cubicBezTo>
                    <a:pt x="71" y="189"/>
                    <a:pt x="71" y="188"/>
                    <a:pt x="72" y="188"/>
                  </a:cubicBezTo>
                  <a:cubicBezTo>
                    <a:pt x="72" y="187"/>
                    <a:pt x="74" y="185"/>
                    <a:pt x="74" y="183"/>
                  </a:cubicBezTo>
                  <a:cubicBezTo>
                    <a:pt x="74" y="180"/>
                    <a:pt x="74" y="178"/>
                    <a:pt x="74" y="177"/>
                  </a:cubicBezTo>
                  <a:cubicBezTo>
                    <a:pt x="75" y="176"/>
                    <a:pt x="75" y="175"/>
                    <a:pt x="75" y="175"/>
                  </a:cubicBezTo>
                  <a:cubicBezTo>
                    <a:pt x="75" y="175"/>
                    <a:pt x="75" y="175"/>
                    <a:pt x="74" y="177"/>
                  </a:cubicBezTo>
                  <a:cubicBezTo>
                    <a:pt x="72" y="178"/>
                    <a:pt x="73" y="181"/>
                    <a:pt x="72" y="183"/>
                  </a:cubicBezTo>
                  <a:cubicBezTo>
                    <a:pt x="71" y="184"/>
                    <a:pt x="70" y="184"/>
                    <a:pt x="69" y="185"/>
                  </a:cubicBezTo>
                  <a:cubicBezTo>
                    <a:pt x="69" y="186"/>
                    <a:pt x="68" y="187"/>
                    <a:pt x="67" y="188"/>
                  </a:cubicBezTo>
                  <a:cubicBezTo>
                    <a:pt x="67" y="188"/>
                    <a:pt x="66" y="189"/>
                    <a:pt x="66" y="190"/>
                  </a:cubicBezTo>
                  <a:cubicBezTo>
                    <a:pt x="64" y="194"/>
                    <a:pt x="64" y="198"/>
                    <a:pt x="62" y="202"/>
                  </a:cubicBezTo>
                  <a:cubicBezTo>
                    <a:pt x="61" y="205"/>
                    <a:pt x="59" y="209"/>
                    <a:pt x="57" y="213"/>
                  </a:cubicBezTo>
                  <a:cubicBezTo>
                    <a:pt x="55" y="218"/>
                    <a:pt x="54" y="222"/>
                    <a:pt x="53" y="226"/>
                  </a:cubicBezTo>
                  <a:cubicBezTo>
                    <a:pt x="54" y="217"/>
                    <a:pt x="56" y="208"/>
                    <a:pt x="58" y="200"/>
                  </a:cubicBezTo>
                  <a:cubicBezTo>
                    <a:pt x="63" y="182"/>
                    <a:pt x="71" y="171"/>
                    <a:pt x="71" y="171"/>
                  </a:cubicBezTo>
                  <a:cubicBezTo>
                    <a:pt x="71" y="171"/>
                    <a:pt x="68" y="173"/>
                    <a:pt x="64" y="177"/>
                  </a:cubicBezTo>
                  <a:cubicBezTo>
                    <a:pt x="62" y="180"/>
                    <a:pt x="59" y="185"/>
                    <a:pt x="56" y="190"/>
                  </a:cubicBezTo>
                  <a:cubicBezTo>
                    <a:pt x="56" y="189"/>
                    <a:pt x="56" y="189"/>
                    <a:pt x="56" y="189"/>
                  </a:cubicBezTo>
                  <a:cubicBezTo>
                    <a:pt x="57" y="185"/>
                    <a:pt x="56" y="183"/>
                    <a:pt x="56" y="182"/>
                  </a:cubicBezTo>
                  <a:cubicBezTo>
                    <a:pt x="57" y="180"/>
                    <a:pt x="58" y="180"/>
                    <a:pt x="58" y="180"/>
                  </a:cubicBezTo>
                  <a:cubicBezTo>
                    <a:pt x="58" y="180"/>
                    <a:pt x="57" y="180"/>
                    <a:pt x="56" y="181"/>
                  </a:cubicBezTo>
                  <a:cubicBezTo>
                    <a:pt x="55" y="183"/>
                    <a:pt x="55" y="186"/>
                    <a:pt x="54" y="188"/>
                  </a:cubicBezTo>
                  <a:cubicBezTo>
                    <a:pt x="53" y="190"/>
                    <a:pt x="49" y="192"/>
                    <a:pt x="48" y="197"/>
                  </a:cubicBezTo>
                  <a:cubicBezTo>
                    <a:pt x="47" y="198"/>
                    <a:pt x="46" y="200"/>
                    <a:pt x="45" y="202"/>
                  </a:cubicBezTo>
                  <a:cubicBezTo>
                    <a:pt x="45" y="202"/>
                    <a:pt x="45" y="202"/>
                    <a:pt x="45" y="202"/>
                  </a:cubicBezTo>
                  <a:cubicBezTo>
                    <a:pt x="46" y="198"/>
                    <a:pt x="46" y="194"/>
                    <a:pt x="48" y="191"/>
                  </a:cubicBezTo>
                  <a:cubicBezTo>
                    <a:pt x="49" y="187"/>
                    <a:pt x="50" y="184"/>
                    <a:pt x="50" y="181"/>
                  </a:cubicBezTo>
                  <a:cubicBezTo>
                    <a:pt x="51" y="176"/>
                    <a:pt x="53" y="173"/>
                    <a:pt x="53" y="173"/>
                  </a:cubicBezTo>
                  <a:cubicBezTo>
                    <a:pt x="53" y="173"/>
                    <a:pt x="53" y="173"/>
                    <a:pt x="52" y="175"/>
                  </a:cubicBezTo>
                  <a:cubicBezTo>
                    <a:pt x="51" y="176"/>
                    <a:pt x="49" y="178"/>
                    <a:pt x="48" y="180"/>
                  </a:cubicBezTo>
                  <a:cubicBezTo>
                    <a:pt x="47" y="183"/>
                    <a:pt x="46" y="186"/>
                    <a:pt x="44" y="189"/>
                  </a:cubicBezTo>
                  <a:cubicBezTo>
                    <a:pt x="41" y="192"/>
                    <a:pt x="39" y="196"/>
                    <a:pt x="38" y="200"/>
                  </a:cubicBezTo>
                  <a:cubicBezTo>
                    <a:pt x="36" y="204"/>
                    <a:pt x="35" y="209"/>
                    <a:pt x="34" y="213"/>
                  </a:cubicBezTo>
                  <a:cubicBezTo>
                    <a:pt x="33" y="218"/>
                    <a:pt x="32" y="222"/>
                    <a:pt x="31" y="227"/>
                  </a:cubicBezTo>
                  <a:cubicBezTo>
                    <a:pt x="30" y="231"/>
                    <a:pt x="29" y="234"/>
                    <a:pt x="29" y="238"/>
                  </a:cubicBezTo>
                  <a:cubicBezTo>
                    <a:pt x="27" y="240"/>
                    <a:pt x="26" y="245"/>
                    <a:pt x="25" y="245"/>
                  </a:cubicBezTo>
                  <a:cubicBezTo>
                    <a:pt x="25" y="245"/>
                    <a:pt x="25" y="245"/>
                    <a:pt x="25" y="245"/>
                  </a:cubicBezTo>
                  <a:cubicBezTo>
                    <a:pt x="25" y="245"/>
                    <a:pt x="25" y="241"/>
                    <a:pt x="26" y="239"/>
                  </a:cubicBezTo>
                  <a:cubicBezTo>
                    <a:pt x="28" y="230"/>
                    <a:pt x="29" y="220"/>
                    <a:pt x="30" y="212"/>
                  </a:cubicBezTo>
                  <a:cubicBezTo>
                    <a:pt x="31" y="208"/>
                    <a:pt x="32" y="205"/>
                    <a:pt x="34" y="202"/>
                  </a:cubicBezTo>
                  <a:cubicBezTo>
                    <a:pt x="35" y="198"/>
                    <a:pt x="37" y="195"/>
                    <a:pt x="38" y="193"/>
                  </a:cubicBezTo>
                  <a:cubicBezTo>
                    <a:pt x="40" y="187"/>
                    <a:pt x="40" y="184"/>
                    <a:pt x="40" y="184"/>
                  </a:cubicBezTo>
                  <a:cubicBezTo>
                    <a:pt x="40" y="184"/>
                    <a:pt x="39" y="187"/>
                    <a:pt x="36" y="192"/>
                  </a:cubicBezTo>
                  <a:cubicBezTo>
                    <a:pt x="34" y="194"/>
                    <a:pt x="32" y="196"/>
                    <a:pt x="30" y="199"/>
                  </a:cubicBezTo>
                  <a:cubicBezTo>
                    <a:pt x="27" y="202"/>
                    <a:pt x="25" y="206"/>
                    <a:pt x="23" y="210"/>
                  </a:cubicBezTo>
                  <a:cubicBezTo>
                    <a:pt x="19" y="219"/>
                    <a:pt x="17" y="228"/>
                    <a:pt x="13" y="237"/>
                  </a:cubicBezTo>
                  <a:cubicBezTo>
                    <a:pt x="12" y="241"/>
                    <a:pt x="12" y="245"/>
                    <a:pt x="11" y="248"/>
                  </a:cubicBezTo>
                  <a:cubicBezTo>
                    <a:pt x="8" y="248"/>
                    <a:pt x="4" y="249"/>
                    <a:pt x="0" y="249"/>
                  </a:cubicBezTo>
                  <a:cubicBezTo>
                    <a:pt x="0" y="432"/>
                    <a:pt x="0" y="432"/>
                    <a:pt x="0" y="432"/>
                  </a:cubicBezTo>
                  <a:cubicBezTo>
                    <a:pt x="5245" y="432"/>
                    <a:pt x="5245" y="432"/>
                    <a:pt x="5245" y="432"/>
                  </a:cubicBezTo>
                  <a:cubicBezTo>
                    <a:pt x="5245" y="214"/>
                    <a:pt x="5245" y="214"/>
                    <a:pt x="5245" y="214"/>
                  </a:cubicBezTo>
                  <a:cubicBezTo>
                    <a:pt x="5233" y="213"/>
                    <a:pt x="5220" y="212"/>
                    <a:pt x="5208" y="211"/>
                  </a:cubicBezTo>
                  <a:close/>
                  <a:moveTo>
                    <a:pt x="3499" y="136"/>
                  </a:moveTo>
                  <a:cubicBezTo>
                    <a:pt x="3500" y="136"/>
                    <a:pt x="3501" y="136"/>
                    <a:pt x="3502" y="136"/>
                  </a:cubicBezTo>
                  <a:cubicBezTo>
                    <a:pt x="3502" y="139"/>
                    <a:pt x="3501" y="143"/>
                    <a:pt x="3500" y="144"/>
                  </a:cubicBezTo>
                  <a:cubicBezTo>
                    <a:pt x="3499" y="145"/>
                    <a:pt x="3499" y="146"/>
                    <a:pt x="3499" y="146"/>
                  </a:cubicBezTo>
                  <a:cubicBezTo>
                    <a:pt x="3499" y="143"/>
                    <a:pt x="3499" y="140"/>
                    <a:pt x="3499" y="136"/>
                  </a:cubicBezTo>
                  <a:close/>
                  <a:moveTo>
                    <a:pt x="2630" y="111"/>
                  </a:moveTo>
                  <a:cubicBezTo>
                    <a:pt x="2630" y="110"/>
                    <a:pt x="2630" y="109"/>
                    <a:pt x="2631" y="109"/>
                  </a:cubicBezTo>
                  <a:cubicBezTo>
                    <a:pt x="2631" y="108"/>
                    <a:pt x="2631" y="108"/>
                    <a:pt x="2631" y="108"/>
                  </a:cubicBezTo>
                  <a:cubicBezTo>
                    <a:pt x="2631" y="108"/>
                    <a:pt x="2631" y="109"/>
                    <a:pt x="2631" y="109"/>
                  </a:cubicBezTo>
                  <a:cubicBezTo>
                    <a:pt x="2631" y="110"/>
                    <a:pt x="2630" y="110"/>
                    <a:pt x="2630" y="111"/>
                  </a:cubicBezTo>
                  <a:close/>
                  <a:moveTo>
                    <a:pt x="3124" y="155"/>
                  </a:moveTo>
                  <a:cubicBezTo>
                    <a:pt x="3124" y="155"/>
                    <a:pt x="3124" y="154"/>
                    <a:pt x="3124" y="153"/>
                  </a:cubicBezTo>
                  <a:cubicBezTo>
                    <a:pt x="3125" y="148"/>
                    <a:pt x="3127" y="142"/>
                    <a:pt x="3129" y="137"/>
                  </a:cubicBezTo>
                  <a:cubicBezTo>
                    <a:pt x="3130" y="134"/>
                    <a:pt x="3131" y="132"/>
                    <a:pt x="3132" y="129"/>
                  </a:cubicBezTo>
                  <a:cubicBezTo>
                    <a:pt x="3133" y="135"/>
                    <a:pt x="3133" y="141"/>
                    <a:pt x="3134" y="147"/>
                  </a:cubicBezTo>
                  <a:cubicBezTo>
                    <a:pt x="3134" y="151"/>
                    <a:pt x="3135" y="155"/>
                    <a:pt x="3136" y="159"/>
                  </a:cubicBezTo>
                  <a:cubicBezTo>
                    <a:pt x="3132" y="157"/>
                    <a:pt x="3128" y="156"/>
                    <a:pt x="3124" y="155"/>
                  </a:cubicBezTo>
                  <a:close/>
                  <a:moveTo>
                    <a:pt x="3030" y="111"/>
                  </a:moveTo>
                  <a:cubicBezTo>
                    <a:pt x="3030" y="116"/>
                    <a:pt x="3031" y="120"/>
                    <a:pt x="3031" y="124"/>
                  </a:cubicBezTo>
                  <a:cubicBezTo>
                    <a:pt x="3030" y="125"/>
                    <a:pt x="3029" y="126"/>
                    <a:pt x="3029" y="127"/>
                  </a:cubicBezTo>
                  <a:cubicBezTo>
                    <a:pt x="3028" y="127"/>
                    <a:pt x="3027" y="128"/>
                    <a:pt x="3027" y="128"/>
                  </a:cubicBezTo>
                  <a:cubicBezTo>
                    <a:pt x="3028" y="123"/>
                    <a:pt x="3030" y="117"/>
                    <a:pt x="3030" y="111"/>
                  </a:cubicBezTo>
                  <a:close/>
                  <a:moveTo>
                    <a:pt x="3034" y="140"/>
                  </a:moveTo>
                  <a:cubicBezTo>
                    <a:pt x="3034" y="140"/>
                    <a:pt x="3033" y="140"/>
                    <a:pt x="3033" y="140"/>
                  </a:cubicBezTo>
                  <a:cubicBezTo>
                    <a:pt x="3033" y="139"/>
                    <a:pt x="3034" y="139"/>
                    <a:pt x="3034" y="139"/>
                  </a:cubicBezTo>
                  <a:cubicBezTo>
                    <a:pt x="3034" y="139"/>
                    <a:pt x="3034" y="139"/>
                    <a:pt x="3034" y="140"/>
                  </a:cubicBezTo>
                  <a:close/>
                  <a:moveTo>
                    <a:pt x="3105" y="122"/>
                  </a:moveTo>
                  <a:cubicBezTo>
                    <a:pt x="3106" y="132"/>
                    <a:pt x="3107" y="142"/>
                    <a:pt x="3108" y="151"/>
                  </a:cubicBezTo>
                  <a:cubicBezTo>
                    <a:pt x="3101" y="150"/>
                    <a:pt x="3094" y="148"/>
                    <a:pt x="3087" y="147"/>
                  </a:cubicBezTo>
                  <a:cubicBezTo>
                    <a:pt x="3090" y="140"/>
                    <a:pt x="3095" y="134"/>
                    <a:pt x="3100" y="128"/>
                  </a:cubicBezTo>
                  <a:cubicBezTo>
                    <a:pt x="3102" y="126"/>
                    <a:pt x="3104" y="124"/>
                    <a:pt x="3105" y="122"/>
                  </a:cubicBezTo>
                  <a:close/>
                  <a:moveTo>
                    <a:pt x="3122" y="102"/>
                  </a:moveTo>
                  <a:cubicBezTo>
                    <a:pt x="3125" y="99"/>
                    <a:pt x="3127" y="96"/>
                    <a:pt x="3130" y="93"/>
                  </a:cubicBezTo>
                  <a:cubicBezTo>
                    <a:pt x="3130" y="92"/>
                    <a:pt x="3131" y="90"/>
                    <a:pt x="3132" y="89"/>
                  </a:cubicBezTo>
                  <a:cubicBezTo>
                    <a:pt x="3132" y="93"/>
                    <a:pt x="3132" y="97"/>
                    <a:pt x="3132" y="101"/>
                  </a:cubicBezTo>
                  <a:cubicBezTo>
                    <a:pt x="3131" y="101"/>
                    <a:pt x="3131" y="101"/>
                    <a:pt x="3131" y="101"/>
                  </a:cubicBezTo>
                  <a:cubicBezTo>
                    <a:pt x="3132" y="101"/>
                    <a:pt x="3132" y="101"/>
                    <a:pt x="3132" y="101"/>
                  </a:cubicBezTo>
                  <a:cubicBezTo>
                    <a:pt x="3132" y="102"/>
                    <a:pt x="3132" y="103"/>
                    <a:pt x="3132" y="104"/>
                  </a:cubicBezTo>
                  <a:cubicBezTo>
                    <a:pt x="3130" y="108"/>
                    <a:pt x="3128" y="111"/>
                    <a:pt x="3126" y="115"/>
                  </a:cubicBezTo>
                  <a:cubicBezTo>
                    <a:pt x="3125" y="116"/>
                    <a:pt x="3125" y="118"/>
                    <a:pt x="3124" y="119"/>
                  </a:cubicBezTo>
                  <a:cubicBezTo>
                    <a:pt x="3123" y="121"/>
                    <a:pt x="3123" y="122"/>
                    <a:pt x="3122" y="123"/>
                  </a:cubicBezTo>
                  <a:cubicBezTo>
                    <a:pt x="3121" y="125"/>
                    <a:pt x="3120" y="126"/>
                    <a:pt x="3119" y="128"/>
                  </a:cubicBezTo>
                  <a:cubicBezTo>
                    <a:pt x="3118" y="122"/>
                    <a:pt x="3117" y="115"/>
                    <a:pt x="3116" y="109"/>
                  </a:cubicBezTo>
                  <a:lnTo>
                    <a:pt x="3122" y="102"/>
                  </a:lnTo>
                  <a:close/>
                  <a:moveTo>
                    <a:pt x="3101" y="94"/>
                  </a:moveTo>
                  <a:cubicBezTo>
                    <a:pt x="3104" y="90"/>
                    <a:pt x="3106" y="85"/>
                    <a:pt x="3108" y="81"/>
                  </a:cubicBezTo>
                  <a:cubicBezTo>
                    <a:pt x="3108" y="82"/>
                    <a:pt x="3108" y="83"/>
                    <a:pt x="3107" y="84"/>
                  </a:cubicBezTo>
                  <a:cubicBezTo>
                    <a:pt x="3106" y="91"/>
                    <a:pt x="3106" y="98"/>
                    <a:pt x="3105" y="105"/>
                  </a:cubicBezTo>
                  <a:cubicBezTo>
                    <a:pt x="3100" y="110"/>
                    <a:pt x="3095" y="115"/>
                    <a:pt x="3090" y="119"/>
                  </a:cubicBezTo>
                  <a:cubicBezTo>
                    <a:pt x="3086" y="124"/>
                    <a:pt x="3081" y="129"/>
                    <a:pt x="3078" y="134"/>
                  </a:cubicBezTo>
                  <a:cubicBezTo>
                    <a:pt x="3078" y="133"/>
                    <a:pt x="3079" y="132"/>
                    <a:pt x="3080" y="131"/>
                  </a:cubicBezTo>
                  <a:cubicBezTo>
                    <a:pt x="3086" y="118"/>
                    <a:pt x="3094" y="106"/>
                    <a:pt x="3101" y="94"/>
                  </a:cubicBezTo>
                  <a:close/>
                  <a:moveTo>
                    <a:pt x="2983" y="43"/>
                  </a:moveTo>
                  <a:cubicBezTo>
                    <a:pt x="2983" y="43"/>
                    <a:pt x="2984" y="43"/>
                    <a:pt x="2984" y="43"/>
                  </a:cubicBezTo>
                  <a:cubicBezTo>
                    <a:pt x="2984" y="44"/>
                    <a:pt x="2983" y="44"/>
                    <a:pt x="2983" y="45"/>
                  </a:cubicBezTo>
                  <a:cubicBezTo>
                    <a:pt x="2983" y="44"/>
                    <a:pt x="2983" y="44"/>
                    <a:pt x="2983" y="43"/>
                  </a:cubicBezTo>
                  <a:close/>
                  <a:moveTo>
                    <a:pt x="2959" y="103"/>
                  </a:moveTo>
                  <a:cubicBezTo>
                    <a:pt x="2960" y="95"/>
                    <a:pt x="2964" y="87"/>
                    <a:pt x="2968" y="79"/>
                  </a:cubicBezTo>
                  <a:cubicBezTo>
                    <a:pt x="2964" y="90"/>
                    <a:pt x="2963" y="104"/>
                    <a:pt x="2963" y="117"/>
                  </a:cubicBezTo>
                  <a:cubicBezTo>
                    <a:pt x="2964" y="123"/>
                    <a:pt x="2965" y="130"/>
                    <a:pt x="2966" y="136"/>
                  </a:cubicBezTo>
                  <a:cubicBezTo>
                    <a:pt x="2964" y="136"/>
                    <a:pt x="2962" y="136"/>
                    <a:pt x="2960" y="136"/>
                  </a:cubicBezTo>
                  <a:cubicBezTo>
                    <a:pt x="2960" y="135"/>
                    <a:pt x="2960" y="135"/>
                    <a:pt x="2960" y="135"/>
                  </a:cubicBezTo>
                  <a:cubicBezTo>
                    <a:pt x="2959" y="132"/>
                    <a:pt x="2957" y="129"/>
                    <a:pt x="2956" y="126"/>
                  </a:cubicBezTo>
                  <a:cubicBezTo>
                    <a:pt x="2957" y="119"/>
                    <a:pt x="2957" y="111"/>
                    <a:pt x="2959" y="103"/>
                  </a:cubicBezTo>
                  <a:close/>
                  <a:moveTo>
                    <a:pt x="2803" y="112"/>
                  </a:moveTo>
                  <a:cubicBezTo>
                    <a:pt x="2811" y="120"/>
                    <a:pt x="2820" y="131"/>
                    <a:pt x="2828" y="141"/>
                  </a:cubicBezTo>
                  <a:cubicBezTo>
                    <a:pt x="2814" y="142"/>
                    <a:pt x="2801" y="143"/>
                    <a:pt x="2787" y="144"/>
                  </a:cubicBezTo>
                  <a:cubicBezTo>
                    <a:pt x="2791" y="134"/>
                    <a:pt x="2796" y="124"/>
                    <a:pt x="2801" y="114"/>
                  </a:cubicBezTo>
                  <a:cubicBezTo>
                    <a:pt x="2802" y="113"/>
                    <a:pt x="2802" y="112"/>
                    <a:pt x="2803" y="112"/>
                  </a:cubicBezTo>
                  <a:close/>
                  <a:moveTo>
                    <a:pt x="2798" y="97"/>
                  </a:moveTo>
                  <a:cubicBezTo>
                    <a:pt x="2798" y="97"/>
                    <a:pt x="2797" y="97"/>
                    <a:pt x="2797" y="98"/>
                  </a:cubicBezTo>
                  <a:cubicBezTo>
                    <a:pt x="2796" y="97"/>
                    <a:pt x="2796" y="97"/>
                    <a:pt x="2795" y="96"/>
                  </a:cubicBezTo>
                  <a:cubicBezTo>
                    <a:pt x="2794" y="95"/>
                    <a:pt x="2793" y="94"/>
                    <a:pt x="2792" y="93"/>
                  </a:cubicBezTo>
                  <a:cubicBezTo>
                    <a:pt x="2792" y="93"/>
                    <a:pt x="2793" y="92"/>
                    <a:pt x="2793" y="91"/>
                  </a:cubicBezTo>
                  <a:cubicBezTo>
                    <a:pt x="2795" y="93"/>
                    <a:pt x="2796" y="95"/>
                    <a:pt x="2798" y="97"/>
                  </a:cubicBezTo>
                  <a:close/>
                  <a:moveTo>
                    <a:pt x="2778" y="124"/>
                  </a:moveTo>
                  <a:cubicBezTo>
                    <a:pt x="2780" y="119"/>
                    <a:pt x="2782" y="114"/>
                    <a:pt x="2783" y="109"/>
                  </a:cubicBezTo>
                  <a:cubicBezTo>
                    <a:pt x="2785" y="105"/>
                    <a:pt x="2787" y="101"/>
                    <a:pt x="2790" y="97"/>
                  </a:cubicBezTo>
                  <a:cubicBezTo>
                    <a:pt x="2790" y="98"/>
                    <a:pt x="2791" y="99"/>
                    <a:pt x="2792" y="100"/>
                  </a:cubicBezTo>
                  <a:cubicBezTo>
                    <a:pt x="2792" y="100"/>
                    <a:pt x="2793" y="101"/>
                    <a:pt x="2794" y="102"/>
                  </a:cubicBezTo>
                  <a:cubicBezTo>
                    <a:pt x="2793" y="104"/>
                    <a:pt x="2792" y="106"/>
                    <a:pt x="2790" y="108"/>
                  </a:cubicBezTo>
                  <a:cubicBezTo>
                    <a:pt x="2784" y="118"/>
                    <a:pt x="2778" y="129"/>
                    <a:pt x="2773" y="139"/>
                  </a:cubicBezTo>
                  <a:cubicBezTo>
                    <a:pt x="2775" y="134"/>
                    <a:pt x="2777" y="129"/>
                    <a:pt x="2778" y="124"/>
                  </a:cubicBezTo>
                  <a:close/>
                  <a:moveTo>
                    <a:pt x="2694" y="96"/>
                  </a:moveTo>
                  <a:cubicBezTo>
                    <a:pt x="2696" y="94"/>
                    <a:pt x="2698" y="92"/>
                    <a:pt x="2700" y="91"/>
                  </a:cubicBezTo>
                  <a:cubicBezTo>
                    <a:pt x="2701" y="90"/>
                    <a:pt x="2701" y="90"/>
                    <a:pt x="2702" y="90"/>
                  </a:cubicBezTo>
                  <a:cubicBezTo>
                    <a:pt x="2699" y="93"/>
                    <a:pt x="2695" y="96"/>
                    <a:pt x="2692" y="99"/>
                  </a:cubicBezTo>
                  <a:cubicBezTo>
                    <a:pt x="2691" y="99"/>
                    <a:pt x="2691" y="99"/>
                    <a:pt x="2691" y="98"/>
                  </a:cubicBezTo>
                  <a:cubicBezTo>
                    <a:pt x="2692" y="98"/>
                    <a:pt x="2693" y="97"/>
                    <a:pt x="2694" y="96"/>
                  </a:cubicBezTo>
                  <a:close/>
                  <a:moveTo>
                    <a:pt x="2677" y="128"/>
                  </a:moveTo>
                  <a:cubicBezTo>
                    <a:pt x="2680" y="125"/>
                    <a:pt x="2682" y="122"/>
                    <a:pt x="2685" y="119"/>
                  </a:cubicBezTo>
                  <a:cubicBezTo>
                    <a:pt x="2686" y="122"/>
                    <a:pt x="2687" y="125"/>
                    <a:pt x="2687" y="128"/>
                  </a:cubicBezTo>
                  <a:cubicBezTo>
                    <a:pt x="2689" y="131"/>
                    <a:pt x="2690" y="135"/>
                    <a:pt x="2692" y="139"/>
                  </a:cubicBezTo>
                  <a:cubicBezTo>
                    <a:pt x="2695" y="144"/>
                    <a:pt x="2697" y="148"/>
                    <a:pt x="2700" y="152"/>
                  </a:cubicBezTo>
                  <a:cubicBezTo>
                    <a:pt x="2698" y="152"/>
                    <a:pt x="2696" y="152"/>
                    <a:pt x="2694" y="152"/>
                  </a:cubicBezTo>
                  <a:cubicBezTo>
                    <a:pt x="2693" y="152"/>
                    <a:pt x="2692" y="151"/>
                    <a:pt x="2691" y="151"/>
                  </a:cubicBezTo>
                  <a:cubicBezTo>
                    <a:pt x="2690" y="150"/>
                    <a:pt x="2689" y="149"/>
                    <a:pt x="2687" y="148"/>
                  </a:cubicBezTo>
                  <a:cubicBezTo>
                    <a:pt x="2685" y="147"/>
                    <a:pt x="2684" y="147"/>
                    <a:pt x="2682" y="146"/>
                  </a:cubicBezTo>
                  <a:cubicBezTo>
                    <a:pt x="2681" y="145"/>
                    <a:pt x="2679" y="144"/>
                    <a:pt x="2678" y="144"/>
                  </a:cubicBezTo>
                  <a:cubicBezTo>
                    <a:pt x="2675" y="142"/>
                    <a:pt x="2675" y="142"/>
                    <a:pt x="2675" y="142"/>
                  </a:cubicBezTo>
                  <a:cubicBezTo>
                    <a:pt x="2674" y="142"/>
                    <a:pt x="2674" y="142"/>
                    <a:pt x="2673" y="142"/>
                  </a:cubicBezTo>
                  <a:cubicBezTo>
                    <a:pt x="2672" y="141"/>
                    <a:pt x="2670" y="140"/>
                    <a:pt x="2668" y="138"/>
                  </a:cubicBezTo>
                  <a:cubicBezTo>
                    <a:pt x="2671" y="135"/>
                    <a:pt x="2674" y="131"/>
                    <a:pt x="2677" y="128"/>
                  </a:cubicBezTo>
                  <a:close/>
                  <a:moveTo>
                    <a:pt x="2658" y="150"/>
                  </a:moveTo>
                  <a:cubicBezTo>
                    <a:pt x="2660" y="147"/>
                    <a:pt x="2662" y="145"/>
                    <a:pt x="2664" y="143"/>
                  </a:cubicBezTo>
                  <a:cubicBezTo>
                    <a:pt x="2665" y="144"/>
                    <a:pt x="2667" y="146"/>
                    <a:pt x="2669" y="148"/>
                  </a:cubicBezTo>
                  <a:cubicBezTo>
                    <a:pt x="2671" y="150"/>
                    <a:pt x="2674" y="152"/>
                    <a:pt x="2676" y="154"/>
                  </a:cubicBezTo>
                  <a:cubicBezTo>
                    <a:pt x="2668" y="155"/>
                    <a:pt x="2660" y="156"/>
                    <a:pt x="2652" y="156"/>
                  </a:cubicBezTo>
                  <a:cubicBezTo>
                    <a:pt x="2654" y="154"/>
                    <a:pt x="2656" y="152"/>
                    <a:pt x="2658" y="150"/>
                  </a:cubicBezTo>
                  <a:close/>
                  <a:moveTo>
                    <a:pt x="2388" y="142"/>
                  </a:moveTo>
                  <a:cubicBezTo>
                    <a:pt x="2390" y="140"/>
                    <a:pt x="2392" y="140"/>
                    <a:pt x="2394" y="139"/>
                  </a:cubicBezTo>
                  <a:cubicBezTo>
                    <a:pt x="2390" y="144"/>
                    <a:pt x="2387" y="147"/>
                    <a:pt x="2387" y="147"/>
                  </a:cubicBezTo>
                  <a:cubicBezTo>
                    <a:pt x="2387" y="147"/>
                    <a:pt x="2391" y="144"/>
                    <a:pt x="2396" y="140"/>
                  </a:cubicBezTo>
                  <a:cubicBezTo>
                    <a:pt x="2397" y="142"/>
                    <a:pt x="2397" y="144"/>
                    <a:pt x="2398" y="146"/>
                  </a:cubicBezTo>
                  <a:cubicBezTo>
                    <a:pt x="2400" y="153"/>
                    <a:pt x="2402" y="162"/>
                    <a:pt x="2406" y="170"/>
                  </a:cubicBezTo>
                  <a:cubicBezTo>
                    <a:pt x="2409" y="176"/>
                    <a:pt x="2413" y="182"/>
                    <a:pt x="2416" y="188"/>
                  </a:cubicBezTo>
                  <a:cubicBezTo>
                    <a:pt x="2411" y="188"/>
                    <a:pt x="2407" y="189"/>
                    <a:pt x="2402" y="190"/>
                  </a:cubicBezTo>
                  <a:cubicBezTo>
                    <a:pt x="2402" y="188"/>
                    <a:pt x="2401" y="187"/>
                    <a:pt x="2401" y="185"/>
                  </a:cubicBezTo>
                  <a:cubicBezTo>
                    <a:pt x="2399" y="179"/>
                    <a:pt x="2396" y="173"/>
                    <a:pt x="2394" y="168"/>
                  </a:cubicBezTo>
                  <a:cubicBezTo>
                    <a:pt x="2394" y="168"/>
                    <a:pt x="2394" y="167"/>
                    <a:pt x="2395" y="167"/>
                  </a:cubicBezTo>
                  <a:cubicBezTo>
                    <a:pt x="2397" y="165"/>
                    <a:pt x="2397" y="165"/>
                    <a:pt x="2397" y="165"/>
                  </a:cubicBezTo>
                  <a:cubicBezTo>
                    <a:pt x="2394" y="164"/>
                    <a:pt x="2394" y="164"/>
                    <a:pt x="2394" y="164"/>
                  </a:cubicBezTo>
                  <a:cubicBezTo>
                    <a:pt x="2393" y="163"/>
                    <a:pt x="2392" y="163"/>
                    <a:pt x="2391" y="163"/>
                  </a:cubicBezTo>
                  <a:cubicBezTo>
                    <a:pt x="2388" y="157"/>
                    <a:pt x="2385" y="152"/>
                    <a:pt x="2383" y="148"/>
                  </a:cubicBezTo>
                  <a:cubicBezTo>
                    <a:pt x="2383" y="148"/>
                    <a:pt x="2382" y="147"/>
                    <a:pt x="2382" y="146"/>
                  </a:cubicBezTo>
                  <a:cubicBezTo>
                    <a:pt x="2384" y="144"/>
                    <a:pt x="2386" y="143"/>
                    <a:pt x="2388" y="142"/>
                  </a:cubicBezTo>
                  <a:close/>
                  <a:moveTo>
                    <a:pt x="2363" y="192"/>
                  </a:moveTo>
                  <a:cubicBezTo>
                    <a:pt x="2366" y="190"/>
                    <a:pt x="2368" y="187"/>
                    <a:pt x="2370" y="185"/>
                  </a:cubicBezTo>
                  <a:cubicBezTo>
                    <a:pt x="2373" y="183"/>
                    <a:pt x="2376" y="180"/>
                    <a:pt x="2379" y="178"/>
                  </a:cubicBezTo>
                  <a:cubicBezTo>
                    <a:pt x="2380" y="177"/>
                    <a:pt x="2380" y="177"/>
                    <a:pt x="2381" y="176"/>
                  </a:cubicBezTo>
                  <a:cubicBezTo>
                    <a:pt x="2381" y="176"/>
                    <a:pt x="2382" y="176"/>
                    <a:pt x="2383" y="175"/>
                  </a:cubicBezTo>
                  <a:cubicBezTo>
                    <a:pt x="2384" y="175"/>
                    <a:pt x="2385" y="174"/>
                    <a:pt x="2386" y="173"/>
                  </a:cubicBezTo>
                  <a:cubicBezTo>
                    <a:pt x="2386" y="174"/>
                    <a:pt x="2386" y="174"/>
                    <a:pt x="2386" y="174"/>
                  </a:cubicBezTo>
                  <a:cubicBezTo>
                    <a:pt x="2385" y="176"/>
                    <a:pt x="2385" y="177"/>
                    <a:pt x="2385" y="177"/>
                  </a:cubicBezTo>
                  <a:cubicBezTo>
                    <a:pt x="2385" y="177"/>
                    <a:pt x="2385" y="177"/>
                    <a:pt x="2386" y="175"/>
                  </a:cubicBezTo>
                  <a:cubicBezTo>
                    <a:pt x="2387" y="179"/>
                    <a:pt x="2388" y="183"/>
                    <a:pt x="2388" y="187"/>
                  </a:cubicBezTo>
                  <a:cubicBezTo>
                    <a:pt x="2389" y="189"/>
                    <a:pt x="2389" y="191"/>
                    <a:pt x="2389" y="192"/>
                  </a:cubicBezTo>
                  <a:cubicBezTo>
                    <a:pt x="2378" y="195"/>
                    <a:pt x="2366" y="197"/>
                    <a:pt x="2356" y="198"/>
                  </a:cubicBezTo>
                  <a:cubicBezTo>
                    <a:pt x="2358" y="196"/>
                    <a:pt x="2361" y="194"/>
                    <a:pt x="2363" y="192"/>
                  </a:cubicBezTo>
                  <a:close/>
                  <a:moveTo>
                    <a:pt x="2379" y="149"/>
                  </a:moveTo>
                  <a:cubicBezTo>
                    <a:pt x="2379" y="148"/>
                    <a:pt x="2380" y="148"/>
                    <a:pt x="2381" y="147"/>
                  </a:cubicBezTo>
                  <a:cubicBezTo>
                    <a:pt x="2381" y="148"/>
                    <a:pt x="2381" y="148"/>
                    <a:pt x="2381" y="149"/>
                  </a:cubicBezTo>
                  <a:cubicBezTo>
                    <a:pt x="2382" y="153"/>
                    <a:pt x="2383" y="159"/>
                    <a:pt x="2384" y="165"/>
                  </a:cubicBezTo>
                  <a:cubicBezTo>
                    <a:pt x="2384" y="166"/>
                    <a:pt x="2383" y="166"/>
                    <a:pt x="2383" y="166"/>
                  </a:cubicBezTo>
                  <a:cubicBezTo>
                    <a:pt x="2380" y="168"/>
                    <a:pt x="2377" y="170"/>
                    <a:pt x="2375" y="171"/>
                  </a:cubicBezTo>
                  <a:cubicBezTo>
                    <a:pt x="2373" y="172"/>
                    <a:pt x="2372" y="173"/>
                    <a:pt x="2370" y="175"/>
                  </a:cubicBezTo>
                  <a:cubicBezTo>
                    <a:pt x="2365" y="178"/>
                    <a:pt x="2360" y="181"/>
                    <a:pt x="2354" y="184"/>
                  </a:cubicBezTo>
                  <a:cubicBezTo>
                    <a:pt x="2347" y="188"/>
                    <a:pt x="2340" y="192"/>
                    <a:pt x="2333" y="198"/>
                  </a:cubicBezTo>
                  <a:cubicBezTo>
                    <a:pt x="2330" y="199"/>
                    <a:pt x="2328" y="201"/>
                    <a:pt x="2326" y="203"/>
                  </a:cubicBezTo>
                  <a:cubicBezTo>
                    <a:pt x="2324" y="204"/>
                    <a:pt x="2322" y="204"/>
                    <a:pt x="2320" y="204"/>
                  </a:cubicBezTo>
                  <a:cubicBezTo>
                    <a:pt x="2325" y="199"/>
                    <a:pt x="2330" y="194"/>
                    <a:pt x="2335" y="188"/>
                  </a:cubicBezTo>
                  <a:cubicBezTo>
                    <a:pt x="2339" y="185"/>
                    <a:pt x="2342" y="181"/>
                    <a:pt x="2346" y="178"/>
                  </a:cubicBezTo>
                  <a:cubicBezTo>
                    <a:pt x="2350" y="174"/>
                    <a:pt x="2354" y="170"/>
                    <a:pt x="2357" y="166"/>
                  </a:cubicBezTo>
                  <a:cubicBezTo>
                    <a:pt x="2363" y="159"/>
                    <a:pt x="2371" y="154"/>
                    <a:pt x="2379" y="149"/>
                  </a:cubicBezTo>
                  <a:close/>
                  <a:moveTo>
                    <a:pt x="2143" y="178"/>
                  </a:moveTo>
                  <a:cubicBezTo>
                    <a:pt x="2146" y="185"/>
                    <a:pt x="2148" y="192"/>
                    <a:pt x="2150" y="198"/>
                  </a:cubicBezTo>
                  <a:cubicBezTo>
                    <a:pt x="2151" y="202"/>
                    <a:pt x="2152" y="205"/>
                    <a:pt x="2153" y="208"/>
                  </a:cubicBezTo>
                  <a:cubicBezTo>
                    <a:pt x="2152" y="207"/>
                    <a:pt x="2151" y="207"/>
                    <a:pt x="2149" y="207"/>
                  </a:cubicBezTo>
                  <a:cubicBezTo>
                    <a:pt x="2149" y="206"/>
                    <a:pt x="2149" y="205"/>
                    <a:pt x="2149" y="204"/>
                  </a:cubicBezTo>
                  <a:cubicBezTo>
                    <a:pt x="2148" y="199"/>
                    <a:pt x="2146" y="194"/>
                    <a:pt x="2144" y="188"/>
                  </a:cubicBezTo>
                  <a:cubicBezTo>
                    <a:pt x="2142" y="183"/>
                    <a:pt x="2140" y="177"/>
                    <a:pt x="2138" y="172"/>
                  </a:cubicBezTo>
                  <a:cubicBezTo>
                    <a:pt x="2138" y="171"/>
                    <a:pt x="2138" y="171"/>
                    <a:pt x="2139" y="171"/>
                  </a:cubicBezTo>
                  <a:cubicBezTo>
                    <a:pt x="2139" y="170"/>
                    <a:pt x="2139" y="169"/>
                    <a:pt x="2140" y="169"/>
                  </a:cubicBezTo>
                  <a:cubicBezTo>
                    <a:pt x="2141" y="171"/>
                    <a:pt x="2142" y="175"/>
                    <a:pt x="2143" y="178"/>
                  </a:cubicBezTo>
                  <a:close/>
                  <a:moveTo>
                    <a:pt x="2120" y="205"/>
                  </a:moveTo>
                  <a:cubicBezTo>
                    <a:pt x="2120" y="204"/>
                    <a:pt x="2119" y="203"/>
                    <a:pt x="2119" y="202"/>
                  </a:cubicBezTo>
                  <a:cubicBezTo>
                    <a:pt x="2119" y="201"/>
                    <a:pt x="2119" y="201"/>
                    <a:pt x="2120" y="201"/>
                  </a:cubicBezTo>
                  <a:cubicBezTo>
                    <a:pt x="2121" y="199"/>
                    <a:pt x="2122" y="197"/>
                    <a:pt x="2123" y="195"/>
                  </a:cubicBezTo>
                  <a:cubicBezTo>
                    <a:pt x="2125" y="192"/>
                    <a:pt x="2128" y="188"/>
                    <a:pt x="2130" y="184"/>
                  </a:cubicBezTo>
                  <a:cubicBezTo>
                    <a:pt x="2131" y="184"/>
                    <a:pt x="2131" y="183"/>
                    <a:pt x="2131" y="183"/>
                  </a:cubicBezTo>
                  <a:cubicBezTo>
                    <a:pt x="2131" y="185"/>
                    <a:pt x="2131" y="188"/>
                    <a:pt x="2131" y="191"/>
                  </a:cubicBezTo>
                  <a:cubicBezTo>
                    <a:pt x="2132" y="197"/>
                    <a:pt x="2133" y="202"/>
                    <a:pt x="2134" y="206"/>
                  </a:cubicBezTo>
                  <a:cubicBezTo>
                    <a:pt x="2129" y="206"/>
                    <a:pt x="2125" y="206"/>
                    <a:pt x="2120" y="205"/>
                  </a:cubicBezTo>
                  <a:close/>
                  <a:moveTo>
                    <a:pt x="1945" y="195"/>
                  </a:moveTo>
                  <a:cubicBezTo>
                    <a:pt x="1948" y="192"/>
                    <a:pt x="1951" y="189"/>
                    <a:pt x="1954" y="185"/>
                  </a:cubicBezTo>
                  <a:cubicBezTo>
                    <a:pt x="1955" y="183"/>
                    <a:pt x="1957" y="181"/>
                    <a:pt x="1959" y="178"/>
                  </a:cubicBezTo>
                  <a:cubicBezTo>
                    <a:pt x="1956" y="184"/>
                    <a:pt x="1954" y="190"/>
                    <a:pt x="1952" y="196"/>
                  </a:cubicBezTo>
                  <a:cubicBezTo>
                    <a:pt x="1950" y="195"/>
                    <a:pt x="1947" y="195"/>
                    <a:pt x="1945" y="195"/>
                  </a:cubicBezTo>
                  <a:close/>
                  <a:moveTo>
                    <a:pt x="1970" y="187"/>
                  </a:moveTo>
                  <a:cubicBezTo>
                    <a:pt x="1971" y="190"/>
                    <a:pt x="1972" y="193"/>
                    <a:pt x="1973" y="196"/>
                  </a:cubicBezTo>
                  <a:cubicBezTo>
                    <a:pt x="1973" y="196"/>
                    <a:pt x="1973" y="197"/>
                    <a:pt x="1973" y="197"/>
                  </a:cubicBezTo>
                  <a:cubicBezTo>
                    <a:pt x="1971" y="197"/>
                    <a:pt x="1969" y="197"/>
                    <a:pt x="1967" y="196"/>
                  </a:cubicBezTo>
                  <a:cubicBezTo>
                    <a:pt x="1968" y="194"/>
                    <a:pt x="1969" y="190"/>
                    <a:pt x="1970" y="187"/>
                  </a:cubicBezTo>
                  <a:close/>
                  <a:moveTo>
                    <a:pt x="1987" y="191"/>
                  </a:moveTo>
                  <a:cubicBezTo>
                    <a:pt x="1985" y="185"/>
                    <a:pt x="1982" y="178"/>
                    <a:pt x="1980" y="171"/>
                  </a:cubicBezTo>
                  <a:cubicBezTo>
                    <a:pt x="1980" y="170"/>
                    <a:pt x="1979" y="169"/>
                    <a:pt x="1979" y="168"/>
                  </a:cubicBezTo>
                  <a:cubicBezTo>
                    <a:pt x="1981" y="165"/>
                    <a:pt x="1982" y="162"/>
                    <a:pt x="1984" y="159"/>
                  </a:cubicBezTo>
                  <a:cubicBezTo>
                    <a:pt x="1986" y="156"/>
                    <a:pt x="1987" y="153"/>
                    <a:pt x="1989" y="150"/>
                  </a:cubicBezTo>
                  <a:cubicBezTo>
                    <a:pt x="1989" y="153"/>
                    <a:pt x="1989" y="155"/>
                    <a:pt x="1989" y="158"/>
                  </a:cubicBezTo>
                  <a:cubicBezTo>
                    <a:pt x="1989" y="171"/>
                    <a:pt x="1988" y="186"/>
                    <a:pt x="1989" y="197"/>
                  </a:cubicBezTo>
                  <a:cubicBezTo>
                    <a:pt x="1989" y="197"/>
                    <a:pt x="1990" y="198"/>
                    <a:pt x="1990" y="198"/>
                  </a:cubicBezTo>
                  <a:cubicBezTo>
                    <a:pt x="1989" y="198"/>
                    <a:pt x="1989" y="198"/>
                    <a:pt x="1989" y="198"/>
                  </a:cubicBezTo>
                  <a:cubicBezTo>
                    <a:pt x="1989" y="196"/>
                    <a:pt x="1988" y="193"/>
                    <a:pt x="1987" y="191"/>
                  </a:cubicBezTo>
                  <a:close/>
                  <a:moveTo>
                    <a:pt x="2005" y="199"/>
                  </a:moveTo>
                  <a:cubicBezTo>
                    <a:pt x="2005" y="196"/>
                    <a:pt x="2006" y="192"/>
                    <a:pt x="2006" y="188"/>
                  </a:cubicBezTo>
                  <a:cubicBezTo>
                    <a:pt x="2007" y="187"/>
                    <a:pt x="2007" y="185"/>
                    <a:pt x="2007" y="184"/>
                  </a:cubicBezTo>
                  <a:cubicBezTo>
                    <a:pt x="2008" y="186"/>
                    <a:pt x="2008" y="188"/>
                    <a:pt x="2009" y="189"/>
                  </a:cubicBezTo>
                  <a:cubicBezTo>
                    <a:pt x="2010" y="193"/>
                    <a:pt x="2012" y="196"/>
                    <a:pt x="2014" y="199"/>
                  </a:cubicBezTo>
                  <a:cubicBezTo>
                    <a:pt x="2011" y="199"/>
                    <a:pt x="2008" y="199"/>
                    <a:pt x="2005" y="199"/>
                  </a:cubicBezTo>
                  <a:close/>
                  <a:moveTo>
                    <a:pt x="2008" y="129"/>
                  </a:moveTo>
                  <a:cubicBezTo>
                    <a:pt x="2009" y="128"/>
                    <a:pt x="2010" y="128"/>
                    <a:pt x="2011" y="128"/>
                  </a:cubicBezTo>
                  <a:cubicBezTo>
                    <a:pt x="2011" y="129"/>
                    <a:pt x="2012" y="129"/>
                    <a:pt x="2012" y="130"/>
                  </a:cubicBezTo>
                  <a:cubicBezTo>
                    <a:pt x="2009" y="133"/>
                    <a:pt x="2007" y="137"/>
                    <a:pt x="2005" y="141"/>
                  </a:cubicBezTo>
                  <a:cubicBezTo>
                    <a:pt x="2005" y="142"/>
                    <a:pt x="2005" y="142"/>
                    <a:pt x="2005" y="142"/>
                  </a:cubicBezTo>
                  <a:cubicBezTo>
                    <a:pt x="2004" y="138"/>
                    <a:pt x="2003" y="136"/>
                    <a:pt x="2004" y="134"/>
                  </a:cubicBezTo>
                  <a:cubicBezTo>
                    <a:pt x="2005" y="133"/>
                    <a:pt x="2005" y="133"/>
                    <a:pt x="2005" y="133"/>
                  </a:cubicBezTo>
                  <a:cubicBezTo>
                    <a:pt x="2005" y="133"/>
                    <a:pt x="2005" y="133"/>
                    <a:pt x="2004" y="133"/>
                  </a:cubicBezTo>
                  <a:cubicBezTo>
                    <a:pt x="2003" y="133"/>
                    <a:pt x="2003" y="133"/>
                    <a:pt x="2003" y="133"/>
                  </a:cubicBezTo>
                  <a:cubicBezTo>
                    <a:pt x="2003" y="133"/>
                    <a:pt x="2003" y="133"/>
                    <a:pt x="2003" y="133"/>
                  </a:cubicBezTo>
                  <a:cubicBezTo>
                    <a:pt x="2002" y="135"/>
                    <a:pt x="2001" y="138"/>
                    <a:pt x="2000" y="143"/>
                  </a:cubicBezTo>
                  <a:cubicBezTo>
                    <a:pt x="2000" y="146"/>
                    <a:pt x="2000" y="149"/>
                    <a:pt x="2001" y="153"/>
                  </a:cubicBezTo>
                  <a:cubicBezTo>
                    <a:pt x="2001" y="153"/>
                    <a:pt x="2001" y="153"/>
                    <a:pt x="2000" y="153"/>
                  </a:cubicBezTo>
                  <a:cubicBezTo>
                    <a:pt x="2000" y="156"/>
                    <a:pt x="1999" y="159"/>
                    <a:pt x="1998" y="161"/>
                  </a:cubicBezTo>
                  <a:cubicBezTo>
                    <a:pt x="1998" y="160"/>
                    <a:pt x="1998" y="158"/>
                    <a:pt x="1998" y="157"/>
                  </a:cubicBezTo>
                  <a:cubicBezTo>
                    <a:pt x="1996" y="152"/>
                    <a:pt x="1995" y="147"/>
                    <a:pt x="1995" y="142"/>
                  </a:cubicBezTo>
                  <a:cubicBezTo>
                    <a:pt x="1999" y="136"/>
                    <a:pt x="2004" y="132"/>
                    <a:pt x="2008" y="129"/>
                  </a:cubicBezTo>
                  <a:close/>
                  <a:moveTo>
                    <a:pt x="1993" y="130"/>
                  </a:moveTo>
                  <a:cubicBezTo>
                    <a:pt x="1993" y="130"/>
                    <a:pt x="1993" y="130"/>
                    <a:pt x="1993" y="130"/>
                  </a:cubicBezTo>
                  <a:cubicBezTo>
                    <a:pt x="1993" y="131"/>
                    <a:pt x="1993" y="131"/>
                    <a:pt x="1993" y="131"/>
                  </a:cubicBezTo>
                  <a:cubicBezTo>
                    <a:pt x="1993" y="131"/>
                    <a:pt x="1993" y="130"/>
                    <a:pt x="1993" y="130"/>
                  </a:cubicBezTo>
                  <a:close/>
                  <a:moveTo>
                    <a:pt x="1924" y="189"/>
                  </a:moveTo>
                  <a:cubicBezTo>
                    <a:pt x="1929" y="182"/>
                    <a:pt x="1935" y="174"/>
                    <a:pt x="1941" y="167"/>
                  </a:cubicBezTo>
                  <a:cubicBezTo>
                    <a:pt x="1944" y="163"/>
                    <a:pt x="1948" y="160"/>
                    <a:pt x="1952" y="156"/>
                  </a:cubicBezTo>
                  <a:cubicBezTo>
                    <a:pt x="1956" y="150"/>
                    <a:pt x="1956" y="150"/>
                    <a:pt x="1956" y="150"/>
                  </a:cubicBezTo>
                  <a:cubicBezTo>
                    <a:pt x="1958" y="148"/>
                    <a:pt x="1959" y="147"/>
                    <a:pt x="1961" y="145"/>
                  </a:cubicBezTo>
                  <a:cubicBezTo>
                    <a:pt x="1962" y="145"/>
                    <a:pt x="1963" y="144"/>
                    <a:pt x="1964" y="143"/>
                  </a:cubicBezTo>
                  <a:cubicBezTo>
                    <a:pt x="1964" y="145"/>
                    <a:pt x="1965" y="148"/>
                    <a:pt x="1965" y="150"/>
                  </a:cubicBezTo>
                  <a:cubicBezTo>
                    <a:pt x="1965" y="151"/>
                    <a:pt x="1965" y="152"/>
                    <a:pt x="1965" y="154"/>
                  </a:cubicBezTo>
                  <a:cubicBezTo>
                    <a:pt x="1962" y="157"/>
                    <a:pt x="1958" y="160"/>
                    <a:pt x="1955" y="164"/>
                  </a:cubicBezTo>
                  <a:cubicBezTo>
                    <a:pt x="1951" y="168"/>
                    <a:pt x="1947" y="173"/>
                    <a:pt x="1944" y="176"/>
                  </a:cubicBezTo>
                  <a:cubicBezTo>
                    <a:pt x="1938" y="182"/>
                    <a:pt x="1932" y="188"/>
                    <a:pt x="1926" y="194"/>
                  </a:cubicBezTo>
                  <a:cubicBezTo>
                    <a:pt x="1924" y="194"/>
                    <a:pt x="1922" y="194"/>
                    <a:pt x="1920" y="193"/>
                  </a:cubicBezTo>
                  <a:cubicBezTo>
                    <a:pt x="1921" y="192"/>
                    <a:pt x="1923" y="190"/>
                    <a:pt x="1924" y="189"/>
                  </a:cubicBezTo>
                  <a:close/>
                  <a:moveTo>
                    <a:pt x="1670" y="168"/>
                  </a:moveTo>
                  <a:cubicBezTo>
                    <a:pt x="1671" y="166"/>
                    <a:pt x="1673" y="164"/>
                    <a:pt x="1675" y="162"/>
                  </a:cubicBezTo>
                  <a:cubicBezTo>
                    <a:pt x="1677" y="159"/>
                    <a:pt x="1681" y="155"/>
                    <a:pt x="1684" y="151"/>
                  </a:cubicBezTo>
                  <a:cubicBezTo>
                    <a:pt x="1685" y="153"/>
                    <a:pt x="1686" y="155"/>
                    <a:pt x="1687" y="157"/>
                  </a:cubicBezTo>
                  <a:cubicBezTo>
                    <a:pt x="1687" y="158"/>
                    <a:pt x="1687" y="158"/>
                    <a:pt x="1687" y="159"/>
                  </a:cubicBezTo>
                  <a:cubicBezTo>
                    <a:pt x="1687" y="160"/>
                    <a:pt x="1686" y="160"/>
                    <a:pt x="1686" y="161"/>
                  </a:cubicBezTo>
                  <a:cubicBezTo>
                    <a:pt x="1684" y="164"/>
                    <a:pt x="1682" y="167"/>
                    <a:pt x="1681" y="170"/>
                  </a:cubicBezTo>
                  <a:cubicBezTo>
                    <a:pt x="1677" y="169"/>
                    <a:pt x="1674" y="169"/>
                    <a:pt x="1670" y="168"/>
                  </a:cubicBezTo>
                  <a:close/>
                  <a:moveTo>
                    <a:pt x="1624" y="143"/>
                  </a:moveTo>
                  <a:cubicBezTo>
                    <a:pt x="1623" y="146"/>
                    <a:pt x="1623" y="148"/>
                    <a:pt x="1623" y="150"/>
                  </a:cubicBezTo>
                  <a:cubicBezTo>
                    <a:pt x="1623" y="153"/>
                    <a:pt x="1623" y="155"/>
                    <a:pt x="1624" y="157"/>
                  </a:cubicBezTo>
                  <a:cubicBezTo>
                    <a:pt x="1620" y="156"/>
                    <a:pt x="1617" y="156"/>
                    <a:pt x="1614" y="155"/>
                  </a:cubicBezTo>
                  <a:cubicBezTo>
                    <a:pt x="1617" y="151"/>
                    <a:pt x="1620" y="147"/>
                    <a:pt x="1624" y="143"/>
                  </a:cubicBezTo>
                  <a:close/>
                  <a:moveTo>
                    <a:pt x="1829" y="142"/>
                  </a:moveTo>
                  <a:cubicBezTo>
                    <a:pt x="1829" y="143"/>
                    <a:pt x="1828" y="143"/>
                    <a:pt x="1828" y="144"/>
                  </a:cubicBezTo>
                  <a:cubicBezTo>
                    <a:pt x="1828" y="144"/>
                    <a:pt x="1828" y="143"/>
                    <a:pt x="1828" y="142"/>
                  </a:cubicBezTo>
                  <a:cubicBezTo>
                    <a:pt x="1828" y="142"/>
                    <a:pt x="1828" y="142"/>
                    <a:pt x="1828" y="142"/>
                  </a:cubicBezTo>
                  <a:cubicBezTo>
                    <a:pt x="1829" y="141"/>
                    <a:pt x="1829" y="141"/>
                    <a:pt x="1830" y="140"/>
                  </a:cubicBezTo>
                  <a:cubicBezTo>
                    <a:pt x="1829" y="141"/>
                    <a:pt x="1829" y="141"/>
                    <a:pt x="1829" y="142"/>
                  </a:cubicBezTo>
                  <a:close/>
                  <a:moveTo>
                    <a:pt x="1775" y="183"/>
                  </a:moveTo>
                  <a:cubicBezTo>
                    <a:pt x="1775" y="183"/>
                    <a:pt x="1775" y="183"/>
                    <a:pt x="1775" y="183"/>
                  </a:cubicBezTo>
                  <a:cubicBezTo>
                    <a:pt x="1775" y="183"/>
                    <a:pt x="1775" y="183"/>
                    <a:pt x="1775" y="183"/>
                  </a:cubicBezTo>
                  <a:cubicBezTo>
                    <a:pt x="1775" y="183"/>
                    <a:pt x="1775" y="183"/>
                    <a:pt x="1775" y="183"/>
                  </a:cubicBezTo>
                  <a:close/>
                  <a:moveTo>
                    <a:pt x="1751" y="159"/>
                  </a:moveTo>
                  <a:cubicBezTo>
                    <a:pt x="1751" y="158"/>
                    <a:pt x="1751" y="157"/>
                    <a:pt x="1750" y="157"/>
                  </a:cubicBezTo>
                  <a:cubicBezTo>
                    <a:pt x="1751" y="156"/>
                    <a:pt x="1751" y="156"/>
                    <a:pt x="1751" y="155"/>
                  </a:cubicBezTo>
                  <a:cubicBezTo>
                    <a:pt x="1751" y="156"/>
                    <a:pt x="1751" y="158"/>
                    <a:pt x="1751" y="159"/>
                  </a:cubicBezTo>
                  <a:close/>
                  <a:moveTo>
                    <a:pt x="1741" y="174"/>
                  </a:moveTo>
                  <a:cubicBezTo>
                    <a:pt x="1740" y="174"/>
                    <a:pt x="1740" y="174"/>
                    <a:pt x="1739" y="175"/>
                  </a:cubicBezTo>
                  <a:cubicBezTo>
                    <a:pt x="1739" y="174"/>
                    <a:pt x="1740" y="173"/>
                    <a:pt x="1741" y="173"/>
                  </a:cubicBezTo>
                  <a:cubicBezTo>
                    <a:pt x="1741" y="173"/>
                    <a:pt x="1741" y="173"/>
                    <a:pt x="1741" y="174"/>
                  </a:cubicBezTo>
                  <a:close/>
                  <a:moveTo>
                    <a:pt x="1805" y="185"/>
                  </a:moveTo>
                  <a:cubicBezTo>
                    <a:pt x="1805" y="185"/>
                    <a:pt x="1805" y="185"/>
                    <a:pt x="1805" y="185"/>
                  </a:cubicBezTo>
                  <a:cubicBezTo>
                    <a:pt x="1805" y="182"/>
                    <a:pt x="1805" y="180"/>
                    <a:pt x="1805" y="177"/>
                  </a:cubicBezTo>
                  <a:cubicBezTo>
                    <a:pt x="1806" y="175"/>
                    <a:pt x="1808" y="172"/>
                    <a:pt x="1809" y="170"/>
                  </a:cubicBezTo>
                  <a:cubicBezTo>
                    <a:pt x="1811" y="167"/>
                    <a:pt x="1813" y="164"/>
                    <a:pt x="1815" y="161"/>
                  </a:cubicBezTo>
                  <a:cubicBezTo>
                    <a:pt x="1815" y="162"/>
                    <a:pt x="1815" y="163"/>
                    <a:pt x="1815" y="164"/>
                  </a:cubicBezTo>
                  <a:cubicBezTo>
                    <a:pt x="1815" y="170"/>
                    <a:pt x="1817" y="176"/>
                    <a:pt x="1819" y="180"/>
                  </a:cubicBezTo>
                  <a:cubicBezTo>
                    <a:pt x="1816" y="182"/>
                    <a:pt x="1814" y="184"/>
                    <a:pt x="1811" y="186"/>
                  </a:cubicBezTo>
                  <a:cubicBezTo>
                    <a:pt x="1809" y="186"/>
                    <a:pt x="1807" y="185"/>
                    <a:pt x="1805" y="185"/>
                  </a:cubicBezTo>
                  <a:close/>
                  <a:moveTo>
                    <a:pt x="1839" y="121"/>
                  </a:moveTo>
                  <a:cubicBezTo>
                    <a:pt x="1839" y="120"/>
                    <a:pt x="1839" y="119"/>
                    <a:pt x="1839" y="118"/>
                  </a:cubicBezTo>
                  <a:cubicBezTo>
                    <a:pt x="1839" y="119"/>
                    <a:pt x="1839" y="119"/>
                    <a:pt x="1839" y="120"/>
                  </a:cubicBezTo>
                  <a:cubicBezTo>
                    <a:pt x="1839" y="120"/>
                    <a:pt x="1839" y="120"/>
                    <a:pt x="1839" y="121"/>
                  </a:cubicBezTo>
                  <a:close/>
                  <a:moveTo>
                    <a:pt x="1817" y="115"/>
                  </a:moveTo>
                  <a:cubicBezTo>
                    <a:pt x="1816" y="120"/>
                    <a:pt x="1816" y="127"/>
                    <a:pt x="1815" y="134"/>
                  </a:cubicBezTo>
                  <a:cubicBezTo>
                    <a:pt x="1815" y="135"/>
                    <a:pt x="1815" y="136"/>
                    <a:pt x="1815" y="137"/>
                  </a:cubicBezTo>
                  <a:cubicBezTo>
                    <a:pt x="1812" y="139"/>
                    <a:pt x="1809" y="141"/>
                    <a:pt x="1806" y="143"/>
                  </a:cubicBezTo>
                  <a:cubicBezTo>
                    <a:pt x="1806" y="143"/>
                    <a:pt x="1805" y="143"/>
                    <a:pt x="1805" y="144"/>
                  </a:cubicBezTo>
                  <a:cubicBezTo>
                    <a:pt x="1805" y="141"/>
                    <a:pt x="1805" y="138"/>
                    <a:pt x="1806" y="135"/>
                  </a:cubicBezTo>
                  <a:cubicBezTo>
                    <a:pt x="1808" y="130"/>
                    <a:pt x="1812" y="125"/>
                    <a:pt x="1814" y="120"/>
                  </a:cubicBezTo>
                  <a:cubicBezTo>
                    <a:pt x="1815" y="118"/>
                    <a:pt x="1816" y="117"/>
                    <a:pt x="1817" y="115"/>
                  </a:cubicBezTo>
                  <a:close/>
                  <a:moveTo>
                    <a:pt x="1761" y="115"/>
                  </a:moveTo>
                  <a:cubicBezTo>
                    <a:pt x="1760" y="116"/>
                    <a:pt x="1760" y="116"/>
                    <a:pt x="1759" y="117"/>
                  </a:cubicBezTo>
                  <a:cubicBezTo>
                    <a:pt x="1759" y="114"/>
                    <a:pt x="1758" y="112"/>
                    <a:pt x="1758" y="111"/>
                  </a:cubicBezTo>
                  <a:cubicBezTo>
                    <a:pt x="1759" y="112"/>
                    <a:pt x="1760" y="114"/>
                    <a:pt x="1761" y="115"/>
                  </a:cubicBezTo>
                  <a:close/>
                  <a:moveTo>
                    <a:pt x="1708" y="158"/>
                  </a:moveTo>
                  <a:cubicBezTo>
                    <a:pt x="1710" y="163"/>
                    <a:pt x="1711" y="169"/>
                    <a:pt x="1713" y="174"/>
                  </a:cubicBezTo>
                  <a:cubicBezTo>
                    <a:pt x="1713" y="173"/>
                    <a:pt x="1713" y="172"/>
                    <a:pt x="1712" y="172"/>
                  </a:cubicBezTo>
                  <a:cubicBezTo>
                    <a:pt x="1710" y="168"/>
                    <a:pt x="1707" y="164"/>
                    <a:pt x="1704" y="160"/>
                  </a:cubicBezTo>
                  <a:cubicBezTo>
                    <a:pt x="1705" y="158"/>
                    <a:pt x="1706" y="157"/>
                    <a:pt x="1707" y="155"/>
                  </a:cubicBezTo>
                  <a:cubicBezTo>
                    <a:pt x="1708" y="156"/>
                    <a:pt x="1708" y="157"/>
                    <a:pt x="1708" y="158"/>
                  </a:cubicBezTo>
                  <a:close/>
                  <a:moveTo>
                    <a:pt x="1703" y="140"/>
                  </a:moveTo>
                  <a:cubicBezTo>
                    <a:pt x="1703" y="140"/>
                    <a:pt x="1703" y="140"/>
                    <a:pt x="1703" y="140"/>
                  </a:cubicBezTo>
                  <a:cubicBezTo>
                    <a:pt x="1701" y="143"/>
                    <a:pt x="1698" y="145"/>
                    <a:pt x="1696" y="148"/>
                  </a:cubicBezTo>
                  <a:cubicBezTo>
                    <a:pt x="1695" y="146"/>
                    <a:pt x="1694" y="144"/>
                    <a:pt x="1693" y="142"/>
                  </a:cubicBezTo>
                  <a:cubicBezTo>
                    <a:pt x="1695" y="140"/>
                    <a:pt x="1697" y="137"/>
                    <a:pt x="1699" y="135"/>
                  </a:cubicBezTo>
                  <a:cubicBezTo>
                    <a:pt x="1700" y="134"/>
                    <a:pt x="1700" y="134"/>
                    <a:pt x="1701" y="133"/>
                  </a:cubicBezTo>
                  <a:cubicBezTo>
                    <a:pt x="1702" y="135"/>
                    <a:pt x="1702" y="137"/>
                    <a:pt x="1703" y="140"/>
                  </a:cubicBezTo>
                  <a:close/>
                  <a:moveTo>
                    <a:pt x="1697" y="117"/>
                  </a:moveTo>
                  <a:cubicBezTo>
                    <a:pt x="1698" y="119"/>
                    <a:pt x="1698" y="121"/>
                    <a:pt x="1699" y="123"/>
                  </a:cubicBezTo>
                  <a:cubicBezTo>
                    <a:pt x="1697" y="125"/>
                    <a:pt x="1695" y="126"/>
                    <a:pt x="1692" y="128"/>
                  </a:cubicBezTo>
                  <a:cubicBezTo>
                    <a:pt x="1692" y="128"/>
                    <a:pt x="1691" y="129"/>
                    <a:pt x="1691" y="129"/>
                  </a:cubicBezTo>
                  <a:cubicBezTo>
                    <a:pt x="1691" y="129"/>
                    <a:pt x="1691" y="128"/>
                    <a:pt x="1691" y="128"/>
                  </a:cubicBezTo>
                  <a:cubicBezTo>
                    <a:pt x="1693" y="124"/>
                    <a:pt x="1695" y="121"/>
                    <a:pt x="1697" y="117"/>
                  </a:cubicBezTo>
                  <a:close/>
                  <a:moveTo>
                    <a:pt x="1673" y="135"/>
                  </a:moveTo>
                  <a:cubicBezTo>
                    <a:pt x="1675" y="134"/>
                    <a:pt x="1676" y="133"/>
                    <a:pt x="1677" y="132"/>
                  </a:cubicBezTo>
                  <a:cubicBezTo>
                    <a:pt x="1673" y="137"/>
                    <a:pt x="1669" y="142"/>
                    <a:pt x="1665" y="147"/>
                  </a:cubicBezTo>
                  <a:cubicBezTo>
                    <a:pt x="1665" y="148"/>
                    <a:pt x="1665" y="148"/>
                    <a:pt x="1664" y="149"/>
                  </a:cubicBezTo>
                  <a:cubicBezTo>
                    <a:pt x="1664" y="149"/>
                    <a:pt x="1664" y="149"/>
                    <a:pt x="1664" y="149"/>
                  </a:cubicBezTo>
                  <a:cubicBezTo>
                    <a:pt x="1667" y="143"/>
                    <a:pt x="1670" y="138"/>
                    <a:pt x="1673" y="135"/>
                  </a:cubicBezTo>
                  <a:close/>
                  <a:moveTo>
                    <a:pt x="1646" y="117"/>
                  </a:moveTo>
                  <a:cubicBezTo>
                    <a:pt x="1647" y="117"/>
                    <a:pt x="1648" y="116"/>
                    <a:pt x="1649" y="115"/>
                  </a:cubicBezTo>
                  <a:cubicBezTo>
                    <a:pt x="1646" y="120"/>
                    <a:pt x="1644" y="125"/>
                    <a:pt x="1642" y="131"/>
                  </a:cubicBezTo>
                  <a:cubicBezTo>
                    <a:pt x="1641" y="133"/>
                    <a:pt x="1639" y="137"/>
                    <a:pt x="1638" y="140"/>
                  </a:cubicBezTo>
                  <a:cubicBezTo>
                    <a:pt x="1638" y="136"/>
                    <a:pt x="1638" y="131"/>
                    <a:pt x="1638" y="126"/>
                  </a:cubicBezTo>
                  <a:cubicBezTo>
                    <a:pt x="1641" y="123"/>
                    <a:pt x="1644" y="120"/>
                    <a:pt x="1646" y="117"/>
                  </a:cubicBezTo>
                  <a:close/>
                  <a:moveTo>
                    <a:pt x="1629" y="118"/>
                  </a:moveTo>
                  <a:cubicBezTo>
                    <a:pt x="1629" y="118"/>
                    <a:pt x="1629" y="119"/>
                    <a:pt x="1628" y="119"/>
                  </a:cubicBezTo>
                  <a:cubicBezTo>
                    <a:pt x="1628" y="120"/>
                    <a:pt x="1628" y="120"/>
                    <a:pt x="1628" y="121"/>
                  </a:cubicBezTo>
                  <a:cubicBezTo>
                    <a:pt x="1627" y="122"/>
                    <a:pt x="1626" y="123"/>
                    <a:pt x="1625" y="123"/>
                  </a:cubicBezTo>
                  <a:cubicBezTo>
                    <a:pt x="1627" y="121"/>
                    <a:pt x="1628" y="120"/>
                    <a:pt x="1629" y="118"/>
                  </a:cubicBezTo>
                  <a:close/>
                  <a:moveTo>
                    <a:pt x="1569" y="124"/>
                  </a:moveTo>
                  <a:cubicBezTo>
                    <a:pt x="1571" y="132"/>
                    <a:pt x="1575" y="139"/>
                    <a:pt x="1577" y="145"/>
                  </a:cubicBezTo>
                  <a:cubicBezTo>
                    <a:pt x="1578" y="145"/>
                    <a:pt x="1579" y="145"/>
                    <a:pt x="1579" y="146"/>
                  </a:cubicBezTo>
                  <a:cubicBezTo>
                    <a:pt x="1578" y="145"/>
                    <a:pt x="1577" y="145"/>
                    <a:pt x="1577" y="145"/>
                  </a:cubicBezTo>
                  <a:cubicBezTo>
                    <a:pt x="1577" y="145"/>
                    <a:pt x="1577" y="145"/>
                    <a:pt x="1577" y="145"/>
                  </a:cubicBezTo>
                  <a:cubicBezTo>
                    <a:pt x="1569" y="142"/>
                    <a:pt x="1573" y="140"/>
                    <a:pt x="1572" y="137"/>
                  </a:cubicBezTo>
                  <a:cubicBezTo>
                    <a:pt x="1572" y="134"/>
                    <a:pt x="1570" y="130"/>
                    <a:pt x="1569" y="127"/>
                  </a:cubicBezTo>
                  <a:cubicBezTo>
                    <a:pt x="1569" y="124"/>
                    <a:pt x="1567" y="121"/>
                    <a:pt x="1566" y="118"/>
                  </a:cubicBezTo>
                  <a:cubicBezTo>
                    <a:pt x="1567" y="117"/>
                    <a:pt x="1567" y="116"/>
                    <a:pt x="1568" y="115"/>
                  </a:cubicBezTo>
                  <a:cubicBezTo>
                    <a:pt x="1568" y="118"/>
                    <a:pt x="1569" y="121"/>
                    <a:pt x="1569" y="124"/>
                  </a:cubicBezTo>
                  <a:close/>
                  <a:moveTo>
                    <a:pt x="1477" y="89"/>
                  </a:moveTo>
                  <a:cubicBezTo>
                    <a:pt x="1478" y="90"/>
                    <a:pt x="1478" y="92"/>
                    <a:pt x="1478" y="94"/>
                  </a:cubicBezTo>
                  <a:cubicBezTo>
                    <a:pt x="1478" y="94"/>
                    <a:pt x="1478" y="94"/>
                    <a:pt x="1478" y="94"/>
                  </a:cubicBezTo>
                  <a:cubicBezTo>
                    <a:pt x="1478" y="94"/>
                    <a:pt x="1478" y="94"/>
                    <a:pt x="1478" y="95"/>
                  </a:cubicBezTo>
                  <a:cubicBezTo>
                    <a:pt x="1477" y="93"/>
                    <a:pt x="1476" y="91"/>
                    <a:pt x="1475" y="90"/>
                  </a:cubicBezTo>
                  <a:cubicBezTo>
                    <a:pt x="1476" y="89"/>
                    <a:pt x="1477" y="89"/>
                    <a:pt x="1477" y="89"/>
                  </a:cubicBezTo>
                  <a:close/>
                  <a:moveTo>
                    <a:pt x="1446" y="92"/>
                  </a:moveTo>
                  <a:cubicBezTo>
                    <a:pt x="1445" y="92"/>
                    <a:pt x="1445" y="92"/>
                    <a:pt x="1445" y="92"/>
                  </a:cubicBezTo>
                  <a:cubicBezTo>
                    <a:pt x="1446" y="92"/>
                    <a:pt x="1446" y="91"/>
                    <a:pt x="1446" y="91"/>
                  </a:cubicBezTo>
                  <a:cubicBezTo>
                    <a:pt x="1447" y="89"/>
                    <a:pt x="1448" y="88"/>
                    <a:pt x="1449" y="87"/>
                  </a:cubicBezTo>
                  <a:cubicBezTo>
                    <a:pt x="1450" y="88"/>
                    <a:pt x="1450" y="89"/>
                    <a:pt x="1451" y="90"/>
                  </a:cubicBezTo>
                  <a:cubicBezTo>
                    <a:pt x="1449" y="91"/>
                    <a:pt x="1447" y="92"/>
                    <a:pt x="1446" y="92"/>
                  </a:cubicBezTo>
                  <a:close/>
                  <a:moveTo>
                    <a:pt x="1456" y="101"/>
                  </a:moveTo>
                  <a:cubicBezTo>
                    <a:pt x="1456" y="101"/>
                    <a:pt x="1456" y="101"/>
                    <a:pt x="1456" y="101"/>
                  </a:cubicBezTo>
                  <a:cubicBezTo>
                    <a:pt x="1456" y="101"/>
                    <a:pt x="1456" y="101"/>
                    <a:pt x="1456" y="101"/>
                  </a:cubicBezTo>
                  <a:cubicBezTo>
                    <a:pt x="1456" y="101"/>
                    <a:pt x="1456" y="101"/>
                    <a:pt x="1456" y="101"/>
                  </a:cubicBezTo>
                  <a:close/>
                  <a:moveTo>
                    <a:pt x="1566" y="105"/>
                  </a:moveTo>
                  <a:cubicBezTo>
                    <a:pt x="1565" y="105"/>
                    <a:pt x="1563" y="106"/>
                    <a:pt x="1561" y="107"/>
                  </a:cubicBezTo>
                  <a:cubicBezTo>
                    <a:pt x="1563" y="105"/>
                    <a:pt x="1565" y="104"/>
                    <a:pt x="1566" y="103"/>
                  </a:cubicBezTo>
                  <a:cubicBezTo>
                    <a:pt x="1566" y="104"/>
                    <a:pt x="1566" y="104"/>
                    <a:pt x="1566" y="105"/>
                  </a:cubicBezTo>
                  <a:close/>
                  <a:moveTo>
                    <a:pt x="1479" y="78"/>
                  </a:moveTo>
                  <a:cubicBezTo>
                    <a:pt x="1479" y="79"/>
                    <a:pt x="1479" y="79"/>
                    <a:pt x="1479" y="80"/>
                  </a:cubicBezTo>
                  <a:cubicBezTo>
                    <a:pt x="1479" y="80"/>
                    <a:pt x="1479" y="80"/>
                    <a:pt x="1478" y="80"/>
                  </a:cubicBezTo>
                  <a:cubicBezTo>
                    <a:pt x="1479" y="80"/>
                    <a:pt x="1479" y="79"/>
                    <a:pt x="1479" y="78"/>
                  </a:cubicBezTo>
                  <a:close/>
                  <a:moveTo>
                    <a:pt x="1477" y="80"/>
                  </a:moveTo>
                  <a:cubicBezTo>
                    <a:pt x="1477" y="80"/>
                    <a:pt x="1477" y="80"/>
                    <a:pt x="1477" y="80"/>
                  </a:cubicBezTo>
                  <a:cubicBezTo>
                    <a:pt x="1477" y="80"/>
                    <a:pt x="1477" y="80"/>
                    <a:pt x="1477" y="80"/>
                  </a:cubicBezTo>
                  <a:cubicBezTo>
                    <a:pt x="1475" y="81"/>
                    <a:pt x="1473" y="82"/>
                    <a:pt x="1472" y="82"/>
                  </a:cubicBezTo>
                  <a:cubicBezTo>
                    <a:pt x="1471" y="80"/>
                    <a:pt x="1470" y="79"/>
                    <a:pt x="1469" y="77"/>
                  </a:cubicBezTo>
                  <a:cubicBezTo>
                    <a:pt x="1469" y="76"/>
                    <a:pt x="1468" y="75"/>
                    <a:pt x="1468" y="75"/>
                  </a:cubicBezTo>
                  <a:cubicBezTo>
                    <a:pt x="1472" y="74"/>
                    <a:pt x="1475" y="73"/>
                    <a:pt x="1477" y="74"/>
                  </a:cubicBezTo>
                  <a:cubicBezTo>
                    <a:pt x="1479" y="75"/>
                    <a:pt x="1478" y="79"/>
                    <a:pt x="1477" y="80"/>
                  </a:cubicBezTo>
                  <a:close/>
                  <a:moveTo>
                    <a:pt x="1460" y="80"/>
                  </a:moveTo>
                  <a:cubicBezTo>
                    <a:pt x="1460" y="79"/>
                    <a:pt x="1459" y="79"/>
                    <a:pt x="1459" y="78"/>
                  </a:cubicBezTo>
                  <a:cubicBezTo>
                    <a:pt x="1459" y="78"/>
                    <a:pt x="1459" y="78"/>
                    <a:pt x="1460" y="78"/>
                  </a:cubicBezTo>
                  <a:cubicBezTo>
                    <a:pt x="1460" y="78"/>
                    <a:pt x="1460" y="79"/>
                    <a:pt x="1460" y="80"/>
                  </a:cubicBezTo>
                  <a:close/>
                  <a:moveTo>
                    <a:pt x="1421" y="103"/>
                  </a:moveTo>
                  <a:cubicBezTo>
                    <a:pt x="1420" y="103"/>
                    <a:pt x="1420" y="103"/>
                    <a:pt x="1420" y="103"/>
                  </a:cubicBezTo>
                  <a:cubicBezTo>
                    <a:pt x="1420" y="103"/>
                    <a:pt x="1420" y="104"/>
                    <a:pt x="1420" y="104"/>
                  </a:cubicBezTo>
                  <a:cubicBezTo>
                    <a:pt x="1420" y="104"/>
                    <a:pt x="1420" y="104"/>
                    <a:pt x="1420" y="104"/>
                  </a:cubicBezTo>
                  <a:cubicBezTo>
                    <a:pt x="1421" y="103"/>
                    <a:pt x="1421" y="102"/>
                    <a:pt x="1422" y="101"/>
                  </a:cubicBezTo>
                  <a:cubicBezTo>
                    <a:pt x="1422" y="102"/>
                    <a:pt x="1421" y="102"/>
                    <a:pt x="1421" y="103"/>
                  </a:cubicBezTo>
                  <a:close/>
                  <a:moveTo>
                    <a:pt x="1439" y="119"/>
                  </a:moveTo>
                  <a:cubicBezTo>
                    <a:pt x="1443" y="118"/>
                    <a:pt x="1448" y="115"/>
                    <a:pt x="1451" y="113"/>
                  </a:cubicBezTo>
                  <a:cubicBezTo>
                    <a:pt x="1454" y="111"/>
                    <a:pt x="1457" y="110"/>
                    <a:pt x="1460" y="108"/>
                  </a:cubicBezTo>
                  <a:cubicBezTo>
                    <a:pt x="1460" y="109"/>
                    <a:pt x="1460" y="109"/>
                    <a:pt x="1460" y="109"/>
                  </a:cubicBezTo>
                  <a:cubicBezTo>
                    <a:pt x="1463" y="115"/>
                    <a:pt x="1466" y="119"/>
                    <a:pt x="1468" y="123"/>
                  </a:cubicBezTo>
                  <a:cubicBezTo>
                    <a:pt x="1459" y="121"/>
                    <a:pt x="1449" y="120"/>
                    <a:pt x="1439" y="119"/>
                  </a:cubicBezTo>
                  <a:close/>
                  <a:moveTo>
                    <a:pt x="1553" y="132"/>
                  </a:moveTo>
                  <a:cubicBezTo>
                    <a:pt x="1554" y="135"/>
                    <a:pt x="1555" y="137"/>
                    <a:pt x="1556" y="140"/>
                  </a:cubicBezTo>
                  <a:cubicBezTo>
                    <a:pt x="1553" y="139"/>
                    <a:pt x="1550" y="139"/>
                    <a:pt x="1547" y="138"/>
                  </a:cubicBezTo>
                  <a:cubicBezTo>
                    <a:pt x="1549" y="136"/>
                    <a:pt x="1551" y="134"/>
                    <a:pt x="1553" y="132"/>
                  </a:cubicBezTo>
                  <a:close/>
                  <a:moveTo>
                    <a:pt x="1587" y="92"/>
                  </a:moveTo>
                  <a:cubicBezTo>
                    <a:pt x="1586" y="94"/>
                    <a:pt x="1586" y="95"/>
                    <a:pt x="1585" y="96"/>
                  </a:cubicBezTo>
                  <a:cubicBezTo>
                    <a:pt x="1576" y="101"/>
                    <a:pt x="1576" y="101"/>
                    <a:pt x="1576" y="101"/>
                  </a:cubicBezTo>
                  <a:cubicBezTo>
                    <a:pt x="1576" y="101"/>
                    <a:pt x="1576" y="101"/>
                    <a:pt x="1575" y="101"/>
                  </a:cubicBezTo>
                  <a:cubicBezTo>
                    <a:pt x="1575" y="101"/>
                    <a:pt x="1575" y="101"/>
                    <a:pt x="1575" y="101"/>
                  </a:cubicBezTo>
                  <a:cubicBezTo>
                    <a:pt x="1575" y="101"/>
                    <a:pt x="1575" y="101"/>
                    <a:pt x="1575" y="101"/>
                  </a:cubicBezTo>
                  <a:cubicBezTo>
                    <a:pt x="1575" y="101"/>
                    <a:pt x="1575" y="101"/>
                    <a:pt x="1575" y="101"/>
                  </a:cubicBezTo>
                  <a:cubicBezTo>
                    <a:pt x="1575" y="101"/>
                    <a:pt x="1575" y="101"/>
                    <a:pt x="1574" y="102"/>
                  </a:cubicBezTo>
                  <a:cubicBezTo>
                    <a:pt x="1574" y="101"/>
                    <a:pt x="1573" y="100"/>
                    <a:pt x="1573" y="99"/>
                  </a:cubicBezTo>
                  <a:cubicBezTo>
                    <a:pt x="1573" y="99"/>
                    <a:pt x="1573" y="99"/>
                    <a:pt x="1573" y="99"/>
                  </a:cubicBezTo>
                  <a:cubicBezTo>
                    <a:pt x="1579" y="96"/>
                    <a:pt x="1583" y="92"/>
                    <a:pt x="1587" y="92"/>
                  </a:cubicBezTo>
                  <a:close/>
                  <a:moveTo>
                    <a:pt x="1558" y="99"/>
                  </a:moveTo>
                  <a:cubicBezTo>
                    <a:pt x="1560" y="98"/>
                    <a:pt x="1563" y="96"/>
                    <a:pt x="1565" y="95"/>
                  </a:cubicBezTo>
                  <a:cubicBezTo>
                    <a:pt x="1565" y="95"/>
                    <a:pt x="1565" y="95"/>
                    <a:pt x="1565" y="96"/>
                  </a:cubicBezTo>
                  <a:cubicBezTo>
                    <a:pt x="1565" y="96"/>
                    <a:pt x="1564" y="97"/>
                    <a:pt x="1564" y="97"/>
                  </a:cubicBezTo>
                  <a:cubicBezTo>
                    <a:pt x="1562" y="98"/>
                    <a:pt x="1560" y="99"/>
                    <a:pt x="1558" y="100"/>
                  </a:cubicBezTo>
                  <a:cubicBezTo>
                    <a:pt x="1558" y="100"/>
                    <a:pt x="1558" y="100"/>
                    <a:pt x="1557" y="100"/>
                  </a:cubicBezTo>
                  <a:cubicBezTo>
                    <a:pt x="1558" y="99"/>
                    <a:pt x="1558" y="99"/>
                    <a:pt x="1558" y="99"/>
                  </a:cubicBezTo>
                  <a:close/>
                  <a:moveTo>
                    <a:pt x="1496" y="80"/>
                  </a:moveTo>
                  <a:cubicBezTo>
                    <a:pt x="1496" y="86"/>
                    <a:pt x="1495" y="92"/>
                    <a:pt x="1494" y="98"/>
                  </a:cubicBezTo>
                  <a:cubicBezTo>
                    <a:pt x="1494" y="97"/>
                    <a:pt x="1494" y="95"/>
                    <a:pt x="1493" y="94"/>
                  </a:cubicBezTo>
                  <a:cubicBezTo>
                    <a:pt x="1493" y="91"/>
                    <a:pt x="1492" y="88"/>
                    <a:pt x="1491" y="85"/>
                  </a:cubicBezTo>
                  <a:cubicBezTo>
                    <a:pt x="1492" y="84"/>
                    <a:pt x="1494" y="82"/>
                    <a:pt x="1496" y="80"/>
                  </a:cubicBezTo>
                  <a:close/>
                  <a:moveTo>
                    <a:pt x="1491" y="81"/>
                  </a:moveTo>
                  <a:cubicBezTo>
                    <a:pt x="1491" y="82"/>
                    <a:pt x="1490" y="82"/>
                    <a:pt x="1490" y="83"/>
                  </a:cubicBezTo>
                  <a:cubicBezTo>
                    <a:pt x="1490" y="82"/>
                    <a:pt x="1490" y="82"/>
                    <a:pt x="1490" y="82"/>
                  </a:cubicBezTo>
                  <a:cubicBezTo>
                    <a:pt x="1490" y="82"/>
                    <a:pt x="1490" y="82"/>
                    <a:pt x="1490" y="82"/>
                  </a:cubicBezTo>
                  <a:cubicBezTo>
                    <a:pt x="1490" y="81"/>
                    <a:pt x="1491" y="81"/>
                    <a:pt x="1491" y="81"/>
                  </a:cubicBezTo>
                  <a:close/>
                  <a:moveTo>
                    <a:pt x="1475" y="64"/>
                  </a:moveTo>
                  <a:cubicBezTo>
                    <a:pt x="1475" y="63"/>
                    <a:pt x="1476" y="62"/>
                    <a:pt x="1476" y="62"/>
                  </a:cubicBezTo>
                  <a:cubicBezTo>
                    <a:pt x="1477" y="62"/>
                    <a:pt x="1477" y="63"/>
                    <a:pt x="1477" y="63"/>
                  </a:cubicBezTo>
                  <a:cubicBezTo>
                    <a:pt x="1476" y="62"/>
                    <a:pt x="1478" y="63"/>
                    <a:pt x="1477" y="63"/>
                  </a:cubicBezTo>
                  <a:cubicBezTo>
                    <a:pt x="1477" y="63"/>
                    <a:pt x="1477" y="63"/>
                    <a:pt x="1477" y="63"/>
                  </a:cubicBezTo>
                  <a:cubicBezTo>
                    <a:pt x="1478" y="66"/>
                    <a:pt x="1478" y="69"/>
                    <a:pt x="1479" y="73"/>
                  </a:cubicBezTo>
                  <a:cubicBezTo>
                    <a:pt x="1479" y="72"/>
                    <a:pt x="1478" y="72"/>
                    <a:pt x="1478" y="72"/>
                  </a:cubicBezTo>
                  <a:cubicBezTo>
                    <a:pt x="1477" y="71"/>
                    <a:pt x="1476" y="71"/>
                    <a:pt x="1474" y="70"/>
                  </a:cubicBezTo>
                  <a:cubicBezTo>
                    <a:pt x="1474" y="69"/>
                    <a:pt x="1474" y="67"/>
                    <a:pt x="1475" y="64"/>
                  </a:cubicBezTo>
                  <a:close/>
                  <a:moveTo>
                    <a:pt x="1472" y="62"/>
                  </a:moveTo>
                  <a:cubicBezTo>
                    <a:pt x="1471" y="63"/>
                    <a:pt x="1471" y="63"/>
                    <a:pt x="1470" y="64"/>
                  </a:cubicBezTo>
                  <a:cubicBezTo>
                    <a:pt x="1470" y="65"/>
                    <a:pt x="1469" y="65"/>
                    <a:pt x="1469" y="65"/>
                  </a:cubicBezTo>
                  <a:cubicBezTo>
                    <a:pt x="1469" y="65"/>
                    <a:pt x="1470" y="65"/>
                    <a:pt x="1471" y="64"/>
                  </a:cubicBezTo>
                  <a:cubicBezTo>
                    <a:pt x="1471" y="64"/>
                    <a:pt x="1472" y="63"/>
                    <a:pt x="1473" y="62"/>
                  </a:cubicBezTo>
                  <a:cubicBezTo>
                    <a:pt x="1473" y="63"/>
                    <a:pt x="1473" y="63"/>
                    <a:pt x="1473" y="64"/>
                  </a:cubicBezTo>
                  <a:cubicBezTo>
                    <a:pt x="1473" y="67"/>
                    <a:pt x="1473" y="69"/>
                    <a:pt x="1474" y="70"/>
                  </a:cubicBezTo>
                  <a:cubicBezTo>
                    <a:pt x="1473" y="70"/>
                    <a:pt x="1473" y="70"/>
                    <a:pt x="1472" y="70"/>
                  </a:cubicBezTo>
                  <a:cubicBezTo>
                    <a:pt x="1470" y="70"/>
                    <a:pt x="1468" y="70"/>
                    <a:pt x="1466" y="70"/>
                  </a:cubicBezTo>
                  <a:cubicBezTo>
                    <a:pt x="1466" y="70"/>
                    <a:pt x="1466" y="69"/>
                    <a:pt x="1465" y="69"/>
                  </a:cubicBezTo>
                  <a:cubicBezTo>
                    <a:pt x="1468" y="66"/>
                    <a:pt x="1470" y="63"/>
                    <a:pt x="1472" y="62"/>
                  </a:cubicBezTo>
                  <a:close/>
                  <a:moveTo>
                    <a:pt x="1462" y="61"/>
                  </a:moveTo>
                  <a:cubicBezTo>
                    <a:pt x="1461" y="61"/>
                    <a:pt x="1461" y="61"/>
                    <a:pt x="1461" y="61"/>
                  </a:cubicBezTo>
                  <a:cubicBezTo>
                    <a:pt x="1461" y="61"/>
                    <a:pt x="1461" y="61"/>
                    <a:pt x="1461" y="61"/>
                  </a:cubicBezTo>
                  <a:cubicBezTo>
                    <a:pt x="1461" y="61"/>
                    <a:pt x="1461" y="61"/>
                    <a:pt x="1462" y="61"/>
                  </a:cubicBezTo>
                  <a:close/>
                  <a:moveTo>
                    <a:pt x="1456" y="62"/>
                  </a:moveTo>
                  <a:cubicBezTo>
                    <a:pt x="1456" y="64"/>
                    <a:pt x="1457" y="67"/>
                    <a:pt x="1458" y="70"/>
                  </a:cubicBezTo>
                  <a:cubicBezTo>
                    <a:pt x="1457" y="70"/>
                    <a:pt x="1455" y="71"/>
                    <a:pt x="1454" y="72"/>
                  </a:cubicBezTo>
                  <a:cubicBezTo>
                    <a:pt x="1452" y="70"/>
                    <a:pt x="1451" y="68"/>
                    <a:pt x="1449" y="66"/>
                  </a:cubicBezTo>
                  <a:cubicBezTo>
                    <a:pt x="1449" y="65"/>
                    <a:pt x="1450" y="65"/>
                    <a:pt x="1450" y="65"/>
                  </a:cubicBezTo>
                  <a:cubicBezTo>
                    <a:pt x="1452" y="64"/>
                    <a:pt x="1454" y="63"/>
                    <a:pt x="1456" y="62"/>
                  </a:cubicBezTo>
                  <a:close/>
                  <a:moveTo>
                    <a:pt x="1433" y="77"/>
                  </a:moveTo>
                  <a:cubicBezTo>
                    <a:pt x="1435" y="75"/>
                    <a:pt x="1438" y="73"/>
                    <a:pt x="1440" y="71"/>
                  </a:cubicBezTo>
                  <a:cubicBezTo>
                    <a:pt x="1442" y="73"/>
                    <a:pt x="1443" y="75"/>
                    <a:pt x="1444" y="77"/>
                  </a:cubicBezTo>
                  <a:cubicBezTo>
                    <a:pt x="1437" y="79"/>
                    <a:pt x="1430" y="83"/>
                    <a:pt x="1423" y="86"/>
                  </a:cubicBezTo>
                  <a:cubicBezTo>
                    <a:pt x="1427" y="83"/>
                    <a:pt x="1430" y="80"/>
                    <a:pt x="1433" y="77"/>
                  </a:cubicBezTo>
                  <a:close/>
                  <a:moveTo>
                    <a:pt x="1340" y="90"/>
                  </a:moveTo>
                  <a:cubicBezTo>
                    <a:pt x="1340" y="91"/>
                    <a:pt x="1340" y="91"/>
                    <a:pt x="1340" y="91"/>
                  </a:cubicBezTo>
                  <a:cubicBezTo>
                    <a:pt x="1340" y="92"/>
                    <a:pt x="1340" y="93"/>
                    <a:pt x="1340" y="94"/>
                  </a:cubicBezTo>
                  <a:cubicBezTo>
                    <a:pt x="1340" y="93"/>
                    <a:pt x="1339" y="91"/>
                    <a:pt x="1338" y="90"/>
                  </a:cubicBezTo>
                  <a:cubicBezTo>
                    <a:pt x="1338" y="90"/>
                    <a:pt x="1338" y="89"/>
                    <a:pt x="1338" y="89"/>
                  </a:cubicBezTo>
                  <a:cubicBezTo>
                    <a:pt x="1338" y="89"/>
                    <a:pt x="1339" y="90"/>
                    <a:pt x="1340" y="90"/>
                  </a:cubicBezTo>
                  <a:close/>
                  <a:moveTo>
                    <a:pt x="1291" y="105"/>
                  </a:moveTo>
                  <a:cubicBezTo>
                    <a:pt x="1294" y="112"/>
                    <a:pt x="1296" y="119"/>
                    <a:pt x="1299" y="125"/>
                  </a:cubicBezTo>
                  <a:cubicBezTo>
                    <a:pt x="1297" y="125"/>
                    <a:pt x="1295" y="126"/>
                    <a:pt x="1292" y="126"/>
                  </a:cubicBezTo>
                  <a:cubicBezTo>
                    <a:pt x="1291" y="122"/>
                    <a:pt x="1289" y="117"/>
                    <a:pt x="1287" y="112"/>
                  </a:cubicBezTo>
                  <a:cubicBezTo>
                    <a:pt x="1285" y="106"/>
                    <a:pt x="1284" y="100"/>
                    <a:pt x="1283" y="94"/>
                  </a:cubicBezTo>
                  <a:cubicBezTo>
                    <a:pt x="1283" y="94"/>
                    <a:pt x="1283" y="93"/>
                    <a:pt x="1283" y="92"/>
                  </a:cubicBezTo>
                  <a:cubicBezTo>
                    <a:pt x="1284" y="92"/>
                    <a:pt x="1285" y="92"/>
                    <a:pt x="1285" y="92"/>
                  </a:cubicBezTo>
                  <a:cubicBezTo>
                    <a:pt x="1284" y="93"/>
                    <a:pt x="1284" y="94"/>
                    <a:pt x="1284" y="94"/>
                  </a:cubicBezTo>
                  <a:cubicBezTo>
                    <a:pt x="1284" y="94"/>
                    <a:pt x="1285" y="93"/>
                    <a:pt x="1286" y="92"/>
                  </a:cubicBezTo>
                  <a:cubicBezTo>
                    <a:pt x="1286" y="92"/>
                    <a:pt x="1286" y="92"/>
                    <a:pt x="1286" y="92"/>
                  </a:cubicBezTo>
                  <a:cubicBezTo>
                    <a:pt x="1286" y="92"/>
                    <a:pt x="1286" y="92"/>
                    <a:pt x="1286" y="92"/>
                  </a:cubicBezTo>
                  <a:cubicBezTo>
                    <a:pt x="1285" y="91"/>
                    <a:pt x="1284" y="91"/>
                    <a:pt x="1283" y="91"/>
                  </a:cubicBezTo>
                  <a:cubicBezTo>
                    <a:pt x="1283" y="88"/>
                    <a:pt x="1283" y="85"/>
                    <a:pt x="1283" y="82"/>
                  </a:cubicBezTo>
                  <a:cubicBezTo>
                    <a:pt x="1284" y="86"/>
                    <a:pt x="1285" y="90"/>
                    <a:pt x="1287" y="94"/>
                  </a:cubicBezTo>
                  <a:cubicBezTo>
                    <a:pt x="1288" y="98"/>
                    <a:pt x="1290" y="102"/>
                    <a:pt x="1291" y="105"/>
                  </a:cubicBezTo>
                  <a:close/>
                  <a:moveTo>
                    <a:pt x="1243" y="115"/>
                  </a:moveTo>
                  <a:cubicBezTo>
                    <a:pt x="1243" y="115"/>
                    <a:pt x="1243" y="115"/>
                    <a:pt x="1243" y="115"/>
                  </a:cubicBezTo>
                  <a:cubicBezTo>
                    <a:pt x="1244" y="116"/>
                    <a:pt x="1244" y="117"/>
                    <a:pt x="1244" y="118"/>
                  </a:cubicBezTo>
                  <a:cubicBezTo>
                    <a:pt x="1242" y="120"/>
                    <a:pt x="1240" y="122"/>
                    <a:pt x="1238" y="123"/>
                  </a:cubicBezTo>
                  <a:cubicBezTo>
                    <a:pt x="1237" y="124"/>
                    <a:pt x="1236" y="125"/>
                    <a:pt x="1236" y="126"/>
                  </a:cubicBezTo>
                  <a:cubicBezTo>
                    <a:pt x="1238" y="123"/>
                    <a:pt x="1240" y="119"/>
                    <a:pt x="1243" y="115"/>
                  </a:cubicBezTo>
                  <a:close/>
                  <a:moveTo>
                    <a:pt x="1268" y="119"/>
                  </a:moveTo>
                  <a:cubicBezTo>
                    <a:pt x="1269" y="122"/>
                    <a:pt x="1271" y="126"/>
                    <a:pt x="1272" y="129"/>
                  </a:cubicBezTo>
                  <a:cubicBezTo>
                    <a:pt x="1272" y="129"/>
                    <a:pt x="1272" y="129"/>
                    <a:pt x="1271" y="129"/>
                  </a:cubicBezTo>
                  <a:cubicBezTo>
                    <a:pt x="1268" y="124"/>
                    <a:pt x="1264" y="119"/>
                    <a:pt x="1260" y="114"/>
                  </a:cubicBezTo>
                  <a:cubicBezTo>
                    <a:pt x="1262" y="112"/>
                    <a:pt x="1263" y="111"/>
                    <a:pt x="1265" y="109"/>
                  </a:cubicBezTo>
                  <a:cubicBezTo>
                    <a:pt x="1265" y="112"/>
                    <a:pt x="1266" y="116"/>
                    <a:pt x="1268" y="119"/>
                  </a:cubicBezTo>
                  <a:close/>
                  <a:moveTo>
                    <a:pt x="1202" y="131"/>
                  </a:moveTo>
                  <a:cubicBezTo>
                    <a:pt x="1201" y="130"/>
                    <a:pt x="1201" y="130"/>
                    <a:pt x="1201" y="129"/>
                  </a:cubicBezTo>
                  <a:cubicBezTo>
                    <a:pt x="1201" y="129"/>
                    <a:pt x="1201" y="129"/>
                    <a:pt x="1202" y="129"/>
                  </a:cubicBezTo>
                  <a:cubicBezTo>
                    <a:pt x="1202" y="130"/>
                    <a:pt x="1202" y="130"/>
                    <a:pt x="1202" y="131"/>
                  </a:cubicBezTo>
                  <a:close/>
                  <a:moveTo>
                    <a:pt x="1246" y="131"/>
                  </a:moveTo>
                  <a:cubicBezTo>
                    <a:pt x="1247" y="130"/>
                    <a:pt x="1248" y="129"/>
                    <a:pt x="1249" y="127"/>
                  </a:cubicBezTo>
                  <a:cubicBezTo>
                    <a:pt x="1250" y="129"/>
                    <a:pt x="1250" y="130"/>
                    <a:pt x="1251" y="131"/>
                  </a:cubicBezTo>
                  <a:cubicBezTo>
                    <a:pt x="1249" y="132"/>
                    <a:pt x="1247" y="132"/>
                    <a:pt x="1245" y="132"/>
                  </a:cubicBezTo>
                  <a:cubicBezTo>
                    <a:pt x="1246" y="132"/>
                    <a:pt x="1246" y="131"/>
                    <a:pt x="1246" y="131"/>
                  </a:cubicBezTo>
                  <a:close/>
                  <a:moveTo>
                    <a:pt x="1261" y="104"/>
                  </a:moveTo>
                  <a:cubicBezTo>
                    <a:pt x="1260" y="105"/>
                    <a:pt x="1258" y="106"/>
                    <a:pt x="1256" y="107"/>
                  </a:cubicBezTo>
                  <a:cubicBezTo>
                    <a:pt x="1255" y="106"/>
                    <a:pt x="1254" y="104"/>
                    <a:pt x="1253" y="103"/>
                  </a:cubicBezTo>
                  <a:cubicBezTo>
                    <a:pt x="1254" y="102"/>
                    <a:pt x="1255" y="101"/>
                    <a:pt x="1256" y="100"/>
                  </a:cubicBezTo>
                  <a:cubicBezTo>
                    <a:pt x="1258" y="97"/>
                    <a:pt x="1260" y="95"/>
                    <a:pt x="1261" y="93"/>
                  </a:cubicBezTo>
                  <a:cubicBezTo>
                    <a:pt x="1261" y="95"/>
                    <a:pt x="1262" y="96"/>
                    <a:pt x="1262" y="98"/>
                  </a:cubicBezTo>
                  <a:cubicBezTo>
                    <a:pt x="1262" y="100"/>
                    <a:pt x="1263" y="101"/>
                    <a:pt x="1263" y="103"/>
                  </a:cubicBezTo>
                  <a:cubicBezTo>
                    <a:pt x="1262" y="103"/>
                    <a:pt x="1262" y="104"/>
                    <a:pt x="1261" y="104"/>
                  </a:cubicBezTo>
                  <a:close/>
                  <a:moveTo>
                    <a:pt x="1260" y="91"/>
                  </a:moveTo>
                  <a:cubicBezTo>
                    <a:pt x="1258" y="93"/>
                    <a:pt x="1256" y="95"/>
                    <a:pt x="1253" y="97"/>
                  </a:cubicBezTo>
                  <a:cubicBezTo>
                    <a:pt x="1252" y="97"/>
                    <a:pt x="1251" y="98"/>
                    <a:pt x="1251" y="99"/>
                  </a:cubicBezTo>
                  <a:cubicBezTo>
                    <a:pt x="1250" y="98"/>
                    <a:pt x="1249" y="97"/>
                    <a:pt x="1249" y="96"/>
                  </a:cubicBezTo>
                  <a:cubicBezTo>
                    <a:pt x="1251" y="93"/>
                    <a:pt x="1253" y="90"/>
                    <a:pt x="1256" y="88"/>
                  </a:cubicBezTo>
                  <a:cubicBezTo>
                    <a:pt x="1257" y="87"/>
                    <a:pt x="1258" y="86"/>
                    <a:pt x="1259" y="86"/>
                  </a:cubicBezTo>
                  <a:cubicBezTo>
                    <a:pt x="1259" y="87"/>
                    <a:pt x="1260" y="89"/>
                    <a:pt x="1260" y="91"/>
                  </a:cubicBezTo>
                  <a:close/>
                  <a:moveTo>
                    <a:pt x="1247" y="83"/>
                  </a:moveTo>
                  <a:cubicBezTo>
                    <a:pt x="1251" y="81"/>
                    <a:pt x="1254" y="78"/>
                    <a:pt x="1257" y="76"/>
                  </a:cubicBezTo>
                  <a:cubicBezTo>
                    <a:pt x="1257" y="77"/>
                    <a:pt x="1257" y="79"/>
                    <a:pt x="1258" y="80"/>
                  </a:cubicBezTo>
                  <a:cubicBezTo>
                    <a:pt x="1256" y="81"/>
                    <a:pt x="1254" y="82"/>
                    <a:pt x="1252" y="83"/>
                  </a:cubicBezTo>
                  <a:cubicBezTo>
                    <a:pt x="1249" y="85"/>
                    <a:pt x="1247" y="86"/>
                    <a:pt x="1244" y="88"/>
                  </a:cubicBezTo>
                  <a:cubicBezTo>
                    <a:pt x="1244" y="88"/>
                    <a:pt x="1244" y="87"/>
                    <a:pt x="1244" y="87"/>
                  </a:cubicBezTo>
                  <a:cubicBezTo>
                    <a:pt x="1245" y="86"/>
                    <a:pt x="1246" y="85"/>
                    <a:pt x="1247" y="83"/>
                  </a:cubicBezTo>
                  <a:close/>
                  <a:moveTo>
                    <a:pt x="1226" y="104"/>
                  </a:moveTo>
                  <a:cubicBezTo>
                    <a:pt x="1230" y="101"/>
                    <a:pt x="1233" y="97"/>
                    <a:pt x="1237" y="93"/>
                  </a:cubicBezTo>
                  <a:cubicBezTo>
                    <a:pt x="1238" y="93"/>
                    <a:pt x="1238" y="92"/>
                    <a:pt x="1239" y="92"/>
                  </a:cubicBezTo>
                  <a:cubicBezTo>
                    <a:pt x="1239" y="92"/>
                    <a:pt x="1239" y="93"/>
                    <a:pt x="1239" y="93"/>
                  </a:cubicBezTo>
                  <a:cubicBezTo>
                    <a:pt x="1237" y="95"/>
                    <a:pt x="1235" y="96"/>
                    <a:pt x="1234" y="98"/>
                  </a:cubicBezTo>
                  <a:cubicBezTo>
                    <a:pt x="1227" y="105"/>
                    <a:pt x="1221" y="113"/>
                    <a:pt x="1215" y="120"/>
                  </a:cubicBezTo>
                  <a:cubicBezTo>
                    <a:pt x="1215" y="119"/>
                    <a:pt x="1215" y="118"/>
                    <a:pt x="1215" y="117"/>
                  </a:cubicBezTo>
                  <a:cubicBezTo>
                    <a:pt x="1215" y="117"/>
                    <a:pt x="1215" y="116"/>
                    <a:pt x="1215" y="116"/>
                  </a:cubicBezTo>
                  <a:cubicBezTo>
                    <a:pt x="1218" y="112"/>
                    <a:pt x="1222" y="108"/>
                    <a:pt x="1226" y="104"/>
                  </a:cubicBezTo>
                  <a:close/>
                  <a:moveTo>
                    <a:pt x="1170" y="141"/>
                  </a:moveTo>
                  <a:cubicBezTo>
                    <a:pt x="1169" y="142"/>
                    <a:pt x="1168" y="142"/>
                    <a:pt x="1167" y="142"/>
                  </a:cubicBezTo>
                  <a:cubicBezTo>
                    <a:pt x="1166" y="141"/>
                    <a:pt x="1166" y="139"/>
                    <a:pt x="1165" y="138"/>
                  </a:cubicBezTo>
                  <a:cubicBezTo>
                    <a:pt x="1165" y="137"/>
                    <a:pt x="1165" y="137"/>
                    <a:pt x="1165" y="136"/>
                  </a:cubicBezTo>
                  <a:cubicBezTo>
                    <a:pt x="1166" y="139"/>
                    <a:pt x="1168" y="140"/>
                    <a:pt x="1170" y="141"/>
                  </a:cubicBezTo>
                  <a:close/>
                  <a:moveTo>
                    <a:pt x="933" y="148"/>
                  </a:moveTo>
                  <a:cubicBezTo>
                    <a:pt x="933" y="148"/>
                    <a:pt x="933" y="148"/>
                    <a:pt x="933" y="148"/>
                  </a:cubicBezTo>
                  <a:cubicBezTo>
                    <a:pt x="933" y="148"/>
                    <a:pt x="933" y="148"/>
                    <a:pt x="933" y="148"/>
                  </a:cubicBezTo>
                  <a:cubicBezTo>
                    <a:pt x="933" y="148"/>
                    <a:pt x="933" y="148"/>
                    <a:pt x="933" y="148"/>
                  </a:cubicBezTo>
                  <a:close/>
                  <a:moveTo>
                    <a:pt x="939" y="134"/>
                  </a:moveTo>
                  <a:cubicBezTo>
                    <a:pt x="940" y="134"/>
                    <a:pt x="940" y="134"/>
                    <a:pt x="940" y="133"/>
                  </a:cubicBezTo>
                  <a:cubicBezTo>
                    <a:pt x="940" y="134"/>
                    <a:pt x="940" y="135"/>
                    <a:pt x="940" y="135"/>
                  </a:cubicBezTo>
                  <a:cubicBezTo>
                    <a:pt x="940" y="135"/>
                    <a:pt x="940" y="135"/>
                    <a:pt x="939" y="134"/>
                  </a:cubicBezTo>
                  <a:close/>
                  <a:moveTo>
                    <a:pt x="915" y="132"/>
                  </a:moveTo>
                  <a:cubicBezTo>
                    <a:pt x="915" y="131"/>
                    <a:pt x="916" y="130"/>
                    <a:pt x="916" y="129"/>
                  </a:cubicBezTo>
                  <a:cubicBezTo>
                    <a:pt x="917" y="129"/>
                    <a:pt x="917" y="129"/>
                    <a:pt x="917" y="130"/>
                  </a:cubicBezTo>
                  <a:cubicBezTo>
                    <a:pt x="916" y="130"/>
                    <a:pt x="915" y="131"/>
                    <a:pt x="915" y="132"/>
                  </a:cubicBezTo>
                  <a:close/>
                  <a:moveTo>
                    <a:pt x="939" y="158"/>
                  </a:moveTo>
                  <a:cubicBezTo>
                    <a:pt x="940" y="157"/>
                    <a:pt x="940" y="157"/>
                    <a:pt x="940" y="157"/>
                  </a:cubicBezTo>
                  <a:cubicBezTo>
                    <a:pt x="940" y="158"/>
                    <a:pt x="941" y="159"/>
                    <a:pt x="942" y="160"/>
                  </a:cubicBezTo>
                  <a:cubicBezTo>
                    <a:pt x="943" y="161"/>
                    <a:pt x="943" y="162"/>
                    <a:pt x="944" y="163"/>
                  </a:cubicBezTo>
                  <a:cubicBezTo>
                    <a:pt x="941" y="163"/>
                    <a:pt x="939" y="164"/>
                    <a:pt x="936" y="164"/>
                  </a:cubicBezTo>
                  <a:cubicBezTo>
                    <a:pt x="937" y="162"/>
                    <a:pt x="938" y="160"/>
                    <a:pt x="939" y="158"/>
                  </a:cubicBezTo>
                  <a:close/>
                  <a:moveTo>
                    <a:pt x="1020" y="126"/>
                  </a:moveTo>
                  <a:cubicBezTo>
                    <a:pt x="1022" y="133"/>
                    <a:pt x="1024" y="139"/>
                    <a:pt x="1026" y="145"/>
                  </a:cubicBezTo>
                  <a:cubicBezTo>
                    <a:pt x="1024" y="142"/>
                    <a:pt x="1022" y="139"/>
                    <a:pt x="1020" y="136"/>
                  </a:cubicBezTo>
                  <a:cubicBezTo>
                    <a:pt x="1019" y="134"/>
                    <a:pt x="1017" y="131"/>
                    <a:pt x="1015" y="129"/>
                  </a:cubicBezTo>
                  <a:cubicBezTo>
                    <a:pt x="1016" y="126"/>
                    <a:pt x="1017" y="124"/>
                    <a:pt x="1018" y="122"/>
                  </a:cubicBezTo>
                  <a:cubicBezTo>
                    <a:pt x="1019" y="123"/>
                    <a:pt x="1019" y="125"/>
                    <a:pt x="1020" y="126"/>
                  </a:cubicBezTo>
                  <a:close/>
                  <a:moveTo>
                    <a:pt x="1053" y="155"/>
                  </a:moveTo>
                  <a:cubicBezTo>
                    <a:pt x="1053" y="155"/>
                    <a:pt x="1053" y="155"/>
                    <a:pt x="1053" y="155"/>
                  </a:cubicBezTo>
                  <a:cubicBezTo>
                    <a:pt x="1053" y="154"/>
                    <a:pt x="1053" y="154"/>
                    <a:pt x="1053" y="153"/>
                  </a:cubicBezTo>
                  <a:cubicBezTo>
                    <a:pt x="1053" y="154"/>
                    <a:pt x="1053" y="154"/>
                    <a:pt x="1053" y="155"/>
                  </a:cubicBezTo>
                  <a:close/>
                  <a:moveTo>
                    <a:pt x="997" y="121"/>
                  </a:moveTo>
                  <a:cubicBezTo>
                    <a:pt x="996" y="120"/>
                    <a:pt x="996" y="119"/>
                    <a:pt x="996" y="117"/>
                  </a:cubicBezTo>
                  <a:cubicBezTo>
                    <a:pt x="997" y="118"/>
                    <a:pt x="997" y="118"/>
                    <a:pt x="997" y="119"/>
                  </a:cubicBezTo>
                  <a:cubicBezTo>
                    <a:pt x="997" y="120"/>
                    <a:pt x="997" y="121"/>
                    <a:pt x="997" y="121"/>
                  </a:cubicBezTo>
                  <a:close/>
                  <a:moveTo>
                    <a:pt x="1010" y="144"/>
                  </a:moveTo>
                  <a:cubicBezTo>
                    <a:pt x="1010" y="144"/>
                    <a:pt x="1010" y="144"/>
                    <a:pt x="1010" y="144"/>
                  </a:cubicBezTo>
                  <a:cubicBezTo>
                    <a:pt x="1012" y="148"/>
                    <a:pt x="1015" y="153"/>
                    <a:pt x="1017" y="158"/>
                  </a:cubicBezTo>
                  <a:cubicBezTo>
                    <a:pt x="1013" y="158"/>
                    <a:pt x="1008" y="159"/>
                    <a:pt x="1004" y="159"/>
                  </a:cubicBezTo>
                  <a:cubicBezTo>
                    <a:pt x="1006" y="154"/>
                    <a:pt x="1008" y="149"/>
                    <a:pt x="1010" y="144"/>
                  </a:cubicBezTo>
                  <a:close/>
                  <a:moveTo>
                    <a:pt x="1150" y="139"/>
                  </a:moveTo>
                  <a:cubicBezTo>
                    <a:pt x="1150" y="140"/>
                    <a:pt x="1151" y="142"/>
                    <a:pt x="1151" y="144"/>
                  </a:cubicBezTo>
                  <a:cubicBezTo>
                    <a:pt x="1150" y="144"/>
                    <a:pt x="1149" y="144"/>
                    <a:pt x="1147" y="144"/>
                  </a:cubicBezTo>
                  <a:cubicBezTo>
                    <a:pt x="1148" y="142"/>
                    <a:pt x="1149" y="140"/>
                    <a:pt x="1150" y="139"/>
                  </a:cubicBezTo>
                  <a:close/>
                  <a:moveTo>
                    <a:pt x="1160" y="69"/>
                  </a:moveTo>
                  <a:cubicBezTo>
                    <a:pt x="1160" y="69"/>
                    <a:pt x="1160" y="69"/>
                    <a:pt x="1160" y="69"/>
                  </a:cubicBezTo>
                  <a:cubicBezTo>
                    <a:pt x="1160" y="70"/>
                    <a:pt x="1160" y="70"/>
                    <a:pt x="1159" y="70"/>
                  </a:cubicBezTo>
                  <a:cubicBezTo>
                    <a:pt x="1159" y="71"/>
                    <a:pt x="1158" y="72"/>
                    <a:pt x="1158" y="72"/>
                  </a:cubicBezTo>
                  <a:cubicBezTo>
                    <a:pt x="1158" y="72"/>
                    <a:pt x="1159" y="71"/>
                    <a:pt x="1159" y="71"/>
                  </a:cubicBezTo>
                  <a:cubicBezTo>
                    <a:pt x="1158" y="73"/>
                    <a:pt x="1158" y="74"/>
                    <a:pt x="1156" y="76"/>
                  </a:cubicBezTo>
                  <a:cubicBezTo>
                    <a:pt x="1155" y="78"/>
                    <a:pt x="1153" y="81"/>
                    <a:pt x="1152" y="83"/>
                  </a:cubicBezTo>
                  <a:cubicBezTo>
                    <a:pt x="1151" y="84"/>
                    <a:pt x="1150" y="85"/>
                    <a:pt x="1150" y="86"/>
                  </a:cubicBezTo>
                  <a:cubicBezTo>
                    <a:pt x="1151" y="82"/>
                    <a:pt x="1152" y="79"/>
                    <a:pt x="1154" y="77"/>
                  </a:cubicBezTo>
                  <a:cubicBezTo>
                    <a:pt x="1155" y="73"/>
                    <a:pt x="1158" y="70"/>
                    <a:pt x="1160" y="69"/>
                  </a:cubicBezTo>
                  <a:close/>
                  <a:moveTo>
                    <a:pt x="1111" y="87"/>
                  </a:moveTo>
                  <a:cubicBezTo>
                    <a:pt x="1111" y="85"/>
                    <a:pt x="1112" y="84"/>
                    <a:pt x="1112" y="83"/>
                  </a:cubicBezTo>
                  <a:cubicBezTo>
                    <a:pt x="1112" y="84"/>
                    <a:pt x="1112" y="86"/>
                    <a:pt x="1112" y="87"/>
                  </a:cubicBezTo>
                  <a:cubicBezTo>
                    <a:pt x="1112" y="90"/>
                    <a:pt x="1111" y="93"/>
                    <a:pt x="1110" y="97"/>
                  </a:cubicBezTo>
                  <a:cubicBezTo>
                    <a:pt x="1109" y="101"/>
                    <a:pt x="1108" y="105"/>
                    <a:pt x="1107" y="109"/>
                  </a:cubicBezTo>
                  <a:cubicBezTo>
                    <a:pt x="1107" y="108"/>
                    <a:pt x="1107" y="106"/>
                    <a:pt x="1107" y="104"/>
                  </a:cubicBezTo>
                  <a:cubicBezTo>
                    <a:pt x="1107" y="103"/>
                    <a:pt x="1107" y="102"/>
                    <a:pt x="1107" y="101"/>
                  </a:cubicBezTo>
                  <a:cubicBezTo>
                    <a:pt x="1108" y="101"/>
                    <a:pt x="1108" y="100"/>
                    <a:pt x="1108" y="100"/>
                  </a:cubicBezTo>
                  <a:cubicBezTo>
                    <a:pt x="1108" y="100"/>
                    <a:pt x="1108" y="100"/>
                    <a:pt x="1108" y="100"/>
                  </a:cubicBezTo>
                  <a:cubicBezTo>
                    <a:pt x="1108" y="100"/>
                    <a:pt x="1108" y="100"/>
                    <a:pt x="1108" y="100"/>
                  </a:cubicBezTo>
                  <a:cubicBezTo>
                    <a:pt x="1108" y="99"/>
                    <a:pt x="1108" y="99"/>
                    <a:pt x="1108" y="99"/>
                  </a:cubicBezTo>
                  <a:cubicBezTo>
                    <a:pt x="1108" y="94"/>
                    <a:pt x="1109" y="90"/>
                    <a:pt x="1111" y="87"/>
                  </a:cubicBezTo>
                  <a:close/>
                  <a:moveTo>
                    <a:pt x="1024" y="108"/>
                  </a:moveTo>
                  <a:cubicBezTo>
                    <a:pt x="1024" y="108"/>
                    <a:pt x="1024" y="108"/>
                    <a:pt x="1024" y="107"/>
                  </a:cubicBezTo>
                  <a:cubicBezTo>
                    <a:pt x="1024" y="107"/>
                    <a:pt x="1024" y="107"/>
                    <a:pt x="1024" y="107"/>
                  </a:cubicBezTo>
                  <a:cubicBezTo>
                    <a:pt x="1024" y="107"/>
                    <a:pt x="1024" y="108"/>
                    <a:pt x="1024" y="108"/>
                  </a:cubicBezTo>
                  <a:close/>
                  <a:moveTo>
                    <a:pt x="1017" y="85"/>
                  </a:moveTo>
                  <a:cubicBezTo>
                    <a:pt x="1018" y="84"/>
                    <a:pt x="1018" y="83"/>
                    <a:pt x="1019" y="83"/>
                  </a:cubicBezTo>
                  <a:cubicBezTo>
                    <a:pt x="1019" y="84"/>
                    <a:pt x="1019" y="84"/>
                    <a:pt x="1019" y="85"/>
                  </a:cubicBezTo>
                  <a:cubicBezTo>
                    <a:pt x="1018" y="85"/>
                    <a:pt x="1018" y="85"/>
                    <a:pt x="1017" y="85"/>
                  </a:cubicBezTo>
                  <a:close/>
                  <a:moveTo>
                    <a:pt x="1020" y="97"/>
                  </a:moveTo>
                  <a:cubicBezTo>
                    <a:pt x="1020" y="96"/>
                    <a:pt x="1020" y="95"/>
                    <a:pt x="1021" y="94"/>
                  </a:cubicBezTo>
                  <a:cubicBezTo>
                    <a:pt x="1021" y="95"/>
                    <a:pt x="1021" y="96"/>
                    <a:pt x="1021" y="96"/>
                  </a:cubicBezTo>
                  <a:cubicBezTo>
                    <a:pt x="1021" y="97"/>
                    <a:pt x="1020" y="98"/>
                    <a:pt x="1020" y="99"/>
                  </a:cubicBezTo>
                  <a:cubicBezTo>
                    <a:pt x="1020" y="99"/>
                    <a:pt x="1020" y="99"/>
                    <a:pt x="1020" y="99"/>
                  </a:cubicBezTo>
                  <a:cubicBezTo>
                    <a:pt x="1020" y="99"/>
                    <a:pt x="1020" y="98"/>
                    <a:pt x="1020" y="97"/>
                  </a:cubicBezTo>
                  <a:close/>
                  <a:moveTo>
                    <a:pt x="986" y="102"/>
                  </a:moveTo>
                  <a:cubicBezTo>
                    <a:pt x="986" y="102"/>
                    <a:pt x="986" y="102"/>
                    <a:pt x="986" y="102"/>
                  </a:cubicBezTo>
                  <a:cubicBezTo>
                    <a:pt x="986" y="102"/>
                    <a:pt x="986" y="102"/>
                    <a:pt x="986" y="102"/>
                  </a:cubicBezTo>
                  <a:cubicBezTo>
                    <a:pt x="986" y="102"/>
                    <a:pt x="986" y="102"/>
                    <a:pt x="986" y="102"/>
                  </a:cubicBezTo>
                  <a:close/>
                  <a:moveTo>
                    <a:pt x="978" y="157"/>
                  </a:moveTo>
                  <a:cubicBezTo>
                    <a:pt x="979" y="156"/>
                    <a:pt x="980" y="155"/>
                    <a:pt x="980" y="154"/>
                  </a:cubicBezTo>
                  <a:cubicBezTo>
                    <a:pt x="980" y="154"/>
                    <a:pt x="980" y="155"/>
                    <a:pt x="980" y="156"/>
                  </a:cubicBezTo>
                  <a:cubicBezTo>
                    <a:pt x="980" y="158"/>
                    <a:pt x="979" y="159"/>
                    <a:pt x="979" y="161"/>
                  </a:cubicBezTo>
                  <a:cubicBezTo>
                    <a:pt x="977" y="161"/>
                    <a:pt x="976" y="161"/>
                    <a:pt x="974" y="161"/>
                  </a:cubicBezTo>
                  <a:cubicBezTo>
                    <a:pt x="975" y="161"/>
                    <a:pt x="976" y="159"/>
                    <a:pt x="978" y="157"/>
                  </a:cubicBezTo>
                  <a:close/>
                  <a:moveTo>
                    <a:pt x="973" y="161"/>
                  </a:moveTo>
                  <a:cubicBezTo>
                    <a:pt x="972" y="161"/>
                    <a:pt x="972" y="161"/>
                    <a:pt x="972" y="161"/>
                  </a:cubicBezTo>
                  <a:cubicBezTo>
                    <a:pt x="972" y="160"/>
                    <a:pt x="972" y="159"/>
                    <a:pt x="971" y="158"/>
                  </a:cubicBezTo>
                  <a:cubicBezTo>
                    <a:pt x="972" y="160"/>
                    <a:pt x="972" y="161"/>
                    <a:pt x="973" y="161"/>
                  </a:cubicBezTo>
                  <a:close/>
                  <a:moveTo>
                    <a:pt x="936" y="121"/>
                  </a:moveTo>
                  <a:cubicBezTo>
                    <a:pt x="935" y="122"/>
                    <a:pt x="934" y="123"/>
                    <a:pt x="933" y="125"/>
                  </a:cubicBezTo>
                  <a:cubicBezTo>
                    <a:pt x="933" y="126"/>
                    <a:pt x="932" y="126"/>
                    <a:pt x="931" y="127"/>
                  </a:cubicBezTo>
                  <a:cubicBezTo>
                    <a:pt x="931" y="127"/>
                    <a:pt x="930" y="127"/>
                    <a:pt x="930" y="126"/>
                  </a:cubicBezTo>
                  <a:cubicBezTo>
                    <a:pt x="930" y="126"/>
                    <a:pt x="930" y="126"/>
                    <a:pt x="930" y="126"/>
                  </a:cubicBezTo>
                  <a:cubicBezTo>
                    <a:pt x="931" y="124"/>
                    <a:pt x="934" y="121"/>
                    <a:pt x="935" y="118"/>
                  </a:cubicBezTo>
                  <a:cubicBezTo>
                    <a:pt x="935" y="118"/>
                    <a:pt x="935" y="118"/>
                    <a:pt x="935" y="118"/>
                  </a:cubicBezTo>
                  <a:cubicBezTo>
                    <a:pt x="935" y="119"/>
                    <a:pt x="936" y="120"/>
                    <a:pt x="936" y="121"/>
                  </a:cubicBezTo>
                  <a:close/>
                  <a:moveTo>
                    <a:pt x="932" y="111"/>
                  </a:moveTo>
                  <a:cubicBezTo>
                    <a:pt x="933" y="112"/>
                    <a:pt x="933" y="113"/>
                    <a:pt x="934" y="114"/>
                  </a:cubicBezTo>
                  <a:cubicBezTo>
                    <a:pt x="933" y="115"/>
                    <a:pt x="932" y="115"/>
                    <a:pt x="932" y="116"/>
                  </a:cubicBezTo>
                  <a:cubicBezTo>
                    <a:pt x="930" y="118"/>
                    <a:pt x="928" y="119"/>
                    <a:pt x="925" y="122"/>
                  </a:cubicBezTo>
                  <a:cubicBezTo>
                    <a:pt x="925" y="122"/>
                    <a:pt x="925" y="122"/>
                    <a:pt x="925" y="122"/>
                  </a:cubicBezTo>
                  <a:cubicBezTo>
                    <a:pt x="923" y="121"/>
                    <a:pt x="922" y="120"/>
                    <a:pt x="921" y="119"/>
                  </a:cubicBezTo>
                  <a:cubicBezTo>
                    <a:pt x="923" y="114"/>
                    <a:pt x="926" y="109"/>
                    <a:pt x="928" y="104"/>
                  </a:cubicBezTo>
                  <a:cubicBezTo>
                    <a:pt x="929" y="106"/>
                    <a:pt x="931" y="108"/>
                    <a:pt x="932" y="111"/>
                  </a:cubicBezTo>
                  <a:close/>
                  <a:moveTo>
                    <a:pt x="852" y="168"/>
                  </a:moveTo>
                  <a:cubicBezTo>
                    <a:pt x="852" y="168"/>
                    <a:pt x="852" y="168"/>
                    <a:pt x="852" y="168"/>
                  </a:cubicBezTo>
                  <a:cubicBezTo>
                    <a:pt x="852" y="168"/>
                    <a:pt x="851" y="168"/>
                    <a:pt x="851" y="168"/>
                  </a:cubicBezTo>
                  <a:cubicBezTo>
                    <a:pt x="851" y="168"/>
                    <a:pt x="852" y="168"/>
                    <a:pt x="852" y="168"/>
                  </a:cubicBezTo>
                  <a:close/>
                  <a:moveTo>
                    <a:pt x="798" y="173"/>
                  </a:moveTo>
                  <a:cubicBezTo>
                    <a:pt x="798" y="173"/>
                    <a:pt x="798" y="173"/>
                    <a:pt x="798" y="173"/>
                  </a:cubicBezTo>
                  <a:cubicBezTo>
                    <a:pt x="798" y="173"/>
                    <a:pt x="798" y="173"/>
                    <a:pt x="798" y="173"/>
                  </a:cubicBezTo>
                  <a:cubicBezTo>
                    <a:pt x="798" y="173"/>
                    <a:pt x="798" y="173"/>
                    <a:pt x="799" y="173"/>
                  </a:cubicBezTo>
                  <a:cubicBezTo>
                    <a:pt x="799" y="173"/>
                    <a:pt x="799" y="173"/>
                    <a:pt x="799" y="173"/>
                  </a:cubicBezTo>
                  <a:cubicBezTo>
                    <a:pt x="799" y="173"/>
                    <a:pt x="799" y="173"/>
                    <a:pt x="798" y="173"/>
                  </a:cubicBezTo>
                  <a:close/>
                  <a:moveTo>
                    <a:pt x="826" y="170"/>
                  </a:moveTo>
                  <a:cubicBezTo>
                    <a:pt x="826" y="171"/>
                    <a:pt x="825" y="171"/>
                    <a:pt x="824" y="171"/>
                  </a:cubicBezTo>
                  <a:cubicBezTo>
                    <a:pt x="824" y="169"/>
                    <a:pt x="825" y="168"/>
                    <a:pt x="824" y="167"/>
                  </a:cubicBezTo>
                  <a:cubicBezTo>
                    <a:pt x="825" y="168"/>
                    <a:pt x="826" y="169"/>
                    <a:pt x="826" y="170"/>
                  </a:cubicBezTo>
                  <a:close/>
                  <a:moveTo>
                    <a:pt x="780" y="173"/>
                  </a:moveTo>
                  <a:cubicBezTo>
                    <a:pt x="781" y="174"/>
                    <a:pt x="782" y="174"/>
                    <a:pt x="782" y="175"/>
                  </a:cubicBezTo>
                  <a:cubicBezTo>
                    <a:pt x="781" y="176"/>
                    <a:pt x="780" y="176"/>
                    <a:pt x="779" y="176"/>
                  </a:cubicBezTo>
                  <a:cubicBezTo>
                    <a:pt x="778" y="175"/>
                    <a:pt x="778" y="174"/>
                    <a:pt x="778" y="174"/>
                  </a:cubicBezTo>
                  <a:cubicBezTo>
                    <a:pt x="778" y="172"/>
                    <a:pt x="777" y="169"/>
                    <a:pt x="776" y="167"/>
                  </a:cubicBezTo>
                  <a:cubicBezTo>
                    <a:pt x="778" y="169"/>
                    <a:pt x="779" y="171"/>
                    <a:pt x="780" y="173"/>
                  </a:cubicBezTo>
                  <a:close/>
                  <a:moveTo>
                    <a:pt x="721" y="146"/>
                  </a:moveTo>
                  <a:cubicBezTo>
                    <a:pt x="722" y="150"/>
                    <a:pt x="725" y="153"/>
                    <a:pt x="728" y="156"/>
                  </a:cubicBezTo>
                  <a:cubicBezTo>
                    <a:pt x="727" y="156"/>
                    <a:pt x="726" y="157"/>
                    <a:pt x="725" y="158"/>
                  </a:cubicBezTo>
                  <a:cubicBezTo>
                    <a:pt x="724" y="157"/>
                    <a:pt x="724" y="157"/>
                    <a:pt x="724" y="157"/>
                  </a:cubicBezTo>
                  <a:cubicBezTo>
                    <a:pt x="723" y="158"/>
                    <a:pt x="721" y="159"/>
                    <a:pt x="720" y="160"/>
                  </a:cubicBezTo>
                  <a:cubicBezTo>
                    <a:pt x="717" y="159"/>
                    <a:pt x="715" y="157"/>
                    <a:pt x="713" y="156"/>
                  </a:cubicBezTo>
                  <a:cubicBezTo>
                    <a:pt x="715" y="154"/>
                    <a:pt x="718" y="151"/>
                    <a:pt x="720" y="148"/>
                  </a:cubicBezTo>
                  <a:cubicBezTo>
                    <a:pt x="720" y="148"/>
                    <a:pt x="721" y="147"/>
                    <a:pt x="721" y="146"/>
                  </a:cubicBezTo>
                  <a:close/>
                  <a:moveTo>
                    <a:pt x="730" y="158"/>
                  </a:moveTo>
                  <a:cubicBezTo>
                    <a:pt x="730" y="159"/>
                    <a:pt x="730" y="159"/>
                    <a:pt x="731" y="159"/>
                  </a:cubicBezTo>
                  <a:cubicBezTo>
                    <a:pt x="731" y="163"/>
                    <a:pt x="732" y="166"/>
                    <a:pt x="733" y="169"/>
                  </a:cubicBezTo>
                  <a:cubicBezTo>
                    <a:pt x="731" y="168"/>
                    <a:pt x="729" y="166"/>
                    <a:pt x="726" y="164"/>
                  </a:cubicBezTo>
                  <a:cubicBezTo>
                    <a:pt x="727" y="163"/>
                    <a:pt x="728" y="162"/>
                    <a:pt x="729" y="161"/>
                  </a:cubicBezTo>
                  <a:cubicBezTo>
                    <a:pt x="729" y="160"/>
                    <a:pt x="730" y="159"/>
                    <a:pt x="730" y="158"/>
                  </a:cubicBezTo>
                  <a:close/>
                  <a:moveTo>
                    <a:pt x="748" y="178"/>
                  </a:moveTo>
                  <a:cubicBezTo>
                    <a:pt x="748" y="178"/>
                    <a:pt x="748" y="178"/>
                    <a:pt x="748" y="178"/>
                  </a:cubicBezTo>
                  <a:cubicBezTo>
                    <a:pt x="748" y="178"/>
                    <a:pt x="748" y="178"/>
                    <a:pt x="748" y="178"/>
                  </a:cubicBezTo>
                  <a:cubicBezTo>
                    <a:pt x="748" y="178"/>
                    <a:pt x="748" y="178"/>
                    <a:pt x="748" y="178"/>
                  </a:cubicBezTo>
                  <a:close/>
                  <a:moveTo>
                    <a:pt x="702" y="172"/>
                  </a:moveTo>
                  <a:cubicBezTo>
                    <a:pt x="703" y="172"/>
                    <a:pt x="703" y="172"/>
                    <a:pt x="704" y="173"/>
                  </a:cubicBezTo>
                  <a:cubicBezTo>
                    <a:pt x="703" y="173"/>
                    <a:pt x="702" y="174"/>
                    <a:pt x="701" y="175"/>
                  </a:cubicBezTo>
                  <a:cubicBezTo>
                    <a:pt x="701" y="174"/>
                    <a:pt x="702" y="173"/>
                    <a:pt x="702" y="172"/>
                  </a:cubicBezTo>
                  <a:close/>
                  <a:moveTo>
                    <a:pt x="710" y="165"/>
                  </a:moveTo>
                  <a:cubicBezTo>
                    <a:pt x="709" y="165"/>
                    <a:pt x="708" y="165"/>
                    <a:pt x="707" y="164"/>
                  </a:cubicBezTo>
                  <a:cubicBezTo>
                    <a:pt x="707" y="164"/>
                    <a:pt x="707" y="163"/>
                    <a:pt x="708" y="163"/>
                  </a:cubicBezTo>
                  <a:cubicBezTo>
                    <a:pt x="708" y="164"/>
                    <a:pt x="709" y="165"/>
                    <a:pt x="710" y="165"/>
                  </a:cubicBezTo>
                  <a:close/>
                  <a:moveTo>
                    <a:pt x="715" y="180"/>
                  </a:moveTo>
                  <a:cubicBezTo>
                    <a:pt x="716" y="180"/>
                    <a:pt x="717" y="181"/>
                    <a:pt x="718" y="181"/>
                  </a:cubicBezTo>
                  <a:cubicBezTo>
                    <a:pt x="719" y="182"/>
                    <a:pt x="721" y="183"/>
                    <a:pt x="723" y="184"/>
                  </a:cubicBezTo>
                  <a:cubicBezTo>
                    <a:pt x="718" y="185"/>
                    <a:pt x="714" y="186"/>
                    <a:pt x="709" y="187"/>
                  </a:cubicBezTo>
                  <a:cubicBezTo>
                    <a:pt x="711" y="184"/>
                    <a:pt x="713" y="182"/>
                    <a:pt x="715" y="180"/>
                  </a:cubicBezTo>
                  <a:close/>
                  <a:moveTo>
                    <a:pt x="762" y="178"/>
                  </a:moveTo>
                  <a:cubicBezTo>
                    <a:pt x="761" y="175"/>
                    <a:pt x="760" y="171"/>
                    <a:pt x="758" y="166"/>
                  </a:cubicBezTo>
                  <a:cubicBezTo>
                    <a:pt x="759" y="167"/>
                    <a:pt x="760" y="168"/>
                    <a:pt x="760" y="169"/>
                  </a:cubicBezTo>
                  <a:cubicBezTo>
                    <a:pt x="763" y="173"/>
                    <a:pt x="766" y="175"/>
                    <a:pt x="769" y="177"/>
                  </a:cubicBezTo>
                  <a:cubicBezTo>
                    <a:pt x="767" y="177"/>
                    <a:pt x="764" y="178"/>
                    <a:pt x="762" y="178"/>
                  </a:cubicBezTo>
                  <a:close/>
                  <a:moveTo>
                    <a:pt x="752" y="122"/>
                  </a:moveTo>
                  <a:cubicBezTo>
                    <a:pt x="752" y="121"/>
                    <a:pt x="751" y="120"/>
                    <a:pt x="751" y="120"/>
                  </a:cubicBezTo>
                  <a:cubicBezTo>
                    <a:pt x="751" y="120"/>
                    <a:pt x="751" y="121"/>
                    <a:pt x="752" y="121"/>
                  </a:cubicBezTo>
                  <a:cubicBezTo>
                    <a:pt x="752" y="122"/>
                    <a:pt x="752" y="122"/>
                    <a:pt x="752" y="122"/>
                  </a:cubicBezTo>
                  <a:close/>
                  <a:moveTo>
                    <a:pt x="725" y="139"/>
                  </a:moveTo>
                  <a:cubicBezTo>
                    <a:pt x="726" y="140"/>
                    <a:pt x="727" y="140"/>
                    <a:pt x="727" y="141"/>
                  </a:cubicBezTo>
                  <a:cubicBezTo>
                    <a:pt x="727" y="141"/>
                    <a:pt x="728" y="142"/>
                    <a:pt x="728" y="142"/>
                  </a:cubicBezTo>
                  <a:cubicBezTo>
                    <a:pt x="728" y="142"/>
                    <a:pt x="728" y="142"/>
                    <a:pt x="728" y="142"/>
                  </a:cubicBezTo>
                  <a:cubicBezTo>
                    <a:pt x="727" y="142"/>
                    <a:pt x="727" y="142"/>
                    <a:pt x="727" y="141"/>
                  </a:cubicBezTo>
                  <a:cubicBezTo>
                    <a:pt x="726" y="141"/>
                    <a:pt x="725" y="140"/>
                    <a:pt x="725" y="140"/>
                  </a:cubicBezTo>
                  <a:cubicBezTo>
                    <a:pt x="725" y="140"/>
                    <a:pt x="725" y="140"/>
                    <a:pt x="725" y="139"/>
                  </a:cubicBezTo>
                  <a:close/>
                  <a:moveTo>
                    <a:pt x="717" y="136"/>
                  </a:moveTo>
                  <a:cubicBezTo>
                    <a:pt x="717" y="137"/>
                    <a:pt x="717" y="137"/>
                    <a:pt x="717" y="137"/>
                  </a:cubicBezTo>
                  <a:cubicBezTo>
                    <a:pt x="717" y="138"/>
                    <a:pt x="718" y="140"/>
                    <a:pt x="719" y="142"/>
                  </a:cubicBezTo>
                  <a:cubicBezTo>
                    <a:pt x="718" y="142"/>
                    <a:pt x="717" y="143"/>
                    <a:pt x="716" y="144"/>
                  </a:cubicBezTo>
                  <a:cubicBezTo>
                    <a:pt x="714" y="145"/>
                    <a:pt x="713" y="146"/>
                    <a:pt x="711" y="147"/>
                  </a:cubicBezTo>
                  <a:cubicBezTo>
                    <a:pt x="713" y="143"/>
                    <a:pt x="715" y="140"/>
                    <a:pt x="717" y="136"/>
                  </a:cubicBezTo>
                  <a:close/>
                  <a:moveTo>
                    <a:pt x="639" y="200"/>
                  </a:moveTo>
                  <a:cubicBezTo>
                    <a:pt x="638" y="198"/>
                    <a:pt x="638" y="196"/>
                    <a:pt x="638" y="194"/>
                  </a:cubicBezTo>
                  <a:cubicBezTo>
                    <a:pt x="637" y="190"/>
                    <a:pt x="637" y="186"/>
                    <a:pt x="637" y="181"/>
                  </a:cubicBezTo>
                  <a:cubicBezTo>
                    <a:pt x="637" y="182"/>
                    <a:pt x="637" y="183"/>
                    <a:pt x="637" y="183"/>
                  </a:cubicBezTo>
                  <a:cubicBezTo>
                    <a:pt x="638" y="189"/>
                    <a:pt x="639" y="193"/>
                    <a:pt x="639" y="198"/>
                  </a:cubicBezTo>
                  <a:cubicBezTo>
                    <a:pt x="639" y="198"/>
                    <a:pt x="639" y="199"/>
                    <a:pt x="639" y="199"/>
                  </a:cubicBezTo>
                  <a:cubicBezTo>
                    <a:pt x="639" y="199"/>
                    <a:pt x="639" y="199"/>
                    <a:pt x="639" y="200"/>
                  </a:cubicBezTo>
                  <a:close/>
                  <a:moveTo>
                    <a:pt x="540" y="189"/>
                  </a:moveTo>
                  <a:cubicBezTo>
                    <a:pt x="540" y="191"/>
                    <a:pt x="540" y="191"/>
                    <a:pt x="540" y="191"/>
                  </a:cubicBezTo>
                  <a:cubicBezTo>
                    <a:pt x="540" y="191"/>
                    <a:pt x="540" y="191"/>
                    <a:pt x="540" y="191"/>
                  </a:cubicBezTo>
                  <a:cubicBezTo>
                    <a:pt x="540" y="192"/>
                    <a:pt x="540" y="192"/>
                    <a:pt x="540" y="192"/>
                  </a:cubicBezTo>
                  <a:cubicBezTo>
                    <a:pt x="540" y="192"/>
                    <a:pt x="540" y="192"/>
                    <a:pt x="540" y="192"/>
                  </a:cubicBezTo>
                  <a:cubicBezTo>
                    <a:pt x="541" y="193"/>
                    <a:pt x="541" y="193"/>
                    <a:pt x="541" y="193"/>
                  </a:cubicBezTo>
                  <a:cubicBezTo>
                    <a:pt x="541" y="195"/>
                    <a:pt x="541" y="197"/>
                    <a:pt x="541" y="198"/>
                  </a:cubicBezTo>
                  <a:cubicBezTo>
                    <a:pt x="542" y="204"/>
                    <a:pt x="543" y="210"/>
                    <a:pt x="544" y="215"/>
                  </a:cubicBezTo>
                  <a:cubicBezTo>
                    <a:pt x="545" y="216"/>
                    <a:pt x="545" y="217"/>
                    <a:pt x="545" y="218"/>
                  </a:cubicBezTo>
                  <a:cubicBezTo>
                    <a:pt x="543" y="218"/>
                    <a:pt x="540" y="219"/>
                    <a:pt x="537" y="220"/>
                  </a:cubicBezTo>
                  <a:cubicBezTo>
                    <a:pt x="537" y="218"/>
                    <a:pt x="538" y="216"/>
                    <a:pt x="538" y="214"/>
                  </a:cubicBezTo>
                  <a:cubicBezTo>
                    <a:pt x="539" y="208"/>
                    <a:pt x="538" y="201"/>
                    <a:pt x="538" y="195"/>
                  </a:cubicBezTo>
                  <a:cubicBezTo>
                    <a:pt x="538" y="190"/>
                    <a:pt x="538" y="185"/>
                    <a:pt x="538" y="180"/>
                  </a:cubicBezTo>
                  <a:cubicBezTo>
                    <a:pt x="538" y="180"/>
                    <a:pt x="538" y="181"/>
                    <a:pt x="538" y="181"/>
                  </a:cubicBezTo>
                  <a:cubicBezTo>
                    <a:pt x="539" y="184"/>
                    <a:pt x="539" y="187"/>
                    <a:pt x="540" y="189"/>
                  </a:cubicBezTo>
                  <a:close/>
                  <a:moveTo>
                    <a:pt x="419" y="238"/>
                  </a:moveTo>
                  <a:cubicBezTo>
                    <a:pt x="420" y="233"/>
                    <a:pt x="422" y="226"/>
                    <a:pt x="424" y="219"/>
                  </a:cubicBezTo>
                  <a:cubicBezTo>
                    <a:pt x="424" y="220"/>
                    <a:pt x="424" y="222"/>
                    <a:pt x="424" y="223"/>
                  </a:cubicBezTo>
                  <a:cubicBezTo>
                    <a:pt x="424" y="230"/>
                    <a:pt x="425" y="234"/>
                    <a:pt x="426" y="238"/>
                  </a:cubicBezTo>
                  <a:cubicBezTo>
                    <a:pt x="426" y="238"/>
                    <a:pt x="426" y="239"/>
                    <a:pt x="426" y="239"/>
                  </a:cubicBezTo>
                  <a:cubicBezTo>
                    <a:pt x="424" y="239"/>
                    <a:pt x="421" y="240"/>
                    <a:pt x="418" y="240"/>
                  </a:cubicBezTo>
                  <a:cubicBezTo>
                    <a:pt x="418" y="240"/>
                    <a:pt x="419" y="239"/>
                    <a:pt x="419" y="238"/>
                  </a:cubicBezTo>
                  <a:close/>
                  <a:moveTo>
                    <a:pt x="522" y="220"/>
                  </a:moveTo>
                  <a:cubicBezTo>
                    <a:pt x="522" y="220"/>
                    <a:pt x="522" y="219"/>
                    <a:pt x="523" y="218"/>
                  </a:cubicBezTo>
                  <a:cubicBezTo>
                    <a:pt x="523" y="220"/>
                    <a:pt x="523" y="221"/>
                    <a:pt x="523" y="222"/>
                  </a:cubicBezTo>
                  <a:cubicBezTo>
                    <a:pt x="522" y="222"/>
                    <a:pt x="521" y="223"/>
                    <a:pt x="520" y="223"/>
                  </a:cubicBezTo>
                  <a:cubicBezTo>
                    <a:pt x="521" y="222"/>
                    <a:pt x="521" y="221"/>
                    <a:pt x="522" y="220"/>
                  </a:cubicBezTo>
                  <a:close/>
                  <a:moveTo>
                    <a:pt x="213" y="220"/>
                  </a:moveTo>
                  <a:cubicBezTo>
                    <a:pt x="213" y="220"/>
                    <a:pt x="213" y="220"/>
                    <a:pt x="213" y="220"/>
                  </a:cubicBezTo>
                  <a:cubicBezTo>
                    <a:pt x="213" y="220"/>
                    <a:pt x="213" y="221"/>
                    <a:pt x="214" y="221"/>
                  </a:cubicBezTo>
                  <a:cubicBezTo>
                    <a:pt x="214" y="222"/>
                    <a:pt x="215" y="224"/>
                    <a:pt x="216" y="226"/>
                  </a:cubicBezTo>
                  <a:cubicBezTo>
                    <a:pt x="216" y="227"/>
                    <a:pt x="215" y="228"/>
                    <a:pt x="215" y="229"/>
                  </a:cubicBezTo>
                  <a:cubicBezTo>
                    <a:pt x="212" y="231"/>
                    <a:pt x="210" y="234"/>
                    <a:pt x="208" y="237"/>
                  </a:cubicBezTo>
                  <a:cubicBezTo>
                    <a:pt x="205" y="239"/>
                    <a:pt x="203" y="242"/>
                    <a:pt x="201" y="245"/>
                  </a:cubicBezTo>
                  <a:cubicBezTo>
                    <a:pt x="198" y="245"/>
                    <a:pt x="195" y="244"/>
                    <a:pt x="192" y="244"/>
                  </a:cubicBezTo>
                  <a:cubicBezTo>
                    <a:pt x="196" y="239"/>
                    <a:pt x="201" y="233"/>
                    <a:pt x="205" y="228"/>
                  </a:cubicBezTo>
                  <a:cubicBezTo>
                    <a:pt x="208" y="225"/>
                    <a:pt x="210" y="223"/>
                    <a:pt x="213" y="220"/>
                  </a:cubicBezTo>
                  <a:close/>
                  <a:moveTo>
                    <a:pt x="230" y="208"/>
                  </a:moveTo>
                  <a:cubicBezTo>
                    <a:pt x="228" y="210"/>
                    <a:pt x="225" y="213"/>
                    <a:pt x="223" y="217"/>
                  </a:cubicBezTo>
                  <a:cubicBezTo>
                    <a:pt x="223" y="217"/>
                    <a:pt x="222" y="218"/>
                    <a:pt x="222" y="219"/>
                  </a:cubicBezTo>
                  <a:cubicBezTo>
                    <a:pt x="221" y="218"/>
                    <a:pt x="220" y="217"/>
                    <a:pt x="220" y="217"/>
                  </a:cubicBezTo>
                  <a:cubicBezTo>
                    <a:pt x="219" y="216"/>
                    <a:pt x="219" y="216"/>
                    <a:pt x="219" y="216"/>
                  </a:cubicBezTo>
                  <a:cubicBezTo>
                    <a:pt x="223" y="212"/>
                    <a:pt x="227" y="209"/>
                    <a:pt x="230" y="207"/>
                  </a:cubicBezTo>
                  <a:cubicBezTo>
                    <a:pt x="230" y="207"/>
                    <a:pt x="230" y="207"/>
                    <a:pt x="230" y="208"/>
                  </a:cubicBezTo>
                  <a:close/>
                  <a:moveTo>
                    <a:pt x="147" y="239"/>
                  </a:moveTo>
                  <a:cubicBezTo>
                    <a:pt x="147" y="240"/>
                    <a:pt x="147" y="241"/>
                    <a:pt x="146" y="242"/>
                  </a:cubicBezTo>
                  <a:cubicBezTo>
                    <a:pt x="146" y="242"/>
                    <a:pt x="145" y="242"/>
                    <a:pt x="144" y="242"/>
                  </a:cubicBezTo>
                  <a:cubicBezTo>
                    <a:pt x="146" y="238"/>
                    <a:pt x="148" y="235"/>
                    <a:pt x="150" y="232"/>
                  </a:cubicBezTo>
                  <a:cubicBezTo>
                    <a:pt x="149" y="234"/>
                    <a:pt x="148" y="237"/>
                    <a:pt x="147" y="239"/>
                  </a:cubicBezTo>
                  <a:close/>
                  <a:moveTo>
                    <a:pt x="223" y="249"/>
                  </a:moveTo>
                  <a:cubicBezTo>
                    <a:pt x="225" y="247"/>
                    <a:pt x="226" y="245"/>
                    <a:pt x="228" y="243"/>
                  </a:cubicBezTo>
                  <a:cubicBezTo>
                    <a:pt x="228" y="243"/>
                    <a:pt x="228" y="243"/>
                    <a:pt x="228" y="243"/>
                  </a:cubicBezTo>
                  <a:cubicBezTo>
                    <a:pt x="227" y="245"/>
                    <a:pt x="226" y="247"/>
                    <a:pt x="225" y="249"/>
                  </a:cubicBezTo>
                  <a:cubicBezTo>
                    <a:pt x="224" y="249"/>
                    <a:pt x="224" y="249"/>
                    <a:pt x="223" y="249"/>
                  </a:cubicBezTo>
                  <a:close/>
                  <a:moveTo>
                    <a:pt x="303" y="210"/>
                  </a:moveTo>
                  <a:cubicBezTo>
                    <a:pt x="305" y="212"/>
                    <a:pt x="306" y="214"/>
                    <a:pt x="308" y="216"/>
                  </a:cubicBezTo>
                  <a:cubicBezTo>
                    <a:pt x="308" y="216"/>
                    <a:pt x="308" y="217"/>
                    <a:pt x="308" y="217"/>
                  </a:cubicBezTo>
                  <a:cubicBezTo>
                    <a:pt x="308" y="218"/>
                    <a:pt x="308" y="218"/>
                    <a:pt x="307" y="219"/>
                  </a:cubicBezTo>
                  <a:cubicBezTo>
                    <a:pt x="305" y="223"/>
                    <a:pt x="303" y="228"/>
                    <a:pt x="301" y="232"/>
                  </a:cubicBezTo>
                  <a:cubicBezTo>
                    <a:pt x="301" y="232"/>
                    <a:pt x="301" y="231"/>
                    <a:pt x="301" y="231"/>
                  </a:cubicBezTo>
                  <a:cubicBezTo>
                    <a:pt x="301" y="228"/>
                    <a:pt x="302" y="225"/>
                    <a:pt x="302" y="222"/>
                  </a:cubicBezTo>
                  <a:cubicBezTo>
                    <a:pt x="302" y="219"/>
                    <a:pt x="301" y="216"/>
                    <a:pt x="301" y="214"/>
                  </a:cubicBezTo>
                  <a:cubicBezTo>
                    <a:pt x="301" y="213"/>
                    <a:pt x="301" y="212"/>
                    <a:pt x="301" y="210"/>
                  </a:cubicBezTo>
                  <a:cubicBezTo>
                    <a:pt x="301" y="210"/>
                    <a:pt x="301" y="209"/>
                    <a:pt x="301" y="209"/>
                  </a:cubicBezTo>
                  <a:cubicBezTo>
                    <a:pt x="302" y="209"/>
                    <a:pt x="302" y="210"/>
                    <a:pt x="303" y="210"/>
                  </a:cubicBezTo>
                  <a:close/>
                  <a:moveTo>
                    <a:pt x="278" y="237"/>
                  </a:moveTo>
                  <a:cubicBezTo>
                    <a:pt x="278" y="237"/>
                    <a:pt x="278" y="237"/>
                    <a:pt x="278" y="237"/>
                  </a:cubicBezTo>
                  <a:cubicBezTo>
                    <a:pt x="278" y="236"/>
                    <a:pt x="278" y="236"/>
                    <a:pt x="278" y="236"/>
                  </a:cubicBezTo>
                  <a:cubicBezTo>
                    <a:pt x="278" y="236"/>
                    <a:pt x="278" y="237"/>
                    <a:pt x="278" y="237"/>
                  </a:cubicBezTo>
                  <a:close/>
                  <a:moveTo>
                    <a:pt x="319" y="230"/>
                  </a:moveTo>
                  <a:cubicBezTo>
                    <a:pt x="322" y="235"/>
                    <a:pt x="324" y="240"/>
                    <a:pt x="327" y="245"/>
                  </a:cubicBezTo>
                  <a:cubicBezTo>
                    <a:pt x="328" y="247"/>
                    <a:pt x="328" y="249"/>
                    <a:pt x="329" y="250"/>
                  </a:cubicBezTo>
                  <a:cubicBezTo>
                    <a:pt x="327" y="250"/>
                    <a:pt x="326" y="251"/>
                    <a:pt x="325" y="251"/>
                  </a:cubicBezTo>
                  <a:cubicBezTo>
                    <a:pt x="323" y="244"/>
                    <a:pt x="321" y="237"/>
                    <a:pt x="319" y="230"/>
                  </a:cubicBezTo>
                  <a:close/>
                  <a:moveTo>
                    <a:pt x="320" y="216"/>
                  </a:moveTo>
                  <a:cubicBezTo>
                    <a:pt x="319" y="215"/>
                    <a:pt x="318" y="215"/>
                    <a:pt x="317" y="214"/>
                  </a:cubicBezTo>
                  <a:cubicBezTo>
                    <a:pt x="317" y="212"/>
                    <a:pt x="318" y="210"/>
                    <a:pt x="318" y="208"/>
                  </a:cubicBezTo>
                  <a:cubicBezTo>
                    <a:pt x="319" y="211"/>
                    <a:pt x="320" y="213"/>
                    <a:pt x="320" y="216"/>
                  </a:cubicBezTo>
                  <a:close/>
                  <a:moveTo>
                    <a:pt x="305" y="198"/>
                  </a:moveTo>
                  <a:cubicBezTo>
                    <a:pt x="305" y="198"/>
                    <a:pt x="305" y="199"/>
                    <a:pt x="306" y="200"/>
                  </a:cubicBezTo>
                  <a:cubicBezTo>
                    <a:pt x="306" y="201"/>
                    <a:pt x="307" y="202"/>
                    <a:pt x="307" y="203"/>
                  </a:cubicBezTo>
                  <a:cubicBezTo>
                    <a:pt x="308" y="205"/>
                    <a:pt x="308" y="206"/>
                    <a:pt x="308" y="207"/>
                  </a:cubicBezTo>
                  <a:cubicBezTo>
                    <a:pt x="308" y="208"/>
                    <a:pt x="308" y="208"/>
                    <a:pt x="308" y="208"/>
                  </a:cubicBezTo>
                  <a:cubicBezTo>
                    <a:pt x="307" y="208"/>
                    <a:pt x="306" y="207"/>
                    <a:pt x="306" y="207"/>
                  </a:cubicBezTo>
                  <a:cubicBezTo>
                    <a:pt x="305" y="206"/>
                    <a:pt x="304" y="205"/>
                    <a:pt x="303" y="205"/>
                  </a:cubicBezTo>
                  <a:cubicBezTo>
                    <a:pt x="303" y="204"/>
                    <a:pt x="304" y="203"/>
                    <a:pt x="304" y="203"/>
                  </a:cubicBezTo>
                  <a:cubicBezTo>
                    <a:pt x="305" y="201"/>
                    <a:pt x="305" y="200"/>
                    <a:pt x="305" y="199"/>
                  </a:cubicBezTo>
                  <a:cubicBezTo>
                    <a:pt x="305" y="198"/>
                    <a:pt x="305" y="198"/>
                    <a:pt x="305" y="198"/>
                  </a:cubicBezTo>
                  <a:close/>
                  <a:moveTo>
                    <a:pt x="252" y="216"/>
                  </a:moveTo>
                  <a:cubicBezTo>
                    <a:pt x="253" y="215"/>
                    <a:pt x="254" y="215"/>
                    <a:pt x="254" y="215"/>
                  </a:cubicBezTo>
                  <a:cubicBezTo>
                    <a:pt x="254" y="215"/>
                    <a:pt x="254" y="215"/>
                    <a:pt x="254" y="215"/>
                  </a:cubicBezTo>
                  <a:cubicBezTo>
                    <a:pt x="253" y="221"/>
                    <a:pt x="252" y="228"/>
                    <a:pt x="253" y="235"/>
                  </a:cubicBezTo>
                  <a:cubicBezTo>
                    <a:pt x="253" y="236"/>
                    <a:pt x="251" y="236"/>
                    <a:pt x="250" y="237"/>
                  </a:cubicBezTo>
                  <a:cubicBezTo>
                    <a:pt x="248" y="239"/>
                    <a:pt x="246" y="241"/>
                    <a:pt x="244" y="242"/>
                  </a:cubicBezTo>
                  <a:cubicBezTo>
                    <a:pt x="244" y="242"/>
                    <a:pt x="244" y="242"/>
                    <a:pt x="244" y="242"/>
                  </a:cubicBezTo>
                  <a:cubicBezTo>
                    <a:pt x="244" y="241"/>
                    <a:pt x="243" y="241"/>
                    <a:pt x="243" y="241"/>
                  </a:cubicBezTo>
                  <a:cubicBezTo>
                    <a:pt x="244" y="237"/>
                    <a:pt x="246" y="234"/>
                    <a:pt x="247" y="231"/>
                  </a:cubicBezTo>
                  <a:cubicBezTo>
                    <a:pt x="248" y="226"/>
                    <a:pt x="250" y="221"/>
                    <a:pt x="251" y="216"/>
                  </a:cubicBezTo>
                  <a:cubicBezTo>
                    <a:pt x="251" y="216"/>
                    <a:pt x="252" y="216"/>
                    <a:pt x="252" y="216"/>
                  </a:cubicBezTo>
                  <a:close/>
                  <a:moveTo>
                    <a:pt x="194" y="203"/>
                  </a:moveTo>
                  <a:cubicBezTo>
                    <a:pt x="194" y="204"/>
                    <a:pt x="193" y="206"/>
                    <a:pt x="191" y="208"/>
                  </a:cubicBezTo>
                  <a:cubicBezTo>
                    <a:pt x="190" y="210"/>
                    <a:pt x="189" y="211"/>
                    <a:pt x="187" y="213"/>
                  </a:cubicBezTo>
                  <a:cubicBezTo>
                    <a:pt x="190" y="209"/>
                    <a:pt x="192" y="205"/>
                    <a:pt x="194" y="203"/>
                  </a:cubicBezTo>
                  <a:close/>
                  <a:moveTo>
                    <a:pt x="127" y="238"/>
                  </a:moveTo>
                  <a:cubicBezTo>
                    <a:pt x="126" y="239"/>
                    <a:pt x="126" y="240"/>
                    <a:pt x="126" y="241"/>
                  </a:cubicBezTo>
                  <a:cubicBezTo>
                    <a:pt x="126" y="241"/>
                    <a:pt x="126" y="241"/>
                    <a:pt x="126" y="242"/>
                  </a:cubicBezTo>
                  <a:cubicBezTo>
                    <a:pt x="125" y="242"/>
                    <a:pt x="125" y="242"/>
                    <a:pt x="124" y="242"/>
                  </a:cubicBezTo>
                  <a:cubicBezTo>
                    <a:pt x="125" y="241"/>
                    <a:pt x="126" y="239"/>
                    <a:pt x="127" y="238"/>
                  </a:cubicBezTo>
                  <a:close/>
                  <a:moveTo>
                    <a:pt x="2934" y="136"/>
                  </a:moveTo>
                  <a:cubicBezTo>
                    <a:pt x="2935" y="132"/>
                    <a:pt x="2937" y="128"/>
                    <a:pt x="2938" y="123"/>
                  </a:cubicBezTo>
                  <a:cubicBezTo>
                    <a:pt x="2939" y="125"/>
                    <a:pt x="2940" y="126"/>
                    <a:pt x="2941" y="128"/>
                  </a:cubicBezTo>
                  <a:cubicBezTo>
                    <a:pt x="2941" y="128"/>
                    <a:pt x="2941" y="128"/>
                    <a:pt x="2940" y="129"/>
                  </a:cubicBezTo>
                  <a:cubicBezTo>
                    <a:pt x="2940" y="131"/>
                    <a:pt x="2940" y="133"/>
                    <a:pt x="2940" y="136"/>
                  </a:cubicBezTo>
                  <a:cubicBezTo>
                    <a:pt x="2938" y="136"/>
                    <a:pt x="2936" y="136"/>
                    <a:pt x="2934" y="136"/>
                  </a:cubicBezTo>
                  <a:close/>
                  <a:moveTo>
                    <a:pt x="3150" y="162"/>
                  </a:moveTo>
                  <a:cubicBezTo>
                    <a:pt x="3150" y="157"/>
                    <a:pt x="3150" y="151"/>
                    <a:pt x="3149" y="145"/>
                  </a:cubicBezTo>
                  <a:cubicBezTo>
                    <a:pt x="3148" y="135"/>
                    <a:pt x="3146" y="124"/>
                    <a:pt x="3144" y="113"/>
                  </a:cubicBezTo>
                  <a:cubicBezTo>
                    <a:pt x="3144" y="113"/>
                    <a:pt x="3144" y="114"/>
                    <a:pt x="3145" y="114"/>
                  </a:cubicBezTo>
                  <a:cubicBezTo>
                    <a:pt x="3148" y="121"/>
                    <a:pt x="3151" y="131"/>
                    <a:pt x="3153" y="142"/>
                  </a:cubicBezTo>
                  <a:cubicBezTo>
                    <a:pt x="3155" y="149"/>
                    <a:pt x="3157" y="157"/>
                    <a:pt x="3159" y="164"/>
                  </a:cubicBezTo>
                  <a:cubicBezTo>
                    <a:pt x="3156" y="164"/>
                    <a:pt x="3153" y="163"/>
                    <a:pt x="3150" y="162"/>
                  </a:cubicBezTo>
                  <a:close/>
                  <a:moveTo>
                    <a:pt x="3176" y="145"/>
                  </a:moveTo>
                  <a:cubicBezTo>
                    <a:pt x="3176" y="143"/>
                    <a:pt x="3176" y="142"/>
                    <a:pt x="3176" y="141"/>
                  </a:cubicBezTo>
                  <a:cubicBezTo>
                    <a:pt x="3177" y="143"/>
                    <a:pt x="3177" y="145"/>
                    <a:pt x="3178" y="147"/>
                  </a:cubicBezTo>
                  <a:cubicBezTo>
                    <a:pt x="3178" y="148"/>
                    <a:pt x="3178" y="149"/>
                    <a:pt x="3179" y="149"/>
                  </a:cubicBezTo>
                  <a:cubicBezTo>
                    <a:pt x="3178" y="148"/>
                    <a:pt x="3177" y="146"/>
                    <a:pt x="3176" y="145"/>
                  </a:cubicBezTo>
                  <a:close/>
                  <a:moveTo>
                    <a:pt x="3255" y="119"/>
                  </a:moveTo>
                  <a:cubicBezTo>
                    <a:pt x="3260" y="109"/>
                    <a:pt x="3266" y="98"/>
                    <a:pt x="3272" y="89"/>
                  </a:cubicBezTo>
                  <a:cubicBezTo>
                    <a:pt x="3275" y="85"/>
                    <a:pt x="3278" y="81"/>
                    <a:pt x="3281" y="78"/>
                  </a:cubicBezTo>
                  <a:cubicBezTo>
                    <a:pt x="3281" y="78"/>
                    <a:pt x="3281" y="78"/>
                    <a:pt x="3281" y="78"/>
                  </a:cubicBezTo>
                  <a:cubicBezTo>
                    <a:pt x="3276" y="87"/>
                    <a:pt x="3270" y="99"/>
                    <a:pt x="3264" y="111"/>
                  </a:cubicBezTo>
                  <a:cubicBezTo>
                    <a:pt x="3261" y="119"/>
                    <a:pt x="3257" y="127"/>
                    <a:pt x="3254" y="135"/>
                  </a:cubicBezTo>
                  <a:cubicBezTo>
                    <a:pt x="3252" y="140"/>
                    <a:pt x="3250" y="145"/>
                    <a:pt x="3249" y="149"/>
                  </a:cubicBezTo>
                  <a:cubicBezTo>
                    <a:pt x="3248" y="148"/>
                    <a:pt x="3247" y="146"/>
                    <a:pt x="3246" y="144"/>
                  </a:cubicBezTo>
                  <a:cubicBezTo>
                    <a:pt x="3245" y="143"/>
                    <a:pt x="3245" y="143"/>
                    <a:pt x="3244" y="142"/>
                  </a:cubicBezTo>
                  <a:cubicBezTo>
                    <a:pt x="3245" y="139"/>
                    <a:pt x="3246" y="137"/>
                    <a:pt x="3247" y="134"/>
                  </a:cubicBezTo>
                  <a:cubicBezTo>
                    <a:pt x="3249" y="130"/>
                    <a:pt x="3252" y="124"/>
                    <a:pt x="3255" y="119"/>
                  </a:cubicBezTo>
                  <a:close/>
                  <a:moveTo>
                    <a:pt x="3216" y="161"/>
                  </a:moveTo>
                  <a:cubicBezTo>
                    <a:pt x="3215" y="159"/>
                    <a:pt x="3214" y="157"/>
                    <a:pt x="3213" y="155"/>
                  </a:cubicBezTo>
                  <a:cubicBezTo>
                    <a:pt x="3214" y="152"/>
                    <a:pt x="3215" y="149"/>
                    <a:pt x="3217" y="146"/>
                  </a:cubicBezTo>
                  <a:cubicBezTo>
                    <a:pt x="3218" y="149"/>
                    <a:pt x="3219" y="153"/>
                    <a:pt x="3220" y="156"/>
                  </a:cubicBezTo>
                  <a:cubicBezTo>
                    <a:pt x="3221" y="160"/>
                    <a:pt x="3223" y="163"/>
                    <a:pt x="3224" y="166"/>
                  </a:cubicBezTo>
                  <a:cubicBezTo>
                    <a:pt x="3224" y="169"/>
                    <a:pt x="3224" y="171"/>
                    <a:pt x="3224" y="174"/>
                  </a:cubicBezTo>
                  <a:cubicBezTo>
                    <a:pt x="3222" y="173"/>
                    <a:pt x="3221" y="173"/>
                    <a:pt x="3220" y="173"/>
                  </a:cubicBezTo>
                  <a:cubicBezTo>
                    <a:pt x="3219" y="169"/>
                    <a:pt x="3218" y="165"/>
                    <a:pt x="3216" y="161"/>
                  </a:cubicBezTo>
                  <a:close/>
                  <a:moveTo>
                    <a:pt x="3381" y="179"/>
                  </a:moveTo>
                  <a:cubicBezTo>
                    <a:pt x="3382" y="174"/>
                    <a:pt x="3383" y="169"/>
                    <a:pt x="3383" y="165"/>
                  </a:cubicBezTo>
                  <a:cubicBezTo>
                    <a:pt x="3384" y="162"/>
                    <a:pt x="3385" y="158"/>
                    <a:pt x="3386" y="155"/>
                  </a:cubicBezTo>
                  <a:cubicBezTo>
                    <a:pt x="3388" y="163"/>
                    <a:pt x="3389" y="170"/>
                    <a:pt x="3391" y="177"/>
                  </a:cubicBezTo>
                  <a:cubicBezTo>
                    <a:pt x="3391" y="178"/>
                    <a:pt x="3390" y="179"/>
                    <a:pt x="3390" y="179"/>
                  </a:cubicBezTo>
                  <a:cubicBezTo>
                    <a:pt x="3388" y="181"/>
                    <a:pt x="3387" y="182"/>
                    <a:pt x="3386" y="184"/>
                  </a:cubicBezTo>
                  <a:cubicBezTo>
                    <a:pt x="3384" y="184"/>
                    <a:pt x="3382" y="184"/>
                    <a:pt x="3380" y="184"/>
                  </a:cubicBezTo>
                  <a:cubicBezTo>
                    <a:pt x="3380" y="182"/>
                    <a:pt x="3381" y="181"/>
                    <a:pt x="3381" y="179"/>
                  </a:cubicBezTo>
                  <a:close/>
                  <a:moveTo>
                    <a:pt x="3303" y="172"/>
                  </a:moveTo>
                  <a:cubicBezTo>
                    <a:pt x="3305" y="171"/>
                    <a:pt x="3306" y="169"/>
                    <a:pt x="3307" y="167"/>
                  </a:cubicBezTo>
                  <a:cubicBezTo>
                    <a:pt x="3307" y="167"/>
                    <a:pt x="3307" y="167"/>
                    <a:pt x="3307" y="167"/>
                  </a:cubicBezTo>
                  <a:cubicBezTo>
                    <a:pt x="3308" y="172"/>
                    <a:pt x="3310" y="176"/>
                    <a:pt x="3311" y="180"/>
                  </a:cubicBezTo>
                  <a:cubicBezTo>
                    <a:pt x="3306" y="180"/>
                    <a:pt x="3302" y="180"/>
                    <a:pt x="3298" y="180"/>
                  </a:cubicBezTo>
                  <a:cubicBezTo>
                    <a:pt x="3300" y="177"/>
                    <a:pt x="3301" y="175"/>
                    <a:pt x="3303" y="172"/>
                  </a:cubicBezTo>
                  <a:close/>
                  <a:moveTo>
                    <a:pt x="3329" y="160"/>
                  </a:moveTo>
                  <a:cubicBezTo>
                    <a:pt x="3328" y="158"/>
                    <a:pt x="3327" y="156"/>
                    <a:pt x="3326" y="154"/>
                  </a:cubicBezTo>
                  <a:cubicBezTo>
                    <a:pt x="3325" y="151"/>
                    <a:pt x="3325" y="151"/>
                    <a:pt x="3325" y="151"/>
                  </a:cubicBezTo>
                  <a:cubicBezTo>
                    <a:pt x="3324" y="149"/>
                    <a:pt x="3324" y="148"/>
                    <a:pt x="3323" y="147"/>
                  </a:cubicBezTo>
                  <a:cubicBezTo>
                    <a:pt x="3323" y="146"/>
                    <a:pt x="3323" y="145"/>
                    <a:pt x="3322" y="145"/>
                  </a:cubicBezTo>
                  <a:cubicBezTo>
                    <a:pt x="3325" y="142"/>
                    <a:pt x="3327" y="139"/>
                    <a:pt x="3329" y="136"/>
                  </a:cubicBezTo>
                  <a:cubicBezTo>
                    <a:pt x="3330" y="135"/>
                    <a:pt x="3331" y="133"/>
                    <a:pt x="3332" y="132"/>
                  </a:cubicBezTo>
                  <a:cubicBezTo>
                    <a:pt x="3332" y="135"/>
                    <a:pt x="3333" y="138"/>
                    <a:pt x="3334" y="140"/>
                  </a:cubicBezTo>
                  <a:cubicBezTo>
                    <a:pt x="3335" y="144"/>
                    <a:pt x="3335" y="148"/>
                    <a:pt x="3336" y="153"/>
                  </a:cubicBezTo>
                  <a:cubicBezTo>
                    <a:pt x="3336" y="155"/>
                    <a:pt x="3336" y="156"/>
                    <a:pt x="3336" y="157"/>
                  </a:cubicBezTo>
                  <a:cubicBezTo>
                    <a:pt x="3335" y="159"/>
                    <a:pt x="3333" y="162"/>
                    <a:pt x="3332" y="164"/>
                  </a:cubicBezTo>
                  <a:cubicBezTo>
                    <a:pt x="3331" y="163"/>
                    <a:pt x="3330" y="161"/>
                    <a:pt x="3329" y="160"/>
                  </a:cubicBezTo>
                  <a:close/>
                  <a:moveTo>
                    <a:pt x="3336" y="128"/>
                  </a:moveTo>
                  <a:cubicBezTo>
                    <a:pt x="3336" y="128"/>
                    <a:pt x="3336" y="128"/>
                    <a:pt x="3335" y="127"/>
                  </a:cubicBezTo>
                  <a:cubicBezTo>
                    <a:pt x="3336" y="127"/>
                    <a:pt x="3336" y="127"/>
                    <a:pt x="3336" y="127"/>
                  </a:cubicBezTo>
                  <a:cubicBezTo>
                    <a:pt x="3336" y="127"/>
                    <a:pt x="3336" y="127"/>
                    <a:pt x="3336" y="128"/>
                  </a:cubicBezTo>
                  <a:close/>
                  <a:moveTo>
                    <a:pt x="3336" y="114"/>
                  </a:moveTo>
                  <a:cubicBezTo>
                    <a:pt x="3337" y="113"/>
                    <a:pt x="3337" y="113"/>
                    <a:pt x="3337" y="112"/>
                  </a:cubicBezTo>
                  <a:cubicBezTo>
                    <a:pt x="3337" y="113"/>
                    <a:pt x="3337" y="115"/>
                    <a:pt x="3337" y="116"/>
                  </a:cubicBezTo>
                  <a:cubicBezTo>
                    <a:pt x="3335" y="117"/>
                    <a:pt x="3334" y="119"/>
                    <a:pt x="3333" y="120"/>
                  </a:cubicBezTo>
                  <a:cubicBezTo>
                    <a:pt x="3332" y="120"/>
                    <a:pt x="3332" y="119"/>
                    <a:pt x="3332" y="119"/>
                  </a:cubicBezTo>
                  <a:cubicBezTo>
                    <a:pt x="3334" y="117"/>
                    <a:pt x="3335" y="116"/>
                    <a:pt x="3336" y="114"/>
                  </a:cubicBezTo>
                  <a:close/>
                  <a:moveTo>
                    <a:pt x="3467" y="186"/>
                  </a:moveTo>
                  <a:cubicBezTo>
                    <a:pt x="3464" y="186"/>
                    <a:pt x="3462" y="186"/>
                    <a:pt x="3459" y="186"/>
                  </a:cubicBezTo>
                  <a:cubicBezTo>
                    <a:pt x="3460" y="185"/>
                    <a:pt x="3461" y="184"/>
                    <a:pt x="3462" y="183"/>
                  </a:cubicBezTo>
                  <a:cubicBezTo>
                    <a:pt x="3464" y="180"/>
                    <a:pt x="3466" y="177"/>
                    <a:pt x="3469" y="174"/>
                  </a:cubicBezTo>
                  <a:cubicBezTo>
                    <a:pt x="3468" y="178"/>
                    <a:pt x="3468" y="182"/>
                    <a:pt x="3467" y="186"/>
                  </a:cubicBezTo>
                  <a:close/>
                  <a:moveTo>
                    <a:pt x="3476" y="144"/>
                  </a:moveTo>
                  <a:cubicBezTo>
                    <a:pt x="3476" y="144"/>
                    <a:pt x="3476" y="144"/>
                    <a:pt x="3476" y="145"/>
                  </a:cubicBezTo>
                  <a:cubicBezTo>
                    <a:pt x="3467" y="152"/>
                    <a:pt x="3457" y="160"/>
                    <a:pt x="3447" y="169"/>
                  </a:cubicBezTo>
                  <a:cubicBezTo>
                    <a:pt x="3446" y="170"/>
                    <a:pt x="3445" y="171"/>
                    <a:pt x="3444" y="171"/>
                  </a:cubicBezTo>
                  <a:cubicBezTo>
                    <a:pt x="3449" y="158"/>
                    <a:pt x="3454" y="143"/>
                    <a:pt x="3460" y="129"/>
                  </a:cubicBezTo>
                  <a:cubicBezTo>
                    <a:pt x="3467" y="123"/>
                    <a:pt x="3474" y="119"/>
                    <a:pt x="3480" y="116"/>
                  </a:cubicBezTo>
                  <a:cubicBezTo>
                    <a:pt x="3481" y="117"/>
                    <a:pt x="3481" y="119"/>
                    <a:pt x="3481" y="120"/>
                  </a:cubicBezTo>
                  <a:cubicBezTo>
                    <a:pt x="3481" y="121"/>
                    <a:pt x="3480" y="123"/>
                    <a:pt x="3478" y="123"/>
                  </a:cubicBezTo>
                  <a:cubicBezTo>
                    <a:pt x="3476" y="125"/>
                    <a:pt x="3474" y="125"/>
                    <a:pt x="3474" y="125"/>
                  </a:cubicBezTo>
                  <a:cubicBezTo>
                    <a:pt x="3474" y="125"/>
                    <a:pt x="3476" y="126"/>
                    <a:pt x="3479" y="125"/>
                  </a:cubicBezTo>
                  <a:cubicBezTo>
                    <a:pt x="3480" y="124"/>
                    <a:pt x="3482" y="123"/>
                    <a:pt x="3483" y="121"/>
                  </a:cubicBezTo>
                  <a:cubicBezTo>
                    <a:pt x="3483" y="122"/>
                    <a:pt x="3483" y="123"/>
                    <a:pt x="3482" y="124"/>
                  </a:cubicBezTo>
                  <a:cubicBezTo>
                    <a:pt x="3480" y="130"/>
                    <a:pt x="3478" y="137"/>
                    <a:pt x="3476" y="144"/>
                  </a:cubicBezTo>
                  <a:close/>
                  <a:moveTo>
                    <a:pt x="3714" y="144"/>
                  </a:moveTo>
                  <a:cubicBezTo>
                    <a:pt x="3712" y="149"/>
                    <a:pt x="3709" y="157"/>
                    <a:pt x="3706" y="164"/>
                  </a:cubicBezTo>
                  <a:cubicBezTo>
                    <a:pt x="3705" y="168"/>
                    <a:pt x="3703" y="172"/>
                    <a:pt x="3701" y="177"/>
                  </a:cubicBezTo>
                  <a:cubicBezTo>
                    <a:pt x="3701" y="178"/>
                    <a:pt x="3700" y="181"/>
                    <a:pt x="3699" y="184"/>
                  </a:cubicBezTo>
                  <a:cubicBezTo>
                    <a:pt x="3699" y="185"/>
                    <a:pt x="3699" y="187"/>
                    <a:pt x="3698" y="188"/>
                  </a:cubicBezTo>
                  <a:cubicBezTo>
                    <a:pt x="3691" y="188"/>
                    <a:pt x="3684" y="188"/>
                    <a:pt x="3677" y="188"/>
                  </a:cubicBezTo>
                  <a:cubicBezTo>
                    <a:pt x="3680" y="182"/>
                    <a:pt x="3683" y="176"/>
                    <a:pt x="3687" y="171"/>
                  </a:cubicBezTo>
                  <a:cubicBezTo>
                    <a:pt x="3691" y="163"/>
                    <a:pt x="3698" y="155"/>
                    <a:pt x="3704" y="148"/>
                  </a:cubicBezTo>
                  <a:cubicBezTo>
                    <a:pt x="3708" y="142"/>
                    <a:pt x="3712" y="137"/>
                    <a:pt x="3717" y="132"/>
                  </a:cubicBezTo>
                  <a:cubicBezTo>
                    <a:pt x="3716" y="136"/>
                    <a:pt x="3715" y="139"/>
                    <a:pt x="3714" y="144"/>
                  </a:cubicBezTo>
                  <a:close/>
                  <a:moveTo>
                    <a:pt x="3762" y="144"/>
                  </a:moveTo>
                  <a:cubicBezTo>
                    <a:pt x="3761" y="147"/>
                    <a:pt x="3761" y="147"/>
                    <a:pt x="3761" y="147"/>
                  </a:cubicBezTo>
                  <a:cubicBezTo>
                    <a:pt x="3758" y="162"/>
                    <a:pt x="3758" y="176"/>
                    <a:pt x="3760" y="188"/>
                  </a:cubicBezTo>
                  <a:cubicBezTo>
                    <a:pt x="3750" y="188"/>
                    <a:pt x="3740" y="188"/>
                    <a:pt x="3730" y="188"/>
                  </a:cubicBezTo>
                  <a:cubicBezTo>
                    <a:pt x="3730" y="176"/>
                    <a:pt x="3729" y="164"/>
                    <a:pt x="3728" y="153"/>
                  </a:cubicBezTo>
                  <a:cubicBezTo>
                    <a:pt x="3726" y="142"/>
                    <a:pt x="3725" y="132"/>
                    <a:pt x="3723" y="124"/>
                  </a:cubicBezTo>
                  <a:cubicBezTo>
                    <a:pt x="3729" y="118"/>
                    <a:pt x="3735" y="112"/>
                    <a:pt x="3740" y="106"/>
                  </a:cubicBezTo>
                  <a:cubicBezTo>
                    <a:pt x="3743" y="111"/>
                    <a:pt x="3746" y="115"/>
                    <a:pt x="3749" y="121"/>
                  </a:cubicBezTo>
                  <a:cubicBezTo>
                    <a:pt x="3752" y="127"/>
                    <a:pt x="3756" y="132"/>
                    <a:pt x="3759" y="138"/>
                  </a:cubicBezTo>
                  <a:cubicBezTo>
                    <a:pt x="3760" y="140"/>
                    <a:pt x="3761" y="141"/>
                    <a:pt x="3762" y="143"/>
                  </a:cubicBezTo>
                  <a:lnTo>
                    <a:pt x="3762" y="144"/>
                  </a:lnTo>
                  <a:close/>
                  <a:moveTo>
                    <a:pt x="3790" y="140"/>
                  </a:moveTo>
                  <a:cubicBezTo>
                    <a:pt x="3789" y="138"/>
                    <a:pt x="3788" y="138"/>
                    <a:pt x="3787" y="137"/>
                  </a:cubicBezTo>
                  <a:cubicBezTo>
                    <a:pt x="3787" y="135"/>
                    <a:pt x="3787" y="133"/>
                    <a:pt x="3788" y="131"/>
                  </a:cubicBezTo>
                  <a:cubicBezTo>
                    <a:pt x="3788" y="127"/>
                    <a:pt x="3788" y="123"/>
                    <a:pt x="3789" y="119"/>
                  </a:cubicBezTo>
                  <a:cubicBezTo>
                    <a:pt x="3789" y="122"/>
                    <a:pt x="3790" y="124"/>
                    <a:pt x="3790" y="127"/>
                  </a:cubicBezTo>
                  <a:cubicBezTo>
                    <a:pt x="3791" y="132"/>
                    <a:pt x="3792" y="138"/>
                    <a:pt x="3793" y="143"/>
                  </a:cubicBezTo>
                  <a:cubicBezTo>
                    <a:pt x="3792" y="142"/>
                    <a:pt x="3791" y="141"/>
                    <a:pt x="3790" y="140"/>
                  </a:cubicBezTo>
                  <a:close/>
                  <a:moveTo>
                    <a:pt x="3874" y="142"/>
                  </a:moveTo>
                  <a:cubicBezTo>
                    <a:pt x="3874" y="142"/>
                    <a:pt x="3873" y="143"/>
                    <a:pt x="3872" y="144"/>
                  </a:cubicBezTo>
                  <a:cubicBezTo>
                    <a:pt x="3872" y="142"/>
                    <a:pt x="3871" y="141"/>
                    <a:pt x="3871" y="140"/>
                  </a:cubicBezTo>
                  <a:cubicBezTo>
                    <a:pt x="3872" y="138"/>
                    <a:pt x="3874" y="137"/>
                    <a:pt x="3876" y="136"/>
                  </a:cubicBezTo>
                  <a:cubicBezTo>
                    <a:pt x="3876" y="137"/>
                    <a:pt x="3877" y="138"/>
                    <a:pt x="3877" y="139"/>
                  </a:cubicBezTo>
                  <a:cubicBezTo>
                    <a:pt x="3876" y="140"/>
                    <a:pt x="3875" y="141"/>
                    <a:pt x="3874" y="142"/>
                  </a:cubicBezTo>
                  <a:close/>
                  <a:moveTo>
                    <a:pt x="4220" y="169"/>
                  </a:moveTo>
                  <a:cubicBezTo>
                    <a:pt x="4221" y="165"/>
                    <a:pt x="4223" y="161"/>
                    <a:pt x="4224" y="156"/>
                  </a:cubicBezTo>
                  <a:cubicBezTo>
                    <a:pt x="4225" y="152"/>
                    <a:pt x="4227" y="147"/>
                    <a:pt x="4229" y="142"/>
                  </a:cubicBezTo>
                  <a:cubicBezTo>
                    <a:pt x="4229" y="142"/>
                    <a:pt x="4229" y="141"/>
                    <a:pt x="4229" y="141"/>
                  </a:cubicBezTo>
                  <a:cubicBezTo>
                    <a:pt x="4230" y="141"/>
                    <a:pt x="4231" y="144"/>
                    <a:pt x="4232" y="147"/>
                  </a:cubicBezTo>
                  <a:cubicBezTo>
                    <a:pt x="4233" y="149"/>
                    <a:pt x="4233" y="151"/>
                    <a:pt x="4234" y="153"/>
                  </a:cubicBezTo>
                  <a:cubicBezTo>
                    <a:pt x="4231" y="159"/>
                    <a:pt x="4229" y="164"/>
                    <a:pt x="4227" y="170"/>
                  </a:cubicBezTo>
                  <a:cubicBezTo>
                    <a:pt x="4227" y="171"/>
                    <a:pt x="4227" y="172"/>
                    <a:pt x="4226" y="174"/>
                  </a:cubicBezTo>
                  <a:cubicBezTo>
                    <a:pt x="4223" y="174"/>
                    <a:pt x="4221" y="174"/>
                    <a:pt x="4218" y="174"/>
                  </a:cubicBezTo>
                  <a:cubicBezTo>
                    <a:pt x="4218" y="173"/>
                    <a:pt x="4219" y="171"/>
                    <a:pt x="4220" y="169"/>
                  </a:cubicBezTo>
                  <a:close/>
                  <a:moveTo>
                    <a:pt x="4161" y="168"/>
                  </a:moveTo>
                  <a:cubicBezTo>
                    <a:pt x="4163" y="155"/>
                    <a:pt x="4164" y="139"/>
                    <a:pt x="4163" y="125"/>
                  </a:cubicBezTo>
                  <a:cubicBezTo>
                    <a:pt x="4167" y="132"/>
                    <a:pt x="4169" y="145"/>
                    <a:pt x="4170" y="159"/>
                  </a:cubicBezTo>
                  <a:cubicBezTo>
                    <a:pt x="4169" y="163"/>
                    <a:pt x="4168" y="167"/>
                    <a:pt x="4167" y="171"/>
                  </a:cubicBezTo>
                  <a:cubicBezTo>
                    <a:pt x="4167" y="173"/>
                    <a:pt x="4166" y="175"/>
                    <a:pt x="4166" y="177"/>
                  </a:cubicBezTo>
                  <a:cubicBezTo>
                    <a:pt x="4164" y="174"/>
                    <a:pt x="4162" y="172"/>
                    <a:pt x="4161" y="170"/>
                  </a:cubicBezTo>
                  <a:cubicBezTo>
                    <a:pt x="4161" y="169"/>
                    <a:pt x="4161" y="168"/>
                    <a:pt x="4161" y="168"/>
                  </a:cubicBezTo>
                  <a:close/>
                  <a:moveTo>
                    <a:pt x="4117" y="179"/>
                  </a:moveTo>
                  <a:cubicBezTo>
                    <a:pt x="4118" y="177"/>
                    <a:pt x="4119" y="174"/>
                    <a:pt x="4120" y="172"/>
                  </a:cubicBezTo>
                  <a:cubicBezTo>
                    <a:pt x="4119" y="174"/>
                    <a:pt x="4119" y="177"/>
                    <a:pt x="4118" y="179"/>
                  </a:cubicBezTo>
                  <a:cubicBezTo>
                    <a:pt x="4118" y="179"/>
                    <a:pt x="4117" y="179"/>
                    <a:pt x="4117" y="179"/>
                  </a:cubicBezTo>
                  <a:close/>
                  <a:moveTo>
                    <a:pt x="4083" y="181"/>
                  </a:moveTo>
                  <a:cubicBezTo>
                    <a:pt x="4083" y="180"/>
                    <a:pt x="4084" y="180"/>
                    <a:pt x="4084" y="179"/>
                  </a:cubicBezTo>
                  <a:cubicBezTo>
                    <a:pt x="4084" y="180"/>
                    <a:pt x="4084" y="180"/>
                    <a:pt x="4084" y="181"/>
                  </a:cubicBezTo>
                  <a:cubicBezTo>
                    <a:pt x="4084" y="181"/>
                    <a:pt x="4084" y="181"/>
                    <a:pt x="4083" y="181"/>
                  </a:cubicBezTo>
                  <a:cubicBezTo>
                    <a:pt x="4083" y="181"/>
                    <a:pt x="4083" y="181"/>
                    <a:pt x="4083" y="181"/>
                  </a:cubicBezTo>
                  <a:close/>
                  <a:moveTo>
                    <a:pt x="4090" y="142"/>
                  </a:moveTo>
                  <a:cubicBezTo>
                    <a:pt x="4090" y="142"/>
                    <a:pt x="4090" y="142"/>
                    <a:pt x="4090" y="142"/>
                  </a:cubicBezTo>
                  <a:cubicBezTo>
                    <a:pt x="4089" y="141"/>
                    <a:pt x="4088" y="140"/>
                    <a:pt x="4088" y="138"/>
                  </a:cubicBezTo>
                  <a:cubicBezTo>
                    <a:pt x="4089" y="140"/>
                    <a:pt x="4089" y="141"/>
                    <a:pt x="4090" y="142"/>
                  </a:cubicBezTo>
                  <a:close/>
                  <a:moveTo>
                    <a:pt x="4070" y="132"/>
                  </a:moveTo>
                  <a:cubicBezTo>
                    <a:pt x="4072" y="141"/>
                    <a:pt x="4075" y="150"/>
                    <a:pt x="4078" y="160"/>
                  </a:cubicBezTo>
                  <a:cubicBezTo>
                    <a:pt x="4076" y="164"/>
                    <a:pt x="4074" y="167"/>
                    <a:pt x="4072" y="170"/>
                  </a:cubicBezTo>
                  <a:cubicBezTo>
                    <a:pt x="4066" y="164"/>
                    <a:pt x="4060" y="160"/>
                    <a:pt x="4054" y="155"/>
                  </a:cubicBezTo>
                  <a:cubicBezTo>
                    <a:pt x="4055" y="154"/>
                    <a:pt x="4056" y="153"/>
                    <a:pt x="4057" y="151"/>
                  </a:cubicBezTo>
                  <a:cubicBezTo>
                    <a:pt x="4061" y="145"/>
                    <a:pt x="4066" y="138"/>
                    <a:pt x="4070" y="132"/>
                  </a:cubicBezTo>
                  <a:close/>
                  <a:moveTo>
                    <a:pt x="4036" y="180"/>
                  </a:moveTo>
                  <a:cubicBezTo>
                    <a:pt x="4038" y="178"/>
                    <a:pt x="4039" y="176"/>
                    <a:pt x="4041" y="173"/>
                  </a:cubicBezTo>
                  <a:cubicBezTo>
                    <a:pt x="4043" y="176"/>
                    <a:pt x="4046" y="179"/>
                    <a:pt x="4048" y="182"/>
                  </a:cubicBezTo>
                  <a:cubicBezTo>
                    <a:pt x="4043" y="182"/>
                    <a:pt x="4038" y="182"/>
                    <a:pt x="4034" y="182"/>
                  </a:cubicBezTo>
                  <a:cubicBezTo>
                    <a:pt x="4034" y="182"/>
                    <a:pt x="4035" y="181"/>
                    <a:pt x="4036" y="180"/>
                  </a:cubicBezTo>
                  <a:close/>
                  <a:moveTo>
                    <a:pt x="4026" y="157"/>
                  </a:moveTo>
                  <a:cubicBezTo>
                    <a:pt x="4027" y="158"/>
                    <a:pt x="4028" y="158"/>
                    <a:pt x="4029" y="159"/>
                  </a:cubicBezTo>
                  <a:cubicBezTo>
                    <a:pt x="4027" y="161"/>
                    <a:pt x="4026" y="164"/>
                    <a:pt x="4025" y="165"/>
                  </a:cubicBezTo>
                  <a:cubicBezTo>
                    <a:pt x="4022" y="159"/>
                    <a:pt x="4019" y="152"/>
                    <a:pt x="4015" y="146"/>
                  </a:cubicBezTo>
                  <a:cubicBezTo>
                    <a:pt x="4019" y="149"/>
                    <a:pt x="4022" y="153"/>
                    <a:pt x="4026" y="157"/>
                  </a:cubicBezTo>
                  <a:close/>
                  <a:moveTo>
                    <a:pt x="3922" y="186"/>
                  </a:moveTo>
                  <a:cubicBezTo>
                    <a:pt x="3910" y="186"/>
                    <a:pt x="3898" y="186"/>
                    <a:pt x="3886" y="186"/>
                  </a:cubicBezTo>
                  <a:cubicBezTo>
                    <a:pt x="3890" y="183"/>
                    <a:pt x="3893" y="180"/>
                    <a:pt x="3899" y="176"/>
                  </a:cubicBezTo>
                  <a:cubicBezTo>
                    <a:pt x="3902" y="174"/>
                    <a:pt x="3906" y="172"/>
                    <a:pt x="3909" y="169"/>
                  </a:cubicBezTo>
                  <a:cubicBezTo>
                    <a:pt x="3914" y="166"/>
                    <a:pt x="3917" y="163"/>
                    <a:pt x="3921" y="159"/>
                  </a:cubicBezTo>
                  <a:cubicBezTo>
                    <a:pt x="3933" y="149"/>
                    <a:pt x="3947" y="137"/>
                    <a:pt x="3961" y="125"/>
                  </a:cubicBezTo>
                  <a:cubicBezTo>
                    <a:pt x="3968" y="119"/>
                    <a:pt x="3976" y="113"/>
                    <a:pt x="3983" y="107"/>
                  </a:cubicBezTo>
                  <a:cubicBezTo>
                    <a:pt x="3987" y="103"/>
                    <a:pt x="3992" y="99"/>
                    <a:pt x="3996" y="96"/>
                  </a:cubicBezTo>
                  <a:cubicBezTo>
                    <a:pt x="3996" y="96"/>
                    <a:pt x="3996" y="96"/>
                    <a:pt x="3996" y="96"/>
                  </a:cubicBezTo>
                  <a:cubicBezTo>
                    <a:pt x="3992" y="102"/>
                    <a:pt x="3987" y="109"/>
                    <a:pt x="3981" y="116"/>
                  </a:cubicBezTo>
                  <a:cubicBezTo>
                    <a:pt x="3980" y="116"/>
                    <a:pt x="3979" y="116"/>
                    <a:pt x="3978" y="117"/>
                  </a:cubicBezTo>
                  <a:cubicBezTo>
                    <a:pt x="3976" y="117"/>
                    <a:pt x="3975" y="118"/>
                    <a:pt x="3975" y="118"/>
                  </a:cubicBezTo>
                  <a:cubicBezTo>
                    <a:pt x="3975" y="118"/>
                    <a:pt x="3977" y="118"/>
                    <a:pt x="3980" y="118"/>
                  </a:cubicBezTo>
                  <a:cubicBezTo>
                    <a:pt x="3978" y="120"/>
                    <a:pt x="3977" y="121"/>
                    <a:pt x="3976" y="123"/>
                  </a:cubicBezTo>
                  <a:cubicBezTo>
                    <a:pt x="3972" y="128"/>
                    <a:pt x="3968" y="133"/>
                    <a:pt x="3964" y="138"/>
                  </a:cubicBezTo>
                  <a:cubicBezTo>
                    <a:pt x="3960" y="143"/>
                    <a:pt x="3956" y="148"/>
                    <a:pt x="3953" y="152"/>
                  </a:cubicBezTo>
                  <a:cubicBezTo>
                    <a:pt x="3945" y="162"/>
                    <a:pt x="3937" y="170"/>
                    <a:pt x="3930" y="177"/>
                  </a:cubicBezTo>
                  <a:cubicBezTo>
                    <a:pt x="3927" y="180"/>
                    <a:pt x="3924" y="183"/>
                    <a:pt x="3922" y="186"/>
                  </a:cubicBezTo>
                  <a:close/>
                  <a:moveTo>
                    <a:pt x="3990" y="183"/>
                  </a:moveTo>
                  <a:cubicBezTo>
                    <a:pt x="3992" y="173"/>
                    <a:pt x="3995" y="161"/>
                    <a:pt x="3998" y="150"/>
                  </a:cubicBezTo>
                  <a:cubicBezTo>
                    <a:pt x="3998" y="150"/>
                    <a:pt x="3998" y="149"/>
                    <a:pt x="3998" y="149"/>
                  </a:cubicBezTo>
                  <a:cubicBezTo>
                    <a:pt x="4000" y="160"/>
                    <a:pt x="4002" y="172"/>
                    <a:pt x="4004" y="183"/>
                  </a:cubicBezTo>
                  <a:cubicBezTo>
                    <a:pt x="3999" y="184"/>
                    <a:pt x="3994" y="184"/>
                    <a:pt x="3990" y="184"/>
                  </a:cubicBezTo>
                  <a:cubicBezTo>
                    <a:pt x="3990" y="184"/>
                    <a:pt x="3990" y="183"/>
                    <a:pt x="3990" y="183"/>
                  </a:cubicBezTo>
                  <a:close/>
                  <a:moveTo>
                    <a:pt x="4249" y="159"/>
                  </a:moveTo>
                  <a:cubicBezTo>
                    <a:pt x="4249" y="158"/>
                    <a:pt x="4248" y="157"/>
                    <a:pt x="4247" y="156"/>
                  </a:cubicBezTo>
                  <a:cubicBezTo>
                    <a:pt x="4249" y="151"/>
                    <a:pt x="4251" y="146"/>
                    <a:pt x="4253" y="140"/>
                  </a:cubicBezTo>
                  <a:cubicBezTo>
                    <a:pt x="4255" y="136"/>
                    <a:pt x="4256" y="132"/>
                    <a:pt x="4258" y="127"/>
                  </a:cubicBezTo>
                  <a:cubicBezTo>
                    <a:pt x="4258" y="128"/>
                    <a:pt x="4258" y="129"/>
                    <a:pt x="4259" y="130"/>
                  </a:cubicBezTo>
                  <a:cubicBezTo>
                    <a:pt x="4259" y="135"/>
                    <a:pt x="4259" y="140"/>
                    <a:pt x="4259" y="146"/>
                  </a:cubicBezTo>
                  <a:cubicBezTo>
                    <a:pt x="4259" y="152"/>
                    <a:pt x="4258" y="159"/>
                    <a:pt x="4258" y="166"/>
                  </a:cubicBezTo>
                  <a:cubicBezTo>
                    <a:pt x="4258" y="168"/>
                    <a:pt x="4258" y="170"/>
                    <a:pt x="4258" y="172"/>
                  </a:cubicBezTo>
                  <a:cubicBezTo>
                    <a:pt x="4257" y="172"/>
                    <a:pt x="4256" y="172"/>
                    <a:pt x="4255" y="172"/>
                  </a:cubicBezTo>
                  <a:cubicBezTo>
                    <a:pt x="4253" y="167"/>
                    <a:pt x="4251" y="163"/>
                    <a:pt x="4249" y="159"/>
                  </a:cubicBezTo>
                  <a:close/>
                  <a:moveTo>
                    <a:pt x="4477" y="123"/>
                  </a:moveTo>
                  <a:cubicBezTo>
                    <a:pt x="4477" y="129"/>
                    <a:pt x="4476" y="136"/>
                    <a:pt x="4474" y="144"/>
                  </a:cubicBezTo>
                  <a:cubicBezTo>
                    <a:pt x="4474" y="147"/>
                    <a:pt x="4473" y="149"/>
                    <a:pt x="4473" y="151"/>
                  </a:cubicBezTo>
                  <a:cubicBezTo>
                    <a:pt x="4471" y="155"/>
                    <a:pt x="4469" y="163"/>
                    <a:pt x="4468" y="163"/>
                  </a:cubicBezTo>
                  <a:cubicBezTo>
                    <a:pt x="4468" y="163"/>
                    <a:pt x="4467" y="163"/>
                    <a:pt x="4467" y="163"/>
                  </a:cubicBezTo>
                  <a:cubicBezTo>
                    <a:pt x="4468" y="163"/>
                    <a:pt x="4468" y="162"/>
                    <a:pt x="4468" y="160"/>
                  </a:cubicBezTo>
                  <a:cubicBezTo>
                    <a:pt x="4469" y="150"/>
                    <a:pt x="4468" y="140"/>
                    <a:pt x="4467" y="128"/>
                  </a:cubicBezTo>
                  <a:cubicBezTo>
                    <a:pt x="4466" y="127"/>
                    <a:pt x="4466" y="126"/>
                    <a:pt x="4466" y="124"/>
                  </a:cubicBezTo>
                  <a:cubicBezTo>
                    <a:pt x="4466" y="123"/>
                    <a:pt x="4465" y="122"/>
                    <a:pt x="4465" y="121"/>
                  </a:cubicBezTo>
                  <a:cubicBezTo>
                    <a:pt x="4465" y="118"/>
                    <a:pt x="4465" y="115"/>
                    <a:pt x="4464" y="112"/>
                  </a:cubicBezTo>
                  <a:cubicBezTo>
                    <a:pt x="4464" y="111"/>
                    <a:pt x="4464" y="109"/>
                    <a:pt x="4464" y="108"/>
                  </a:cubicBezTo>
                  <a:cubicBezTo>
                    <a:pt x="4466" y="109"/>
                    <a:pt x="4469" y="110"/>
                    <a:pt x="4471" y="112"/>
                  </a:cubicBezTo>
                  <a:cubicBezTo>
                    <a:pt x="4471" y="112"/>
                    <a:pt x="4471" y="112"/>
                    <a:pt x="4471" y="112"/>
                  </a:cubicBezTo>
                  <a:cubicBezTo>
                    <a:pt x="4471" y="113"/>
                    <a:pt x="4472" y="114"/>
                    <a:pt x="4472" y="114"/>
                  </a:cubicBezTo>
                  <a:cubicBezTo>
                    <a:pt x="4472" y="114"/>
                    <a:pt x="4472" y="113"/>
                    <a:pt x="4472" y="112"/>
                  </a:cubicBezTo>
                  <a:cubicBezTo>
                    <a:pt x="4473" y="113"/>
                    <a:pt x="4475" y="113"/>
                    <a:pt x="4476" y="114"/>
                  </a:cubicBezTo>
                  <a:cubicBezTo>
                    <a:pt x="4477" y="117"/>
                    <a:pt x="4477" y="120"/>
                    <a:pt x="4477" y="123"/>
                  </a:cubicBezTo>
                  <a:close/>
                  <a:moveTo>
                    <a:pt x="4455" y="103"/>
                  </a:moveTo>
                  <a:cubicBezTo>
                    <a:pt x="4454" y="106"/>
                    <a:pt x="4454" y="109"/>
                    <a:pt x="4454" y="113"/>
                  </a:cubicBezTo>
                  <a:cubicBezTo>
                    <a:pt x="4454" y="116"/>
                    <a:pt x="4454" y="118"/>
                    <a:pt x="4454" y="121"/>
                  </a:cubicBezTo>
                  <a:cubicBezTo>
                    <a:pt x="4454" y="124"/>
                    <a:pt x="4454" y="127"/>
                    <a:pt x="4454" y="130"/>
                  </a:cubicBezTo>
                  <a:cubicBezTo>
                    <a:pt x="4454" y="141"/>
                    <a:pt x="4454" y="151"/>
                    <a:pt x="4453" y="160"/>
                  </a:cubicBezTo>
                  <a:cubicBezTo>
                    <a:pt x="4453" y="162"/>
                    <a:pt x="4454" y="163"/>
                    <a:pt x="4454" y="164"/>
                  </a:cubicBezTo>
                  <a:cubicBezTo>
                    <a:pt x="4453" y="164"/>
                    <a:pt x="4453" y="164"/>
                    <a:pt x="4453" y="164"/>
                  </a:cubicBezTo>
                  <a:cubicBezTo>
                    <a:pt x="4453" y="164"/>
                    <a:pt x="4453" y="164"/>
                    <a:pt x="4453" y="164"/>
                  </a:cubicBezTo>
                  <a:cubicBezTo>
                    <a:pt x="4453" y="154"/>
                    <a:pt x="4451" y="142"/>
                    <a:pt x="4449" y="130"/>
                  </a:cubicBezTo>
                  <a:cubicBezTo>
                    <a:pt x="4449" y="128"/>
                    <a:pt x="4448" y="125"/>
                    <a:pt x="4448" y="123"/>
                  </a:cubicBezTo>
                  <a:cubicBezTo>
                    <a:pt x="4448" y="115"/>
                    <a:pt x="4448" y="106"/>
                    <a:pt x="4446" y="99"/>
                  </a:cubicBezTo>
                  <a:cubicBezTo>
                    <a:pt x="4449" y="100"/>
                    <a:pt x="4452" y="101"/>
                    <a:pt x="4455" y="103"/>
                  </a:cubicBezTo>
                  <a:close/>
                  <a:moveTo>
                    <a:pt x="4437" y="71"/>
                  </a:moveTo>
                  <a:cubicBezTo>
                    <a:pt x="4438" y="74"/>
                    <a:pt x="4438" y="77"/>
                    <a:pt x="4438" y="80"/>
                  </a:cubicBezTo>
                  <a:cubicBezTo>
                    <a:pt x="4437" y="78"/>
                    <a:pt x="4435" y="76"/>
                    <a:pt x="4433" y="74"/>
                  </a:cubicBezTo>
                  <a:cubicBezTo>
                    <a:pt x="4435" y="73"/>
                    <a:pt x="4436" y="72"/>
                    <a:pt x="4437" y="71"/>
                  </a:cubicBezTo>
                  <a:close/>
                  <a:moveTo>
                    <a:pt x="4431" y="80"/>
                  </a:moveTo>
                  <a:cubicBezTo>
                    <a:pt x="4431" y="81"/>
                    <a:pt x="4431" y="81"/>
                    <a:pt x="4431" y="82"/>
                  </a:cubicBezTo>
                  <a:cubicBezTo>
                    <a:pt x="4431" y="81"/>
                    <a:pt x="4430" y="81"/>
                    <a:pt x="4430" y="81"/>
                  </a:cubicBezTo>
                  <a:cubicBezTo>
                    <a:pt x="4430" y="81"/>
                    <a:pt x="4430" y="81"/>
                    <a:pt x="4431" y="80"/>
                  </a:cubicBezTo>
                  <a:close/>
                  <a:moveTo>
                    <a:pt x="4421" y="87"/>
                  </a:moveTo>
                  <a:cubicBezTo>
                    <a:pt x="4422" y="87"/>
                    <a:pt x="4423" y="87"/>
                    <a:pt x="4423" y="88"/>
                  </a:cubicBezTo>
                  <a:cubicBezTo>
                    <a:pt x="4423" y="88"/>
                    <a:pt x="4423" y="88"/>
                    <a:pt x="4423" y="88"/>
                  </a:cubicBezTo>
                  <a:cubicBezTo>
                    <a:pt x="4423" y="88"/>
                    <a:pt x="4423" y="88"/>
                    <a:pt x="4424" y="88"/>
                  </a:cubicBezTo>
                  <a:cubicBezTo>
                    <a:pt x="4426" y="89"/>
                    <a:pt x="4428" y="90"/>
                    <a:pt x="4430" y="91"/>
                  </a:cubicBezTo>
                  <a:cubicBezTo>
                    <a:pt x="4431" y="91"/>
                    <a:pt x="4432" y="92"/>
                    <a:pt x="4433" y="92"/>
                  </a:cubicBezTo>
                  <a:cubicBezTo>
                    <a:pt x="4433" y="94"/>
                    <a:pt x="4433" y="96"/>
                    <a:pt x="4433" y="98"/>
                  </a:cubicBezTo>
                  <a:cubicBezTo>
                    <a:pt x="4433" y="105"/>
                    <a:pt x="4430" y="114"/>
                    <a:pt x="4428" y="122"/>
                  </a:cubicBezTo>
                  <a:cubicBezTo>
                    <a:pt x="4425" y="112"/>
                    <a:pt x="4422" y="102"/>
                    <a:pt x="4417" y="92"/>
                  </a:cubicBezTo>
                  <a:cubicBezTo>
                    <a:pt x="4418" y="90"/>
                    <a:pt x="4420" y="89"/>
                    <a:pt x="4421" y="87"/>
                  </a:cubicBezTo>
                  <a:cubicBezTo>
                    <a:pt x="4421" y="87"/>
                    <a:pt x="4421" y="87"/>
                    <a:pt x="4421" y="87"/>
                  </a:cubicBezTo>
                  <a:close/>
                  <a:moveTo>
                    <a:pt x="4414" y="164"/>
                  </a:moveTo>
                  <a:cubicBezTo>
                    <a:pt x="4401" y="164"/>
                    <a:pt x="4389" y="164"/>
                    <a:pt x="4378" y="164"/>
                  </a:cubicBezTo>
                  <a:cubicBezTo>
                    <a:pt x="4379" y="162"/>
                    <a:pt x="4380" y="161"/>
                    <a:pt x="4382" y="160"/>
                  </a:cubicBezTo>
                  <a:cubicBezTo>
                    <a:pt x="4386" y="153"/>
                    <a:pt x="4391" y="146"/>
                    <a:pt x="4395" y="138"/>
                  </a:cubicBezTo>
                  <a:cubicBezTo>
                    <a:pt x="4399" y="130"/>
                    <a:pt x="4402" y="123"/>
                    <a:pt x="4405" y="115"/>
                  </a:cubicBezTo>
                  <a:cubicBezTo>
                    <a:pt x="4406" y="111"/>
                    <a:pt x="4408" y="106"/>
                    <a:pt x="4409" y="102"/>
                  </a:cubicBezTo>
                  <a:cubicBezTo>
                    <a:pt x="4409" y="102"/>
                    <a:pt x="4410" y="101"/>
                    <a:pt x="4410" y="101"/>
                  </a:cubicBezTo>
                  <a:cubicBezTo>
                    <a:pt x="4412" y="108"/>
                    <a:pt x="4414" y="117"/>
                    <a:pt x="4415" y="126"/>
                  </a:cubicBezTo>
                  <a:cubicBezTo>
                    <a:pt x="4416" y="131"/>
                    <a:pt x="4417" y="137"/>
                    <a:pt x="4418" y="141"/>
                  </a:cubicBezTo>
                  <a:cubicBezTo>
                    <a:pt x="4418" y="144"/>
                    <a:pt x="4419" y="146"/>
                    <a:pt x="4419" y="148"/>
                  </a:cubicBezTo>
                  <a:cubicBezTo>
                    <a:pt x="4418" y="150"/>
                    <a:pt x="4417" y="153"/>
                    <a:pt x="4416" y="156"/>
                  </a:cubicBezTo>
                  <a:cubicBezTo>
                    <a:pt x="4415" y="159"/>
                    <a:pt x="4414" y="161"/>
                    <a:pt x="4414" y="164"/>
                  </a:cubicBezTo>
                  <a:close/>
                  <a:moveTo>
                    <a:pt x="4483" y="129"/>
                  </a:moveTo>
                  <a:cubicBezTo>
                    <a:pt x="4483" y="127"/>
                    <a:pt x="4482" y="124"/>
                    <a:pt x="4482" y="122"/>
                  </a:cubicBezTo>
                  <a:cubicBezTo>
                    <a:pt x="4482" y="120"/>
                    <a:pt x="4481" y="118"/>
                    <a:pt x="4481" y="117"/>
                  </a:cubicBezTo>
                  <a:cubicBezTo>
                    <a:pt x="4481" y="117"/>
                    <a:pt x="4481" y="117"/>
                    <a:pt x="4482" y="117"/>
                  </a:cubicBezTo>
                  <a:cubicBezTo>
                    <a:pt x="4483" y="118"/>
                    <a:pt x="4485" y="119"/>
                    <a:pt x="4486" y="120"/>
                  </a:cubicBezTo>
                  <a:cubicBezTo>
                    <a:pt x="4485" y="123"/>
                    <a:pt x="4484" y="126"/>
                    <a:pt x="4483" y="129"/>
                  </a:cubicBezTo>
                  <a:close/>
                  <a:moveTo>
                    <a:pt x="4510" y="137"/>
                  </a:moveTo>
                  <a:cubicBezTo>
                    <a:pt x="4508" y="147"/>
                    <a:pt x="4506" y="157"/>
                    <a:pt x="4505" y="166"/>
                  </a:cubicBezTo>
                  <a:cubicBezTo>
                    <a:pt x="4502" y="166"/>
                    <a:pt x="4500" y="166"/>
                    <a:pt x="4498" y="166"/>
                  </a:cubicBezTo>
                  <a:cubicBezTo>
                    <a:pt x="4500" y="160"/>
                    <a:pt x="4502" y="154"/>
                    <a:pt x="4504" y="148"/>
                  </a:cubicBezTo>
                  <a:cubicBezTo>
                    <a:pt x="4505" y="143"/>
                    <a:pt x="4506" y="138"/>
                    <a:pt x="4507" y="132"/>
                  </a:cubicBezTo>
                  <a:cubicBezTo>
                    <a:pt x="4508" y="133"/>
                    <a:pt x="4509" y="135"/>
                    <a:pt x="4510" y="136"/>
                  </a:cubicBezTo>
                  <a:cubicBezTo>
                    <a:pt x="4510" y="137"/>
                    <a:pt x="4510" y="137"/>
                    <a:pt x="4510" y="137"/>
                  </a:cubicBezTo>
                  <a:close/>
                  <a:moveTo>
                    <a:pt x="4537" y="124"/>
                  </a:moveTo>
                  <a:cubicBezTo>
                    <a:pt x="4538" y="126"/>
                    <a:pt x="4538" y="127"/>
                    <a:pt x="4538" y="129"/>
                  </a:cubicBezTo>
                  <a:cubicBezTo>
                    <a:pt x="4538" y="129"/>
                    <a:pt x="4539" y="130"/>
                    <a:pt x="4539" y="130"/>
                  </a:cubicBezTo>
                  <a:cubicBezTo>
                    <a:pt x="4538" y="129"/>
                    <a:pt x="4537" y="128"/>
                    <a:pt x="4537" y="127"/>
                  </a:cubicBezTo>
                  <a:cubicBezTo>
                    <a:pt x="4537" y="126"/>
                    <a:pt x="4537" y="125"/>
                    <a:pt x="4537" y="124"/>
                  </a:cubicBezTo>
                  <a:close/>
                  <a:moveTo>
                    <a:pt x="4783" y="68"/>
                  </a:moveTo>
                  <a:cubicBezTo>
                    <a:pt x="4784" y="68"/>
                    <a:pt x="4784" y="69"/>
                    <a:pt x="4784" y="69"/>
                  </a:cubicBezTo>
                  <a:cubicBezTo>
                    <a:pt x="4786" y="71"/>
                    <a:pt x="4788" y="74"/>
                    <a:pt x="4791" y="79"/>
                  </a:cubicBezTo>
                  <a:cubicBezTo>
                    <a:pt x="4794" y="83"/>
                    <a:pt x="4797" y="88"/>
                    <a:pt x="4800" y="94"/>
                  </a:cubicBezTo>
                  <a:cubicBezTo>
                    <a:pt x="4800" y="94"/>
                    <a:pt x="4800" y="95"/>
                    <a:pt x="4800" y="95"/>
                  </a:cubicBezTo>
                  <a:cubicBezTo>
                    <a:pt x="4800" y="97"/>
                    <a:pt x="4800" y="99"/>
                    <a:pt x="4800" y="101"/>
                  </a:cubicBezTo>
                  <a:cubicBezTo>
                    <a:pt x="4798" y="103"/>
                    <a:pt x="4796" y="105"/>
                    <a:pt x="4794" y="107"/>
                  </a:cubicBezTo>
                  <a:cubicBezTo>
                    <a:pt x="4789" y="112"/>
                    <a:pt x="4785" y="118"/>
                    <a:pt x="4781" y="123"/>
                  </a:cubicBezTo>
                  <a:cubicBezTo>
                    <a:pt x="4780" y="124"/>
                    <a:pt x="4780" y="124"/>
                    <a:pt x="4780" y="125"/>
                  </a:cubicBezTo>
                  <a:cubicBezTo>
                    <a:pt x="4783" y="113"/>
                    <a:pt x="4787" y="102"/>
                    <a:pt x="4787" y="92"/>
                  </a:cubicBezTo>
                  <a:cubicBezTo>
                    <a:pt x="4787" y="82"/>
                    <a:pt x="4784" y="74"/>
                    <a:pt x="4782" y="69"/>
                  </a:cubicBezTo>
                  <a:cubicBezTo>
                    <a:pt x="4783" y="69"/>
                    <a:pt x="4783" y="68"/>
                    <a:pt x="4783" y="68"/>
                  </a:cubicBezTo>
                  <a:close/>
                  <a:moveTo>
                    <a:pt x="4697" y="172"/>
                  </a:moveTo>
                  <a:cubicBezTo>
                    <a:pt x="4695" y="175"/>
                    <a:pt x="4695" y="175"/>
                    <a:pt x="4695" y="175"/>
                  </a:cubicBezTo>
                  <a:cubicBezTo>
                    <a:pt x="4695" y="175"/>
                    <a:pt x="4695" y="175"/>
                    <a:pt x="4695" y="175"/>
                  </a:cubicBezTo>
                  <a:cubicBezTo>
                    <a:pt x="4692" y="175"/>
                    <a:pt x="4689" y="175"/>
                    <a:pt x="4685" y="175"/>
                  </a:cubicBezTo>
                  <a:cubicBezTo>
                    <a:pt x="4687" y="172"/>
                    <a:pt x="4689" y="169"/>
                    <a:pt x="4690" y="165"/>
                  </a:cubicBezTo>
                  <a:cubicBezTo>
                    <a:pt x="4692" y="167"/>
                    <a:pt x="4695" y="170"/>
                    <a:pt x="4697" y="172"/>
                  </a:cubicBezTo>
                  <a:close/>
                  <a:moveTo>
                    <a:pt x="4744" y="142"/>
                  </a:moveTo>
                  <a:cubicBezTo>
                    <a:pt x="4745" y="150"/>
                    <a:pt x="4745" y="158"/>
                    <a:pt x="4745" y="165"/>
                  </a:cubicBezTo>
                  <a:cubicBezTo>
                    <a:pt x="4745" y="166"/>
                    <a:pt x="4744" y="166"/>
                    <a:pt x="4744" y="166"/>
                  </a:cubicBezTo>
                  <a:cubicBezTo>
                    <a:pt x="4744" y="166"/>
                    <a:pt x="4744" y="166"/>
                    <a:pt x="4744" y="166"/>
                  </a:cubicBezTo>
                  <a:cubicBezTo>
                    <a:pt x="4744" y="166"/>
                    <a:pt x="4745" y="165"/>
                    <a:pt x="4744" y="166"/>
                  </a:cubicBezTo>
                  <a:cubicBezTo>
                    <a:pt x="4744" y="166"/>
                    <a:pt x="4744" y="166"/>
                    <a:pt x="4744" y="166"/>
                  </a:cubicBezTo>
                  <a:cubicBezTo>
                    <a:pt x="4744" y="166"/>
                    <a:pt x="4744" y="166"/>
                    <a:pt x="4744" y="166"/>
                  </a:cubicBezTo>
                  <a:cubicBezTo>
                    <a:pt x="4744" y="166"/>
                    <a:pt x="4744" y="166"/>
                    <a:pt x="4744" y="166"/>
                  </a:cubicBezTo>
                  <a:cubicBezTo>
                    <a:pt x="4744" y="166"/>
                    <a:pt x="4744" y="166"/>
                    <a:pt x="4744" y="166"/>
                  </a:cubicBezTo>
                  <a:cubicBezTo>
                    <a:pt x="4744" y="167"/>
                    <a:pt x="4744" y="167"/>
                    <a:pt x="4743" y="167"/>
                  </a:cubicBezTo>
                  <a:cubicBezTo>
                    <a:pt x="4743" y="167"/>
                    <a:pt x="4743" y="167"/>
                    <a:pt x="4743" y="168"/>
                  </a:cubicBezTo>
                  <a:cubicBezTo>
                    <a:pt x="4742" y="169"/>
                    <a:pt x="4740" y="171"/>
                    <a:pt x="4738" y="172"/>
                  </a:cubicBezTo>
                  <a:cubicBezTo>
                    <a:pt x="4736" y="170"/>
                    <a:pt x="4733" y="167"/>
                    <a:pt x="4731" y="165"/>
                  </a:cubicBezTo>
                  <a:cubicBezTo>
                    <a:pt x="4733" y="160"/>
                    <a:pt x="4736" y="156"/>
                    <a:pt x="4738" y="152"/>
                  </a:cubicBezTo>
                  <a:cubicBezTo>
                    <a:pt x="4740" y="149"/>
                    <a:pt x="4742" y="146"/>
                    <a:pt x="4744" y="142"/>
                  </a:cubicBezTo>
                  <a:close/>
                  <a:moveTo>
                    <a:pt x="4777" y="81"/>
                  </a:moveTo>
                  <a:cubicBezTo>
                    <a:pt x="4778" y="79"/>
                    <a:pt x="4779" y="77"/>
                    <a:pt x="4780" y="75"/>
                  </a:cubicBezTo>
                  <a:cubicBezTo>
                    <a:pt x="4780" y="80"/>
                    <a:pt x="4779" y="85"/>
                    <a:pt x="4778" y="90"/>
                  </a:cubicBezTo>
                  <a:cubicBezTo>
                    <a:pt x="4775" y="99"/>
                    <a:pt x="4770" y="108"/>
                    <a:pt x="4764" y="118"/>
                  </a:cubicBezTo>
                  <a:cubicBezTo>
                    <a:pt x="4764" y="117"/>
                    <a:pt x="4764" y="117"/>
                    <a:pt x="4764" y="117"/>
                  </a:cubicBezTo>
                  <a:cubicBezTo>
                    <a:pt x="4763" y="115"/>
                    <a:pt x="4763" y="113"/>
                    <a:pt x="4762" y="111"/>
                  </a:cubicBezTo>
                  <a:cubicBezTo>
                    <a:pt x="4767" y="100"/>
                    <a:pt x="4773" y="90"/>
                    <a:pt x="4777" y="81"/>
                  </a:cubicBezTo>
                  <a:close/>
                  <a:moveTo>
                    <a:pt x="4742" y="125"/>
                  </a:moveTo>
                  <a:cubicBezTo>
                    <a:pt x="4742" y="126"/>
                    <a:pt x="4741" y="126"/>
                    <a:pt x="4741" y="127"/>
                  </a:cubicBezTo>
                  <a:cubicBezTo>
                    <a:pt x="4737" y="131"/>
                    <a:pt x="4734" y="136"/>
                    <a:pt x="4730" y="141"/>
                  </a:cubicBezTo>
                  <a:cubicBezTo>
                    <a:pt x="4735" y="126"/>
                    <a:pt x="4737" y="113"/>
                    <a:pt x="4738" y="102"/>
                  </a:cubicBezTo>
                  <a:cubicBezTo>
                    <a:pt x="4738" y="102"/>
                    <a:pt x="4737" y="101"/>
                    <a:pt x="4737" y="101"/>
                  </a:cubicBezTo>
                  <a:cubicBezTo>
                    <a:pt x="4738" y="103"/>
                    <a:pt x="4739" y="106"/>
                    <a:pt x="4739" y="109"/>
                  </a:cubicBezTo>
                  <a:cubicBezTo>
                    <a:pt x="4742" y="123"/>
                    <a:pt x="4742" y="123"/>
                    <a:pt x="4742" y="123"/>
                  </a:cubicBezTo>
                  <a:cubicBezTo>
                    <a:pt x="4742" y="124"/>
                    <a:pt x="4742" y="124"/>
                    <a:pt x="4742" y="125"/>
                  </a:cubicBezTo>
                  <a:close/>
                  <a:moveTo>
                    <a:pt x="4732" y="75"/>
                  </a:moveTo>
                  <a:cubicBezTo>
                    <a:pt x="4732" y="77"/>
                    <a:pt x="4733" y="80"/>
                    <a:pt x="4734" y="82"/>
                  </a:cubicBezTo>
                  <a:cubicBezTo>
                    <a:pt x="4734" y="85"/>
                    <a:pt x="4735" y="88"/>
                    <a:pt x="4736" y="91"/>
                  </a:cubicBezTo>
                  <a:cubicBezTo>
                    <a:pt x="4735" y="91"/>
                    <a:pt x="4735" y="90"/>
                    <a:pt x="4734" y="89"/>
                  </a:cubicBezTo>
                  <a:cubicBezTo>
                    <a:pt x="4731" y="87"/>
                    <a:pt x="4729" y="88"/>
                    <a:pt x="4729" y="88"/>
                  </a:cubicBezTo>
                  <a:cubicBezTo>
                    <a:pt x="4729" y="88"/>
                    <a:pt x="4732" y="88"/>
                    <a:pt x="4733" y="90"/>
                  </a:cubicBezTo>
                  <a:cubicBezTo>
                    <a:pt x="4735" y="93"/>
                    <a:pt x="4734" y="97"/>
                    <a:pt x="4733" y="102"/>
                  </a:cubicBezTo>
                  <a:cubicBezTo>
                    <a:pt x="4730" y="112"/>
                    <a:pt x="4724" y="125"/>
                    <a:pt x="4715" y="140"/>
                  </a:cubicBezTo>
                  <a:cubicBezTo>
                    <a:pt x="4714" y="142"/>
                    <a:pt x="4713" y="144"/>
                    <a:pt x="4712" y="147"/>
                  </a:cubicBezTo>
                  <a:cubicBezTo>
                    <a:pt x="4709" y="144"/>
                    <a:pt x="4705" y="142"/>
                    <a:pt x="4702" y="140"/>
                  </a:cubicBezTo>
                  <a:cubicBezTo>
                    <a:pt x="4714" y="115"/>
                    <a:pt x="4724" y="90"/>
                    <a:pt x="4732" y="75"/>
                  </a:cubicBezTo>
                  <a:close/>
                  <a:moveTo>
                    <a:pt x="4678" y="157"/>
                  </a:moveTo>
                  <a:cubicBezTo>
                    <a:pt x="4679" y="157"/>
                    <a:pt x="4679" y="156"/>
                    <a:pt x="4679" y="155"/>
                  </a:cubicBezTo>
                  <a:cubicBezTo>
                    <a:pt x="4679" y="155"/>
                    <a:pt x="4679" y="155"/>
                    <a:pt x="4679" y="156"/>
                  </a:cubicBezTo>
                  <a:cubicBezTo>
                    <a:pt x="4679" y="156"/>
                    <a:pt x="4679" y="157"/>
                    <a:pt x="4678" y="157"/>
                  </a:cubicBezTo>
                  <a:close/>
                  <a:moveTo>
                    <a:pt x="4645" y="101"/>
                  </a:moveTo>
                  <a:cubicBezTo>
                    <a:pt x="4645" y="100"/>
                    <a:pt x="4646" y="98"/>
                    <a:pt x="4646" y="97"/>
                  </a:cubicBezTo>
                  <a:cubicBezTo>
                    <a:pt x="4646" y="99"/>
                    <a:pt x="4645" y="101"/>
                    <a:pt x="4644" y="102"/>
                  </a:cubicBezTo>
                  <a:cubicBezTo>
                    <a:pt x="4644" y="102"/>
                    <a:pt x="4644" y="102"/>
                    <a:pt x="4644" y="102"/>
                  </a:cubicBezTo>
                  <a:cubicBezTo>
                    <a:pt x="4644" y="102"/>
                    <a:pt x="4645" y="101"/>
                    <a:pt x="4645" y="101"/>
                  </a:cubicBezTo>
                  <a:close/>
                  <a:moveTo>
                    <a:pt x="4623" y="111"/>
                  </a:moveTo>
                  <a:cubicBezTo>
                    <a:pt x="4624" y="111"/>
                    <a:pt x="4624" y="111"/>
                    <a:pt x="4624" y="111"/>
                  </a:cubicBezTo>
                  <a:cubicBezTo>
                    <a:pt x="4621" y="115"/>
                    <a:pt x="4618" y="119"/>
                    <a:pt x="4615" y="124"/>
                  </a:cubicBezTo>
                  <a:cubicBezTo>
                    <a:pt x="4612" y="127"/>
                    <a:pt x="4610" y="131"/>
                    <a:pt x="4607" y="135"/>
                  </a:cubicBezTo>
                  <a:cubicBezTo>
                    <a:pt x="4607" y="134"/>
                    <a:pt x="4607" y="133"/>
                    <a:pt x="4607" y="133"/>
                  </a:cubicBezTo>
                  <a:cubicBezTo>
                    <a:pt x="4607" y="130"/>
                    <a:pt x="4606" y="127"/>
                    <a:pt x="4606" y="124"/>
                  </a:cubicBezTo>
                  <a:cubicBezTo>
                    <a:pt x="4608" y="119"/>
                    <a:pt x="4610" y="114"/>
                    <a:pt x="4610" y="108"/>
                  </a:cubicBezTo>
                  <a:cubicBezTo>
                    <a:pt x="4611" y="106"/>
                    <a:pt x="4610" y="103"/>
                    <a:pt x="4609" y="101"/>
                  </a:cubicBezTo>
                  <a:cubicBezTo>
                    <a:pt x="4608" y="100"/>
                    <a:pt x="4608" y="100"/>
                    <a:pt x="4608" y="100"/>
                  </a:cubicBezTo>
                  <a:cubicBezTo>
                    <a:pt x="4613" y="103"/>
                    <a:pt x="4618" y="107"/>
                    <a:pt x="4623" y="111"/>
                  </a:cubicBezTo>
                  <a:close/>
                  <a:moveTo>
                    <a:pt x="4597" y="150"/>
                  </a:moveTo>
                  <a:cubicBezTo>
                    <a:pt x="4594" y="154"/>
                    <a:pt x="4594" y="154"/>
                    <a:pt x="4594" y="154"/>
                  </a:cubicBezTo>
                  <a:cubicBezTo>
                    <a:pt x="4593" y="155"/>
                    <a:pt x="4593" y="155"/>
                    <a:pt x="4593" y="155"/>
                  </a:cubicBezTo>
                  <a:cubicBezTo>
                    <a:pt x="4593" y="154"/>
                    <a:pt x="4593" y="153"/>
                    <a:pt x="4593" y="152"/>
                  </a:cubicBezTo>
                  <a:cubicBezTo>
                    <a:pt x="4593" y="150"/>
                    <a:pt x="4593" y="149"/>
                    <a:pt x="4592" y="147"/>
                  </a:cubicBezTo>
                  <a:cubicBezTo>
                    <a:pt x="4595" y="144"/>
                    <a:pt x="4597" y="140"/>
                    <a:pt x="4599" y="137"/>
                  </a:cubicBezTo>
                  <a:cubicBezTo>
                    <a:pt x="4599" y="141"/>
                    <a:pt x="4598" y="145"/>
                    <a:pt x="4598" y="149"/>
                  </a:cubicBezTo>
                  <a:lnTo>
                    <a:pt x="4597" y="150"/>
                  </a:lnTo>
                  <a:close/>
                  <a:moveTo>
                    <a:pt x="4589" y="105"/>
                  </a:moveTo>
                  <a:cubicBezTo>
                    <a:pt x="4590" y="101"/>
                    <a:pt x="4590" y="97"/>
                    <a:pt x="4590" y="94"/>
                  </a:cubicBezTo>
                  <a:cubicBezTo>
                    <a:pt x="4590" y="92"/>
                    <a:pt x="4590" y="90"/>
                    <a:pt x="4590" y="89"/>
                  </a:cubicBezTo>
                  <a:cubicBezTo>
                    <a:pt x="4593" y="90"/>
                    <a:pt x="4595" y="92"/>
                    <a:pt x="4598" y="93"/>
                  </a:cubicBezTo>
                  <a:cubicBezTo>
                    <a:pt x="4600" y="95"/>
                    <a:pt x="4602" y="96"/>
                    <a:pt x="4604" y="97"/>
                  </a:cubicBezTo>
                  <a:cubicBezTo>
                    <a:pt x="4603" y="97"/>
                    <a:pt x="4603" y="97"/>
                    <a:pt x="4603" y="97"/>
                  </a:cubicBezTo>
                  <a:cubicBezTo>
                    <a:pt x="4603" y="97"/>
                    <a:pt x="4603" y="97"/>
                    <a:pt x="4603" y="97"/>
                  </a:cubicBezTo>
                  <a:cubicBezTo>
                    <a:pt x="4598" y="101"/>
                    <a:pt x="4595" y="103"/>
                    <a:pt x="4595" y="103"/>
                  </a:cubicBezTo>
                  <a:cubicBezTo>
                    <a:pt x="4595" y="103"/>
                    <a:pt x="4598" y="102"/>
                    <a:pt x="4603" y="100"/>
                  </a:cubicBezTo>
                  <a:cubicBezTo>
                    <a:pt x="4605" y="101"/>
                    <a:pt x="4606" y="104"/>
                    <a:pt x="4605" y="108"/>
                  </a:cubicBezTo>
                  <a:cubicBezTo>
                    <a:pt x="4605" y="108"/>
                    <a:pt x="4604" y="109"/>
                    <a:pt x="4604" y="110"/>
                  </a:cubicBezTo>
                  <a:cubicBezTo>
                    <a:pt x="4603" y="108"/>
                    <a:pt x="4603" y="107"/>
                    <a:pt x="4603" y="107"/>
                  </a:cubicBezTo>
                  <a:cubicBezTo>
                    <a:pt x="4603" y="107"/>
                    <a:pt x="4603" y="109"/>
                    <a:pt x="4602" y="113"/>
                  </a:cubicBezTo>
                  <a:cubicBezTo>
                    <a:pt x="4601" y="115"/>
                    <a:pt x="4599" y="117"/>
                    <a:pt x="4597" y="120"/>
                  </a:cubicBezTo>
                  <a:cubicBezTo>
                    <a:pt x="4595" y="122"/>
                    <a:pt x="4593" y="125"/>
                    <a:pt x="4591" y="127"/>
                  </a:cubicBezTo>
                  <a:cubicBezTo>
                    <a:pt x="4590" y="125"/>
                    <a:pt x="4590" y="122"/>
                    <a:pt x="4590" y="119"/>
                  </a:cubicBezTo>
                  <a:cubicBezTo>
                    <a:pt x="4589" y="114"/>
                    <a:pt x="4589" y="110"/>
                    <a:pt x="4589" y="105"/>
                  </a:cubicBezTo>
                  <a:close/>
                  <a:moveTo>
                    <a:pt x="4580" y="164"/>
                  </a:moveTo>
                  <a:cubicBezTo>
                    <a:pt x="4580" y="166"/>
                    <a:pt x="4580" y="168"/>
                    <a:pt x="4579" y="169"/>
                  </a:cubicBezTo>
                  <a:cubicBezTo>
                    <a:pt x="4578" y="169"/>
                    <a:pt x="4577" y="169"/>
                    <a:pt x="4576" y="169"/>
                  </a:cubicBezTo>
                  <a:cubicBezTo>
                    <a:pt x="4577" y="167"/>
                    <a:pt x="4578" y="166"/>
                    <a:pt x="4580" y="164"/>
                  </a:cubicBezTo>
                  <a:close/>
                  <a:moveTo>
                    <a:pt x="4615" y="168"/>
                  </a:moveTo>
                  <a:cubicBezTo>
                    <a:pt x="4618" y="161"/>
                    <a:pt x="4618" y="161"/>
                    <a:pt x="4618" y="161"/>
                  </a:cubicBezTo>
                  <a:cubicBezTo>
                    <a:pt x="4621" y="156"/>
                    <a:pt x="4621" y="156"/>
                    <a:pt x="4621" y="156"/>
                  </a:cubicBezTo>
                  <a:cubicBezTo>
                    <a:pt x="4624" y="148"/>
                    <a:pt x="4628" y="140"/>
                    <a:pt x="4631" y="133"/>
                  </a:cubicBezTo>
                  <a:cubicBezTo>
                    <a:pt x="4633" y="128"/>
                    <a:pt x="4635" y="124"/>
                    <a:pt x="4636" y="120"/>
                  </a:cubicBezTo>
                  <a:cubicBezTo>
                    <a:pt x="4637" y="121"/>
                    <a:pt x="4638" y="121"/>
                    <a:pt x="4639" y="122"/>
                  </a:cubicBezTo>
                  <a:cubicBezTo>
                    <a:pt x="4638" y="123"/>
                    <a:pt x="4638" y="125"/>
                    <a:pt x="4638" y="126"/>
                  </a:cubicBezTo>
                  <a:cubicBezTo>
                    <a:pt x="4636" y="132"/>
                    <a:pt x="4635" y="138"/>
                    <a:pt x="4634" y="144"/>
                  </a:cubicBezTo>
                  <a:cubicBezTo>
                    <a:pt x="4632" y="153"/>
                    <a:pt x="4630" y="163"/>
                    <a:pt x="4629" y="172"/>
                  </a:cubicBezTo>
                  <a:cubicBezTo>
                    <a:pt x="4624" y="171"/>
                    <a:pt x="4618" y="171"/>
                    <a:pt x="4613" y="171"/>
                  </a:cubicBezTo>
                  <a:cubicBezTo>
                    <a:pt x="4613" y="170"/>
                    <a:pt x="4614" y="169"/>
                    <a:pt x="4615" y="168"/>
                  </a:cubicBezTo>
                  <a:close/>
                  <a:moveTo>
                    <a:pt x="4645" y="167"/>
                  </a:moveTo>
                  <a:cubicBezTo>
                    <a:pt x="4645" y="160"/>
                    <a:pt x="4646" y="153"/>
                    <a:pt x="4647" y="145"/>
                  </a:cubicBezTo>
                  <a:cubicBezTo>
                    <a:pt x="4647" y="140"/>
                    <a:pt x="4647" y="134"/>
                    <a:pt x="4648" y="129"/>
                  </a:cubicBezTo>
                  <a:cubicBezTo>
                    <a:pt x="4648" y="130"/>
                    <a:pt x="4649" y="130"/>
                    <a:pt x="4650" y="131"/>
                  </a:cubicBezTo>
                  <a:cubicBezTo>
                    <a:pt x="4653" y="133"/>
                    <a:pt x="4656" y="136"/>
                    <a:pt x="4659" y="138"/>
                  </a:cubicBezTo>
                  <a:cubicBezTo>
                    <a:pt x="4655" y="147"/>
                    <a:pt x="4651" y="155"/>
                    <a:pt x="4646" y="164"/>
                  </a:cubicBezTo>
                  <a:cubicBezTo>
                    <a:pt x="4646" y="165"/>
                    <a:pt x="4645" y="166"/>
                    <a:pt x="4645" y="167"/>
                  </a:cubicBezTo>
                  <a:close/>
                  <a:moveTo>
                    <a:pt x="4772" y="155"/>
                  </a:moveTo>
                  <a:cubicBezTo>
                    <a:pt x="4774" y="152"/>
                    <a:pt x="4776" y="150"/>
                    <a:pt x="4778" y="147"/>
                  </a:cubicBezTo>
                  <a:cubicBezTo>
                    <a:pt x="4782" y="141"/>
                    <a:pt x="4786" y="135"/>
                    <a:pt x="4789" y="129"/>
                  </a:cubicBezTo>
                  <a:cubicBezTo>
                    <a:pt x="4793" y="123"/>
                    <a:pt x="4796" y="117"/>
                    <a:pt x="4800" y="112"/>
                  </a:cubicBezTo>
                  <a:cubicBezTo>
                    <a:pt x="4800" y="111"/>
                    <a:pt x="4801" y="111"/>
                    <a:pt x="4801" y="110"/>
                  </a:cubicBezTo>
                  <a:cubicBezTo>
                    <a:pt x="4801" y="125"/>
                    <a:pt x="4800" y="140"/>
                    <a:pt x="4799" y="155"/>
                  </a:cubicBezTo>
                  <a:cubicBezTo>
                    <a:pt x="4798" y="164"/>
                    <a:pt x="4797" y="173"/>
                    <a:pt x="4796" y="181"/>
                  </a:cubicBezTo>
                  <a:cubicBezTo>
                    <a:pt x="4796" y="181"/>
                    <a:pt x="4796" y="181"/>
                    <a:pt x="4796" y="182"/>
                  </a:cubicBezTo>
                  <a:cubicBezTo>
                    <a:pt x="4789" y="181"/>
                    <a:pt x="4782" y="181"/>
                    <a:pt x="4774" y="180"/>
                  </a:cubicBezTo>
                  <a:cubicBezTo>
                    <a:pt x="4774" y="172"/>
                    <a:pt x="4773" y="164"/>
                    <a:pt x="4772" y="155"/>
                  </a:cubicBezTo>
                  <a:close/>
                  <a:moveTo>
                    <a:pt x="4825" y="183"/>
                  </a:moveTo>
                  <a:cubicBezTo>
                    <a:pt x="4825" y="180"/>
                    <a:pt x="4825" y="176"/>
                    <a:pt x="4825" y="172"/>
                  </a:cubicBezTo>
                  <a:cubicBezTo>
                    <a:pt x="4825" y="172"/>
                    <a:pt x="4825" y="172"/>
                    <a:pt x="4826" y="171"/>
                  </a:cubicBezTo>
                  <a:cubicBezTo>
                    <a:pt x="4826" y="175"/>
                    <a:pt x="4827" y="180"/>
                    <a:pt x="4828" y="184"/>
                  </a:cubicBezTo>
                  <a:cubicBezTo>
                    <a:pt x="4827" y="184"/>
                    <a:pt x="4826" y="183"/>
                    <a:pt x="4825" y="183"/>
                  </a:cubicBezTo>
                  <a:close/>
                  <a:moveTo>
                    <a:pt x="5075" y="114"/>
                  </a:moveTo>
                  <a:cubicBezTo>
                    <a:pt x="5076" y="119"/>
                    <a:pt x="5077" y="123"/>
                    <a:pt x="5078" y="129"/>
                  </a:cubicBezTo>
                  <a:cubicBezTo>
                    <a:pt x="5079" y="139"/>
                    <a:pt x="5081" y="151"/>
                    <a:pt x="5083" y="162"/>
                  </a:cubicBezTo>
                  <a:cubicBezTo>
                    <a:pt x="5084" y="168"/>
                    <a:pt x="5085" y="174"/>
                    <a:pt x="5086" y="179"/>
                  </a:cubicBezTo>
                  <a:cubicBezTo>
                    <a:pt x="5087" y="184"/>
                    <a:pt x="5088" y="189"/>
                    <a:pt x="5088" y="193"/>
                  </a:cubicBezTo>
                  <a:cubicBezTo>
                    <a:pt x="5089" y="197"/>
                    <a:pt x="5089" y="199"/>
                    <a:pt x="5089" y="202"/>
                  </a:cubicBezTo>
                  <a:cubicBezTo>
                    <a:pt x="5086" y="202"/>
                    <a:pt x="5082" y="202"/>
                    <a:pt x="5079" y="201"/>
                  </a:cubicBezTo>
                  <a:cubicBezTo>
                    <a:pt x="5079" y="193"/>
                    <a:pt x="5079" y="185"/>
                    <a:pt x="5079" y="177"/>
                  </a:cubicBezTo>
                  <a:cubicBezTo>
                    <a:pt x="5078" y="162"/>
                    <a:pt x="5078" y="147"/>
                    <a:pt x="5077" y="133"/>
                  </a:cubicBezTo>
                  <a:cubicBezTo>
                    <a:pt x="5076" y="126"/>
                    <a:pt x="5075" y="120"/>
                    <a:pt x="5074" y="114"/>
                  </a:cubicBezTo>
                  <a:cubicBezTo>
                    <a:pt x="5073" y="111"/>
                    <a:pt x="5072" y="109"/>
                    <a:pt x="5071" y="106"/>
                  </a:cubicBezTo>
                  <a:cubicBezTo>
                    <a:pt x="5073" y="109"/>
                    <a:pt x="5074" y="111"/>
                    <a:pt x="5075" y="114"/>
                  </a:cubicBezTo>
                  <a:close/>
                  <a:moveTo>
                    <a:pt x="5054" y="113"/>
                  </a:moveTo>
                  <a:cubicBezTo>
                    <a:pt x="5055" y="117"/>
                    <a:pt x="5056" y="122"/>
                    <a:pt x="5057" y="127"/>
                  </a:cubicBezTo>
                  <a:cubicBezTo>
                    <a:pt x="5058" y="131"/>
                    <a:pt x="5059" y="136"/>
                    <a:pt x="5059" y="140"/>
                  </a:cubicBezTo>
                  <a:cubicBezTo>
                    <a:pt x="5057" y="133"/>
                    <a:pt x="5055" y="126"/>
                    <a:pt x="5053" y="119"/>
                  </a:cubicBezTo>
                  <a:cubicBezTo>
                    <a:pt x="5052" y="116"/>
                    <a:pt x="5050" y="113"/>
                    <a:pt x="5049" y="110"/>
                  </a:cubicBezTo>
                  <a:cubicBezTo>
                    <a:pt x="5049" y="108"/>
                    <a:pt x="5049" y="105"/>
                    <a:pt x="5049" y="103"/>
                  </a:cubicBezTo>
                  <a:cubicBezTo>
                    <a:pt x="5051" y="106"/>
                    <a:pt x="5052" y="109"/>
                    <a:pt x="5054" y="113"/>
                  </a:cubicBezTo>
                  <a:close/>
                  <a:moveTo>
                    <a:pt x="5043" y="99"/>
                  </a:moveTo>
                  <a:cubicBezTo>
                    <a:pt x="5043" y="98"/>
                    <a:pt x="5042" y="97"/>
                    <a:pt x="5042" y="97"/>
                  </a:cubicBezTo>
                  <a:cubicBezTo>
                    <a:pt x="5042" y="97"/>
                    <a:pt x="5042" y="97"/>
                    <a:pt x="5043" y="97"/>
                  </a:cubicBezTo>
                  <a:cubicBezTo>
                    <a:pt x="5043" y="98"/>
                    <a:pt x="5044" y="98"/>
                    <a:pt x="5045" y="99"/>
                  </a:cubicBezTo>
                  <a:cubicBezTo>
                    <a:pt x="5045" y="99"/>
                    <a:pt x="5045" y="100"/>
                    <a:pt x="5045" y="101"/>
                  </a:cubicBezTo>
                  <a:cubicBezTo>
                    <a:pt x="5044" y="100"/>
                    <a:pt x="5044" y="100"/>
                    <a:pt x="5043" y="99"/>
                  </a:cubicBezTo>
                  <a:close/>
                  <a:moveTo>
                    <a:pt x="5024" y="105"/>
                  </a:moveTo>
                  <a:cubicBezTo>
                    <a:pt x="5024" y="105"/>
                    <a:pt x="5024" y="105"/>
                    <a:pt x="5024" y="105"/>
                  </a:cubicBezTo>
                  <a:cubicBezTo>
                    <a:pt x="5026" y="107"/>
                    <a:pt x="5026" y="111"/>
                    <a:pt x="5025" y="115"/>
                  </a:cubicBezTo>
                  <a:cubicBezTo>
                    <a:pt x="5025" y="116"/>
                    <a:pt x="5024" y="118"/>
                    <a:pt x="5023" y="119"/>
                  </a:cubicBezTo>
                  <a:cubicBezTo>
                    <a:pt x="5024" y="114"/>
                    <a:pt x="5024" y="109"/>
                    <a:pt x="5024" y="105"/>
                  </a:cubicBezTo>
                  <a:close/>
                  <a:moveTo>
                    <a:pt x="4953" y="192"/>
                  </a:moveTo>
                  <a:cubicBezTo>
                    <a:pt x="4953" y="192"/>
                    <a:pt x="4953" y="192"/>
                    <a:pt x="4952" y="192"/>
                  </a:cubicBezTo>
                  <a:cubicBezTo>
                    <a:pt x="4953" y="191"/>
                    <a:pt x="4954" y="190"/>
                    <a:pt x="4955" y="188"/>
                  </a:cubicBezTo>
                  <a:cubicBezTo>
                    <a:pt x="4959" y="180"/>
                    <a:pt x="4964" y="170"/>
                    <a:pt x="4969" y="160"/>
                  </a:cubicBezTo>
                  <a:cubicBezTo>
                    <a:pt x="4969" y="160"/>
                    <a:pt x="4969" y="161"/>
                    <a:pt x="4969" y="161"/>
                  </a:cubicBezTo>
                  <a:cubicBezTo>
                    <a:pt x="4964" y="171"/>
                    <a:pt x="4959" y="180"/>
                    <a:pt x="4955" y="188"/>
                  </a:cubicBezTo>
                  <a:cubicBezTo>
                    <a:pt x="4954" y="190"/>
                    <a:pt x="4954" y="191"/>
                    <a:pt x="4953" y="192"/>
                  </a:cubicBezTo>
                  <a:close/>
                  <a:moveTo>
                    <a:pt x="4943" y="90"/>
                  </a:moveTo>
                  <a:cubicBezTo>
                    <a:pt x="4943" y="93"/>
                    <a:pt x="4942" y="95"/>
                    <a:pt x="4940" y="98"/>
                  </a:cubicBezTo>
                  <a:cubicBezTo>
                    <a:pt x="4939" y="97"/>
                    <a:pt x="4939" y="97"/>
                    <a:pt x="4939" y="97"/>
                  </a:cubicBezTo>
                  <a:cubicBezTo>
                    <a:pt x="4938" y="95"/>
                    <a:pt x="4937" y="93"/>
                    <a:pt x="4935" y="92"/>
                  </a:cubicBezTo>
                  <a:cubicBezTo>
                    <a:pt x="4937" y="90"/>
                    <a:pt x="4940" y="90"/>
                    <a:pt x="4943" y="90"/>
                  </a:cubicBezTo>
                  <a:close/>
                  <a:moveTo>
                    <a:pt x="4925" y="136"/>
                  </a:moveTo>
                  <a:cubicBezTo>
                    <a:pt x="4926" y="134"/>
                    <a:pt x="4927" y="131"/>
                    <a:pt x="4929" y="129"/>
                  </a:cubicBezTo>
                  <a:cubicBezTo>
                    <a:pt x="4927" y="134"/>
                    <a:pt x="4924" y="138"/>
                    <a:pt x="4922" y="143"/>
                  </a:cubicBezTo>
                  <a:cubicBezTo>
                    <a:pt x="4922" y="143"/>
                    <a:pt x="4922" y="144"/>
                    <a:pt x="4922" y="144"/>
                  </a:cubicBezTo>
                  <a:cubicBezTo>
                    <a:pt x="4923" y="141"/>
                    <a:pt x="4924" y="139"/>
                    <a:pt x="4925" y="136"/>
                  </a:cubicBezTo>
                  <a:close/>
                  <a:moveTo>
                    <a:pt x="4912" y="189"/>
                  </a:moveTo>
                  <a:cubicBezTo>
                    <a:pt x="4913" y="187"/>
                    <a:pt x="4915" y="186"/>
                    <a:pt x="4916" y="184"/>
                  </a:cubicBezTo>
                  <a:cubicBezTo>
                    <a:pt x="4917" y="181"/>
                    <a:pt x="4919" y="179"/>
                    <a:pt x="4921" y="176"/>
                  </a:cubicBezTo>
                  <a:cubicBezTo>
                    <a:pt x="4925" y="168"/>
                    <a:pt x="4930" y="159"/>
                    <a:pt x="4934" y="148"/>
                  </a:cubicBezTo>
                  <a:cubicBezTo>
                    <a:pt x="4938" y="139"/>
                    <a:pt x="4940" y="130"/>
                    <a:pt x="4942" y="121"/>
                  </a:cubicBezTo>
                  <a:cubicBezTo>
                    <a:pt x="4942" y="121"/>
                    <a:pt x="4942" y="121"/>
                    <a:pt x="4942" y="122"/>
                  </a:cubicBezTo>
                  <a:cubicBezTo>
                    <a:pt x="4947" y="129"/>
                    <a:pt x="4953" y="136"/>
                    <a:pt x="4957" y="142"/>
                  </a:cubicBezTo>
                  <a:cubicBezTo>
                    <a:pt x="4957" y="143"/>
                    <a:pt x="4957" y="143"/>
                    <a:pt x="4957" y="143"/>
                  </a:cubicBezTo>
                  <a:cubicBezTo>
                    <a:pt x="4952" y="149"/>
                    <a:pt x="4947" y="156"/>
                    <a:pt x="4942" y="162"/>
                  </a:cubicBezTo>
                  <a:cubicBezTo>
                    <a:pt x="4938" y="168"/>
                    <a:pt x="4932" y="174"/>
                    <a:pt x="4927" y="180"/>
                  </a:cubicBezTo>
                  <a:cubicBezTo>
                    <a:pt x="4924" y="183"/>
                    <a:pt x="4921" y="187"/>
                    <a:pt x="4918" y="190"/>
                  </a:cubicBezTo>
                  <a:cubicBezTo>
                    <a:pt x="4916" y="190"/>
                    <a:pt x="4914" y="189"/>
                    <a:pt x="4912" y="189"/>
                  </a:cubicBezTo>
                  <a:close/>
                  <a:moveTo>
                    <a:pt x="4969" y="193"/>
                  </a:moveTo>
                  <a:cubicBezTo>
                    <a:pt x="4972" y="188"/>
                    <a:pt x="4975" y="182"/>
                    <a:pt x="4978" y="176"/>
                  </a:cubicBezTo>
                  <a:cubicBezTo>
                    <a:pt x="4979" y="179"/>
                    <a:pt x="4981" y="182"/>
                    <a:pt x="4983" y="185"/>
                  </a:cubicBezTo>
                  <a:cubicBezTo>
                    <a:pt x="4981" y="188"/>
                    <a:pt x="4979" y="191"/>
                    <a:pt x="4976" y="194"/>
                  </a:cubicBezTo>
                  <a:cubicBezTo>
                    <a:pt x="4974" y="194"/>
                    <a:pt x="4972" y="194"/>
                    <a:pt x="4969" y="193"/>
                  </a:cubicBezTo>
                  <a:close/>
                  <a:moveTo>
                    <a:pt x="5050" y="199"/>
                  </a:moveTo>
                  <a:cubicBezTo>
                    <a:pt x="5047" y="199"/>
                    <a:pt x="5044" y="199"/>
                    <a:pt x="5041" y="199"/>
                  </a:cubicBezTo>
                  <a:cubicBezTo>
                    <a:pt x="5042" y="193"/>
                    <a:pt x="5043" y="188"/>
                    <a:pt x="5044" y="182"/>
                  </a:cubicBezTo>
                  <a:cubicBezTo>
                    <a:pt x="5046" y="167"/>
                    <a:pt x="5047" y="152"/>
                    <a:pt x="5048" y="138"/>
                  </a:cubicBezTo>
                  <a:cubicBezTo>
                    <a:pt x="5049" y="140"/>
                    <a:pt x="5049" y="142"/>
                    <a:pt x="5050" y="145"/>
                  </a:cubicBezTo>
                  <a:cubicBezTo>
                    <a:pt x="5052" y="153"/>
                    <a:pt x="5054" y="161"/>
                    <a:pt x="5056" y="169"/>
                  </a:cubicBezTo>
                  <a:cubicBezTo>
                    <a:pt x="5056" y="172"/>
                    <a:pt x="5057" y="175"/>
                    <a:pt x="5057" y="177"/>
                  </a:cubicBezTo>
                  <a:cubicBezTo>
                    <a:pt x="5057" y="178"/>
                    <a:pt x="5057" y="179"/>
                    <a:pt x="5057" y="180"/>
                  </a:cubicBezTo>
                  <a:cubicBezTo>
                    <a:pt x="5055" y="186"/>
                    <a:pt x="5053" y="192"/>
                    <a:pt x="5050" y="198"/>
                  </a:cubicBezTo>
                  <a:cubicBezTo>
                    <a:pt x="5050" y="199"/>
                    <a:pt x="5050" y="199"/>
                    <a:pt x="5050" y="1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278688" y="59753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7278688" y="597535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7275513" y="5973763"/>
              <a:ext cx="3175" cy="3175"/>
            </a:xfrm>
            <a:custGeom>
              <a:avLst/>
              <a:gdLst>
                <a:gd name="T0" fmla="*/ 1 w 1"/>
                <a:gd name="T1" fmla="*/ 0 h 2"/>
                <a:gd name="T2" fmla="*/ 1 w 1"/>
                <a:gd name="T3" fmla="*/ 0 h 2"/>
                <a:gd name="T4" fmla="*/ 0 w 1"/>
                <a:gd name="T5" fmla="*/ 2 h 2"/>
                <a:gd name="T6" fmla="*/ 1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2"/>
                    <a:pt x="0" y="2"/>
                    <a:pt x="0" y="2"/>
                  </a:cubicBezTo>
                  <a:cubicBezTo>
                    <a:pt x="0" y="2"/>
                    <a:pt x="0" y="2"/>
                    <a:pt x="1" y="1"/>
                  </a:cubicBezTo>
                  <a:cubicBezTo>
                    <a:pt x="1" y="1"/>
                    <a:pt x="1" y="1"/>
                    <a:pt x="1" y="1"/>
                  </a:cubicBez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6253163" y="6091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5907088" y="6108700"/>
              <a:ext cx="4763" cy="4762"/>
            </a:xfrm>
            <a:custGeom>
              <a:avLst/>
              <a:gdLst>
                <a:gd name="T0" fmla="*/ 2 w 2"/>
                <a:gd name="T1" fmla="*/ 1 h 2"/>
                <a:gd name="T2" fmla="*/ 0 w 2"/>
                <a:gd name="T3" fmla="*/ 0 h 2"/>
                <a:gd name="T4" fmla="*/ 0 w 2"/>
                <a:gd name="T5" fmla="*/ 2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0"/>
                    <a:pt x="0" y="0"/>
                  </a:cubicBezTo>
                  <a:cubicBezTo>
                    <a:pt x="0" y="1"/>
                    <a:pt x="0" y="1"/>
                    <a:pt x="0" y="2"/>
                  </a:cubicBezTo>
                  <a:cubicBezTo>
                    <a:pt x="0" y="2"/>
                    <a:pt x="0" y="2"/>
                    <a:pt x="0" y="2"/>
                  </a:cubicBezTo>
                  <a:cubicBezTo>
                    <a:pt x="1" y="2"/>
                    <a:pt x="2" y="1"/>
                    <a:pt x="2"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5907088" y="610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2628900" y="60452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p:nvPr/>
          </p:nvSpPr>
          <p:spPr bwMode="auto">
            <a:xfrm>
              <a:off x="2374900" y="60706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1271588" y="631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1271588" y="6318250"/>
              <a:ext cx="4763" cy="1587"/>
            </a:xfrm>
            <a:custGeom>
              <a:avLst/>
              <a:gdLst>
                <a:gd name="T0" fmla="*/ 0 w 2"/>
                <a:gd name="T1" fmla="*/ 1 h 1"/>
                <a:gd name="T2" fmla="*/ 1 w 2"/>
                <a:gd name="T3" fmla="*/ 1 h 1"/>
                <a:gd name="T4" fmla="*/ 2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2" y="1"/>
                    <a:pt x="2" y="1"/>
                  </a:cubicBezTo>
                  <a:cubicBezTo>
                    <a:pt x="2" y="0"/>
                    <a:pt x="2" y="0"/>
                    <a:pt x="2" y="0"/>
                  </a:cubicBezTo>
                  <a:cubicBezTo>
                    <a:pt x="1" y="0"/>
                    <a:pt x="1" y="0"/>
                    <a:pt x="1" y="0"/>
                  </a:cubicBezTo>
                  <a:cubicBezTo>
                    <a:pt x="1" y="1"/>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1181100" y="628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1181100" y="6284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1060450" y="63039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1057275" y="6303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11785600" y="6075363"/>
              <a:ext cx="3175" cy="7937"/>
            </a:xfrm>
            <a:custGeom>
              <a:avLst/>
              <a:gdLst>
                <a:gd name="T0" fmla="*/ 1 w 1"/>
                <a:gd name="T1" fmla="*/ 1 h 3"/>
                <a:gd name="T2" fmla="*/ 1 w 1"/>
                <a:gd name="T3" fmla="*/ 1 h 3"/>
                <a:gd name="T4" fmla="*/ 0 w 1"/>
                <a:gd name="T5" fmla="*/ 0 h 3"/>
                <a:gd name="T6" fmla="*/ 0 w 1"/>
                <a:gd name="T7" fmla="*/ 1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0"/>
                    <a:pt x="0" y="0"/>
                    <a:pt x="0" y="0"/>
                  </a:cubicBezTo>
                  <a:cubicBezTo>
                    <a:pt x="0" y="1"/>
                    <a:pt x="0" y="1"/>
                    <a:pt x="0" y="1"/>
                  </a:cubicBezTo>
                  <a:cubicBezTo>
                    <a:pt x="0" y="2"/>
                    <a:pt x="1" y="2"/>
                    <a:pt x="1" y="3"/>
                  </a:cubicBezTo>
                  <a:cubicBezTo>
                    <a:pt x="1" y="2"/>
                    <a:pt x="1" y="2"/>
                    <a:pt x="1"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11788775" y="6078538"/>
              <a:ext cx="3175" cy="476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0"/>
                  </a:cubicBezTo>
                  <a:cubicBezTo>
                    <a:pt x="0" y="0"/>
                    <a:pt x="0" y="0"/>
                    <a:pt x="0" y="0"/>
                  </a:cubicBezTo>
                  <a:cubicBezTo>
                    <a:pt x="0" y="2"/>
                    <a:pt x="2" y="2"/>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984750" y="5583238"/>
              <a:ext cx="687388" cy="998537"/>
            </a:xfrm>
            <a:custGeom>
              <a:avLst/>
              <a:gdLst>
                <a:gd name="T0" fmla="*/ 0 w 296"/>
                <a:gd name="T1" fmla="*/ 71 h 428"/>
                <a:gd name="T2" fmla="*/ 51 w 296"/>
                <a:gd name="T3" fmla="*/ 71 h 428"/>
                <a:gd name="T4" fmla="*/ 145 w 296"/>
                <a:gd name="T5" fmla="*/ 0 h 428"/>
                <a:gd name="T6" fmla="*/ 240 w 296"/>
                <a:gd name="T7" fmla="*/ 71 h 428"/>
                <a:gd name="T8" fmla="*/ 296 w 296"/>
                <a:gd name="T9" fmla="*/ 71 h 428"/>
                <a:gd name="T10" fmla="*/ 296 w 296"/>
                <a:gd name="T11" fmla="*/ 428 h 428"/>
                <a:gd name="T12" fmla="*/ 0 w 296"/>
                <a:gd name="T13" fmla="*/ 428 h 428"/>
                <a:gd name="T14" fmla="*/ 0 w 296"/>
                <a:gd name="T15" fmla="*/ 71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428">
                  <a:moveTo>
                    <a:pt x="0" y="71"/>
                  </a:moveTo>
                  <a:cubicBezTo>
                    <a:pt x="51" y="71"/>
                    <a:pt x="51" y="71"/>
                    <a:pt x="51" y="71"/>
                  </a:cubicBezTo>
                  <a:cubicBezTo>
                    <a:pt x="57" y="31"/>
                    <a:pt x="97" y="0"/>
                    <a:pt x="145" y="0"/>
                  </a:cubicBezTo>
                  <a:cubicBezTo>
                    <a:pt x="194" y="0"/>
                    <a:pt x="234" y="31"/>
                    <a:pt x="240" y="71"/>
                  </a:cubicBezTo>
                  <a:cubicBezTo>
                    <a:pt x="296" y="71"/>
                    <a:pt x="296" y="71"/>
                    <a:pt x="296" y="71"/>
                  </a:cubicBezTo>
                  <a:cubicBezTo>
                    <a:pt x="296" y="428"/>
                    <a:pt x="296" y="428"/>
                    <a:pt x="296" y="428"/>
                  </a:cubicBezTo>
                  <a:cubicBezTo>
                    <a:pt x="0" y="428"/>
                    <a:pt x="0" y="428"/>
                    <a:pt x="0" y="428"/>
                  </a:cubicBezTo>
                  <a:lnTo>
                    <a:pt x="0" y="71"/>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7947025" y="5500688"/>
              <a:ext cx="852488" cy="1068387"/>
            </a:xfrm>
            <a:custGeom>
              <a:avLst/>
              <a:gdLst>
                <a:gd name="T0" fmla="*/ 0 w 367"/>
                <a:gd name="T1" fmla="*/ 112 h 459"/>
                <a:gd name="T2" fmla="*/ 49 w 367"/>
                <a:gd name="T3" fmla="*/ 100 h 459"/>
                <a:gd name="T4" fmla="*/ 126 w 367"/>
                <a:gd name="T5" fmla="*/ 10 h 459"/>
                <a:gd name="T6" fmla="*/ 233 w 367"/>
                <a:gd name="T7" fmla="*/ 59 h 459"/>
                <a:gd name="T8" fmla="*/ 289 w 367"/>
                <a:gd name="T9" fmla="*/ 46 h 459"/>
                <a:gd name="T10" fmla="*/ 367 w 367"/>
                <a:gd name="T11" fmla="*/ 394 h 459"/>
                <a:gd name="T12" fmla="*/ 79 w 367"/>
                <a:gd name="T13" fmla="*/ 459 h 459"/>
                <a:gd name="T14" fmla="*/ 0 w 367"/>
                <a:gd name="T15" fmla="*/ 112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459">
                  <a:moveTo>
                    <a:pt x="0" y="112"/>
                  </a:moveTo>
                  <a:cubicBezTo>
                    <a:pt x="49" y="100"/>
                    <a:pt x="49" y="100"/>
                    <a:pt x="49" y="100"/>
                  </a:cubicBezTo>
                  <a:cubicBezTo>
                    <a:pt x="46" y="60"/>
                    <a:pt x="79" y="21"/>
                    <a:pt x="126" y="10"/>
                  </a:cubicBezTo>
                  <a:cubicBezTo>
                    <a:pt x="173" y="0"/>
                    <a:pt x="219" y="21"/>
                    <a:pt x="233" y="59"/>
                  </a:cubicBezTo>
                  <a:cubicBezTo>
                    <a:pt x="289" y="46"/>
                    <a:pt x="289" y="46"/>
                    <a:pt x="289" y="46"/>
                  </a:cubicBezTo>
                  <a:cubicBezTo>
                    <a:pt x="367" y="394"/>
                    <a:pt x="367" y="394"/>
                    <a:pt x="367" y="394"/>
                  </a:cubicBezTo>
                  <a:cubicBezTo>
                    <a:pt x="79" y="459"/>
                    <a:pt x="79" y="459"/>
                    <a:pt x="79" y="459"/>
                  </a:cubicBezTo>
                  <a:lnTo>
                    <a:pt x="0" y="11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2784475" y="5430838"/>
              <a:ext cx="862013" cy="1077912"/>
            </a:xfrm>
            <a:custGeom>
              <a:avLst/>
              <a:gdLst>
                <a:gd name="T0" fmla="*/ 84 w 371"/>
                <a:gd name="T1" fmla="*/ 47 h 463"/>
                <a:gd name="T2" fmla="*/ 133 w 371"/>
                <a:gd name="T3" fmla="*/ 59 h 463"/>
                <a:gd name="T4" fmla="*/ 241 w 371"/>
                <a:gd name="T5" fmla="*/ 12 h 463"/>
                <a:gd name="T6" fmla="*/ 316 w 371"/>
                <a:gd name="T7" fmla="*/ 103 h 463"/>
                <a:gd name="T8" fmla="*/ 371 w 371"/>
                <a:gd name="T9" fmla="*/ 116 h 463"/>
                <a:gd name="T10" fmla="*/ 288 w 371"/>
                <a:gd name="T11" fmla="*/ 463 h 463"/>
                <a:gd name="T12" fmla="*/ 0 w 371"/>
                <a:gd name="T13" fmla="*/ 393 h 463"/>
                <a:gd name="T14" fmla="*/ 84 w 371"/>
                <a:gd name="T15" fmla="*/ 47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63">
                  <a:moveTo>
                    <a:pt x="84" y="47"/>
                  </a:moveTo>
                  <a:cubicBezTo>
                    <a:pt x="133" y="59"/>
                    <a:pt x="133" y="59"/>
                    <a:pt x="133" y="59"/>
                  </a:cubicBezTo>
                  <a:cubicBezTo>
                    <a:pt x="148" y="21"/>
                    <a:pt x="194" y="0"/>
                    <a:pt x="241" y="12"/>
                  </a:cubicBezTo>
                  <a:cubicBezTo>
                    <a:pt x="288" y="23"/>
                    <a:pt x="320" y="63"/>
                    <a:pt x="316" y="103"/>
                  </a:cubicBezTo>
                  <a:cubicBezTo>
                    <a:pt x="371" y="116"/>
                    <a:pt x="371" y="116"/>
                    <a:pt x="371" y="116"/>
                  </a:cubicBezTo>
                  <a:cubicBezTo>
                    <a:pt x="288" y="463"/>
                    <a:pt x="288" y="463"/>
                    <a:pt x="288" y="463"/>
                  </a:cubicBezTo>
                  <a:cubicBezTo>
                    <a:pt x="0" y="393"/>
                    <a:pt x="0" y="393"/>
                    <a:pt x="0" y="393"/>
                  </a:cubicBezTo>
                  <a:lnTo>
                    <a:pt x="84" y="47"/>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9910763" y="5741988"/>
              <a:ext cx="587375" cy="806450"/>
            </a:xfrm>
            <a:custGeom>
              <a:avLst/>
              <a:gdLst>
                <a:gd name="T0" fmla="*/ 22 w 253"/>
                <a:gd name="T1" fmla="*/ 50 h 346"/>
                <a:gd name="T2" fmla="*/ 62 w 253"/>
                <a:gd name="T3" fmla="*/ 53 h 346"/>
                <a:gd name="T4" fmla="*/ 140 w 253"/>
                <a:gd name="T5" fmla="*/ 3 h 346"/>
                <a:gd name="T6" fmla="*/ 209 w 253"/>
                <a:gd name="T7" fmla="*/ 64 h 346"/>
                <a:gd name="T8" fmla="*/ 253 w 253"/>
                <a:gd name="T9" fmla="*/ 67 h 346"/>
                <a:gd name="T10" fmla="*/ 232 w 253"/>
                <a:gd name="T11" fmla="*/ 346 h 346"/>
                <a:gd name="T12" fmla="*/ 0 w 253"/>
                <a:gd name="T13" fmla="*/ 328 h 346"/>
                <a:gd name="T14" fmla="*/ 22 w 253"/>
                <a:gd name="T15" fmla="*/ 50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46">
                  <a:moveTo>
                    <a:pt x="22" y="50"/>
                  </a:moveTo>
                  <a:cubicBezTo>
                    <a:pt x="62" y="53"/>
                    <a:pt x="62" y="53"/>
                    <a:pt x="62" y="53"/>
                  </a:cubicBezTo>
                  <a:cubicBezTo>
                    <a:pt x="69" y="22"/>
                    <a:pt x="102" y="0"/>
                    <a:pt x="140" y="3"/>
                  </a:cubicBezTo>
                  <a:cubicBezTo>
                    <a:pt x="177" y="6"/>
                    <a:pt x="207" y="32"/>
                    <a:pt x="209" y="64"/>
                  </a:cubicBezTo>
                  <a:cubicBezTo>
                    <a:pt x="253" y="67"/>
                    <a:pt x="253" y="67"/>
                    <a:pt x="253" y="67"/>
                  </a:cubicBezTo>
                  <a:cubicBezTo>
                    <a:pt x="232" y="346"/>
                    <a:pt x="232" y="346"/>
                    <a:pt x="232" y="346"/>
                  </a:cubicBezTo>
                  <a:cubicBezTo>
                    <a:pt x="0" y="328"/>
                    <a:pt x="0" y="328"/>
                    <a:pt x="0" y="328"/>
                  </a:cubicBezTo>
                  <a:lnTo>
                    <a:pt x="22" y="5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95338" y="5842000"/>
              <a:ext cx="668338" cy="841375"/>
            </a:xfrm>
            <a:custGeom>
              <a:avLst/>
              <a:gdLst>
                <a:gd name="T0" fmla="*/ 0 w 288"/>
                <a:gd name="T1" fmla="*/ 89 h 361"/>
                <a:gd name="T2" fmla="*/ 38 w 288"/>
                <a:gd name="T3" fmla="*/ 80 h 361"/>
                <a:gd name="T4" fmla="*/ 98 w 288"/>
                <a:gd name="T5" fmla="*/ 9 h 361"/>
                <a:gd name="T6" fmla="*/ 183 w 288"/>
                <a:gd name="T7" fmla="*/ 47 h 361"/>
                <a:gd name="T8" fmla="*/ 226 w 288"/>
                <a:gd name="T9" fmla="*/ 37 h 361"/>
                <a:gd name="T10" fmla="*/ 288 w 288"/>
                <a:gd name="T11" fmla="*/ 309 h 361"/>
                <a:gd name="T12" fmla="*/ 62 w 288"/>
                <a:gd name="T13" fmla="*/ 361 h 361"/>
                <a:gd name="T14" fmla="*/ 0 w 288"/>
                <a:gd name="T15" fmla="*/ 8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61">
                  <a:moveTo>
                    <a:pt x="0" y="89"/>
                  </a:moveTo>
                  <a:cubicBezTo>
                    <a:pt x="38" y="80"/>
                    <a:pt x="38" y="80"/>
                    <a:pt x="38" y="80"/>
                  </a:cubicBezTo>
                  <a:cubicBezTo>
                    <a:pt x="36" y="48"/>
                    <a:pt x="61" y="17"/>
                    <a:pt x="98" y="9"/>
                  </a:cubicBezTo>
                  <a:cubicBezTo>
                    <a:pt x="135" y="0"/>
                    <a:pt x="171" y="17"/>
                    <a:pt x="183" y="47"/>
                  </a:cubicBezTo>
                  <a:cubicBezTo>
                    <a:pt x="226" y="37"/>
                    <a:pt x="226" y="37"/>
                    <a:pt x="226" y="37"/>
                  </a:cubicBezTo>
                  <a:cubicBezTo>
                    <a:pt x="288" y="309"/>
                    <a:pt x="288" y="309"/>
                    <a:pt x="288" y="309"/>
                  </a:cubicBezTo>
                  <a:cubicBezTo>
                    <a:pt x="62" y="361"/>
                    <a:pt x="62" y="361"/>
                    <a:pt x="62" y="361"/>
                  </a:cubicBezTo>
                  <a:lnTo>
                    <a:pt x="0" y="89"/>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02038" y="5241925"/>
              <a:ext cx="755650" cy="1192212"/>
            </a:xfrm>
            <a:custGeom>
              <a:avLst/>
              <a:gdLst>
                <a:gd name="T0" fmla="*/ 218 w 476"/>
                <a:gd name="T1" fmla="*/ 0 h 751"/>
                <a:gd name="T2" fmla="*/ 328 w 476"/>
                <a:gd name="T3" fmla="*/ 20 h 751"/>
                <a:gd name="T4" fmla="*/ 303 w 476"/>
                <a:gd name="T5" fmla="*/ 154 h 751"/>
                <a:gd name="T6" fmla="*/ 476 w 476"/>
                <a:gd name="T7" fmla="*/ 188 h 751"/>
                <a:gd name="T8" fmla="*/ 458 w 476"/>
                <a:gd name="T9" fmla="*/ 281 h 751"/>
                <a:gd name="T10" fmla="*/ 284 w 476"/>
                <a:gd name="T11" fmla="*/ 248 h 751"/>
                <a:gd name="T12" fmla="*/ 186 w 476"/>
                <a:gd name="T13" fmla="*/ 751 h 751"/>
                <a:gd name="T14" fmla="*/ 75 w 476"/>
                <a:gd name="T15" fmla="*/ 731 h 751"/>
                <a:gd name="T16" fmla="*/ 174 w 476"/>
                <a:gd name="T17" fmla="*/ 226 h 751"/>
                <a:gd name="T18" fmla="*/ 0 w 476"/>
                <a:gd name="T19" fmla="*/ 192 h 751"/>
                <a:gd name="T20" fmla="*/ 19 w 476"/>
                <a:gd name="T21" fmla="*/ 98 h 751"/>
                <a:gd name="T22" fmla="*/ 192 w 476"/>
                <a:gd name="T23" fmla="*/ 132 h 751"/>
                <a:gd name="T24" fmla="*/ 218 w 476"/>
                <a:gd name="T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751">
                  <a:moveTo>
                    <a:pt x="218" y="0"/>
                  </a:moveTo>
                  <a:lnTo>
                    <a:pt x="328" y="20"/>
                  </a:lnTo>
                  <a:lnTo>
                    <a:pt x="303" y="154"/>
                  </a:lnTo>
                  <a:lnTo>
                    <a:pt x="476" y="188"/>
                  </a:lnTo>
                  <a:lnTo>
                    <a:pt x="458" y="281"/>
                  </a:lnTo>
                  <a:lnTo>
                    <a:pt x="284" y="248"/>
                  </a:lnTo>
                  <a:lnTo>
                    <a:pt x="186" y="751"/>
                  </a:lnTo>
                  <a:lnTo>
                    <a:pt x="75" y="731"/>
                  </a:lnTo>
                  <a:lnTo>
                    <a:pt x="174" y="226"/>
                  </a:lnTo>
                  <a:lnTo>
                    <a:pt x="0" y="192"/>
                  </a:lnTo>
                  <a:lnTo>
                    <a:pt x="19" y="98"/>
                  </a:lnTo>
                  <a:lnTo>
                    <a:pt x="192" y="132"/>
                  </a:lnTo>
                  <a:lnTo>
                    <a:pt x="218" y="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6202363" y="5283200"/>
              <a:ext cx="742950" cy="1185862"/>
            </a:xfrm>
            <a:custGeom>
              <a:avLst/>
              <a:gdLst>
                <a:gd name="T0" fmla="*/ 175 w 468"/>
                <a:gd name="T1" fmla="*/ 2 h 747"/>
                <a:gd name="T2" fmla="*/ 288 w 468"/>
                <a:gd name="T3" fmla="*/ 0 h 747"/>
                <a:gd name="T4" fmla="*/ 290 w 468"/>
                <a:gd name="T5" fmla="*/ 137 h 747"/>
                <a:gd name="T6" fmla="*/ 467 w 468"/>
                <a:gd name="T7" fmla="*/ 134 h 747"/>
                <a:gd name="T8" fmla="*/ 468 w 468"/>
                <a:gd name="T9" fmla="*/ 229 h 747"/>
                <a:gd name="T10" fmla="*/ 291 w 468"/>
                <a:gd name="T11" fmla="*/ 232 h 747"/>
                <a:gd name="T12" fmla="*/ 298 w 468"/>
                <a:gd name="T13" fmla="*/ 746 h 747"/>
                <a:gd name="T14" fmla="*/ 186 w 468"/>
                <a:gd name="T15" fmla="*/ 747 h 747"/>
                <a:gd name="T16" fmla="*/ 178 w 468"/>
                <a:gd name="T17" fmla="*/ 233 h 747"/>
                <a:gd name="T18" fmla="*/ 1 w 468"/>
                <a:gd name="T19" fmla="*/ 235 h 747"/>
                <a:gd name="T20" fmla="*/ 0 w 468"/>
                <a:gd name="T21" fmla="*/ 140 h 747"/>
                <a:gd name="T22" fmla="*/ 177 w 468"/>
                <a:gd name="T23" fmla="*/ 138 h 747"/>
                <a:gd name="T24" fmla="*/ 175 w 468"/>
                <a:gd name="T25" fmla="*/ 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747">
                  <a:moveTo>
                    <a:pt x="175" y="2"/>
                  </a:moveTo>
                  <a:lnTo>
                    <a:pt x="288" y="0"/>
                  </a:lnTo>
                  <a:lnTo>
                    <a:pt x="290" y="137"/>
                  </a:lnTo>
                  <a:lnTo>
                    <a:pt x="467" y="134"/>
                  </a:lnTo>
                  <a:lnTo>
                    <a:pt x="468" y="229"/>
                  </a:lnTo>
                  <a:lnTo>
                    <a:pt x="291" y="232"/>
                  </a:lnTo>
                  <a:lnTo>
                    <a:pt x="298" y="746"/>
                  </a:lnTo>
                  <a:lnTo>
                    <a:pt x="186" y="747"/>
                  </a:lnTo>
                  <a:lnTo>
                    <a:pt x="178" y="233"/>
                  </a:lnTo>
                  <a:lnTo>
                    <a:pt x="1" y="235"/>
                  </a:lnTo>
                  <a:lnTo>
                    <a:pt x="0" y="140"/>
                  </a:lnTo>
                  <a:lnTo>
                    <a:pt x="177" y="138"/>
                  </a:lnTo>
                  <a:lnTo>
                    <a:pt x="175"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1517650" y="5548313"/>
              <a:ext cx="601663" cy="958850"/>
            </a:xfrm>
            <a:custGeom>
              <a:avLst/>
              <a:gdLst>
                <a:gd name="T0" fmla="*/ 142 w 379"/>
                <a:gd name="T1" fmla="*/ 2 h 604"/>
                <a:gd name="T2" fmla="*/ 233 w 379"/>
                <a:gd name="T3" fmla="*/ 0 h 604"/>
                <a:gd name="T4" fmla="*/ 234 w 379"/>
                <a:gd name="T5" fmla="*/ 111 h 604"/>
                <a:gd name="T6" fmla="*/ 378 w 379"/>
                <a:gd name="T7" fmla="*/ 108 h 604"/>
                <a:gd name="T8" fmla="*/ 379 w 379"/>
                <a:gd name="T9" fmla="*/ 185 h 604"/>
                <a:gd name="T10" fmla="*/ 236 w 379"/>
                <a:gd name="T11" fmla="*/ 187 h 604"/>
                <a:gd name="T12" fmla="*/ 242 w 379"/>
                <a:gd name="T13" fmla="*/ 602 h 604"/>
                <a:gd name="T14" fmla="*/ 151 w 379"/>
                <a:gd name="T15" fmla="*/ 604 h 604"/>
                <a:gd name="T16" fmla="*/ 145 w 379"/>
                <a:gd name="T17" fmla="*/ 188 h 604"/>
                <a:gd name="T18" fmla="*/ 1 w 379"/>
                <a:gd name="T19" fmla="*/ 191 h 604"/>
                <a:gd name="T20" fmla="*/ 0 w 379"/>
                <a:gd name="T21" fmla="*/ 113 h 604"/>
                <a:gd name="T22" fmla="*/ 143 w 379"/>
                <a:gd name="T23" fmla="*/ 112 h 604"/>
                <a:gd name="T24" fmla="*/ 142 w 379"/>
                <a:gd name="T25"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604">
                  <a:moveTo>
                    <a:pt x="142" y="2"/>
                  </a:moveTo>
                  <a:lnTo>
                    <a:pt x="233" y="0"/>
                  </a:lnTo>
                  <a:lnTo>
                    <a:pt x="234" y="111"/>
                  </a:lnTo>
                  <a:lnTo>
                    <a:pt x="378" y="108"/>
                  </a:lnTo>
                  <a:lnTo>
                    <a:pt x="379" y="185"/>
                  </a:lnTo>
                  <a:lnTo>
                    <a:pt x="236" y="187"/>
                  </a:lnTo>
                  <a:lnTo>
                    <a:pt x="242" y="602"/>
                  </a:lnTo>
                  <a:lnTo>
                    <a:pt x="151" y="604"/>
                  </a:lnTo>
                  <a:lnTo>
                    <a:pt x="145" y="188"/>
                  </a:lnTo>
                  <a:lnTo>
                    <a:pt x="1" y="191"/>
                  </a:lnTo>
                  <a:lnTo>
                    <a:pt x="0" y="113"/>
                  </a:lnTo>
                  <a:lnTo>
                    <a:pt x="143" y="112"/>
                  </a:lnTo>
                  <a:lnTo>
                    <a:pt x="142"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4357688" y="5581650"/>
              <a:ext cx="520700"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9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6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9" y="31"/>
                    <a:pt x="59" y="31"/>
                    <a:pt x="59"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6" y="51"/>
                    <a:pt x="156" y="51"/>
                    <a:pt x="156"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213600" y="5581650"/>
              <a:ext cx="519113"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8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5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8" y="31"/>
                    <a:pt x="58" y="31"/>
                    <a:pt x="58"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5" y="51"/>
                    <a:pt x="155" y="51"/>
                    <a:pt x="155"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9401175" y="5618163"/>
              <a:ext cx="523875" cy="974725"/>
            </a:xfrm>
            <a:custGeom>
              <a:avLst/>
              <a:gdLst>
                <a:gd name="T0" fmla="*/ 0 w 225"/>
                <a:gd name="T1" fmla="*/ 157 h 418"/>
                <a:gd name="T2" fmla="*/ 41 w 225"/>
                <a:gd name="T3" fmla="*/ 155 h 418"/>
                <a:gd name="T4" fmla="*/ 40 w 225"/>
                <a:gd name="T5" fmla="*/ 129 h 418"/>
                <a:gd name="T6" fmla="*/ 58 w 225"/>
                <a:gd name="T7" fmla="*/ 110 h 418"/>
                <a:gd name="T8" fmla="*/ 98 w 225"/>
                <a:gd name="T9" fmla="*/ 108 h 418"/>
                <a:gd name="T10" fmla="*/ 96 w 225"/>
                <a:gd name="T11" fmla="*/ 54 h 418"/>
                <a:gd name="T12" fmla="*/ 60 w 225"/>
                <a:gd name="T13" fmla="*/ 55 h 418"/>
                <a:gd name="T14" fmla="*/ 59 w 225"/>
                <a:gd name="T15" fmla="*/ 32 h 418"/>
                <a:gd name="T16" fmla="*/ 96 w 225"/>
                <a:gd name="T17" fmla="*/ 30 h 418"/>
                <a:gd name="T18" fmla="*/ 95 w 225"/>
                <a:gd name="T19" fmla="*/ 1 h 418"/>
                <a:gd name="T20" fmla="*/ 118 w 225"/>
                <a:gd name="T21" fmla="*/ 0 h 418"/>
                <a:gd name="T22" fmla="*/ 119 w 225"/>
                <a:gd name="T23" fmla="*/ 30 h 418"/>
                <a:gd name="T24" fmla="*/ 155 w 225"/>
                <a:gd name="T25" fmla="*/ 29 h 418"/>
                <a:gd name="T26" fmla="*/ 156 w 225"/>
                <a:gd name="T27" fmla="*/ 52 h 418"/>
                <a:gd name="T28" fmla="*/ 120 w 225"/>
                <a:gd name="T29" fmla="*/ 53 h 418"/>
                <a:gd name="T30" fmla="*/ 121 w 225"/>
                <a:gd name="T31" fmla="*/ 108 h 418"/>
                <a:gd name="T32" fmla="*/ 161 w 225"/>
                <a:gd name="T33" fmla="*/ 107 h 418"/>
                <a:gd name="T34" fmla="*/ 180 w 225"/>
                <a:gd name="T35" fmla="*/ 125 h 418"/>
                <a:gd name="T36" fmla="*/ 181 w 225"/>
                <a:gd name="T37" fmla="*/ 151 h 418"/>
                <a:gd name="T38" fmla="*/ 217 w 225"/>
                <a:gd name="T39" fmla="*/ 150 h 418"/>
                <a:gd name="T40" fmla="*/ 225 w 225"/>
                <a:gd name="T41" fmla="*/ 412 h 418"/>
                <a:gd name="T42" fmla="*/ 8 w 225"/>
                <a:gd name="T43" fmla="*/ 418 h 418"/>
                <a:gd name="T44" fmla="*/ 0 w 225"/>
                <a:gd name="T45" fmla="*/ 15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418">
                  <a:moveTo>
                    <a:pt x="0" y="157"/>
                  </a:moveTo>
                  <a:cubicBezTo>
                    <a:pt x="41" y="155"/>
                    <a:pt x="41" y="155"/>
                    <a:pt x="41" y="155"/>
                  </a:cubicBezTo>
                  <a:cubicBezTo>
                    <a:pt x="40" y="129"/>
                    <a:pt x="40" y="129"/>
                    <a:pt x="40" y="129"/>
                  </a:cubicBezTo>
                  <a:cubicBezTo>
                    <a:pt x="40" y="119"/>
                    <a:pt x="48" y="110"/>
                    <a:pt x="58" y="110"/>
                  </a:cubicBezTo>
                  <a:cubicBezTo>
                    <a:pt x="98" y="108"/>
                    <a:pt x="98" y="108"/>
                    <a:pt x="98" y="108"/>
                  </a:cubicBezTo>
                  <a:cubicBezTo>
                    <a:pt x="96" y="54"/>
                    <a:pt x="96" y="54"/>
                    <a:pt x="96" y="54"/>
                  </a:cubicBezTo>
                  <a:cubicBezTo>
                    <a:pt x="60" y="55"/>
                    <a:pt x="60" y="55"/>
                    <a:pt x="60" y="55"/>
                  </a:cubicBezTo>
                  <a:cubicBezTo>
                    <a:pt x="59" y="32"/>
                    <a:pt x="59" y="32"/>
                    <a:pt x="59" y="32"/>
                  </a:cubicBezTo>
                  <a:cubicBezTo>
                    <a:pt x="96" y="30"/>
                    <a:pt x="96" y="30"/>
                    <a:pt x="96" y="30"/>
                  </a:cubicBezTo>
                  <a:cubicBezTo>
                    <a:pt x="95" y="1"/>
                    <a:pt x="95" y="1"/>
                    <a:pt x="95" y="1"/>
                  </a:cubicBezTo>
                  <a:cubicBezTo>
                    <a:pt x="118" y="0"/>
                    <a:pt x="118" y="0"/>
                    <a:pt x="118" y="0"/>
                  </a:cubicBezTo>
                  <a:cubicBezTo>
                    <a:pt x="119" y="30"/>
                    <a:pt x="119" y="30"/>
                    <a:pt x="119" y="30"/>
                  </a:cubicBezTo>
                  <a:cubicBezTo>
                    <a:pt x="155" y="29"/>
                    <a:pt x="155" y="29"/>
                    <a:pt x="155" y="29"/>
                  </a:cubicBezTo>
                  <a:cubicBezTo>
                    <a:pt x="156" y="52"/>
                    <a:pt x="156" y="52"/>
                    <a:pt x="156" y="52"/>
                  </a:cubicBezTo>
                  <a:cubicBezTo>
                    <a:pt x="120" y="53"/>
                    <a:pt x="120" y="53"/>
                    <a:pt x="120" y="53"/>
                  </a:cubicBezTo>
                  <a:cubicBezTo>
                    <a:pt x="121" y="108"/>
                    <a:pt x="121" y="108"/>
                    <a:pt x="121" y="108"/>
                  </a:cubicBezTo>
                  <a:cubicBezTo>
                    <a:pt x="161" y="107"/>
                    <a:pt x="161" y="107"/>
                    <a:pt x="161" y="107"/>
                  </a:cubicBezTo>
                  <a:cubicBezTo>
                    <a:pt x="172" y="106"/>
                    <a:pt x="180" y="114"/>
                    <a:pt x="180" y="125"/>
                  </a:cubicBezTo>
                  <a:cubicBezTo>
                    <a:pt x="181" y="151"/>
                    <a:pt x="181" y="151"/>
                    <a:pt x="181" y="151"/>
                  </a:cubicBezTo>
                  <a:cubicBezTo>
                    <a:pt x="217" y="150"/>
                    <a:pt x="217" y="150"/>
                    <a:pt x="217" y="150"/>
                  </a:cubicBezTo>
                  <a:cubicBezTo>
                    <a:pt x="225" y="412"/>
                    <a:pt x="225" y="412"/>
                    <a:pt x="225" y="412"/>
                  </a:cubicBezTo>
                  <a:cubicBezTo>
                    <a:pt x="8" y="418"/>
                    <a:pt x="8" y="418"/>
                    <a:pt x="8" y="418"/>
                  </a:cubicBezTo>
                  <a:lnTo>
                    <a:pt x="0" y="15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2255838" y="5800725"/>
              <a:ext cx="388938" cy="642937"/>
            </a:xfrm>
            <a:custGeom>
              <a:avLst/>
              <a:gdLst>
                <a:gd name="T0" fmla="*/ 84 w 167"/>
                <a:gd name="T1" fmla="*/ 0 h 276"/>
                <a:gd name="T2" fmla="*/ 84 w 167"/>
                <a:gd name="T3" fmla="*/ 0 h 276"/>
                <a:gd name="T4" fmla="*/ 167 w 167"/>
                <a:gd name="T5" fmla="*/ 83 h 276"/>
                <a:gd name="T6" fmla="*/ 167 w 167"/>
                <a:gd name="T7" fmla="*/ 276 h 276"/>
                <a:gd name="T8" fmla="*/ 0 w 167"/>
                <a:gd name="T9" fmla="*/ 276 h 276"/>
                <a:gd name="T10" fmla="*/ 0 w 167"/>
                <a:gd name="T11" fmla="*/ 83 h 276"/>
                <a:gd name="T12" fmla="*/ 84 w 16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67" h="276">
                  <a:moveTo>
                    <a:pt x="84" y="0"/>
                  </a:moveTo>
                  <a:cubicBezTo>
                    <a:pt x="84" y="0"/>
                    <a:pt x="84" y="0"/>
                    <a:pt x="84" y="0"/>
                  </a:cubicBezTo>
                  <a:cubicBezTo>
                    <a:pt x="130" y="0"/>
                    <a:pt x="167" y="37"/>
                    <a:pt x="167" y="83"/>
                  </a:cubicBezTo>
                  <a:cubicBezTo>
                    <a:pt x="167" y="276"/>
                    <a:pt x="167" y="276"/>
                    <a:pt x="167" y="276"/>
                  </a:cubicBezTo>
                  <a:cubicBezTo>
                    <a:pt x="0" y="276"/>
                    <a:pt x="0" y="276"/>
                    <a:pt x="0" y="276"/>
                  </a:cubicBezTo>
                  <a:cubicBezTo>
                    <a:pt x="0" y="83"/>
                    <a:pt x="0" y="83"/>
                    <a:pt x="0" y="83"/>
                  </a:cubicBezTo>
                  <a:cubicBezTo>
                    <a:pt x="0" y="37"/>
                    <a:pt x="38" y="0"/>
                    <a:pt x="84"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8967788" y="5870575"/>
              <a:ext cx="387350" cy="646112"/>
            </a:xfrm>
            <a:custGeom>
              <a:avLst/>
              <a:gdLst>
                <a:gd name="T0" fmla="*/ 83 w 167"/>
                <a:gd name="T1" fmla="*/ 0 h 277"/>
                <a:gd name="T2" fmla="*/ 83 w 167"/>
                <a:gd name="T3" fmla="*/ 0 h 277"/>
                <a:gd name="T4" fmla="*/ 167 w 167"/>
                <a:gd name="T5" fmla="*/ 84 h 277"/>
                <a:gd name="T6" fmla="*/ 167 w 167"/>
                <a:gd name="T7" fmla="*/ 277 h 277"/>
                <a:gd name="T8" fmla="*/ 0 w 167"/>
                <a:gd name="T9" fmla="*/ 277 h 277"/>
                <a:gd name="T10" fmla="*/ 0 w 167"/>
                <a:gd name="T11" fmla="*/ 84 h 277"/>
                <a:gd name="T12" fmla="*/ 83 w 167"/>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7" h="277">
                  <a:moveTo>
                    <a:pt x="83" y="0"/>
                  </a:moveTo>
                  <a:cubicBezTo>
                    <a:pt x="83" y="0"/>
                    <a:pt x="83" y="0"/>
                    <a:pt x="83" y="0"/>
                  </a:cubicBezTo>
                  <a:cubicBezTo>
                    <a:pt x="129" y="0"/>
                    <a:pt x="167" y="38"/>
                    <a:pt x="167" y="84"/>
                  </a:cubicBezTo>
                  <a:cubicBezTo>
                    <a:pt x="167" y="277"/>
                    <a:pt x="167" y="277"/>
                    <a:pt x="167"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5907088" y="5921375"/>
              <a:ext cx="385763" cy="646112"/>
            </a:xfrm>
            <a:custGeom>
              <a:avLst/>
              <a:gdLst>
                <a:gd name="T0" fmla="*/ 83 w 166"/>
                <a:gd name="T1" fmla="*/ 0 h 277"/>
                <a:gd name="T2" fmla="*/ 83 w 166"/>
                <a:gd name="T3" fmla="*/ 0 h 277"/>
                <a:gd name="T4" fmla="*/ 166 w 166"/>
                <a:gd name="T5" fmla="*/ 84 h 277"/>
                <a:gd name="T6" fmla="*/ 166 w 166"/>
                <a:gd name="T7" fmla="*/ 277 h 277"/>
                <a:gd name="T8" fmla="*/ 0 w 166"/>
                <a:gd name="T9" fmla="*/ 277 h 277"/>
                <a:gd name="T10" fmla="*/ 0 w 166"/>
                <a:gd name="T11" fmla="*/ 84 h 277"/>
                <a:gd name="T12" fmla="*/ 83 w 166"/>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6" h="277">
                  <a:moveTo>
                    <a:pt x="83" y="0"/>
                  </a:moveTo>
                  <a:cubicBezTo>
                    <a:pt x="83" y="0"/>
                    <a:pt x="83" y="0"/>
                    <a:pt x="83" y="0"/>
                  </a:cubicBezTo>
                  <a:cubicBezTo>
                    <a:pt x="129" y="0"/>
                    <a:pt x="166" y="38"/>
                    <a:pt x="166" y="84"/>
                  </a:cubicBezTo>
                  <a:cubicBezTo>
                    <a:pt x="166" y="277"/>
                    <a:pt x="166" y="277"/>
                    <a:pt x="166"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5470525" y="5535613"/>
              <a:ext cx="1588" cy="476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2"/>
                    <a:pt x="1" y="2"/>
                    <a:pt x="1"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a:spLocks noEditPoints="1"/>
            </p:cNvSpPr>
            <p:nvPr/>
          </p:nvSpPr>
          <p:spPr bwMode="auto">
            <a:xfrm>
              <a:off x="4418013" y="4614863"/>
              <a:ext cx="1452563" cy="1924050"/>
            </a:xfrm>
            <a:custGeom>
              <a:avLst/>
              <a:gdLst>
                <a:gd name="T0" fmla="*/ 319 w 625"/>
                <a:gd name="T1" fmla="*/ 135 h 826"/>
                <a:gd name="T2" fmla="*/ 317 w 625"/>
                <a:gd name="T3" fmla="*/ 118 h 826"/>
                <a:gd name="T4" fmla="*/ 318 w 625"/>
                <a:gd name="T5" fmla="*/ 118 h 826"/>
                <a:gd name="T6" fmla="*/ 321 w 625"/>
                <a:gd name="T7" fmla="*/ 102 h 826"/>
                <a:gd name="T8" fmla="*/ 323 w 625"/>
                <a:gd name="T9" fmla="*/ 98 h 826"/>
                <a:gd name="T10" fmla="*/ 332 w 625"/>
                <a:gd name="T11" fmla="*/ 87 h 826"/>
                <a:gd name="T12" fmla="*/ 334 w 625"/>
                <a:gd name="T13" fmla="*/ 64 h 826"/>
                <a:gd name="T14" fmla="*/ 336 w 625"/>
                <a:gd name="T15" fmla="*/ 58 h 826"/>
                <a:gd name="T16" fmla="*/ 337 w 625"/>
                <a:gd name="T17" fmla="*/ 49 h 826"/>
                <a:gd name="T18" fmla="*/ 336 w 625"/>
                <a:gd name="T19" fmla="*/ 42 h 826"/>
                <a:gd name="T20" fmla="*/ 329 w 625"/>
                <a:gd name="T21" fmla="*/ 24 h 826"/>
                <a:gd name="T22" fmla="*/ 324 w 625"/>
                <a:gd name="T23" fmla="*/ 18 h 826"/>
                <a:gd name="T24" fmla="*/ 307 w 625"/>
                <a:gd name="T25" fmla="*/ 5 h 826"/>
                <a:gd name="T26" fmla="*/ 300 w 625"/>
                <a:gd name="T27" fmla="*/ 5 h 826"/>
                <a:gd name="T28" fmla="*/ 299 w 625"/>
                <a:gd name="T29" fmla="*/ 2 h 826"/>
                <a:gd name="T30" fmla="*/ 279 w 625"/>
                <a:gd name="T31" fmla="*/ 7 h 826"/>
                <a:gd name="T32" fmla="*/ 275 w 625"/>
                <a:gd name="T33" fmla="*/ 8 h 826"/>
                <a:gd name="T34" fmla="*/ 266 w 625"/>
                <a:gd name="T35" fmla="*/ 15 h 826"/>
                <a:gd name="T36" fmla="*/ 264 w 625"/>
                <a:gd name="T37" fmla="*/ 14 h 826"/>
                <a:gd name="T38" fmla="*/ 257 w 625"/>
                <a:gd name="T39" fmla="*/ 20 h 826"/>
                <a:gd name="T40" fmla="*/ 249 w 625"/>
                <a:gd name="T41" fmla="*/ 43 h 826"/>
                <a:gd name="T42" fmla="*/ 248 w 625"/>
                <a:gd name="T43" fmla="*/ 51 h 826"/>
                <a:gd name="T44" fmla="*/ 252 w 625"/>
                <a:gd name="T45" fmla="*/ 96 h 826"/>
                <a:gd name="T46" fmla="*/ 253 w 625"/>
                <a:gd name="T47" fmla="*/ 106 h 826"/>
                <a:gd name="T48" fmla="*/ 255 w 625"/>
                <a:gd name="T49" fmla="*/ 111 h 826"/>
                <a:gd name="T50" fmla="*/ 164 w 625"/>
                <a:gd name="T51" fmla="*/ 199 h 826"/>
                <a:gd name="T52" fmla="*/ 46 w 625"/>
                <a:gd name="T53" fmla="*/ 157 h 826"/>
                <a:gd name="T54" fmla="*/ 5 w 625"/>
                <a:gd name="T55" fmla="*/ 183 h 826"/>
                <a:gd name="T56" fmla="*/ 75 w 625"/>
                <a:gd name="T57" fmla="*/ 258 h 826"/>
                <a:gd name="T58" fmla="*/ 250 w 625"/>
                <a:gd name="T59" fmla="*/ 321 h 826"/>
                <a:gd name="T60" fmla="*/ 183 w 625"/>
                <a:gd name="T61" fmla="*/ 710 h 826"/>
                <a:gd name="T62" fmla="*/ 242 w 625"/>
                <a:gd name="T63" fmla="*/ 748 h 826"/>
                <a:gd name="T64" fmla="*/ 421 w 625"/>
                <a:gd name="T65" fmla="*/ 721 h 826"/>
                <a:gd name="T66" fmla="*/ 500 w 625"/>
                <a:gd name="T67" fmla="*/ 812 h 826"/>
                <a:gd name="T68" fmla="*/ 441 w 625"/>
                <a:gd name="T69" fmla="*/ 508 h 826"/>
                <a:gd name="T70" fmla="*/ 471 w 625"/>
                <a:gd name="T71" fmla="*/ 241 h 826"/>
                <a:gd name="T72" fmla="*/ 582 w 625"/>
                <a:gd name="T73" fmla="*/ 253 h 826"/>
                <a:gd name="T74" fmla="*/ 288 w 625"/>
                <a:gd name="T75" fmla="*/ 3 h 826"/>
                <a:gd name="T76" fmla="*/ 286 w 625"/>
                <a:gd name="T77" fmla="*/ 6 h 826"/>
                <a:gd name="T78" fmla="*/ 251 w 625"/>
                <a:gd name="T79" fmla="*/ 40 h 826"/>
                <a:gd name="T80" fmla="*/ 251 w 625"/>
                <a:gd name="T81" fmla="*/ 57 h 826"/>
                <a:gd name="T82" fmla="*/ 255 w 625"/>
                <a:gd name="T83" fmla="*/ 101 h 826"/>
                <a:gd name="T84" fmla="*/ 269 w 625"/>
                <a:gd name="T85" fmla="*/ 13 h 826"/>
                <a:gd name="T86" fmla="*/ 253 w 625"/>
                <a:gd name="T87" fmla="*/ 37 h 826"/>
                <a:gd name="T88" fmla="*/ 250 w 625"/>
                <a:gd name="T89" fmla="*/ 44 h 826"/>
                <a:gd name="T90" fmla="*/ 250 w 625"/>
                <a:gd name="T91" fmla="*/ 58 h 826"/>
                <a:gd name="T92" fmla="*/ 288 w 625"/>
                <a:gd name="T93" fmla="*/ 6 h 826"/>
                <a:gd name="T94" fmla="*/ 293 w 625"/>
                <a:gd name="T95" fmla="*/ 5 h 826"/>
                <a:gd name="T96" fmla="*/ 295 w 625"/>
                <a:gd name="T97" fmla="*/ 5 h 826"/>
                <a:gd name="T98" fmla="*/ 298 w 625"/>
                <a:gd name="T99" fmla="*/ 5 h 826"/>
                <a:gd name="T100" fmla="*/ 315 w 625"/>
                <a:gd name="T101" fmla="*/ 117 h 826"/>
                <a:gd name="T102" fmla="*/ 334 w 625"/>
                <a:gd name="T103" fmla="*/ 56 h 826"/>
                <a:gd name="T104" fmla="*/ 315 w 625"/>
                <a:gd name="T105" fmla="*/ 109 h 826"/>
                <a:gd name="T106" fmla="*/ 334 w 625"/>
                <a:gd name="T107" fmla="*/ 52 h 826"/>
                <a:gd name="T108" fmla="*/ 321 w 625"/>
                <a:gd name="T109" fmla="*/ 17 h 826"/>
                <a:gd name="T110" fmla="*/ 315 w 625"/>
                <a:gd name="T111" fmla="*/ 117 h 826"/>
                <a:gd name="T112" fmla="*/ 331 w 625"/>
                <a:gd name="T113" fmla="*/ 73 h 826"/>
                <a:gd name="T114" fmla="*/ 324 w 625"/>
                <a:gd name="T115" fmla="*/ 19 h 826"/>
                <a:gd name="T116" fmla="*/ 333 w 625"/>
                <a:gd name="T117" fmla="*/ 72 h 826"/>
                <a:gd name="T118" fmla="*/ 312 w 625"/>
                <a:gd name="T119" fmla="*/ 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826">
                  <a:moveTo>
                    <a:pt x="625" y="246"/>
                  </a:moveTo>
                  <a:cubicBezTo>
                    <a:pt x="624" y="244"/>
                    <a:pt x="619" y="236"/>
                    <a:pt x="619" y="236"/>
                  </a:cubicBezTo>
                  <a:cubicBezTo>
                    <a:pt x="619" y="236"/>
                    <a:pt x="622" y="236"/>
                    <a:pt x="622" y="234"/>
                  </a:cubicBezTo>
                  <a:cubicBezTo>
                    <a:pt x="622" y="233"/>
                    <a:pt x="610" y="218"/>
                    <a:pt x="609" y="216"/>
                  </a:cubicBezTo>
                  <a:cubicBezTo>
                    <a:pt x="607" y="215"/>
                    <a:pt x="601" y="212"/>
                    <a:pt x="600" y="211"/>
                  </a:cubicBezTo>
                  <a:cubicBezTo>
                    <a:pt x="598" y="210"/>
                    <a:pt x="589" y="204"/>
                    <a:pt x="589" y="204"/>
                  </a:cubicBezTo>
                  <a:cubicBezTo>
                    <a:pt x="589" y="204"/>
                    <a:pt x="582" y="197"/>
                    <a:pt x="581" y="197"/>
                  </a:cubicBezTo>
                  <a:cubicBezTo>
                    <a:pt x="579" y="196"/>
                    <a:pt x="563" y="191"/>
                    <a:pt x="558" y="191"/>
                  </a:cubicBezTo>
                  <a:cubicBezTo>
                    <a:pt x="554" y="191"/>
                    <a:pt x="546" y="192"/>
                    <a:pt x="543" y="191"/>
                  </a:cubicBezTo>
                  <a:cubicBezTo>
                    <a:pt x="541" y="190"/>
                    <a:pt x="536" y="190"/>
                    <a:pt x="530" y="190"/>
                  </a:cubicBezTo>
                  <a:cubicBezTo>
                    <a:pt x="507" y="187"/>
                    <a:pt x="496" y="196"/>
                    <a:pt x="472" y="184"/>
                  </a:cubicBezTo>
                  <a:cubicBezTo>
                    <a:pt x="469" y="182"/>
                    <a:pt x="420" y="166"/>
                    <a:pt x="408" y="162"/>
                  </a:cubicBezTo>
                  <a:cubicBezTo>
                    <a:pt x="395" y="157"/>
                    <a:pt x="382" y="160"/>
                    <a:pt x="377" y="153"/>
                  </a:cubicBezTo>
                  <a:cubicBezTo>
                    <a:pt x="375" y="151"/>
                    <a:pt x="365" y="148"/>
                    <a:pt x="353" y="144"/>
                  </a:cubicBezTo>
                  <a:cubicBezTo>
                    <a:pt x="353" y="141"/>
                    <a:pt x="352" y="137"/>
                    <a:pt x="351" y="137"/>
                  </a:cubicBezTo>
                  <a:cubicBezTo>
                    <a:pt x="348" y="137"/>
                    <a:pt x="340" y="138"/>
                    <a:pt x="336" y="134"/>
                  </a:cubicBezTo>
                  <a:cubicBezTo>
                    <a:pt x="332" y="131"/>
                    <a:pt x="321" y="134"/>
                    <a:pt x="319" y="135"/>
                  </a:cubicBezTo>
                  <a:cubicBezTo>
                    <a:pt x="318" y="134"/>
                    <a:pt x="317" y="127"/>
                    <a:pt x="315" y="122"/>
                  </a:cubicBezTo>
                  <a:cubicBezTo>
                    <a:pt x="316" y="122"/>
                    <a:pt x="316" y="121"/>
                    <a:pt x="316" y="121"/>
                  </a:cubicBezTo>
                  <a:cubicBezTo>
                    <a:pt x="316" y="120"/>
                    <a:pt x="316" y="119"/>
                    <a:pt x="316" y="118"/>
                  </a:cubicBezTo>
                  <a:cubicBezTo>
                    <a:pt x="316" y="119"/>
                    <a:pt x="316" y="119"/>
                    <a:pt x="316" y="120"/>
                  </a:cubicBezTo>
                  <a:cubicBezTo>
                    <a:pt x="316" y="120"/>
                    <a:pt x="316" y="121"/>
                    <a:pt x="316" y="121"/>
                  </a:cubicBezTo>
                  <a:cubicBezTo>
                    <a:pt x="316" y="121"/>
                    <a:pt x="317" y="120"/>
                    <a:pt x="317" y="120"/>
                  </a:cubicBezTo>
                  <a:cubicBezTo>
                    <a:pt x="317" y="119"/>
                    <a:pt x="318" y="118"/>
                    <a:pt x="318" y="117"/>
                  </a:cubicBezTo>
                  <a:cubicBezTo>
                    <a:pt x="318" y="117"/>
                    <a:pt x="318" y="117"/>
                    <a:pt x="318" y="117"/>
                  </a:cubicBezTo>
                  <a:cubicBezTo>
                    <a:pt x="318" y="116"/>
                    <a:pt x="317" y="116"/>
                    <a:pt x="317" y="115"/>
                  </a:cubicBezTo>
                  <a:cubicBezTo>
                    <a:pt x="317" y="116"/>
                    <a:pt x="317" y="116"/>
                    <a:pt x="317" y="116"/>
                  </a:cubicBezTo>
                  <a:cubicBezTo>
                    <a:pt x="317" y="117"/>
                    <a:pt x="317" y="118"/>
                    <a:pt x="317" y="118"/>
                  </a:cubicBezTo>
                  <a:cubicBezTo>
                    <a:pt x="317" y="119"/>
                    <a:pt x="317" y="119"/>
                    <a:pt x="317" y="119"/>
                  </a:cubicBezTo>
                  <a:cubicBezTo>
                    <a:pt x="317" y="120"/>
                    <a:pt x="317" y="120"/>
                    <a:pt x="317" y="120"/>
                  </a:cubicBezTo>
                  <a:cubicBezTo>
                    <a:pt x="317" y="120"/>
                    <a:pt x="317" y="121"/>
                    <a:pt x="317" y="121"/>
                  </a:cubicBezTo>
                  <a:cubicBezTo>
                    <a:pt x="317" y="121"/>
                    <a:pt x="317" y="120"/>
                    <a:pt x="317" y="120"/>
                  </a:cubicBezTo>
                  <a:cubicBezTo>
                    <a:pt x="317" y="120"/>
                    <a:pt x="317" y="120"/>
                    <a:pt x="317" y="119"/>
                  </a:cubicBezTo>
                  <a:cubicBezTo>
                    <a:pt x="317" y="119"/>
                    <a:pt x="317" y="119"/>
                    <a:pt x="317" y="118"/>
                  </a:cubicBezTo>
                  <a:cubicBezTo>
                    <a:pt x="317" y="118"/>
                    <a:pt x="318" y="117"/>
                    <a:pt x="318" y="116"/>
                  </a:cubicBezTo>
                  <a:cubicBezTo>
                    <a:pt x="317" y="115"/>
                    <a:pt x="318" y="114"/>
                    <a:pt x="318" y="113"/>
                  </a:cubicBezTo>
                  <a:cubicBezTo>
                    <a:pt x="318" y="113"/>
                    <a:pt x="318" y="113"/>
                    <a:pt x="318" y="113"/>
                  </a:cubicBezTo>
                  <a:cubicBezTo>
                    <a:pt x="318" y="114"/>
                    <a:pt x="318" y="115"/>
                    <a:pt x="318" y="116"/>
                  </a:cubicBezTo>
                  <a:cubicBezTo>
                    <a:pt x="318" y="116"/>
                    <a:pt x="318" y="117"/>
                    <a:pt x="318" y="118"/>
                  </a:cubicBezTo>
                  <a:cubicBezTo>
                    <a:pt x="318" y="118"/>
                    <a:pt x="318" y="118"/>
                    <a:pt x="318" y="119"/>
                  </a:cubicBezTo>
                  <a:cubicBezTo>
                    <a:pt x="319" y="120"/>
                    <a:pt x="319" y="120"/>
                    <a:pt x="319" y="121"/>
                  </a:cubicBezTo>
                  <a:cubicBezTo>
                    <a:pt x="319" y="121"/>
                    <a:pt x="319" y="121"/>
                    <a:pt x="319" y="121"/>
                  </a:cubicBezTo>
                  <a:cubicBezTo>
                    <a:pt x="319" y="121"/>
                    <a:pt x="318" y="121"/>
                    <a:pt x="318" y="121"/>
                  </a:cubicBezTo>
                  <a:cubicBezTo>
                    <a:pt x="318" y="121"/>
                    <a:pt x="318" y="121"/>
                    <a:pt x="318" y="121"/>
                  </a:cubicBezTo>
                  <a:cubicBezTo>
                    <a:pt x="318" y="121"/>
                    <a:pt x="319" y="121"/>
                    <a:pt x="319" y="121"/>
                  </a:cubicBezTo>
                  <a:cubicBezTo>
                    <a:pt x="318" y="120"/>
                    <a:pt x="318" y="119"/>
                    <a:pt x="318" y="119"/>
                  </a:cubicBezTo>
                  <a:cubicBezTo>
                    <a:pt x="318" y="118"/>
                    <a:pt x="318" y="118"/>
                    <a:pt x="318" y="117"/>
                  </a:cubicBezTo>
                  <a:cubicBezTo>
                    <a:pt x="318" y="117"/>
                    <a:pt x="318" y="116"/>
                    <a:pt x="318" y="116"/>
                  </a:cubicBezTo>
                  <a:cubicBezTo>
                    <a:pt x="318" y="116"/>
                    <a:pt x="318" y="116"/>
                    <a:pt x="318" y="116"/>
                  </a:cubicBezTo>
                  <a:cubicBezTo>
                    <a:pt x="318" y="116"/>
                    <a:pt x="318" y="116"/>
                    <a:pt x="318" y="117"/>
                  </a:cubicBezTo>
                  <a:cubicBezTo>
                    <a:pt x="318" y="117"/>
                    <a:pt x="318" y="118"/>
                    <a:pt x="318" y="118"/>
                  </a:cubicBezTo>
                  <a:cubicBezTo>
                    <a:pt x="318" y="118"/>
                    <a:pt x="318" y="117"/>
                    <a:pt x="318" y="117"/>
                  </a:cubicBezTo>
                  <a:cubicBezTo>
                    <a:pt x="318" y="116"/>
                    <a:pt x="318" y="115"/>
                    <a:pt x="318" y="114"/>
                  </a:cubicBezTo>
                  <a:cubicBezTo>
                    <a:pt x="318" y="113"/>
                    <a:pt x="318" y="112"/>
                    <a:pt x="318" y="111"/>
                  </a:cubicBezTo>
                  <a:cubicBezTo>
                    <a:pt x="318" y="111"/>
                    <a:pt x="318" y="111"/>
                    <a:pt x="318" y="110"/>
                  </a:cubicBezTo>
                  <a:cubicBezTo>
                    <a:pt x="318" y="112"/>
                    <a:pt x="318" y="113"/>
                    <a:pt x="318" y="114"/>
                  </a:cubicBezTo>
                  <a:cubicBezTo>
                    <a:pt x="319" y="116"/>
                    <a:pt x="319" y="117"/>
                    <a:pt x="319" y="117"/>
                  </a:cubicBezTo>
                  <a:cubicBezTo>
                    <a:pt x="319" y="117"/>
                    <a:pt x="319" y="116"/>
                    <a:pt x="319" y="114"/>
                  </a:cubicBezTo>
                  <a:cubicBezTo>
                    <a:pt x="319" y="112"/>
                    <a:pt x="319" y="110"/>
                    <a:pt x="319" y="107"/>
                  </a:cubicBezTo>
                  <a:cubicBezTo>
                    <a:pt x="319" y="107"/>
                    <a:pt x="319" y="107"/>
                    <a:pt x="319" y="106"/>
                  </a:cubicBezTo>
                  <a:cubicBezTo>
                    <a:pt x="319" y="107"/>
                    <a:pt x="319" y="107"/>
                    <a:pt x="319" y="108"/>
                  </a:cubicBezTo>
                  <a:cubicBezTo>
                    <a:pt x="319" y="109"/>
                    <a:pt x="320" y="110"/>
                    <a:pt x="320" y="111"/>
                  </a:cubicBezTo>
                  <a:cubicBezTo>
                    <a:pt x="320" y="112"/>
                    <a:pt x="319" y="113"/>
                    <a:pt x="319" y="113"/>
                  </a:cubicBezTo>
                  <a:cubicBezTo>
                    <a:pt x="319" y="113"/>
                    <a:pt x="320" y="113"/>
                    <a:pt x="320" y="113"/>
                  </a:cubicBezTo>
                  <a:cubicBezTo>
                    <a:pt x="320" y="112"/>
                    <a:pt x="320" y="112"/>
                    <a:pt x="320" y="111"/>
                  </a:cubicBezTo>
                  <a:cubicBezTo>
                    <a:pt x="320" y="110"/>
                    <a:pt x="320" y="109"/>
                    <a:pt x="320" y="108"/>
                  </a:cubicBezTo>
                  <a:cubicBezTo>
                    <a:pt x="320" y="107"/>
                    <a:pt x="320" y="106"/>
                    <a:pt x="320" y="105"/>
                  </a:cubicBezTo>
                  <a:cubicBezTo>
                    <a:pt x="321" y="104"/>
                    <a:pt x="321" y="103"/>
                    <a:pt x="321" y="102"/>
                  </a:cubicBezTo>
                  <a:cubicBezTo>
                    <a:pt x="321" y="101"/>
                    <a:pt x="321" y="100"/>
                    <a:pt x="321" y="99"/>
                  </a:cubicBezTo>
                  <a:cubicBezTo>
                    <a:pt x="321" y="99"/>
                    <a:pt x="321" y="99"/>
                    <a:pt x="321" y="99"/>
                  </a:cubicBezTo>
                  <a:cubicBezTo>
                    <a:pt x="322" y="100"/>
                    <a:pt x="322" y="101"/>
                    <a:pt x="322" y="102"/>
                  </a:cubicBezTo>
                  <a:cubicBezTo>
                    <a:pt x="322" y="102"/>
                    <a:pt x="322" y="102"/>
                    <a:pt x="323" y="103"/>
                  </a:cubicBezTo>
                  <a:cubicBezTo>
                    <a:pt x="322" y="104"/>
                    <a:pt x="322" y="105"/>
                    <a:pt x="322" y="106"/>
                  </a:cubicBezTo>
                  <a:cubicBezTo>
                    <a:pt x="322" y="107"/>
                    <a:pt x="322" y="107"/>
                    <a:pt x="322" y="107"/>
                  </a:cubicBezTo>
                  <a:cubicBezTo>
                    <a:pt x="322" y="107"/>
                    <a:pt x="322" y="107"/>
                    <a:pt x="322" y="106"/>
                  </a:cubicBezTo>
                  <a:cubicBezTo>
                    <a:pt x="322" y="105"/>
                    <a:pt x="323" y="104"/>
                    <a:pt x="323" y="103"/>
                  </a:cubicBezTo>
                  <a:cubicBezTo>
                    <a:pt x="323" y="104"/>
                    <a:pt x="323" y="104"/>
                    <a:pt x="323" y="105"/>
                  </a:cubicBezTo>
                  <a:cubicBezTo>
                    <a:pt x="324" y="107"/>
                    <a:pt x="324" y="109"/>
                    <a:pt x="325" y="111"/>
                  </a:cubicBezTo>
                  <a:cubicBezTo>
                    <a:pt x="325" y="113"/>
                    <a:pt x="325" y="114"/>
                    <a:pt x="325" y="114"/>
                  </a:cubicBezTo>
                  <a:cubicBezTo>
                    <a:pt x="325" y="114"/>
                    <a:pt x="325" y="113"/>
                    <a:pt x="325" y="111"/>
                  </a:cubicBezTo>
                  <a:cubicBezTo>
                    <a:pt x="325" y="109"/>
                    <a:pt x="325" y="107"/>
                    <a:pt x="324" y="105"/>
                  </a:cubicBezTo>
                  <a:cubicBezTo>
                    <a:pt x="324" y="103"/>
                    <a:pt x="324" y="102"/>
                    <a:pt x="324" y="101"/>
                  </a:cubicBezTo>
                  <a:cubicBezTo>
                    <a:pt x="324" y="100"/>
                    <a:pt x="323" y="100"/>
                    <a:pt x="323" y="99"/>
                  </a:cubicBezTo>
                  <a:cubicBezTo>
                    <a:pt x="323" y="99"/>
                    <a:pt x="323" y="99"/>
                    <a:pt x="323" y="98"/>
                  </a:cubicBezTo>
                  <a:cubicBezTo>
                    <a:pt x="323" y="98"/>
                    <a:pt x="323" y="98"/>
                    <a:pt x="323" y="98"/>
                  </a:cubicBezTo>
                  <a:cubicBezTo>
                    <a:pt x="324" y="98"/>
                    <a:pt x="325" y="97"/>
                    <a:pt x="326" y="96"/>
                  </a:cubicBezTo>
                  <a:cubicBezTo>
                    <a:pt x="330" y="92"/>
                    <a:pt x="331" y="88"/>
                    <a:pt x="331" y="84"/>
                  </a:cubicBezTo>
                  <a:cubicBezTo>
                    <a:pt x="331" y="82"/>
                    <a:pt x="331" y="81"/>
                    <a:pt x="330" y="81"/>
                  </a:cubicBezTo>
                  <a:cubicBezTo>
                    <a:pt x="330" y="80"/>
                    <a:pt x="330" y="80"/>
                    <a:pt x="330" y="80"/>
                  </a:cubicBezTo>
                  <a:cubicBezTo>
                    <a:pt x="331" y="79"/>
                    <a:pt x="331" y="79"/>
                    <a:pt x="331" y="78"/>
                  </a:cubicBezTo>
                  <a:cubicBezTo>
                    <a:pt x="331" y="78"/>
                    <a:pt x="331" y="78"/>
                    <a:pt x="331" y="78"/>
                  </a:cubicBezTo>
                  <a:cubicBezTo>
                    <a:pt x="331" y="79"/>
                    <a:pt x="331" y="80"/>
                    <a:pt x="332" y="80"/>
                  </a:cubicBezTo>
                  <a:cubicBezTo>
                    <a:pt x="332" y="81"/>
                    <a:pt x="331" y="82"/>
                    <a:pt x="331" y="82"/>
                  </a:cubicBezTo>
                  <a:cubicBezTo>
                    <a:pt x="331" y="83"/>
                    <a:pt x="331" y="84"/>
                    <a:pt x="331" y="85"/>
                  </a:cubicBezTo>
                  <a:cubicBezTo>
                    <a:pt x="331" y="86"/>
                    <a:pt x="331" y="86"/>
                    <a:pt x="331" y="86"/>
                  </a:cubicBezTo>
                  <a:cubicBezTo>
                    <a:pt x="331" y="86"/>
                    <a:pt x="331" y="86"/>
                    <a:pt x="331" y="85"/>
                  </a:cubicBezTo>
                  <a:cubicBezTo>
                    <a:pt x="332" y="84"/>
                    <a:pt x="332" y="83"/>
                    <a:pt x="332" y="82"/>
                  </a:cubicBezTo>
                  <a:cubicBezTo>
                    <a:pt x="332" y="82"/>
                    <a:pt x="332" y="82"/>
                    <a:pt x="332" y="82"/>
                  </a:cubicBezTo>
                  <a:cubicBezTo>
                    <a:pt x="332" y="83"/>
                    <a:pt x="332" y="83"/>
                    <a:pt x="332" y="83"/>
                  </a:cubicBezTo>
                  <a:cubicBezTo>
                    <a:pt x="332" y="85"/>
                    <a:pt x="332" y="86"/>
                    <a:pt x="332" y="87"/>
                  </a:cubicBezTo>
                  <a:cubicBezTo>
                    <a:pt x="331" y="87"/>
                    <a:pt x="331" y="88"/>
                    <a:pt x="331" y="88"/>
                  </a:cubicBezTo>
                  <a:cubicBezTo>
                    <a:pt x="331" y="88"/>
                    <a:pt x="331" y="87"/>
                    <a:pt x="332" y="87"/>
                  </a:cubicBezTo>
                  <a:cubicBezTo>
                    <a:pt x="332" y="86"/>
                    <a:pt x="332" y="85"/>
                    <a:pt x="332" y="83"/>
                  </a:cubicBezTo>
                  <a:cubicBezTo>
                    <a:pt x="332" y="82"/>
                    <a:pt x="332" y="82"/>
                    <a:pt x="332" y="81"/>
                  </a:cubicBezTo>
                  <a:cubicBezTo>
                    <a:pt x="332" y="81"/>
                    <a:pt x="332" y="80"/>
                    <a:pt x="332" y="80"/>
                  </a:cubicBezTo>
                  <a:cubicBezTo>
                    <a:pt x="332" y="80"/>
                    <a:pt x="332" y="79"/>
                    <a:pt x="332" y="78"/>
                  </a:cubicBezTo>
                  <a:cubicBezTo>
                    <a:pt x="332" y="79"/>
                    <a:pt x="332" y="79"/>
                    <a:pt x="332" y="79"/>
                  </a:cubicBezTo>
                  <a:cubicBezTo>
                    <a:pt x="332" y="79"/>
                    <a:pt x="332" y="78"/>
                    <a:pt x="332" y="78"/>
                  </a:cubicBezTo>
                  <a:cubicBezTo>
                    <a:pt x="333" y="77"/>
                    <a:pt x="333" y="75"/>
                    <a:pt x="333" y="74"/>
                  </a:cubicBezTo>
                  <a:cubicBezTo>
                    <a:pt x="333" y="72"/>
                    <a:pt x="333" y="71"/>
                    <a:pt x="333" y="69"/>
                  </a:cubicBezTo>
                  <a:cubicBezTo>
                    <a:pt x="334" y="69"/>
                    <a:pt x="334" y="68"/>
                    <a:pt x="334" y="68"/>
                  </a:cubicBezTo>
                  <a:cubicBezTo>
                    <a:pt x="334" y="68"/>
                    <a:pt x="334" y="68"/>
                    <a:pt x="334" y="68"/>
                  </a:cubicBezTo>
                  <a:cubicBezTo>
                    <a:pt x="334" y="68"/>
                    <a:pt x="334" y="68"/>
                    <a:pt x="334" y="68"/>
                  </a:cubicBezTo>
                  <a:cubicBezTo>
                    <a:pt x="334" y="69"/>
                    <a:pt x="334" y="70"/>
                    <a:pt x="334" y="71"/>
                  </a:cubicBezTo>
                  <a:cubicBezTo>
                    <a:pt x="334" y="71"/>
                    <a:pt x="334" y="72"/>
                    <a:pt x="334" y="72"/>
                  </a:cubicBezTo>
                  <a:cubicBezTo>
                    <a:pt x="334" y="72"/>
                    <a:pt x="334" y="71"/>
                    <a:pt x="334" y="71"/>
                  </a:cubicBezTo>
                  <a:cubicBezTo>
                    <a:pt x="334" y="70"/>
                    <a:pt x="334" y="69"/>
                    <a:pt x="334" y="68"/>
                  </a:cubicBezTo>
                  <a:cubicBezTo>
                    <a:pt x="334" y="67"/>
                    <a:pt x="334" y="66"/>
                    <a:pt x="334" y="64"/>
                  </a:cubicBezTo>
                  <a:cubicBezTo>
                    <a:pt x="334" y="64"/>
                    <a:pt x="334" y="64"/>
                    <a:pt x="334" y="64"/>
                  </a:cubicBezTo>
                  <a:cubicBezTo>
                    <a:pt x="334" y="63"/>
                    <a:pt x="334" y="63"/>
                    <a:pt x="334" y="63"/>
                  </a:cubicBezTo>
                  <a:cubicBezTo>
                    <a:pt x="334" y="62"/>
                    <a:pt x="334" y="61"/>
                    <a:pt x="334" y="60"/>
                  </a:cubicBezTo>
                  <a:cubicBezTo>
                    <a:pt x="334" y="60"/>
                    <a:pt x="334" y="59"/>
                    <a:pt x="334" y="59"/>
                  </a:cubicBezTo>
                  <a:cubicBezTo>
                    <a:pt x="334" y="60"/>
                    <a:pt x="335" y="60"/>
                    <a:pt x="335" y="60"/>
                  </a:cubicBezTo>
                  <a:cubicBezTo>
                    <a:pt x="335" y="61"/>
                    <a:pt x="335" y="63"/>
                    <a:pt x="335" y="64"/>
                  </a:cubicBezTo>
                  <a:cubicBezTo>
                    <a:pt x="335" y="66"/>
                    <a:pt x="335" y="67"/>
                    <a:pt x="335" y="67"/>
                  </a:cubicBezTo>
                  <a:cubicBezTo>
                    <a:pt x="335" y="67"/>
                    <a:pt x="335" y="66"/>
                    <a:pt x="335" y="64"/>
                  </a:cubicBezTo>
                  <a:cubicBezTo>
                    <a:pt x="335" y="63"/>
                    <a:pt x="335" y="61"/>
                    <a:pt x="335" y="61"/>
                  </a:cubicBezTo>
                  <a:cubicBezTo>
                    <a:pt x="335" y="61"/>
                    <a:pt x="335" y="61"/>
                    <a:pt x="335" y="61"/>
                  </a:cubicBezTo>
                  <a:cubicBezTo>
                    <a:pt x="335" y="61"/>
                    <a:pt x="335" y="60"/>
                    <a:pt x="335" y="60"/>
                  </a:cubicBezTo>
                  <a:cubicBezTo>
                    <a:pt x="335" y="60"/>
                    <a:pt x="335" y="60"/>
                    <a:pt x="335" y="60"/>
                  </a:cubicBezTo>
                  <a:cubicBezTo>
                    <a:pt x="336" y="60"/>
                    <a:pt x="336" y="60"/>
                    <a:pt x="336" y="60"/>
                  </a:cubicBezTo>
                  <a:cubicBezTo>
                    <a:pt x="336" y="60"/>
                    <a:pt x="336" y="60"/>
                    <a:pt x="336" y="60"/>
                  </a:cubicBezTo>
                  <a:cubicBezTo>
                    <a:pt x="336" y="60"/>
                    <a:pt x="336" y="60"/>
                    <a:pt x="336" y="60"/>
                  </a:cubicBezTo>
                  <a:cubicBezTo>
                    <a:pt x="336" y="60"/>
                    <a:pt x="337" y="60"/>
                    <a:pt x="337" y="60"/>
                  </a:cubicBezTo>
                  <a:cubicBezTo>
                    <a:pt x="337" y="60"/>
                    <a:pt x="336" y="60"/>
                    <a:pt x="336" y="59"/>
                  </a:cubicBezTo>
                  <a:cubicBezTo>
                    <a:pt x="336" y="59"/>
                    <a:pt x="336" y="58"/>
                    <a:pt x="336" y="58"/>
                  </a:cubicBezTo>
                  <a:cubicBezTo>
                    <a:pt x="336" y="58"/>
                    <a:pt x="336" y="58"/>
                    <a:pt x="336" y="58"/>
                  </a:cubicBezTo>
                  <a:cubicBezTo>
                    <a:pt x="336" y="58"/>
                    <a:pt x="336" y="58"/>
                    <a:pt x="336" y="58"/>
                  </a:cubicBezTo>
                  <a:cubicBezTo>
                    <a:pt x="336" y="58"/>
                    <a:pt x="336" y="57"/>
                    <a:pt x="336" y="57"/>
                  </a:cubicBezTo>
                  <a:cubicBezTo>
                    <a:pt x="336" y="57"/>
                    <a:pt x="336" y="57"/>
                    <a:pt x="336" y="57"/>
                  </a:cubicBezTo>
                  <a:cubicBezTo>
                    <a:pt x="336" y="57"/>
                    <a:pt x="336" y="57"/>
                    <a:pt x="336" y="57"/>
                  </a:cubicBezTo>
                  <a:cubicBezTo>
                    <a:pt x="336" y="57"/>
                    <a:pt x="336" y="57"/>
                    <a:pt x="336" y="57"/>
                  </a:cubicBezTo>
                  <a:cubicBezTo>
                    <a:pt x="336" y="58"/>
                    <a:pt x="337" y="58"/>
                    <a:pt x="338" y="58"/>
                  </a:cubicBezTo>
                  <a:cubicBezTo>
                    <a:pt x="337" y="58"/>
                    <a:pt x="336" y="57"/>
                    <a:pt x="336" y="57"/>
                  </a:cubicBezTo>
                  <a:cubicBezTo>
                    <a:pt x="336" y="55"/>
                    <a:pt x="336" y="53"/>
                    <a:pt x="337" y="52"/>
                  </a:cubicBezTo>
                  <a:cubicBezTo>
                    <a:pt x="337" y="52"/>
                    <a:pt x="337" y="53"/>
                    <a:pt x="337" y="53"/>
                  </a:cubicBezTo>
                  <a:cubicBezTo>
                    <a:pt x="337" y="53"/>
                    <a:pt x="337" y="53"/>
                    <a:pt x="337" y="53"/>
                  </a:cubicBezTo>
                  <a:cubicBezTo>
                    <a:pt x="337" y="53"/>
                    <a:pt x="337" y="53"/>
                    <a:pt x="337" y="53"/>
                  </a:cubicBezTo>
                  <a:cubicBezTo>
                    <a:pt x="337" y="53"/>
                    <a:pt x="337" y="53"/>
                    <a:pt x="337" y="53"/>
                  </a:cubicBezTo>
                  <a:cubicBezTo>
                    <a:pt x="336" y="54"/>
                    <a:pt x="336" y="54"/>
                    <a:pt x="336" y="54"/>
                  </a:cubicBezTo>
                  <a:cubicBezTo>
                    <a:pt x="336" y="54"/>
                    <a:pt x="336" y="54"/>
                    <a:pt x="337" y="53"/>
                  </a:cubicBezTo>
                  <a:cubicBezTo>
                    <a:pt x="337" y="53"/>
                    <a:pt x="337" y="52"/>
                    <a:pt x="337" y="52"/>
                  </a:cubicBezTo>
                  <a:cubicBezTo>
                    <a:pt x="337" y="51"/>
                    <a:pt x="337" y="50"/>
                    <a:pt x="337" y="49"/>
                  </a:cubicBezTo>
                  <a:cubicBezTo>
                    <a:pt x="337" y="49"/>
                    <a:pt x="337" y="48"/>
                    <a:pt x="337" y="48"/>
                  </a:cubicBezTo>
                  <a:cubicBezTo>
                    <a:pt x="337" y="47"/>
                    <a:pt x="337" y="47"/>
                    <a:pt x="337" y="47"/>
                  </a:cubicBezTo>
                  <a:cubicBezTo>
                    <a:pt x="337" y="47"/>
                    <a:pt x="337" y="47"/>
                    <a:pt x="337" y="46"/>
                  </a:cubicBezTo>
                  <a:cubicBezTo>
                    <a:pt x="337" y="46"/>
                    <a:pt x="337" y="46"/>
                    <a:pt x="337" y="46"/>
                  </a:cubicBezTo>
                  <a:cubicBezTo>
                    <a:pt x="336" y="44"/>
                    <a:pt x="336" y="43"/>
                    <a:pt x="336" y="42"/>
                  </a:cubicBezTo>
                  <a:cubicBezTo>
                    <a:pt x="336" y="41"/>
                    <a:pt x="335" y="41"/>
                    <a:pt x="335" y="40"/>
                  </a:cubicBezTo>
                  <a:cubicBezTo>
                    <a:pt x="335" y="40"/>
                    <a:pt x="335" y="39"/>
                    <a:pt x="335" y="38"/>
                  </a:cubicBezTo>
                  <a:cubicBezTo>
                    <a:pt x="335" y="39"/>
                    <a:pt x="336" y="40"/>
                    <a:pt x="336" y="40"/>
                  </a:cubicBezTo>
                  <a:cubicBezTo>
                    <a:pt x="336" y="39"/>
                    <a:pt x="335" y="38"/>
                    <a:pt x="335" y="37"/>
                  </a:cubicBezTo>
                  <a:cubicBezTo>
                    <a:pt x="335" y="37"/>
                    <a:pt x="335" y="36"/>
                    <a:pt x="335" y="36"/>
                  </a:cubicBezTo>
                  <a:cubicBezTo>
                    <a:pt x="335" y="36"/>
                    <a:pt x="334" y="36"/>
                    <a:pt x="334" y="35"/>
                  </a:cubicBezTo>
                  <a:cubicBezTo>
                    <a:pt x="335" y="36"/>
                    <a:pt x="335" y="36"/>
                    <a:pt x="335" y="36"/>
                  </a:cubicBezTo>
                  <a:cubicBezTo>
                    <a:pt x="335" y="36"/>
                    <a:pt x="335" y="37"/>
                    <a:pt x="335" y="37"/>
                  </a:cubicBezTo>
                  <a:cubicBezTo>
                    <a:pt x="335" y="37"/>
                    <a:pt x="335" y="37"/>
                    <a:pt x="335" y="37"/>
                  </a:cubicBezTo>
                  <a:cubicBezTo>
                    <a:pt x="335" y="37"/>
                    <a:pt x="335" y="37"/>
                    <a:pt x="335" y="37"/>
                  </a:cubicBezTo>
                  <a:cubicBezTo>
                    <a:pt x="336" y="38"/>
                    <a:pt x="336" y="39"/>
                    <a:pt x="336" y="39"/>
                  </a:cubicBezTo>
                  <a:cubicBezTo>
                    <a:pt x="336" y="40"/>
                    <a:pt x="336" y="41"/>
                    <a:pt x="336" y="42"/>
                  </a:cubicBezTo>
                  <a:cubicBezTo>
                    <a:pt x="337" y="39"/>
                    <a:pt x="336" y="37"/>
                    <a:pt x="335" y="36"/>
                  </a:cubicBezTo>
                  <a:cubicBezTo>
                    <a:pt x="335" y="34"/>
                    <a:pt x="334" y="33"/>
                    <a:pt x="333" y="32"/>
                  </a:cubicBezTo>
                  <a:cubicBezTo>
                    <a:pt x="333" y="32"/>
                    <a:pt x="333" y="32"/>
                    <a:pt x="333" y="32"/>
                  </a:cubicBezTo>
                  <a:cubicBezTo>
                    <a:pt x="333" y="32"/>
                    <a:pt x="333" y="32"/>
                    <a:pt x="333" y="31"/>
                  </a:cubicBezTo>
                  <a:cubicBezTo>
                    <a:pt x="333" y="31"/>
                    <a:pt x="333" y="30"/>
                    <a:pt x="332" y="30"/>
                  </a:cubicBezTo>
                  <a:cubicBezTo>
                    <a:pt x="332" y="29"/>
                    <a:pt x="332" y="28"/>
                    <a:pt x="331" y="28"/>
                  </a:cubicBezTo>
                  <a:cubicBezTo>
                    <a:pt x="331" y="27"/>
                    <a:pt x="331" y="27"/>
                    <a:pt x="330" y="27"/>
                  </a:cubicBezTo>
                  <a:cubicBezTo>
                    <a:pt x="330" y="27"/>
                    <a:pt x="330" y="27"/>
                    <a:pt x="330" y="27"/>
                  </a:cubicBezTo>
                  <a:cubicBezTo>
                    <a:pt x="330" y="27"/>
                    <a:pt x="330" y="27"/>
                    <a:pt x="330" y="27"/>
                  </a:cubicBezTo>
                  <a:cubicBezTo>
                    <a:pt x="330" y="26"/>
                    <a:pt x="330" y="26"/>
                    <a:pt x="330" y="26"/>
                  </a:cubicBezTo>
                  <a:cubicBezTo>
                    <a:pt x="330" y="26"/>
                    <a:pt x="330" y="26"/>
                    <a:pt x="329" y="25"/>
                  </a:cubicBezTo>
                  <a:cubicBezTo>
                    <a:pt x="329" y="25"/>
                    <a:pt x="329" y="25"/>
                    <a:pt x="329" y="25"/>
                  </a:cubicBezTo>
                  <a:cubicBezTo>
                    <a:pt x="329" y="25"/>
                    <a:pt x="330" y="25"/>
                    <a:pt x="330" y="25"/>
                  </a:cubicBezTo>
                  <a:cubicBezTo>
                    <a:pt x="329" y="25"/>
                    <a:pt x="329" y="25"/>
                    <a:pt x="329" y="25"/>
                  </a:cubicBezTo>
                  <a:cubicBezTo>
                    <a:pt x="331" y="26"/>
                    <a:pt x="331" y="26"/>
                    <a:pt x="331" y="26"/>
                  </a:cubicBezTo>
                  <a:cubicBezTo>
                    <a:pt x="330" y="25"/>
                    <a:pt x="330" y="25"/>
                    <a:pt x="329" y="24"/>
                  </a:cubicBezTo>
                  <a:cubicBezTo>
                    <a:pt x="329" y="24"/>
                    <a:pt x="329" y="24"/>
                    <a:pt x="329" y="24"/>
                  </a:cubicBezTo>
                  <a:cubicBezTo>
                    <a:pt x="329" y="24"/>
                    <a:pt x="329" y="24"/>
                    <a:pt x="329" y="24"/>
                  </a:cubicBezTo>
                  <a:cubicBezTo>
                    <a:pt x="330" y="24"/>
                    <a:pt x="331" y="24"/>
                    <a:pt x="332" y="24"/>
                  </a:cubicBezTo>
                  <a:cubicBezTo>
                    <a:pt x="328" y="23"/>
                    <a:pt x="328" y="23"/>
                    <a:pt x="328" y="23"/>
                  </a:cubicBezTo>
                  <a:cubicBezTo>
                    <a:pt x="328" y="23"/>
                    <a:pt x="328" y="23"/>
                    <a:pt x="328" y="23"/>
                  </a:cubicBezTo>
                  <a:cubicBezTo>
                    <a:pt x="330" y="23"/>
                    <a:pt x="331" y="24"/>
                    <a:pt x="332" y="24"/>
                  </a:cubicBezTo>
                  <a:cubicBezTo>
                    <a:pt x="331" y="24"/>
                    <a:pt x="331" y="24"/>
                    <a:pt x="331" y="24"/>
                  </a:cubicBezTo>
                  <a:cubicBezTo>
                    <a:pt x="332" y="24"/>
                    <a:pt x="333" y="24"/>
                    <a:pt x="333" y="24"/>
                  </a:cubicBezTo>
                  <a:cubicBezTo>
                    <a:pt x="331" y="23"/>
                    <a:pt x="329" y="23"/>
                    <a:pt x="327" y="22"/>
                  </a:cubicBezTo>
                  <a:cubicBezTo>
                    <a:pt x="327" y="22"/>
                    <a:pt x="327" y="21"/>
                    <a:pt x="326" y="21"/>
                  </a:cubicBezTo>
                  <a:cubicBezTo>
                    <a:pt x="326" y="21"/>
                    <a:pt x="326" y="21"/>
                    <a:pt x="326" y="21"/>
                  </a:cubicBezTo>
                  <a:cubicBezTo>
                    <a:pt x="327" y="21"/>
                    <a:pt x="327" y="21"/>
                    <a:pt x="327" y="21"/>
                  </a:cubicBezTo>
                  <a:cubicBezTo>
                    <a:pt x="327" y="22"/>
                    <a:pt x="327" y="22"/>
                    <a:pt x="328" y="22"/>
                  </a:cubicBezTo>
                  <a:cubicBezTo>
                    <a:pt x="328" y="22"/>
                    <a:pt x="328" y="22"/>
                    <a:pt x="328" y="22"/>
                  </a:cubicBezTo>
                  <a:cubicBezTo>
                    <a:pt x="328" y="22"/>
                    <a:pt x="328" y="22"/>
                    <a:pt x="328" y="22"/>
                  </a:cubicBezTo>
                  <a:cubicBezTo>
                    <a:pt x="327" y="22"/>
                    <a:pt x="327" y="22"/>
                    <a:pt x="327" y="21"/>
                  </a:cubicBezTo>
                  <a:cubicBezTo>
                    <a:pt x="327" y="21"/>
                    <a:pt x="326" y="20"/>
                    <a:pt x="325" y="19"/>
                  </a:cubicBezTo>
                  <a:cubicBezTo>
                    <a:pt x="325" y="19"/>
                    <a:pt x="324" y="18"/>
                    <a:pt x="324" y="18"/>
                  </a:cubicBezTo>
                  <a:cubicBezTo>
                    <a:pt x="324" y="18"/>
                    <a:pt x="323" y="17"/>
                    <a:pt x="323" y="17"/>
                  </a:cubicBezTo>
                  <a:cubicBezTo>
                    <a:pt x="322" y="16"/>
                    <a:pt x="321" y="15"/>
                    <a:pt x="320" y="15"/>
                  </a:cubicBezTo>
                  <a:cubicBezTo>
                    <a:pt x="320" y="14"/>
                    <a:pt x="319" y="14"/>
                    <a:pt x="318" y="13"/>
                  </a:cubicBezTo>
                  <a:cubicBezTo>
                    <a:pt x="318" y="13"/>
                    <a:pt x="319" y="13"/>
                    <a:pt x="319" y="13"/>
                  </a:cubicBezTo>
                  <a:cubicBezTo>
                    <a:pt x="318" y="13"/>
                    <a:pt x="318" y="13"/>
                    <a:pt x="318" y="13"/>
                  </a:cubicBezTo>
                  <a:cubicBezTo>
                    <a:pt x="318" y="13"/>
                    <a:pt x="318" y="13"/>
                    <a:pt x="318" y="12"/>
                  </a:cubicBezTo>
                  <a:cubicBezTo>
                    <a:pt x="317" y="12"/>
                    <a:pt x="316" y="11"/>
                    <a:pt x="315" y="10"/>
                  </a:cubicBezTo>
                  <a:cubicBezTo>
                    <a:pt x="314" y="10"/>
                    <a:pt x="314" y="10"/>
                    <a:pt x="313" y="10"/>
                  </a:cubicBezTo>
                  <a:cubicBezTo>
                    <a:pt x="313" y="9"/>
                    <a:pt x="312" y="9"/>
                    <a:pt x="311" y="8"/>
                  </a:cubicBezTo>
                  <a:cubicBezTo>
                    <a:pt x="313" y="8"/>
                    <a:pt x="315" y="9"/>
                    <a:pt x="316" y="10"/>
                  </a:cubicBezTo>
                  <a:cubicBezTo>
                    <a:pt x="314" y="8"/>
                    <a:pt x="311" y="8"/>
                    <a:pt x="309" y="8"/>
                  </a:cubicBezTo>
                  <a:cubicBezTo>
                    <a:pt x="309" y="7"/>
                    <a:pt x="309" y="7"/>
                    <a:pt x="309" y="7"/>
                  </a:cubicBezTo>
                  <a:cubicBezTo>
                    <a:pt x="312" y="7"/>
                    <a:pt x="315" y="8"/>
                    <a:pt x="316" y="9"/>
                  </a:cubicBezTo>
                  <a:cubicBezTo>
                    <a:pt x="317" y="9"/>
                    <a:pt x="318" y="10"/>
                    <a:pt x="318" y="10"/>
                  </a:cubicBezTo>
                  <a:cubicBezTo>
                    <a:pt x="316" y="8"/>
                    <a:pt x="314" y="8"/>
                    <a:pt x="313" y="7"/>
                  </a:cubicBezTo>
                  <a:cubicBezTo>
                    <a:pt x="311" y="7"/>
                    <a:pt x="310" y="7"/>
                    <a:pt x="309" y="7"/>
                  </a:cubicBezTo>
                  <a:cubicBezTo>
                    <a:pt x="308" y="6"/>
                    <a:pt x="307" y="5"/>
                    <a:pt x="307" y="5"/>
                  </a:cubicBezTo>
                  <a:cubicBezTo>
                    <a:pt x="306" y="5"/>
                    <a:pt x="305" y="5"/>
                    <a:pt x="305" y="5"/>
                  </a:cubicBezTo>
                  <a:cubicBezTo>
                    <a:pt x="304" y="6"/>
                    <a:pt x="303" y="6"/>
                    <a:pt x="302" y="6"/>
                  </a:cubicBezTo>
                  <a:cubicBezTo>
                    <a:pt x="302" y="6"/>
                    <a:pt x="302" y="6"/>
                    <a:pt x="302" y="6"/>
                  </a:cubicBezTo>
                  <a:cubicBezTo>
                    <a:pt x="302" y="6"/>
                    <a:pt x="302" y="6"/>
                    <a:pt x="302" y="6"/>
                  </a:cubicBezTo>
                  <a:cubicBezTo>
                    <a:pt x="302" y="5"/>
                    <a:pt x="303" y="5"/>
                    <a:pt x="303" y="5"/>
                  </a:cubicBezTo>
                  <a:cubicBezTo>
                    <a:pt x="303" y="5"/>
                    <a:pt x="302" y="6"/>
                    <a:pt x="301" y="6"/>
                  </a:cubicBezTo>
                  <a:cubicBezTo>
                    <a:pt x="301" y="6"/>
                    <a:pt x="301" y="6"/>
                    <a:pt x="301" y="6"/>
                  </a:cubicBezTo>
                  <a:cubicBezTo>
                    <a:pt x="300" y="6"/>
                    <a:pt x="300" y="6"/>
                    <a:pt x="300" y="6"/>
                  </a:cubicBezTo>
                  <a:cubicBezTo>
                    <a:pt x="301" y="5"/>
                    <a:pt x="302" y="5"/>
                    <a:pt x="303" y="4"/>
                  </a:cubicBezTo>
                  <a:cubicBezTo>
                    <a:pt x="302" y="4"/>
                    <a:pt x="302" y="4"/>
                    <a:pt x="302" y="4"/>
                  </a:cubicBezTo>
                  <a:cubicBezTo>
                    <a:pt x="303" y="4"/>
                    <a:pt x="304" y="4"/>
                    <a:pt x="305" y="3"/>
                  </a:cubicBezTo>
                  <a:cubicBezTo>
                    <a:pt x="303" y="4"/>
                    <a:pt x="301" y="5"/>
                    <a:pt x="300" y="5"/>
                  </a:cubicBezTo>
                  <a:cubicBezTo>
                    <a:pt x="300" y="5"/>
                    <a:pt x="300" y="5"/>
                    <a:pt x="300" y="5"/>
                  </a:cubicBezTo>
                  <a:cubicBezTo>
                    <a:pt x="300" y="5"/>
                    <a:pt x="300" y="5"/>
                    <a:pt x="300" y="6"/>
                  </a:cubicBezTo>
                  <a:cubicBezTo>
                    <a:pt x="300" y="6"/>
                    <a:pt x="300" y="6"/>
                    <a:pt x="300" y="6"/>
                  </a:cubicBezTo>
                  <a:cubicBezTo>
                    <a:pt x="300" y="6"/>
                    <a:pt x="299" y="6"/>
                    <a:pt x="299" y="6"/>
                  </a:cubicBezTo>
                  <a:cubicBezTo>
                    <a:pt x="300" y="5"/>
                    <a:pt x="300" y="5"/>
                    <a:pt x="300" y="5"/>
                  </a:cubicBezTo>
                  <a:cubicBezTo>
                    <a:pt x="300" y="5"/>
                    <a:pt x="300" y="5"/>
                    <a:pt x="300" y="4"/>
                  </a:cubicBezTo>
                  <a:cubicBezTo>
                    <a:pt x="300" y="5"/>
                    <a:pt x="300" y="5"/>
                    <a:pt x="300" y="5"/>
                  </a:cubicBezTo>
                  <a:cubicBezTo>
                    <a:pt x="300" y="5"/>
                    <a:pt x="300" y="4"/>
                    <a:pt x="300" y="4"/>
                  </a:cubicBezTo>
                  <a:cubicBezTo>
                    <a:pt x="300" y="4"/>
                    <a:pt x="300" y="4"/>
                    <a:pt x="300" y="4"/>
                  </a:cubicBezTo>
                  <a:cubicBezTo>
                    <a:pt x="300" y="4"/>
                    <a:pt x="300" y="4"/>
                    <a:pt x="300" y="4"/>
                  </a:cubicBezTo>
                  <a:cubicBezTo>
                    <a:pt x="300" y="4"/>
                    <a:pt x="300" y="4"/>
                    <a:pt x="300" y="4"/>
                  </a:cubicBezTo>
                  <a:cubicBezTo>
                    <a:pt x="300" y="4"/>
                    <a:pt x="300" y="3"/>
                    <a:pt x="301" y="3"/>
                  </a:cubicBezTo>
                  <a:cubicBezTo>
                    <a:pt x="300" y="4"/>
                    <a:pt x="300" y="4"/>
                    <a:pt x="299" y="4"/>
                  </a:cubicBezTo>
                  <a:cubicBezTo>
                    <a:pt x="299" y="4"/>
                    <a:pt x="298" y="4"/>
                    <a:pt x="298" y="4"/>
                  </a:cubicBezTo>
                  <a:cubicBezTo>
                    <a:pt x="298" y="4"/>
                    <a:pt x="298" y="4"/>
                    <a:pt x="298" y="4"/>
                  </a:cubicBezTo>
                  <a:cubicBezTo>
                    <a:pt x="298" y="4"/>
                    <a:pt x="298" y="4"/>
                    <a:pt x="298" y="4"/>
                  </a:cubicBezTo>
                  <a:cubicBezTo>
                    <a:pt x="297" y="4"/>
                    <a:pt x="296" y="4"/>
                    <a:pt x="294" y="5"/>
                  </a:cubicBezTo>
                  <a:cubicBezTo>
                    <a:pt x="300" y="2"/>
                    <a:pt x="300" y="2"/>
                    <a:pt x="300" y="2"/>
                  </a:cubicBezTo>
                  <a:cubicBezTo>
                    <a:pt x="297" y="3"/>
                    <a:pt x="295" y="4"/>
                    <a:pt x="294" y="5"/>
                  </a:cubicBezTo>
                  <a:cubicBezTo>
                    <a:pt x="293" y="5"/>
                    <a:pt x="293" y="5"/>
                    <a:pt x="293" y="5"/>
                  </a:cubicBezTo>
                  <a:cubicBezTo>
                    <a:pt x="299" y="1"/>
                    <a:pt x="299" y="1"/>
                    <a:pt x="299" y="1"/>
                  </a:cubicBezTo>
                  <a:cubicBezTo>
                    <a:pt x="299" y="2"/>
                    <a:pt x="299" y="2"/>
                    <a:pt x="299" y="2"/>
                  </a:cubicBezTo>
                  <a:cubicBezTo>
                    <a:pt x="301" y="0"/>
                    <a:pt x="301" y="0"/>
                    <a:pt x="301" y="0"/>
                  </a:cubicBezTo>
                  <a:cubicBezTo>
                    <a:pt x="297" y="2"/>
                    <a:pt x="294" y="3"/>
                    <a:pt x="292" y="4"/>
                  </a:cubicBezTo>
                  <a:cubicBezTo>
                    <a:pt x="291" y="4"/>
                    <a:pt x="290" y="4"/>
                    <a:pt x="289" y="5"/>
                  </a:cubicBezTo>
                  <a:cubicBezTo>
                    <a:pt x="289" y="4"/>
                    <a:pt x="289" y="4"/>
                    <a:pt x="289" y="4"/>
                  </a:cubicBezTo>
                  <a:cubicBezTo>
                    <a:pt x="289" y="4"/>
                    <a:pt x="289" y="4"/>
                    <a:pt x="289" y="5"/>
                  </a:cubicBezTo>
                  <a:cubicBezTo>
                    <a:pt x="289" y="5"/>
                    <a:pt x="288" y="5"/>
                    <a:pt x="288" y="5"/>
                  </a:cubicBezTo>
                  <a:cubicBezTo>
                    <a:pt x="288" y="5"/>
                    <a:pt x="288" y="5"/>
                    <a:pt x="288" y="5"/>
                  </a:cubicBezTo>
                  <a:cubicBezTo>
                    <a:pt x="288" y="4"/>
                    <a:pt x="288" y="4"/>
                    <a:pt x="288" y="4"/>
                  </a:cubicBezTo>
                  <a:cubicBezTo>
                    <a:pt x="288" y="4"/>
                    <a:pt x="288" y="4"/>
                    <a:pt x="288" y="4"/>
                  </a:cubicBezTo>
                  <a:cubicBezTo>
                    <a:pt x="288" y="4"/>
                    <a:pt x="289" y="3"/>
                    <a:pt x="289" y="3"/>
                  </a:cubicBezTo>
                  <a:cubicBezTo>
                    <a:pt x="289" y="3"/>
                    <a:pt x="289" y="3"/>
                    <a:pt x="290" y="3"/>
                  </a:cubicBezTo>
                  <a:cubicBezTo>
                    <a:pt x="289" y="3"/>
                    <a:pt x="289" y="3"/>
                    <a:pt x="289" y="3"/>
                  </a:cubicBezTo>
                  <a:cubicBezTo>
                    <a:pt x="289" y="3"/>
                    <a:pt x="289" y="3"/>
                    <a:pt x="289" y="2"/>
                  </a:cubicBezTo>
                  <a:cubicBezTo>
                    <a:pt x="289" y="3"/>
                    <a:pt x="289" y="3"/>
                    <a:pt x="289" y="3"/>
                  </a:cubicBezTo>
                  <a:cubicBezTo>
                    <a:pt x="287" y="3"/>
                    <a:pt x="285" y="3"/>
                    <a:pt x="284" y="4"/>
                  </a:cubicBezTo>
                  <a:cubicBezTo>
                    <a:pt x="283" y="4"/>
                    <a:pt x="281" y="5"/>
                    <a:pt x="280" y="6"/>
                  </a:cubicBezTo>
                  <a:cubicBezTo>
                    <a:pt x="280" y="6"/>
                    <a:pt x="279" y="6"/>
                    <a:pt x="279" y="7"/>
                  </a:cubicBezTo>
                  <a:cubicBezTo>
                    <a:pt x="279" y="7"/>
                    <a:pt x="279" y="6"/>
                    <a:pt x="279" y="6"/>
                  </a:cubicBezTo>
                  <a:cubicBezTo>
                    <a:pt x="278" y="7"/>
                    <a:pt x="278" y="7"/>
                    <a:pt x="277" y="8"/>
                  </a:cubicBezTo>
                  <a:cubicBezTo>
                    <a:pt x="276" y="8"/>
                    <a:pt x="276" y="8"/>
                    <a:pt x="275" y="9"/>
                  </a:cubicBezTo>
                  <a:cubicBezTo>
                    <a:pt x="275" y="9"/>
                    <a:pt x="275" y="9"/>
                    <a:pt x="275" y="9"/>
                  </a:cubicBezTo>
                  <a:cubicBezTo>
                    <a:pt x="275" y="9"/>
                    <a:pt x="275" y="9"/>
                    <a:pt x="275" y="9"/>
                  </a:cubicBezTo>
                  <a:cubicBezTo>
                    <a:pt x="274" y="9"/>
                    <a:pt x="274" y="10"/>
                    <a:pt x="274" y="10"/>
                  </a:cubicBezTo>
                  <a:cubicBezTo>
                    <a:pt x="273" y="10"/>
                    <a:pt x="273" y="10"/>
                    <a:pt x="273" y="10"/>
                  </a:cubicBezTo>
                  <a:cubicBezTo>
                    <a:pt x="273" y="10"/>
                    <a:pt x="273" y="9"/>
                    <a:pt x="274" y="9"/>
                  </a:cubicBezTo>
                  <a:cubicBezTo>
                    <a:pt x="274" y="9"/>
                    <a:pt x="274" y="9"/>
                    <a:pt x="274" y="9"/>
                  </a:cubicBezTo>
                  <a:cubicBezTo>
                    <a:pt x="274" y="9"/>
                    <a:pt x="274" y="9"/>
                    <a:pt x="274" y="9"/>
                  </a:cubicBezTo>
                  <a:cubicBezTo>
                    <a:pt x="274" y="9"/>
                    <a:pt x="274" y="9"/>
                    <a:pt x="274" y="9"/>
                  </a:cubicBezTo>
                  <a:cubicBezTo>
                    <a:pt x="274" y="9"/>
                    <a:pt x="274" y="9"/>
                    <a:pt x="274" y="9"/>
                  </a:cubicBezTo>
                  <a:cubicBezTo>
                    <a:pt x="273" y="9"/>
                    <a:pt x="272" y="10"/>
                    <a:pt x="271" y="11"/>
                  </a:cubicBezTo>
                  <a:cubicBezTo>
                    <a:pt x="271" y="11"/>
                    <a:pt x="271" y="10"/>
                    <a:pt x="271" y="10"/>
                  </a:cubicBezTo>
                  <a:cubicBezTo>
                    <a:pt x="272" y="9"/>
                    <a:pt x="273" y="9"/>
                    <a:pt x="274" y="8"/>
                  </a:cubicBezTo>
                  <a:cubicBezTo>
                    <a:pt x="274" y="8"/>
                    <a:pt x="273" y="8"/>
                    <a:pt x="273" y="9"/>
                  </a:cubicBezTo>
                  <a:cubicBezTo>
                    <a:pt x="274" y="8"/>
                    <a:pt x="275" y="8"/>
                    <a:pt x="275" y="8"/>
                  </a:cubicBezTo>
                  <a:cubicBezTo>
                    <a:pt x="274" y="8"/>
                    <a:pt x="272" y="9"/>
                    <a:pt x="272" y="9"/>
                  </a:cubicBezTo>
                  <a:cubicBezTo>
                    <a:pt x="272" y="9"/>
                    <a:pt x="272" y="8"/>
                    <a:pt x="272" y="8"/>
                  </a:cubicBezTo>
                  <a:cubicBezTo>
                    <a:pt x="272" y="8"/>
                    <a:pt x="271" y="9"/>
                    <a:pt x="271" y="10"/>
                  </a:cubicBezTo>
                  <a:cubicBezTo>
                    <a:pt x="271" y="10"/>
                    <a:pt x="271" y="10"/>
                    <a:pt x="271" y="10"/>
                  </a:cubicBezTo>
                  <a:cubicBezTo>
                    <a:pt x="271" y="10"/>
                    <a:pt x="271" y="10"/>
                    <a:pt x="271" y="10"/>
                  </a:cubicBezTo>
                  <a:cubicBezTo>
                    <a:pt x="271" y="10"/>
                    <a:pt x="271" y="10"/>
                    <a:pt x="271" y="9"/>
                  </a:cubicBezTo>
                  <a:cubicBezTo>
                    <a:pt x="271" y="10"/>
                    <a:pt x="271" y="10"/>
                    <a:pt x="271" y="10"/>
                  </a:cubicBezTo>
                  <a:cubicBezTo>
                    <a:pt x="271" y="9"/>
                    <a:pt x="271" y="8"/>
                    <a:pt x="271" y="8"/>
                  </a:cubicBezTo>
                  <a:cubicBezTo>
                    <a:pt x="271" y="8"/>
                    <a:pt x="271" y="8"/>
                    <a:pt x="271" y="8"/>
                  </a:cubicBezTo>
                  <a:cubicBezTo>
                    <a:pt x="271" y="7"/>
                    <a:pt x="271" y="7"/>
                    <a:pt x="271" y="6"/>
                  </a:cubicBezTo>
                  <a:cubicBezTo>
                    <a:pt x="271" y="8"/>
                    <a:pt x="271" y="9"/>
                    <a:pt x="270" y="10"/>
                  </a:cubicBezTo>
                  <a:cubicBezTo>
                    <a:pt x="269" y="11"/>
                    <a:pt x="267" y="13"/>
                    <a:pt x="267" y="14"/>
                  </a:cubicBezTo>
                  <a:cubicBezTo>
                    <a:pt x="267" y="14"/>
                    <a:pt x="266" y="14"/>
                    <a:pt x="266" y="14"/>
                  </a:cubicBezTo>
                  <a:cubicBezTo>
                    <a:pt x="267" y="14"/>
                    <a:pt x="267" y="13"/>
                    <a:pt x="267" y="12"/>
                  </a:cubicBezTo>
                  <a:cubicBezTo>
                    <a:pt x="267" y="13"/>
                    <a:pt x="266" y="14"/>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5" y="14"/>
                  </a:cubicBezTo>
                  <a:cubicBezTo>
                    <a:pt x="265" y="14"/>
                    <a:pt x="265" y="14"/>
                    <a:pt x="265" y="14"/>
                  </a:cubicBezTo>
                  <a:cubicBezTo>
                    <a:pt x="265" y="14"/>
                    <a:pt x="265" y="14"/>
                    <a:pt x="265" y="14"/>
                  </a:cubicBezTo>
                  <a:cubicBezTo>
                    <a:pt x="265" y="14"/>
                    <a:pt x="265" y="14"/>
                    <a:pt x="265" y="14"/>
                  </a:cubicBezTo>
                  <a:cubicBezTo>
                    <a:pt x="265" y="14"/>
                    <a:pt x="265" y="14"/>
                    <a:pt x="265" y="14"/>
                  </a:cubicBezTo>
                  <a:cubicBezTo>
                    <a:pt x="265" y="14"/>
                    <a:pt x="265" y="13"/>
                    <a:pt x="264" y="13"/>
                  </a:cubicBezTo>
                  <a:cubicBezTo>
                    <a:pt x="265" y="14"/>
                    <a:pt x="265" y="15"/>
                    <a:pt x="265" y="16"/>
                  </a:cubicBezTo>
                  <a:cubicBezTo>
                    <a:pt x="265" y="16"/>
                    <a:pt x="265" y="16"/>
                    <a:pt x="265" y="16"/>
                  </a:cubicBezTo>
                  <a:cubicBezTo>
                    <a:pt x="265" y="15"/>
                    <a:pt x="264" y="14"/>
                    <a:pt x="264" y="13"/>
                  </a:cubicBezTo>
                  <a:cubicBezTo>
                    <a:pt x="264" y="13"/>
                    <a:pt x="264" y="13"/>
                    <a:pt x="264" y="13"/>
                  </a:cubicBezTo>
                  <a:cubicBezTo>
                    <a:pt x="264" y="13"/>
                    <a:pt x="263" y="12"/>
                    <a:pt x="263" y="12"/>
                  </a:cubicBezTo>
                  <a:cubicBezTo>
                    <a:pt x="263" y="12"/>
                    <a:pt x="264" y="13"/>
                    <a:pt x="264" y="14"/>
                  </a:cubicBezTo>
                  <a:cubicBezTo>
                    <a:pt x="264" y="14"/>
                    <a:pt x="264" y="15"/>
                    <a:pt x="264" y="15"/>
                  </a:cubicBezTo>
                  <a:cubicBezTo>
                    <a:pt x="264" y="16"/>
                    <a:pt x="264" y="16"/>
                    <a:pt x="264" y="16"/>
                  </a:cubicBezTo>
                  <a:cubicBezTo>
                    <a:pt x="263" y="18"/>
                    <a:pt x="262" y="19"/>
                    <a:pt x="260" y="21"/>
                  </a:cubicBezTo>
                  <a:cubicBezTo>
                    <a:pt x="260" y="21"/>
                    <a:pt x="260" y="20"/>
                    <a:pt x="260" y="20"/>
                  </a:cubicBezTo>
                  <a:cubicBezTo>
                    <a:pt x="260" y="20"/>
                    <a:pt x="260" y="21"/>
                    <a:pt x="260" y="21"/>
                  </a:cubicBezTo>
                  <a:cubicBezTo>
                    <a:pt x="260" y="22"/>
                    <a:pt x="260" y="22"/>
                    <a:pt x="260" y="22"/>
                  </a:cubicBezTo>
                  <a:cubicBezTo>
                    <a:pt x="260" y="21"/>
                    <a:pt x="260" y="20"/>
                    <a:pt x="260" y="20"/>
                  </a:cubicBezTo>
                  <a:cubicBezTo>
                    <a:pt x="260" y="21"/>
                    <a:pt x="260" y="21"/>
                    <a:pt x="260" y="21"/>
                  </a:cubicBezTo>
                  <a:cubicBezTo>
                    <a:pt x="260" y="20"/>
                    <a:pt x="260" y="19"/>
                    <a:pt x="260" y="18"/>
                  </a:cubicBezTo>
                  <a:cubicBezTo>
                    <a:pt x="259" y="20"/>
                    <a:pt x="259" y="21"/>
                    <a:pt x="259" y="23"/>
                  </a:cubicBezTo>
                  <a:cubicBezTo>
                    <a:pt x="259" y="23"/>
                    <a:pt x="259" y="23"/>
                    <a:pt x="259" y="23"/>
                  </a:cubicBezTo>
                  <a:cubicBezTo>
                    <a:pt x="258" y="23"/>
                    <a:pt x="258" y="22"/>
                    <a:pt x="258" y="21"/>
                  </a:cubicBezTo>
                  <a:cubicBezTo>
                    <a:pt x="258" y="22"/>
                    <a:pt x="258" y="23"/>
                    <a:pt x="258" y="24"/>
                  </a:cubicBezTo>
                  <a:cubicBezTo>
                    <a:pt x="258" y="24"/>
                    <a:pt x="258" y="24"/>
                    <a:pt x="258" y="24"/>
                  </a:cubicBezTo>
                  <a:cubicBezTo>
                    <a:pt x="258" y="23"/>
                    <a:pt x="258" y="22"/>
                    <a:pt x="257" y="22"/>
                  </a:cubicBezTo>
                  <a:cubicBezTo>
                    <a:pt x="257" y="22"/>
                    <a:pt x="257" y="22"/>
                    <a:pt x="257" y="22"/>
                  </a:cubicBezTo>
                  <a:cubicBezTo>
                    <a:pt x="257" y="20"/>
                    <a:pt x="257" y="20"/>
                    <a:pt x="257" y="20"/>
                  </a:cubicBezTo>
                  <a:cubicBezTo>
                    <a:pt x="257" y="22"/>
                    <a:pt x="258" y="23"/>
                    <a:pt x="258" y="25"/>
                  </a:cubicBezTo>
                  <a:cubicBezTo>
                    <a:pt x="257" y="26"/>
                    <a:pt x="257" y="27"/>
                    <a:pt x="256" y="27"/>
                  </a:cubicBezTo>
                  <a:cubicBezTo>
                    <a:pt x="256" y="28"/>
                    <a:pt x="255" y="29"/>
                    <a:pt x="255" y="30"/>
                  </a:cubicBezTo>
                  <a:cubicBezTo>
                    <a:pt x="253" y="32"/>
                    <a:pt x="251" y="34"/>
                    <a:pt x="251" y="38"/>
                  </a:cubicBezTo>
                  <a:cubicBezTo>
                    <a:pt x="251" y="37"/>
                    <a:pt x="252" y="34"/>
                    <a:pt x="254" y="32"/>
                  </a:cubicBezTo>
                  <a:cubicBezTo>
                    <a:pt x="254" y="32"/>
                    <a:pt x="254" y="33"/>
                    <a:pt x="253" y="33"/>
                  </a:cubicBezTo>
                  <a:cubicBezTo>
                    <a:pt x="253" y="34"/>
                    <a:pt x="252" y="34"/>
                    <a:pt x="252" y="35"/>
                  </a:cubicBezTo>
                  <a:cubicBezTo>
                    <a:pt x="251" y="36"/>
                    <a:pt x="251" y="38"/>
                    <a:pt x="250" y="39"/>
                  </a:cubicBezTo>
                  <a:cubicBezTo>
                    <a:pt x="250" y="40"/>
                    <a:pt x="249" y="40"/>
                    <a:pt x="248" y="40"/>
                  </a:cubicBezTo>
                  <a:cubicBezTo>
                    <a:pt x="248" y="40"/>
                    <a:pt x="249" y="40"/>
                    <a:pt x="250" y="40"/>
                  </a:cubicBezTo>
                  <a:cubicBezTo>
                    <a:pt x="250" y="40"/>
                    <a:pt x="250" y="41"/>
                    <a:pt x="250" y="41"/>
                  </a:cubicBezTo>
                  <a:cubicBezTo>
                    <a:pt x="249" y="42"/>
                    <a:pt x="248" y="42"/>
                    <a:pt x="247" y="43"/>
                  </a:cubicBezTo>
                  <a:cubicBezTo>
                    <a:pt x="248" y="42"/>
                    <a:pt x="249" y="42"/>
                    <a:pt x="250" y="42"/>
                  </a:cubicBezTo>
                  <a:cubicBezTo>
                    <a:pt x="250" y="42"/>
                    <a:pt x="250" y="42"/>
                    <a:pt x="249" y="42"/>
                  </a:cubicBezTo>
                  <a:cubicBezTo>
                    <a:pt x="249" y="42"/>
                    <a:pt x="249" y="43"/>
                    <a:pt x="249" y="43"/>
                  </a:cubicBezTo>
                  <a:cubicBezTo>
                    <a:pt x="249" y="42"/>
                    <a:pt x="249" y="42"/>
                    <a:pt x="249" y="42"/>
                  </a:cubicBezTo>
                  <a:cubicBezTo>
                    <a:pt x="249" y="42"/>
                    <a:pt x="249" y="43"/>
                    <a:pt x="249" y="43"/>
                  </a:cubicBezTo>
                  <a:cubicBezTo>
                    <a:pt x="249" y="44"/>
                    <a:pt x="248" y="44"/>
                    <a:pt x="247" y="44"/>
                  </a:cubicBezTo>
                  <a:cubicBezTo>
                    <a:pt x="248" y="44"/>
                    <a:pt x="249" y="44"/>
                    <a:pt x="249" y="43"/>
                  </a:cubicBezTo>
                  <a:cubicBezTo>
                    <a:pt x="249" y="43"/>
                    <a:pt x="249" y="43"/>
                    <a:pt x="249" y="44"/>
                  </a:cubicBezTo>
                  <a:cubicBezTo>
                    <a:pt x="249" y="44"/>
                    <a:pt x="249" y="44"/>
                    <a:pt x="249" y="44"/>
                  </a:cubicBezTo>
                  <a:cubicBezTo>
                    <a:pt x="249" y="44"/>
                    <a:pt x="249" y="44"/>
                    <a:pt x="249" y="45"/>
                  </a:cubicBezTo>
                  <a:cubicBezTo>
                    <a:pt x="249" y="44"/>
                    <a:pt x="249" y="44"/>
                    <a:pt x="249" y="44"/>
                  </a:cubicBezTo>
                  <a:cubicBezTo>
                    <a:pt x="249" y="45"/>
                    <a:pt x="249" y="45"/>
                    <a:pt x="249" y="45"/>
                  </a:cubicBezTo>
                  <a:cubicBezTo>
                    <a:pt x="249" y="46"/>
                    <a:pt x="248" y="46"/>
                    <a:pt x="248" y="46"/>
                  </a:cubicBezTo>
                  <a:cubicBezTo>
                    <a:pt x="248" y="46"/>
                    <a:pt x="249" y="46"/>
                    <a:pt x="249" y="45"/>
                  </a:cubicBezTo>
                  <a:cubicBezTo>
                    <a:pt x="249" y="47"/>
                    <a:pt x="249" y="48"/>
                    <a:pt x="249" y="48"/>
                  </a:cubicBezTo>
                  <a:cubicBezTo>
                    <a:pt x="249" y="48"/>
                    <a:pt x="249" y="47"/>
                    <a:pt x="249" y="45"/>
                  </a:cubicBezTo>
                  <a:cubicBezTo>
                    <a:pt x="250" y="45"/>
                    <a:pt x="250" y="44"/>
                    <a:pt x="251" y="44"/>
                  </a:cubicBezTo>
                  <a:cubicBezTo>
                    <a:pt x="251" y="44"/>
                    <a:pt x="250" y="44"/>
                    <a:pt x="250" y="45"/>
                  </a:cubicBezTo>
                  <a:cubicBezTo>
                    <a:pt x="250" y="46"/>
                    <a:pt x="249" y="46"/>
                    <a:pt x="249" y="47"/>
                  </a:cubicBezTo>
                  <a:cubicBezTo>
                    <a:pt x="249" y="47"/>
                    <a:pt x="249" y="48"/>
                    <a:pt x="249" y="48"/>
                  </a:cubicBezTo>
                  <a:cubicBezTo>
                    <a:pt x="249" y="48"/>
                    <a:pt x="249" y="49"/>
                    <a:pt x="248" y="49"/>
                  </a:cubicBezTo>
                  <a:cubicBezTo>
                    <a:pt x="248" y="50"/>
                    <a:pt x="248" y="50"/>
                    <a:pt x="248" y="51"/>
                  </a:cubicBezTo>
                  <a:cubicBezTo>
                    <a:pt x="247" y="52"/>
                    <a:pt x="247" y="53"/>
                    <a:pt x="246" y="53"/>
                  </a:cubicBezTo>
                  <a:cubicBezTo>
                    <a:pt x="246" y="53"/>
                    <a:pt x="247" y="52"/>
                    <a:pt x="248" y="52"/>
                  </a:cubicBezTo>
                  <a:cubicBezTo>
                    <a:pt x="248" y="52"/>
                    <a:pt x="248" y="53"/>
                    <a:pt x="248" y="54"/>
                  </a:cubicBezTo>
                  <a:cubicBezTo>
                    <a:pt x="247" y="58"/>
                    <a:pt x="247" y="58"/>
                    <a:pt x="247" y="58"/>
                  </a:cubicBezTo>
                  <a:cubicBezTo>
                    <a:pt x="247" y="58"/>
                    <a:pt x="247" y="58"/>
                    <a:pt x="247" y="58"/>
                  </a:cubicBezTo>
                  <a:cubicBezTo>
                    <a:pt x="247" y="59"/>
                    <a:pt x="247" y="59"/>
                    <a:pt x="247" y="59"/>
                  </a:cubicBezTo>
                  <a:cubicBezTo>
                    <a:pt x="247" y="59"/>
                    <a:pt x="247" y="59"/>
                    <a:pt x="247" y="59"/>
                  </a:cubicBezTo>
                  <a:cubicBezTo>
                    <a:pt x="247" y="59"/>
                    <a:pt x="247" y="60"/>
                    <a:pt x="248" y="60"/>
                  </a:cubicBezTo>
                  <a:cubicBezTo>
                    <a:pt x="246" y="61"/>
                    <a:pt x="244" y="62"/>
                    <a:pt x="243" y="63"/>
                  </a:cubicBezTo>
                  <a:cubicBezTo>
                    <a:pt x="242" y="65"/>
                    <a:pt x="241" y="78"/>
                    <a:pt x="245" y="83"/>
                  </a:cubicBezTo>
                  <a:cubicBezTo>
                    <a:pt x="247" y="85"/>
                    <a:pt x="249" y="86"/>
                    <a:pt x="251" y="87"/>
                  </a:cubicBezTo>
                  <a:cubicBezTo>
                    <a:pt x="251" y="88"/>
                    <a:pt x="251" y="89"/>
                    <a:pt x="251" y="91"/>
                  </a:cubicBezTo>
                  <a:cubicBezTo>
                    <a:pt x="251" y="94"/>
                    <a:pt x="251" y="97"/>
                    <a:pt x="251" y="100"/>
                  </a:cubicBezTo>
                  <a:cubicBezTo>
                    <a:pt x="251" y="102"/>
                    <a:pt x="251" y="104"/>
                    <a:pt x="251" y="104"/>
                  </a:cubicBezTo>
                  <a:cubicBezTo>
                    <a:pt x="251" y="104"/>
                    <a:pt x="251" y="102"/>
                    <a:pt x="251" y="100"/>
                  </a:cubicBezTo>
                  <a:cubicBezTo>
                    <a:pt x="251" y="99"/>
                    <a:pt x="251" y="98"/>
                    <a:pt x="251" y="98"/>
                  </a:cubicBezTo>
                  <a:cubicBezTo>
                    <a:pt x="252" y="97"/>
                    <a:pt x="252" y="97"/>
                    <a:pt x="252" y="96"/>
                  </a:cubicBezTo>
                  <a:cubicBezTo>
                    <a:pt x="252" y="94"/>
                    <a:pt x="252" y="92"/>
                    <a:pt x="252" y="89"/>
                  </a:cubicBezTo>
                  <a:cubicBezTo>
                    <a:pt x="252" y="91"/>
                    <a:pt x="252" y="92"/>
                    <a:pt x="253" y="94"/>
                  </a:cubicBezTo>
                  <a:cubicBezTo>
                    <a:pt x="253" y="94"/>
                    <a:pt x="253" y="94"/>
                    <a:pt x="252" y="94"/>
                  </a:cubicBezTo>
                  <a:cubicBezTo>
                    <a:pt x="252" y="96"/>
                    <a:pt x="252" y="97"/>
                    <a:pt x="252" y="98"/>
                  </a:cubicBezTo>
                  <a:cubicBezTo>
                    <a:pt x="252" y="99"/>
                    <a:pt x="253" y="100"/>
                    <a:pt x="253" y="101"/>
                  </a:cubicBezTo>
                  <a:cubicBezTo>
                    <a:pt x="253" y="102"/>
                    <a:pt x="253" y="104"/>
                    <a:pt x="253" y="105"/>
                  </a:cubicBezTo>
                  <a:cubicBezTo>
                    <a:pt x="253" y="105"/>
                    <a:pt x="253" y="105"/>
                    <a:pt x="253" y="105"/>
                  </a:cubicBezTo>
                  <a:cubicBezTo>
                    <a:pt x="253" y="105"/>
                    <a:pt x="253" y="105"/>
                    <a:pt x="253" y="105"/>
                  </a:cubicBezTo>
                  <a:cubicBezTo>
                    <a:pt x="253" y="105"/>
                    <a:pt x="253" y="106"/>
                    <a:pt x="253" y="106"/>
                  </a:cubicBezTo>
                  <a:cubicBezTo>
                    <a:pt x="253" y="106"/>
                    <a:pt x="253" y="105"/>
                    <a:pt x="253" y="105"/>
                  </a:cubicBezTo>
                  <a:cubicBezTo>
                    <a:pt x="253" y="105"/>
                    <a:pt x="253" y="105"/>
                    <a:pt x="253" y="105"/>
                  </a:cubicBezTo>
                  <a:cubicBezTo>
                    <a:pt x="253" y="104"/>
                    <a:pt x="253" y="102"/>
                    <a:pt x="253" y="101"/>
                  </a:cubicBezTo>
                  <a:cubicBezTo>
                    <a:pt x="253" y="101"/>
                    <a:pt x="253" y="100"/>
                    <a:pt x="253" y="99"/>
                  </a:cubicBezTo>
                  <a:cubicBezTo>
                    <a:pt x="253" y="101"/>
                    <a:pt x="253" y="102"/>
                    <a:pt x="253" y="103"/>
                  </a:cubicBezTo>
                  <a:cubicBezTo>
                    <a:pt x="253" y="105"/>
                    <a:pt x="253" y="106"/>
                    <a:pt x="253" y="106"/>
                  </a:cubicBezTo>
                  <a:cubicBezTo>
                    <a:pt x="253" y="107"/>
                    <a:pt x="253" y="108"/>
                    <a:pt x="253" y="108"/>
                  </a:cubicBezTo>
                  <a:cubicBezTo>
                    <a:pt x="253" y="108"/>
                    <a:pt x="253" y="107"/>
                    <a:pt x="253" y="106"/>
                  </a:cubicBezTo>
                  <a:cubicBezTo>
                    <a:pt x="253" y="106"/>
                    <a:pt x="253" y="105"/>
                    <a:pt x="253" y="103"/>
                  </a:cubicBezTo>
                  <a:cubicBezTo>
                    <a:pt x="253" y="101"/>
                    <a:pt x="253" y="99"/>
                    <a:pt x="254" y="96"/>
                  </a:cubicBezTo>
                  <a:cubicBezTo>
                    <a:pt x="254" y="98"/>
                    <a:pt x="254" y="100"/>
                    <a:pt x="254" y="100"/>
                  </a:cubicBezTo>
                  <a:cubicBezTo>
                    <a:pt x="254" y="100"/>
                    <a:pt x="254" y="97"/>
                    <a:pt x="254" y="94"/>
                  </a:cubicBezTo>
                  <a:cubicBezTo>
                    <a:pt x="254" y="94"/>
                    <a:pt x="254" y="94"/>
                    <a:pt x="254" y="94"/>
                  </a:cubicBezTo>
                  <a:cubicBezTo>
                    <a:pt x="254" y="95"/>
                    <a:pt x="254" y="96"/>
                    <a:pt x="254" y="97"/>
                  </a:cubicBezTo>
                  <a:cubicBezTo>
                    <a:pt x="254" y="97"/>
                    <a:pt x="254" y="97"/>
                    <a:pt x="254" y="97"/>
                  </a:cubicBezTo>
                  <a:cubicBezTo>
                    <a:pt x="254" y="97"/>
                    <a:pt x="254" y="97"/>
                    <a:pt x="254" y="97"/>
                  </a:cubicBezTo>
                  <a:cubicBezTo>
                    <a:pt x="254" y="97"/>
                    <a:pt x="254" y="97"/>
                    <a:pt x="254" y="98"/>
                  </a:cubicBezTo>
                  <a:cubicBezTo>
                    <a:pt x="254" y="98"/>
                    <a:pt x="254" y="99"/>
                    <a:pt x="254" y="100"/>
                  </a:cubicBezTo>
                  <a:cubicBezTo>
                    <a:pt x="254" y="102"/>
                    <a:pt x="254" y="104"/>
                    <a:pt x="254" y="105"/>
                  </a:cubicBezTo>
                  <a:cubicBezTo>
                    <a:pt x="254" y="107"/>
                    <a:pt x="254" y="108"/>
                    <a:pt x="254" y="108"/>
                  </a:cubicBezTo>
                  <a:cubicBezTo>
                    <a:pt x="254" y="108"/>
                    <a:pt x="254" y="107"/>
                    <a:pt x="254" y="106"/>
                  </a:cubicBezTo>
                  <a:cubicBezTo>
                    <a:pt x="254" y="105"/>
                    <a:pt x="254" y="105"/>
                    <a:pt x="255" y="104"/>
                  </a:cubicBezTo>
                  <a:cubicBezTo>
                    <a:pt x="255" y="104"/>
                    <a:pt x="255" y="104"/>
                    <a:pt x="255" y="104"/>
                  </a:cubicBezTo>
                  <a:cubicBezTo>
                    <a:pt x="255" y="105"/>
                    <a:pt x="255" y="106"/>
                    <a:pt x="255" y="107"/>
                  </a:cubicBezTo>
                  <a:cubicBezTo>
                    <a:pt x="255" y="109"/>
                    <a:pt x="255" y="111"/>
                    <a:pt x="255" y="111"/>
                  </a:cubicBezTo>
                  <a:cubicBezTo>
                    <a:pt x="255" y="111"/>
                    <a:pt x="255" y="109"/>
                    <a:pt x="255" y="107"/>
                  </a:cubicBezTo>
                  <a:cubicBezTo>
                    <a:pt x="255" y="106"/>
                    <a:pt x="255" y="105"/>
                    <a:pt x="255" y="104"/>
                  </a:cubicBezTo>
                  <a:cubicBezTo>
                    <a:pt x="256" y="103"/>
                    <a:pt x="256" y="103"/>
                    <a:pt x="256" y="102"/>
                  </a:cubicBezTo>
                  <a:cubicBezTo>
                    <a:pt x="256" y="103"/>
                    <a:pt x="256" y="104"/>
                    <a:pt x="257" y="105"/>
                  </a:cubicBezTo>
                  <a:cubicBezTo>
                    <a:pt x="257" y="106"/>
                    <a:pt x="256" y="106"/>
                    <a:pt x="256" y="106"/>
                  </a:cubicBezTo>
                  <a:cubicBezTo>
                    <a:pt x="256" y="106"/>
                    <a:pt x="257" y="106"/>
                    <a:pt x="257" y="105"/>
                  </a:cubicBezTo>
                  <a:cubicBezTo>
                    <a:pt x="257" y="106"/>
                    <a:pt x="257" y="107"/>
                    <a:pt x="257" y="107"/>
                  </a:cubicBezTo>
                  <a:cubicBezTo>
                    <a:pt x="257" y="107"/>
                    <a:pt x="257" y="107"/>
                    <a:pt x="257" y="108"/>
                  </a:cubicBezTo>
                  <a:cubicBezTo>
                    <a:pt x="257" y="107"/>
                    <a:pt x="257" y="107"/>
                    <a:pt x="257" y="107"/>
                  </a:cubicBezTo>
                  <a:cubicBezTo>
                    <a:pt x="257" y="112"/>
                    <a:pt x="257" y="116"/>
                    <a:pt x="258" y="117"/>
                  </a:cubicBezTo>
                  <a:cubicBezTo>
                    <a:pt x="259" y="121"/>
                    <a:pt x="260" y="124"/>
                    <a:pt x="259" y="125"/>
                  </a:cubicBezTo>
                  <a:cubicBezTo>
                    <a:pt x="257" y="125"/>
                    <a:pt x="255" y="128"/>
                    <a:pt x="254" y="130"/>
                  </a:cubicBezTo>
                  <a:cubicBezTo>
                    <a:pt x="253" y="131"/>
                    <a:pt x="252" y="130"/>
                    <a:pt x="252" y="135"/>
                  </a:cubicBezTo>
                  <a:cubicBezTo>
                    <a:pt x="252" y="137"/>
                    <a:pt x="252" y="138"/>
                    <a:pt x="253" y="139"/>
                  </a:cubicBezTo>
                  <a:cubicBezTo>
                    <a:pt x="247" y="143"/>
                    <a:pt x="237" y="145"/>
                    <a:pt x="229" y="150"/>
                  </a:cubicBezTo>
                  <a:cubicBezTo>
                    <a:pt x="218" y="158"/>
                    <a:pt x="175" y="191"/>
                    <a:pt x="172" y="194"/>
                  </a:cubicBezTo>
                  <a:cubicBezTo>
                    <a:pt x="170" y="196"/>
                    <a:pt x="167" y="198"/>
                    <a:pt x="164" y="199"/>
                  </a:cubicBezTo>
                  <a:cubicBezTo>
                    <a:pt x="163" y="199"/>
                    <a:pt x="161" y="198"/>
                    <a:pt x="161" y="198"/>
                  </a:cubicBezTo>
                  <a:cubicBezTo>
                    <a:pt x="157" y="196"/>
                    <a:pt x="153" y="194"/>
                    <a:pt x="148" y="192"/>
                  </a:cubicBezTo>
                  <a:cubicBezTo>
                    <a:pt x="144" y="190"/>
                    <a:pt x="141" y="190"/>
                    <a:pt x="137" y="190"/>
                  </a:cubicBezTo>
                  <a:cubicBezTo>
                    <a:pt x="134" y="191"/>
                    <a:pt x="131" y="190"/>
                    <a:pt x="124" y="190"/>
                  </a:cubicBezTo>
                  <a:cubicBezTo>
                    <a:pt x="119" y="189"/>
                    <a:pt x="99" y="183"/>
                    <a:pt x="86" y="179"/>
                  </a:cubicBezTo>
                  <a:cubicBezTo>
                    <a:pt x="88" y="177"/>
                    <a:pt x="90" y="175"/>
                    <a:pt x="89" y="173"/>
                  </a:cubicBezTo>
                  <a:cubicBezTo>
                    <a:pt x="88" y="170"/>
                    <a:pt x="87" y="168"/>
                    <a:pt x="85" y="168"/>
                  </a:cubicBezTo>
                  <a:cubicBezTo>
                    <a:pt x="83" y="169"/>
                    <a:pt x="81" y="170"/>
                    <a:pt x="78" y="171"/>
                  </a:cubicBezTo>
                  <a:cubicBezTo>
                    <a:pt x="76" y="172"/>
                    <a:pt x="76" y="172"/>
                    <a:pt x="75" y="172"/>
                  </a:cubicBezTo>
                  <a:cubicBezTo>
                    <a:pt x="74" y="172"/>
                    <a:pt x="63" y="161"/>
                    <a:pt x="62" y="159"/>
                  </a:cubicBezTo>
                  <a:cubicBezTo>
                    <a:pt x="61" y="158"/>
                    <a:pt x="59" y="148"/>
                    <a:pt x="57" y="144"/>
                  </a:cubicBezTo>
                  <a:cubicBezTo>
                    <a:pt x="56" y="140"/>
                    <a:pt x="56" y="138"/>
                    <a:pt x="53" y="137"/>
                  </a:cubicBezTo>
                  <a:cubicBezTo>
                    <a:pt x="51" y="136"/>
                    <a:pt x="49" y="133"/>
                    <a:pt x="45" y="137"/>
                  </a:cubicBezTo>
                  <a:cubicBezTo>
                    <a:pt x="42" y="141"/>
                    <a:pt x="40" y="142"/>
                    <a:pt x="42" y="144"/>
                  </a:cubicBezTo>
                  <a:cubicBezTo>
                    <a:pt x="43" y="146"/>
                    <a:pt x="47" y="146"/>
                    <a:pt x="47" y="146"/>
                  </a:cubicBezTo>
                  <a:cubicBezTo>
                    <a:pt x="47" y="146"/>
                    <a:pt x="48" y="154"/>
                    <a:pt x="48" y="155"/>
                  </a:cubicBezTo>
                  <a:cubicBezTo>
                    <a:pt x="49" y="156"/>
                    <a:pt x="46" y="157"/>
                    <a:pt x="46" y="157"/>
                  </a:cubicBezTo>
                  <a:cubicBezTo>
                    <a:pt x="46" y="157"/>
                    <a:pt x="36" y="145"/>
                    <a:pt x="34" y="143"/>
                  </a:cubicBezTo>
                  <a:cubicBezTo>
                    <a:pt x="32" y="141"/>
                    <a:pt x="31" y="140"/>
                    <a:pt x="28" y="139"/>
                  </a:cubicBezTo>
                  <a:cubicBezTo>
                    <a:pt x="25" y="139"/>
                    <a:pt x="24" y="138"/>
                    <a:pt x="21" y="140"/>
                  </a:cubicBezTo>
                  <a:cubicBezTo>
                    <a:pt x="19" y="142"/>
                    <a:pt x="16" y="145"/>
                    <a:pt x="17" y="148"/>
                  </a:cubicBezTo>
                  <a:cubicBezTo>
                    <a:pt x="19" y="150"/>
                    <a:pt x="25" y="150"/>
                    <a:pt x="25" y="150"/>
                  </a:cubicBezTo>
                  <a:cubicBezTo>
                    <a:pt x="26" y="151"/>
                    <a:pt x="30" y="153"/>
                    <a:pt x="31" y="156"/>
                  </a:cubicBezTo>
                  <a:cubicBezTo>
                    <a:pt x="32" y="159"/>
                    <a:pt x="34" y="160"/>
                    <a:pt x="35" y="161"/>
                  </a:cubicBezTo>
                  <a:cubicBezTo>
                    <a:pt x="36" y="163"/>
                    <a:pt x="35" y="164"/>
                    <a:pt x="33" y="163"/>
                  </a:cubicBezTo>
                  <a:cubicBezTo>
                    <a:pt x="32" y="162"/>
                    <a:pt x="23" y="156"/>
                    <a:pt x="20" y="155"/>
                  </a:cubicBezTo>
                  <a:cubicBezTo>
                    <a:pt x="16" y="153"/>
                    <a:pt x="14" y="153"/>
                    <a:pt x="12" y="156"/>
                  </a:cubicBezTo>
                  <a:cubicBezTo>
                    <a:pt x="9" y="158"/>
                    <a:pt x="6" y="163"/>
                    <a:pt x="8" y="164"/>
                  </a:cubicBezTo>
                  <a:cubicBezTo>
                    <a:pt x="10" y="165"/>
                    <a:pt x="12" y="165"/>
                    <a:pt x="13" y="165"/>
                  </a:cubicBezTo>
                  <a:cubicBezTo>
                    <a:pt x="15" y="165"/>
                    <a:pt x="21" y="167"/>
                    <a:pt x="24" y="169"/>
                  </a:cubicBezTo>
                  <a:cubicBezTo>
                    <a:pt x="27" y="172"/>
                    <a:pt x="29" y="173"/>
                    <a:pt x="29" y="175"/>
                  </a:cubicBezTo>
                  <a:cubicBezTo>
                    <a:pt x="29" y="176"/>
                    <a:pt x="30" y="179"/>
                    <a:pt x="28" y="178"/>
                  </a:cubicBezTo>
                  <a:cubicBezTo>
                    <a:pt x="25" y="178"/>
                    <a:pt x="17" y="177"/>
                    <a:pt x="15" y="177"/>
                  </a:cubicBezTo>
                  <a:cubicBezTo>
                    <a:pt x="12" y="178"/>
                    <a:pt x="8" y="180"/>
                    <a:pt x="5" y="183"/>
                  </a:cubicBezTo>
                  <a:cubicBezTo>
                    <a:pt x="1" y="187"/>
                    <a:pt x="0" y="191"/>
                    <a:pt x="4" y="191"/>
                  </a:cubicBezTo>
                  <a:cubicBezTo>
                    <a:pt x="8" y="191"/>
                    <a:pt x="12" y="189"/>
                    <a:pt x="13" y="188"/>
                  </a:cubicBezTo>
                  <a:cubicBezTo>
                    <a:pt x="14" y="187"/>
                    <a:pt x="18" y="188"/>
                    <a:pt x="19" y="188"/>
                  </a:cubicBezTo>
                  <a:cubicBezTo>
                    <a:pt x="20" y="187"/>
                    <a:pt x="27" y="187"/>
                    <a:pt x="27" y="187"/>
                  </a:cubicBezTo>
                  <a:cubicBezTo>
                    <a:pt x="27" y="187"/>
                    <a:pt x="40" y="197"/>
                    <a:pt x="45" y="199"/>
                  </a:cubicBezTo>
                  <a:cubicBezTo>
                    <a:pt x="50" y="201"/>
                    <a:pt x="54" y="203"/>
                    <a:pt x="54" y="203"/>
                  </a:cubicBezTo>
                  <a:cubicBezTo>
                    <a:pt x="57" y="205"/>
                    <a:pt x="61" y="209"/>
                    <a:pt x="66" y="212"/>
                  </a:cubicBezTo>
                  <a:cubicBezTo>
                    <a:pt x="66" y="216"/>
                    <a:pt x="66" y="216"/>
                    <a:pt x="66" y="216"/>
                  </a:cubicBezTo>
                  <a:cubicBezTo>
                    <a:pt x="66" y="216"/>
                    <a:pt x="66" y="216"/>
                    <a:pt x="66" y="216"/>
                  </a:cubicBezTo>
                  <a:cubicBezTo>
                    <a:pt x="66" y="216"/>
                    <a:pt x="66" y="216"/>
                    <a:pt x="66" y="216"/>
                  </a:cubicBezTo>
                  <a:cubicBezTo>
                    <a:pt x="66" y="219"/>
                    <a:pt x="63" y="220"/>
                    <a:pt x="60" y="231"/>
                  </a:cubicBezTo>
                  <a:cubicBezTo>
                    <a:pt x="57" y="241"/>
                    <a:pt x="60" y="233"/>
                    <a:pt x="59" y="237"/>
                  </a:cubicBezTo>
                  <a:cubicBezTo>
                    <a:pt x="59" y="241"/>
                    <a:pt x="52" y="254"/>
                    <a:pt x="53" y="256"/>
                  </a:cubicBezTo>
                  <a:cubicBezTo>
                    <a:pt x="54" y="257"/>
                    <a:pt x="60" y="251"/>
                    <a:pt x="64" y="250"/>
                  </a:cubicBezTo>
                  <a:cubicBezTo>
                    <a:pt x="67" y="248"/>
                    <a:pt x="72" y="244"/>
                    <a:pt x="78" y="241"/>
                  </a:cubicBezTo>
                  <a:cubicBezTo>
                    <a:pt x="84" y="238"/>
                    <a:pt x="85" y="242"/>
                    <a:pt x="85" y="242"/>
                  </a:cubicBezTo>
                  <a:cubicBezTo>
                    <a:pt x="85" y="242"/>
                    <a:pt x="77" y="256"/>
                    <a:pt x="75" y="258"/>
                  </a:cubicBezTo>
                  <a:cubicBezTo>
                    <a:pt x="74" y="259"/>
                    <a:pt x="80" y="254"/>
                    <a:pt x="87" y="248"/>
                  </a:cubicBezTo>
                  <a:cubicBezTo>
                    <a:pt x="95" y="242"/>
                    <a:pt x="115" y="238"/>
                    <a:pt x="117" y="238"/>
                  </a:cubicBezTo>
                  <a:cubicBezTo>
                    <a:pt x="118" y="239"/>
                    <a:pt x="120" y="241"/>
                    <a:pt x="123" y="243"/>
                  </a:cubicBezTo>
                  <a:cubicBezTo>
                    <a:pt x="124" y="244"/>
                    <a:pt x="125" y="244"/>
                    <a:pt x="125" y="245"/>
                  </a:cubicBezTo>
                  <a:cubicBezTo>
                    <a:pt x="126" y="245"/>
                    <a:pt x="126" y="245"/>
                    <a:pt x="126" y="246"/>
                  </a:cubicBezTo>
                  <a:cubicBezTo>
                    <a:pt x="127" y="246"/>
                    <a:pt x="127" y="247"/>
                    <a:pt x="128" y="247"/>
                  </a:cubicBezTo>
                  <a:cubicBezTo>
                    <a:pt x="128" y="247"/>
                    <a:pt x="129" y="247"/>
                    <a:pt x="129" y="247"/>
                  </a:cubicBezTo>
                  <a:cubicBezTo>
                    <a:pt x="129" y="247"/>
                    <a:pt x="130" y="247"/>
                    <a:pt x="130" y="248"/>
                  </a:cubicBezTo>
                  <a:cubicBezTo>
                    <a:pt x="137" y="251"/>
                    <a:pt x="138" y="249"/>
                    <a:pt x="149" y="252"/>
                  </a:cubicBezTo>
                  <a:cubicBezTo>
                    <a:pt x="151" y="251"/>
                    <a:pt x="152" y="250"/>
                    <a:pt x="153" y="249"/>
                  </a:cubicBezTo>
                  <a:cubicBezTo>
                    <a:pt x="165" y="252"/>
                    <a:pt x="171" y="256"/>
                    <a:pt x="173" y="253"/>
                  </a:cubicBezTo>
                  <a:cubicBezTo>
                    <a:pt x="176" y="249"/>
                    <a:pt x="194" y="244"/>
                    <a:pt x="203" y="241"/>
                  </a:cubicBezTo>
                  <a:cubicBezTo>
                    <a:pt x="205" y="240"/>
                    <a:pt x="205" y="240"/>
                    <a:pt x="205" y="240"/>
                  </a:cubicBezTo>
                  <a:cubicBezTo>
                    <a:pt x="209" y="235"/>
                    <a:pt x="228" y="217"/>
                    <a:pt x="237" y="213"/>
                  </a:cubicBezTo>
                  <a:cubicBezTo>
                    <a:pt x="240" y="226"/>
                    <a:pt x="247" y="247"/>
                    <a:pt x="252" y="265"/>
                  </a:cubicBezTo>
                  <a:cubicBezTo>
                    <a:pt x="252" y="272"/>
                    <a:pt x="252" y="279"/>
                    <a:pt x="250" y="283"/>
                  </a:cubicBezTo>
                  <a:cubicBezTo>
                    <a:pt x="245" y="292"/>
                    <a:pt x="250" y="321"/>
                    <a:pt x="250" y="321"/>
                  </a:cubicBezTo>
                  <a:cubicBezTo>
                    <a:pt x="250" y="321"/>
                    <a:pt x="252" y="302"/>
                    <a:pt x="254" y="296"/>
                  </a:cubicBezTo>
                  <a:cubicBezTo>
                    <a:pt x="257" y="289"/>
                    <a:pt x="258" y="313"/>
                    <a:pt x="258" y="313"/>
                  </a:cubicBezTo>
                  <a:cubicBezTo>
                    <a:pt x="258" y="313"/>
                    <a:pt x="255" y="328"/>
                    <a:pt x="253" y="338"/>
                  </a:cubicBezTo>
                  <a:cubicBezTo>
                    <a:pt x="251" y="347"/>
                    <a:pt x="253" y="359"/>
                    <a:pt x="253" y="363"/>
                  </a:cubicBezTo>
                  <a:cubicBezTo>
                    <a:pt x="253" y="367"/>
                    <a:pt x="258" y="349"/>
                    <a:pt x="258" y="349"/>
                  </a:cubicBezTo>
                  <a:cubicBezTo>
                    <a:pt x="258" y="349"/>
                    <a:pt x="261" y="346"/>
                    <a:pt x="264" y="343"/>
                  </a:cubicBezTo>
                  <a:cubicBezTo>
                    <a:pt x="265" y="351"/>
                    <a:pt x="265" y="354"/>
                    <a:pt x="265" y="362"/>
                  </a:cubicBezTo>
                  <a:cubicBezTo>
                    <a:pt x="264" y="369"/>
                    <a:pt x="253" y="405"/>
                    <a:pt x="248" y="417"/>
                  </a:cubicBezTo>
                  <a:cubicBezTo>
                    <a:pt x="243" y="429"/>
                    <a:pt x="241" y="435"/>
                    <a:pt x="241" y="435"/>
                  </a:cubicBezTo>
                  <a:cubicBezTo>
                    <a:pt x="241" y="435"/>
                    <a:pt x="249" y="441"/>
                    <a:pt x="253" y="442"/>
                  </a:cubicBezTo>
                  <a:cubicBezTo>
                    <a:pt x="258" y="437"/>
                    <a:pt x="259" y="473"/>
                    <a:pt x="260" y="532"/>
                  </a:cubicBezTo>
                  <a:cubicBezTo>
                    <a:pt x="259" y="539"/>
                    <a:pt x="249" y="576"/>
                    <a:pt x="250" y="589"/>
                  </a:cubicBezTo>
                  <a:cubicBezTo>
                    <a:pt x="251" y="602"/>
                    <a:pt x="247" y="610"/>
                    <a:pt x="247" y="610"/>
                  </a:cubicBezTo>
                  <a:cubicBezTo>
                    <a:pt x="247" y="610"/>
                    <a:pt x="237" y="629"/>
                    <a:pt x="223" y="644"/>
                  </a:cubicBezTo>
                  <a:cubicBezTo>
                    <a:pt x="208" y="658"/>
                    <a:pt x="207" y="653"/>
                    <a:pt x="201" y="667"/>
                  </a:cubicBezTo>
                  <a:cubicBezTo>
                    <a:pt x="195" y="682"/>
                    <a:pt x="197" y="679"/>
                    <a:pt x="195" y="686"/>
                  </a:cubicBezTo>
                  <a:cubicBezTo>
                    <a:pt x="192" y="692"/>
                    <a:pt x="183" y="710"/>
                    <a:pt x="183" y="710"/>
                  </a:cubicBezTo>
                  <a:cubicBezTo>
                    <a:pt x="183" y="710"/>
                    <a:pt x="193" y="701"/>
                    <a:pt x="192" y="703"/>
                  </a:cubicBezTo>
                  <a:cubicBezTo>
                    <a:pt x="192" y="706"/>
                    <a:pt x="191" y="711"/>
                    <a:pt x="190" y="714"/>
                  </a:cubicBezTo>
                  <a:cubicBezTo>
                    <a:pt x="190" y="718"/>
                    <a:pt x="184" y="726"/>
                    <a:pt x="184" y="726"/>
                  </a:cubicBezTo>
                  <a:cubicBezTo>
                    <a:pt x="184" y="726"/>
                    <a:pt x="181" y="727"/>
                    <a:pt x="178" y="731"/>
                  </a:cubicBezTo>
                  <a:cubicBezTo>
                    <a:pt x="175" y="736"/>
                    <a:pt x="165" y="771"/>
                    <a:pt x="164" y="778"/>
                  </a:cubicBezTo>
                  <a:cubicBezTo>
                    <a:pt x="164" y="785"/>
                    <a:pt x="160" y="792"/>
                    <a:pt x="163" y="801"/>
                  </a:cubicBezTo>
                  <a:cubicBezTo>
                    <a:pt x="166" y="811"/>
                    <a:pt x="181" y="816"/>
                    <a:pt x="193" y="815"/>
                  </a:cubicBezTo>
                  <a:cubicBezTo>
                    <a:pt x="204" y="815"/>
                    <a:pt x="207" y="815"/>
                    <a:pt x="206" y="809"/>
                  </a:cubicBezTo>
                  <a:cubicBezTo>
                    <a:pt x="205" y="802"/>
                    <a:pt x="203" y="787"/>
                    <a:pt x="204" y="782"/>
                  </a:cubicBezTo>
                  <a:cubicBezTo>
                    <a:pt x="205" y="777"/>
                    <a:pt x="205" y="771"/>
                    <a:pt x="207" y="768"/>
                  </a:cubicBezTo>
                  <a:cubicBezTo>
                    <a:pt x="209" y="766"/>
                    <a:pt x="211" y="762"/>
                    <a:pt x="211" y="762"/>
                  </a:cubicBezTo>
                  <a:cubicBezTo>
                    <a:pt x="211" y="762"/>
                    <a:pt x="214" y="753"/>
                    <a:pt x="217" y="745"/>
                  </a:cubicBezTo>
                  <a:cubicBezTo>
                    <a:pt x="221" y="736"/>
                    <a:pt x="222" y="734"/>
                    <a:pt x="222" y="734"/>
                  </a:cubicBezTo>
                  <a:cubicBezTo>
                    <a:pt x="222" y="734"/>
                    <a:pt x="227" y="740"/>
                    <a:pt x="229" y="747"/>
                  </a:cubicBezTo>
                  <a:cubicBezTo>
                    <a:pt x="231" y="753"/>
                    <a:pt x="235" y="763"/>
                    <a:pt x="234" y="760"/>
                  </a:cubicBezTo>
                  <a:cubicBezTo>
                    <a:pt x="233" y="756"/>
                    <a:pt x="236" y="737"/>
                    <a:pt x="236" y="737"/>
                  </a:cubicBezTo>
                  <a:cubicBezTo>
                    <a:pt x="242" y="748"/>
                    <a:pt x="242" y="748"/>
                    <a:pt x="242" y="748"/>
                  </a:cubicBezTo>
                  <a:cubicBezTo>
                    <a:pt x="242" y="748"/>
                    <a:pt x="244" y="740"/>
                    <a:pt x="246" y="737"/>
                  </a:cubicBezTo>
                  <a:cubicBezTo>
                    <a:pt x="247" y="734"/>
                    <a:pt x="245" y="730"/>
                    <a:pt x="249" y="729"/>
                  </a:cubicBezTo>
                  <a:cubicBezTo>
                    <a:pt x="254" y="728"/>
                    <a:pt x="258" y="727"/>
                    <a:pt x="260" y="723"/>
                  </a:cubicBezTo>
                  <a:cubicBezTo>
                    <a:pt x="263" y="718"/>
                    <a:pt x="265" y="717"/>
                    <a:pt x="268" y="712"/>
                  </a:cubicBezTo>
                  <a:cubicBezTo>
                    <a:pt x="271" y="707"/>
                    <a:pt x="292" y="681"/>
                    <a:pt x="295" y="677"/>
                  </a:cubicBezTo>
                  <a:cubicBezTo>
                    <a:pt x="298" y="672"/>
                    <a:pt x="298" y="664"/>
                    <a:pt x="302" y="654"/>
                  </a:cubicBezTo>
                  <a:cubicBezTo>
                    <a:pt x="305" y="644"/>
                    <a:pt x="313" y="613"/>
                    <a:pt x="320" y="607"/>
                  </a:cubicBezTo>
                  <a:cubicBezTo>
                    <a:pt x="327" y="602"/>
                    <a:pt x="319" y="592"/>
                    <a:pt x="329" y="577"/>
                  </a:cubicBezTo>
                  <a:cubicBezTo>
                    <a:pt x="338" y="562"/>
                    <a:pt x="341" y="541"/>
                    <a:pt x="346" y="534"/>
                  </a:cubicBezTo>
                  <a:cubicBezTo>
                    <a:pt x="352" y="528"/>
                    <a:pt x="359" y="469"/>
                    <a:pt x="359" y="469"/>
                  </a:cubicBezTo>
                  <a:cubicBezTo>
                    <a:pt x="364" y="520"/>
                    <a:pt x="368" y="507"/>
                    <a:pt x="380" y="549"/>
                  </a:cubicBezTo>
                  <a:cubicBezTo>
                    <a:pt x="384" y="563"/>
                    <a:pt x="388" y="568"/>
                    <a:pt x="389" y="575"/>
                  </a:cubicBezTo>
                  <a:cubicBezTo>
                    <a:pt x="390" y="582"/>
                    <a:pt x="387" y="584"/>
                    <a:pt x="390" y="591"/>
                  </a:cubicBezTo>
                  <a:cubicBezTo>
                    <a:pt x="392" y="599"/>
                    <a:pt x="399" y="631"/>
                    <a:pt x="400" y="647"/>
                  </a:cubicBezTo>
                  <a:cubicBezTo>
                    <a:pt x="402" y="662"/>
                    <a:pt x="406" y="681"/>
                    <a:pt x="406" y="681"/>
                  </a:cubicBezTo>
                  <a:cubicBezTo>
                    <a:pt x="406" y="681"/>
                    <a:pt x="403" y="676"/>
                    <a:pt x="408" y="686"/>
                  </a:cubicBezTo>
                  <a:cubicBezTo>
                    <a:pt x="414" y="696"/>
                    <a:pt x="421" y="723"/>
                    <a:pt x="421" y="721"/>
                  </a:cubicBezTo>
                  <a:cubicBezTo>
                    <a:pt x="422" y="719"/>
                    <a:pt x="424" y="711"/>
                    <a:pt x="424" y="711"/>
                  </a:cubicBezTo>
                  <a:cubicBezTo>
                    <a:pt x="431" y="724"/>
                    <a:pt x="431" y="724"/>
                    <a:pt x="431" y="724"/>
                  </a:cubicBezTo>
                  <a:cubicBezTo>
                    <a:pt x="431" y="724"/>
                    <a:pt x="429" y="710"/>
                    <a:pt x="430" y="705"/>
                  </a:cubicBezTo>
                  <a:cubicBezTo>
                    <a:pt x="431" y="699"/>
                    <a:pt x="430" y="699"/>
                    <a:pt x="431" y="696"/>
                  </a:cubicBezTo>
                  <a:cubicBezTo>
                    <a:pt x="432" y="694"/>
                    <a:pt x="433" y="690"/>
                    <a:pt x="433" y="690"/>
                  </a:cubicBezTo>
                  <a:cubicBezTo>
                    <a:pt x="433" y="690"/>
                    <a:pt x="434" y="694"/>
                    <a:pt x="435" y="699"/>
                  </a:cubicBezTo>
                  <a:cubicBezTo>
                    <a:pt x="437" y="704"/>
                    <a:pt x="439" y="712"/>
                    <a:pt x="439" y="712"/>
                  </a:cubicBezTo>
                  <a:cubicBezTo>
                    <a:pt x="442" y="704"/>
                    <a:pt x="442" y="704"/>
                    <a:pt x="442" y="704"/>
                  </a:cubicBezTo>
                  <a:cubicBezTo>
                    <a:pt x="442" y="704"/>
                    <a:pt x="448" y="719"/>
                    <a:pt x="448" y="722"/>
                  </a:cubicBezTo>
                  <a:cubicBezTo>
                    <a:pt x="449" y="724"/>
                    <a:pt x="449" y="727"/>
                    <a:pt x="449" y="729"/>
                  </a:cubicBezTo>
                  <a:cubicBezTo>
                    <a:pt x="448" y="731"/>
                    <a:pt x="448" y="747"/>
                    <a:pt x="447" y="752"/>
                  </a:cubicBezTo>
                  <a:cubicBezTo>
                    <a:pt x="447" y="757"/>
                    <a:pt x="446" y="757"/>
                    <a:pt x="448" y="761"/>
                  </a:cubicBezTo>
                  <a:cubicBezTo>
                    <a:pt x="451" y="766"/>
                    <a:pt x="453" y="769"/>
                    <a:pt x="454" y="771"/>
                  </a:cubicBezTo>
                  <a:cubicBezTo>
                    <a:pt x="454" y="773"/>
                    <a:pt x="456" y="795"/>
                    <a:pt x="455" y="800"/>
                  </a:cubicBezTo>
                  <a:cubicBezTo>
                    <a:pt x="454" y="804"/>
                    <a:pt x="450" y="807"/>
                    <a:pt x="450" y="814"/>
                  </a:cubicBezTo>
                  <a:cubicBezTo>
                    <a:pt x="450" y="820"/>
                    <a:pt x="466" y="826"/>
                    <a:pt x="473" y="826"/>
                  </a:cubicBezTo>
                  <a:cubicBezTo>
                    <a:pt x="479" y="826"/>
                    <a:pt x="495" y="817"/>
                    <a:pt x="500" y="812"/>
                  </a:cubicBezTo>
                  <a:cubicBezTo>
                    <a:pt x="505" y="805"/>
                    <a:pt x="508" y="800"/>
                    <a:pt x="506" y="797"/>
                  </a:cubicBezTo>
                  <a:cubicBezTo>
                    <a:pt x="504" y="795"/>
                    <a:pt x="498" y="784"/>
                    <a:pt x="497" y="778"/>
                  </a:cubicBezTo>
                  <a:cubicBezTo>
                    <a:pt x="495" y="772"/>
                    <a:pt x="496" y="768"/>
                    <a:pt x="494" y="765"/>
                  </a:cubicBezTo>
                  <a:cubicBezTo>
                    <a:pt x="492" y="762"/>
                    <a:pt x="491" y="761"/>
                    <a:pt x="491" y="761"/>
                  </a:cubicBezTo>
                  <a:cubicBezTo>
                    <a:pt x="491" y="761"/>
                    <a:pt x="482" y="732"/>
                    <a:pt x="481" y="731"/>
                  </a:cubicBezTo>
                  <a:cubicBezTo>
                    <a:pt x="481" y="729"/>
                    <a:pt x="481" y="727"/>
                    <a:pt x="481" y="723"/>
                  </a:cubicBezTo>
                  <a:cubicBezTo>
                    <a:pt x="481" y="720"/>
                    <a:pt x="480" y="716"/>
                    <a:pt x="479" y="715"/>
                  </a:cubicBezTo>
                  <a:cubicBezTo>
                    <a:pt x="478" y="714"/>
                    <a:pt x="477" y="713"/>
                    <a:pt x="477" y="713"/>
                  </a:cubicBezTo>
                  <a:cubicBezTo>
                    <a:pt x="477" y="713"/>
                    <a:pt x="471" y="669"/>
                    <a:pt x="471" y="663"/>
                  </a:cubicBezTo>
                  <a:cubicBezTo>
                    <a:pt x="471" y="657"/>
                    <a:pt x="471" y="653"/>
                    <a:pt x="471" y="653"/>
                  </a:cubicBezTo>
                  <a:cubicBezTo>
                    <a:pt x="471" y="653"/>
                    <a:pt x="475" y="650"/>
                    <a:pt x="476" y="649"/>
                  </a:cubicBezTo>
                  <a:cubicBezTo>
                    <a:pt x="477" y="648"/>
                    <a:pt x="460" y="599"/>
                    <a:pt x="456" y="584"/>
                  </a:cubicBezTo>
                  <a:cubicBezTo>
                    <a:pt x="452" y="570"/>
                    <a:pt x="451" y="568"/>
                    <a:pt x="449" y="563"/>
                  </a:cubicBezTo>
                  <a:cubicBezTo>
                    <a:pt x="446" y="558"/>
                    <a:pt x="443" y="554"/>
                    <a:pt x="443" y="551"/>
                  </a:cubicBezTo>
                  <a:cubicBezTo>
                    <a:pt x="444" y="548"/>
                    <a:pt x="442" y="542"/>
                    <a:pt x="442" y="539"/>
                  </a:cubicBezTo>
                  <a:cubicBezTo>
                    <a:pt x="443" y="536"/>
                    <a:pt x="445" y="527"/>
                    <a:pt x="444" y="521"/>
                  </a:cubicBezTo>
                  <a:cubicBezTo>
                    <a:pt x="444" y="516"/>
                    <a:pt x="440" y="514"/>
                    <a:pt x="441" y="508"/>
                  </a:cubicBezTo>
                  <a:cubicBezTo>
                    <a:pt x="442" y="502"/>
                    <a:pt x="440" y="494"/>
                    <a:pt x="440" y="494"/>
                  </a:cubicBezTo>
                  <a:cubicBezTo>
                    <a:pt x="445" y="482"/>
                    <a:pt x="445" y="482"/>
                    <a:pt x="445" y="482"/>
                  </a:cubicBezTo>
                  <a:cubicBezTo>
                    <a:pt x="454" y="486"/>
                    <a:pt x="454" y="486"/>
                    <a:pt x="454" y="486"/>
                  </a:cubicBezTo>
                  <a:cubicBezTo>
                    <a:pt x="454" y="486"/>
                    <a:pt x="451" y="474"/>
                    <a:pt x="452" y="471"/>
                  </a:cubicBezTo>
                  <a:cubicBezTo>
                    <a:pt x="454" y="467"/>
                    <a:pt x="454" y="462"/>
                    <a:pt x="454" y="462"/>
                  </a:cubicBezTo>
                  <a:cubicBezTo>
                    <a:pt x="455" y="461"/>
                    <a:pt x="455" y="461"/>
                    <a:pt x="455" y="461"/>
                  </a:cubicBezTo>
                  <a:cubicBezTo>
                    <a:pt x="452" y="450"/>
                    <a:pt x="452" y="447"/>
                    <a:pt x="447" y="433"/>
                  </a:cubicBezTo>
                  <a:cubicBezTo>
                    <a:pt x="444" y="426"/>
                    <a:pt x="438" y="402"/>
                    <a:pt x="433" y="380"/>
                  </a:cubicBezTo>
                  <a:cubicBezTo>
                    <a:pt x="441" y="386"/>
                    <a:pt x="450" y="392"/>
                    <a:pt x="453" y="395"/>
                  </a:cubicBezTo>
                  <a:cubicBezTo>
                    <a:pt x="449" y="388"/>
                    <a:pt x="435" y="362"/>
                    <a:pt x="426" y="351"/>
                  </a:cubicBezTo>
                  <a:cubicBezTo>
                    <a:pt x="424" y="344"/>
                    <a:pt x="423" y="338"/>
                    <a:pt x="422" y="336"/>
                  </a:cubicBezTo>
                  <a:cubicBezTo>
                    <a:pt x="418" y="326"/>
                    <a:pt x="408" y="283"/>
                    <a:pt x="403" y="271"/>
                  </a:cubicBezTo>
                  <a:cubicBezTo>
                    <a:pt x="399" y="262"/>
                    <a:pt x="396" y="238"/>
                    <a:pt x="392" y="220"/>
                  </a:cubicBezTo>
                  <a:cubicBezTo>
                    <a:pt x="401" y="222"/>
                    <a:pt x="414" y="224"/>
                    <a:pt x="414" y="224"/>
                  </a:cubicBezTo>
                  <a:cubicBezTo>
                    <a:pt x="420" y="223"/>
                    <a:pt x="435" y="234"/>
                    <a:pt x="443" y="236"/>
                  </a:cubicBezTo>
                  <a:cubicBezTo>
                    <a:pt x="468" y="241"/>
                    <a:pt x="468" y="241"/>
                    <a:pt x="468" y="241"/>
                  </a:cubicBezTo>
                  <a:cubicBezTo>
                    <a:pt x="469" y="241"/>
                    <a:pt x="470" y="241"/>
                    <a:pt x="471" y="241"/>
                  </a:cubicBezTo>
                  <a:cubicBezTo>
                    <a:pt x="471" y="243"/>
                    <a:pt x="471" y="245"/>
                    <a:pt x="471" y="247"/>
                  </a:cubicBezTo>
                  <a:cubicBezTo>
                    <a:pt x="470" y="252"/>
                    <a:pt x="466" y="271"/>
                    <a:pt x="466" y="271"/>
                  </a:cubicBezTo>
                  <a:cubicBezTo>
                    <a:pt x="476" y="257"/>
                    <a:pt x="476" y="257"/>
                    <a:pt x="476" y="257"/>
                  </a:cubicBezTo>
                  <a:cubicBezTo>
                    <a:pt x="485" y="248"/>
                    <a:pt x="485" y="248"/>
                    <a:pt x="485" y="248"/>
                  </a:cubicBezTo>
                  <a:cubicBezTo>
                    <a:pt x="485" y="248"/>
                    <a:pt x="483" y="259"/>
                    <a:pt x="482" y="261"/>
                  </a:cubicBezTo>
                  <a:cubicBezTo>
                    <a:pt x="481" y="263"/>
                    <a:pt x="493" y="249"/>
                    <a:pt x="493" y="249"/>
                  </a:cubicBezTo>
                  <a:cubicBezTo>
                    <a:pt x="493" y="249"/>
                    <a:pt x="488" y="276"/>
                    <a:pt x="490" y="273"/>
                  </a:cubicBezTo>
                  <a:cubicBezTo>
                    <a:pt x="491" y="270"/>
                    <a:pt x="503" y="252"/>
                    <a:pt x="503" y="252"/>
                  </a:cubicBezTo>
                  <a:cubicBezTo>
                    <a:pt x="502" y="271"/>
                    <a:pt x="502" y="271"/>
                    <a:pt x="502" y="271"/>
                  </a:cubicBezTo>
                  <a:cubicBezTo>
                    <a:pt x="502" y="271"/>
                    <a:pt x="508" y="257"/>
                    <a:pt x="509" y="255"/>
                  </a:cubicBezTo>
                  <a:cubicBezTo>
                    <a:pt x="509" y="253"/>
                    <a:pt x="516" y="243"/>
                    <a:pt x="518" y="234"/>
                  </a:cubicBezTo>
                  <a:cubicBezTo>
                    <a:pt x="519" y="231"/>
                    <a:pt x="520" y="227"/>
                    <a:pt x="520" y="223"/>
                  </a:cubicBezTo>
                  <a:cubicBezTo>
                    <a:pt x="528" y="221"/>
                    <a:pt x="544" y="223"/>
                    <a:pt x="545" y="225"/>
                  </a:cubicBezTo>
                  <a:cubicBezTo>
                    <a:pt x="549" y="232"/>
                    <a:pt x="557" y="233"/>
                    <a:pt x="561" y="237"/>
                  </a:cubicBezTo>
                  <a:cubicBezTo>
                    <a:pt x="561" y="237"/>
                    <a:pt x="564" y="241"/>
                    <a:pt x="567" y="244"/>
                  </a:cubicBezTo>
                  <a:cubicBezTo>
                    <a:pt x="569" y="246"/>
                    <a:pt x="575" y="254"/>
                    <a:pt x="577" y="257"/>
                  </a:cubicBezTo>
                  <a:cubicBezTo>
                    <a:pt x="580" y="259"/>
                    <a:pt x="583" y="257"/>
                    <a:pt x="582" y="253"/>
                  </a:cubicBezTo>
                  <a:cubicBezTo>
                    <a:pt x="580" y="244"/>
                    <a:pt x="576" y="242"/>
                    <a:pt x="575" y="240"/>
                  </a:cubicBezTo>
                  <a:cubicBezTo>
                    <a:pt x="575" y="239"/>
                    <a:pt x="576" y="232"/>
                    <a:pt x="576" y="232"/>
                  </a:cubicBezTo>
                  <a:cubicBezTo>
                    <a:pt x="576" y="232"/>
                    <a:pt x="584" y="238"/>
                    <a:pt x="585" y="239"/>
                  </a:cubicBezTo>
                  <a:cubicBezTo>
                    <a:pt x="585" y="239"/>
                    <a:pt x="591" y="250"/>
                    <a:pt x="591" y="253"/>
                  </a:cubicBezTo>
                  <a:cubicBezTo>
                    <a:pt x="592" y="255"/>
                    <a:pt x="593" y="261"/>
                    <a:pt x="594" y="262"/>
                  </a:cubicBezTo>
                  <a:cubicBezTo>
                    <a:pt x="596" y="264"/>
                    <a:pt x="598" y="267"/>
                    <a:pt x="600" y="266"/>
                  </a:cubicBezTo>
                  <a:cubicBezTo>
                    <a:pt x="602" y="266"/>
                    <a:pt x="602" y="263"/>
                    <a:pt x="602" y="261"/>
                  </a:cubicBezTo>
                  <a:cubicBezTo>
                    <a:pt x="601" y="260"/>
                    <a:pt x="598" y="247"/>
                    <a:pt x="597" y="244"/>
                  </a:cubicBezTo>
                  <a:cubicBezTo>
                    <a:pt x="596" y="242"/>
                    <a:pt x="595" y="237"/>
                    <a:pt x="595" y="237"/>
                  </a:cubicBezTo>
                  <a:cubicBezTo>
                    <a:pt x="595" y="236"/>
                    <a:pt x="603" y="242"/>
                    <a:pt x="605" y="245"/>
                  </a:cubicBezTo>
                  <a:cubicBezTo>
                    <a:pt x="606" y="247"/>
                    <a:pt x="609" y="253"/>
                    <a:pt x="610" y="256"/>
                  </a:cubicBezTo>
                  <a:cubicBezTo>
                    <a:pt x="612" y="259"/>
                    <a:pt x="615" y="259"/>
                    <a:pt x="616" y="259"/>
                  </a:cubicBezTo>
                  <a:cubicBezTo>
                    <a:pt x="618" y="258"/>
                    <a:pt x="618" y="254"/>
                    <a:pt x="618" y="253"/>
                  </a:cubicBezTo>
                  <a:cubicBezTo>
                    <a:pt x="617" y="252"/>
                    <a:pt x="616" y="248"/>
                    <a:pt x="616" y="248"/>
                  </a:cubicBezTo>
                  <a:cubicBezTo>
                    <a:pt x="616" y="248"/>
                    <a:pt x="619" y="251"/>
                    <a:pt x="621" y="251"/>
                  </a:cubicBezTo>
                  <a:cubicBezTo>
                    <a:pt x="624" y="251"/>
                    <a:pt x="625" y="247"/>
                    <a:pt x="625" y="246"/>
                  </a:cubicBezTo>
                  <a:close/>
                  <a:moveTo>
                    <a:pt x="288" y="3"/>
                  </a:moveTo>
                  <a:cubicBezTo>
                    <a:pt x="287" y="3"/>
                    <a:pt x="287" y="3"/>
                    <a:pt x="287" y="3"/>
                  </a:cubicBezTo>
                  <a:cubicBezTo>
                    <a:pt x="287" y="3"/>
                    <a:pt x="288" y="3"/>
                    <a:pt x="289" y="3"/>
                  </a:cubicBezTo>
                  <a:cubicBezTo>
                    <a:pt x="288" y="4"/>
                    <a:pt x="288" y="4"/>
                    <a:pt x="287" y="5"/>
                  </a:cubicBezTo>
                  <a:cubicBezTo>
                    <a:pt x="287" y="5"/>
                    <a:pt x="286" y="5"/>
                    <a:pt x="285" y="6"/>
                  </a:cubicBezTo>
                  <a:cubicBezTo>
                    <a:pt x="284" y="6"/>
                    <a:pt x="284" y="6"/>
                    <a:pt x="283" y="6"/>
                  </a:cubicBezTo>
                  <a:cubicBezTo>
                    <a:pt x="285" y="5"/>
                    <a:pt x="287" y="4"/>
                    <a:pt x="288" y="4"/>
                  </a:cubicBezTo>
                  <a:cubicBezTo>
                    <a:pt x="285" y="4"/>
                    <a:pt x="283" y="5"/>
                    <a:pt x="282" y="6"/>
                  </a:cubicBezTo>
                  <a:cubicBezTo>
                    <a:pt x="281" y="6"/>
                    <a:pt x="281" y="6"/>
                    <a:pt x="281" y="6"/>
                  </a:cubicBezTo>
                  <a:cubicBezTo>
                    <a:pt x="284" y="4"/>
                    <a:pt x="286" y="4"/>
                    <a:pt x="288" y="3"/>
                  </a:cubicBezTo>
                  <a:close/>
                  <a:moveTo>
                    <a:pt x="285" y="7"/>
                  </a:moveTo>
                  <a:cubicBezTo>
                    <a:pt x="285" y="6"/>
                    <a:pt x="286" y="6"/>
                    <a:pt x="286" y="6"/>
                  </a:cubicBezTo>
                  <a:cubicBezTo>
                    <a:pt x="286" y="6"/>
                    <a:pt x="286" y="6"/>
                    <a:pt x="286" y="6"/>
                  </a:cubicBezTo>
                  <a:cubicBezTo>
                    <a:pt x="286" y="6"/>
                    <a:pt x="286" y="6"/>
                    <a:pt x="286" y="6"/>
                  </a:cubicBezTo>
                  <a:cubicBezTo>
                    <a:pt x="286" y="6"/>
                    <a:pt x="286" y="6"/>
                    <a:pt x="286" y="6"/>
                  </a:cubicBezTo>
                  <a:cubicBezTo>
                    <a:pt x="286" y="6"/>
                    <a:pt x="285" y="6"/>
                    <a:pt x="285" y="7"/>
                  </a:cubicBezTo>
                  <a:close/>
                  <a:moveTo>
                    <a:pt x="287" y="6"/>
                  </a:moveTo>
                  <a:cubicBezTo>
                    <a:pt x="287" y="6"/>
                    <a:pt x="286" y="6"/>
                    <a:pt x="286" y="6"/>
                  </a:cubicBezTo>
                  <a:cubicBezTo>
                    <a:pt x="287" y="6"/>
                    <a:pt x="287" y="6"/>
                    <a:pt x="287" y="6"/>
                  </a:cubicBezTo>
                  <a:cubicBezTo>
                    <a:pt x="287" y="6"/>
                    <a:pt x="287" y="6"/>
                    <a:pt x="287" y="6"/>
                  </a:cubicBezTo>
                  <a:close/>
                  <a:moveTo>
                    <a:pt x="282" y="6"/>
                  </a:moveTo>
                  <a:cubicBezTo>
                    <a:pt x="283" y="6"/>
                    <a:pt x="284" y="6"/>
                    <a:pt x="284" y="6"/>
                  </a:cubicBezTo>
                  <a:cubicBezTo>
                    <a:pt x="284" y="6"/>
                    <a:pt x="283" y="6"/>
                    <a:pt x="283" y="7"/>
                  </a:cubicBezTo>
                  <a:cubicBezTo>
                    <a:pt x="283" y="7"/>
                    <a:pt x="282" y="7"/>
                    <a:pt x="282" y="7"/>
                  </a:cubicBezTo>
                  <a:cubicBezTo>
                    <a:pt x="282" y="7"/>
                    <a:pt x="281" y="7"/>
                    <a:pt x="280" y="8"/>
                  </a:cubicBezTo>
                  <a:cubicBezTo>
                    <a:pt x="281" y="7"/>
                    <a:pt x="281" y="7"/>
                    <a:pt x="282" y="6"/>
                  </a:cubicBezTo>
                  <a:close/>
                  <a:moveTo>
                    <a:pt x="250" y="41"/>
                  </a:moveTo>
                  <a:cubicBezTo>
                    <a:pt x="250" y="41"/>
                    <a:pt x="250" y="41"/>
                    <a:pt x="250" y="41"/>
                  </a:cubicBezTo>
                  <a:cubicBezTo>
                    <a:pt x="251" y="41"/>
                    <a:pt x="251" y="41"/>
                    <a:pt x="251" y="40"/>
                  </a:cubicBezTo>
                  <a:cubicBezTo>
                    <a:pt x="251" y="40"/>
                    <a:pt x="251" y="41"/>
                    <a:pt x="251" y="41"/>
                  </a:cubicBezTo>
                  <a:cubicBezTo>
                    <a:pt x="251" y="41"/>
                    <a:pt x="250" y="42"/>
                    <a:pt x="250" y="43"/>
                  </a:cubicBezTo>
                  <a:cubicBezTo>
                    <a:pt x="250" y="42"/>
                    <a:pt x="250" y="42"/>
                    <a:pt x="250" y="42"/>
                  </a:cubicBezTo>
                  <a:cubicBezTo>
                    <a:pt x="250" y="42"/>
                    <a:pt x="250" y="42"/>
                    <a:pt x="250" y="41"/>
                  </a:cubicBezTo>
                  <a:close/>
                  <a:moveTo>
                    <a:pt x="252" y="40"/>
                  </a:moveTo>
                  <a:cubicBezTo>
                    <a:pt x="252" y="40"/>
                    <a:pt x="252" y="40"/>
                    <a:pt x="251" y="40"/>
                  </a:cubicBezTo>
                  <a:cubicBezTo>
                    <a:pt x="252" y="40"/>
                    <a:pt x="252" y="39"/>
                    <a:pt x="252" y="39"/>
                  </a:cubicBezTo>
                  <a:cubicBezTo>
                    <a:pt x="252" y="39"/>
                    <a:pt x="252" y="39"/>
                    <a:pt x="252" y="40"/>
                  </a:cubicBezTo>
                  <a:close/>
                  <a:moveTo>
                    <a:pt x="253" y="35"/>
                  </a:moveTo>
                  <a:cubicBezTo>
                    <a:pt x="253" y="35"/>
                    <a:pt x="253" y="35"/>
                    <a:pt x="254" y="35"/>
                  </a:cubicBezTo>
                  <a:cubicBezTo>
                    <a:pt x="253" y="35"/>
                    <a:pt x="253" y="36"/>
                    <a:pt x="253" y="36"/>
                  </a:cubicBezTo>
                  <a:cubicBezTo>
                    <a:pt x="253" y="36"/>
                    <a:pt x="253" y="36"/>
                    <a:pt x="253" y="36"/>
                  </a:cubicBezTo>
                  <a:cubicBezTo>
                    <a:pt x="253" y="36"/>
                    <a:pt x="253" y="36"/>
                    <a:pt x="253" y="35"/>
                  </a:cubicBezTo>
                  <a:close/>
                  <a:moveTo>
                    <a:pt x="256" y="98"/>
                  </a:moveTo>
                  <a:cubicBezTo>
                    <a:pt x="256" y="98"/>
                    <a:pt x="256" y="98"/>
                    <a:pt x="256" y="98"/>
                  </a:cubicBezTo>
                  <a:cubicBezTo>
                    <a:pt x="256" y="99"/>
                    <a:pt x="256" y="99"/>
                    <a:pt x="255" y="100"/>
                  </a:cubicBezTo>
                  <a:cubicBezTo>
                    <a:pt x="255" y="100"/>
                    <a:pt x="255" y="100"/>
                    <a:pt x="256" y="99"/>
                  </a:cubicBezTo>
                  <a:cubicBezTo>
                    <a:pt x="256" y="99"/>
                    <a:pt x="256" y="99"/>
                    <a:pt x="256" y="98"/>
                  </a:cubicBezTo>
                  <a:cubicBezTo>
                    <a:pt x="256" y="98"/>
                    <a:pt x="256" y="98"/>
                    <a:pt x="256" y="98"/>
                  </a:cubicBezTo>
                  <a:close/>
                  <a:moveTo>
                    <a:pt x="250" y="59"/>
                  </a:moveTo>
                  <a:cubicBezTo>
                    <a:pt x="250" y="59"/>
                    <a:pt x="250" y="58"/>
                    <a:pt x="250" y="58"/>
                  </a:cubicBezTo>
                  <a:cubicBezTo>
                    <a:pt x="251" y="58"/>
                    <a:pt x="251" y="57"/>
                    <a:pt x="251" y="57"/>
                  </a:cubicBezTo>
                  <a:cubicBezTo>
                    <a:pt x="251" y="57"/>
                    <a:pt x="251" y="57"/>
                    <a:pt x="251" y="57"/>
                  </a:cubicBezTo>
                  <a:cubicBezTo>
                    <a:pt x="251" y="57"/>
                    <a:pt x="251" y="57"/>
                    <a:pt x="251" y="57"/>
                  </a:cubicBezTo>
                  <a:cubicBezTo>
                    <a:pt x="251" y="57"/>
                    <a:pt x="251" y="57"/>
                    <a:pt x="251" y="58"/>
                  </a:cubicBezTo>
                  <a:cubicBezTo>
                    <a:pt x="251" y="58"/>
                    <a:pt x="251" y="58"/>
                    <a:pt x="251" y="58"/>
                  </a:cubicBezTo>
                  <a:cubicBezTo>
                    <a:pt x="251" y="58"/>
                    <a:pt x="251" y="58"/>
                    <a:pt x="251" y="59"/>
                  </a:cubicBezTo>
                  <a:cubicBezTo>
                    <a:pt x="251" y="59"/>
                    <a:pt x="251" y="59"/>
                    <a:pt x="251" y="59"/>
                  </a:cubicBezTo>
                  <a:cubicBezTo>
                    <a:pt x="250" y="59"/>
                    <a:pt x="250" y="59"/>
                    <a:pt x="250" y="59"/>
                  </a:cubicBezTo>
                  <a:close/>
                  <a:moveTo>
                    <a:pt x="251" y="51"/>
                  </a:moveTo>
                  <a:cubicBezTo>
                    <a:pt x="251" y="51"/>
                    <a:pt x="251" y="51"/>
                    <a:pt x="251" y="51"/>
                  </a:cubicBezTo>
                  <a:cubicBezTo>
                    <a:pt x="251" y="51"/>
                    <a:pt x="251" y="50"/>
                    <a:pt x="251" y="50"/>
                  </a:cubicBezTo>
                  <a:cubicBezTo>
                    <a:pt x="251" y="51"/>
                    <a:pt x="251" y="51"/>
                    <a:pt x="251" y="51"/>
                  </a:cubicBezTo>
                  <a:cubicBezTo>
                    <a:pt x="251" y="51"/>
                    <a:pt x="251" y="51"/>
                    <a:pt x="251" y="51"/>
                  </a:cubicBezTo>
                  <a:cubicBezTo>
                    <a:pt x="251" y="51"/>
                    <a:pt x="251" y="51"/>
                    <a:pt x="251" y="51"/>
                  </a:cubicBezTo>
                  <a:cubicBezTo>
                    <a:pt x="251" y="51"/>
                    <a:pt x="251" y="51"/>
                    <a:pt x="251" y="51"/>
                  </a:cubicBezTo>
                  <a:close/>
                  <a:moveTo>
                    <a:pt x="251" y="59"/>
                  </a:moveTo>
                  <a:cubicBezTo>
                    <a:pt x="251" y="59"/>
                    <a:pt x="251" y="59"/>
                    <a:pt x="251" y="59"/>
                  </a:cubicBezTo>
                  <a:cubicBezTo>
                    <a:pt x="251" y="59"/>
                    <a:pt x="251" y="59"/>
                    <a:pt x="251" y="59"/>
                  </a:cubicBezTo>
                  <a:close/>
                  <a:moveTo>
                    <a:pt x="255" y="101"/>
                  </a:moveTo>
                  <a:cubicBezTo>
                    <a:pt x="256" y="100"/>
                    <a:pt x="256" y="100"/>
                    <a:pt x="256" y="99"/>
                  </a:cubicBezTo>
                  <a:cubicBezTo>
                    <a:pt x="256" y="99"/>
                    <a:pt x="256" y="99"/>
                    <a:pt x="256" y="100"/>
                  </a:cubicBezTo>
                  <a:cubicBezTo>
                    <a:pt x="256" y="100"/>
                    <a:pt x="256" y="101"/>
                    <a:pt x="255" y="102"/>
                  </a:cubicBezTo>
                  <a:cubicBezTo>
                    <a:pt x="255" y="102"/>
                    <a:pt x="255" y="102"/>
                    <a:pt x="255" y="101"/>
                  </a:cubicBezTo>
                  <a:close/>
                  <a:moveTo>
                    <a:pt x="274" y="9"/>
                  </a:moveTo>
                  <a:cubicBezTo>
                    <a:pt x="273" y="9"/>
                    <a:pt x="273" y="10"/>
                    <a:pt x="273" y="10"/>
                  </a:cubicBezTo>
                  <a:cubicBezTo>
                    <a:pt x="272" y="10"/>
                    <a:pt x="272" y="10"/>
                    <a:pt x="272" y="10"/>
                  </a:cubicBezTo>
                  <a:cubicBezTo>
                    <a:pt x="273" y="10"/>
                    <a:pt x="273" y="9"/>
                    <a:pt x="274" y="9"/>
                  </a:cubicBezTo>
                  <a:close/>
                  <a:moveTo>
                    <a:pt x="271" y="11"/>
                  </a:moveTo>
                  <a:cubicBezTo>
                    <a:pt x="271" y="11"/>
                    <a:pt x="271" y="11"/>
                    <a:pt x="271" y="11"/>
                  </a:cubicBezTo>
                  <a:cubicBezTo>
                    <a:pt x="271" y="11"/>
                    <a:pt x="271" y="11"/>
                    <a:pt x="271" y="11"/>
                  </a:cubicBezTo>
                  <a:cubicBezTo>
                    <a:pt x="271" y="11"/>
                    <a:pt x="271" y="11"/>
                    <a:pt x="271" y="11"/>
                  </a:cubicBezTo>
                  <a:close/>
                  <a:moveTo>
                    <a:pt x="269" y="12"/>
                  </a:moveTo>
                  <a:cubicBezTo>
                    <a:pt x="269" y="11"/>
                    <a:pt x="270" y="11"/>
                    <a:pt x="270" y="10"/>
                  </a:cubicBezTo>
                  <a:cubicBezTo>
                    <a:pt x="270" y="10"/>
                    <a:pt x="270" y="11"/>
                    <a:pt x="270" y="11"/>
                  </a:cubicBezTo>
                  <a:cubicBezTo>
                    <a:pt x="270" y="11"/>
                    <a:pt x="270" y="11"/>
                    <a:pt x="270" y="11"/>
                  </a:cubicBezTo>
                  <a:cubicBezTo>
                    <a:pt x="269" y="12"/>
                    <a:pt x="269" y="12"/>
                    <a:pt x="269" y="13"/>
                  </a:cubicBezTo>
                  <a:cubicBezTo>
                    <a:pt x="268" y="13"/>
                    <a:pt x="268" y="13"/>
                    <a:pt x="268" y="13"/>
                  </a:cubicBezTo>
                  <a:cubicBezTo>
                    <a:pt x="268" y="12"/>
                    <a:pt x="269" y="12"/>
                    <a:pt x="269" y="11"/>
                  </a:cubicBezTo>
                  <a:cubicBezTo>
                    <a:pt x="269" y="11"/>
                    <a:pt x="269" y="12"/>
                    <a:pt x="269" y="12"/>
                  </a:cubicBezTo>
                  <a:close/>
                  <a:moveTo>
                    <a:pt x="265" y="14"/>
                  </a:moveTo>
                  <a:cubicBezTo>
                    <a:pt x="265" y="14"/>
                    <a:pt x="265" y="15"/>
                    <a:pt x="265" y="15"/>
                  </a:cubicBezTo>
                  <a:cubicBezTo>
                    <a:pt x="265" y="15"/>
                    <a:pt x="265" y="15"/>
                    <a:pt x="265" y="15"/>
                  </a:cubicBezTo>
                  <a:cubicBezTo>
                    <a:pt x="265" y="15"/>
                    <a:pt x="265" y="15"/>
                    <a:pt x="265" y="15"/>
                  </a:cubicBezTo>
                  <a:cubicBezTo>
                    <a:pt x="265" y="15"/>
                    <a:pt x="265" y="15"/>
                    <a:pt x="265" y="14"/>
                  </a:cubicBezTo>
                  <a:close/>
                  <a:moveTo>
                    <a:pt x="255" y="30"/>
                  </a:moveTo>
                  <a:cubicBezTo>
                    <a:pt x="255" y="30"/>
                    <a:pt x="255" y="30"/>
                    <a:pt x="255" y="30"/>
                  </a:cubicBezTo>
                  <a:cubicBezTo>
                    <a:pt x="255" y="30"/>
                    <a:pt x="255" y="31"/>
                    <a:pt x="255" y="31"/>
                  </a:cubicBezTo>
                  <a:cubicBezTo>
                    <a:pt x="255" y="31"/>
                    <a:pt x="255" y="31"/>
                    <a:pt x="255" y="31"/>
                  </a:cubicBezTo>
                  <a:cubicBezTo>
                    <a:pt x="254" y="32"/>
                    <a:pt x="254" y="32"/>
                    <a:pt x="254" y="32"/>
                  </a:cubicBezTo>
                  <a:cubicBezTo>
                    <a:pt x="254" y="31"/>
                    <a:pt x="255" y="31"/>
                    <a:pt x="255" y="30"/>
                  </a:cubicBezTo>
                  <a:close/>
                  <a:moveTo>
                    <a:pt x="253" y="36"/>
                  </a:moveTo>
                  <a:cubicBezTo>
                    <a:pt x="253" y="36"/>
                    <a:pt x="253" y="36"/>
                    <a:pt x="253" y="37"/>
                  </a:cubicBezTo>
                  <a:cubicBezTo>
                    <a:pt x="253" y="37"/>
                    <a:pt x="253" y="37"/>
                    <a:pt x="253" y="37"/>
                  </a:cubicBezTo>
                  <a:cubicBezTo>
                    <a:pt x="252" y="38"/>
                    <a:pt x="252" y="38"/>
                    <a:pt x="252" y="38"/>
                  </a:cubicBezTo>
                  <a:cubicBezTo>
                    <a:pt x="252" y="37"/>
                    <a:pt x="252" y="37"/>
                    <a:pt x="253" y="36"/>
                  </a:cubicBezTo>
                  <a:close/>
                  <a:moveTo>
                    <a:pt x="251" y="40"/>
                  </a:moveTo>
                  <a:cubicBezTo>
                    <a:pt x="251" y="39"/>
                    <a:pt x="251" y="39"/>
                    <a:pt x="251" y="39"/>
                  </a:cubicBezTo>
                  <a:cubicBezTo>
                    <a:pt x="252" y="39"/>
                    <a:pt x="252" y="38"/>
                    <a:pt x="252" y="38"/>
                  </a:cubicBezTo>
                  <a:cubicBezTo>
                    <a:pt x="252" y="39"/>
                    <a:pt x="251" y="40"/>
                    <a:pt x="251" y="41"/>
                  </a:cubicBezTo>
                  <a:cubicBezTo>
                    <a:pt x="250" y="41"/>
                    <a:pt x="250" y="41"/>
                    <a:pt x="250" y="41"/>
                  </a:cubicBezTo>
                  <a:cubicBezTo>
                    <a:pt x="251" y="40"/>
                    <a:pt x="251" y="40"/>
                    <a:pt x="251" y="40"/>
                  </a:cubicBezTo>
                  <a:close/>
                  <a:moveTo>
                    <a:pt x="250" y="43"/>
                  </a:moveTo>
                  <a:cubicBezTo>
                    <a:pt x="250" y="43"/>
                    <a:pt x="250" y="43"/>
                    <a:pt x="250" y="42"/>
                  </a:cubicBezTo>
                  <a:cubicBezTo>
                    <a:pt x="250" y="43"/>
                    <a:pt x="250" y="43"/>
                    <a:pt x="250" y="44"/>
                  </a:cubicBezTo>
                  <a:cubicBezTo>
                    <a:pt x="250" y="43"/>
                    <a:pt x="250" y="43"/>
                    <a:pt x="250" y="43"/>
                  </a:cubicBezTo>
                  <a:close/>
                  <a:moveTo>
                    <a:pt x="249" y="45"/>
                  </a:moveTo>
                  <a:cubicBezTo>
                    <a:pt x="249" y="45"/>
                    <a:pt x="249" y="44"/>
                    <a:pt x="249" y="44"/>
                  </a:cubicBezTo>
                  <a:cubicBezTo>
                    <a:pt x="250" y="43"/>
                    <a:pt x="250" y="43"/>
                    <a:pt x="251" y="42"/>
                  </a:cubicBezTo>
                  <a:cubicBezTo>
                    <a:pt x="250" y="43"/>
                    <a:pt x="250" y="43"/>
                    <a:pt x="250" y="43"/>
                  </a:cubicBezTo>
                  <a:cubicBezTo>
                    <a:pt x="250" y="44"/>
                    <a:pt x="250" y="44"/>
                    <a:pt x="250" y="44"/>
                  </a:cubicBezTo>
                  <a:cubicBezTo>
                    <a:pt x="250" y="44"/>
                    <a:pt x="250" y="44"/>
                    <a:pt x="250" y="44"/>
                  </a:cubicBezTo>
                  <a:cubicBezTo>
                    <a:pt x="250" y="44"/>
                    <a:pt x="250" y="44"/>
                    <a:pt x="250" y="44"/>
                  </a:cubicBezTo>
                  <a:cubicBezTo>
                    <a:pt x="250" y="44"/>
                    <a:pt x="250" y="44"/>
                    <a:pt x="250" y="44"/>
                  </a:cubicBezTo>
                  <a:cubicBezTo>
                    <a:pt x="250" y="44"/>
                    <a:pt x="250" y="45"/>
                    <a:pt x="249" y="45"/>
                  </a:cubicBezTo>
                  <a:cubicBezTo>
                    <a:pt x="250" y="44"/>
                    <a:pt x="250" y="44"/>
                    <a:pt x="250" y="44"/>
                  </a:cubicBezTo>
                  <a:cubicBezTo>
                    <a:pt x="250" y="44"/>
                    <a:pt x="249" y="45"/>
                    <a:pt x="249" y="45"/>
                  </a:cubicBezTo>
                  <a:close/>
                  <a:moveTo>
                    <a:pt x="250" y="43"/>
                  </a:moveTo>
                  <a:cubicBezTo>
                    <a:pt x="251" y="43"/>
                    <a:pt x="251" y="42"/>
                    <a:pt x="251" y="42"/>
                  </a:cubicBezTo>
                  <a:cubicBezTo>
                    <a:pt x="251" y="42"/>
                    <a:pt x="251" y="41"/>
                    <a:pt x="252" y="41"/>
                  </a:cubicBezTo>
                  <a:cubicBezTo>
                    <a:pt x="252" y="41"/>
                    <a:pt x="252" y="41"/>
                    <a:pt x="252" y="40"/>
                  </a:cubicBezTo>
                  <a:cubicBezTo>
                    <a:pt x="252" y="41"/>
                    <a:pt x="252" y="41"/>
                    <a:pt x="252" y="41"/>
                  </a:cubicBezTo>
                  <a:cubicBezTo>
                    <a:pt x="252" y="41"/>
                    <a:pt x="252" y="41"/>
                    <a:pt x="252" y="42"/>
                  </a:cubicBezTo>
                  <a:cubicBezTo>
                    <a:pt x="251" y="42"/>
                    <a:pt x="251" y="43"/>
                    <a:pt x="250" y="43"/>
                  </a:cubicBezTo>
                  <a:close/>
                  <a:moveTo>
                    <a:pt x="249" y="60"/>
                  </a:moveTo>
                  <a:cubicBezTo>
                    <a:pt x="249" y="59"/>
                    <a:pt x="249" y="59"/>
                    <a:pt x="249" y="59"/>
                  </a:cubicBezTo>
                  <a:cubicBezTo>
                    <a:pt x="249" y="59"/>
                    <a:pt x="249" y="59"/>
                    <a:pt x="249" y="58"/>
                  </a:cubicBezTo>
                  <a:cubicBezTo>
                    <a:pt x="250" y="58"/>
                    <a:pt x="250" y="58"/>
                    <a:pt x="250" y="58"/>
                  </a:cubicBezTo>
                  <a:cubicBezTo>
                    <a:pt x="250" y="58"/>
                    <a:pt x="250" y="58"/>
                    <a:pt x="250" y="58"/>
                  </a:cubicBezTo>
                  <a:cubicBezTo>
                    <a:pt x="250" y="59"/>
                    <a:pt x="250" y="59"/>
                    <a:pt x="250" y="59"/>
                  </a:cubicBezTo>
                  <a:cubicBezTo>
                    <a:pt x="250" y="59"/>
                    <a:pt x="249" y="60"/>
                    <a:pt x="249" y="60"/>
                  </a:cubicBezTo>
                  <a:close/>
                  <a:moveTo>
                    <a:pt x="255" y="104"/>
                  </a:moveTo>
                  <a:cubicBezTo>
                    <a:pt x="255" y="104"/>
                    <a:pt x="255" y="104"/>
                    <a:pt x="255" y="104"/>
                  </a:cubicBezTo>
                  <a:cubicBezTo>
                    <a:pt x="255" y="104"/>
                    <a:pt x="255" y="104"/>
                    <a:pt x="255" y="104"/>
                  </a:cubicBezTo>
                  <a:cubicBezTo>
                    <a:pt x="255" y="104"/>
                    <a:pt x="255" y="104"/>
                    <a:pt x="255" y="104"/>
                  </a:cubicBezTo>
                  <a:cubicBezTo>
                    <a:pt x="255" y="104"/>
                    <a:pt x="255" y="104"/>
                    <a:pt x="255" y="104"/>
                  </a:cubicBezTo>
                  <a:close/>
                  <a:moveTo>
                    <a:pt x="255" y="104"/>
                  </a:moveTo>
                  <a:cubicBezTo>
                    <a:pt x="255" y="103"/>
                    <a:pt x="255" y="103"/>
                    <a:pt x="255" y="103"/>
                  </a:cubicBezTo>
                  <a:cubicBezTo>
                    <a:pt x="256" y="102"/>
                    <a:pt x="256" y="102"/>
                    <a:pt x="256" y="101"/>
                  </a:cubicBezTo>
                  <a:cubicBezTo>
                    <a:pt x="256" y="101"/>
                    <a:pt x="256" y="101"/>
                    <a:pt x="256" y="102"/>
                  </a:cubicBezTo>
                  <a:cubicBezTo>
                    <a:pt x="256" y="102"/>
                    <a:pt x="256" y="103"/>
                    <a:pt x="255" y="104"/>
                  </a:cubicBezTo>
                  <a:close/>
                  <a:moveTo>
                    <a:pt x="287" y="6"/>
                  </a:moveTo>
                  <a:cubicBezTo>
                    <a:pt x="287" y="6"/>
                    <a:pt x="287" y="6"/>
                    <a:pt x="288" y="5"/>
                  </a:cubicBezTo>
                  <a:cubicBezTo>
                    <a:pt x="288" y="5"/>
                    <a:pt x="288" y="5"/>
                    <a:pt x="288" y="5"/>
                  </a:cubicBezTo>
                  <a:cubicBezTo>
                    <a:pt x="288" y="5"/>
                    <a:pt x="288" y="5"/>
                    <a:pt x="288" y="6"/>
                  </a:cubicBezTo>
                  <a:cubicBezTo>
                    <a:pt x="288" y="6"/>
                    <a:pt x="287" y="6"/>
                    <a:pt x="287" y="6"/>
                  </a:cubicBezTo>
                  <a:close/>
                  <a:moveTo>
                    <a:pt x="289" y="5"/>
                  </a:moveTo>
                  <a:cubicBezTo>
                    <a:pt x="289" y="5"/>
                    <a:pt x="289" y="5"/>
                    <a:pt x="288" y="6"/>
                  </a:cubicBezTo>
                  <a:cubicBezTo>
                    <a:pt x="288" y="5"/>
                    <a:pt x="288" y="5"/>
                    <a:pt x="288" y="5"/>
                  </a:cubicBezTo>
                  <a:cubicBezTo>
                    <a:pt x="289" y="5"/>
                    <a:pt x="290" y="5"/>
                    <a:pt x="291" y="5"/>
                  </a:cubicBezTo>
                  <a:cubicBezTo>
                    <a:pt x="290" y="5"/>
                    <a:pt x="290" y="5"/>
                    <a:pt x="289" y="5"/>
                  </a:cubicBezTo>
                  <a:close/>
                  <a:moveTo>
                    <a:pt x="292" y="5"/>
                  </a:moveTo>
                  <a:cubicBezTo>
                    <a:pt x="293" y="5"/>
                    <a:pt x="293" y="5"/>
                    <a:pt x="293" y="5"/>
                  </a:cubicBezTo>
                  <a:cubicBezTo>
                    <a:pt x="293" y="5"/>
                    <a:pt x="293" y="5"/>
                    <a:pt x="293" y="5"/>
                  </a:cubicBezTo>
                  <a:lnTo>
                    <a:pt x="292" y="5"/>
                  </a:lnTo>
                  <a:close/>
                  <a:moveTo>
                    <a:pt x="293" y="5"/>
                  </a:move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lose/>
                  <a:moveTo>
                    <a:pt x="300" y="5"/>
                  </a:moveTo>
                  <a:cubicBezTo>
                    <a:pt x="300" y="5"/>
                    <a:pt x="300" y="5"/>
                    <a:pt x="300" y="5"/>
                  </a:cubicBezTo>
                  <a:cubicBezTo>
                    <a:pt x="300" y="5"/>
                    <a:pt x="300" y="5"/>
                    <a:pt x="300" y="5"/>
                  </a:cubicBezTo>
                  <a:close/>
                  <a:moveTo>
                    <a:pt x="300" y="4"/>
                  </a:moveTo>
                  <a:cubicBezTo>
                    <a:pt x="300" y="4"/>
                    <a:pt x="300" y="4"/>
                    <a:pt x="300" y="4"/>
                  </a:cubicBezTo>
                  <a:cubicBezTo>
                    <a:pt x="300" y="4"/>
                    <a:pt x="300" y="4"/>
                    <a:pt x="300" y="4"/>
                  </a:cubicBezTo>
                  <a:cubicBezTo>
                    <a:pt x="300" y="4"/>
                    <a:pt x="300" y="4"/>
                    <a:pt x="300" y="4"/>
                  </a:cubicBezTo>
                  <a:cubicBezTo>
                    <a:pt x="300" y="4"/>
                    <a:pt x="300" y="4"/>
                    <a:pt x="300" y="4"/>
                  </a:cubicBezTo>
                  <a:close/>
                  <a:moveTo>
                    <a:pt x="295" y="5"/>
                  </a:moveTo>
                  <a:cubicBezTo>
                    <a:pt x="295" y="5"/>
                    <a:pt x="295" y="5"/>
                    <a:pt x="295" y="5"/>
                  </a:cubicBezTo>
                  <a:cubicBezTo>
                    <a:pt x="295" y="5"/>
                    <a:pt x="295" y="5"/>
                    <a:pt x="295" y="5"/>
                  </a:cubicBezTo>
                  <a:cubicBezTo>
                    <a:pt x="295" y="5"/>
                    <a:pt x="295" y="5"/>
                    <a:pt x="295" y="5"/>
                  </a:cubicBezTo>
                  <a:close/>
                  <a:moveTo>
                    <a:pt x="296" y="5"/>
                  </a:moveTo>
                  <a:cubicBezTo>
                    <a:pt x="296" y="5"/>
                    <a:pt x="296" y="5"/>
                    <a:pt x="296" y="5"/>
                  </a:cubicBezTo>
                  <a:cubicBezTo>
                    <a:pt x="296" y="5"/>
                    <a:pt x="296" y="5"/>
                    <a:pt x="296" y="5"/>
                  </a:cubicBezTo>
                  <a:cubicBezTo>
                    <a:pt x="296" y="5"/>
                    <a:pt x="295" y="5"/>
                    <a:pt x="295" y="5"/>
                  </a:cubicBezTo>
                  <a:cubicBezTo>
                    <a:pt x="295" y="5"/>
                    <a:pt x="295" y="5"/>
                    <a:pt x="295" y="5"/>
                  </a:cubicBezTo>
                  <a:cubicBezTo>
                    <a:pt x="295" y="5"/>
                    <a:pt x="295" y="5"/>
                    <a:pt x="295" y="5"/>
                  </a:cubicBezTo>
                  <a:cubicBezTo>
                    <a:pt x="295" y="5"/>
                    <a:pt x="295" y="5"/>
                    <a:pt x="295" y="5"/>
                  </a:cubicBezTo>
                  <a:cubicBezTo>
                    <a:pt x="296" y="5"/>
                    <a:pt x="297" y="5"/>
                    <a:pt x="298" y="4"/>
                  </a:cubicBezTo>
                  <a:cubicBezTo>
                    <a:pt x="297" y="5"/>
                    <a:pt x="297" y="5"/>
                    <a:pt x="297" y="5"/>
                  </a:cubicBezTo>
                  <a:cubicBezTo>
                    <a:pt x="297" y="5"/>
                    <a:pt x="297" y="5"/>
                    <a:pt x="296" y="5"/>
                  </a:cubicBezTo>
                  <a:close/>
                  <a:moveTo>
                    <a:pt x="297" y="5"/>
                  </a:moveTo>
                  <a:cubicBezTo>
                    <a:pt x="297" y="5"/>
                    <a:pt x="297" y="5"/>
                    <a:pt x="297" y="5"/>
                  </a:cubicBezTo>
                  <a:cubicBezTo>
                    <a:pt x="297" y="5"/>
                    <a:pt x="298" y="5"/>
                    <a:pt x="298" y="4"/>
                  </a:cubicBezTo>
                  <a:cubicBezTo>
                    <a:pt x="298" y="4"/>
                    <a:pt x="298" y="4"/>
                    <a:pt x="299" y="4"/>
                  </a:cubicBezTo>
                  <a:cubicBezTo>
                    <a:pt x="298" y="5"/>
                    <a:pt x="298" y="5"/>
                    <a:pt x="297" y="5"/>
                  </a:cubicBezTo>
                  <a:cubicBezTo>
                    <a:pt x="297" y="5"/>
                    <a:pt x="297" y="5"/>
                    <a:pt x="297" y="5"/>
                  </a:cubicBezTo>
                  <a:close/>
                  <a:moveTo>
                    <a:pt x="298" y="5"/>
                  </a:moveTo>
                  <a:cubicBezTo>
                    <a:pt x="299" y="5"/>
                    <a:pt x="299" y="5"/>
                    <a:pt x="300" y="4"/>
                  </a:cubicBezTo>
                  <a:cubicBezTo>
                    <a:pt x="300" y="4"/>
                    <a:pt x="300" y="4"/>
                    <a:pt x="300" y="4"/>
                  </a:cubicBezTo>
                  <a:cubicBezTo>
                    <a:pt x="300" y="4"/>
                    <a:pt x="300" y="5"/>
                    <a:pt x="299" y="5"/>
                  </a:cubicBezTo>
                  <a:cubicBezTo>
                    <a:pt x="299" y="5"/>
                    <a:pt x="299" y="5"/>
                    <a:pt x="298" y="6"/>
                  </a:cubicBezTo>
                  <a:cubicBezTo>
                    <a:pt x="298" y="5"/>
                    <a:pt x="298" y="5"/>
                    <a:pt x="298" y="5"/>
                  </a:cubicBezTo>
                  <a:close/>
                  <a:moveTo>
                    <a:pt x="299" y="6"/>
                  </a:moveTo>
                  <a:cubicBezTo>
                    <a:pt x="299" y="6"/>
                    <a:pt x="299" y="6"/>
                    <a:pt x="299" y="6"/>
                  </a:cubicBezTo>
                  <a:cubicBezTo>
                    <a:pt x="299" y="5"/>
                    <a:pt x="299" y="5"/>
                    <a:pt x="299" y="5"/>
                  </a:cubicBezTo>
                  <a:cubicBezTo>
                    <a:pt x="299" y="5"/>
                    <a:pt x="299" y="6"/>
                    <a:pt x="299" y="6"/>
                  </a:cubicBezTo>
                  <a:close/>
                  <a:moveTo>
                    <a:pt x="315" y="117"/>
                  </a:moveTo>
                  <a:cubicBezTo>
                    <a:pt x="315" y="119"/>
                    <a:pt x="315" y="120"/>
                    <a:pt x="315" y="121"/>
                  </a:cubicBezTo>
                  <a:cubicBezTo>
                    <a:pt x="315" y="121"/>
                    <a:pt x="315" y="121"/>
                    <a:pt x="315" y="121"/>
                  </a:cubicBezTo>
                  <a:cubicBezTo>
                    <a:pt x="315" y="120"/>
                    <a:pt x="315" y="118"/>
                    <a:pt x="315" y="117"/>
                  </a:cubicBezTo>
                  <a:cubicBezTo>
                    <a:pt x="315" y="117"/>
                    <a:pt x="315" y="117"/>
                    <a:pt x="315" y="117"/>
                  </a:cubicBezTo>
                  <a:cubicBezTo>
                    <a:pt x="315" y="117"/>
                    <a:pt x="315" y="117"/>
                    <a:pt x="315" y="117"/>
                  </a:cubicBezTo>
                  <a:cubicBezTo>
                    <a:pt x="315" y="117"/>
                    <a:pt x="315" y="117"/>
                    <a:pt x="315" y="117"/>
                  </a:cubicBezTo>
                  <a:cubicBezTo>
                    <a:pt x="315" y="118"/>
                    <a:pt x="315" y="119"/>
                    <a:pt x="315" y="119"/>
                  </a:cubicBezTo>
                  <a:cubicBezTo>
                    <a:pt x="315" y="119"/>
                    <a:pt x="315" y="118"/>
                    <a:pt x="315" y="118"/>
                  </a:cubicBezTo>
                  <a:cubicBezTo>
                    <a:pt x="315" y="118"/>
                    <a:pt x="315" y="118"/>
                    <a:pt x="315" y="118"/>
                  </a:cubicBezTo>
                  <a:cubicBezTo>
                    <a:pt x="315" y="118"/>
                    <a:pt x="315" y="118"/>
                    <a:pt x="315" y="118"/>
                  </a:cubicBezTo>
                  <a:cubicBezTo>
                    <a:pt x="315" y="118"/>
                    <a:pt x="315" y="118"/>
                    <a:pt x="315" y="118"/>
                  </a:cubicBezTo>
                  <a:cubicBezTo>
                    <a:pt x="315" y="118"/>
                    <a:pt x="315" y="118"/>
                    <a:pt x="315" y="117"/>
                  </a:cubicBezTo>
                  <a:cubicBezTo>
                    <a:pt x="315" y="117"/>
                    <a:pt x="315" y="117"/>
                    <a:pt x="315" y="116"/>
                  </a:cubicBezTo>
                  <a:cubicBezTo>
                    <a:pt x="315" y="116"/>
                    <a:pt x="315" y="115"/>
                    <a:pt x="315" y="115"/>
                  </a:cubicBezTo>
                  <a:cubicBezTo>
                    <a:pt x="315" y="114"/>
                    <a:pt x="315" y="113"/>
                    <a:pt x="316" y="112"/>
                  </a:cubicBezTo>
                  <a:cubicBezTo>
                    <a:pt x="316" y="113"/>
                    <a:pt x="316" y="113"/>
                    <a:pt x="316" y="113"/>
                  </a:cubicBezTo>
                  <a:cubicBezTo>
                    <a:pt x="315" y="115"/>
                    <a:pt x="315" y="116"/>
                    <a:pt x="315" y="117"/>
                  </a:cubicBezTo>
                  <a:close/>
                  <a:moveTo>
                    <a:pt x="334" y="58"/>
                  </a:moveTo>
                  <a:cubicBezTo>
                    <a:pt x="334" y="58"/>
                    <a:pt x="334" y="58"/>
                    <a:pt x="334" y="57"/>
                  </a:cubicBezTo>
                  <a:cubicBezTo>
                    <a:pt x="334" y="57"/>
                    <a:pt x="334" y="57"/>
                    <a:pt x="334" y="57"/>
                  </a:cubicBezTo>
                  <a:cubicBezTo>
                    <a:pt x="335" y="57"/>
                    <a:pt x="334" y="57"/>
                    <a:pt x="335" y="57"/>
                  </a:cubicBezTo>
                  <a:cubicBezTo>
                    <a:pt x="335" y="57"/>
                    <a:pt x="335" y="57"/>
                    <a:pt x="335" y="57"/>
                  </a:cubicBezTo>
                  <a:cubicBezTo>
                    <a:pt x="335" y="57"/>
                    <a:pt x="335" y="57"/>
                    <a:pt x="335" y="57"/>
                  </a:cubicBezTo>
                  <a:cubicBezTo>
                    <a:pt x="335" y="57"/>
                    <a:pt x="335" y="57"/>
                    <a:pt x="335" y="57"/>
                  </a:cubicBezTo>
                  <a:cubicBezTo>
                    <a:pt x="335" y="58"/>
                    <a:pt x="335" y="58"/>
                    <a:pt x="335" y="58"/>
                  </a:cubicBezTo>
                  <a:cubicBezTo>
                    <a:pt x="335" y="58"/>
                    <a:pt x="334" y="58"/>
                    <a:pt x="334" y="58"/>
                  </a:cubicBezTo>
                  <a:close/>
                  <a:moveTo>
                    <a:pt x="334" y="56"/>
                  </a:moveTo>
                  <a:cubicBezTo>
                    <a:pt x="334" y="56"/>
                    <a:pt x="334" y="56"/>
                    <a:pt x="334" y="56"/>
                  </a:cubicBezTo>
                  <a:cubicBezTo>
                    <a:pt x="334" y="56"/>
                    <a:pt x="334" y="56"/>
                    <a:pt x="334" y="56"/>
                  </a:cubicBezTo>
                  <a:cubicBezTo>
                    <a:pt x="334" y="56"/>
                    <a:pt x="335" y="56"/>
                    <a:pt x="335" y="56"/>
                  </a:cubicBezTo>
                  <a:cubicBezTo>
                    <a:pt x="335" y="56"/>
                    <a:pt x="335" y="57"/>
                    <a:pt x="335" y="57"/>
                  </a:cubicBezTo>
                  <a:cubicBezTo>
                    <a:pt x="335" y="57"/>
                    <a:pt x="334" y="57"/>
                    <a:pt x="334" y="56"/>
                  </a:cubicBezTo>
                  <a:close/>
                  <a:moveTo>
                    <a:pt x="314" y="114"/>
                  </a:moveTo>
                  <a:cubicBezTo>
                    <a:pt x="314" y="114"/>
                    <a:pt x="314" y="113"/>
                    <a:pt x="314" y="113"/>
                  </a:cubicBezTo>
                  <a:cubicBezTo>
                    <a:pt x="314" y="113"/>
                    <a:pt x="314" y="113"/>
                    <a:pt x="314" y="113"/>
                  </a:cubicBezTo>
                  <a:cubicBezTo>
                    <a:pt x="314" y="113"/>
                    <a:pt x="314" y="113"/>
                    <a:pt x="314" y="113"/>
                  </a:cubicBezTo>
                  <a:cubicBezTo>
                    <a:pt x="314" y="114"/>
                    <a:pt x="314" y="114"/>
                    <a:pt x="314" y="114"/>
                  </a:cubicBezTo>
                  <a:close/>
                  <a:moveTo>
                    <a:pt x="313" y="12"/>
                  </a:moveTo>
                  <a:cubicBezTo>
                    <a:pt x="313" y="12"/>
                    <a:pt x="314" y="12"/>
                    <a:pt x="314" y="13"/>
                  </a:cubicBezTo>
                  <a:cubicBezTo>
                    <a:pt x="314" y="13"/>
                    <a:pt x="314" y="13"/>
                    <a:pt x="314" y="13"/>
                  </a:cubicBezTo>
                  <a:cubicBezTo>
                    <a:pt x="314" y="13"/>
                    <a:pt x="314" y="13"/>
                    <a:pt x="314" y="13"/>
                  </a:cubicBezTo>
                  <a:cubicBezTo>
                    <a:pt x="314" y="13"/>
                    <a:pt x="314" y="13"/>
                    <a:pt x="314" y="13"/>
                  </a:cubicBezTo>
                  <a:cubicBezTo>
                    <a:pt x="314" y="13"/>
                    <a:pt x="314" y="13"/>
                    <a:pt x="313" y="12"/>
                  </a:cubicBezTo>
                  <a:cubicBezTo>
                    <a:pt x="313" y="12"/>
                    <a:pt x="313" y="12"/>
                    <a:pt x="313" y="12"/>
                  </a:cubicBezTo>
                  <a:cubicBezTo>
                    <a:pt x="313" y="12"/>
                    <a:pt x="313" y="12"/>
                    <a:pt x="313" y="12"/>
                  </a:cubicBezTo>
                  <a:close/>
                  <a:moveTo>
                    <a:pt x="315" y="109"/>
                  </a:moveTo>
                  <a:cubicBezTo>
                    <a:pt x="315" y="109"/>
                    <a:pt x="315" y="109"/>
                    <a:pt x="315" y="109"/>
                  </a:cubicBezTo>
                  <a:cubicBezTo>
                    <a:pt x="315" y="109"/>
                    <a:pt x="315" y="109"/>
                    <a:pt x="315" y="109"/>
                  </a:cubicBezTo>
                  <a:close/>
                  <a:moveTo>
                    <a:pt x="316" y="106"/>
                  </a:moveTo>
                  <a:cubicBezTo>
                    <a:pt x="316" y="106"/>
                    <a:pt x="316" y="107"/>
                    <a:pt x="316" y="107"/>
                  </a:cubicBezTo>
                  <a:cubicBezTo>
                    <a:pt x="316" y="107"/>
                    <a:pt x="316" y="107"/>
                    <a:pt x="316" y="108"/>
                  </a:cubicBezTo>
                  <a:cubicBezTo>
                    <a:pt x="316" y="107"/>
                    <a:pt x="315" y="107"/>
                    <a:pt x="315" y="107"/>
                  </a:cubicBezTo>
                  <a:cubicBezTo>
                    <a:pt x="316" y="106"/>
                    <a:pt x="316" y="106"/>
                    <a:pt x="316" y="105"/>
                  </a:cubicBezTo>
                  <a:cubicBezTo>
                    <a:pt x="316" y="105"/>
                    <a:pt x="316" y="105"/>
                    <a:pt x="316" y="105"/>
                  </a:cubicBezTo>
                  <a:cubicBezTo>
                    <a:pt x="316" y="105"/>
                    <a:pt x="316" y="105"/>
                    <a:pt x="316" y="106"/>
                  </a:cubicBezTo>
                  <a:close/>
                  <a:moveTo>
                    <a:pt x="334" y="52"/>
                  </a:moveTo>
                  <a:cubicBezTo>
                    <a:pt x="334" y="52"/>
                    <a:pt x="334" y="51"/>
                    <a:pt x="335" y="51"/>
                  </a:cubicBezTo>
                  <a:cubicBezTo>
                    <a:pt x="335" y="50"/>
                    <a:pt x="335" y="50"/>
                    <a:pt x="335" y="50"/>
                  </a:cubicBezTo>
                  <a:cubicBezTo>
                    <a:pt x="335" y="51"/>
                    <a:pt x="335" y="51"/>
                    <a:pt x="335" y="52"/>
                  </a:cubicBezTo>
                  <a:cubicBezTo>
                    <a:pt x="335" y="52"/>
                    <a:pt x="335" y="52"/>
                    <a:pt x="335" y="52"/>
                  </a:cubicBezTo>
                  <a:cubicBezTo>
                    <a:pt x="335" y="53"/>
                    <a:pt x="335" y="54"/>
                    <a:pt x="335" y="56"/>
                  </a:cubicBezTo>
                  <a:cubicBezTo>
                    <a:pt x="335" y="55"/>
                    <a:pt x="334" y="55"/>
                    <a:pt x="334" y="55"/>
                  </a:cubicBezTo>
                  <a:cubicBezTo>
                    <a:pt x="334" y="54"/>
                    <a:pt x="334" y="53"/>
                    <a:pt x="334" y="52"/>
                  </a:cubicBezTo>
                  <a:close/>
                  <a:moveTo>
                    <a:pt x="315" y="109"/>
                  </a:moveTo>
                  <a:cubicBezTo>
                    <a:pt x="315" y="109"/>
                    <a:pt x="315" y="109"/>
                    <a:pt x="315" y="109"/>
                  </a:cubicBezTo>
                  <a:cubicBezTo>
                    <a:pt x="315" y="109"/>
                    <a:pt x="315" y="109"/>
                    <a:pt x="315" y="108"/>
                  </a:cubicBezTo>
                  <a:cubicBezTo>
                    <a:pt x="315" y="108"/>
                    <a:pt x="315" y="109"/>
                    <a:pt x="315" y="109"/>
                  </a:cubicBezTo>
                  <a:cubicBezTo>
                    <a:pt x="315" y="109"/>
                    <a:pt x="315" y="109"/>
                    <a:pt x="315" y="109"/>
                  </a:cubicBezTo>
                  <a:cubicBezTo>
                    <a:pt x="315" y="109"/>
                    <a:pt x="315" y="109"/>
                    <a:pt x="315" y="109"/>
                  </a:cubicBezTo>
                  <a:cubicBezTo>
                    <a:pt x="315" y="109"/>
                    <a:pt x="315" y="109"/>
                    <a:pt x="315" y="109"/>
                  </a:cubicBezTo>
                  <a:close/>
                  <a:moveTo>
                    <a:pt x="330" y="76"/>
                  </a:moveTo>
                  <a:cubicBezTo>
                    <a:pt x="330" y="77"/>
                    <a:pt x="330" y="77"/>
                    <a:pt x="330" y="77"/>
                  </a:cubicBezTo>
                  <a:cubicBezTo>
                    <a:pt x="330" y="77"/>
                    <a:pt x="330" y="78"/>
                    <a:pt x="329" y="78"/>
                  </a:cubicBezTo>
                  <a:cubicBezTo>
                    <a:pt x="330" y="78"/>
                    <a:pt x="330" y="77"/>
                    <a:pt x="330" y="76"/>
                  </a:cubicBezTo>
                  <a:close/>
                  <a:moveTo>
                    <a:pt x="322" y="18"/>
                  </a:moveTo>
                  <a:cubicBezTo>
                    <a:pt x="322" y="17"/>
                    <a:pt x="322" y="17"/>
                    <a:pt x="321" y="17"/>
                  </a:cubicBezTo>
                  <a:cubicBezTo>
                    <a:pt x="321" y="17"/>
                    <a:pt x="321" y="17"/>
                    <a:pt x="321" y="17"/>
                  </a:cubicBezTo>
                  <a:cubicBezTo>
                    <a:pt x="322" y="17"/>
                    <a:pt x="322" y="17"/>
                    <a:pt x="322" y="18"/>
                  </a:cubicBezTo>
                  <a:cubicBezTo>
                    <a:pt x="322" y="18"/>
                    <a:pt x="322" y="18"/>
                    <a:pt x="322" y="18"/>
                  </a:cubicBezTo>
                  <a:close/>
                  <a:moveTo>
                    <a:pt x="321" y="17"/>
                  </a:moveTo>
                  <a:cubicBezTo>
                    <a:pt x="321" y="17"/>
                    <a:pt x="321" y="17"/>
                    <a:pt x="321" y="17"/>
                  </a:cubicBezTo>
                  <a:cubicBezTo>
                    <a:pt x="321" y="17"/>
                    <a:pt x="321" y="17"/>
                    <a:pt x="321" y="17"/>
                  </a:cubicBezTo>
                  <a:cubicBezTo>
                    <a:pt x="321" y="17"/>
                    <a:pt x="321" y="17"/>
                    <a:pt x="321" y="17"/>
                  </a:cubicBezTo>
                  <a:close/>
                  <a:moveTo>
                    <a:pt x="315" y="13"/>
                  </a:moveTo>
                  <a:cubicBezTo>
                    <a:pt x="315" y="13"/>
                    <a:pt x="315" y="13"/>
                    <a:pt x="315" y="13"/>
                  </a:cubicBezTo>
                  <a:cubicBezTo>
                    <a:pt x="315" y="13"/>
                    <a:pt x="315" y="13"/>
                    <a:pt x="315" y="13"/>
                  </a:cubicBezTo>
                  <a:cubicBezTo>
                    <a:pt x="315" y="13"/>
                    <a:pt x="315" y="13"/>
                    <a:pt x="315" y="13"/>
                  </a:cubicBezTo>
                  <a:close/>
                  <a:moveTo>
                    <a:pt x="315" y="13"/>
                  </a:moveTo>
                  <a:cubicBezTo>
                    <a:pt x="315" y="13"/>
                    <a:pt x="315" y="13"/>
                    <a:pt x="315" y="13"/>
                  </a:cubicBezTo>
                  <a:cubicBezTo>
                    <a:pt x="315" y="13"/>
                    <a:pt x="314" y="13"/>
                    <a:pt x="314" y="13"/>
                  </a:cubicBezTo>
                  <a:cubicBezTo>
                    <a:pt x="314" y="12"/>
                    <a:pt x="314" y="12"/>
                    <a:pt x="313" y="12"/>
                  </a:cubicBezTo>
                  <a:cubicBezTo>
                    <a:pt x="314" y="12"/>
                    <a:pt x="314" y="12"/>
                    <a:pt x="314" y="12"/>
                  </a:cubicBezTo>
                  <a:cubicBezTo>
                    <a:pt x="314" y="13"/>
                    <a:pt x="315" y="13"/>
                    <a:pt x="315" y="13"/>
                  </a:cubicBezTo>
                  <a:cubicBezTo>
                    <a:pt x="315" y="13"/>
                    <a:pt x="315" y="13"/>
                    <a:pt x="315" y="13"/>
                  </a:cubicBezTo>
                  <a:close/>
                  <a:moveTo>
                    <a:pt x="315" y="117"/>
                  </a:moveTo>
                  <a:cubicBezTo>
                    <a:pt x="315" y="116"/>
                    <a:pt x="315" y="116"/>
                    <a:pt x="315" y="116"/>
                  </a:cubicBezTo>
                  <a:cubicBezTo>
                    <a:pt x="315" y="117"/>
                    <a:pt x="315" y="117"/>
                    <a:pt x="315" y="117"/>
                  </a:cubicBezTo>
                  <a:cubicBezTo>
                    <a:pt x="315" y="117"/>
                    <a:pt x="315" y="117"/>
                    <a:pt x="315" y="117"/>
                  </a:cubicBezTo>
                  <a:cubicBezTo>
                    <a:pt x="315" y="117"/>
                    <a:pt x="315" y="117"/>
                    <a:pt x="315" y="117"/>
                  </a:cubicBezTo>
                  <a:cubicBezTo>
                    <a:pt x="315" y="117"/>
                    <a:pt x="315" y="117"/>
                    <a:pt x="315" y="117"/>
                  </a:cubicBezTo>
                  <a:close/>
                  <a:moveTo>
                    <a:pt x="315" y="110"/>
                  </a:moveTo>
                  <a:cubicBezTo>
                    <a:pt x="315" y="110"/>
                    <a:pt x="315" y="110"/>
                    <a:pt x="315" y="110"/>
                  </a:cubicBezTo>
                  <a:cubicBezTo>
                    <a:pt x="315" y="110"/>
                    <a:pt x="315" y="110"/>
                    <a:pt x="315" y="110"/>
                  </a:cubicBezTo>
                  <a:cubicBezTo>
                    <a:pt x="315" y="110"/>
                    <a:pt x="315" y="110"/>
                    <a:pt x="315" y="110"/>
                  </a:cubicBezTo>
                  <a:close/>
                  <a:moveTo>
                    <a:pt x="329" y="79"/>
                  </a:moveTo>
                  <a:cubicBezTo>
                    <a:pt x="329" y="79"/>
                    <a:pt x="329" y="79"/>
                    <a:pt x="329" y="78"/>
                  </a:cubicBezTo>
                  <a:cubicBezTo>
                    <a:pt x="330" y="78"/>
                    <a:pt x="330" y="78"/>
                    <a:pt x="330" y="77"/>
                  </a:cubicBezTo>
                  <a:cubicBezTo>
                    <a:pt x="330" y="78"/>
                    <a:pt x="330" y="79"/>
                    <a:pt x="330" y="80"/>
                  </a:cubicBezTo>
                  <a:cubicBezTo>
                    <a:pt x="330" y="79"/>
                    <a:pt x="329" y="79"/>
                    <a:pt x="329" y="79"/>
                  </a:cubicBezTo>
                  <a:close/>
                  <a:moveTo>
                    <a:pt x="331" y="73"/>
                  </a:moveTo>
                  <a:cubicBezTo>
                    <a:pt x="331" y="72"/>
                    <a:pt x="331" y="72"/>
                    <a:pt x="331" y="72"/>
                  </a:cubicBezTo>
                  <a:cubicBezTo>
                    <a:pt x="331" y="72"/>
                    <a:pt x="331" y="72"/>
                    <a:pt x="331" y="72"/>
                  </a:cubicBezTo>
                  <a:cubicBezTo>
                    <a:pt x="331" y="73"/>
                    <a:pt x="331" y="73"/>
                    <a:pt x="331" y="74"/>
                  </a:cubicBezTo>
                  <a:cubicBezTo>
                    <a:pt x="331" y="74"/>
                    <a:pt x="331" y="74"/>
                    <a:pt x="331" y="73"/>
                  </a:cubicBezTo>
                  <a:close/>
                  <a:moveTo>
                    <a:pt x="334" y="36"/>
                  </a:moveTo>
                  <a:cubicBezTo>
                    <a:pt x="334" y="37"/>
                    <a:pt x="335" y="39"/>
                    <a:pt x="335" y="40"/>
                  </a:cubicBezTo>
                  <a:cubicBezTo>
                    <a:pt x="335" y="38"/>
                    <a:pt x="334" y="37"/>
                    <a:pt x="334" y="36"/>
                  </a:cubicBezTo>
                  <a:close/>
                  <a:moveTo>
                    <a:pt x="324" y="19"/>
                  </a:moveTo>
                  <a:cubicBezTo>
                    <a:pt x="324" y="19"/>
                    <a:pt x="324" y="19"/>
                    <a:pt x="324" y="19"/>
                  </a:cubicBezTo>
                  <a:cubicBezTo>
                    <a:pt x="324" y="19"/>
                    <a:pt x="324" y="19"/>
                    <a:pt x="324" y="19"/>
                  </a:cubicBezTo>
                  <a:cubicBezTo>
                    <a:pt x="324" y="19"/>
                    <a:pt x="324" y="19"/>
                    <a:pt x="324" y="19"/>
                  </a:cubicBezTo>
                  <a:close/>
                  <a:moveTo>
                    <a:pt x="324" y="19"/>
                  </a:moveTo>
                  <a:cubicBezTo>
                    <a:pt x="324" y="19"/>
                    <a:pt x="324" y="19"/>
                    <a:pt x="324" y="19"/>
                  </a:cubicBezTo>
                  <a:cubicBezTo>
                    <a:pt x="324" y="19"/>
                    <a:pt x="324" y="19"/>
                    <a:pt x="323" y="19"/>
                  </a:cubicBezTo>
                  <a:cubicBezTo>
                    <a:pt x="323" y="19"/>
                    <a:pt x="323" y="19"/>
                    <a:pt x="323" y="19"/>
                  </a:cubicBezTo>
                  <a:cubicBezTo>
                    <a:pt x="323" y="19"/>
                    <a:pt x="323" y="18"/>
                    <a:pt x="323" y="18"/>
                  </a:cubicBezTo>
                  <a:cubicBezTo>
                    <a:pt x="323" y="18"/>
                    <a:pt x="323" y="18"/>
                    <a:pt x="323" y="18"/>
                  </a:cubicBezTo>
                  <a:cubicBezTo>
                    <a:pt x="323" y="18"/>
                    <a:pt x="323" y="18"/>
                    <a:pt x="323" y="18"/>
                  </a:cubicBezTo>
                  <a:cubicBezTo>
                    <a:pt x="323" y="18"/>
                    <a:pt x="322" y="18"/>
                    <a:pt x="322" y="18"/>
                  </a:cubicBezTo>
                  <a:cubicBezTo>
                    <a:pt x="322" y="18"/>
                    <a:pt x="322" y="18"/>
                    <a:pt x="322" y="18"/>
                  </a:cubicBezTo>
                  <a:cubicBezTo>
                    <a:pt x="323" y="18"/>
                    <a:pt x="324" y="19"/>
                    <a:pt x="324" y="19"/>
                  </a:cubicBezTo>
                  <a:cubicBezTo>
                    <a:pt x="324" y="19"/>
                    <a:pt x="324" y="19"/>
                    <a:pt x="324" y="19"/>
                  </a:cubicBezTo>
                  <a:close/>
                  <a:moveTo>
                    <a:pt x="305" y="6"/>
                  </a:moveTo>
                  <a:cubicBezTo>
                    <a:pt x="306" y="6"/>
                    <a:pt x="307" y="6"/>
                    <a:pt x="308" y="6"/>
                  </a:cubicBezTo>
                  <a:cubicBezTo>
                    <a:pt x="307" y="6"/>
                    <a:pt x="306" y="6"/>
                    <a:pt x="305" y="6"/>
                  </a:cubicBezTo>
                  <a:close/>
                  <a:moveTo>
                    <a:pt x="330" y="78"/>
                  </a:moveTo>
                  <a:cubicBezTo>
                    <a:pt x="330" y="77"/>
                    <a:pt x="331" y="77"/>
                    <a:pt x="331" y="76"/>
                  </a:cubicBezTo>
                  <a:cubicBezTo>
                    <a:pt x="331" y="77"/>
                    <a:pt x="331" y="77"/>
                    <a:pt x="331" y="77"/>
                  </a:cubicBezTo>
                  <a:cubicBezTo>
                    <a:pt x="331" y="77"/>
                    <a:pt x="331" y="78"/>
                    <a:pt x="330" y="78"/>
                  </a:cubicBezTo>
                  <a:close/>
                  <a:moveTo>
                    <a:pt x="331" y="75"/>
                  </a:moveTo>
                  <a:cubicBezTo>
                    <a:pt x="332" y="75"/>
                    <a:pt x="332" y="75"/>
                    <a:pt x="332" y="74"/>
                  </a:cubicBezTo>
                  <a:cubicBezTo>
                    <a:pt x="332" y="75"/>
                    <a:pt x="332" y="75"/>
                    <a:pt x="332" y="76"/>
                  </a:cubicBezTo>
                  <a:cubicBezTo>
                    <a:pt x="332" y="77"/>
                    <a:pt x="332" y="77"/>
                    <a:pt x="332" y="78"/>
                  </a:cubicBezTo>
                  <a:cubicBezTo>
                    <a:pt x="332" y="77"/>
                    <a:pt x="331" y="77"/>
                    <a:pt x="331" y="76"/>
                  </a:cubicBezTo>
                  <a:cubicBezTo>
                    <a:pt x="331" y="76"/>
                    <a:pt x="331" y="76"/>
                    <a:pt x="331" y="75"/>
                  </a:cubicBezTo>
                  <a:close/>
                  <a:moveTo>
                    <a:pt x="333" y="75"/>
                  </a:moveTo>
                  <a:cubicBezTo>
                    <a:pt x="333" y="74"/>
                    <a:pt x="333" y="74"/>
                    <a:pt x="333" y="74"/>
                  </a:cubicBezTo>
                  <a:cubicBezTo>
                    <a:pt x="333" y="73"/>
                    <a:pt x="333" y="72"/>
                    <a:pt x="333" y="72"/>
                  </a:cubicBezTo>
                  <a:cubicBezTo>
                    <a:pt x="333" y="73"/>
                    <a:pt x="333" y="73"/>
                    <a:pt x="333" y="74"/>
                  </a:cubicBezTo>
                  <a:cubicBezTo>
                    <a:pt x="333" y="74"/>
                    <a:pt x="333" y="74"/>
                    <a:pt x="333" y="75"/>
                  </a:cubicBezTo>
                  <a:close/>
                  <a:moveTo>
                    <a:pt x="333" y="68"/>
                  </a:moveTo>
                  <a:cubicBezTo>
                    <a:pt x="333" y="68"/>
                    <a:pt x="333" y="68"/>
                    <a:pt x="333" y="68"/>
                  </a:cubicBezTo>
                  <a:cubicBezTo>
                    <a:pt x="333" y="68"/>
                    <a:pt x="333" y="68"/>
                    <a:pt x="333" y="68"/>
                  </a:cubicBezTo>
                  <a:cubicBezTo>
                    <a:pt x="333" y="68"/>
                    <a:pt x="333" y="67"/>
                    <a:pt x="333" y="67"/>
                  </a:cubicBezTo>
                  <a:cubicBezTo>
                    <a:pt x="333" y="67"/>
                    <a:pt x="333" y="68"/>
                    <a:pt x="333" y="68"/>
                  </a:cubicBezTo>
                  <a:cubicBezTo>
                    <a:pt x="333" y="68"/>
                    <a:pt x="333" y="68"/>
                    <a:pt x="333" y="68"/>
                  </a:cubicBezTo>
                  <a:close/>
                  <a:moveTo>
                    <a:pt x="334" y="59"/>
                  </a:moveTo>
                  <a:cubicBezTo>
                    <a:pt x="334" y="59"/>
                    <a:pt x="334" y="59"/>
                    <a:pt x="334" y="59"/>
                  </a:cubicBezTo>
                  <a:cubicBezTo>
                    <a:pt x="334" y="59"/>
                    <a:pt x="334" y="59"/>
                    <a:pt x="334" y="59"/>
                  </a:cubicBezTo>
                  <a:cubicBezTo>
                    <a:pt x="334" y="59"/>
                    <a:pt x="334" y="59"/>
                    <a:pt x="334" y="59"/>
                  </a:cubicBezTo>
                  <a:cubicBezTo>
                    <a:pt x="334" y="59"/>
                    <a:pt x="335" y="59"/>
                    <a:pt x="335" y="59"/>
                  </a:cubicBezTo>
                  <a:cubicBezTo>
                    <a:pt x="335" y="59"/>
                    <a:pt x="335" y="59"/>
                    <a:pt x="335" y="60"/>
                  </a:cubicBezTo>
                  <a:cubicBezTo>
                    <a:pt x="334" y="59"/>
                    <a:pt x="334" y="59"/>
                    <a:pt x="334" y="59"/>
                  </a:cubicBezTo>
                  <a:close/>
                  <a:moveTo>
                    <a:pt x="309" y="8"/>
                  </a:moveTo>
                  <a:cubicBezTo>
                    <a:pt x="310" y="8"/>
                    <a:pt x="311" y="9"/>
                    <a:pt x="312" y="9"/>
                  </a:cubicBezTo>
                  <a:cubicBezTo>
                    <a:pt x="312" y="9"/>
                    <a:pt x="312" y="9"/>
                    <a:pt x="312" y="9"/>
                  </a:cubicBezTo>
                  <a:cubicBezTo>
                    <a:pt x="311" y="9"/>
                    <a:pt x="311" y="9"/>
                    <a:pt x="311" y="9"/>
                  </a:cubicBezTo>
                  <a:cubicBezTo>
                    <a:pt x="310" y="9"/>
                    <a:pt x="309" y="8"/>
                    <a:pt x="309" y="8"/>
                  </a:cubicBezTo>
                  <a:cubicBezTo>
                    <a:pt x="308" y="8"/>
                    <a:pt x="308" y="8"/>
                    <a:pt x="308" y="8"/>
                  </a:cubicBezTo>
                  <a:cubicBezTo>
                    <a:pt x="307" y="8"/>
                    <a:pt x="307" y="8"/>
                    <a:pt x="307" y="8"/>
                  </a:cubicBezTo>
                  <a:cubicBezTo>
                    <a:pt x="307" y="8"/>
                    <a:pt x="307" y="8"/>
                    <a:pt x="307" y="8"/>
                  </a:cubicBezTo>
                  <a:cubicBezTo>
                    <a:pt x="308" y="8"/>
                    <a:pt x="308" y="8"/>
                    <a:pt x="309" y="8"/>
                  </a:cubicBezTo>
                  <a:close/>
                  <a:moveTo>
                    <a:pt x="308" y="6"/>
                  </a:moveTo>
                  <a:cubicBezTo>
                    <a:pt x="307" y="6"/>
                    <a:pt x="307" y="5"/>
                    <a:pt x="307" y="5"/>
                  </a:cubicBezTo>
                  <a:cubicBezTo>
                    <a:pt x="308" y="6"/>
                    <a:pt x="308" y="6"/>
                    <a:pt x="309" y="7"/>
                  </a:cubicBezTo>
                  <a:cubicBezTo>
                    <a:pt x="308" y="6"/>
                    <a:pt x="308" y="6"/>
                    <a:pt x="308" y="6"/>
                  </a:cubicBezTo>
                  <a:cubicBezTo>
                    <a:pt x="308" y="6"/>
                    <a:pt x="308" y="6"/>
                    <a:pt x="308" y="6"/>
                  </a:cubicBezTo>
                  <a:cubicBezTo>
                    <a:pt x="307" y="6"/>
                    <a:pt x="306" y="6"/>
                    <a:pt x="305" y="6"/>
                  </a:cubicBezTo>
                  <a:cubicBezTo>
                    <a:pt x="305" y="6"/>
                    <a:pt x="305" y="6"/>
                    <a:pt x="304" y="6"/>
                  </a:cubicBezTo>
                  <a:cubicBezTo>
                    <a:pt x="304" y="6"/>
                    <a:pt x="304" y="6"/>
                    <a:pt x="304" y="6"/>
                  </a:cubicBezTo>
                  <a:cubicBezTo>
                    <a:pt x="305" y="6"/>
                    <a:pt x="306" y="5"/>
                    <a:pt x="308"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912813" y="63785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990600" y="5662613"/>
              <a:ext cx="0" cy="476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2"/>
                    <a:pt x="0"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681038" y="61150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a:spLocks noEditPoints="1"/>
            </p:cNvSpPr>
            <p:nvPr/>
          </p:nvSpPr>
          <p:spPr bwMode="auto">
            <a:xfrm>
              <a:off x="525463" y="5059363"/>
              <a:ext cx="1036638" cy="1674812"/>
            </a:xfrm>
            <a:custGeom>
              <a:avLst/>
              <a:gdLst>
                <a:gd name="T0" fmla="*/ 305 w 446"/>
                <a:gd name="T1" fmla="*/ 104 h 719"/>
                <a:gd name="T2" fmla="*/ 304 w 446"/>
                <a:gd name="T3" fmla="*/ 106 h 719"/>
                <a:gd name="T4" fmla="*/ 320 w 446"/>
                <a:gd name="T5" fmla="*/ 85 h 719"/>
                <a:gd name="T6" fmla="*/ 323 w 446"/>
                <a:gd name="T7" fmla="*/ 81 h 719"/>
                <a:gd name="T8" fmla="*/ 325 w 446"/>
                <a:gd name="T9" fmla="*/ 78 h 719"/>
                <a:gd name="T10" fmla="*/ 327 w 446"/>
                <a:gd name="T11" fmla="*/ 78 h 719"/>
                <a:gd name="T12" fmla="*/ 329 w 446"/>
                <a:gd name="T13" fmla="*/ 78 h 719"/>
                <a:gd name="T14" fmla="*/ 329 w 446"/>
                <a:gd name="T15" fmla="*/ 84 h 719"/>
                <a:gd name="T16" fmla="*/ 336 w 446"/>
                <a:gd name="T17" fmla="*/ 65 h 719"/>
                <a:gd name="T18" fmla="*/ 337 w 446"/>
                <a:gd name="T19" fmla="*/ 31 h 719"/>
                <a:gd name="T20" fmla="*/ 263 w 446"/>
                <a:gd name="T21" fmla="*/ 21 h 719"/>
                <a:gd name="T22" fmla="*/ 250 w 446"/>
                <a:gd name="T23" fmla="*/ 41 h 719"/>
                <a:gd name="T24" fmla="*/ 246 w 446"/>
                <a:gd name="T25" fmla="*/ 51 h 719"/>
                <a:gd name="T26" fmla="*/ 243 w 446"/>
                <a:gd name="T27" fmla="*/ 57 h 719"/>
                <a:gd name="T28" fmla="*/ 240 w 446"/>
                <a:gd name="T29" fmla="*/ 68 h 719"/>
                <a:gd name="T30" fmla="*/ 242 w 446"/>
                <a:gd name="T31" fmla="*/ 72 h 719"/>
                <a:gd name="T32" fmla="*/ 243 w 446"/>
                <a:gd name="T33" fmla="*/ 71 h 719"/>
                <a:gd name="T34" fmla="*/ 123 w 446"/>
                <a:gd name="T35" fmla="*/ 179 h 719"/>
                <a:gd name="T36" fmla="*/ 71 w 446"/>
                <a:gd name="T37" fmla="*/ 396 h 719"/>
                <a:gd name="T38" fmla="*/ 15 w 446"/>
                <a:gd name="T39" fmla="*/ 633 h 719"/>
                <a:gd name="T40" fmla="*/ 53 w 446"/>
                <a:gd name="T41" fmla="*/ 649 h 719"/>
                <a:gd name="T42" fmla="*/ 118 w 446"/>
                <a:gd name="T43" fmla="*/ 472 h 719"/>
                <a:gd name="T44" fmla="*/ 173 w 446"/>
                <a:gd name="T45" fmla="*/ 594 h 719"/>
                <a:gd name="T46" fmla="*/ 239 w 446"/>
                <a:gd name="T47" fmla="*/ 655 h 719"/>
                <a:gd name="T48" fmla="*/ 216 w 446"/>
                <a:gd name="T49" fmla="*/ 500 h 719"/>
                <a:gd name="T50" fmla="*/ 182 w 446"/>
                <a:gd name="T51" fmla="*/ 274 h 719"/>
                <a:gd name="T52" fmla="*/ 233 w 446"/>
                <a:gd name="T53" fmla="*/ 229 h 719"/>
                <a:gd name="T54" fmla="*/ 299 w 446"/>
                <a:gd name="T55" fmla="*/ 287 h 719"/>
                <a:gd name="T56" fmla="*/ 311 w 446"/>
                <a:gd name="T57" fmla="*/ 288 h 719"/>
                <a:gd name="T58" fmla="*/ 320 w 446"/>
                <a:gd name="T59" fmla="*/ 286 h 719"/>
                <a:gd name="T60" fmla="*/ 274 w 446"/>
                <a:gd name="T61" fmla="*/ 206 h 719"/>
                <a:gd name="T62" fmla="*/ 296 w 446"/>
                <a:gd name="T63" fmla="*/ 204 h 719"/>
                <a:gd name="T64" fmla="*/ 412 w 446"/>
                <a:gd name="T65" fmla="*/ 258 h 719"/>
                <a:gd name="T66" fmla="*/ 406 w 446"/>
                <a:gd name="T67" fmla="*/ 269 h 719"/>
                <a:gd name="T68" fmla="*/ 414 w 446"/>
                <a:gd name="T69" fmla="*/ 281 h 719"/>
                <a:gd name="T70" fmla="*/ 443 w 446"/>
                <a:gd name="T71" fmla="*/ 283 h 719"/>
                <a:gd name="T72" fmla="*/ 304 w 446"/>
                <a:gd name="T73" fmla="*/ 105 h 719"/>
                <a:gd name="T74" fmla="*/ 336 w 446"/>
                <a:gd name="T75" fmla="*/ 48 h 719"/>
                <a:gd name="T76" fmla="*/ 330 w 446"/>
                <a:gd name="T77" fmla="*/ 75 h 719"/>
                <a:gd name="T78" fmla="*/ 332 w 446"/>
                <a:gd name="T79" fmla="*/ 62 h 719"/>
                <a:gd name="T80" fmla="*/ 314 w 446"/>
                <a:gd name="T81" fmla="*/ 93 h 719"/>
                <a:gd name="T82" fmla="*/ 306 w 446"/>
                <a:gd name="T83" fmla="*/ 104 h 719"/>
                <a:gd name="T84" fmla="*/ 333 w 446"/>
                <a:gd name="T85" fmla="*/ 60 h 719"/>
                <a:gd name="T86" fmla="*/ 333 w 446"/>
                <a:gd name="T87" fmla="*/ 72 h 719"/>
                <a:gd name="T88" fmla="*/ 330 w 446"/>
                <a:gd name="T89" fmla="*/ 77 h 719"/>
                <a:gd name="T90" fmla="*/ 336 w 446"/>
                <a:gd name="T91" fmla="*/ 57 h 719"/>
                <a:gd name="T92" fmla="*/ 337 w 446"/>
                <a:gd name="T93" fmla="*/ 46 h 719"/>
                <a:gd name="T94" fmla="*/ 244 w 446"/>
                <a:gd name="T95" fmla="*/ 73 h 719"/>
                <a:gd name="T96" fmla="*/ 245 w 446"/>
                <a:gd name="T97" fmla="*/ 72 h 719"/>
                <a:gd name="T98" fmla="*/ 245 w 446"/>
                <a:gd name="T99" fmla="*/ 75 h 719"/>
                <a:gd name="T100" fmla="*/ 251 w 446"/>
                <a:gd name="T101" fmla="*/ 59 h 719"/>
                <a:gd name="T102" fmla="*/ 248 w 446"/>
                <a:gd name="T103" fmla="*/ 62 h 719"/>
                <a:gd name="T104" fmla="*/ 250 w 446"/>
                <a:gd name="T105" fmla="*/ 61 h 719"/>
                <a:gd name="T106" fmla="*/ 250 w 446"/>
                <a:gd name="T107" fmla="*/ 51 h 719"/>
                <a:gd name="T108" fmla="*/ 245 w 446"/>
                <a:gd name="T109" fmla="*/ 67 h 719"/>
                <a:gd name="T110" fmla="*/ 249 w 446"/>
                <a:gd name="T111" fmla="*/ 72 h 719"/>
                <a:gd name="T112" fmla="*/ 245 w 446"/>
                <a:gd name="T113" fmla="*/ 68 h 719"/>
                <a:gd name="T114" fmla="*/ 253 w 446"/>
                <a:gd name="T115" fmla="*/ 65 h 719"/>
                <a:gd name="T116" fmla="*/ 250 w 446"/>
                <a:gd name="T117" fmla="*/ 73 h 719"/>
                <a:gd name="T118" fmla="*/ 254 w 446"/>
                <a:gd name="T119" fmla="*/ 62 h 719"/>
                <a:gd name="T120" fmla="*/ 243 w 446"/>
                <a:gd name="T121" fmla="*/ 7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719">
                  <a:moveTo>
                    <a:pt x="446" y="255"/>
                  </a:moveTo>
                  <a:cubicBezTo>
                    <a:pt x="444" y="252"/>
                    <a:pt x="441" y="244"/>
                    <a:pt x="441" y="242"/>
                  </a:cubicBezTo>
                  <a:cubicBezTo>
                    <a:pt x="440" y="240"/>
                    <a:pt x="429" y="227"/>
                    <a:pt x="428" y="224"/>
                  </a:cubicBezTo>
                  <a:cubicBezTo>
                    <a:pt x="427" y="222"/>
                    <a:pt x="418" y="217"/>
                    <a:pt x="413" y="217"/>
                  </a:cubicBezTo>
                  <a:cubicBezTo>
                    <a:pt x="395" y="209"/>
                    <a:pt x="363" y="201"/>
                    <a:pt x="344" y="188"/>
                  </a:cubicBezTo>
                  <a:cubicBezTo>
                    <a:pt x="337" y="179"/>
                    <a:pt x="322" y="161"/>
                    <a:pt x="318" y="157"/>
                  </a:cubicBezTo>
                  <a:cubicBezTo>
                    <a:pt x="312" y="150"/>
                    <a:pt x="310" y="148"/>
                    <a:pt x="310" y="148"/>
                  </a:cubicBezTo>
                  <a:cubicBezTo>
                    <a:pt x="310" y="148"/>
                    <a:pt x="303" y="129"/>
                    <a:pt x="292" y="115"/>
                  </a:cubicBezTo>
                  <a:cubicBezTo>
                    <a:pt x="293" y="112"/>
                    <a:pt x="298" y="110"/>
                    <a:pt x="302" y="107"/>
                  </a:cubicBezTo>
                  <a:cubicBezTo>
                    <a:pt x="302" y="107"/>
                    <a:pt x="302" y="107"/>
                    <a:pt x="303" y="106"/>
                  </a:cubicBezTo>
                  <a:cubicBezTo>
                    <a:pt x="303" y="106"/>
                    <a:pt x="304" y="105"/>
                    <a:pt x="304" y="105"/>
                  </a:cubicBezTo>
                  <a:cubicBezTo>
                    <a:pt x="304" y="105"/>
                    <a:pt x="305" y="105"/>
                    <a:pt x="305" y="104"/>
                  </a:cubicBezTo>
                  <a:cubicBezTo>
                    <a:pt x="304" y="105"/>
                    <a:pt x="304" y="106"/>
                    <a:pt x="303" y="107"/>
                  </a:cubicBezTo>
                  <a:cubicBezTo>
                    <a:pt x="303" y="107"/>
                    <a:pt x="303" y="108"/>
                    <a:pt x="302" y="108"/>
                  </a:cubicBezTo>
                  <a:cubicBezTo>
                    <a:pt x="302" y="109"/>
                    <a:pt x="302" y="110"/>
                    <a:pt x="302" y="110"/>
                  </a:cubicBezTo>
                  <a:cubicBezTo>
                    <a:pt x="301" y="111"/>
                    <a:pt x="301" y="112"/>
                    <a:pt x="300" y="113"/>
                  </a:cubicBezTo>
                  <a:cubicBezTo>
                    <a:pt x="300" y="114"/>
                    <a:pt x="299" y="114"/>
                    <a:pt x="298" y="115"/>
                  </a:cubicBezTo>
                  <a:cubicBezTo>
                    <a:pt x="298" y="116"/>
                    <a:pt x="297" y="116"/>
                    <a:pt x="297" y="116"/>
                  </a:cubicBezTo>
                  <a:cubicBezTo>
                    <a:pt x="297" y="116"/>
                    <a:pt x="298" y="116"/>
                    <a:pt x="299" y="115"/>
                  </a:cubicBezTo>
                  <a:cubicBezTo>
                    <a:pt x="299" y="114"/>
                    <a:pt x="300" y="114"/>
                    <a:pt x="300" y="113"/>
                  </a:cubicBezTo>
                  <a:cubicBezTo>
                    <a:pt x="301" y="112"/>
                    <a:pt x="301" y="111"/>
                    <a:pt x="302" y="110"/>
                  </a:cubicBezTo>
                  <a:cubicBezTo>
                    <a:pt x="302" y="110"/>
                    <a:pt x="302" y="109"/>
                    <a:pt x="303" y="109"/>
                  </a:cubicBezTo>
                  <a:cubicBezTo>
                    <a:pt x="303" y="108"/>
                    <a:pt x="303" y="108"/>
                    <a:pt x="304" y="107"/>
                  </a:cubicBezTo>
                  <a:cubicBezTo>
                    <a:pt x="304" y="107"/>
                    <a:pt x="304" y="107"/>
                    <a:pt x="304" y="106"/>
                  </a:cubicBezTo>
                  <a:cubicBezTo>
                    <a:pt x="304" y="106"/>
                    <a:pt x="304" y="106"/>
                    <a:pt x="305" y="106"/>
                  </a:cubicBezTo>
                  <a:cubicBezTo>
                    <a:pt x="305" y="106"/>
                    <a:pt x="306" y="106"/>
                    <a:pt x="306" y="106"/>
                  </a:cubicBezTo>
                  <a:cubicBezTo>
                    <a:pt x="307" y="105"/>
                    <a:pt x="309" y="104"/>
                    <a:pt x="310" y="102"/>
                  </a:cubicBezTo>
                  <a:cubicBezTo>
                    <a:pt x="311" y="100"/>
                    <a:pt x="313" y="98"/>
                    <a:pt x="314" y="96"/>
                  </a:cubicBezTo>
                  <a:cubicBezTo>
                    <a:pt x="315" y="95"/>
                    <a:pt x="316" y="93"/>
                    <a:pt x="317" y="92"/>
                  </a:cubicBezTo>
                  <a:cubicBezTo>
                    <a:pt x="316" y="94"/>
                    <a:pt x="315" y="95"/>
                    <a:pt x="314" y="96"/>
                  </a:cubicBezTo>
                  <a:cubicBezTo>
                    <a:pt x="314" y="98"/>
                    <a:pt x="313" y="99"/>
                    <a:pt x="313" y="99"/>
                  </a:cubicBezTo>
                  <a:cubicBezTo>
                    <a:pt x="313" y="99"/>
                    <a:pt x="314" y="98"/>
                    <a:pt x="315" y="96"/>
                  </a:cubicBezTo>
                  <a:cubicBezTo>
                    <a:pt x="315" y="95"/>
                    <a:pt x="317" y="93"/>
                    <a:pt x="318" y="90"/>
                  </a:cubicBezTo>
                  <a:cubicBezTo>
                    <a:pt x="318" y="90"/>
                    <a:pt x="318" y="90"/>
                    <a:pt x="318" y="89"/>
                  </a:cubicBezTo>
                  <a:cubicBezTo>
                    <a:pt x="318" y="89"/>
                    <a:pt x="319" y="88"/>
                    <a:pt x="319" y="88"/>
                  </a:cubicBezTo>
                  <a:cubicBezTo>
                    <a:pt x="319" y="87"/>
                    <a:pt x="320" y="86"/>
                    <a:pt x="320" y="85"/>
                  </a:cubicBezTo>
                  <a:cubicBezTo>
                    <a:pt x="320" y="86"/>
                    <a:pt x="320" y="87"/>
                    <a:pt x="320" y="88"/>
                  </a:cubicBezTo>
                  <a:cubicBezTo>
                    <a:pt x="318" y="91"/>
                    <a:pt x="317" y="93"/>
                    <a:pt x="316" y="94"/>
                  </a:cubicBezTo>
                  <a:cubicBezTo>
                    <a:pt x="316" y="95"/>
                    <a:pt x="316" y="95"/>
                    <a:pt x="316" y="95"/>
                  </a:cubicBezTo>
                  <a:cubicBezTo>
                    <a:pt x="315" y="96"/>
                    <a:pt x="315" y="96"/>
                    <a:pt x="315" y="96"/>
                  </a:cubicBezTo>
                  <a:cubicBezTo>
                    <a:pt x="315" y="96"/>
                    <a:pt x="315" y="97"/>
                    <a:pt x="315" y="97"/>
                  </a:cubicBezTo>
                  <a:cubicBezTo>
                    <a:pt x="315" y="97"/>
                    <a:pt x="315" y="96"/>
                    <a:pt x="315" y="96"/>
                  </a:cubicBezTo>
                  <a:cubicBezTo>
                    <a:pt x="315" y="96"/>
                    <a:pt x="315" y="96"/>
                    <a:pt x="316" y="95"/>
                  </a:cubicBezTo>
                  <a:cubicBezTo>
                    <a:pt x="316" y="95"/>
                    <a:pt x="316" y="95"/>
                    <a:pt x="316" y="94"/>
                  </a:cubicBezTo>
                  <a:cubicBezTo>
                    <a:pt x="317" y="93"/>
                    <a:pt x="319" y="91"/>
                    <a:pt x="320" y="88"/>
                  </a:cubicBezTo>
                  <a:cubicBezTo>
                    <a:pt x="320" y="87"/>
                    <a:pt x="321" y="85"/>
                    <a:pt x="322" y="83"/>
                  </a:cubicBezTo>
                  <a:cubicBezTo>
                    <a:pt x="322" y="83"/>
                    <a:pt x="322" y="83"/>
                    <a:pt x="322" y="83"/>
                  </a:cubicBezTo>
                  <a:cubicBezTo>
                    <a:pt x="322" y="82"/>
                    <a:pt x="323" y="82"/>
                    <a:pt x="323" y="81"/>
                  </a:cubicBezTo>
                  <a:cubicBezTo>
                    <a:pt x="323" y="81"/>
                    <a:pt x="323" y="82"/>
                    <a:pt x="323" y="82"/>
                  </a:cubicBezTo>
                  <a:cubicBezTo>
                    <a:pt x="322" y="85"/>
                    <a:pt x="321" y="89"/>
                    <a:pt x="320" y="91"/>
                  </a:cubicBezTo>
                  <a:cubicBezTo>
                    <a:pt x="319" y="94"/>
                    <a:pt x="318" y="97"/>
                    <a:pt x="317" y="99"/>
                  </a:cubicBezTo>
                  <a:cubicBezTo>
                    <a:pt x="316" y="101"/>
                    <a:pt x="314" y="103"/>
                    <a:pt x="313" y="104"/>
                  </a:cubicBezTo>
                  <a:cubicBezTo>
                    <a:pt x="313" y="105"/>
                    <a:pt x="313" y="105"/>
                    <a:pt x="312" y="105"/>
                  </a:cubicBezTo>
                  <a:cubicBezTo>
                    <a:pt x="312" y="106"/>
                    <a:pt x="312" y="106"/>
                    <a:pt x="312" y="106"/>
                  </a:cubicBezTo>
                  <a:cubicBezTo>
                    <a:pt x="312" y="106"/>
                    <a:pt x="312" y="106"/>
                    <a:pt x="312" y="105"/>
                  </a:cubicBezTo>
                  <a:cubicBezTo>
                    <a:pt x="313" y="105"/>
                    <a:pt x="313" y="105"/>
                    <a:pt x="314" y="104"/>
                  </a:cubicBezTo>
                  <a:cubicBezTo>
                    <a:pt x="315" y="103"/>
                    <a:pt x="316" y="101"/>
                    <a:pt x="317" y="99"/>
                  </a:cubicBezTo>
                  <a:cubicBezTo>
                    <a:pt x="319" y="97"/>
                    <a:pt x="320" y="95"/>
                    <a:pt x="321" y="92"/>
                  </a:cubicBezTo>
                  <a:cubicBezTo>
                    <a:pt x="322" y="89"/>
                    <a:pt x="323" y="85"/>
                    <a:pt x="324" y="82"/>
                  </a:cubicBezTo>
                  <a:cubicBezTo>
                    <a:pt x="324" y="81"/>
                    <a:pt x="324" y="80"/>
                    <a:pt x="325" y="78"/>
                  </a:cubicBezTo>
                  <a:cubicBezTo>
                    <a:pt x="325" y="78"/>
                    <a:pt x="325" y="78"/>
                    <a:pt x="325" y="78"/>
                  </a:cubicBezTo>
                  <a:cubicBezTo>
                    <a:pt x="325" y="77"/>
                    <a:pt x="326" y="75"/>
                    <a:pt x="327" y="73"/>
                  </a:cubicBezTo>
                  <a:cubicBezTo>
                    <a:pt x="327" y="72"/>
                    <a:pt x="328" y="71"/>
                    <a:pt x="328" y="71"/>
                  </a:cubicBezTo>
                  <a:cubicBezTo>
                    <a:pt x="328" y="70"/>
                    <a:pt x="328" y="69"/>
                    <a:pt x="329" y="68"/>
                  </a:cubicBezTo>
                  <a:cubicBezTo>
                    <a:pt x="329" y="68"/>
                    <a:pt x="329" y="67"/>
                    <a:pt x="329" y="67"/>
                  </a:cubicBezTo>
                  <a:cubicBezTo>
                    <a:pt x="329" y="67"/>
                    <a:pt x="329" y="67"/>
                    <a:pt x="330" y="67"/>
                  </a:cubicBezTo>
                  <a:cubicBezTo>
                    <a:pt x="330" y="67"/>
                    <a:pt x="329" y="67"/>
                    <a:pt x="329" y="67"/>
                  </a:cubicBezTo>
                  <a:cubicBezTo>
                    <a:pt x="329" y="68"/>
                    <a:pt x="329" y="70"/>
                    <a:pt x="329" y="71"/>
                  </a:cubicBezTo>
                  <a:cubicBezTo>
                    <a:pt x="329" y="72"/>
                    <a:pt x="329" y="73"/>
                    <a:pt x="328" y="74"/>
                  </a:cubicBezTo>
                  <a:cubicBezTo>
                    <a:pt x="328" y="75"/>
                    <a:pt x="328" y="75"/>
                    <a:pt x="327" y="76"/>
                  </a:cubicBezTo>
                  <a:cubicBezTo>
                    <a:pt x="327" y="77"/>
                    <a:pt x="327" y="77"/>
                    <a:pt x="327" y="78"/>
                  </a:cubicBezTo>
                  <a:cubicBezTo>
                    <a:pt x="327" y="78"/>
                    <a:pt x="327" y="78"/>
                    <a:pt x="327" y="78"/>
                  </a:cubicBezTo>
                  <a:cubicBezTo>
                    <a:pt x="327" y="78"/>
                    <a:pt x="327" y="78"/>
                    <a:pt x="327" y="78"/>
                  </a:cubicBezTo>
                  <a:cubicBezTo>
                    <a:pt x="327" y="77"/>
                    <a:pt x="327" y="77"/>
                    <a:pt x="327" y="76"/>
                  </a:cubicBezTo>
                  <a:cubicBezTo>
                    <a:pt x="328" y="76"/>
                    <a:pt x="328" y="75"/>
                    <a:pt x="328" y="74"/>
                  </a:cubicBezTo>
                  <a:cubicBezTo>
                    <a:pt x="329" y="73"/>
                    <a:pt x="329" y="72"/>
                    <a:pt x="329" y="71"/>
                  </a:cubicBezTo>
                  <a:cubicBezTo>
                    <a:pt x="329" y="72"/>
                    <a:pt x="329" y="74"/>
                    <a:pt x="329" y="75"/>
                  </a:cubicBezTo>
                  <a:cubicBezTo>
                    <a:pt x="329" y="76"/>
                    <a:pt x="329" y="77"/>
                    <a:pt x="329" y="78"/>
                  </a:cubicBezTo>
                  <a:cubicBezTo>
                    <a:pt x="329" y="78"/>
                    <a:pt x="329" y="78"/>
                    <a:pt x="329" y="78"/>
                  </a:cubicBezTo>
                  <a:cubicBezTo>
                    <a:pt x="329" y="78"/>
                    <a:pt x="328" y="78"/>
                    <a:pt x="328" y="78"/>
                  </a:cubicBezTo>
                  <a:cubicBezTo>
                    <a:pt x="328" y="78"/>
                    <a:pt x="328" y="78"/>
                    <a:pt x="328" y="78"/>
                  </a:cubicBezTo>
                  <a:cubicBezTo>
                    <a:pt x="328" y="78"/>
                    <a:pt x="328" y="78"/>
                    <a:pt x="328" y="78"/>
                  </a:cubicBezTo>
                  <a:cubicBezTo>
                    <a:pt x="328" y="78"/>
                    <a:pt x="329" y="78"/>
                    <a:pt x="329" y="78"/>
                  </a:cubicBezTo>
                  <a:cubicBezTo>
                    <a:pt x="329" y="78"/>
                    <a:pt x="329" y="78"/>
                    <a:pt x="329" y="78"/>
                  </a:cubicBezTo>
                  <a:cubicBezTo>
                    <a:pt x="329" y="78"/>
                    <a:pt x="329" y="78"/>
                    <a:pt x="329" y="78"/>
                  </a:cubicBezTo>
                  <a:cubicBezTo>
                    <a:pt x="328" y="80"/>
                    <a:pt x="327" y="81"/>
                    <a:pt x="326" y="82"/>
                  </a:cubicBezTo>
                  <a:cubicBezTo>
                    <a:pt x="325" y="83"/>
                    <a:pt x="325" y="84"/>
                    <a:pt x="325" y="84"/>
                  </a:cubicBezTo>
                  <a:cubicBezTo>
                    <a:pt x="325" y="84"/>
                    <a:pt x="325" y="83"/>
                    <a:pt x="326" y="82"/>
                  </a:cubicBezTo>
                  <a:cubicBezTo>
                    <a:pt x="327" y="81"/>
                    <a:pt x="328" y="80"/>
                    <a:pt x="329" y="79"/>
                  </a:cubicBezTo>
                  <a:cubicBezTo>
                    <a:pt x="329" y="81"/>
                    <a:pt x="329" y="82"/>
                    <a:pt x="328" y="84"/>
                  </a:cubicBezTo>
                  <a:cubicBezTo>
                    <a:pt x="328" y="87"/>
                    <a:pt x="328" y="89"/>
                    <a:pt x="327" y="90"/>
                  </a:cubicBezTo>
                  <a:cubicBezTo>
                    <a:pt x="327" y="91"/>
                    <a:pt x="327" y="92"/>
                    <a:pt x="326" y="92"/>
                  </a:cubicBezTo>
                  <a:cubicBezTo>
                    <a:pt x="326" y="92"/>
                    <a:pt x="326" y="93"/>
                    <a:pt x="326" y="93"/>
                  </a:cubicBezTo>
                  <a:cubicBezTo>
                    <a:pt x="326" y="93"/>
                    <a:pt x="326" y="92"/>
                    <a:pt x="326" y="92"/>
                  </a:cubicBezTo>
                  <a:cubicBezTo>
                    <a:pt x="327" y="92"/>
                    <a:pt x="327" y="91"/>
                    <a:pt x="327" y="90"/>
                  </a:cubicBezTo>
                  <a:cubicBezTo>
                    <a:pt x="328" y="89"/>
                    <a:pt x="328" y="87"/>
                    <a:pt x="329" y="84"/>
                  </a:cubicBezTo>
                  <a:cubicBezTo>
                    <a:pt x="329" y="82"/>
                    <a:pt x="329" y="80"/>
                    <a:pt x="329" y="77"/>
                  </a:cubicBezTo>
                  <a:cubicBezTo>
                    <a:pt x="329" y="77"/>
                    <a:pt x="329" y="77"/>
                    <a:pt x="330" y="77"/>
                  </a:cubicBezTo>
                  <a:cubicBezTo>
                    <a:pt x="330" y="77"/>
                    <a:pt x="330" y="77"/>
                    <a:pt x="330" y="77"/>
                  </a:cubicBezTo>
                  <a:cubicBezTo>
                    <a:pt x="331" y="76"/>
                    <a:pt x="331" y="76"/>
                    <a:pt x="332" y="75"/>
                  </a:cubicBezTo>
                  <a:cubicBezTo>
                    <a:pt x="332" y="75"/>
                    <a:pt x="333" y="75"/>
                    <a:pt x="333" y="74"/>
                  </a:cubicBezTo>
                  <a:cubicBezTo>
                    <a:pt x="333" y="75"/>
                    <a:pt x="332" y="76"/>
                    <a:pt x="332" y="77"/>
                  </a:cubicBezTo>
                  <a:cubicBezTo>
                    <a:pt x="332" y="78"/>
                    <a:pt x="331" y="78"/>
                    <a:pt x="331" y="78"/>
                  </a:cubicBezTo>
                  <a:cubicBezTo>
                    <a:pt x="331" y="78"/>
                    <a:pt x="332" y="78"/>
                    <a:pt x="332" y="77"/>
                  </a:cubicBezTo>
                  <a:cubicBezTo>
                    <a:pt x="332" y="76"/>
                    <a:pt x="333" y="75"/>
                    <a:pt x="333" y="74"/>
                  </a:cubicBezTo>
                  <a:cubicBezTo>
                    <a:pt x="334" y="74"/>
                    <a:pt x="334" y="73"/>
                    <a:pt x="334" y="73"/>
                  </a:cubicBezTo>
                  <a:cubicBezTo>
                    <a:pt x="335" y="72"/>
                    <a:pt x="335" y="70"/>
                    <a:pt x="336" y="69"/>
                  </a:cubicBezTo>
                  <a:cubicBezTo>
                    <a:pt x="336" y="68"/>
                    <a:pt x="336" y="66"/>
                    <a:pt x="336" y="65"/>
                  </a:cubicBezTo>
                  <a:cubicBezTo>
                    <a:pt x="336" y="64"/>
                    <a:pt x="336" y="63"/>
                    <a:pt x="336" y="62"/>
                  </a:cubicBezTo>
                  <a:cubicBezTo>
                    <a:pt x="337" y="61"/>
                    <a:pt x="337" y="60"/>
                    <a:pt x="337" y="59"/>
                  </a:cubicBezTo>
                  <a:cubicBezTo>
                    <a:pt x="337" y="58"/>
                    <a:pt x="337" y="58"/>
                    <a:pt x="337" y="58"/>
                  </a:cubicBezTo>
                  <a:cubicBezTo>
                    <a:pt x="338" y="57"/>
                    <a:pt x="337" y="55"/>
                    <a:pt x="338" y="54"/>
                  </a:cubicBezTo>
                  <a:cubicBezTo>
                    <a:pt x="338" y="53"/>
                    <a:pt x="338" y="52"/>
                    <a:pt x="338" y="51"/>
                  </a:cubicBezTo>
                  <a:cubicBezTo>
                    <a:pt x="338" y="50"/>
                    <a:pt x="338" y="49"/>
                    <a:pt x="338" y="48"/>
                  </a:cubicBezTo>
                  <a:cubicBezTo>
                    <a:pt x="338" y="48"/>
                    <a:pt x="338" y="48"/>
                    <a:pt x="338" y="48"/>
                  </a:cubicBezTo>
                  <a:cubicBezTo>
                    <a:pt x="338" y="47"/>
                    <a:pt x="338" y="47"/>
                    <a:pt x="338" y="47"/>
                  </a:cubicBezTo>
                  <a:cubicBezTo>
                    <a:pt x="338" y="46"/>
                    <a:pt x="338" y="46"/>
                    <a:pt x="338" y="45"/>
                  </a:cubicBezTo>
                  <a:cubicBezTo>
                    <a:pt x="338" y="43"/>
                    <a:pt x="339" y="41"/>
                    <a:pt x="338" y="39"/>
                  </a:cubicBezTo>
                  <a:cubicBezTo>
                    <a:pt x="338" y="37"/>
                    <a:pt x="338" y="35"/>
                    <a:pt x="338" y="34"/>
                  </a:cubicBezTo>
                  <a:cubicBezTo>
                    <a:pt x="338" y="33"/>
                    <a:pt x="337" y="32"/>
                    <a:pt x="337" y="31"/>
                  </a:cubicBezTo>
                  <a:cubicBezTo>
                    <a:pt x="337" y="30"/>
                    <a:pt x="337" y="29"/>
                    <a:pt x="336" y="28"/>
                  </a:cubicBezTo>
                  <a:cubicBezTo>
                    <a:pt x="336" y="28"/>
                    <a:pt x="336" y="28"/>
                    <a:pt x="336" y="27"/>
                  </a:cubicBezTo>
                  <a:cubicBezTo>
                    <a:pt x="336" y="26"/>
                    <a:pt x="336" y="26"/>
                    <a:pt x="335" y="25"/>
                  </a:cubicBezTo>
                  <a:cubicBezTo>
                    <a:pt x="335" y="25"/>
                    <a:pt x="335" y="24"/>
                    <a:pt x="335" y="24"/>
                  </a:cubicBezTo>
                  <a:cubicBezTo>
                    <a:pt x="335" y="23"/>
                    <a:pt x="335" y="23"/>
                    <a:pt x="335" y="22"/>
                  </a:cubicBezTo>
                  <a:cubicBezTo>
                    <a:pt x="334" y="22"/>
                    <a:pt x="334" y="22"/>
                    <a:pt x="334" y="22"/>
                  </a:cubicBezTo>
                  <a:cubicBezTo>
                    <a:pt x="334" y="22"/>
                    <a:pt x="334" y="21"/>
                    <a:pt x="333" y="21"/>
                  </a:cubicBezTo>
                  <a:cubicBezTo>
                    <a:pt x="333" y="20"/>
                    <a:pt x="332" y="20"/>
                    <a:pt x="332" y="21"/>
                  </a:cubicBezTo>
                  <a:cubicBezTo>
                    <a:pt x="327" y="14"/>
                    <a:pt x="320" y="7"/>
                    <a:pt x="311" y="4"/>
                  </a:cubicBezTo>
                  <a:cubicBezTo>
                    <a:pt x="298" y="0"/>
                    <a:pt x="280" y="3"/>
                    <a:pt x="273" y="8"/>
                  </a:cubicBezTo>
                  <a:cubicBezTo>
                    <a:pt x="271" y="10"/>
                    <a:pt x="267" y="15"/>
                    <a:pt x="263" y="21"/>
                  </a:cubicBezTo>
                  <a:cubicBezTo>
                    <a:pt x="263" y="21"/>
                    <a:pt x="263" y="21"/>
                    <a:pt x="263" y="21"/>
                  </a:cubicBezTo>
                  <a:cubicBezTo>
                    <a:pt x="262" y="22"/>
                    <a:pt x="261" y="23"/>
                    <a:pt x="261" y="24"/>
                  </a:cubicBezTo>
                  <a:cubicBezTo>
                    <a:pt x="261" y="24"/>
                    <a:pt x="261" y="24"/>
                    <a:pt x="261" y="25"/>
                  </a:cubicBezTo>
                  <a:cubicBezTo>
                    <a:pt x="260" y="26"/>
                    <a:pt x="259" y="27"/>
                    <a:pt x="258" y="29"/>
                  </a:cubicBezTo>
                  <a:cubicBezTo>
                    <a:pt x="257" y="30"/>
                    <a:pt x="255" y="32"/>
                    <a:pt x="254" y="34"/>
                  </a:cubicBezTo>
                  <a:cubicBezTo>
                    <a:pt x="253" y="35"/>
                    <a:pt x="253" y="37"/>
                    <a:pt x="252" y="38"/>
                  </a:cubicBezTo>
                  <a:cubicBezTo>
                    <a:pt x="251" y="39"/>
                    <a:pt x="251" y="40"/>
                    <a:pt x="250" y="41"/>
                  </a:cubicBezTo>
                  <a:cubicBezTo>
                    <a:pt x="249" y="43"/>
                    <a:pt x="248" y="44"/>
                    <a:pt x="248" y="46"/>
                  </a:cubicBezTo>
                  <a:cubicBezTo>
                    <a:pt x="247" y="46"/>
                    <a:pt x="247" y="47"/>
                    <a:pt x="247" y="47"/>
                  </a:cubicBezTo>
                  <a:cubicBezTo>
                    <a:pt x="246" y="47"/>
                    <a:pt x="246" y="47"/>
                    <a:pt x="246" y="47"/>
                  </a:cubicBezTo>
                  <a:cubicBezTo>
                    <a:pt x="246" y="47"/>
                    <a:pt x="246" y="47"/>
                    <a:pt x="247" y="47"/>
                  </a:cubicBezTo>
                  <a:cubicBezTo>
                    <a:pt x="247" y="47"/>
                    <a:pt x="247" y="46"/>
                    <a:pt x="248" y="46"/>
                  </a:cubicBezTo>
                  <a:cubicBezTo>
                    <a:pt x="248" y="44"/>
                    <a:pt x="249" y="43"/>
                    <a:pt x="250" y="41"/>
                  </a:cubicBezTo>
                  <a:cubicBezTo>
                    <a:pt x="251" y="40"/>
                    <a:pt x="252" y="39"/>
                    <a:pt x="252" y="38"/>
                  </a:cubicBezTo>
                  <a:cubicBezTo>
                    <a:pt x="253" y="37"/>
                    <a:pt x="254" y="36"/>
                    <a:pt x="255" y="35"/>
                  </a:cubicBezTo>
                  <a:cubicBezTo>
                    <a:pt x="255" y="34"/>
                    <a:pt x="255" y="34"/>
                    <a:pt x="255" y="34"/>
                  </a:cubicBezTo>
                  <a:cubicBezTo>
                    <a:pt x="254" y="36"/>
                    <a:pt x="253" y="38"/>
                    <a:pt x="253" y="40"/>
                  </a:cubicBezTo>
                  <a:cubicBezTo>
                    <a:pt x="253" y="40"/>
                    <a:pt x="252" y="40"/>
                    <a:pt x="252" y="40"/>
                  </a:cubicBezTo>
                  <a:cubicBezTo>
                    <a:pt x="252" y="42"/>
                    <a:pt x="251" y="43"/>
                    <a:pt x="250" y="45"/>
                  </a:cubicBezTo>
                  <a:cubicBezTo>
                    <a:pt x="249" y="46"/>
                    <a:pt x="248" y="47"/>
                    <a:pt x="248" y="48"/>
                  </a:cubicBezTo>
                  <a:cubicBezTo>
                    <a:pt x="247" y="50"/>
                    <a:pt x="247" y="51"/>
                    <a:pt x="246" y="51"/>
                  </a:cubicBezTo>
                  <a:cubicBezTo>
                    <a:pt x="246" y="52"/>
                    <a:pt x="246" y="52"/>
                    <a:pt x="246" y="52"/>
                  </a:cubicBezTo>
                  <a:cubicBezTo>
                    <a:pt x="246" y="52"/>
                    <a:pt x="246" y="52"/>
                    <a:pt x="246" y="52"/>
                  </a:cubicBezTo>
                  <a:cubicBezTo>
                    <a:pt x="246" y="52"/>
                    <a:pt x="246" y="52"/>
                    <a:pt x="246" y="52"/>
                  </a:cubicBezTo>
                  <a:cubicBezTo>
                    <a:pt x="246" y="52"/>
                    <a:pt x="246" y="52"/>
                    <a:pt x="246" y="51"/>
                  </a:cubicBezTo>
                  <a:cubicBezTo>
                    <a:pt x="247" y="51"/>
                    <a:pt x="247" y="50"/>
                    <a:pt x="248" y="49"/>
                  </a:cubicBezTo>
                  <a:cubicBezTo>
                    <a:pt x="248" y="48"/>
                    <a:pt x="249" y="47"/>
                    <a:pt x="250" y="46"/>
                  </a:cubicBezTo>
                  <a:cubicBezTo>
                    <a:pt x="250" y="47"/>
                    <a:pt x="249" y="47"/>
                    <a:pt x="249" y="48"/>
                  </a:cubicBezTo>
                  <a:cubicBezTo>
                    <a:pt x="248" y="49"/>
                    <a:pt x="248" y="50"/>
                    <a:pt x="247" y="51"/>
                  </a:cubicBezTo>
                  <a:cubicBezTo>
                    <a:pt x="247" y="51"/>
                    <a:pt x="247" y="52"/>
                    <a:pt x="247" y="52"/>
                  </a:cubicBezTo>
                  <a:cubicBezTo>
                    <a:pt x="246" y="53"/>
                    <a:pt x="246" y="53"/>
                    <a:pt x="246" y="54"/>
                  </a:cubicBezTo>
                  <a:cubicBezTo>
                    <a:pt x="245" y="54"/>
                    <a:pt x="245" y="55"/>
                    <a:pt x="244" y="55"/>
                  </a:cubicBezTo>
                  <a:cubicBezTo>
                    <a:pt x="244" y="56"/>
                    <a:pt x="243" y="57"/>
                    <a:pt x="243" y="57"/>
                  </a:cubicBezTo>
                  <a:cubicBezTo>
                    <a:pt x="242" y="57"/>
                    <a:pt x="242" y="58"/>
                    <a:pt x="242" y="58"/>
                  </a:cubicBezTo>
                  <a:cubicBezTo>
                    <a:pt x="241" y="58"/>
                    <a:pt x="241" y="58"/>
                    <a:pt x="240" y="58"/>
                  </a:cubicBezTo>
                  <a:cubicBezTo>
                    <a:pt x="241" y="58"/>
                    <a:pt x="241" y="58"/>
                    <a:pt x="242" y="58"/>
                  </a:cubicBezTo>
                  <a:cubicBezTo>
                    <a:pt x="242" y="58"/>
                    <a:pt x="242" y="57"/>
                    <a:pt x="243" y="57"/>
                  </a:cubicBezTo>
                  <a:cubicBezTo>
                    <a:pt x="243" y="57"/>
                    <a:pt x="244" y="56"/>
                    <a:pt x="244" y="56"/>
                  </a:cubicBezTo>
                  <a:cubicBezTo>
                    <a:pt x="245" y="55"/>
                    <a:pt x="245" y="54"/>
                    <a:pt x="246" y="54"/>
                  </a:cubicBezTo>
                  <a:cubicBezTo>
                    <a:pt x="246" y="54"/>
                    <a:pt x="246" y="54"/>
                    <a:pt x="246" y="54"/>
                  </a:cubicBezTo>
                  <a:cubicBezTo>
                    <a:pt x="245" y="55"/>
                    <a:pt x="245" y="56"/>
                    <a:pt x="244" y="58"/>
                  </a:cubicBezTo>
                  <a:cubicBezTo>
                    <a:pt x="244" y="59"/>
                    <a:pt x="243" y="60"/>
                    <a:pt x="243" y="61"/>
                  </a:cubicBezTo>
                  <a:cubicBezTo>
                    <a:pt x="242" y="62"/>
                    <a:pt x="242" y="63"/>
                    <a:pt x="242" y="64"/>
                  </a:cubicBezTo>
                  <a:cubicBezTo>
                    <a:pt x="241" y="65"/>
                    <a:pt x="241" y="66"/>
                    <a:pt x="241" y="66"/>
                  </a:cubicBezTo>
                  <a:cubicBezTo>
                    <a:pt x="240" y="67"/>
                    <a:pt x="240" y="68"/>
                    <a:pt x="240" y="68"/>
                  </a:cubicBezTo>
                  <a:cubicBezTo>
                    <a:pt x="240" y="69"/>
                    <a:pt x="240" y="69"/>
                    <a:pt x="240" y="69"/>
                  </a:cubicBezTo>
                  <a:cubicBezTo>
                    <a:pt x="240" y="70"/>
                    <a:pt x="240" y="70"/>
                    <a:pt x="240" y="70"/>
                  </a:cubicBezTo>
                  <a:cubicBezTo>
                    <a:pt x="240" y="70"/>
                    <a:pt x="240" y="70"/>
                    <a:pt x="240" y="69"/>
                  </a:cubicBezTo>
                  <a:cubicBezTo>
                    <a:pt x="240" y="69"/>
                    <a:pt x="240" y="69"/>
                    <a:pt x="240" y="68"/>
                  </a:cubicBezTo>
                  <a:cubicBezTo>
                    <a:pt x="240" y="68"/>
                    <a:pt x="240" y="67"/>
                    <a:pt x="241" y="66"/>
                  </a:cubicBezTo>
                  <a:cubicBezTo>
                    <a:pt x="241" y="66"/>
                    <a:pt x="242" y="65"/>
                    <a:pt x="242" y="64"/>
                  </a:cubicBezTo>
                  <a:cubicBezTo>
                    <a:pt x="242" y="63"/>
                    <a:pt x="243" y="62"/>
                    <a:pt x="243" y="61"/>
                  </a:cubicBezTo>
                  <a:cubicBezTo>
                    <a:pt x="243" y="60"/>
                    <a:pt x="244" y="59"/>
                    <a:pt x="245" y="58"/>
                  </a:cubicBezTo>
                  <a:cubicBezTo>
                    <a:pt x="246" y="56"/>
                    <a:pt x="247" y="54"/>
                    <a:pt x="248" y="51"/>
                  </a:cubicBezTo>
                  <a:cubicBezTo>
                    <a:pt x="248" y="51"/>
                    <a:pt x="249" y="50"/>
                    <a:pt x="249" y="50"/>
                  </a:cubicBezTo>
                  <a:cubicBezTo>
                    <a:pt x="249" y="50"/>
                    <a:pt x="249" y="49"/>
                    <a:pt x="250" y="49"/>
                  </a:cubicBezTo>
                  <a:cubicBezTo>
                    <a:pt x="249" y="50"/>
                    <a:pt x="249" y="50"/>
                    <a:pt x="249" y="51"/>
                  </a:cubicBezTo>
                  <a:cubicBezTo>
                    <a:pt x="248" y="53"/>
                    <a:pt x="248" y="54"/>
                    <a:pt x="247" y="56"/>
                  </a:cubicBezTo>
                  <a:cubicBezTo>
                    <a:pt x="246" y="59"/>
                    <a:pt x="245" y="61"/>
                    <a:pt x="244" y="64"/>
                  </a:cubicBezTo>
                  <a:cubicBezTo>
                    <a:pt x="243" y="66"/>
                    <a:pt x="243" y="69"/>
                    <a:pt x="243" y="70"/>
                  </a:cubicBezTo>
                  <a:cubicBezTo>
                    <a:pt x="242" y="71"/>
                    <a:pt x="242" y="72"/>
                    <a:pt x="242" y="72"/>
                  </a:cubicBezTo>
                  <a:cubicBezTo>
                    <a:pt x="242" y="72"/>
                    <a:pt x="242" y="73"/>
                    <a:pt x="242" y="73"/>
                  </a:cubicBezTo>
                  <a:cubicBezTo>
                    <a:pt x="242" y="73"/>
                    <a:pt x="242" y="72"/>
                    <a:pt x="242" y="72"/>
                  </a:cubicBezTo>
                  <a:cubicBezTo>
                    <a:pt x="242" y="72"/>
                    <a:pt x="243" y="71"/>
                    <a:pt x="243" y="70"/>
                  </a:cubicBezTo>
                  <a:cubicBezTo>
                    <a:pt x="243" y="69"/>
                    <a:pt x="243" y="67"/>
                    <a:pt x="244" y="64"/>
                  </a:cubicBezTo>
                  <a:cubicBezTo>
                    <a:pt x="244" y="63"/>
                    <a:pt x="245" y="63"/>
                    <a:pt x="245" y="62"/>
                  </a:cubicBezTo>
                  <a:cubicBezTo>
                    <a:pt x="245" y="62"/>
                    <a:pt x="245" y="61"/>
                    <a:pt x="245" y="61"/>
                  </a:cubicBezTo>
                  <a:cubicBezTo>
                    <a:pt x="246" y="60"/>
                    <a:pt x="247" y="58"/>
                    <a:pt x="247" y="56"/>
                  </a:cubicBezTo>
                  <a:cubicBezTo>
                    <a:pt x="247" y="57"/>
                    <a:pt x="247" y="58"/>
                    <a:pt x="246" y="59"/>
                  </a:cubicBezTo>
                  <a:cubicBezTo>
                    <a:pt x="246" y="61"/>
                    <a:pt x="245" y="62"/>
                    <a:pt x="245" y="63"/>
                  </a:cubicBezTo>
                  <a:cubicBezTo>
                    <a:pt x="244" y="65"/>
                    <a:pt x="244" y="67"/>
                    <a:pt x="243" y="68"/>
                  </a:cubicBezTo>
                  <a:cubicBezTo>
                    <a:pt x="243" y="69"/>
                    <a:pt x="243" y="70"/>
                    <a:pt x="243" y="70"/>
                  </a:cubicBezTo>
                  <a:cubicBezTo>
                    <a:pt x="243" y="70"/>
                    <a:pt x="243" y="71"/>
                    <a:pt x="243" y="71"/>
                  </a:cubicBezTo>
                  <a:cubicBezTo>
                    <a:pt x="243" y="71"/>
                    <a:pt x="243" y="70"/>
                    <a:pt x="243" y="70"/>
                  </a:cubicBezTo>
                  <a:cubicBezTo>
                    <a:pt x="243" y="70"/>
                    <a:pt x="243" y="69"/>
                    <a:pt x="243" y="68"/>
                  </a:cubicBezTo>
                  <a:cubicBezTo>
                    <a:pt x="244" y="67"/>
                    <a:pt x="244" y="65"/>
                    <a:pt x="245" y="63"/>
                  </a:cubicBezTo>
                  <a:cubicBezTo>
                    <a:pt x="245" y="63"/>
                    <a:pt x="245" y="63"/>
                    <a:pt x="245" y="63"/>
                  </a:cubicBezTo>
                  <a:cubicBezTo>
                    <a:pt x="244" y="66"/>
                    <a:pt x="244" y="70"/>
                    <a:pt x="243" y="72"/>
                  </a:cubicBezTo>
                  <a:cubicBezTo>
                    <a:pt x="243" y="73"/>
                    <a:pt x="243" y="73"/>
                    <a:pt x="243" y="73"/>
                  </a:cubicBezTo>
                  <a:cubicBezTo>
                    <a:pt x="243" y="73"/>
                    <a:pt x="243" y="74"/>
                    <a:pt x="243" y="74"/>
                  </a:cubicBezTo>
                  <a:cubicBezTo>
                    <a:pt x="241" y="73"/>
                    <a:pt x="239" y="73"/>
                    <a:pt x="237" y="72"/>
                  </a:cubicBezTo>
                  <a:cubicBezTo>
                    <a:pt x="236" y="72"/>
                    <a:pt x="234" y="73"/>
                    <a:pt x="232" y="74"/>
                  </a:cubicBezTo>
                  <a:cubicBezTo>
                    <a:pt x="169" y="52"/>
                    <a:pt x="161" y="119"/>
                    <a:pt x="146" y="148"/>
                  </a:cubicBezTo>
                  <a:cubicBezTo>
                    <a:pt x="145" y="150"/>
                    <a:pt x="139" y="159"/>
                    <a:pt x="132" y="171"/>
                  </a:cubicBezTo>
                  <a:cubicBezTo>
                    <a:pt x="129" y="174"/>
                    <a:pt x="126" y="177"/>
                    <a:pt x="123" y="179"/>
                  </a:cubicBezTo>
                  <a:cubicBezTo>
                    <a:pt x="112" y="189"/>
                    <a:pt x="114" y="193"/>
                    <a:pt x="111" y="198"/>
                  </a:cubicBezTo>
                  <a:cubicBezTo>
                    <a:pt x="107" y="202"/>
                    <a:pt x="103" y="207"/>
                    <a:pt x="100" y="210"/>
                  </a:cubicBezTo>
                  <a:cubicBezTo>
                    <a:pt x="97" y="213"/>
                    <a:pt x="86" y="240"/>
                    <a:pt x="84" y="245"/>
                  </a:cubicBezTo>
                  <a:cubicBezTo>
                    <a:pt x="82" y="249"/>
                    <a:pt x="79" y="251"/>
                    <a:pt x="77" y="254"/>
                  </a:cubicBezTo>
                  <a:cubicBezTo>
                    <a:pt x="76" y="258"/>
                    <a:pt x="74" y="262"/>
                    <a:pt x="75" y="261"/>
                  </a:cubicBezTo>
                  <a:cubicBezTo>
                    <a:pt x="75" y="260"/>
                    <a:pt x="82" y="257"/>
                    <a:pt x="82" y="257"/>
                  </a:cubicBezTo>
                  <a:cubicBezTo>
                    <a:pt x="82" y="257"/>
                    <a:pt x="82" y="258"/>
                    <a:pt x="82" y="261"/>
                  </a:cubicBezTo>
                  <a:cubicBezTo>
                    <a:pt x="66" y="298"/>
                    <a:pt x="65" y="311"/>
                    <a:pt x="71" y="354"/>
                  </a:cubicBezTo>
                  <a:cubicBezTo>
                    <a:pt x="71" y="364"/>
                    <a:pt x="71" y="375"/>
                    <a:pt x="70" y="379"/>
                  </a:cubicBezTo>
                  <a:cubicBezTo>
                    <a:pt x="69" y="386"/>
                    <a:pt x="68" y="396"/>
                    <a:pt x="68" y="396"/>
                  </a:cubicBezTo>
                  <a:cubicBezTo>
                    <a:pt x="68" y="395"/>
                    <a:pt x="73" y="387"/>
                    <a:pt x="73" y="387"/>
                  </a:cubicBezTo>
                  <a:cubicBezTo>
                    <a:pt x="71" y="396"/>
                    <a:pt x="71" y="396"/>
                    <a:pt x="71" y="396"/>
                  </a:cubicBezTo>
                  <a:cubicBezTo>
                    <a:pt x="71" y="396"/>
                    <a:pt x="73" y="414"/>
                    <a:pt x="71" y="423"/>
                  </a:cubicBezTo>
                  <a:cubicBezTo>
                    <a:pt x="68" y="432"/>
                    <a:pt x="67" y="435"/>
                    <a:pt x="67" y="441"/>
                  </a:cubicBezTo>
                  <a:cubicBezTo>
                    <a:pt x="67" y="446"/>
                    <a:pt x="66" y="451"/>
                    <a:pt x="66" y="453"/>
                  </a:cubicBezTo>
                  <a:cubicBezTo>
                    <a:pt x="67" y="450"/>
                    <a:pt x="71" y="438"/>
                    <a:pt x="71" y="438"/>
                  </a:cubicBezTo>
                  <a:cubicBezTo>
                    <a:pt x="71" y="438"/>
                    <a:pt x="71" y="438"/>
                    <a:pt x="71" y="438"/>
                  </a:cubicBezTo>
                  <a:cubicBezTo>
                    <a:pt x="71" y="440"/>
                    <a:pt x="71" y="442"/>
                    <a:pt x="71" y="443"/>
                  </a:cubicBezTo>
                  <a:cubicBezTo>
                    <a:pt x="72" y="450"/>
                    <a:pt x="65" y="469"/>
                    <a:pt x="62" y="477"/>
                  </a:cubicBezTo>
                  <a:cubicBezTo>
                    <a:pt x="53" y="499"/>
                    <a:pt x="51" y="494"/>
                    <a:pt x="46" y="522"/>
                  </a:cubicBezTo>
                  <a:cubicBezTo>
                    <a:pt x="46" y="522"/>
                    <a:pt x="32" y="554"/>
                    <a:pt x="31" y="569"/>
                  </a:cubicBezTo>
                  <a:cubicBezTo>
                    <a:pt x="31" y="583"/>
                    <a:pt x="29" y="594"/>
                    <a:pt x="27" y="602"/>
                  </a:cubicBezTo>
                  <a:cubicBezTo>
                    <a:pt x="25" y="611"/>
                    <a:pt x="22" y="619"/>
                    <a:pt x="22" y="619"/>
                  </a:cubicBezTo>
                  <a:cubicBezTo>
                    <a:pt x="15" y="633"/>
                    <a:pt x="15" y="633"/>
                    <a:pt x="15" y="633"/>
                  </a:cubicBezTo>
                  <a:cubicBezTo>
                    <a:pt x="15" y="633"/>
                    <a:pt x="2" y="655"/>
                    <a:pt x="1" y="661"/>
                  </a:cubicBezTo>
                  <a:cubicBezTo>
                    <a:pt x="0" y="667"/>
                    <a:pt x="4" y="678"/>
                    <a:pt x="6" y="681"/>
                  </a:cubicBezTo>
                  <a:cubicBezTo>
                    <a:pt x="9" y="683"/>
                    <a:pt x="10" y="681"/>
                    <a:pt x="11" y="683"/>
                  </a:cubicBezTo>
                  <a:cubicBezTo>
                    <a:pt x="12" y="684"/>
                    <a:pt x="18" y="703"/>
                    <a:pt x="27" y="709"/>
                  </a:cubicBezTo>
                  <a:cubicBezTo>
                    <a:pt x="35" y="716"/>
                    <a:pt x="61" y="719"/>
                    <a:pt x="67" y="717"/>
                  </a:cubicBezTo>
                  <a:cubicBezTo>
                    <a:pt x="73" y="716"/>
                    <a:pt x="73" y="714"/>
                    <a:pt x="72" y="709"/>
                  </a:cubicBezTo>
                  <a:cubicBezTo>
                    <a:pt x="70" y="706"/>
                    <a:pt x="62" y="697"/>
                    <a:pt x="61" y="694"/>
                  </a:cubicBezTo>
                  <a:cubicBezTo>
                    <a:pt x="61" y="691"/>
                    <a:pt x="57" y="682"/>
                    <a:pt x="57" y="682"/>
                  </a:cubicBezTo>
                  <a:cubicBezTo>
                    <a:pt x="54" y="667"/>
                    <a:pt x="54" y="667"/>
                    <a:pt x="54" y="667"/>
                  </a:cubicBezTo>
                  <a:cubicBezTo>
                    <a:pt x="54" y="667"/>
                    <a:pt x="54" y="667"/>
                    <a:pt x="54" y="667"/>
                  </a:cubicBezTo>
                  <a:cubicBezTo>
                    <a:pt x="54" y="664"/>
                    <a:pt x="56" y="659"/>
                    <a:pt x="55" y="656"/>
                  </a:cubicBezTo>
                  <a:cubicBezTo>
                    <a:pt x="55" y="653"/>
                    <a:pt x="54" y="651"/>
                    <a:pt x="53" y="649"/>
                  </a:cubicBezTo>
                  <a:cubicBezTo>
                    <a:pt x="53" y="648"/>
                    <a:pt x="54" y="626"/>
                    <a:pt x="63" y="602"/>
                  </a:cubicBezTo>
                  <a:cubicBezTo>
                    <a:pt x="64" y="604"/>
                    <a:pt x="65" y="606"/>
                    <a:pt x="65" y="605"/>
                  </a:cubicBezTo>
                  <a:cubicBezTo>
                    <a:pt x="64" y="603"/>
                    <a:pt x="70" y="596"/>
                    <a:pt x="70" y="596"/>
                  </a:cubicBezTo>
                  <a:cubicBezTo>
                    <a:pt x="70" y="596"/>
                    <a:pt x="72" y="612"/>
                    <a:pt x="72" y="611"/>
                  </a:cubicBezTo>
                  <a:cubicBezTo>
                    <a:pt x="73" y="610"/>
                    <a:pt x="77" y="594"/>
                    <a:pt x="75" y="586"/>
                  </a:cubicBezTo>
                  <a:cubicBezTo>
                    <a:pt x="74" y="578"/>
                    <a:pt x="78" y="574"/>
                    <a:pt x="80" y="569"/>
                  </a:cubicBezTo>
                  <a:cubicBezTo>
                    <a:pt x="82" y="565"/>
                    <a:pt x="84" y="554"/>
                    <a:pt x="84" y="552"/>
                  </a:cubicBezTo>
                  <a:cubicBezTo>
                    <a:pt x="84" y="551"/>
                    <a:pt x="85" y="559"/>
                    <a:pt x="85" y="562"/>
                  </a:cubicBezTo>
                  <a:cubicBezTo>
                    <a:pt x="85" y="564"/>
                    <a:pt x="89" y="547"/>
                    <a:pt x="92" y="531"/>
                  </a:cubicBezTo>
                  <a:cubicBezTo>
                    <a:pt x="92" y="531"/>
                    <a:pt x="92" y="531"/>
                    <a:pt x="92" y="531"/>
                  </a:cubicBezTo>
                  <a:cubicBezTo>
                    <a:pt x="92" y="531"/>
                    <a:pt x="99" y="517"/>
                    <a:pt x="106" y="503"/>
                  </a:cubicBezTo>
                  <a:cubicBezTo>
                    <a:pt x="111" y="491"/>
                    <a:pt x="117" y="478"/>
                    <a:pt x="118" y="472"/>
                  </a:cubicBezTo>
                  <a:cubicBezTo>
                    <a:pt x="121" y="459"/>
                    <a:pt x="129" y="414"/>
                    <a:pt x="129" y="406"/>
                  </a:cubicBezTo>
                  <a:cubicBezTo>
                    <a:pt x="129" y="398"/>
                    <a:pt x="137" y="354"/>
                    <a:pt x="137" y="354"/>
                  </a:cubicBezTo>
                  <a:cubicBezTo>
                    <a:pt x="137" y="354"/>
                    <a:pt x="152" y="409"/>
                    <a:pt x="157" y="428"/>
                  </a:cubicBezTo>
                  <a:cubicBezTo>
                    <a:pt x="161" y="442"/>
                    <a:pt x="162" y="453"/>
                    <a:pt x="167" y="464"/>
                  </a:cubicBezTo>
                  <a:cubicBezTo>
                    <a:pt x="167" y="485"/>
                    <a:pt x="168" y="521"/>
                    <a:pt x="166" y="527"/>
                  </a:cubicBezTo>
                  <a:cubicBezTo>
                    <a:pt x="165" y="532"/>
                    <a:pt x="167" y="560"/>
                    <a:pt x="167" y="566"/>
                  </a:cubicBezTo>
                  <a:cubicBezTo>
                    <a:pt x="167" y="563"/>
                    <a:pt x="169" y="553"/>
                    <a:pt x="170" y="552"/>
                  </a:cubicBezTo>
                  <a:cubicBezTo>
                    <a:pt x="170" y="551"/>
                    <a:pt x="171" y="556"/>
                    <a:pt x="171" y="559"/>
                  </a:cubicBezTo>
                  <a:cubicBezTo>
                    <a:pt x="171" y="563"/>
                    <a:pt x="170" y="583"/>
                    <a:pt x="170" y="583"/>
                  </a:cubicBezTo>
                  <a:cubicBezTo>
                    <a:pt x="170" y="583"/>
                    <a:pt x="174" y="570"/>
                    <a:pt x="175" y="570"/>
                  </a:cubicBezTo>
                  <a:cubicBezTo>
                    <a:pt x="175" y="570"/>
                    <a:pt x="175" y="581"/>
                    <a:pt x="175" y="581"/>
                  </a:cubicBezTo>
                  <a:cubicBezTo>
                    <a:pt x="175" y="585"/>
                    <a:pt x="173" y="589"/>
                    <a:pt x="173" y="594"/>
                  </a:cubicBezTo>
                  <a:cubicBezTo>
                    <a:pt x="173" y="599"/>
                    <a:pt x="173" y="601"/>
                    <a:pt x="172" y="604"/>
                  </a:cubicBezTo>
                  <a:cubicBezTo>
                    <a:pt x="172" y="606"/>
                    <a:pt x="171" y="608"/>
                    <a:pt x="170" y="609"/>
                  </a:cubicBezTo>
                  <a:cubicBezTo>
                    <a:pt x="168" y="611"/>
                    <a:pt x="162" y="624"/>
                    <a:pt x="162" y="626"/>
                  </a:cubicBezTo>
                  <a:cubicBezTo>
                    <a:pt x="162" y="628"/>
                    <a:pt x="165" y="635"/>
                    <a:pt x="170" y="638"/>
                  </a:cubicBezTo>
                  <a:cubicBezTo>
                    <a:pt x="175" y="642"/>
                    <a:pt x="177" y="645"/>
                    <a:pt x="182" y="645"/>
                  </a:cubicBezTo>
                  <a:cubicBezTo>
                    <a:pt x="187" y="646"/>
                    <a:pt x="190" y="647"/>
                    <a:pt x="191" y="649"/>
                  </a:cubicBezTo>
                  <a:cubicBezTo>
                    <a:pt x="192" y="650"/>
                    <a:pt x="200" y="667"/>
                    <a:pt x="205" y="670"/>
                  </a:cubicBezTo>
                  <a:cubicBezTo>
                    <a:pt x="209" y="673"/>
                    <a:pt x="235" y="677"/>
                    <a:pt x="243" y="676"/>
                  </a:cubicBezTo>
                  <a:cubicBezTo>
                    <a:pt x="251" y="676"/>
                    <a:pt x="251" y="674"/>
                    <a:pt x="251" y="673"/>
                  </a:cubicBezTo>
                  <a:cubicBezTo>
                    <a:pt x="251" y="672"/>
                    <a:pt x="250" y="669"/>
                    <a:pt x="249" y="669"/>
                  </a:cubicBezTo>
                  <a:cubicBezTo>
                    <a:pt x="249" y="669"/>
                    <a:pt x="250" y="666"/>
                    <a:pt x="247" y="662"/>
                  </a:cubicBezTo>
                  <a:cubicBezTo>
                    <a:pt x="243" y="658"/>
                    <a:pt x="240" y="657"/>
                    <a:pt x="239" y="655"/>
                  </a:cubicBezTo>
                  <a:cubicBezTo>
                    <a:pt x="238" y="654"/>
                    <a:pt x="227" y="647"/>
                    <a:pt x="227" y="646"/>
                  </a:cubicBezTo>
                  <a:cubicBezTo>
                    <a:pt x="224" y="639"/>
                    <a:pt x="213" y="622"/>
                    <a:pt x="211" y="619"/>
                  </a:cubicBezTo>
                  <a:cubicBezTo>
                    <a:pt x="209" y="615"/>
                    <a:pt x="208" y="613"/>
                    <a:pt x="208" y="613"/>
                  </a:cubicBezTo>
                  <a:cubicBezTo>
                    <a:pt x="208" y="613"/>
                    <a:pt x="210" y="584"/>
                    <a:pt x="210" y="573"/>
                  </a:cubicBezTo>
                  <a:cubicBezTo>
                    <a:pt x="210" y="564"/>
                    <a:pt x="210" y="560"/>
                    <a:pt x="210" y="556"/>
                  </a:cubicBezTo>
                  <a:cubicBezTo>
                    <a:pt x="211" y="555"/>
                    <a:pt x="211" y="554"/>
                    <a:pt x="211" y="554"/>
                  </a:cubicBezTo>
                  <a:cubicBezTo>
                    <a:pt x="211" y="554"/>
                    <a:pt x="214" y="550"/>
                    <a:pt x="214" y="550"/>
                  </a:cubicBezTo>
                  <a:cubicBezTo>
                    <a:pt x="214" y="562"/>
                    <a:pt x="214" y="562"/>
                    <a:pt x="214" y="562"/>
                  </a:cubicBezTo>
                  <a:cubicBezTo>
                    <a:pt x="214" y="562"/>
                    <a:pt x="215" y="557"/>
                    <a:pt x="215" y="555"/>
                  </a:cubicBezTo>
                  <a:cubicBezTo>
                    <a:pt x="215" y="554"/>
                    <a:pt x="216" y="553"/>
                    <a:pt x="216" y="550"/>
                  </a:cubicBezTo>
                  <a:cubicBezTo>
                    <a:pt x="215" y="546"/>
                    <a:pt x="214" y="540"/>
                    <a:pt x="214" y="536"/>
                  </a:cubicBezTo>
                  <a:cubicBezTo>
                    <a:pt x="214" y="532"/>
                    <a:pt x="216" y="501"/>
                    <a:pt x="216" y="500"/>
                  </a:cubicBezTo>
                  <a:cubicBezTo>
                    <a:pt x="216" y="500"/>
                    <a:pt x="215" y="500"/>
                    <a:pt x="215" y="500"/>
                  </a:cubicBezTo>
                  <a:cubicBezTo>
                    <a:pt x="215" y="500"/>
                    <a:pt x="215" y="500"/>
                    <a:pt x="215" y="500"/>
                  </a:cubicBezTo>
                  <a:cubicBezTo>
                    <a:pt x="215" y="500"/>
                    <a:pt x="218" y="506"/>
                    <a:pt x="218" y="506"/>
                  </a:cubicBezTo>
                  <a:cubicBezTo>
                    <a:pt x="218" y="506"/>
                    <a:pt x="217" y="498"/>
                    <a:pt x="217" y="493"/>
                  </a:cubicBezTo>
                  <a:cubicBezTo>
                    <a:pt x="217" y="490"/>
                    <a:pt x="217" y="483"/>
                    <a:pt x="216" y="475"/>
                  </a:cubicBezTo>
                  <a:cubicBezTo>
                    <a:pt x="216" y="475"/>
                    <a:pt x="216" y="475"/>
                    <a:pt x="216" y="475"/>
                  </a:cubicBezTo>
                  <a:cubicBezTo>
                    <a:pt x="216" y="466"/>
                    <a:pt x="219" y="464"/>
                    <a:pt x="218" y="449"/>
                  </a:cubicBezTo>
                  <a:cubicBezTo>
                    <a:pt x="213" y="397"/>
                    <a:pt x="200" y="371"/>
                    <a:pt x="186" y="323"/>
                  </a:cubicBezTo>
                  <a:cubicBezTo>
                    <a:pt x="184" y="317"/>
                    <a:pt x="178" y="300"/>
                    <a:pt x="174" y="288"/>
                  </a:cubicBezTo>
                  <a:cubicBezTo>
                    <a:pt x="174" y="288"/>
                    <a:pt x="174" y="288"/>
                    <a:pt x="174" y="288"/>
                  </a:cubicBezTo>
                  <a:cubicBezTo>
                    <a:pt x="174" y="281"/>
                    <a:pt x="177" y="284"/>
                    <a:pt x="178" y="279"/>
                  </a:cubicBezTo>
                  <a:cubicBezTo>
                    <a:pt x="179" y="275"/>
                    <a:pt x="181" y="277"/>
                    <a:pt x="182" y="274"/>
                  </a:cubicBezTo>
                  <a:cubicBezTo>
                    <a:pt x="183" y="272"/>
                    <a:pt x="185" y="268"/>
                    <a:pt x="186" y="266"/>
                  </a:cubicBezTo>
                  <a:cubicBezTo>
                    <a:pt x="188" y="265"/>
                    <a:pt x="185" y="289"/>
                    <a:pt x="186" y="287"/>
                  </a:cubicBezTo>
                  <a:cubicBezTo>
                    <a:pt x="187" y="286"/>
                    <a:pt x="190" y="275"/>
                    <a:pt x="193" y="264"/>
                  </a:cubicBezTo>
                  <a:cubicBezTo>
                    <a:pt x="196" y="253"/>
                    <a:pt x="198" y="247"/>
                    <a:pt x="198" y="247"/>
                  </a:cubicBezTo>
                  <a:cubicBezTo>
                    <a:pt x="198" y="246"/>
                    <a:pt x="200" y="254"/>
                    <a:pt x="200" y="259"/>
                  </a:cubicBezTo>
                  <a:cubicBezTo>
                    <a:pt x="201" y="253"/>
                    <a:pt x="203" y="236"/>
                    <a:pt x="203" y="235"/>
                  </a:cubicBezTo>
                  <a:cubicBezTo>
                    <a:pt x="203" y="233"/>
                    <a:pt x="208" y="229"/>
                    <a:pt x="210" y="224"/>
                  </a:cubicBezTo>
                  <a:cubicBezTo>
                    <a:pt x="210" y="224"/>
                    <a:pt x="210" y="224"/>
                    <a:pt x="210" y="224"/>
                  </a:cubicBezTo>
                  <a:cubicBezTo>
                    <a:pt x="213" y="222"/>
                    <a:pt x="216" y="221"/>
                    <a:pt x="220" y="220"/>
                  </a:cubicBezTo>
                  <a:cubicBezTo>
                    <a:pt x="221" y="219"/>
                    <a:pt x="222" y="219"/>
                    <a:pt x="223" y="219"/>
                  </a:cubicBezTo>
                  <a:cubicBezTo>
                    <a:pt x="231" y="240"/>
                    <a:pt x="231" y="240"/>
                    <a:pt x="231" y="240"/>
                  </a:cubicBezTo>
                  <a:cubicBezTo>
                    <a:pt x="231" y="240"/>
                    <a:pt x="233" y="235"/>
                    <a:pt x="233" y="229"/>
                  </a:cubicBezTo>
                  <a:cubicBezTo>
                    <a:pt x="234" y="227"/>
                    <a:pt x="235" y="225"/>
                    <a:pt x="236" y="223"/>
                  </a:cubicBezTo>
                  <a:cubicBezTo>
                    <a:pt x="238" y="224"/>
                    <a:pt x="241" y="224"/>
                    <a:pt x="243" y="224"/>
                  </a:cubicBezTo>
                  <a:cubicBezTo>
                    <a:pt x="252" y="225"/>
                    <a:pt x="261" y="227"/>
                    <a:pt x="270" y="229"/>
                  </a:cubicBezTo>
                  <a:cubicBezTo>
                    <a:pt x="273" y="231"/>
                    <a:pt x="276" y="231"/>
                    <a:pt x="279" y="233"/>
                  </a:cubicBezTo>
                  <a:cubicBezTo>
                    <a:pt x="281" y="233"/>
                    <a:pt x="282" y="234"/>
                    <a:pt x="283" y="235"/>
                  </a:cubicBezTo>
                  <a:cubicBezTo>
                    <a:pt x="280" y="244"/>
                    <a:pt x="291" y="255"/>
                    <a:pt x="291" y="264"/>
                  </a:cubicBezTo>
                  <a:cubicBezTo>
                    <a:pt x="290" y="266"/>
                    <a:pt x="291" y="268"/>
                    <a:pt x="291" y="270"/>
                  </a:cubicBezTo>
                  <a:cubicBezTo>
                    <a:pt x="292" y="273"/>
                    <a:pt x="292" y="278"/>
                    <a:pt x="296" y="279"/>
                  </a:cubicBezTo>
                  <a:cubicBezTo>
                    <a:pt x="296" y="281"/>
                    <a:pt x="296" y="283"/>
                    <a:pt x="296" y="285"/>
                  </a:cubicBezTo>
                  <a:cubicBezTo>
                    <a:pt x="297" y="285"/>
                    <a:pt x="297" y="285"/>
                    <a:pt x="297" y="285"/>
                  </a:cubicBezTo>
                  <a:cubicBezTo>
                    <a:pt x="297" y="286"/>
                    <a:pt x="297" y="286"/>
                    <a:pt x="297" y="286"/>
                  </a:cubicBezTo>
                  <a:cubicBezTo>
                    <a:pt x="298" y="288"/>
                    <a:pt x="299" y="287"/>
                    <a:pt x="299" y="287"/>
                  </a:cubicBezTo>
                  <a:cubicBezTo>
                    <a:pt x="300" y="285"/>
                    <a:pt x="300" y="285"/>
                    <a:pt x="300" y="285"/>
                  </a:cubicBezTo>
                  <a:cubicBezTo>
                    <a:pt x="300" y="285"/>
                    <a:pt x="300" y="285"/>
                    <a:pt x="300" y="284"/>
                  </a:cubicBezTo>
                  <a:cubicBezTo>
                    <a:pt x="302" y="279"/>
                    <a:pt x="303" y="275"/>
                    <a:pt x="305" y="270"/>
                  </a:cubicBezTo>
                  <a:cubicBezTo>
                    <a:pt x="305" y="268"/>
                    <a:pt x="305" y="267"/>
                    <a:pt x="305" y="266"/>
                  </a:cubicBezTo>
                  <a:cubicBezTo>
                    <a:pt x="306" y="263"/>
                    <a:pt x="308" y="262"/>
                    <a:pt x="310" y="262"/>
                  </a:cubicBezTo>
                  <a:cubicBezTo>
                    <a:pt x="311" y="263"/>
                    <a:pt x="312" y="265"/>
                    <a:pt x="312" y="265"/>
                  </a:cubicBezTo>
                  <a:cubicBezTo>
                    <a:pt x="312" y="266"/>
                    <a:pt x="313" y="266"/>
                    <a:pt x="313" y="267"/>
                  </a:cubicBezTo>
                  <a:cubicBezTo>
                    <a:pt x="314" y="270"/>
                    <a:pt x="313" y="274"/>
                    <a:pt x="312" y="278"/>
                  </a:cubicBezTo>
                  <a:cubicBezTo>
                    <a:pt x="311" y="280"/>
                    <a:pt x="307" y="283"/>
                    <a:pt x="308" y="286"/>
                  </a:cubicBezTo>
                  <a:cubicBezTo>
                    <a:pt x="308" y="286"/>
                    <a:pt x="308" y="286"/>
                    <a:pt x="308" y="286"/>
                  </a:cubicBezTo>
                  <a:cubicBezTo>
                    <a:pt x="307" y="289"/>
                    <a:pt x="309" y="290"/>
                    <a:pt x="309" y="289"/>
                  </a:cubicBezTo>
                  <a:cubicBezTo>
                    <a:pt x="310" y="289"/>
                    <a:pt x="310" y="289"/>
                    <a:pt x="311" y="288"/>
                  </a:cubicBezTo>
                  <a:cubicBezTo>
                    <a:pt x="312" y="288"/>
                    <a:pt x="313" y="287"/>
                    <a:pt x="314" y="286"/>
                  </a:cubicBezTo>
                  <a:cubicBezTo>
                    <a:pt x="314" y="285"/>
                    <a:pt x="314" y="285"/>
                    <a:pt x="315" y="285"/>
                  </a:cubicBezTo>
                  <a:cubicBezTo>
                    <a:pt x="315" y="284"/>
                    <a:pt x="317" y="283"/>
                    <a:pt x="318" y="282"/>
                  </a:cubicBezTo>
                  <a:cubicBezTo>
                    <a:pt x="319" y="281"/>
                    <a:pt x="319" y="279"/>
                    <a:pt x="320" y="277"/>
                  </a:cubicBezTo>
                  <a:cubicBezTo>
                    <a:pt x="320" y="274"/>
                    <a:pt x="322" y="271"/>
                    <a:pt x="322" y="268"/>
                  </a:cubicBezTo>
                  <a:cubicBezTo>
                    <a:pt x="323" y="269"/>
                    <a:pt x="323" y="270"/>
                    <a:pt x="324" y="270"/>
                  </a:cubicBezTo>
                  <a:cubicBezTo>
                    <a:pt x="324" y="271"/>
                    <a:pt x="325" y="272"/>
                    <a:pt x="325" y="272"/>
                  </a:cubicBezTo>
                  <a:cubicBezTo>
                    <a:pt x="324" y="273"/>
                    <a:pt x="324" y="273"/>
                    <a:pt x="324" y="273"/>
                  </a:cubicBezTo>
                  <a:cubicBezTo>
                    <a:pt x="324" y="275"/>
                    <a:pt x="324" y="275"/>
                    <a:pt x="325" y="276"/>
                  </a:cubicBezTo>
                  <a:cubicBezTo>
                    <a:pt x="324" y="276"/>
                    <a:pt x="324" y="276"/>
                    <a:pt x="323" y="277"/>
                  </a:cubicBezTo>
                  <a:cubicBezTo>
                    <a:pt x="322" y="278"/>
                    <a:pt x="318" y="282"/>
                    <a:pt x="319" y="284"/>
                  </a:cubicBezTo>
                  <a:cubicBezTo>
                    <a:pt x="319" y="285"/>
                    <a:pt x="319" y="286"/>
                    <a:pt x="320" y="286"/>
                  </a:cubicBezTo>
                  <a:cubicBezTo>
                    <a:pt x="320" y="287"/>
                    <a:pt x="320" y="288"/>
                    <a:pt x="321" y="289"/>
                  </a:cubicBezTo>
                  <a:cubicBezTo>
                    <a:pt x="321" y="289"/>
                    <a:pt x="321" y="289"/>
                    <a:pt x="321" y="289"/>
                  </a:cubicBezTo>
                  <a:cubicBezTo>
                    <a:pt x="320" y="290"/>
                    <a:pt x="321" y="291"/>
                    <a:pt x="322" y="291"/>
                  </a:cubicBezTo>
                  <a:cubicBezTo>
                    <a:pt x="322" y="290"/>
                    <a:pt x="323" y="290"/>
                    <a:pt x="323" y="289"/>
                  </a:cubicBezTo>
                  <a:cubicBezTo>
                    <a:pt x="324" y="289"/>
                    <a:pt x="324" y="289"/>
                    <a:pt x="324" y="289"/>
                  </a:cubicBezTo>
                  <a:cubicBezTo>
                    <a:pt x="325" y="288"/>
                    <a:pt x="326" y="287"/>
                    <a:pt x="327" y="286"/>
                  </a:cubicBezTo>
                  <a:cubicBezTo>
                    <a:pt x="327" y="286"/>
                    <a:pt x="328" y="286"/>
                    <a:pt x="328" y="286"/>
                  </a:cubicBezTo>
                  <a:cubicBezTo>
                    <a:pt x="329" y="285"/>
                    <a:pt x="330" y="284"/>
                    <a:pt x="331" y="283"/>
                  </a:cubicBezTo>
                  <a:cubicBezTo>
                    <a:pt x="333" y="278"/>
                    <a:pt x="334" y="273"/>
                    <a:pt x="335" y="268"/>
                  </a:cubicBezTo>
                  <a:cubicBezTo>
                    <a:pt x="334" y="267"/>
                    <a:pt x="332" y="266"/>
                    <a:pt x="331" y="264"/>
                  </a:cubicBezTo>
                  <a:cubicBezTo>
                    <a:pt x="321" y="252"/>
                    <a:pt x="313" y="237"/>
                    <a:pt x="303" y="225"/>
                  </a:cubicBezTo>
                  <a:cubicBezTo>
                    <a:pt x="294" y="213"/>
                    <a:pt x="286" y="211"/>
                    <a:pt x="274" y="206"/>
                  </a:cubicBezTo>
                  <a:cubicBezTo>
                    <a:pt x="251" y="196"/>
                    <a:pt x="251" y="196"/>
                    <a:pt x="251" y="196"/>
                  </a:cubicBezTo>
                  <a:cubicBezTo>
                    <a:pt x="255" y="185"/>
                    <a:pt x="261" y="165"/>
                    <a:pt x="262" y="162"/>
                  </a:cubicBezTo>
                  <a:cubicBezTo>
                    <a:pt x="263" y="162"/>
                    <a:pt x="267" y="164"/>
                    <a:pt x="270" y="166"/>
                  </a:cubicBezTo>
                  <a:cubicBezTo>
                    <a:pt x="271" y="169"/>
                    <a:pt x="271" y="172"/>
                    <a:pt x="273" y="176"/>
                  </a:cubicBezTo>
                  <a:cubicBezTo>
                    <a:pt x="276" y="183"/>
                    <a:pt x="277" y="196"/>
                    <a:pt x="277" y="193"/>
                  </a:cubicBezTo>
                  <a:cubicBezTo>
                    <a:pt x="277" y="190"/>
                    <a:pt x="280" y="179"/>
                    <a:pt x="280" y="179"/>
                  </a:cubicBezTo>
                  <a:cubicBezTo>
                    <a:pt x="280" y="179"/>
                    <a:pt x="280" y="184"/>
                    <a:pt x="282" y="189"/>
                  </a:cubicBezTo>
                  <a:cubicBezTo>
                    <a:pt x="284" y="193"/>
                    <a:pt x="285" y="193"/>
                    <a:pt x="286" y="199"/>
                  </a:cubicBezTo>
                  <a:cubicBezTo>
                    <a:pt x="287" y="205"/>
                    <a:pt x="285" y="211"/>
                    <a:pt x="287" y="208"/>
                  </a:cubicBezTo>
                  <a:cubicBezTo>
                    <a:pt x="289" y="205"/>
                    <a:pt x="291" y="193"/>
                    <a:pt x="291" y="193"/>
                  </a:cubicBezTo>
                  <a:cubicBezTo>
                    <a:pt x="294" y="200"/>
                    <a:pt x="294" y="200"/>
                    <a:pt x="294" y="200"/>
                  </a:cubicBezTo>
                  <a:cubicBezTo>
                    <a:pt x="296" y="204"/>
                    <a:pt x="296" y="204"/>
                    <a:pt x="296" y="204"/>
                  </a:cubicBezTo>
                  <a:cubicBezTo>
                    <a:pt x="296" y="204"/>
                    <a:pt x="296" y="201"/>
                    <a:pt x="297" y="195"/>
                  </a:cubicBezTo>
                  <a:cubicBezTo>
                    <a:pt x="303" y="205"/>
                    <a:pt x="309" y="214"/>
                    <a:pt x="310" y="216"/>
                  </a:cubicBezTo>
                  <a:cubicBezTo>
                    <a:pt x="312" y="220"/>
                    <a:pt x="316" y="223"/>
                    <a:pt x="321" y="229"/>
                  </a:cubicBezTo>
                  <a:cubicBezTo>
                    <a:pt x="322" y="231"/>
                    <a:pt x="325" y="232"/>
                    <a:pt x="328" y="234"/>
                  </a:cubicBezTo>
                  <a:cubicBezTo>
                    <a:pt x="327" y="230"/>
                    <a:pt x="329" y="223"/>
                    <a:pt x="330" y="219"/>
                  </a:cubicBezTo>
                  <a:cubicBezTo>
                    <a:pt x="330" y="219"/>
                    <a:pt x="330" y="219"/>
                    <a:pt x="330" y="219"/>
                  </a:cubicBezTo>
                  <a:cubicBezTo>
                    <a:pt x="350" y="229"/>
                    <a:pt x="400" y="237"/>
                    <a:pt x="407" y="235"/>
                  </a:cubicBezTo>
                  <a:cubicBezTo>
                    <a:pt x="408" y="235"/>
                    <a:pt x="413" y="244"/>
                    <a:pt x="414" y="243"/>
                  </a:cubicBezTo>
                  <a:cubicBezTo>
                    <a:pt x="414" y="243"/>
                    <a:pt x="414" y="244"/>
                    <a:pt x="414" y="244"/>
                  </a:cubicBezTo>
                  <a:cubicBezTo>
                    <a:pt x="413" y="248"/>
                    <a:pt x="411" y="253"/>
                    <a:pt x="412" y="255"/>
                  </a:cubicBezTo>
                  <a:cubicBezTo>
                    <a:pt x="412" y="255"/>
                    <a:pt x="412" y="256"/>
                    <a:pt x="412" y="256"/>
                  </a:cubicBezTo>
                  <a:cubicBezTo>
                    <a:pt x="412" y="257"/>
                    <a:pt x="412" y="258"/>
                    <a:pt x="412" y="258"/>
                  </a:cubicBezTo>
                  <a:cubicBezTo>
                    <a:pt x="412" y="259"/>
                    <a:pt x="413" y="260"/>
                    <a:pt x="415" y="258"/>
                  </a:cubicBezTo>
                  <a:cubicBezTo>
                    <a:pt x="415" y="258"/>
                    <a:pt x="416" y="257"/>
                    <a:pt x="416" y="257"/>
                  </a:cubicBezTo>
                  <a:cubicBezTo>
                    <a:pt x="416" y="257"/>
                    <a:pt x="417" y="257"/>
                    <a:pt x="417" y="256"/>
                  </a:cubicBezTo>
                  <a:cubicBezTo>
                    <a:pt x="418" y="256"/>
                    <a:pt x="420" y="251"/>
                    <a:pt x="422" y="246"/>
                  </a:cubicBezTo>
                  <a:cubicBezTo>
                    <a:pt x="422" y="245"/>
                    <a:pt x="422" y="245"/>
                    <a:pt x="423" y="244"/>
                  </a:cubicBezTo>
                  <a:cubicBezTo>
                    <a:pt x="424" y="247"/>
                    <a:pt x="426" y="251"/>
                    <a:pt x="427" y="252"/>
                  </a:cubicBezTo>
                  <a:cubicBezTo>
                    <a:pt x="427" y="254"/>
                    <a:pt x="426" y="259"/>
                    <a:pt x="426" y="259"/>
                  </a:cubicBezTo>
                  <a:cubicBezTo>
                    <a:pt x="426" y="259"/>
                    <a:pt x="423" y="262"/>
                    <a:pt x="422" y="263"/>
                  </a:cubicBezTo>
                  <a:cubicBezTo>
                    <a:pt x="421" y="263"/>
                    <a:pt x="421" y="263"/>
                    <a:pt x="421" y="263"/>
                  </a:cubicBezTo>
                  <a:cubicBezTo>
                    <a:pt x="421" y="263"/>
                    <a:pt x="417" y="265"/>
                    <a:pt x="416" y="266"/>
                  </a:cubicBezTo>
                  <a:cubicBezTo>
                    <a:pt x="415" y="267"/>
                    <a:pt x="415" y="267"/>
                    <a:pt x="415" y="267"/>
                  </a:cubicBezTo>
                  <a:cubicBezTo>
                    <a:pt x="415" y="267"/>
                    <a:pt x="408" y="267"/>
                    <a:pt x="406" y="269"/>
                  </a:cubicBezTo>
                  <a:cubicBezTo>
                    <a:pt x="405" y="270"/>
                    <a:pt x="405" y="270"/>
                    <a:pt x="404" y="271"/>
                  </a:cubicBezTo>
                  <a:cubicBezTo>
                    <a:pt x="403" y="271"/>
                    <a:pt x="402" y="272"/>
                    <a:pt x="402" y="272"/>
                  </a:cubicBezTo>
                  <a:cubicBezTo>
                    <a:pt x="402" y="272"/>
                    <a:pt x="402" y="273"/>
                    <a:pt x="403" y="273"/>
                  </a:cubicBezTo>
                  <a:cubicBezTo>
                    <a:pt x="403" y="273"/>
                    <a:pt x="407" y="274"/>
                    <a:pt x="408" y="274"/>
                  </a:cubicBezTo>
                  <a:cubicBezTo>
                    <a:pt x="408" y="275"/>
                    <a:pt x="408" y="275"/>
                    <a:pt x="408" y="275"/>
                  </a:cubicBezTo>
                  <a:cubicBezTo>
                    <a:pt x="408" y="275"/>
                    <a:pt x="408" y="275"/>
                    <a:pt x="408" y="275"/>
                  </a:cubicBezTo>
                  <a:cubicBezTo>
                    <a:pt x="411" y="275"/>
                    <a:pt x="415" y="274"/>
                    <a:pt x="416" y="275"/>
                  </a:cubicBezTo>
                  <a:cubicBezTo>
                    <a:pt x="417" y="275"/>
                    <a:pt x="417" y="274"/>
                    <a:pt x="417" y="274"/>
                  </a:cubicBezTo>
                  <a:cubicBezTo>
                    <a:pt x="421" y="273"/>
                    <a:pt x="421" y="273"/>
                    <a:pt x="421" y="273"/>
                  </a:cubicBezTo>
                  <a:cubicBezTo>
                    <a:pt x="421" y="273"/>
                    <a:pt x="418" y="274"/>
                    <a:pt x="417" y="277"/>
                  </a:cubicBezTo>
                  <a:cubicBezTo>
                    <a:pt x="417" y="277"/>
                    <a:pt x="417" y="278"/>
                    <a:pt x="417" y="279"/>
                  </a:cubicBezTo>
                  <a:cubicBezTo>
                    <a:pt x="416" y="280"/>
                    <a:pt x="414" y="281"/>
                    <a:pt x="414" y="281"/>
                  </a:cubicBezTo>
                  <a:cubicBezTo>
                    <a:pt x="414" y="281"/>
                    <a:pt x="415" y="283"/>
                    <a:pt x="416" y="282"/>
                  </a:cubicBezTo>
                  <a:cubicBezTo>
                    <a:pt x="417" y="282"/>
                    <a:pt x="422" y="279"/>
                    <a:pt x="423" y="279"/>
                  </a:cubicBezTo>
                  <a:cubicBezTo>
                    <a:pt x="423" y="279"/>
                    <a:pt x="423" y="279"/>
                    <a:pt x="423" y="279"/>
                  </a:cubicBezTo>
                  <a:cubicBezTo>
                    <a:pt x="423" y="279"/>
                    <a:pt x="423" y="279"/>
                    <a:pt x="423" y="279"/>
                  </a:cubicBezTo>
                  <a:cubicBezTo>
                    <a:pt x="423" y="279"/>
                    <a:pt x="423" y="279"/>
                    <a:pt x="423" y="279"/>
                  </a:cubicBezTo>
                  <a:cubicBezTo>
                    <a:pt x="426" y="278"/>
                    <a:pt x="431" y="276"/>
                    <a:pt x="432" y="275"/>
                  </a:cubicBezTo>
                  <a:cubicBezTo>
                    <a:pt x="434" y="273"/>
                    <a:pt x="438" y="265"/>
                    <a:pt x="438" y="265"/>
                  </a:cubicBezTo>
                  <a:cubicBezTo>
                    <a:pt x="438" y="265"/>
                    <a:pt x="437" y="271"/>
                    <a:pt x="438" y="274"/>
                  </a:cubicBezTo>
                  <a:cubicBezTo>
                    <a:pt x="439" y="277"/>
                    <a:pt x="440" y="279"/>
                    <a:pt x="442" y="280"/>
                  </a:cubicBezTo>
                  <a:cubicBezTo>
                    <a:pt x="442" y="280"/>
                    <a:pt x="442" y="281"/>
                    <a:pt x="442" y="281"/>
                  </a:cubicBezTo>
                  <a:cubicBezTo>
                    <a:pt x="442" y="281"/>
                    <a:pt x="442" y="281"/>
                    <a:pt x="442" y="281"/>
                  </a:cubicBezTo>
                  <a:cubicBezTo>
                    <a:pt x="442" y="283"/>
                    <a:pt x="442" y="284"/>
                    <a:pt x="443" y="283"/>
                  </a:cubicBezTo>
                  <a:cubicBezTo>
                    <a:pt x="444" y="282"/>
                    <a:pt x="445" y="280"/>
                    <a:pt x="445" y="279"/>
                  </a:cubicBezTo>
                  <a:cubicBezTo>
                    <a:pt x="445" y="279"/>
                    <a:pt x="445" y="279"/>
                    <a:pt x="445" y="279"/>
                  </a:cubicBezTo>
                  <a:cubicBezTo>
                    <a:pt x="445" y="279"/>
                    <a:pt x="445" y="279"/>
                    <a:pt x="445" y="279"/>
                  </a:cubicBezTo>
                  <a:cubicBezTo>
                    <a:pt x="445" y="279"/>
                    <a:pt x="445" y="279"/>
                    <a:pt x="445" y="279"/>
                  </a:cubicBezTo>
                  <a:cubicBezTo>
                    <a:pt x="445" y="279"/>
                    <a:pt x="445" y="279"/>
                    <a:pt x="445" y="279"/>
                  </a:cubicBezTo>
                  <a:cubicBezTo>
                    <a:pt x="445" y="277"/>
                    <a:pt x="446" y="257"/>
                    <a:pt x="446" y="255"/>
                  </a:cubicBezTo>
                  <a:close/>
                  <a:moveTo>
                    <a:pt x="304" y="105"/>
                  </a:moveTo>
                  <a:cubicBezTo>
                    <a:pt x="304" y="105"/>
                    <a:pt x="303" y="106"/>
                    <a:pt x="303" y="106"/>
                  </a:cubicBezTo>
                  <a:cubicBezTo>
                    <a:pt x="304" y="105"/>
                    <a:pt x="305" y="103"/>
                    <a:pt x="307" y="101"/>
                  </a:cubicBezTo>
                  <a:cubicBezTo>
                    <a:pt x="307" y="102"/>
                    <a:pt x="306" y="103"/>
                    <a:pt x="306" y="103"/>
                  </a:cubicBezTo>
                  <a:cubicBezTo>
                    <a:pt x="305" y="104"/>
                    <a:pt x="305" y="104"/>
                    <a:pt x="305" y="104"/>
                  </a:cubicBezTo>
                  <a:cubicBezTo>
                    <a:pt x="305" y="104"/>
                    <a:pt x="304" y="105"/>
                    <a:pt x="304" y="105"/>
                  </a:cubicBezTo>
                  <a:close/>
                  <a:moveTo>
                    <a:pt x="337" y="48"/>
                  </a:moveTo>
                  <a:cubicBezTo>
                    <a:pt x="337" y="48"/>
                    <a:pt x="337" y="48"/>
                    <a:pt x="337" y="48"/>
                  </a:cubicBezTo>
                  <a:cubicBezTo>
                    <a:pt x="337" y="49"/>
                    <a:pt x="337" y="50"/>
                    <a:pt x="337" y="51"/>
                  </a:cubicBezTo>
                  <a:cubicBezTo>
                    <a:pt x="337" y="51"/>
                    <a:pt x="337" y="51"/>
                    <a:pt x="337" y="51"/>
                  </a:cubicBezTo>
                  <a:cubicBezTo>
                    <a:pt x="337" y="50"/>
                    <a:pt x="337" y="49"/>
                    <a:pt x="337" y="48"/>
                  </a:cubicBezTo>
                  <a:cubicBezTo>
                    <a:pt x="337" y="47"/>
                    <a:pt x="337" y="46"/>
                    <a:pt x="336" y="45"/>
                  </a:cubicBezTo>
                  <a:cubicBezTo>
                    <a:pt x="336" y="45"/>
                    <a:pt x="337" y="45"/>
                    <a:pt x="337" y="45"/>
                  </a:cubicBezTo>
                  <a:cubicBezTo>
                    <a:pt x="337" y="46"/>
                    <a:pt x="337" y="47"/>
                    <a:pt x="337" y="48"/>
                  </a:cubicBezTo>
                  <a:close/>
                  <a:moveTo>
                    <a:pt x="335" y="52"/>
                  </a:moveTo>
                  <a:cubicBezTo>
                    <a:pt x="335" y="51"/>
                    <a:pt x="335" y="51"/>
                    <a:pt x="335" y="50"/>
                  </a:cubicBezTo>
                  <a:cubicBezTo>
                    <a:pt x="335" y="50"/>
                    <a:pt x="335" y="49"/>
                    <a:pt x="336" y="49"/>
                  </a:cubicBezTo>
                  <a:cubicBezTo>
                    <a:pt x="336" y="49"/>
                    <a:pt x="336" y="48"/>
                    <a:pt x="336" y="48"/>
                  </a:cubicBezTo>
                  <a:cubicBezTo>
                    <a:pt x="336" y="48"/>
                    <a:pt x="336" y="48"/>
                    <a:pt x="336" y="48"/>
                  </a:cubicBezTo>
                  <a:cubicBezTo>
                    <a:pt x="336" y="50"/>
                    <a:pt x="336" y="52"/>
                    <a:pt x="336" y="54"/>
                  </a:cubicBezTo>
                  <a:cubicBezTo>
                    <a:pt x="336" y="54"/>
                    <a:pt x="336" y="54"/>
                    <a:pt x="336" y="54"/>
                  </a:cubicBezTo>
                  <a:cubicBezTo>
                    <a:pt x="336" y="54"/>
                    <a:pt x="336" y="54"/>
                    <a:pt x="336" y="55"/>
                  </a:cubicBezTo>
                  <a:cubicBezTo>
                    <a:pt x="336" y="54"/>
                    <a:pt x="335" y="53"/>
                    <a:pt x="335" y="52"/>
                  </a:cubicBezTo>
                  <a:close/>
                  <a:moveTo>
                    <a:pt x="331" y="62"/>
                  </a:moveTo>
                  <a:cubicBezTo>
                    <a:pt x="331" y="62"/>
                    <a:pt x="331" y="62"/>
                    <a:pt x="331" y="62"/>
                  </a:cubicBezTo>
                  <a:cubicBezTo>
                    <a:pt x="331" y="62"/>
                    <a:pt x="331" y="61"/>
                    <a:pt x="331" y="61"/>
                  </a:cubicBezTo>
                  <a:cubicBezTo>
                    <a:pt x="331" y="62"/>
                    <a:pt x="331" y="62"/>
                    <a:pt x="331" y="62"/>
                  </a:cubicBezTo>
                  <a:cubicBezTo>
                    <a:pt x="331" y="64"/>
                    <a:pt x="331" y="66"/>
                    <a:pt x="331" y="68"/>
                  </a:cubicBezTo>
                  <a:cubicBezTo>
                    <a:pt x="331" y="70"/>
                    <a:pt x="330" y="72"/>
                    <a:pt x="330" y="74"/>
                  </a:cubicBezTo>
                  <a:cubicBezTo>
                    <a:pt x="330" y="74"/>
                    <a:pt x="330" y="75"/>
                    <a:pt x="330" y="75"/>
                  </a:cubicBezTo>
                  <a:cubicBezTo>
                    <a:pt x="330" y="75"/>
                    <a:pt x="330" y="75"/>
                    <a:pt x="330" y="75"/>
                  </a:cubicBezTo>
                  <a:cubicBezTo>
                    <a:pt x="330" y="72"/>
                    <a:pt x="330" y="68"/>
                    <a:pt x="330" y="65"/>
                  </a:cubicBezTo>
                  <a:cubicBezTo>
                    <a:pt x="330" y="64"/>
                    <a:pt x="331" y="63"/>
                    <a:pt x="331" y="62"/>
                  </a:cubicBezTo>
                  <a:cubicBezTo>
                    <a:pt x="331" y="62"/>
                    <a:pt x="331" y="62"/>
                    <a:pt x="331" y="62"/>
                  </a:cubicBezTo>
                  <a:close/>
                  <a:moveTo>
                    <a:pt x="330" y="75"/>
                  </a:moveTo>
                  <a:cubicBezTo>
                    <a:pt x="330" y="75"/>
                    <a:pt x="330" y="75"/>
                    <a:pt x="330" y="75"/>
                  </a:cubicBezTo>
                  <a:cubicBezTo>
                    <a:pt x="330" y="75"/>
                    <a:pt x="330" y="74"/>
                    <a:pt x="330" y="74"/>
                  </a:cubicBezTo>
                  <a:cubicBezTo>
                    <a:pt x="330" y="73"/>
                    <a:pt x="331" y="71"/>
                    <a:pt x="331" y="70"/>
                  </a:cubicBezTo>
                  <a:cubicBezTo>
                    <a:pt x="331" y="70"/>
                    <a:pt x="331" y="70"/>
                    <a:pt x="331" y="70"/>
                  </a:cubicBezTo>
                  <a:cubicBezTo>
                    <a:pt x="331" y="73"/>
                    <a:pt x="330" y="75"/>
                    <a:pt x="329" y="77"/>
                  </a:cubicBezTo>
                  <a:cubicBezTo>
                    <a:pt x="330" y="76"/>
                    <a:pt x="330" y="76"/>
                    <a:pt x="330" y="75"/>
                  </a:cubicBezTo>
                  <a:close/>
                  <a:moveTo>
                    <a:pt x="332" y="62"/>
                  </a:moveTo>
                  <a:cubicBezTo>
                    <a:pt x="332" y="61"/>
                    <a:pt x="332" y="60"/>
                    <a:pt x="332" y="60"/>
                  </a:cubicBezTo>
                  <a:cubicBezTo>
                    <a:pt x="332" y="59"/>
                    <a:pt x="332" y="58"/>
                    <a:pt x="332" y="58"/>
                  </a:cubicBezTo>
                  <a:cubicBezTo>
                    <a:pt x="332" y="59"/>
                    <a:pt x="332" y="59"/>
                    <a:pt x="332" y="60"/>
                  </a:cubicBezTo>
                  <a:cubicBezTo>
                    <a:pt x="332" y="61"/>
                    <a:pt x="332" y="62"/>
                    <a:pt x="332" y="64"/>
                  </a:cubicBezTo>
                  <a:cubicBezTo>
                    <a:pt x="332" y="63"/>
                    <a:pt x="332" y="62"/>
                    <a:pt x="332" y="62"/>
                  </a:cubicBezTo>
                  <a:close/>
                  <a:moveTo>
                    <a:pt x="334" y="55"/>
                  </a:moveTo>
                  <a:cubicBezTo>
                    <a:pt x="334" y="54"/>
                    <a:pt x="334" y="53"/>
                    <a:pt x="334" y="52"/>
                  </a:cubicBezTo>
                  <a:cubicBezTo>
                    <a:pt x="334" y="52"/>
                    <a:pt x="334" y="52"/>
                    <a:pt x="334" y="52"/>
                  </a:cubicBezTo>
                  <a:cubicBezTo>
                    <a:pt x="334" y="53"/>
                    <a:pt x="334" y="53"/>
                    <a:pt x="334" y="53"/>
                  </a:cubicBezTo>
                  <a:cubicBezTo>
                    <a:pt x="334" y="55"/>
                    <a:pt x="334" y="56"/>
                    <a:pt x="334" y="57"/>
                  </a:cubicBezTo>
                  <a:cubicBezTo>
                    <a:pt x="334" y="57"/>
                    <a:pt x="334" y="56"/>
                    <a:pt x="334" y="55"/>
                  </a:cubicBezTo>
                  <a:close/>
                  <a:moveTo>
                    <a:pt x="314" y="93"/>
                  </a:moveTo>
                  <a:cubicBezTo>
                    <a:pt x="313" y="93"/>
                    <a:pt x="313" y="94"/>
                    <a:pt x="313" y="94"/>
                  </a:cubicBezTo>
                  <a:cubicBezTo>
                    <a:pt x="311" y="97"/>
                    <a:pt x="310" y="99"/>
                    <a:pt x="308" y="101"/>
                  </a:cubicBezTo>
                  <a:cubicBezTo>
                    <a:pt x="308" y="101"/>
                    <a:pt x="307" y="102"/>
                    <a:pt x="307" y="102"/>
                  </a:cubicBezTo>
                  <a:cubicBezTo>
                    <a:pt x="308" y="100"/>
                    <a:pt x="310" y="98"/>
                    <a:pt x="311" y="96"/>
                  </a:cubicBezTo>
                  <a:cubicBezTo>
                    <a:pt x="311" y="96"/>
                    <a:pt x="311" y="96"/>
                    <a:pt x="311" y="96"/>
                  </a:cubicBezTo>
                  <a:cubicBezTo>
                    <a:pt x="312" y="95"/>
                    <a:pt x="313" y="94"/>
                    <a:pt x="314" y="93"/>
                  </a:cubicBezTo>
                  <a:close/>
                  <a:moveTo>
                    <a:pt x="314" y="95"/>
                  </a:moveTo>
                  <a:cubicBezTo>
                    <a:pt x="313" y="98"/>
                    <a:pt x="311" y="100"/>
                    <a:pt x="310" y="102"/>
                  </a:cubicBezTo>
                  <a:cubicBezTo>
                    <a:pt x="309" y="104"/>
                    <a:pt x="307" y="105"/>
                    <a:pt x="306" y="106"/>
                  </a:cubicBezTo>
                  <a:cubicBezTo>
                    <a:pt x="306" y="106"/>
                    <a:pt x="305" y="106"/>
                    <a:pt x="305" y="106"/>
                  </a:cubicBezTo>
                  <a:cubicBezTo>
                    <a:pt x="304" y="106"/>
                    <a:pt x="304" y="106"/>
                    <a:pt x="304" y="106"/>
                  </a:cubicBezTo>
                  <a:cubicBezTo>
                    <a:pt x="305" y="105"/>
                    <a:pt x="305" y="105"/>
                    <a:pt x="306" y="104"/>
                  </a:cubicBezTo>
                  <a:cubicBezTo>
                    <a:pt x="306" y="103"/>
                    <a:pt x="306" y="103"/>
                    <a:pt x="306" y="103"/>
                  </a:cubicBezTo>
                  <a:cubicBezTo>
                    <a:pt x="307" y="102"/>
                    <a:pt x="308" y="102"/>
                    <a:pt x="308" y="101"/>
                  </a:cubicBezTo>
                  <a:cubicBezTo>
                    <a:pt x="310" y="99"/>
                    <a:pt x="312" y="97"/>
                    <a:pt x="313" y="95"/>
                  </a:cubicBezTo>
                  <a:cubicBezTo>
                    <a:pt x="314" y="93"/>
                    <a:pt x="315" y="91"/>
                    <a:pt x="316" y="89"/>
                  </a:cubicBezTo>
                  <a:cubicBezTo>
                    <a:pt x="317" y="88"/>
                    <a:pt x="318" y="88"/>
                    <a:pt x="319" y="87"/>
                  </a:cubicBezTo>
                  <a:cubicBezTo>
                    <a:pt x="318" y="87"/>
                    <a:pt x="318" y="87"/>
                    <a:pt x="318" y="88"/>
                  </a:cubicBezTo>
                  <a:cubicBezTo>
                    <a:pt x="317" y="90"/>
                    <a:pt x="315" y="93"/>
                    <a:pt x="314" y="95"/>
                  </a:cubicBezTo>
                  <a:close/>
                  <a:moveTo>
                    <a:pt x="330" y="77"/>
                  </a:moveTo>
                  <a:cubicBezTo>
                    <a:pt x="330" y="77"/>
                    <a:pt x="330" y="77"/>
                    <a:pt x="330" y="77"/>
                  </a:cubicBezTo>
                  <a:cubicBezTo>
                    <a:pt x="331" y="75"/>
                    <a:pt x="331" y="73"/>
                    <a:pt x="332" y="71"/>
                  </a:cubicBezTo>
                  <a:cubicBezTo>
                    <a:pt x="332" y="69"/>
                    <a:pt x="332" y="67"/>
                    <a:pt x="332" y="66"/>
                  </a:cubicBezTo>
                  <a:cubicBezTo>
                    <a:pt x="332" y="64"/>
                    <a:pt x="333" y="62"/>
                    <a:pt x="333" y="60"/>
                  </a:cubicBezTo>
                  <a:cubicBezTo>
                    <a:pt x="333" y="59"/>
                    <a:pt x="333" y="59"/>
                    <a:pt x="333" y="58"/>
                  </a:cubicBezTo>
                  <a:cubicBezTo>
                    <a:pt x="333" y="58"/>
                    <a:pt x="333" y="58"/>
                    <a:pt x="333" y="59"/>
                  </a:cubicBezTo>
                  <a:cubicBezTo>
                    <a:pt x="333" y="61"/>
                    <a:pt x="333" y="63"/>
                    <a:pt x="333" y="65"/>
                  </a:cubicBezTo>
                  <a:cubicBezTo>
                    <a:pt x="332" y="69"/>
                    <a:pt x="332" y="72"/>
                    <a:pt x="332" y="72"/>
                  </a:cubicBezTo>
                  <a:cubicBezTo>
                    <a:pt x="332" y="72"/>
                    <a:pt x="332" y="69"/>
                    <a:pt x="333" y="65"/>
                  </a:cubicBezTo>
                  <a:cubicBezTo>
                    <a:pt x="333" y="64"/>
                    <a:pt x="333" y="62"/>
                    <a:pt x="333" y="60"/>
                  </a:cubicBezTo>
                  <a:cubicBezTo>
                    <a:pt x="334" y="60"/>
                    <a:pt x="334" y="59"/>
                    <a:pt x="334" y="59"/>
                  </a:cubicBezTo>
                  <a:cubicBezTo>
                    <a:pt x="334" y="58"/>
                    <a:pt x="334" y="57"/>
                    <a:pt x="334" y="55"/>
                  </a:cubicBezTo>
                  <a:cubicBezTo>
                    <a:pt x="334" y="56"/>
                    <a:pt x="334" y="57"/>
                    <a:pt x="334" y="58"/>
                  </a:cubicBezTo>
                  <a:cubicBezTo>
                    <a:pt x="334" y="60"/>
                    <a:pt x="334" y="61"/>
                    <a:pt x="334" y="62"/>
                  </a:cubicBezTo>
                  <a:cubicBezTo>
                    <a:pt x="334" y="64"/>
                    <a:pt x="334" y="65"/>
                    <a:pt x="334" y="66"/>
                  </a:cubicBezTo>
                  <a:cubicBezTo>
                    <a:pt x="334" y="69"/>
                    <a:pt x="333" y="71"/>
                    <a:pt x="333" y="72"/>
                  </a:cubicBezTo>
                  <a:cubicBezTo>
                    <a:pt x="333" y="73"/>
                    <a:pt x="333" y="73"/>
                    <a:pt x="332" y="73"/>
                  </a:cubicBezTo>
                  <a:cubicBezTo>
                    <a:pt x="332" y="74"/>
                    <a:pt x="332" y="74"/>
                    <a:pt x="332" y="74"/>
                  </a:cubicBezTo>
                  <a:cubicBezTo>
                    <a:pt x="332" y="74"/>
                    <a:pt x="332" y="74"/>
                    <a:pt x="332" y="73"/>
                  </a:cubicBezTo>
                  <a:cubicBezTo>
                    <a:pt x="333" y="73"/>
                    <a:pt x="333" y="73"/>
                    <a:pt x="333" y="72"/>
                  </a:cubicBezTo>
                  <a:cubicBezTo>
                    <a:pt x="334" y="71"/>
                    <a:pt x="334" y="69"/>
                    <a:pt x="334" y="66"/>
                  </a:cubicBezTo>
                  <a:cubicBezTo>
                    <a:pt x="334" y="65"/>
                    <a:pt x="334" y="64"/>
                    <a:pt x="334" y="62"/>
                  </a:cubicBezTo>
                  <a:cubicBezTo>
                    <a:pt x="335" y="61"/>
                    <a:pt x="335" y="60"/>
                    <a:pt x="335" y="58"/>
                  </a:cubicBezTo>
                  <a:cubicBezTo>
                    <a:pt x="335" y="58"/>
                    <a:pt x="335" y="58"/>
                    <a:pt x="335" y="57"/>
                  </a:cubicBezTo>
                  <a:cubicBezTo>
                    <a:pt x="335" y="59"/>
                    <a:pt x="336" y="61"/>
                    <a:pt x="336" y="62"/>
                  </a:cubicBezTo>
                  <a:cubicBezTo>
                    <a:pt x="335" y="66"/>
                    <a:pt x="335" y="69"/>
                    <a:pt x="334" y="72"/>
                  </a:cubicBezTo>
                  <a:cubicBezTo>
                    <a:pt x="334" y="72"/>
                    <a:pt x="333" y="73"/>
                    <a:pt x="333" y="74"/>
                  </a:cubicBezTo>
                  <a:cubicBezTo>
                    <a:pt x="332" y="75"/>
                    <a:pt x="331" y="76"/>
                    <a:pt x="330" y="77"/>
                  </a:cubicBezTo>
                  <a:close/>
                  <a:moveTo>
                    <a:pt x="335" y="69"/>
                  </a:moveTo>
                  <a:cubicBezTo>
                    <a:pt x="335" y="70"/>
                    <a:pt x="335" y="71"/>
                    <a:pt x="334" y="72"/>
                  </a:cubicBezTo>
                  <a:cubicBezTo>
                    <a:pt x="334" y="73"/>
                    <a:pt x="334" y="73"/>
                    <a:pt x="334" y="73"/>
                  </a:cubicBezTo>
                  <a:cubicBezTo>
                    <a:pt x="334" y="73"/>
                    <a:pt x="334" y="72"/>
                    <a:pt x="334" y="72"/>
                  </a:cubicBezTo>
                  <a:cubicBezTo>
                    <a:pt x="334" y="71"/>
                    <a:pt x="335" y="70"/>
                    <a:pt x="335" y="69"/>
                  </a:cubicBezTo>
                  <a:cubicBezTo>
                    <a:pt x="335" y="68"/>
                    <a:pt x="336" y="67"/>
                    <a:pt x="336" y="65"/>
                  </a:cubicBezTo>
                  <a:cubicBezTo>
                    <a:pt x="336" y="67"/>
                    <a:pt x="336" y="68"/>
                    <a:pt x="335" y="69"/>
                  </a:cubicBezTo>
                  <a:close/>
                  <a:moveTo>
                    <a:pt x="336" y="55"/>
                  </a:moveTo>
                  <a:cubicBezTo>
                    <a:pt x="336" y="55"/>
                    <a:pt x="336" y="55"/>
                    <a:pt x="336" y="55"/>
                  </a:cubicBezTo>
                  <a:cubicBezTo>
                    <a:pt x="336" y="55"/>
                    <a:pt x="336" y="54"/>
                    <a:pt x="336" y="54"/>
                  </a:cubicBezTo>
                  <a:cubicBezTo>
                    <a:pt x="336" y="54"/>
                    <a:pt x="336" y="54"/>
                    <a:pt x="336" y="54"/>
                  </a:cubicBezTo>
                  <a:cubicBezTo>
                    <a:pt x="336" y="55"/>
                    <a:pt x="336" y="56"/>
                    <a:pt x="336" y="57"/>
                  </a:cubicBezTo>
                  <a:cubicBezTo>
                    <a:pt x="336" y="57"/>
                    <a:pt x="336" y="58"/>
                    <a:pt x="336" y="59"/>
                  </a:cubicBezTo>
                  <a:cubicBezTo>
                    <a:pt x="336" y="58"/>
                    <a:pt x="336" y="57"/>
                    <a:pt x="336" y="55"/>
                  </a:cubicBezTo>
                  <a:close/>
                  <a:moveTo>
                    <a:pt x="337" y="53"/>
                  </a:moveTo>
                  <a:cubicBezTo>
                    <a:pt x="337" y="55"/>
                    <a:pt x="337" y="57"/>
                    <a:pt x="337" y="58"/>
                  </a:cubicBezTo>
                  <a:cubicBezTo>
                    <a:pt x="337" y="58"/>
                    <a:pt x="337" y="58"/>
                    <a:pt x="337" y="59"/>
                  </a:cubicBezTo>
                  <a:cubicBezTo>
                    <a:pt x="337" y="59"/>
                    <a:pt x="337" y="59"/>
                    <a:pt x="337" y="59"/>
                  </a:cubicBezTo>
                  <a:cubicBezTo>
                    <a:pt x="337" y="58"/>
                    <a:pt x="337" y="57"/>
                    <a:pt x="337" y="57"/>
                  </a:cubicBezTo>
                  <a:cubicBezTo>
                    <a:pt x="337" y="55"/>
                    <a:pt x="337" y="53"/>
                    <a:pt x="337" y="52"/>
                  </a:cubicBezTo>
                  <a:cubicBezTo>
                    <a:pt x="337" y="52"/>
                    <a:pt x="337" y="51"/>
                    <a:pt x="337" y="51"/>
                  </a:cubicBezTo>
                  <a:cubicBezTo>
                    <a:pt x="337" y="52"/>
                    <a:pt x="337" y="53"/>
                    <a:pt x="337" y="53"/>
                  </a:cubicBezTo>
                  <a:close/>
                  <a:moveTo>
                    <a:pt x="337" y="45"/>
                  </a:moveTo>
                  <a:cubicBezTo>
                    <a:pt x="337" y="45"/>
                    <a:pt x="337" y="46"/>
                    <a:pt x="337" y="46"/>
                  </a:cubicBezTo>
                  <a:cubicBezTo>
                    <a:pt x="337" y="45"/>
                    <a:pt x="337" y="43"/>
                    <a:pt x="337" y="42"/>
                  </a:cubicBezTo>
                  <a:cubicBezTo>
                    <a:pt x="337" y="41"/>
                    <a:pt x="337" y="41"/>
                    <a:pt x="337" y="40"/>
                  </a:cubicBezTo>
                  <a:cubicBezTo>
                    <a:pt x="338" y="42"/>
                    <a:pt x="338" y="43"/>
                    <a:pt x="337" y="45"/>
                  </a:cubicBezTo>
                  <a:close/>
                  <a:moveTo>
                    <a:pt x="243" y="74"/>
                  </a:moveTo>
                  <a:cubicBezTo>
                    <a:pt x="243" y="74"/>
                    <a:pt x="243" y="74"/>
                    <a:pt x="243" y="74"/>
                  </a:cubicBezTo>
                  <a:cubicBezTo>
                    <a:pt x="243" y="74"/>
                    <a:pt x="243" y="74"/>
                    <a:pt x="243" y="74"/>
                  </a:cubicBezTo>
                  <a:cubicBezTo>
                    <a:pt x="243" y="74"/>
                    <a:pt x="243" y="74"/>
                    <a:pt x="243" y="74"/>
                  </a:cubicBezTo>
                  <a:close/>
                  <a:moveTo>
                    <a:pt x="244" y="72"/>
                  </a:moveTo>
                  <a:cubicBezTo>
                    <a:pt x="244" y="72"/>
                    <a:pt x="244" y="72"/>
                    <a:pt x="244" y="72"/>
                  </a:cubicBezTo>
                  <a:cubicBezTo>
                    <a:pt x="244" y="73"/>
                    <a:pt x="244" y="74"/>
                    <a:pt x="244" y="75"/>
                  </a:cubicBezTo>
                  <a:cubicBezTo>
                    <a:pt x="244" y="74"/>
                    <a:pt x="244" y="74"/>
                    <a:pt x="244" y="74"/>
                  </a:cubicBezTo>
                  <a:cubicBezTo>
                    <a:pt x="244" y="74"/>
                    <a:pt x="244" y="73"/>
                    <a:pt x="244" y="73"/>
                  </a:cubicBezTo>
                  <a:cubicBezTo>
                    <a:pt x="244" y="72"/>
                    <a:pt x="244" y="72"/>
                    <a:pt x="244" y="72"/>
                  </a:cubicBezTo>
                  <a:close/>
                  <a:moveTo>
                    <a:pt x="245" y="71"/>
                  </a:moveTo>
                  <a:cubicBezTo>
                    <a:pt x="245" y="71"/>
                    <a:pt x="245" y="70"/>
                    <a:pt x="245" y="70"/>
                  </a:cubicBezTo>
                  <a:cubicBezTo>
                    <a:pt x="246" y="69"/>
                    <a:pt x="246" y="68"/>
                    <a:pt x="247" y="67"/>
                  </a:cubicBezTo>
                  <a:cubicBezTo>
                    <a:pt x="247" y="67"/>
                    <a:pt x="247" y="68"/>
                    <a:pt x="246" y="68"/>
                  </a:cubicBezTo>
                  <a:cubicBezTo>
                    <a:pt x="246" y="69"/>
                    <a:pt x="246" y="70"/>
                    <a:pt x="246" y="71"/>
                  </a:cubicBezTo>
                  <a:cubicBezTo>
                    <a:pt x="245" y="72"/>
                    <a:pt x="245" y="73"/>
                    <a:pt x="245" y="74"/>
                  </a:cubicBezTo>
                  <a:cubicBezTo>
                    <a:pt x="245" y="74"/>
                    <a:pt x="245" y="74"/>
                    <a:pt x="245" y="75"/>
                  </a:cubicBezTo>
                  <a:cubicBezTo>
                    <a:pt x="245" y="75"/>
                    <a:pt x="245" y="75"/>
                    <a:pt x="245" y="75"/>
                  </a:cubicBezTo>
                  <a:cubicBezTo>
                    <a:pt x="245" y="75"/>
                    <a:pt x="245" y="75"/>
                    <a:pt x="245" y="75"/>
                  </a:cubicBezTo>
                  <a:cubicBezTo>
                    <a:pt x="245" y="75"/>
                    <a:pt x="244" y="75"/>
                    <a:pt x="244" y="75"/>
                  </a:cubicBezTo>
                  <a:cubicBezTo>
                    <a:pt x="244" y="74"/>
                    <a:pt x="244" y="73"/>
                    <a:pt x="245" y="72"/>
                  </a:cubicBezTo>
                  <a:cubicBezTo>
                    <a:pt x="245" y="71"/>
                    <a:pt x="245" y="71"/>
                    <a:pt x="245" y="71"/>
                  </a:cubicBezTo>
                  <a:close/>
                  <a:moveTo>
                    <a:pt x="246" y="76"/>
                  </a:moveTo>
                  <a:cubicBezTo>
                    <a:pt x="246" y="75"/>
                    <a:pt x="245" y="75"/>
                    <a:pt x="245" y="75"/>
                  </a:cubicBezTo>
                  <a:cubicBezTo>
                    <a:pt x="245" y="75"/>
                    <a:pt x="245" y="75"/>
                    <a:pt x="245" y="74"/>
                  </a:cubicBezTo>
                  <a:cubicBezTo>
                    <a:pt x="246" y="74"/>
                    <a:pt x="246" y="72"/>
                    <a:pt x="247" y="71"/>
                  </a:cubicBezTo>
                  <a:cubicBezTo>
                    <a:pt x="247" y="70"/>
                    <a:pt x="247" y="70"/>
                    <a:pt x="247" y="69"/>
                  </a:cubicBezTo>
                  <a:cubicBezTo>
                    <a:pt x="247" y="71"/>
                    <a:pt x="247" y="72"/>
                    <a:pt x="247" y="73"/>
                  </a:cubicBezTo>
                  <a:cubicBezTo>
                    <a:pt x="246" y="74"/>
                    <a:pt x="246" y="75"/>
                    <a:pt x="246" y="76"/>
                  </a:cubicBezTo>
                  <a:cubicBezTo>
                    <a:pt x="246" y="76"/>
                    <a:pt x="246" y="76"/>
                    <a:pt x="246" y="76"/>
                  </a:cubicBezTo>
                  <a:close/>
                  <a:moveTo>
                    <a:pt x="245" y="75"/>
                  </a:moveTo>
                  <a:cubicBezTo>
                    <a:pt x="245" y="75"/>
                    <a:pt x="245" y="75"/>
                    <a:pt x="245" y="75"/>
                  </a:cubicBezTo>
                  <a:cubicBezTo>
                    <a:pt x="245" y="75"/>
                    <a:pt x="245" y="75"/>
                    <a:pt x="245" y="75"/>
                  </a:cubicBezTo>
                  <a:cubicBezTo>
                    <a:pt x="245" y="75"/>
                    <a:pt x="245" y="75"/>
                    <a:pt x="245" y="75"/>
                  </a:cubicBezTo>
                  <a:close/>
                  <a:moveTo>
                    <a:pt x="247" y="68"/>
                  </a:moveTo>
                  <a:cubicBezTo>
                    <a:pt x="247" y="68"/>
                    <a:pt x="247" y="69"/>
                    <a:pt x="247" y="69"/>
                  </a:cubicBezTo>
                  <a:cubicBezTo>
                    <a:pt x="247" y="70"/>
                    <a:pt x="247" y="70"/>
                    <a:pt x="246" y="70"/>
                  </a:cubicBezTo>
                  <a:cubicBezTo>
                    <a:pt x="246" y="72"/>
                    <a:pt x="246" y="73"/>
                    <a:pt x="245" y="74"/>
                  </a:cubicBezTo>
                  <a:cubicBezTo>
                    <a:pt x="245" y="73"/>
                    <a:pt x="246" y="72"/>
                    <a:pt x="246" y="71"/>
                  </a:cubicBezTo>
                  <a:cubicBezTo>
                    <a:pt x="246" y="70"/>
                    <a:pt x="246" y="69"/>
                    <a:pt x="247" y="68"/>
                  </a:cubicBezTo>
                  <a:cubicBezTo>
                    <a:pt x="247" y="67"/>
                    <a:pt x="247" y="66"/>
                    <a:pt x="248" y="66"/>
                  </a:cubicBezTo>
                  <a:cubicBezTo>
                    <a:pt x="248" y="66"/>
                    <a:pt x="248" y="66"/>
                    <a:pt x="248" y="66"/>
                  </a:cubicBezTo>
                  <a:cubicBezTo>
                    <a:pt x="247" y="67"/>
                    <a:pt x="247" y="67"/>
                    <a:pt x="247" y="68"/>
                  </a:cubicBezTo>
                  <a:close/>
                  <a:moveTo>
                    <a:pt x="252" y="58"/>
                  </a:moveTo>
                  <a:cubicBezTo>
                    <a:pt x="251" y="58"/>
                    <a:pt x="251" y="58"/>
                    <a:pt x="251" y="59"/>
                  </a:cubicBezTo>
                  <a:cubicBezTo>
                    <a:pt x="251" y="59"/>
                    <a:pt x="251" y="60"/>
                    <a:pt x="251" y="60"/>
                  </a:cubicBezTo>
                  <a:cubicBezTo>
                    <a:pt x="251" y="62"/>
                    <a:pt x="251" y="62"/>
                    <a:pt x="251" y="62"/>
                  </a:cubicBezTo>
                  <a:cubicBezTo>
                    <a:pt x="250" y="64"/>
                    <a:pt x="250" y="66"/>
                    <a:pt x="249" y="68"/>
                  </a:cubicBezTo>
                  <a:cubicBezTo>
                    <a:pt x="249" y="68"/>
                    <a:pt x="249" y="68"/>
                    <a:pt x="249" y="68"/>
                  </a:cubicBezTo>
                  <a:cubicBezTo>
                    <a:pt x="250" y="64"/>
                    <a:pt x="250" y="61"/>
                    <a:pt x="252" y="58"/>
                  </a:cubicBezTo>
                  <a:close/>
                  <a:moveTo>
                    <a:pt x="249" y="60"/>
                  </a:moveTo>
                  <a:cubicBezTo>
                    <a:pt x="249" y="60"/>
                    <a:pt x="249" y="60"/>
                    <a:pt x="249" y="60"/>
                  </a:cubicBezTo>
                  <a:cubicBezTo>
                    <a:pt x="249" y="60"/>
                    <a:pt x="249" y="60"/>
                    <a:pt x="249" y="60"/>
                  </a:cubicBezTo>
                  <a:cubicBezTo>
                    <a:pt x="249" y="60"/>
                    <a:pt x="249" y="60"/>
                    <a:pt x="249" y="60"/>
                  </a:cubicBezTo>
                  <a:close/>
                  <a:moveTo>
                    <a:pt x="247" y="65"/>
                  </a:moveTo>
                  <a:cubicBezTo>
                    <a:pt x="247" y="65"/>
                    <a:pt x="247" y="64"/>
                    <a:pt x="247" y="64"/>
                  </a:cubicBezTo>
                  <a:cubicBezTo>
                    <a:pt x="247" y="63"/>
                    <a:pt x="248" y="63"/>
                    <a:pt x="248" y="62"/>
                  </a:cubicBezTo>
                  <a:cubicBezTo>
                    <a:pt x="248" y="62"/>
                    <a:pt x="248" y="62"/>
                    <a:pt x="248" y="62"/>
                  </a:cubicBezTo>
                  <a:cubicBezTo>
                    <a:pt x="248" y="63"/>
                    <a:pt x="248" y="63"/>
                    <a:pt x="248" y="64"/>
                  </a:cubicBezTo>
                  <a:cubicBezTo>
                    <a:pt x="247" y="66"/>
                    <a:pt x="246" y="68"/>
                    <a:pt x="245" y="70"/>
                  </a:cubicBezTo>
                  <a:cubicBezTo>
                    <a:pt x="245" y="70"/>
                    <a:pt x="245" y="70"/>
                    <a:pt x="245" y="69"/>
                  </a:cubicBezTo>
                  <a:cubicBezTo>
                    <a:pt x="245" y="69"/>
                    <a:pt x="246" y="68"/>
                    <a:pt x="246" y="67"/>
                  </a:cubicBezTo>
                  <a:cubicBezTo>
                    <a:pt x="246" y="66"/>
                    <a:pt x="247" y="65"/>
                    <a:pt x="247" y="65"/>
                  </a:cubicBezTo>
                  <a:close/>
                  <a:moveTo>
                    <a:pt x="246" y="76"/>
                  </a:moveTo>
                  <a:cubicBezTo>
                    <a:pt x="247" y="75"/>
                    <a:pt x="247" y="74"/>
                    <a:pt x="247" y="73"/>
                  </a:cubicBezTo>
                  <a:cubicBezTo>
                    <a:pt x="247" y="72"/>
                    <a:pt x="247" y="70"/>
                    <a:pt x="248" y="69"/>
                  </a:cubicBezTo>
                  <a:cubicBezTo>
                    <a:pt x="248" y="68"/>
                    <a:pt x="248" y="67"/>
                    <a:pt x="248" y="66"/>
                  </a:cubicBezTo>
                  <a:cubicBezTo>
                    <a:pt x="248" y="66"/>
                    <a:pt x="248" y="65"/>
                    <a:pt x="249" y="64"/>
                  </a:cubicBezTo>
                  <a:cubicBezTo>
                    <a:pt x="249" y="63"/>
                    <a:pt x="249" y="62"/>
                    <a:pt x="250" y="61"/>
                  </a:cubicBezTo>
                  <a:cubicBezTo>
                    <a:pt x="250" y="61"/>
                    <a:pt x="250" y="62"/>
                    <a:pt x="250" y="62"/>
                  </a:cubicBezTo>
                  <a:cubicBezTo>
                    <a:pt x="249" y="64"/>
                    <a:pt x="249" y="66"/>
                    <a:pt x="249" y="68"/>
                  </a:cubicBezTo>
                  <a:cubicBezTo>
                    <a:pt x="248" y="69"/>
                    <a:pt x="248" y="71"/>
                    <a:pt x="248" y="73"/>
                  </a:cubicBezTo>
                  <a:cubicBezTo>
                    <a:pt x="248" y="73"/>
                    <a:pt x="248" y="74"/>
                    <a:pt x="248" y="74"/>
                  </a:cubicBezTo>
                  <a:cubicBezTo>
                    <a:pt x="248" y="74"/>
                    <a:pt x="248" y="75"/>
                    <a:pt x="248" y="75"/>
                  </a:cubicBezTo>
                  <a:cubicBezTo>
                    <a:pt x="248" y="75"/>
                    <a:pt x="248" y="75"/>
                    <a:pt x="248" y="75"/>
                  </a:cubicBezTo>
                  <a:cubicBezTo>
                    <a:pt x="248" y="75"/>
                    <a:pt x="248" y="75"/>
                    <a:pt x="248" y="75"/>
                  </a:cubicBezTo>
                  <a:cubicBezTo>
                    <a:pt x="248" y="75"/>
                    <a:pt x="248" y="75"/>
                    <a:pt x="248" y="75"/>
                  </a:cubicBezTo>
                  <a:cubicBezTo>
                    <a:pt x="248" y="75"/>
                    <a:pt x="247" y="76"/>
                    <a:pt x="247" y="76"/>
                  </a:cubicBezTo>
                  <a:cubicBezTo>
                    <a:pt x="247" y="76"/>
                    <a:pt x="247" y="76"/>
                    <a:pt x="246" y="76"/>
                  </a:cubicBezTo>
                  <a:close/>
                  <a:moveTo>
                    <a:pt x="251" y="50"/>
                  </a:moveTo>
                  <a:cubicBezTo>
                    <a:pt x="251" y="50"/>
                    <a:pt x="251" y="51"/>
                    <a:pt x="250" y="51"/>
                  </a:cubicBezTo>
                  <a:cubicBezTo>
                    <a:pt x="251" y="50"/>
                    <a:pt x="251" y="50"/>
                    <a:pt x="251" y="49"/>
                  </a:cubicBezTo>
                  <a:cubicBezTo>
                    <a:pt x="251" y="49"/>
                    <a:pt x="251" y="50"/>
                    <a:pt x="251" y="50"/>
                  </a:cubicBezTo>
                  <a:close/>
                  <a:moveTo>
                    <a:pt x="249" y="57"/>
                  </a:moveTo>
                  <a:cubicBezTo>
                    <a:pt x="248" y="59"/>
                    <a:pt x="247" y="62"/>
                    <a:pt x="247" y="64"/>
                  </a:cubicBezTo>
                  <a:cubicBezTo>
                    <a:pt x="246" y="64"/>
                    <a:pt x="246" y="65"/>
                    <a:pt x="246" y="66"/>
                  </a:cubicBezTo>
                  <a:cubicBezTo>
                    <a:pt x="246" y="66"/>
                    <a:pt x="246" y="66"/>
                    <a:pt x="246" y="66"/>
                  </a:cubicBezTo>
                  <a:cubicBezTo>
                    <a:pt x="246" y="65"/>
                    <a:pt x="247" y="63"/>
                    <a:pt x="247" y="61"/>
                  </a:cubicBezTo>
                  <a:cubicBezTo>
                    <a:pt x="248" y="60"/>
                    <a:pt x="248" y="58"/>
                    <a:pt x="249" y="57"/>
                  </a:cubicBezTo>
                  <a:cubicBezTo>
                    <a:pt x="249" y="57"/>
                    <a:pt x="249" y="57"/>
                    <a:pt x="249" y="57"/>
                  </a:cubicBezTo>
                  <a:close/>
                  <a:moveTo>
                    <a:pt x="245" y="67"/>
                  </a:moveTo>
                  <a:cubicBezTo>
                    <a:pt x="245" y="67"/>
                    <a:pt x="246" y="67"/>
                    <a:pt x="246" y="67"/>
                  </a:cubicBezTo>
                  <a:cubicBezTo>
                    <a:pt x="246" y="67"/>
                    <a:pt x="245" y="67"/>
                    <a:pt x="245" y="67"/>
                  </a:cubicBezTo>
                  <a:cubicBezTo>
                    <a:pt x="245" y="67"/>
                    <a:pt x="245" y="67"/>
                    <a:pt x="245" y="67"/>
                  </a:cubicBezTo>
                  <a:close/>
                  <a:moveTo>
                    <a:pt x="244" y="71"/>
                  </a:moveTo>
                  <a:cubicBezTo>
                    <a:pt x="244" y="71"/>
                    <a:pt x="244" y="72"/>
                    <a:pt x="244" y="72"/>
                  </a:cubicBezTo>
                  <a:cubicBezTo>
                    <a:pt x="244" y="71"/>
                    <a:pt x="244" y="71"/>
                    <a:pt x="244" y="71"/>
                  </a:cubicBezTo>
                  <a:cubicBezTo>
                    <a:pt x="244" y="71"/>
                    <a:pt x="244" y="71"/>
                    <a:pt x="244" y="71"/>
                  </a:cubicBezTo>
                  <a:close/>
                  <a:moveTo>
                    <a:pt x="248" y="76"/>
                  </a:moveTo>
                  <a:cubicBezTo>
                    <a:pt x="248" y="76"/>
                    <a:pt x="248" y="76"/>
                    <a:pt x="248" y="75"/>
                  </a:cubicBezTo>
                  <a:cubicBezTo>
                    <a:pt x="248" y="75"/>
                    <a:pt x="248" y="75"/>
                    <a:pt x="249" y="74"/>
                  </a:cubicBezTo>
                  <a:cubicBezTo>
                    <a:pt x="249" y="74"/>
                    <a:pt x="248" y="75"/>
                    <a:pt x="248" y="75"/>
                  </a:cubicBezTo>
                  <a:cubicBezTo>
                    <a:pt x="248" y="75"/>
                    <a:pt x="248" y="76"/>
                    <a:pt x="248" y="76"/>
                  </a:cubicBezTo>
                  <a:cubicBezTo>
                    <a:pt x="248" y="76"/>
                    <a:pt x="248" y="76"/>
                    <a:pt x="248" y="76"/>
                  </a:cubicBezTo>
                  <a:close/>
                  <a:moveTo>
                    <a:pt x="249" y="72"/>
                  </a:moveTo>
                  <a:cubicBezTo>
                    <a:pt x="249" y="72"/>
                    <a:pt x="249" y="72"/>
                    <a:pt x="249" y="72"/>
                  </a:cubicBezTo>
                  <a:cubicBezTo>
                    <a:pt x="249" y="72"/>
                    <a:pt x="249" y="72"/>
                    <a:pt x="249" y="71"/>
                  </a:cubicBezTo>
                  <a:cubicBezTo>
                    <a:pt x="249" y="72"/>
                    <a:pt x="249" y="72"/>
                    <a:pt x="249" y="72"/>
                  </a:cubicBezTo>
                  <a:cubicBezTo>
                    <a:pt x="249" y="72"/>
                    <a:pt x="249" y="72"/>
                    <a:pt x="249" y="72"/>
                  </a:cubicBezTo>
                  <a:close/>
                  <a:moveTo>
                    <a:pt x="247" y="61"/>
                  </a:moveTo>
                  <a:cubicBezTo>
                    <a:pt x="246" y="63"/>
                    <a:pt x="245" y="66"/>
                    <a:pt x="245" y="68"/>
                  </a:cubicBezTo>
                  <a:cubicBezTo>
                    <a:pt x="245" y="68"/>
                    <a:pt x="245" y="68"/>
                    <a:pt x="245" y="68"/>
                  </a:cubicBezTo>
                  <a:cubicBezTo>
                    <a:pt x="245" y="68"/>
                    <a:pt x="244" y="69"/>
                    <a:pt x="244" y="69"/>
                  </a:cubicBezTo>
                  <a:cubicBezTo>
                    <a:pt x="245" y="67"/>
                    <a:pt x="245" y="65"/>
                    <a:pt x="246" y="63"/>
                  </a:cubicBezTo>
                  <a:cubicBezTo>
                    <a:pt x="246" y="61"/>
                    <a:pt x="247" y="60"/>
                    <a:pt x="247" y="59"/>
                  </a:cubicBezTo>
                  <a:cubicBezTo>
                    <a:pt x="247" y="59"/>
                    <a:pt x="247" y="60"/>
                    <a:pt x="247" y="61"/>
                  </a:cubicBezTo>
                  <a:close/>
                  <a:moveTo>
                    <a:pt x="245" y="68"/>
                  </a:moveTo>
                  <a:cubicBezTo>
                    <a:pt x="245" y="69"/>
                    <a:pt x="245" y="69"/>
                    <a:pt x="245" y="70"/>
                  </a:cubicBezTo>
                  <a:cubicBezTo>
                    <a:pt x="244" y="70"/>
                    <a:pt x="244" y="71"/>
                    <a:pt x="244" y="72"/>
                  </a:cubicBezTo>
                  <a:cubicBezTo>
                    <a:pt x="244" y="71"/>
                    <a:pt x="244" y="70"/>
                    <a:pt x="244" y="70"/>
                  </a:cubicBezTo>
                  <a:cubicBezTo>
                    <a:pt x="244" y="69"/>
                    <a:pt x="245" y="69"/>
                    <a:pt x="245" y="68"/>
                  </a:cubicBezTo>
                  <a:close/>
                  <a:moveTo>
                    <a:pt x="248" y="77"/>
                  </a:moveTo>
                  <a:cubicBezTo>
                    <a:pt x="249" y="76"/>
                    <a:pt x="249" y="75"/>
                    <a:pt x="249" y="75"/>
                  </a:cubicBezTo>
                  <a:cubicBezTo>
                    <a:pt x="249" y="74"/>
                    <a:pt x="249" y="73"/>
                    <a:pt x="249" y="72"/>
                  </a:cubicBezTo>
                  <a:cubicBezTo>
                    <a:pt x="249" y="72"/>
                    <a:pt x="249" y="72"/>
                    <a:pt x="250" y="72"/>
                  </a:cubicBezTo>
                  <a:cubicBezTo>
                    <a:pt x="251" y="70"/>
                    <a:pt x="251" y="67"/>
                    <a:pt x="252" y="64"/>
                  </a:cubicBezTo>
                  <a:cubicBezTo>
                    <a:pt x="252" y="63"/>
                    <a:pt x="253" y="62"/>
                    <a:pt x="253" y="61"/>
                  </a:cubicBezTo>
                  <a:cubicBezTo>
                    <a:pt x="253" y="62"/>
                    <a:pt x="253" y="62"/>
                    <a:pt x="253" y="62"/>
                  </a:cubicBezTo>
                  <a:cubicBezTo>
                    <a:pt x="253" y="63"/>
                    <a:pt x="253" y="64"/>
                    <a:pt x="253" y="65"/>
                  </a:cubicBezTo>
                  <a:cubicBezTo>
                    <a:pt x="252" y="66"/>
                    <a:pt x="252" y="66"/>
                    <a:pt x="252" y="67"/>
                  </a:cubicBezTo>
                  <a:cubicBezTo>
                    <a:pt x="251" y="69"/>
                    <a:pt x="251" y="70"/>
                    <a:pt x="251" y="72"/>
                  </a:cubicBezTo>
                  <a:cubicBezTo>
                    <a:pt x="250" y="73"/>
                    <a:pt x="250" y="74"/>
                    <a:pt x="250" y="75"/>
                  </a:cubicBezTo>
                  <a:cubicBezTo>
                    <a:pt x="250" y="75"/>
                    <a:pt x="250" y="75"/>
                    <a:pt x="250" y="75"/>
                  </a:cubicBezTo>
                  <a:cubicBezTo>
                    <a:pt x="250" y="76"/>
                    <a:pt x="250" y="76"/>
                    <a:pt x="250" y="76"/>
                  </a:cubicBezTo>
                  <a:cubicBezTo>
                    <a:pt x="250" y="76"/>
                    <a:pt x="249" y="76"/>
                    <a:pt x="249" y="76"/>
                  </a:cubicBezTo>
                  <a:cubicBezTo>
                    <a:pt x="249" y="77"/>
                    <a:pt x="249" y="77"/>
                    <a:pt x="249" y="77"/>
                  </a:cubicBezTo>
                  <a:cubicBezTo>
                    <a:pt x="249" y="77"/>
                    <a:pt x="249" y="77"/>
                    <a:pt x="248" y="77"/>
                  </a:cubicBezTo>
                  <a:close/>
                  <a:moveTo>
                    <a:pt x="252" y="68"/>
                  </a:moveTo>
                  <a:cubicBezTo>
                    <a:pt x="252" y="68"/>
                    <a:pt x="252" y="69"/>
                    <a:pt x="252" y="69"/>
                  </a:cubicBezTo>
                  <a:cubicBezTo>
                    <a:pt x="252" y="70"/>
                    <a:pt x="251" y="71"/>
                    <a:pt x="251" y="72"/>
                  </a:cubicBezTo>
                  <a:cubicBezTo>
                    <a:pt x="251" y="72"/>
                    <a:pt x="251" y="73"/>
                    <a:pt x="250" y="73"/>
                  </a:cubicBezTo>
                  <a:cubicBezTo>
                    <a:pt x="251" y="73"/>
                    <a:pt x="251" y="72"/>
                    <a:pt x="251" y="72"/>
                  </a:cubicBezTo>
                  <a:cubicBezTo>
                    <a:pt x="251" y="71"/>
                    <a:pt x="252" y="69"/>
                    <a:pt x="252" y="68"/>
                  </a:cubicBezTo>
                  <a:close/>
                  <a:moveTo>
                    <a:pt x="250" y="75"/>
                  </a:moveTo>
                  <a:cubicBezTo>
                    <a:pt x="250" y="75"/>
                    <a:pt x="250" y="75"/>
                    <a:pt x="250" y="76"/>
                  </a:cubicBezTo>
                  <a:cubicBezTo>
                    <a:pt x="250" y="76"/>
                    <a:pt x="250" y="76"/>
                    <a:pt x="250" y="75"/>
                  </a:cubicBezTo>
                  <a:cubicBezTo>
                    <a:pt x="250" y="75"/>
                    <a:pt x="250" y="75"/>
                    <a:pt x="250" y="75"/>
                  </a:cubicBezTo>
                  <a:close/>
                  <a:moveTo>
                    <a:pt x="250" y="74"/>
                  </a:moveTo>
                  <a:cubicBezTo>
                    <a:pt x="250" y="73"/>
                    <a:pt x="251" y="73"/>
                    <a:pt x="251" y="72"/>
                  </a:cubicBezTo>
                  <a:cubicBezTo>
                    <a:pt x="251" y="71"/>
                    <a:pt x="252" y="70"/>
                    <a:pt x="252" y="69"/>
                  </a:cubicBezTo>
                  <a:cubicBezTo>
                    <a:pt x="252" y="68"/>
                    <a:pt x="253" y="67"/>
                    <a:pt x="253" y="65"/>
                  </a:cubicBezTo>
                  <a:cubicBezTo>
                    <a:pt x="253" y="64"/>
                    <a:pt x="253" y="64"/>
                    <a:pt x="253" y="63"/>
                  </a:cubicBezTo>
                  <a:cubicBezTo>
                    <a:pt x="254" y="62"/>
                    <a:pt x="254" y="62"/>
                    <a:pt x="254" y="62"/>
                  </a:cubicBezTo>
                  <a:cubicBezTo>
                    <a:pt x="254" y="63"/>
                    <a:pt x="254" y="64"/>
                    <a:pt x="254" y="65"/>
                  </a:cubicBezTo>
                  <a:cubicBezTo>
                    <a:pt x="254" y="67"/>
                    <a:pt x="253" y="69"/>
                    <a:pt x="252" y="71"/>
                  </a:cubicBezTo>
                  <a:cubicBezTo>
                    <a:pt x="251" y="73"/>
                    <a:pt x="251" y="74"/>
                    <a:pt x="250" y="76"/>
                  </a:cubicBezTo>
                  <a:cubicBezTo>
                    <a:pt x="250" y="75"/>
                    <a:pt x="250" y="75"/>
                    <a:pt x="250" y="74"/>
                  </a:cubicBezTo>
                  <a:close/>
                  <a:moveTo>
                    <a:pt x="245" y="61"/>
                  </a:moveTo>
                  <a:cubicBezTo>
                    <a:pt x="245" y="61"/>
                    <a:pt x="245" y="61"/>
                    <a:pt x="245" y="61"/>
                  </a:cubicBezTo>
                  <a:cubicBezTo>
                    <a:pt x="246" y="60"/>
                    <a:pt x="246" y="59"/>
                    <a:pt x="247" y="57"/>
                  </a:cubicBezTo>
                  <a:cubicBezTo>
                    <a:pt x="246" y="59"/>
                    <a:pt x="246" y="60"/>
                    <a:pt x="245" y="61"/>
                  </a:cubicBezTo>
                  <a:close/>
                  <a:moveTo>
                    <a:pt x="243" y="74"/>
                  </a:moveTo>
                  <a:cubicBezTo>
                    <a:pt x="243" y="74"/>
                    <a:pt x="243" y="74"/>
                    <a:pt x="243" y="74"/>
                  </a:cubicBezTo>
                  <a:cubicBezTo>
                    <a:pt x="243" y="74"/>
                    <a:pt x="243" y="74"/>
                    <a:pt x="243" y="74"/>
                  </a:cubicBezTo>
                  <a:cubicBezTo>
                    <a:pt x="243" y="74"/>
                    <a:pt x="243" y="74"/>
                    <a:pt x="243" y="74"/>
                  </a:cubicBezTo>
                  <a:close/>
                  <a:moveTo>
                    <a:pt x="250" y="77"/>
                  </a:moveTo>
                  <a:cubicBezTo>
                    <a:pt x="250" y="77"/>
                    <a:pt x="250" y="77"/>
                    <a:pt x="250" y="77"/>
                  </a:cubicBezTo>
                  <a:cubicBezTo>
                    <a:pt x="251" y="75"/>
                    <a:pt x="252" y="73"/>
                    <a:pt x="253" y="71"/>
                  </a:cubicBezTo>
                  <a:cubicBezTo>
                    <a:pt x="253" y="70"/>
                    <a:pt x="254" y="69"/>
                    <a:pt x="254" y="67"/>
                  </a:cubicBezTo>
                  <a:cubicBezTo>
                    <a:pt x="253" y="70"/>
                    <a:pt x="251" y="75"/>
                    <a:pt x="250" y="7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2790825" y="47640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2268538" y="4786313"/>
              <a:ext cx="833438" cy="1771650"/>
            </a:xfrm>
            <a:custGeom>
              <a:avLst/>
              <a:gdLst>
                <a:gd name="T0" fmla="*/ 242 w 359"/>
                <a:gd name="T1" fmla="*/ 116 h 760"/>
                <a:gd name="T2" fmla="*/ 252 w 359"/>
                <a:gd name="T3" fmla="*/ 106 h 760"/>
                <a:gd name="T4" fmla="*/ 249 w 359"/>
                <a:gd name="T5" fmla="*/ 114 h 760"/>
                <a:gd name="T6" fmla="*/ 257 w 359"/>
                <a:gd name="T7" fmla="*/ 104 h 760"/>
                <a:gd name="T8" fmla="*/ 263 w 359"/>
                <a:gd name="T9" fmla="*/ 98 h 760"/>
                <a:gd name="T10" fmla="*/ 263 w 359"/>
                <a:gd name="T11" fmla="*/ 104 h 760"/>
                <a:gd name="T12" fmla="*/ 270 w 359"/>
                <a:gd name="T13" fmla="*/ 92 h 760"/>
                <a:gd name="T14" fmla="*/ 275 w 359"/>
                <a:gd name="T15" fmla="*/ 82 h 760"/>
                <a:gd name="T16" fmla="*/ 287 w 359"/>
                <a:gd name="T17" fmla="*/ 46 h 760"/>
                <a:gd name="T18" fmla="*/ 277 w 359"/>
                <a:gd name="T19" fmla="*/ 28 h 760"/>
                <a:gd name="T20" fmla="*/ 265 w 359"/>
                <a:gd name="T21" fmla="*/ 14 h 760"/>
                <a:gd name="T22" fmla="*/ 245 w 359"/>
                <a:gd name="T23" fmla="*/ 7 h 760"/>
                <a:gd name="T24" fmla="*/ 224 w 359"/>
                <a:gd name="T25" fmla="*/ 11 h 760"/>
                <a:gd name="T26" fmla="*/ 191 w 359"/>
                <a:gd name="T27" fmla="*/ 51 h 760"/>
                <a:gd name="T28" fmla="*/ 174 w 359"/>
                <a:gd name="T29" fmla="*/ 77 h 760"/>
                <a:gd name="T30" fmla="*/ 176 w 359"/>
                <a:gd name="T31" fmla="*/ 79 h 760"/>
                <a:gd name="T32" fmla="*/ 160 w 359"/>
                <a:gd name="T33" fmla="*/ 98 h 760"/>
                <a:gd name="T34" fmla="*/ 39 w 359"/>
                <a:gd name="T35" fmla="*/ 9 h 760"/>
                <a:gd name="T36" fmla="*/ 89 w 359"/>
                <a:gd name="T37" fmla="*/ 202 h 760"/>
                <a:gd name="T38" fmla="*/ 83 w 359"/>
                <a:gd name="T39" fmla="*/ 728 h 760"/>
                <a:gd name="T40" fmla="*/ 138 w 359"/>
                <a:gd name="T41" fmla="*/ 550 h 760"/>
                <a:gd name="T42" fmla="*/ 201 w 359"/>
                <a:gd name="T43" fmla="*/ 755 h 760"/>
                <a:gd name="T44" fmla="*/ 261 w 359"/>
                <a:gd name="T45" fmla="*/ 236 h 760"/>
                <a:gd name="T46" fmla="*/ 344 w 359"/>
                <a:gd name="T47" fmla="*/ 352 h 760"/>
                <a:gd name="T48" fmla="*/ 179 w 359"/>
                <a:gd name="T49" fmla="*/ 82 h 760"/>
                <a:gd name="T50" fmla="*/ 179 w 359"/>
                <a:gd name="T51" fmla="*/ 79 h 760"/>
                <a:gd name="T52" fmla="*/ 182 w 359"/>
                <a:gd name="T53" fmla="*/ 63 h 760"/>
                <a:gd name="T54" fmla="*/ 178 w 359"/>
                <a:gd name="T55" fmla="*/ 76 h 760"/>
                <a:gd name="T56" fmla="*/ 176 w 359"/>
                <a:gd name="T57" fmla="*/ 80 h 760"/>
                <a:gd name="T58" fmla="*/ 181 w 359"/>
                <a:gd name="T59" fmla="*/ 80 h 760"/>
                <a:gd name="T60" fmla="*/ 209 w 359"/>
                <a:gd name="T61" fmla="*/ 22 h 760"/>
                <a:gd name="T62" fmla="*/ 239 w 359"/>
                <a:gd name="T63" fmla="*/ 114 h 760"/>
                <a:gd name="T64" fmla="*/ 266 w 359"/>
                <a:gd name="T65" fmla="*/ 91 h 760"/>
                <a:gd name="T66" fmla="*/ 236 w 359"/>
                <a:gd name="T67" fmla="*/ 115 h 760"/>
                <a:gd name="T68" fmla="*/ 268 w 359"/>
                <a:gd name="T69" fmla="*/ 89 h 760"/>
                <a:gd name="T70" fmla="*/ 268 w 359"/>
                <a:gd name="T71" fmla="*/ 79 h 760"/>
                <a:gd name="T72" fmla="*/ 268 w 359"/>
                <a:gd name="T73" fmla="*/ 78 h 760"/>
                <a:gd name="T74" fmla="*/ 244 w 359"/>
                <a:gd name="T75" fmla="*/ 99 h 760"/>
                <a:gd name="T76" fmla="*/ 239 w 359"/>
                <a:gd name="T77" fmla="*/ 105 h 760"/>
                <a:gd name="T78" fmla="*/ 275 w 359"/>
                <a:gd name="T79" fmla="*/ 75 h 760"/>
                <a:gd name="T80" fmla="*/ 243 w 359"/>
                <a:gd name="T81" fmla="*/ 107 h 760"/>
                <a:gd name="T82" fmla="*/ 271 w 359"/>
                <a:gd name="T83" fmla="*/ 80 h 760"/>
                <a:gd name="T84" fmla="*/ 236 w 359"/>
                <a:gd name="T85" fmla="*/ 112 h 760"/>
                <a:gd name="T86" fmla="*/ 239 w 359"/>
                <a:gd name="T87" fmla="*/ 109 h 760"/>
                <a:gd name="T88" fmla="*/ 246 w 359"/>
                <a:gd name="T89" fmla="*/ 106 h 760"/>
                <a:gd name="T90" fmla="*/ 271 w 359"/>
                <a:gd name="T91" fmla="*/ 85 h 760"/>
                <a:gd name="T92" fmla="*/ 281 w 359"/>
                <a:gd name="T93" fmla="*/ 66 h 760"/>
                <a:gd name="T94" fmla="*/ 233 w 359"/>
                <a:gd name="T95" fmla="*/ 113 h 760"/>
                <a:gd name="T96" fmla="*/ 237 w 359"/>
                <a:gd name="T97" fmla="*/ 112 h 760"/>
                <a:gd name="T98" fmla="*/ 241 w 359"/>
                <a:gd name="T99" fmla="*/ 110 h 760"/>
                <a:gd name="T100" fmla="*/ 252 w 359"/>
                <a:gd name="T101" fmla="*/ 108 h 760"/>
                <a:gd name="T102" fmla="*/ 263 w 359"/>
                <a:gd name="T103" fmla="*/ 91 h 760"/>
                <a:gd name="T104" fmla="*/ 272 w 359"/>
                <a:gd name="T105" fmla="*/ 84 h 760"/>
                <a:gd name="T106" fmla="*/ 244 w 359"/>
                <a:gd name="T107" fmla="*/ 8 h 760"/>
                <a:gd name="T108" fmla="*/ 238 w 359"/>
                <a:gd name="T109" fmla="*/ 117 h 760"/>
                <a:gd name="T110" fmla="*/ 250 w 359"/>
                <a:gd name="T111" fmla="*/ 106 h 760"/>
                <a:gd name="T112" fmla="*/ 251 w 359"/>
                <a:gd name="T113" fmla="*/ 110 h 760"/>
                <a:gd name="T114" fmla="*/ 265 w 359"/>
                <a:gd name="T115" fmla="*/ 90 h 760"/>
                <a:gd name="T116" fmla="*/ 271 w 359"/>
                <a:gd name="T117" fmla="*/ 88 h 760"/>
                <a:gd name="T118" fmla="*/ 283 w 359"/>
                <a:gd name="T119" fmla="*/ 65 h 760"/>
                <a:gd name="T120" fmla="*/ 238 w 359"/>
                <a:gd name="T121"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760">
                  <a:moveTo>
                    <a:pt x="358" y="351"/>
                  </a:moveTo>
                  <a:cubicBezTo>
                    <a:pt x="358" y="349"/>
                    <a:pt x="353" y="329"/>
                    <a:pt x="351" y="323"/>
                  </a:cubicBezTo>
                  <a:cubicBezTo>
                    <a:pt x="350" y="317"/>
                    <a:pt x="347" y="309"/>
                    <a:pt x="348" y="302"/>
                  </a:cubicBezTo>
                  <a:cubicBezTo>
                    <a:pt x="349" y="294"/>
                    <a:pt x="346" y="291"/>
                    <a:pt x="344" y="288"/>
                  </a:cubicBezTo>
                  <a:cubicBezTo>
                    <a:pt x="341" y="285"/>
                    <a:pt x="318" y="247"/>
                    <a:pt x="312" y="239"/>
                  </a:cubicBezTo>
                  <a:cubicBezTo>
                    <a:pt x="306" y="232"/>
                    <a:pt x="288" y="214"/>
                    <a:pt x="288" y="214"/>
                  </a:cubicBezTo>
                  <a:cubicBezTo>
                    <a:pt x="288" y="214"/>
                    <a:pt x="279" y="199"/>
                    <a:pt x="272" y="184"/>
                  </a:cubicBezTo>
                  <a:cubicBezTo>
                    <a:pt x="272" y="180"/>
                    <a:pt x="273" y="177"/>
                    <a:pt x="273" y="177"/>
                  </a:cubicBezTo>
                  <a:cubicBezTo>
                    <a:pt x="273" y="177"/>
                    <a:pt x="262" y="159"/>
                    <a:pt x="261" y="154"/>
                  </a:cubicBezTo>
                  <a:cubicBezTo>
                    <a:pt x="260" y="151"/>
                    <a:pt x="255" y="145"/>
                    <a:pt x="251" y="138"/>
                  </a:cubicBezTo>
                  <a:cubicBezTo>
                    <a:pt x="250" y="135"/>
                    <a:pt x="248" y="133"/>
                    <a:pt x="247" y="130"/>
                  </a:cubicBezTo>
                  <a:cubicBezTo>
                    <a:pt x="247" y="130"/>
                    <a:pt x="247" y="130"/>
                    <a:pt x="247" y="130"/>
                  </a:cubicBezTo>
                  <a:cubicBezTo>
                    <a:pt x="246" y="129"/>
                    <a:pt x="246" y="129"/>
                    <a:pt x="245" y="128"/>
                  </a:cubicBezTo>
                  <a:cubicBezTo>
                    <a:pt x="243" y="125"/>
                    <a:pt x="241" y="123"/>
                    <a:pt x="239" y="120"/>
                  </a:cubicBezTo>
                  <a:cubicBezTo>
                    <a:pt x="239" y="120"/>
                    <a:pt x="240" y="119"/>
                    <a:pt x="240" y="118"/>
                  </a:cubicBezTo>
                  <a:cubicBezTo>
                    <a:pt x="240" y="117"/>
                    <a:pt x="241" y="115"/>
                    <a:pt x="241" y="112"/>
                  </a:cubicBezTo>
                  <a:cubicBezTo>
                    <a:pt x="241" y="112"/>
                    <a:pt x="241" y="112"/>
                    <a:pt x="241" y="112"/>
                  </a:cubicBezTo>
                  <a:cubicBezTo>
                    <a:pt x="241" y="112"/>
                    <a:pt x="241" y="112"/>
                    <a:pt x="241" y="112"/>
                  </a:cubicBezTo>
                  <a:cubicBezTo>
                    <a:pt x="241" y="112"/>
                    <a:pt x="241" y="111"/>
                    <a:pt x="242" y="111"/>
                  </a:cubicBezTo>
                  <a:cubicBezTo>
                    <a:pt x="242" y="110"/>
                    <a:pt x="243" y="110"/>
                    <a:pt x="243" y="110"/>
                  </a:cubicBezTo>
                  <a:cubicBezTo>
                    <a:pt x="243" y="110"/>
                    <a:pt x="243" y="111"/>
                    <a:pt x="243" y="111"/>
                  </a:cubicBezTo>
                  <a:cubicBezTo>
                    <a:pt x="242" y="112"/>
                    <a:pt x="242" y="112"/>
                    <a:pt x="242" y="112"/>
                  </a:cubicBezTo>
                  <a:cubicBezTo>
                    <a:pt x="242" y="112"/>
                    <a:pt x="242" y="112"/>
                    <a:pt x="243" y="111"/>
                  </a:cubicBezTo>
                  <a:cubicBezTo>
                    <a:pt x="243" y="111"/>
                    <a:pt x="243" y="111"/>
                    <a:pt x="243" y="111"/>
                  </a:cubicBezTo>
                  <a:cubicBezTo>
                    <a:pt x="242" y="113"/>
                    <a:pt x="242" y="115"/>
                    <a:pt x="242" y="116"/>
                  </a:cubicBezTo>
                  <a:cubicBezTo>
                    <a:pt x="242" y="116"/>
                    <a:pt x="241" y="117"/>
                    <a:pt x="241" y="117"/>
                  </a:cubicBezTo>
                  <a:cubicBezTo>
                    <a:pt x="241" y="117"/>
                    <a:pt x="241" y="117"/>
                    <a:pt x="241" y="117"/>
                  </a:cubicBezTo>
                  <a:cubicBezTo>
                    <a:pt x="241" y="117"/>
                    <a:pt x="241" y="117"/>
                    <a:pt x="241" y="117"/>
                  </a:cubicBezTo>
                  <a:cubicBezTo>
                    <a:pt x="241" y="117"/>
                    <a:pt x="241" y="117"/>
                    <a:pt x="241" y="117"/>
                  </a:cubicBezTo>
                  <a:cubicBezTo>
                    <a:pt x="241" y="117"/>
                    <a:pt x="241" y="117"/>
                    <a:pt x="241" y="117"/>
                  </a:cubicBezTo>
                  <a:cubicBezTo>
                    <a:pt x="241" y="117"/>
                    <a:pt x="242" y="116"/>
                    <a:pt x="242" y="116"/>
                  </a:cubicBezTo>
                  <a:cubicBezTo>
                    <a:pt x="242" y="115"/>
                    <a:pt x="242" y="113"/>
                    <a:pt x="243" y="112"/>
                  </a:cubicBezTo>
                  <a:cubicBezTo>
                    <a:pt x="243" y="111"/>
                    <a:pt x="243" y="111"/>
                    <a:pt x="243" y="111"/>
                  </a:cubicBezTo>
                  <a:cubicBezTo>
                    <a:pt x="243" y="111"/>
                    <a:pt x="243" y="111"/>
                    <a:pt x="243" y="111"/>
                  </a:cubicBezTo>
                  <a:cubicBezTo>
                    <a:pt x="244" y="111"/>
                    <a:pt x="244" y="111"/>
                    <a:pt x="245" y="110"/>
                  </a:cubicBezTo>
                  <a:cubicBezTo>
                    <a:pt x="245" y="110"/>
                    <a:pt x="245" y="109"/>
                    <a:pt x="246" y="108"/>
                  </a:cubicBezTo>
                  <a:cubicBezTo>
                    <a:pt x="246" y="108"/>
                    <a:pt x="247" y="107"/>
                    <a:pt x="248" y="107"/>
                  </a:cubicBezTo>
                  <a:cubicBezTo>
                    <a:pt x="248" y="107"/>
                    <a:pt x="248" y="107"/>
                    <a:pt x="248" y="107"/>
                  </a:cubicBezTo>
                  <a:cubicBezTo>
                    <a:pt x="248" y="107"/>
                    <a:pt x="249" y="107"/>
                    <a:pt x="249" y="107"/>
                  </a:cubicBezTo>
                  <a:cubicBezTo>
                    <a:pt x="249" y="107"/>
                    <a:pt x="249" y="106"/>
                    <a:pt x="249" y="106"/>
                  </a:cubicBezTo>
                  <a:cubicBezTo>
                    <a:pt x="249" y="107"/>
                    <a:pt x="248" y="108"/>
                    <a:pt x="248" y="109"/>
                  </a:cubicBezTo>
                  <a:cubicBezTo>
                    <a:pt x="247" y="111"/>
                    <a:pt x="246" y="112"/>
                    <a:pt x="245" y="114"/>
                  </a:cubicBezTo>
                  <a:cubicBezTo>
                    <a:pt x="244" y="115"/>
                    <a:pt x="243" y="116"/>
                    <a:pt x="242" y="117"/>
                  </a:cubicBezTo>
                  <a:cubicBezTo>
                    <a:pt x="242" y="118"/>
                    <a:pt x="242" y="118"/>
                    <a:pt x="242" y="118"/>
                  </a:cubicBezTo>
                  <a:cubicBezTo>
                    <a:pt x="242" y="118"/>
                    <a:pt x="242" y="118"/>
                    <a:pt x="242" y="117"/>
                  </a:cubicBezTo>
                  <a:cubicBezTo>
                    <a:pt x="243" y="116"/>
                    <a:pt x="244" y="115"/>
                    <a:pt x="245" y="114"/>
                  </a:cubicBezTo>
                  <a:cubicBezTo>
                    <a:pt x="246" y="113"/>
                    <a:pt x="247" y="111"/>
                    <a:pt x="248" y="109"/>
                  </a:cubicBezTo>
                  <a:cubicBezTo>
                    <a:pt x="249" y="108"/>
                    <a:pt x="250" y="107"/>
                    <a:pt x="250" y="106"/>
                  </a:cubicBezTo>
                  <a:cubicBezTo>
                    <a:pt x="251" y="106"/>
                    <a:pt x="251" y="106"/>
                    <a:pt x="251" y="106"/>
                  </a:cubicBezTo>
                  <a:cubicBezTo>
                    <a:pt x="251" y="106"/>
                    <a:pt x="252" y="106"/>
                    <a:pt x="252" y="106"/>
                  </a:cubicBezTo>
                  <a:cubicBezTo>
                    <a:pt x="252" y="106"/>
                    <a:pt x="252" y="107"/>
                    <a:pt x="251" y="108"/>
                  </a:cubicBezTo>
                  <a:cubicBezTo>
                    <a:pt x="251" y="108"/>
                    <a:pt x="251" y="109"/>
                    <a:pt x="251" y="109"/>
                  </a:cubicBezTo>
                  <a:cubicBezTo>
                    <a:pt x="250" y="110"/>
                    <a:pt x="249" y="110"/>
                    <a:pt x="249" y="111"/>
                  </a:cubicBezTo>
                  <a:cubicBezTo>
                    <a:pt x="249" y="111"/>
                    <a:pt x="248" y="112"/>
                    <a:pt x="248" y="112"/>
                  </a:cubicBezTo>
                  <a:cubicBezTo>
                    <a:pt x="248" y="112"/>
                    <a:pt x="248" y="112"/>
                    <a:pt x="248" y="112"/>
                  </a:cubicBezTo>
                  <a:cubicBezTo>
                    <a:pt x="248" y="112"/>
                    <a:pt x="248" y="112"/>
                    <a:pt x="248" y="112"/>
                  </a:cubicBezTo>
                  <a:cubicBezTo>
                    <a:pt x="249" y="112"/>
                    <a:pt x="249" y="111"/>
                    <a:pt x="249" y="111"/>
                  </a:cubicBezTo>
                  <a:cubicBezTo>
                    <a:pt x="249" y="111"/>
                    <a:pt x="250" y="110"/>
                    <a:pt x="250" y="110"/>
                  </a:cubicBezTo>
                  <a:cubicBezTo>
                    <a:pt x="250" y="110"/>
                    <a:pt x="251" y="110"/>
                    <a:pt x="251" y="110"/>
                  </a:cubicBezTo>
                  <a:cubicBezTo>
                    <a:pt x="251" y="110"/>
                    <a:pt x="251" y="110"/>
                    <a:pt x="250" y="110"/>
                  </a:cubicBezTo>
                  <a:cubicBezTo>
                    <a:pt x="250" y="110"/>
                    <a:pt x="250" y="110"/>
                    <a:pt x="250" y="111"/>
                  </a:cubicBezTo>
                  <a:cubicBezTo>
                    <a:pt x="250" y="111"/>
                    <a:pt x="250" y="111"/>
                    <a:pt x="250" y="111"/>
                  </a:cubicBezTo>
                  <a:cubicBezTo>
                    <a:pt x="250" y="111"/>
                    <a:pt x="250" y="111"/>
                    <a:pt x="250" y="111"/>
                  </a:cubicBezTo>
                  <a:cubicBezTo>
                    <a:pt x="250" y="111"/>
                    <a:pt x="250" y="112"/>
                    <a:pt x="249" y="112"/>
                  </a:cubicBezTo>
                  <a:cubicBezTo>
                    <a:pt x="249" y="112"/>
                    <a:pt x="249" y="113"/>
                    <a:pt x="249" y="113"/>
                  </a:cubicBezTo>
                  <a:cubicBezTo>
                    <a:pt x="249" y="113"/>
                    <a:pt x="249" y="112"/>
                    <a:pt x="249" y="112"/>
                  </a:cubicBezTo>
                  <a:cubicBezTo>
                    <a:pt x="249" y="113"/>
                    <a:pt x="249" y="113"/>
                    <a:pt x="248" y="114"/>
                  </a:cubicBezTo>
                  <a:cubicBezTo>
                    <a:pt x="248" y="114"/>
                    <a:pt x="247" y="115"/>
                    <a:pt x="247" y="116"/>
                  </a:cubicBezTo>
                  <a:cubicBezTo>
                    <a:pt x="246" y="116"/>
                    <a:pt x="246" y="117"/>
                    <a:pt x="245" y="117"/>
                  </a:cubicBezTo>
                  <a:cubicBezTo>
                    <a:pt x="245" y="118"/>
                    <a:pt x="244" y="118"/>
                    <a:pt x="244" y="118"/>
                  </a:cubicBezTo>
                  <a:cubicBezTo>
                    <a:pt x="244" y="118"/>
                    <a:pt x="244" y="118"/>
                    <a:pt x="244" y="118"/>
                  </a:cubicBezTo>
                  <a:cubicBezTo>
                    <a:pt x="244" y="118"/>
                    <a:pt x="244" y="118"/>
                    <a:pt x="244" y="118"/>
                  </a:cubicBezTo>
                  <a:cubicBezTo>
                    <a:pt x="244" y="118"/>
                    <a:pt x="245" y="118"/>
                    <a:pt x="245" y="117"/>
                  </a:cubicBezTo>
                  <a:cubicBezTo>
                    <a:pt x="246" y="117"/>
                    <a:pt x="246" y="116"/>
                    <a:pt x="247" y="116"/>
                  </a:cubicBezTo>
                  <a:cubicBezTo>
                    <a:pt x="247" y="115"/>
                    <a:pt x="248" y="115"/>
                    <a:pt x="249" y="114"/>
                  </a:cubicBezTo>
                  <a:cubicBezTo>
                    <a:pt x="249" y="113"/>
                    <a:pt x="250" y="112"/>
                    <a:pt x="250" y="111"/>
                  </a:cubicBezTo>
                  <a:cubicBezTo>
                    <a:pt x="251" y="111"/>
                    <a:pt x="251" y="111"/>
                    <a:pt x="251" y="111"/>
                  </a:cubicBezTo>
                  <a:cubicBezTo>
                    <a:pt x="251" y="111"/>
                    <a:pt x="251" y="110"/>
                    <a:pt x="252" y="110"/>
                  </a:cubicBezTo>
                  <a:cubicBezTo>
                    <a:pt x="252" y="109"/>
                    <a:pt x="252" y="109"/>
                    <a:pt x="252" y="108"/>
                  </a:cubicBezTo>
                  <a:cubicBezTo>
                    <a:pt x="252" y="108"/>
                    <a:pt x="252" y="108"/>
                    <a:pt x="252" y="108"/>
                  </a:cubicBezTo>
                  <a:cubicBezTo>
                    <a:pt x="252" y="108"/>
                    <a:pt x="252" y="108"/>
                    <a:pt x="253" y="107"/>
                  </a:cubicBezTo>
                  <a:cubicBezTo>
                    <a:pt x="253" y="107"/>
                    <a:pt x="253" y="107"/>
                    <a:pt x="253" y="107"/>
                  </a:cubicBezTo>
                  <a:cubicBezTo>
                    <a:pt x="253" y="108"/>
                    <a:pt x="253" y="108"/>
                    <a:pt x="252" y="109"/>
                  </a:cubicBezTo>
                  <a:cubicBezTo>
                    <a:pt x="252" y="110"/>
                    <a:pt x="252" y="111"/>
                    <a:pt x="251" y="112"/>
                  </a:cubicBezTo>
                  <a:cubicBezTo>
                    <a:pt x="251" y="114"/>
                    <a:pt x="251" y="115"/>
                    <a:pt x="250" y="115"/>
                  </a:cubicBezTo>
                  <a:cubicBezTo>
                    <a:pt x="250" y="116"/>
                    <a:pt x="249" y="117"/>
                    <a:pt x="249" y="118"/>
                  </a:cubicBezTo>
                  <a:cubicBezTo>
                    <a:pt x="248" y="118"/>
                    <a:pt x="248" y="119"/>
                    <a:pt x="247" y="119"/>
                  </a:cubicBezTo>
                  <a:cubicBezTo>
                    <a:pt x="247" y="120"/>
                    <a:pt x="247" y="120"/>
                    <a:pt x="247" y="121"/>
                  </a:cubicBezTo>
                  <a:cubicBezTo>
                    <a:pt x="247" y="121"/>
                    <a:pt x="247" y="121"/>
                    <a:pt x="247" y="121"/>
                  </a:cubicBezTo>
                  <a:cubicBezTo>
                    <a:pt x="247" y="121"/>
                    <a:pt x="247" y="121"/>
                    <a:pt x="247" y="121"/>
                  </a:cubicBezTo>
                  <a:cubicBezTo>
                    <a:pt x="247" y="120"/>
                    <a:pt x="247" y="120"/>
                    <a:pt x="247" y="120"/>
                  </a:cubicBezTo>
                  <a:cubicBezTo>
                    <a:pt x="248" y="119"/>
                    <a:pt x="248" y="119"/>
                    <a:pt x="249" y="118"/>
                  </a:cubicBezTo>
                  <a:cubicBezTo>
                    <a:pt x="249" y="117"/>
                    <a:pt x="250" y="116"/>
                    <a:pt x="250" y="116"/>
                  </a:cubicBezTo>
                  <a:cubicBezTo>
                    <a:pt x="251" y="115"/>
                    <a:pt x="251" y="114"/>
                    <a:pt x="252" y="113"/>
                  </a:cubicBezTo>
                  <a:cubicBezTo>
                    <a:pt x="252" y="111"/>
                    <a:pt x="253" y="110"/>
                    <a:pt x="253" y="109"/>
                  </a:cubicBezTo>
                  <a:cubicBezTo>
                    <a:pt x="253" y="108"/>
                    <a:pt x="254" y="107"/>
                    <a:pt x="254" y="105"/>
                  </a:cubicBezTo>
                  <a:cubicBezTo>
                    <a:pt x="254" y="105"/>
                    <a:pt x="254" y="105"/>
                    <a:pt x="254" y="105"/>
                  </a:cubicBezTo>
                  <a:cubicBezTo>
                    <a:pt x="255" y="104"/>
                    <a:pt x="256" y="104"/>
                    <a:pt x="256" y="103"/>
                  </a:cubicBezTo>
                  <a:cubicBezTo>
                    <a:pt x="257" y="103"/>
                    <a:pt x="257" y="102"/>
                    <a:pt x="258" y="102"/>
                  </a:cubicBezTo>
                  <a:cubicBezTo>
                    <a:pt x="257" y="103"/>
                    <a:pt x="257" y="103"/>
                    <a:pt x="257" y="104"/>
                  </a:cubicBezTo>
                  <a:cubicBezTo>
                    <a:pt x="257" y="105"/>
                    <a:pt x="256" y="106"/>
                    <a:pt x="256" y="107"/>
                  </a:cubicBezTo>
                  <a:cubicBezTo>
                    <a:pt x="256" y="107"/>
                    <a:pt x="256" y="108"/>
                    <a:pt x="256" y="109"/>
                  </a:cubicBezTo>
                  <a:cubicBezTo>
                    <a:pt x="256" y="109"/>
                    <a:pt x="255" y="110"/>
                    <a:pt x="255" y="110"/>
                  </a:cubicBezTo>
                  <a:cubicBezTo>
                    <a:pt x="255" y="111"/>
                    <a:pt x="255" y="111"/>
                    <a:pt x="255" y="111"/>
                  </a:cubicBezTo>
                  <a:cubicBezTo>
                    <a:pt x="255" y="111"/>
                    <a:pt x="255" y="112"/>
                    <a:pt x="255" y="112"/>
                  </a:cubicBezTo>
                  <a:cubicBezTo>
                    <a:pt x="255" y="112"/>
                    <a:pt x="255" y="111"/>
                    <a:pt x="255" y="111"/>
                  </a:cubicBezTo>
                  <a:cubicBezTo>
                    <a:pt x="255" y="111"/>
                    <a:pt x="255" y="111"/>
                    <a:pt x="255" y="110"/>
                  </a:cubicBezTo>
                  <a:cubicBezTo>
                    <a:pt x="255" y="110"/>
                    <a:pt x="256" y="109"/>
                    <a:pt x="256" y="109"/>
                  </a:cubicBezTo>
                  <a:cubicBezTo>
                    <a:pt x="256" y="108"/>
                    <a:pt x="256" y="107"/>
                    <a:pt x="257" y="107"/>
                  </a:cubicBezTo>
                  <a:cubicBezTo>
                    <a:pt x="257" y="106"/>
                    <a:pt x="257" y="105"/>
                    <a:pt x="257" y="104"/>
                  </a:cubicBezTo>
                  <a:cubicBezTo>
                    <a:pt x="258" y="103"/>
                    <a:pt x="258" y="102"/>
                    <a:pt x="258" y="102"/>
                  </a:cubicBezTo>
                  <a:cubicBezTo>
                    <a:pt x="258" y="101"/>
                    <a:pt x="258" y="101"/>
                    <a:pt x="259" y="101"/>
                  </a:cubicBezTo>
                  <a:cubicBezTo>
                    <a:pt x="259" y="100"/>
                    <a:pt x="260" y="99"/>
                    <a:pt x="261" y="98"/>
                  </a:cubicBezTo>
                  <a:cubicBezTo>
                    <a:pt x="262" y="96"/>
                    <a:pt x="263" y="94"/>
                    <a:pt x="264" y="92"/>
                  </a:cubicBezTo>
                  <a:cubicBezTo>
                    <a:pt x="264" y="92"/>
                    <a:pt x="264" y="92"/>
                    <a:pt x="264" y="92"/>
                  </a:cubicBezTo>
                  <a:cubicBezTo>
                    <a:pt x="265" y="92"/>
                    <a:pt x="265" y="91"/>
                    <a:pt x="265" y="91"/>
                  </a:cubicBezTo>
                  <a:cubicBezTo>
                    <a:pt x="265" y="91"/>
                    <a:pt x="265" y="92"/>
                    <a:pt x="265" y="92"/>
                  </a:cubicBezTo>
                  <a:cubicBezTo>
                    <a:pt x="265" y="92"/>
                    <a:pt x="265" y="93"/>
                    <a:pt x="264" y="94"/>
                  </a:cubicBezTo>
                  <a:cubicBezTo>
                    <a:pt x="264" y="94"/>
                    <a:pt x="264" y="94"/>
                    <a:pt x="264" y="94"/>
                  </a:cubicBezTo>
                  <a:cubicBezTo>
                    <a:pt x="264" y="94"/>
                    <a:pt x="264" y="94"/>
                    <a:pt x="264" y="94"/>
                  </a:cubicBezTo>
                  <a:cubicBezTo>
                    <a:pt x="264" y="94"/>
                    <a:pt x="264" y="94"/>
                    <a:pt x="264" y="95"/>
                  </a:cubicBezTo>
                  <a:cubicBezTo>
                    <a:pt x="264" y="95"/>
                    <a:pt x="264" y="95"/>
                    <a:pt x="264" y="96"/>
                  </a:cubicBezTo>
                  <a:cubicBezTo>
                    <a:pt x="264" y="96"/>
                    <a:pt x="263" y="96"/>
                    <a:pt x="263" y="96"/>
                  </a:cubicBezTo>
                  <a:cubicBezTo>
                    <a:pt x="263" y="96"/>
                    <a:pt x="263" y="96"/>
                    <a:pt x="264" y="96"/>
                  </a:cubicBezTo>
                  <a:cubicBezTo>
                    <a:pt x="263" y="96"/>
                    <a:pt x="263" y="97"/>
                    <a:pt x="263" y="98"/>
                  </a:cubicBezTo>
                  <a:cubicBezTo>
                    <a:pt x="263" y="99"/>
                    <a:pt x="262" y="100"/>
                    <a:pt x="262" y="101"/>
                  </a:cubicBezTo>
                  <a:cubicBezTo>
                    <a:pt x="262" y="103"/>
                    <a:pt x="261" y="104"/>
                    <a:pt x="261" y="106"/>
                  </a:cubicBezTo>
                  <a:cubicBezTo>
                    <a:pt x="260" y="107"/>
                    <a:pt x="260" y="109"/>
                    <a:pt x="260" y="110"/>
                  </a:cubicBezTo>
                  <a:cubicBezTo>
                    <a:pt x="259" y="110"/>
                    <a:pt x="259" y="110"/>
                    <a:pt x="259" y="111"/>
                  </a:cubicBezTo>
                  <a:cubicBezTo>
                    <a:pt x="259" y="111"/>
                    <a:pt x="259" y="111"/>
                    <a:pt x="259" y="111"/>
                  </a:cubicBezTo>
                  <a:cubicBezTo>
                    <a:pt x="259" y="111"/>
                    <a:pt x="259" y="111"/>
                    <a:pt x="259" y="111"/>
                  </a:cubicBezTo>
                  <a:cubicBezTo>
                    <a:pt x="259" y="110"/>
                    <a:pt x="259" y="110"/>
                    <a:pt x="260" y="110"/>
                  </a:cubicBezTo>
                  <a:cubicBezTo>
                    <a:pt x="260" y="109"/>
                    <a:pt x="260" y="107"/>
                    <a:pt x="261" y="106"/>
                  </a:cubicBezTo>
                  <a:cubicBezTo>
                    <a:pt x="261" y="104"/>
                    <a:pt x="262" y="103"/>
                    <a:pt x="263" y="101"/>
                  </a:cubicBezTo>
                  <a:cubicBezTo>
                    <a:pt x="263" y="99"/>
                    <a:pt x="264" y="97"/>
                    <a:pt x="265" y="95"/>
                  </a:cubicBezTo>
                  <a:cubicBezTo>
                    <a:pt x="265" y="95"/>
                    <a:pt x="265" y="94"/>
                    <a:pt x="265" y="94"/>
                  </a:cubicBezTo>
                  <a:cubicBezTo>
                    <a:pt x="266" y="94"/>
                    <a:pt x="266" y="93"/>
                    <a:pt x="267" y="92"/>
                  </a:cubicBezTo>
                  <a:cubicBezTo>
                    <a:pt x="267" y="92"/>
                    <a:pt x="267" y="92"/>
                    <a:pt x="268" y="92"/>
                  </a:cubicBezTo>
                  <a:cubicBezTo>
                    <a:pt x="268" y="92"/>
                    <a:pt x="268" y="92"/>
                    <a:pt x="268" y="92"/>
                  </a:cubicBezTo>
                  <a:cubicBezTo>
                    <a:pt x="267" y="93"/>
                    <a:pt x="266" y="95"/>
                    <a:pt x="266" y="96"/>
                  </a:cubicBezTo>
                  <a:cubicBezTo>
                    <a:pt x="265" y="97"/>
                    <a:pt x="265" y="97"/>
                    <a:pt x="265" y="97"/>
                  </a:cubicBezTo>
                  <a:cubicBezTo>
                    <a:pt x="265" y="97"/>
                    <a:pt x="265" y="97"/>
                    <a:pt x="266" y="96"/>
                  </a:cubicBezTo>
                  <a:cubicBezTo>
                    <a:pt x="266" y="95"/>
                    <a:pt x="267" y="94"/>
                    <a:pt x="268" y="93"/>
                  </a:cubicBezTo>
                  <a:cubicBezTo>
                    <a:pt x="267" y="93"/>
                    <a:pt x="267" y="93"/>
                    <a:pt x="267" y="94"/>
                  </a:cubicBezTo>
                  <a:cubicBezTo>
                    <a:pt x="267" y="95"/>
                    <a:pt x="267" y="96"/>
                    <a:pt x="266" y="97"/>
                  </a:cubicBezTo>
                  <a:cubicBezTo>
                    <a:pt x="266" y="98"/>
                    <a:pt x="265" y="100"/>
                    <a:pt x="265" y="100"/>
                  </a:cubicBezTo>
                  <a:cubicBezTo>
                    <a:pt x="265" y="101"/>
                    <a:pt x="264" y="102"/>
                    <a:pt x="264" y="103"/>
                  </a:cubicBezTo>
                  <a:cubicBezTo>
                    <a:pt x="263" y="103"/>
                    <a:pt x="263" y="104"/>
                    <a:pt x="263" y="104"/>
                  </a:cubicBezTo>
                  <a:cubicBezTo>
                    <a:pt x="263" y="104"/>
                    <a:pt x="262" y="104"/>
                    <a:pt x="262" y="104"/>
                  </a:cubicBezTo>
                  <a:cubicBezTo>
                    <a:pt x="262" y="104"/>
                    <a:pt x="263" y="104"/>
                    <a:pt x="263" y="104"/>
                  </a:cubicBezTo>
                  <a:cubicBezTo>
                    <a:pt x="263" y="104"/>
                    <a:pt x="264" y="103"/>
                    <a:pt x="264" y="103"/>
                  </a:cubicBezTo>
                  <a:cubicBezTo>
                    <a:pt x="264" y="102"/>
                    <a:pt x="265" y="101"/>
                    <a:pt x="265" y="101"/>
                  </a:cubicBezTo>
                  <a:cubicBezTo>
                    <a:pt x="266" y="100"/>
                    <a:pt x="266" y="99"/>
                    <a:pt x="266" y="97"/>
                  </a:cubicBezTo>
                  <a:cubicBezTo>
                    <a:pt x="267" y="96"/>
                    <a:pt x="267" y="95"/>
                    <a:pt x="268" y="94"/>
                  </a:cubicBezTo>
                  <a:cubicBezTo>
                    <a:pt x="268" y="93"/>
                    <a:pt x="268" y="92"/>
                    <a:pt x="268" y="91"/>
                  </a:cubicBezTo>
                  <a:cubicBezTo>
                    <a:pt x="268" y="91"/>
                    <a:pt x="268" y="91"/>
                    <a:pt x="268" y="91"/>
                  </a:cubicBezTo>
                  <a:cubicBezTo>
                    <a:pt x="269" y="91"/>
                    <a:pt x="270" y="90"/>
                    <a:pt x="270" y="89"/>
                  </a:cubicBezTo>
                  <a:cubicBezTo>
                    <a:pt x="270" y="89"/>
                    <a:pt x="270" y="89"/>
                    <a:pt x="270" y="88"/>
                  </a:cubicBezTo>
                  <a:cubicBezTo>
                    <a:pt x="270" y="88"/>
                    <a:pt x="270" y="88"/>
                    <a:pt x="271" y="88"/>
                  </a:cubicBezTo>
                  <a:cubicBezTo>
                    <a:pt x="270" y="88"/>
                    <a:pt x="270" y="88"/>
                    <a:pt x="270" y="88"/>
                  </a:cubicBezTo>
                  <a:cubicBezTo>
                    <a:pt x="270" y="89"/>
                    <a:pt x="270" y="89"/>
                    <a:pt x="270" y="89"/>
                  </a:cubicBezTo>
                  <a:cubicBezTo>
                    <a:pt x="270" y="90"/>
                    <a:pt x="270" y="90"/>
                    <a:pt x="270" y="90"/>
                  </a:cubicBezTo>
                  <a:cubicBezTo>
                    <a:pt x="270" y="90"/>
                    <a:pt x="270" y="90"/>
                    <a:pt x="270" y="89"/>
                  </a:cubicBezTo>
                  <a:cubicBezTo>
                    <a:pt x="270" y="89"/>
                    <a:pt x="270" y="89"/>
                    <a:pt x="271" y="88"/>
                  </a:cubicBezTo>
                  <a:cubicBezTo>
                    <a:pt x="271" y="88"/>
                    <a:pt x="271" y="88"/>
                    <a:pt x="271" y="87"/>
                  </a:cubicBezTo>
                  <a:cubicBezTo>
                    <a:pt x="271" y="88"/>
                    <a:pt x="271" y="88"/>
                    <a:pt x="271" y="88"/>
                  </a:cubicBezTo>
                  <a:cubicBezTo>
                    <a:pt x="271" y="89"/>
                    <a:pt x="271" y="89"/>
                    <a:pt x="271" y="89"/>
                  </a:cubicBezTo>
                  <a:cubicBezTo>
                    <a:pt x="270" y="90"/>
                    <a:pt x="270" y="91"/>
                    <a:pt x="270" y="91"/>
                  </a:cubicBezTo>
                  <a:cubicBezTo>
                    <a:pt x="270" y="91"/>
                    <a:pt x="269" y="92"/>
                    <a:pt x="269" y="92"/>
                  </a:cubicBezTo>
                  <a:cubicBezTo>
                    <a:pt x="269" y="92"/>
                    <a:pt x="269" y="93"/>
                    <a:pt x="269" y="93"/>
                  </a:cubicBezTo>
                  <a:cubicBezTo>
                    <a:pt x="269" y="94"/>
                    <a:pt x="268" y="94"/>
                    <a:pt x="268" y="94"/>
                  </a:cubicBezTo>
                  <a:cubicBezTo>
                    <a:pt x="268" y="94"/>
                    <a:pt x="269" y="94"/>
                    <a:pt x="269" y="93"/>
                  </a:cubicBezTo>
                  <a:cubicBezTo>
                    <a:pt x="269" y="93"/>
                    <a:pt x="269" y="93"/>
                    <a:pt x="269" y="92"/>
                  </a:cubicBezTo>
                  <a:cubicBezTo>
                    <a:pt x="268" y="95"/>
                    <a:pt x="267" y="97"/>
                    <a:pt x="267" y="97"/>
                  </a:cubicBezTo>
                  <a:cubicBezTo>
                    <a:pt x="267" y="97"/>
                    <a:pt x="268" y="95"/>
                    <a:pt x="270" y="92"/>
                  </a:cubicBezTo>
                  <a:cubicBezTo>
                    <a:pt x="270" y="92"/>
                    <a:pt x="270" y="92"/>
                    <a:pt x="270" y="92"/>
                  </a:cubicBezTo>
                  <a:cubicBezTo>
                    <a:pt x="270" y="92"/>
                    <a:pt x="270" y="92"/>
                    <a:pt x="270" y="92"/>
                  </a:cubicBezTo>
                  <a:cubicBezTo>
                    <a:pt x="270" y="93"/>
                    <a:pt x="270" y="93"/>
                    <a:pt x="270" y="93"/>
                  </a:cubicBezTo>
                  <a:cubicBezTo>
                    <a:pt x="269" y="94"/>
                    <a:pt x="269" y="94"/>
                    <a:pt x="269" y="94"/>
                  </a:cubicBezTo>
                  <a:cubicBezTo>
                    <a:pt x="269" y="94"/>
                    <a:pt x="270" y="94"/>
                    <a:pt x="270" y="93"/>
                  </a:cubicBezTo>
                  <a:cubicBezTo>
                    <a:pt x="270" y="93"/>
                    <a:pt x="270" y="93"/>
                    <a:pt x="270" y="92"/>
                  </a:cubicBezTo>
                  <a:cubicBezTo>
                    <a:pt x="270" y="92"/>
                    <a:pt x="270" y="91"/>
                    <a:pt x="270" y="91"/>
                  </a:cubicBezTo>
                  <a:cubicBezTo>
                    <a:pt x="271" y="90"/>
                    <a:pt x="271" y="90"/>
                    <a:pt x="271" y="89"/>
                  </a:cubicBezTo>
                  <a:cubicBezTo>
                    <a:pt x="272" y="89"/>
                    <a:pt x="272" y="88"/>
                    <a:pt x="272" y="87"/>
                  </a:cubicBezTo>
                  <a:cubicBezTo>
                    <a:pt x="272" y="87"/>
                    <a:pt x="273" y="87"/>
                    <a:pt x="273" y="86"/>
                  </a:cubicBezTo>
                  <a:cubicBezTo>
                    <a:pt x="273" y="86"/>
                    <a:pt x="273" y="86"/>
                    <a:pt x="273" y="85"/>
                  </a:cubicBezTo>
                  <a:cubicBezTo>
                    <a:pt x="273" y="85"/>
                    <a:pt x="273" y="85"/>
                    <a:pt x="274" y="85"/>
                  </a:cubicBezTo>
                  <a:cubicBezTo>
                    <a:pt x="274" y="85"/>
                    <a:pt x="274" y="85"/>
                    <a:pt x="274" y="85"/>
                  </a:cubicBezTo>
                  <a:cubicBezTo>
                    <a:pt x="274" y="85"/>
                    <a:pt x="274" y="85"/>
                    <a:pt x="274" y="85"/>
                  </a:cubicBezTo>
                  <a:cubicBezTo>
                    <a:pt x="274" y="84"/>
                    <a:pt x="274" y="83"/>
                    <a:pt x="275" y="82"/>
                  </a:cubicBezTo>
                  <a:cubicBezTo>
                    <a:pt x="275" y="83"/>
                    <a:pt x="275" y="83"/>
                    <a:pt x="275" y="83"/>
                  </a:cubicBezTo>
                  <a:cubicBezTo>
                    <a:pt x="275" y="85"/>
                    <a:pt x="275" y="87"/>
                    <a:pt x="274" y="88"/>
                  </a:cubicBezTo>
                  <a:cubicBezTo>
                    <a:pt x="274" y="88"/>
                    <a:pt x="274" y="88"/>
                    <a:pt x="274" y="88"/>
                  </a:cubicBezTo>
                  <a:cubicBezTo>
                    <a:pt x="274" y="89"/>
                    <a:pt x="273" y="89"/>
                    <a:pt x="273" y="89"/>
                  </a:cubicBezTo>
                  <a:cubicBezTo>
                    <a:pt x="273" y="89"/>
                    <a:pt x="273" y="89"/>
                    <a:pt x="273" y="89"/>
                  </a:cubicBezTo>
                  <a:cubicBezTo>
                    <a:pt x="273" y="89"/>
                    <a:pt x="273" y="89"/>
                    <a:pt x="273" y="89"/>
                  </a:cubicBezTo>
                  <a:cubicBezTo>
                    <a:pt x="273" y="89"/>
                    <a:pt x="274" y="89"/>
                    <a:pt x="274" y="88"/>
                  </a:cubicBezTo>
                  <a:cubicBezTo>
                    <a:pt x="274" y="88"/>
                    <a:pt x="274" y="88"/>
                    <a:pt x="274" y="88"/>
                  </a:cubicBezTo>
                  <a:cubicBezTo>
                    <a:pt x="275" y="87"/>
                    <a:pt x="275" y="85"/>
                    <a:pt x="275" y="83"/>
                  </a:cubicBezTo>
                  <a:cubicBezTo>
                    <a:pt x="275" y="83"/>
                    <a:pt x="275" y="82"/>
                    <a:pt x="275" y="82"/>
                  </a:cubicBezTo>
                  <a:cubicBezTo>
                    <a:pt x="275" y="82"/>
                    <a:pt x="276" y="81"/>
                    <a:pt x="276" y="81"/>
                  </a:cubicBezTo>
                  <a:cubicBezTo>
                    <a:pt x="278" y="78"/>
                    <a:pt x="282" y="73"/>
                    <a:pt x="284" y="67"/>
                  </a:cubicBezTo>
                  <a:cubicBezTo>
                    <a:pt x="284" y="66"/>
                    <a:pt x="285" y="65"/>
                    <a:pt x="285" y="63"/>
                  </a:cubicBezTo>
                  <a:cubicBezTo>
                    <a:pt x="285" y="62"/>
                    <a:pt x="286" y="60"/>
                    <a:pt x="286" y="59"/>
                  </a:cubicBezTo>
                  <a:cubicBezTo>
                    <a:pt x="286" y="58"/>
                    <a:pt x="286" y="57"/>
                    <a:pt x="287" y="55"/>
                  </a:cubicBezTo>
                  <a:cubicBezTo>
                    <a:pt x="287" y="55"/>
                    <a:pt x="287" y="54"/>
                    <a:pt x="287" y="53"/>
                  </a:cubicBezTo>
                  <a:cubicBezTo>
                    <a:pt x="287" y="52"/>
                    <a:pt x="287" y="52"/>
                    <a:pt x="287" y="51"/>
                  </a:cubicBezTo>
                  <a:cubicBezTo>
                    <a:pt x="287" y="50"/>
                    <a:pt x="287" y="49"/>
                    <a:pt x="286" y="48"/>
                  </a:cubicBezTo>
                  <a:cubicBezTo>
                    <a:pt x="286" y="48"/>
                    <a:pt x="286" y="48"/>
                    <a:pt x="286" y="48"/>
                  </a:cubicBezTo>
                  <a:cubicBezTo>
                    <a:pt x="286" y="48"/>
                    <a:pt x="286" y="48"/>
                    <a:pt x="286" y="48"/>
                  </a:cubicBezTo>
                  <a:cubicBezTo>
                    <a:pt x="287" y="49"/>
                    <a:pt x="287" y="50"/>
                    <a:pt x="287" y="51"/>
                  </a:cubicBezTo>
                  <a:cubicBezTo>
                    <a:pt x="288" y="53"/>
                    <a:pt x="288" y="54"/>
                    <a:pt x="288" y="55"/>
                  </a:cubicBezTo>
                  <a:cubicBezTo>
                    <a:pt x="288" y="55"/>
                    <a:pt x="288" y="56"/>
                    <a:pt x="288" y="56"/>
                  </a:cubicBezTo>
                  <a:cubicBezTo>
                    <a:pt x="288" y="56"/>
                    <a:pt x="288" y="56"/>
                    <a:pt x="288" y="56"/>
                  </a:cubicBezTo>
                  <a:cubicBezTo>
                    <a:pt x="288" y="56"/>
                    <a:pt x="288" y="56"/>
                    <a:pt x="288" y="56"/>
                  </a:cubicBezTo>
                  <a:cubicBezTo>
                    <a:pt x="288" y="56"/>
                    <a:pt x="288" y="55"/>
                    <a:pt x="288" y="55"/>
                  </a:cubicBezTo>
                  <a:cubicBezTo>
                    <a:pt x="288" y="54"/>
                    <a:pt x="288" y="53"/>
                    <a:pt x="288" y="51"/>
                  </a:cubicBezTo>
                  <a:cubicBezTo>
                    <a:pt x="287" y="50"/>
                    <a:pt x="287" y="48"/>
                    <a:pt x="286" y="46"/>
                  </a:cubicBezTo>
                  <a:cubicBezTo>
                    <a:pt x="286" y="46"/>
                    <a:pt x="286" y="45"/>
                    <a:pt x="286" y="45"/>
                  </a:cubicBezTo>
                  <a:cubicBezTo>
                    <a:pt x="286" y="45"/>
                    <a:pt x="286" y="46"/>
                    <a:pt x="287" y="46"/>
                  </a:cubicBezTo>
                  <a:cubicBezTo>
                    <a:pt x="286" y="46"/>
                    <a:pt x="286" y="45"/>
                    <a:pt x="286" y="45"/>
                  </a:cubicBezTo>
                  <a:cubicBezTo>
                    <a:pt x="286" y="44"/>
                    <a:pt x="286" y="44"/>
                    <a:pt x="285" y="43"/>
                  </a:cubicBezTo>
                  <a:cubicBezTo>
                    <a:pt x="286" y="44"/>
                    <a:pt x="287" y="45"/>
                    <a:pt x="287" y="45"/>
                  </a:cubicBezTo>
                  <a:cubicBezTo>
                    <a:pt x="287" y="45"/>
                    <a:pt x="286" y="44"/>
                    <a:pt x="286" y="44"/>
                  </a:cubicBezTo>
                  <a:cubicBezTo>
                    <a:pt x="287" y="45"/>
                    <a:pt x="287" y="45"/>
                    <a:pt x="287" y="46"/>
                  </a:cubicBezTo>
                  <a:cubicBezTo>
                    <a:pt x="288" y="47"/>
                    <a:pt x="288" y="48"/>
                    <a:pt x="287" y="48"/>
                  </a:cubicBezTo>
                  <a:cubicBezTo>
                    <a:pt x="288" y="47"/>
                    <a:pt x="287" y="46"/>
                    <a:pt x="287" y="46"/>
                  </a:cubicBezTo>
                  <a:cubicBezTo>
                    <a:pt x="287" y="45"/>
                    <a:pt x="287" y="44"/>
                    <a:pt x="286" y="44"/>
                  </a:cubicBezTo>
                  <a:cubicBezTo>
                    <a:pt x="286" y="43"/>
                    <a:pt x="286" y="43"/>
                    <a:pt x="285" y="42"/>
                  </a:cubicBezTo>
                  <a:cubicBezTo>
                    <a:pt x="285" y="41"/>
                    <a:pt x="285" y="40"/>
                    <a:pt x="284" y="39"/>
                  </a:cubicBezTo>
                  <a:cubicBezTo>
                    <a:pt x="284" y="38"/>
                    <a:pt x="283" y="37"/>
                    <a:pt x="282" y="36"/>
                  </a:cubicBezTo>
                  <a:cubicBezTo>
                    <a:pt x="282" y="36"/>
                    <a:pt x="282" y="36"/>
                    <a:pt x="281" y="36"/>
                  </a:cubicBezTo>
                  <a:cubicBezTo>
                    <a:pt x="281" y="35"/>
                    <a:pt x="281" y="35"/>
                    <a:pt x="280" y="34"/>
                  </a:cubicBezTo>
                  <a:cubicBezTo>
                    <a:pt x="280" y="34"/>
                    <a:pt x="280" y="33"/>
                    <a:pt x="280" y="33"/>
                  </a:cubicBezTo>
                  <a:cubicBezTo>
                    <a:pt x="280" y="33"/>
                    <a:pt x="280" y="34"/>
                    <a:pt x="281" y="34"/>
                  </a:cubicBezTo>
                  <a:cubicBezTo>
                    <a:pt x="280" y="33"/>
                    <a:pt x="280" y="33"/>
                    <a:pt x="279" y="32"/>
                  </a:cubicBezTo>
                  <a:cubicBezTo>
                    <a:pt x="279" y="32"/>
                    <a:pt x="279" y="32"/>
                    <a:pt x="279" y="31"/>
                  </a:cubicBezTo>
                  <a:cubicBezTo>
                    <a:pt x="278" y="31"/>
                    <a:pt x="278" y="31"/>
                    <a:pt x="278" y="31"/>
                  </a:cubicBezTo>
                  <a:cubicBezTo>
                    <a:pt x="279" y="32"/>
                    <a:pt x="280" y="32"/>
                    <a:pt x="281" y="33"/>
                  </a:cubicBezTo>
                  <a:cubicBezTo>
                    <a:pt x="280" y="32"/>
                    <a:pt x="280" y="32"/>
                    <a:pt x="280" y="32"/>
                  </a:cubicBezTo>
                  <a:cubicBezTo>
                    <a:pt x="281" y="33"/>
                    <a:pt x="282" y="34"/>
                    <a:pt x="282" y="35"/>
                  </a:cubicBezTo>
                  <a:cubicBezTo>
                    <a:pt x="280" y="32"/>
                    <a:pt x="278" y="30"/>
                    <a:pt x="277" y="29"/>
                  </a:cubicBezTo>
                  <a:cubicBezTo>
                    <a:pt x="276" y="27"/>
                    <a:pt x="275" y="25"/>
                    <a:pt x="273" y="24"/>
                  </a:cubicBezTo>
                  <a:cubicBezTo>
                    <a:pt x="273" y="23"/>
                    <a:pt x="272" y="22"/>
                    <a:pt x="272" y="22"/>
                  </a:cubicBezTo>
                  <a:cubicBezTo>
                    <a:pt x="272" y="22"/>
                    <a:pt x="272" y="22"/>
                    <a:pt x="272" y="22"/>
                  </a:cubicBezTo>
                  <a:cubicBezTo>
                    <a:pt x="272" y="22"/>
                    <a:pt x="272" y="22"/>
                    <a:pt x="273" y="23"/>
                  </a:cubicBezTo>
                  <a:cubicBezTo>
                    <a:pt x="273" y="23"/>
                    <a:pt x="273" y="23"/>
                    <a:pt x="274" y="24"/>
                  </a:cubicBezTo>
                  <a:cubicBezTo>
                    <a:pt x="274" y="24"/>
                    <a:pt x="274" y="24"/>
                    <a:pt x="274" y="24"/>
                  </a:cubicBezTo>
                  <a:cubicBezTo>
                    <a:pt x="275" y="25"/>
                    <a:pt x="275" y="26"/>
                    <a:pt x="276" y="27"/>
                  </a:cubicBezTo>
                  <a:cubicBezTo>
                    <a:pt x="276" y="28"/>
                    <a:pt x="277" y="28"/>
                    <a:pt x="277" y="28"/>
                  </a:cubicBezTo>
                  <a:cubicBezTo>
                    <a:pt x="277" y="28"/>
                    <a:pt x="276" y="28"/>
                    <a:pt x="276" y="27"/>
                  </a:cubicBezTo>
                  <a:cubicBezTo>
                    <a:pt x="276" y="26"/>
                    <a:pt x="275" y="25"/>
                    <a:pt x="275" y="24"/>
                  </a:cubicBezTo>
                  <a:cubicBezTo>
                    <a:pt x="275" y="25"/>
                    <a:pt x="275" y="25"/>
                    <a:pt x="276" y="26"/>
                  </a:cubicBezTo>
                  <a:cubicBezTo>
                    <a:pt x="277" y="27"/>
                    <a:pt x="279" y="28"/>
                    <a:pt x="280" y="30"/>
                  </a:cubicBezTo>
                  <a:cubicBezTo>
                    <a:pt x="281" y="30"/>
                    <a:pt x="281" y="31"/>
                    <a:pt x="282" y="32"/>
                  </a:cubicBezTo>
                  <a:cubicBezTo>
                    <a:pt x="282" y="32"/>
                    <a:pt x="282" y="33"/>
                    <a:pt x="283" y="34"/>
                  </a:cubicBezTo>
                  <a:cubicBezTo>
                    <a:pt x="283" y="35"/>
                    <a:pt x="283" y="35"/>
                    <a:pt x="283" y="36"/>
                  </a:cubicBezTo>
                  <a:cubicBezTo>
                    <a:pt x="284" y="36"/>
                    <a:pt x="284" y="37"/>
                    <a:pt x="284" y="37"/>
                  </a:cubicBezTo>
                  <a:cubicBezTo>
                    <a:pt x="284" y="38"/>
                    <a:pt x="285" y="38"/>
                    <a:pt x="285" y="38"/>
                  </a:cubicBezTo>
                  <a:cubicBezTo>
                    <a:pt x="285" y="38"/>
                    <a:pt x="284" y="38"/>
                    <a:pt x="284" y="37"/>
                  </a:cubicBezTo>
                  <a:cubicBezTo>
                    <a:pt x="284" y="37"/>
                    <a:pt x="284" y="36"/>
                    <a:pt x="284" y="36"/>
                  </a:cubicBezTo>
                  <a:cubicBezTo>
                    <a:pt x="283" y="35"/>
                    <a:pt x="283" y="34"/>
                    <a:pt x="283" y="34"/>
                  </a:cubicBezTo>
                  <a:cubicBezTo>
                    <a:pt x="283" y="33"/>
                    <a:pt x="282" y="32"/>
                    <a:pt x="282" y="32"/>
                  </a:cubicBezTo>
                  <a:cubicBezTo>
                    <a:pt x="282" y="31"/>
                    <a:pt x="281" y="30"/>
                    <a:pt x="280" y="29"/>
                  </a:cubicBezTo>
                  <a:cubicBezTo>
                    <a:pt x="279" y="28"/>
                    <a:pt x="278" y="27"/>
                    <a:pt x="277" y="25"/>
                  </a:cubicBezTo>
                  <a:cubicBezTo>
                    <a:pt x="276" y="24"/>
                    <a:pt x="275" y="24"/>
                    <a:pt x="275" y="23"/>
                  </a:cubicBezTo>
                  <a:cubicBezTo>
                    <a:pt x="274" y="23"/>
                    <a:pt x="274" y="22"/>
                    <a:pt x="274" y="22"/>
                  </a:cubicBezTo>
                  <a:cubicBezTo>
                    <a:pt x="273" y="22"/>
                    <a:pt x="273" y="21"/>
                    <a:pt x="273" y="21"/>
                  </a:cubicBezTo>
                  <a:cubicBezTo>
                    <a:pt x="272" y="20"/>
                    <a:pt x="272" y="20"/>
                    <a:pt x="271" y="20"/>
                  </a:cubicBezTo>
                  <a:cubicBezTo>
                    <a:pt x="271" y="20"/>
                    <a:pt x="271" y="20"/>
                    <a:pt x="271" y="19"/>
                  </a:cubicBezTo>
                  <a:cubicBezTo>
                    <a:pt x="270" y="19"/>
                    <a:pt x="270" y="18"/>
                    <a:pt x="269" y="17"/>
                  </a:cubicBezTo>
                  <a:cubicBezTo>
                    <a:pt x="269" y="17"/>
                    <a:pt x="268" y="17"/>
                    <a:pt x="268" y="17"/>
                  </a:cubicBezTo>
                  <a:cubicBezTo>
                    <a:pt x="268" y="16"/>
                    <a:pt x="267" y="15"/>
                    <a:pt x="266" y="15"/>
                  </a:cubicBezTo>
                  <a:cubicBezTo>
                    <a:pt x="266" y="15"/>
                    <a:pt x="265" y="15"/>
                    <a:pt x="265" y="15"/>
                  </a:cubicBezTo>
                  <a:cubicBezTo>
                    <a:pt x="265" y="14"/>
                    <a:pt x="265" y="14"/>
                    <a:pt x="265" y="14"/>
                  </a:cubicBezTo>
                  <a:cubicBezTo>
                    <a:pt x="265" y="14"/>
                    <a:pt x="265" y="14"/>
                    <a:pt x="265" y="14"/>
                  </a:cubicBezTo>
                  <a:cubicBezTo>
                    <a:pt x="265" y="14"/>
                    <a:pt x="265" y="14"/>
                    <a:pt x="264" y="14"/>
                  </a:cubicBezTo>
                  <a:cubicBezTo>
                    <a:pt x="264" y="14"/>
                    <a:pt x="264" y="14"/>
                    <a:pt x="264" y="14"/>
                  </a:cubicBezTo>
                  <a:cubicBezTo>
                    <a:pt x="264" y="14"/>
                    <a:pt x="263" y="14"/>
                    <a:pt x="263" y="14"/>
                  </a:cubicBezTo>
                  <a:cubicBezTo>
                    <a:pt x="263" y="14"/>
                    <a:pt x="263" y="14"/>
                    <a:pt x="263" y="14"/>
                  </a:cubicBezTo>
                  <a:cubicBezTo>
                    <a:pt x="262" y="13"/>
                    <a:pt x="262" y="13"/>
                    <a:pt x="261" y="13"/>
                  </a:cubicBezTo>
                  <a:cubicBezTo>
                    <a:pt x="260" y="12"/>
                    <a:pt x="259" y="12"/>
                    <a:pt x="258" y="12"/>
                  </a:cubicBezTo>
                  <a:cubicBezTo>
                    <a:pt x="258" y="11"/>
                    <a:pt x="257" y="11"/>
                    <a:pt x="256" y="11"/>
                  </a:cubicBezTo>
                  <a:cubicBezTo>
                    <a:pt x="256" y="11"/>
                    <a:pt x="256" y="11"/>
                    <a:pt x="255" y="11"/>
                  </a:cubicBezTo>
                  <a:cubicBezTo>
                    <a:pt x="255" y="10"/>
                    <a:pt x="255" y="10"/>
                    <a:pt x="255" y="10"/>
                  </a:cubicBezTo>
                  <a:cubicBezTo>
                    <a:pt x="255" y="10"/>
                    <a:pt x="255" y="10"/>
                    <a:pt x="255" y="10"/>
                  </a:cubicBezTo>
                  <a:cubicBezTo>
                    <a:pt x="255" y="10"/>
                    <a:pt x="254" y="9"/>
                    <a:pt x="254" y="9"/>
                  </a:cubicBezTo>
                  <a:cubicBezTo>
                    <a:pt x="254" y="9"/>
                    <a:pt x="253" y="8"/>
                    <a:pt x="252" y="8"/>
                  </a:cubicBezTo>
                  <a:cubicBezTo>
                    <a:pt x="251" y="8"/>
                    <a:pt x="250" y="8"/>
                    <a:pt x="250" y="7"/>
                  </a:cubicBezTo>
                  <a:cubicBezTo>
                    <a:pt x="249" y="7"/>
                    <a:pt x="249" y="7"/>
                    <a:pt x="249" y="7"/>
                  </a:cubicBezTo>
                  <a:cubicBezTo>
                    <a:pt x="248" y="6"/>
                    <a:pt x="247" y="5"/>
                    <a:pt x="246" y="4"/>
                  </a:cubicBezTo>
                  <a:cubicBezTo>
                    <a:pt x="245" y="4"/>
                    <a:pt x="243" y="3"/>
                    <a:pt x="241" y="3"/>
                  </a:cubicBezTo>
                  <a:cubicBezTo>
                    <a:pt x="242" y="3"/>
                    <a:pt x="243" y="3"/>
                    <a:pt x="244" y="4"/>
                  </a:cubicBezTo>
                  <a:cubicBezTo>
                    <a:pt x="245" y="4"/>
                    <a:pt x="246" y="5"/>
                    <a:pt x="247" y="6"/>
                  </a:cubicBezTo>
                  <a:cubicBezTo>
                    <a:pt x="245" y="5"/>
                    <a:pt x="242" y="5"/>
                    <a:pt x="242" y="6"/>
                  </a:cubicBezTo>
                  <a:cubicBezTo>
                    <a:pt x="244" y="5"/>
                    <a:pt x="247" y="6"/>
                    <a:pt x="249" y="7"/>
                  </a:cubicBezTo>
                  <a:cubicBezTo>
                    <a:pt x="249" y="8"/>
                    <a:pt x="249" y="8"/>
                    <a:pt x="249" y="8"/>
                  </a:cubicBezTo>
                  <a:cubicBezTo>
                    <a:pt x="249" y="8"/>
                    <a:pt x="248" y="9"/>
                    <a:pt x="248" y="9"/>
                  </a:cubicBezTo>
                  <a:cubicBezTo>
                    <a:pt x="248" y="9"/>
                    <a:pt x="248" y="9"/>
                    <a:pt x="248" y="9"/>
                  </a:cubicBezTo>
                  <a:cubicBezTo>
                    <a:pt x="247" y="6"/>
                    <a:pt x="246" y="7"/>
                    <a:pt x="245" y="7"/>
                  </a:cubicBezTo>
                  <a:cubicBezTo>
                    <a:pt x="244" y="6"/>
                    <a:pt x="243" y="6"/>
                    <a:pt x="242" y="7"/>
                  </a:cubicBezTo>
                  <a:cubicBezTo>
                    <a:pt x="242" y="7"/>
                    <a:pt x="243" y="6"/>
                    <a:pt x="243" y="6"/>
                  </a:cubicBezTo>
                  <a:cubicBezTo>
                    <a:pt x="243" y="6"/>
                    <a:pt x="242" y="6"/>
                    <a:pt x="242" y="6"/>
                  </a:cubicBezTo>
                  <a:cubicBezTo>
                    <a:pt x="242" y="6"/>
                    <a:pt x="242" y="6"/>
                    <a:pt x="241" y="6"/>
                  </a:cubicBezTo>
                  <a:cubicBezTo>
                    <a:pt x="240" y="6"/>
                    <a:pt x="240" y="6"/>
                    <a:pt x="239" y="6"/>
                  </a:cubicBezTo>
                  <a:cubicBezTo>
                    <a:pt x="237" y="6"/>
                    <a:pt x="235" y="6"/>
                    <a:pt x="234" y="6"/>
                  </a:cubicBezTo>
                  <a:cubicBezTo>
                    <a:pt x="233" y="6"/>
                    <a:pt x="232" y="6"/>
                    <a:pt x="231" y="6"/>
                  </a:cubicBezTo>
                  <a:cubicBezTo>
                    <a:pt x="231" y="6"/>
                    <a:pt x="230" y="6"/>
                    <a:pt x="229" y="6"/>
                  </a:cubicBezTo>
                  <a:cubicBezTo>
                    <a:pt x="229" y="7"/>
                    <a:pt x="228" y="7"/>
                    <a:pt x="228" y="7"/>
                  </a:cubicBezTo>
                  <a:cubicBezTo>
                    <a:pt x="227" y="7"/>
                    <a:pt x="227" y="7"/>
                    <a:pt x="227" y="7"/>
                  </a:cubicBezTo>
                  <a:cubicBezTo>
                    <a:pt x="226" y="8"/>
                    <a:pt x="226" y="8"/>
                    <a:pt x="226" y="8"/>
                  </a:cubicBezTo>
                  <a:cubicBezTo>
                    <a:pt x="225" y="8"/>
                    <a:pt x="223" y="8"/>
                    <a:pt x="222" y="9"/>
                  </a:cubicBezTo>
                  <a:cubicBezTo>
                    <a:pt x="223" y="9"/>
                    <a:pt x="224" y="8"/>
                    <a:pt x="226" y="8"/>
                  </a:cubicBezTo>
                  <a:cubicBezTo>
                    <a:pt x="226" y="8"/>
                    <a:pt x="226" y="8"/>
                    <a:pt x="226" y="8"/>
                  </a:cubicBezTo>
                  <a:cubicBezTo>
                    <a:pt x="226" y="8"/>
                    <a:pt x="226" y="8"/>
                    <a:pt x="226" y="8"/>
                  </a:cubicBezTo>
                  <a:cubicBezTo>
                    <a:pt x="226" y="8"/>
                    <a:pt x="226" y="8"/>
                    <a:pt x="226" y="8"/>
                  </a:cubicBezTo>
                  <a:cubicBezTo>
                    <a:pt x="226" y="8"/>
                    <a:pt x="226" y="8"/>
                    <a:pt x="226" y="8"/>
                  </a:cubicBezTo>
                  <a:cubicBezTo>
                    <a:pt x="227" y="8"/>
                    <a:pt x="228" y="8"/>
                    <a:pt x="229" y="8"/>
                  </a:cubicBezTo>
                  <a:cubicBezTo>
                    <a:pt x="226" y="9"/>
                    <a:pt x="224" y="10"/>
                    <a:pt x="223" y="11"/>
                  </a:cubicBezTo>
                  <a:cubicBezTo>
                    <a:pt x="225" y="9"/>
                    <a:pt x="228" y="8"/>
                    <a:pt x="230" y="8"/>
                  </a:cubicBezTo>
                  <a:cubicBezTo>
                    <a:pt x="231" y="8"/>
                    <a:pt x="231" y="8"/>
                    <a:pt x="231" y="8"/>
                  </a:cubicBezTo>
                  <a:cubicBezTo>
                    <a:pt x="230" y="8"/>
                    <a:pt x="229" y="8"/>
                    <a:pt x="229" y="9"/>
                  </a:cubicBezTo>
                  <a:cubicBezTo>
                    <a:pt x="229" y="9"/>
                    <a:pt x="229" y="8"/>
                    <a:pt x="228" y="8"/>
                  </a:cubicBezTo>
                  <a:cubicBezTo>
                    <a:pt x="229" y="8"/>
                    <a:pt x="229" y="9"/>
                    <a:pt x="229" y="9"/>
                  </a:cubicBezTo>
                  <a:cubicBezTo>
                    <a:pt x="226" y="9"/>
                    <a:pt x="224" y="11"/>
                    <a:pt x="224" y="11"/>
                  </a:cubicBezTo>
                  <a:cubicBezTo>
                    <a:pt x="224" y="11"/>
                    <a:pt x="224" y="11"/>
                    <a:pt x="224" y="11"/>
                  </a:cubicBezTo>
                  <a:cubicBezTo>
                    <a:pt x="223" y="12"/>
                    <a:pt x="223" y="12"/>
                    <a:pt x="222" y="13"/>
                  </a:cubicBezTo>
                  <a:cubicBezTo>
                    <a:pt x="225" y="11"/>
                    <a:pt x="227" y="9"/>
                    <a:pt x="230" y="9"/>
                  </a:cubicBezTo>
                  <a:cubicBezTo>
                    <a:pt x="230" y="9"/>
                    <a:pt x="231" y="9"/>
                    <a:pt x="231" y="9"/>
                  </a:cubicBezTo>
                  <a:cubicBezTo>
                    <a:pt x="229" y="10"/>
                    <a:pt x="227" y="10"/>
                    <a:pt x="226" y="11"/>
                  </a:cubicBezTo>
                  <a:cubicBezTo>
                    <a:pt x="225" y="11"/>
                    <a:pt x="225" y="11"/>
                    <a:pt x="225" y="11"/>
                  </a:cubicBezTo>
                  <a:cubicBezTo>
                    <a:pt x="225" y="11"/>
                    <a:pt x="225" y="11"/>
                    <a:pt x="226" y="11"/>
                  </a:cubicBezTo>
                  <a:cubicBezTo>
                    <a:pt x="223" y="12"/>
                    <a:pt x="221" y="13"/>
                    <a:pt x="219" y="15"/>
                  </a:cubicBezTo>
                  <a:cubicBezTo>
                    <a:pt x="219" y="15"/>
                    <a:pt x="219" y="15"/>
                    <a:pt x="219" y="15"/>
                  </a:cubicBezTo>
                  <a:cubicBezTo>
                    <a:pt x="217" y="15"/>
                    <a:pt x="216" y="16"/>
                    <a:pt x="214" y="17"/>
                  </a:cubicBezTo>
                  <a:cubicBezTo>
                    <a:pt x="212" y="18"/>
                    <a:pt x="208" y="19"/>
                    <a:pt x="206" y="22"/>
                  </a:cubicBezTo>
                  <a:cubicBezTo>
                    <a:pt x="207" y="21"/>
                    <a:pt x="209" y="19"/>
                    <a:pt x="212" y="18"/>
                  </a:cubicBezTo>
                  <a:cubicBezTo>
                    <a:pt x="211" y="19"/>
                    <a:pt x="211" y="19"/>
                    <a:pt x="210" y="20"/>
                  </a:cubicBezTo>
                  <a:cubicBezTo>
                    <a:pt x="209" y="20"/>
                    <a:pt x="208" y="21"/>
                    <a:pt x="207" y="22"/>
                  </a:cubicBezTo>
                  <a:cubicBezTo>
                    <a:pt x="210" y="20"/>
                    <a:pt x="210" y="20"/>
                    <a:pt x="210" y="20"/>
                  </a:cubicBezTo>
                  <a:cubicBezTo>
                    <a:pt x="209" y="22"/>
                    <a:pt x="208" y="23"/>
                    <a:pt x="208" y="23"/>
                  </a:cubicBezTo>
                  <a:cubicBezTo>
                    <a:pt x="208" y="22"/>
                    <a:pt x="209" y="21"/>
                    <a:pt x="210" y="20"/>
                  </a:cubicBezTo>
                  <a:cubicBezTo>
                    <a:pt x="211" y="20"/>
                    <a:pt x="211" y="20"/>
                    <a:pt x="211" y="20"/>
                  </a:cubicBezTo>
                  <a:cubicBezTo>
                    <a:pt x="210" y="21"/>
                    <a:pt x="209" y="22"/>
                    <a:pt x="209" y="23"/>
                  </a:cubicBezTo>
                  <a:cubicBezTo>
                    <a:pt x="208" y="24"/>
                    <a:pt x="207" y="24"/>
                    <a:pt x="206" y="25"/>
                  </a:cubicBezTo>
                  <a:cubicBezTo>
                    <a:pt x="205" y="24"/>
                    <a:pt x="204" y="24"/>
                    <a:pt x="202" y="24"/>
                  </a:cubicBezTo>
                  <a:cubicBezTo>
                    <a:pt x="197" y="26"/>
                    <a:pt x="195" y="34"/>
                    <a:pt x="194" y="37"/>
                  </a:cubicBezTo>
                  <a:cubicBezTo>
                    <a:pt x="193" y="40"/>
                    <a:pt x="190" y="42"/>
                    <a:pt x="191" y="46"/>
                  </a:cubicBezTo>
                  <a:cubicBezTo>
                    <a:pt x="191" y="47"/>
                    <a:pt x="191" y="48"/>
                    <a:pt x="192" y="49"/>
                  </a:cubicBezTo>
                  <a:cubicBezTo>
                    <a:pt x="191" y="49"/>
                    <a:pt x="191" y="50"/>
                    <a:pt x="191" y="51"/>
                  </a:cubicBezTo>
                  <a:cubicBezTo>
                    <a:pt x="190" y="51"/>
                    <a:pt x="190" y="51"/>
                    <a:pt x="190" y="51"/>
                  </a:cubicBezTo>
                  <a:cubicBezTo>
                    <a:pt x="189" y="52"/>
                    <a:pt x="189" y="53"/>
                    <a:pt x="188" y="53"/>
                  </a:cubicBezTo>
                  <a:cubicBezTo>
                    <a:pt x="187" y="54"/>
                    <a:pt x="187" y="54"/>
                    <a:pt x="187" y="54"/>
                  </a:cubicBezTo>
                  <a:cubicBezTo>
                    <a:pt x="185" y="56"/>
                    <a:pt x="185" y="56"/>
                    <a:pt x="185" y="56"/>
                  </a:cubicBezTo>
                  <a:cubicBezTo>
                    <a:pt x="185" y="56"/>
                    <a:pt x="185" y="56"/>
                    <a:pt x="184" y="57"/>
                  </a:cubicBezTo>
                  <a:cubicBezTo>
                    <a:pt x="184" y="57"/>
                    <a:pt x="184" y="57"/>
                    <a:pt x="184" y="57"/>
                  </a:cubicBezTo>
                  <a:cubicBezTo>
                    <a:pt x="184" y="58"/>
                    <a:pt x="183" y="58"/>
                    <a:pt x="183" y="59"/>
                  </a:cubicBezTo>
                  <a:cubicBezTo>
                    <a:pt x="182" y="60"/>
                    <a:pt x="181" y="62"/>
                    <a:pt x="181" y="64"/>
                  </a:cubicBezTo>
                  <a:cubicBezTo>
                    <a:pt x="181" y="64"/>
                    <a:pt x="180" y="64"/>
                    <a:pt x="180" y="65"/>
                  </a:cubicBezTo>
                  <a:cubicBezTo>
                    <a:pt x="180" y="65"/>
                    <a:pt x="180" y="65"/>
                    <a:pt x="179" y="65"/>
                  </a:cubicBezTo>
                  <a:cubicBezTo>
                    <a:pt x="180" y="65"/>
                    <a:pt x="180" y="65"/>
                    <a:pt x="180" y="65"/>
                  </a:cubicBezTo>
                  <a:cubicBezTo>
                    <a:pt x="179" y="67"/>
                    <a:pt x="177" y="70"/>
                    <a:pt x="175" y="72"/>
                  </a:cubicBezTo>
                  <a:cubicBezTo>
                    <a:pt x="174" y="73"/>
                    <a:pt x="173" y="73"/>
                    <a:pt x="172" y="74"/>
                  </a:cubicBezTo>
                  <a:cubicBezTo>
                    <a:pt x="173" y="74"/>
                    <a:pt x="174" y="74"/>
                    <a:pt x="174" y="73"/>
                  </a:cubicBezTo>
                  <a:cubicBezTo>
                    <a:pt x="174" y="73"/>
                    <a:pt x="174" y="73"/>
                    <a:pt x="174" y="73"/>
                  </a:cubicBezTo>
                  <a:cubicBezTo>
                    <a:pt x="174" y="73"/>
                    <a:pt x="174" y="73"/>
                    <a:pt x="174" y="73"/>
                  </a:cubicBezTo>
                  <a:cubicBezTo>
                    <a:pt x="175" y="73"/>
                    <a:pt x="176" y="72"/>
                    <a:pt x="176" y="71"/>
                  </a:cubicBezTo>
                  <a:cubicBezTo>
                    <a:pt x="177" y="71"/>
                    <a:pt x="177" y="71"/>
                    <a:pt x="178" y="71"/>
                  </a:cubicBezTo>
                  <a:cubicBezTo>
                    <a:pt x="177" y="71"/>
                    <a:pt x="177" y="72"/>
                    <a:pt x="176" y="72"/>
                  </a:cubicBezTo>
                  <a:cubicBezTo>
                    <a:pt x="176" y="73"/>
                    <a:pt x="175" y="73"/>
                    <a:pt x="175" y="73"/>
                  </a:cubicBezTo>
                  <a:cubicBezTo>
                    <a:pt x="175" y="73"/>
                    <a:pt x="176" y="73"/>
                    <a:pt x="176" y="73"/>
                  </a:cubicBezTo>
                  <a:cubicBezTo>
                    <a:pt x="176" y="73"/>
                    <a:pt x="176" y="74"/>
                    <a:pt x="175" y="74"/>
                  </a:cubicBezTo>
                  <a:cubicBezTo>
                    <a:pt x="174" y="76"/>
                    <a:pt x="171" y="78"/>
                    <a:pt x="169" y="80"/>
                  </a:cubicBezTo>
                  <a:cubicBezTo>
                    <a:pt x="170" y="80"/>
                    <a:pt x="172" y="79"/>
                    <a:pt x="173" y="77"/>
                  </a:cubicBezTo>
                  <a:cubicBezTo>
                    <a:pt x="174" y="77"/>
                    <a:pt x="174" y="77"/>
                    <a:pt x="174" y="77"/>
                  </a:cubicBezTo>
                  <a:cubicBezTo>
                    <a:pt x="174" y="77"/>
                    <a:pt x="174" y="78"/>
                    <a:pt x="173" y="78"/>
                  </a:cubicBezTo>
                  <a:cubicBezTo>
                    <a:pt x="173" y="79"/>
                    <a:pt x="173" y="79"/>
                    <a:pt x="173" y="79"/>
                  </a:cubicBezTo>
                  <a:cubicBezTo>
                    <a:pt x="173" y="79"/>
                    <a:pt x="173" y="79"/>
                    <a:pt x="173" y="79"/>
                  </a:cubicBezTo>
                  <a:cubicBezTo>
                    <a:pt x="172" y="80"/>
                    <a:pt x="171" y="81"/>
                    <a:pt x="171" y="82"/>
                  </a:cubicBezTo>
                  <a:cubicBezTo>
                    <a:pt x="172" y="81"/>
                    <a:pt x="173" y="79"/>
                    <a:pt x="174" y="77"/>
                  </a:cubicBezTo>
                  <a:cubicBezTo>
                    <a:pt x="174" y="77"/>
                    <a:pt x="175" y="77"/>
                    <a:pt x="175" y="77"/>
                  </a:cubicBezTo>
                  <a:cubicBezTo>
                    <a:pt x="175" y="77"/>
                    <a:pt x="175" y="77"/>
                    <a:pt x="175" y="77"/>
                  </a:cubicBezTo>
                  <a:cubicBezTo>
                    <a:pt x="175" y="77"/>
                    <a:pt x="175" y="77"/>
                    <a:pt x="175" y="77"/>
                  </a:cubicBezTo>
                  <a:cubicBezTo>
                    <a:pt x="174" y="79"/>
                    <a:pt x="172" y="81"/>
                    <a:pt x="172" y="82"/>
                  </a:cubicBezTo>
                  <a:cubicBezTo>
                    <a:pt x="172" y="81"/>
                    <a:pt x="172" y="81"/>
                    <a:pt x="172" y="81"/>
                  </a:cubicBezTo>
                  <a:cubicBezTo>
                    <a:pt x="171" y="83"/>
                    <a:pt x="170" y="84"/>
                    <a:pt x="170" y="84"/>
                  </a:cubicBezTo>
                  <a:cubicBezTo>
                    <a:pt x="173" y="81"/>
                    <a:pt x="174" y="79"/>
                    <a:pt x="176" y="76"/>
                  </a:cubicBezTo>
                  <a:cubicBezTo>
                    <a:pt x="176" y="76"/>
                    <a:pt x="176" y="76"/>
                    <a:pt x="176" y="76"/>
                  </a:cubicBezTo>
                  <a:cubicBezTo>
                    <a:pt x="176" y="77"/>
                    <a:pt x="176" y="77"/>
                    <a:pt x="176" y="77"/>
                  </a:cubicBezTo>
                  <a:cubicBezTo>
                    <a:pt x="176" y="77"/>
                    <a:pt x="176" y="76"/>
                    <a:pt x="176" y="76"/>
                  </a:cubicBezTo>
                  <a:cubicBezTo>
                    <a:pt x="176" y="76"/>
                    <a:pt x="177" y="76"/>
                    <a:pt x="177" y="76"/>
                  </a:cubicBezTo>
                  <a:cubicBezTo>
                    <a:pt x="176" y="76"/>
                    <a:pt x="176" y="77"/>
                    <a:pt x="176" y="77"/>
                  </a:cubicBezTo>
                  <a:cubicBezTo>
                    <a:pt x="176" y="77"/>
                    <a:pt x="176" y="77"/>
                    <a:pt x="176" y="77"/>
                  </a:cubicBezTo>
                  <a:cubicBezTo>
                    <a:pt x="176" y="77"/>
                    <a:pt x="176" y="77"/>
                    <a:pt x="176" y="77"/>
                  </a:cubicBezTo>
                  <a:cubicBezTo>
                    <a:pt x="175" y="79"/>
                    <a:pt x="174" y="80"/>
                    <a:pt x="173" y="82"/>
                  </a:cubicBezTo>
                  <a:cubicBezTo>
                    <a:pt x="174" y="82"/>
                    <a:pt x="175" y="80"/>
                    <a:pt x="176" y="78"/>
                  </a:cubicBezTo>
                  <a:cubicBezTo>
                    <a:pt x="175" y="80"/>
                    <a:pt x="175" y="80"/>
                    <a:pt x="175" y="80"/>
                  </a:cubicBezTo>
                  <a:cubicBezTo>
                    <a:pt x="176" y="79"/>
                    <a:pt x="176" y="78"/>
                    <a:pt x="177" y="77"/>
                  </a:cubicBezTo>
                  <a:cubicBezTo>
                    <a:pt x="177" y="77"/>
                    <a:pt x="177" y="77"/>
                    <a:pt x="177" y="77"/>
                  </a:cubicBezTo>
                  <a:cubicBezTo>
                    <a:pt x="177" y="77"/>
                    <a:pt x="176" y="78"/>
                    <a:pt x="176" y="79"/>
                  </a:cubicBezTo>
                  <a:cubicBezTo>
                    <a:pt x="176" y="80"/>
                    <a:pt x="176" y="80"/>
                    <a:pt x="176" y="80"/>
                  </a:cubicBezTo>
                  <a:cubicBezTo>
                    <a:pt x="176" y="79"/>
                    <a:pt x="176" y="79"/>
                    <a:pt x="176" y="79"/>
                  </a:cubicBezTo>
                  <a:cubicBezTo>
                    <a:pt x="176" y="79"/>
                    <a:pt x="176" y="79"/>
                    <a:pt x="176" y="79"/>
                  </a:cubicBezTo>
                  <a:cubicBezTo>
                    <a:pt x="175" y="83"/>
                    <a:pt x="175" y="83"/>
                    <a:pt x="175" y="83"/>
                  </a:cubicBezTo>
                  <a:cubicBezTo>
                    <a:pt x="175" y="82"/>
                    <a:pt x="176" y="81"/>
                    <a:pt x="176" y="80"/>
                  </a:cubicBezTo>
                  <a:cubicBezTo>
                    <a:pt x="176" y="80"/>
                    <a:pt x="176" y="81"/>
                    <a:pt x="176" y="81"/>
                  </a:cubicBezTo>
                  <a:cubicBezTo>
                    <a:pt x="176" y="81"/>
                    <a:pt x="176" y="81"/>
                    <a:pt x="176" y="81"/>
                  </a:cubicBezTo>
                  <a:cubicBezTo>
                    <a:pt x="176" y="82"/>
                    <a:pt x="175" y="82"/>
                    <a:pt x="175" y="83"/>
                  </a:cubicBezTo>
                  <a:cubicBezTo>
                    <a:pt x="175" y="82"/>
                    <a:pt x="175" y="82"/>
                    <a:pt x="175" y="82"/>
                  </a:cubicBezTo>
                  <a:cubicBezTo>
                    <a:pt x="175" y="82"/>
                    <a:pt x="175" y="82"/>
                    <a:pt x="175" y="82"/>
                  </a:cubicBezTo>
                  <a:cubicBezTo>
                    <a:pt x="174" y="84"/>
                    <a:pt x="172" y="86"/>
                    <a:pt x="171" y="88"/>
                  </a:cubicBezTo>
                  <a:cubicBezTo>
                    <a:pt x="173" y="86"/>
                    <a:pt x="174" y="84"/>
                    <a:pt x="176" y="82"/>
                  </a:cubicBezTo>
                  <a:cubicBezTo>
                    <a:pt x="176" y="82"/>
                    <a:pt x="176" y="82"/>
                    <a:pt x="176" y="82"/>
                  </a:cubicBezTo>
                  <a:cubicBezTo>
                    <a:pt x="176" y="83"/>
                    <a:pt x="176" y="83"/>
                    <a:pt x="176" y="83"/>
                  </a:cubicBezTo>
                  <a:cubicBezTo>
                    <a:pt x="176" y="83"/>
                    <a:pt x="176" y="82"/>
                    <a:pt x="176" y="82"/>
                  </a:cubicBezTo>
                  <a:cubicBezTo>
                    <a:pt x="176" y="81"/>
                    <a:pt x="176" y="81"/>
                    <a:pt x="177" y="81"/>
                  </a:cubicBezTo>
                  <a:cubicBezTo>
                    <a:pt x="177" y="81"/>
                    <a:pt x="177" y="81"/>
                    <a:pt x="177" y="81"/>
                  </a:cubicBezTo>
                  <a:cubicBezTo>
                    <a:pt x="177" y="81"/>
                    <a:pt x="177" y="81"/>
                    <a:pt x="177" y="81"/>
                  </a:cubicBezTo>
                  <a:cubicBezTo>
                    <a:pt x="177" y="81"/>
                    <a:pt x="177" y="81"/>
                    <a:pt x="177" y="81"/>
                  </a:cubicBezTo>
                  <a:cubicBezTo>
                    <a:pt x="177" y="82"/>
                    <a:pt x="176" y="83"/>
                    <a:pt x="176" y="83"/>
                  </a:cubicBezTo>
                  <a:cubicBezTo>
                    <a:pt x="177" y="82"/>
                    <a:pt x="177" y="82"/>
                    <a:pt x="177" y="82"/>
                  </a:cubicBezTo>
                  <a:cubicBezTo>
                    <a:pt x="176" y="85"/>
                    <a:pt x="176" y="85"/>
                    <a:pt x="176" y="85"/>
                  </a:cubicBezTo>
                  <a:cubicBezTo>
                    <a:pt x="170" y="90"/>
                    <a:pt x="162" y="95"/>
                    <a:pt x="159" y="96"/>
                  </a:cubicBezTo>
                  <a:cubicBezTo>
                    <a:pt x="159" y="95"/>
                    <a:pt x="159" y="95"/>
                    <a:pt x="159" y="95"/>
                  </a:cubicBezTo>
                  <a:cubicBezTo>
                    <a:pt x="159" y="96"/>
                    <a:pt x="160" y="97"/>
                    <a:pt x="160" y="98"/>
                  </a:cubicBezTo>
                  <a:cubicBezTo>
                    <a:pt x="160" y="97"/>
                    <a:pt x="159" y="97"/>
                    <a:pt x="159" y="97"/>
                  </a:cubicBezTo>
                  <a:cubicBezTo>
                    <a:pt x="127" y="106"/>
                    <a:pt x="82" y="114"/>
                    <a:pt x="79" y="125"/>
                  </a:cubicBezTo>
                  <a:cubicBezTo>
                    <a:pt x="79" y="125"/>
                    <a:pt x="79" y="125"/>
                    <a:pt x="79" y="125"/>
                  </a:cubicBezTo>
                  <a:cubicBezTo>
                    <a:pt x="73" y="128"/>
                    <a:pt x="69" y="130"/>
                    <a:pt x="69" y="130"/>
                  </a:cubicBezTo>
                  <a:cubicBezTo>
                    <a:pt x="64" y="129"/>
                    <a:pt x="64" y="129"/>
                    <a:pt x="64" y="129"/>
                  </a:cubicBezTo>
                  <a:cubicBezTo>
                    <a:pt x="60" y="113"/>
                    <a:pt x="54" y="91"/>
                    <a:pt x="56" y="75"/>
                  </a:cubicBezTo>
                  <a:cubicBezTo>
                    <a:pt x="57" y="69"/>
                    <a:pt x="58" y="62"/>
                    <a:pt x="58" y="62"/>
                  </a:cubicBezTo>
                  <a:cubicBezTo>
                    <a:pt x="58" y="62"/>
                    <a:pt x="63" y="61"/>
                    <a:pt x="65" y="61"/>
                  </a:cubicBezTo>
                  <a:cubicBezTo>
                    <a:pt x="68" y="60"/>
                    <a:pt x="71" y="60"/>
                    <a:pt x="71" y="57"/>
                  </a:cubicBezTo>
                  <a:cubicBezTo>
                    <a:pt x="72" y="55"/>
                    <a:pt x="72" y="53"/>
                    <a:pt x="70" y="52"/>
                  </a:cubicBezTo>
                  <a:cubicBezTo>
                    <a:pt x="69" y="52"/>
                    <a:pt x="67" y="51"/>
                    <a:pt x="65" y="51"/>
                  </a:cubicBezTo>
                  <a:cubicBezTo>
                    <a:pt x="63" y="50"/>
                    <a:pt x="62" y="50"/>
                    <a:pt x="62" y="50"/>
                  </a:cubicBezTo>
                  <a:cubicBezTo>
                    <a:pt x="61" y="49"/>
                    <a:pt x="59" y="36"/>
                    <a:pt x="59" y="34"/>
                  </a:cubicBezTo>
                  <a:cubicBezTo>
                    <a:pt x="59" y="32"/>
                    <a:pt x="63" y="25"/>
                    <a:pt x="64" y="21"/>
                  </a:cubicBezTo>
                  <a:cubicBezTo>
                    <a:pt x="65" y="18"/>
                    <a:pt x="67" y="16"/>
                    <a:pt x="65" y="14"/>
                  </a:cubicBezTo>
                  <a:cubicBezTo>
                    <a:pt x="64" y="12"/>
                    <a:pt x="64" y="10"/>
                    <a:pt x="59" y="10"/>
                  </a:cubicBezTo>
                  <a:cubicBezTo>
                    <a:pt x="55" y="11"/>
                    <a:pt x="53" y="11"/>
                    <a:pt x="53" y="13"/>
                  </a:cubicBezTo>
                  <a:cubicBezTo>
                    <a:pt x="53" y="15"/>
                    <a:pt x="56" y="17"/>
                    <a:pt x="56" y="17"/>
                  </a:cubicBezTo>
                  <a:cubicBezTo>
                    <a:pt x="56" y="17"/>
                    <a:pt x="52" y="23"/>
                    <a:pt x="52" y="24"/>
                  </a:cubicBezTo>
                  <a:cubicBezTo>
                    <a:pt x="52" y="25"/>
                    <a:pt x="50" y="24"/>
                    <a:pt x="50" y="24"/>
                  </a:cubicBezTo>
                  <a:cubicBezTo>
                    <a:pt x="50" y="24"/>
                    <a:pt x="49" y="11"/>
                    <a:pt x="48" y="8"/>
                  </a:cubicBezTo>
                  <a:cubicBezTo>
                    <a:pt x="48" y="6"/>
                    <a:pt x="48" y="5"/>
                    <a:pt x="46" y="3"/>
                  </a:cubicBezTo>
                  <a:cubicBezTo>
                    <a:pt x="45" y="1"/>
                    <a:pt x="44" y="0"/>
                    <a:pt x="42" y="0"/>
                  </a:cubicBezTo>
                  <a:cubicBezTo>
                    <a:pt x="39" y="0"/>
                    <a:pt x="35" y="1"/>
                    <a:pt x="35" y="3"/>
                  </a:cubicBezTo>
                  <a:cubicBezTo>
                    <a:pt x="34" y="6"/>
                    <a:pt x="39" y="8"/>
                    <a:pt x="39" y="9"/>
                  </a:cubicBezTo>
                  <a:cubicBezTo>
                    <a:pt x="39" y="9"/>
                    <a:pt x="41" y="13"/>
                    <a:pt x="40" y="16"/>
                  </a:cubicBezTo>
                  <a:cubicBezTo>
                    <a:pt x="39" y="18"/>
                    <a:pt x="40" y="20"/>
                    <a:pt x="39" y="21"/>
                  </a:cubicBezTo>
                  <a:cubicBezTo>
                    <a:pt x="39" y="23"/>
                    <a:pt x="38" y="23"/>
                    <a:pt x="38" y="22"/>
                  </a:cubicBezTo>
                  <a:cubicBezTo>
                    <a:pt x="37" y="20"/>
                    <a:pt x="34" y="12"/>
                    <a:pt x="33" y="9"/>
                  </a:cubicBezTo>
                  <a:cubicBezTo>
                    <a:pt x="31" y="6"/>
                    <a:pt x="30" y="5"/>
                    <a:pt x="27" y="5"/>
                  </a:cubicBezTo>
                  <a:cubicBezTo>
                    <a:pt x="24" y="6"/>
                    <a:pt x="19" y="7"/>
                    <a:pt x="20" y="9"/>
                  </a:cubicBezTo>
                  <a:cubicBezTo>
                    <a:pt x="20" y="11"/>
                    <a:pt x="22" y="12"/>
                    <a:pt x="23" y="13"/>
                  </a:cubicBezTo>
                  <a:cubicBezTo>
                    <a:pt x="24" y="13"/>
                    <a:pt x="28" y="18"/>
                    <a:pt x="28" y="21"/>
                  </a:cubicBezTo>
                  <a:cubicBezTo>
                    <a:pt x="29" y="25"/>
                    <a:pt x="30" y="27"/>
                    <a:pt x="29" y="28"/>
                  </a:cubicBezTo>
                  <a:cubicBezTo>
                    <a:pt x="28" y="29"/>
                    <a:pt x="27" y="31"/>
                    <a:pt x="26" y="29"/>
                  </a:cubicBezTo>
                  <a:cubicBezTo>
                    <a:pt x="24" y="28"/>
                    <a:pt x="20" y="23"/>
                    <a:pt x="17" y="22"/>
                  </a:cubicBezTo>
                  <a:cubicBezTo>
                    <a:pt x="16" y="21"/>
                    <a:pt x="12" y="20"/>
                    <a:pt x="8" y="21"/>
                  </a:cubicBezTo>
                  <a:cubicBezTo>
                    <a:pt x="4" y="21"/>
                    <a:pt x="0" y="24"/>
                    <a:pt x="3" y="26"/>
                  </a:cubicBezTo>
                  <a:cubicBezTo>
                    <a:pt x="6" y="28"/>
                    <a:pt x="9" y="28"/>
                    <a:pt x="11" y="28"/>
                  </a:cubicBezTo>
                  <a:cubicBezTo>
                    <a:pt x="12" y="28"/>
                    <a:pt x="14" y="31"/>
                    <a:pt x="15" y="31"/>
                  </a:cubicBezTo>
                  <a:cubicBezTo>
                    <a:pt x="16" y="32"/>
                    <a:pt x="21" y="35"/>
                    <a:pt x="21" y="35"/>
                  </a:cubicBezTo>
                  <a:cubicBezTo>
                    <a:pt x="21" y="35"/>
                    <a:pt x="24" y="49"/>
                    <a:pt x="27" y="53"/>
                  </a:cubicBezTo>
                  <a:cubicBezTo>
                    <a:pt x="30" y="57"/>
                    <a:pt x="31" y="60"/>
                    <a:pt x="31" y="60"/>
                  </a:cubicBezTo>
                  <a:cubicBezTo>
                    <a:pt x="31" y="60"/>
                    <a:pt x="34" y="80"/>
                    <a:pt x="32" y="91"/>
                  </a:cubicBezTo>
                  <a:cubicBezTo>
                    <a:pt x="32" y="94"/>
                    <a:pt x="30" y="123"/>
                    <a:pt x="30" y="124"/>
                  </a:cubicBezTo>
                  <a:cubicBezTo>
                    <a:pt x="30" y="135"/>
                    <a:pt x="40" y="179"/>
                    <a:pt x="52" y="180"/>
                  </a:cubicBezTo>
                  <a:cubicBezTo>
                    <a:pt x="58" y="180"/>
                    <a:pt x="73" y="175"/>
                    <a:pt x="86" y="170"/>
                  </a:cubicBezTo>
                  <a:cubicBezTo>
                    <a:pt x="86" y="172"/>
                    <a:pt x="87" y="173"/>
                    <a:pt x="87" y="174"/>
                  </a:cubicBezTo>
                  <a:cubicBezTo>
                    <a:pt x="86" y="176"/>
                    <a:pt x="84" y="178"/>
                    <a:pt x="85" y="182"/>
                  </a:cubicBezTo>
                  <a:cubicBezTo>
                    <a:pt x="86" y="185"/>
                    <a:pt x="89" y="202"/>
                    <a:pt x="89" y="202"/>
                  </a:cubicBezTo>
                  <a:cubicBezTo>
                    <a:pt x="93" y="186"/>
                    <a:pt x="93" y="186"/>
                    <a:pt x="93" y="186"/>
                  </a:cubicBezTo>
                  <a:cubicBezTo>
                    <a:pt x="93" y="186"/>
                    <a:pt x="95" y="197"/>
                    <a:pt x="96" y="196"/>
                  </a:cubicBezTo>
                  <a:cubicBezTo>
                    <a:pt x="96" y="196"/>
                    <a:pt x="96" y="189"/>
                    <a:pt x="98" y="184"/>
                  </a:cubicBezTo>
                  <a:cubicBezTo>
                    <a:pt x="99" y="186"/>
                    <a:pt x="100" y="189"/>
                    <a:pt x="100" y="190"/>
                  </a:cubicBezTo>
                  <a:cubicBezTo>
                    <a:pt x="101" y="193"/>
                    <a:pt x="105" y="184"/>
                    <a:pt x="107" y="184"/>
                  </a:cubicBezTo>
                  <a:cubicBezTo>
                    <a:pt x="107" y="184"/>
                    <a:pt x="108" y="184"/>
                    <a:pt x="108" y="183"/>
                  </a:cubicBezTo>
                  <a:cubicBezTo>
                    <a:pt x="109" y="191"/>
                    <a:pt x="110" y="208"/>
                    <a:pt x="109" y="226"/>
                  </a:cubicBezTo>
                  <a:cubicBezTo>
                    <a:pt x="108" y="248"/>
                    <a:pt x="106" y="265"/>
                    <a:pt x="97" y="293"/>
                  </a:cubicBezTo>
                  <a:cubicBezTo>
                    <a:pt x="89" y="322"/>
                    <a:pt x="81" y="395"/>
                    <a:pt x="79" y="411"/>
                  </a:cubicBezTo>
                  <a:cubicBezTo>
                    <a:pt x="77" y="427"/>
                    <a:pt x="80" y="462"/>
                    <a:pt x="80" y="470"/>
                  </a:cubicBezTo>
                  <a:cubicBezTo>
                    <a:pt x="80" y="472"/>
                    <a:pt x="80" y="474"/>
                    <a:pt x="80" y="476"/>
                  </a:cubicBezTo>
                  <a:cubicBezTo>
                    <a:pt x="76" y="501"/>
                    <a:pt x="76" y="501"/>
                    <a:pt x="76" y="501"/>
                  </a:cubicBezTo>
                  <a:cubicBezTo>
                    <a:pt x="84" y="499"/>
                    <a:pt x="84" y="499"/>
                    <a:pt x="84" y="499"/>
                  </a:cubicBezTo>
                  <a:cubicBezTo>
                    <a:pt x="88" y="495"/>
                    <a:pt x="88" y="495"/>
                    <a:pt x="88" y="495"/>
                  </a:cubicBezTo>
                  <a:cubicBezTo>
                    <a:pt x="88" y="495"/>
                    <a:pt x="87" y="519"/>
                    <a:pt x="86" y="522"/>
                  </a:cubicBezTo>
                  <a:cubicBezTo>
                    <a:pt x="85" y="525"/>
                    <a:pt x="88" y="521"/>
                    <a:pt x="91" y="516"/>
                  </a:cubicBezTo>
                  <a:cubicBezTo>
                    <a:pt x="93" y="512"/>
                    <a:pt x="98" y="504"/>
                    <a:pt x="102" y="501"/>
                  </a:cubicBezTo>
                  <a:cubicBezTo>
                    <a:pt x="102" y="512"/>
                    <a:pt x="102" y="529"/>
                    <a:pt x="100" y="532"/>
                  </a:cubicBezTo>
                  <a:cubicBezTo>
                    <a:pt x="97" y="538"/>
                    <a:pt x="89" y="565"/>
                    <a:pt x="85" y="579"/>
                  </a:cubicBezTo>
                  <a:cubicBezTo>
                    <a:pt x="80" y="593"/>
                    <a:pt x="83" y="645"/>
                    <a:pt x="83" y="650"/>
                  </a:cubicBezTo>
                  <a:cubicBezTo>
                    <a:pt x="83" y="656"/>
                    <a:pt x="87" y="692"/>
                    <a:pt x="86" y="695"/>
                  </a:cubicBezTo>
                  <a:cubicBezTo>
                    <a:pt x="86" y="699"/>
                    <a:pt x="85" y="700"/>
                    <a:pt x="85" y="703"/>
                  </a:cubicBezTo>
                  <a:cubicBezTo>
                    <a:pt x="85" y="706"/>
                    <a:pt x="86" y="708"/>
                    <a:pt x="85" y="710"/>
                  </a:cubicBezTo>
                  <a:cubicBezTo>
                    <a:pt x="85" y="712"/>
                    <a:pt x="83" y="714"/>
                    <a:pt x="82" y="719"/>
                  </a:cubicBezTo>
                  <a:cubicBezTo>
                    <a:pt x="81" y="724"/>
                    <a:pt x="80" y="724"/>
                    <a:pt x="83" y="728"/>
                  </a:cubicBezTo>
                  <a:cubicBezTo>
                    <a:pt x="85" y="733"/>
                    <a:pt x="87" y="733"/>
                    <a:pt x="88" y="735"/>
                  </a:cubicBezTo>
                  <a:cubicBezTo>
                    <a:pt x="88" y="737"/>
                    <a:pt x="89" y="741"/>
                    <a:pt x="91" y="743"/>
                  </a:cubicBezTo>
                  <a:cubicBezTo>
                    <a:pt x="93" y="745"/>
                    <a:pt x="95" y="747"/>
                    <a:pt x="95" y="747"/>
                  </a:cubicBezTo>
                  <a:cubicBezTo>
                    <a:pt x="95" y="747"/>
                    <a:pt x="96" y="749"/>
                    <a:pt x="98" y="751"/>
                  </a:cubicBezTo>
                  <a:cubicBezTo>
                    <a:pt x="99" y="752"/>
                    <a:pt x="104" y="753"/>
                    <a:pt x="104" y="753"/>
                  </a:cubicBezTo>
                  <a:cubicBezTo>
                    <a:pt x="104" y="753"/>
                    <a:pt x="104" y="756"/>
                    <a:pt x="107" y="756"/>
                  </a:cubicBezTo>
                  <a:cubicBezTo>
                    <a:pt x="110" y="757"/>
                    <a:pt x="111" y="755"/>
                    <a:pt x="111" y="755"/>
                  </a:cubicBezTo>
                  <a:cubicBezTo>
                    <a:pt x="111" y="755"/>
                    <a:pt x="115" y="758"/>
                    <a:pt x="117" y="758"/>
                  </a:cubicBezTo>
                  <a:cubicBezTo>
                    <a:pt x="119" y="759"/>
                    <a:pt x="121" y="757"/>
                    <a:pt x="121" y="757"/>
                  </a:cubicBezTo>
                  <a:cubicBezTo>
                    <a:pt x="121" y="757"/>
                    <a:pt x="124" y="760"/>
                    <a:pt x="127" y="759"/>
                  </a:cubicBezTo>
                  <a:cubicBezTo>
                    <a:pt x="129" y="758"/>
                    <a:pt x="131" y="758"/>
                    <a:pt x="131" y="758"/>
                  </a:cubicBezTo>
                  <a:cubicBezTo>
                    <a:pt x="131" y="758"/>
                    <a:pt x="133" y="760"/>
                    <a:pt x="136" y="760"/>
                  </a:cubicBezTo>
                  <a:cubicBezTo>
                    <a:pt x="139" y="760"/>
                    <a:pt x="141" y="758"/>
                    <a:pt x="141" y="758"/>
                  </a:cubicBezTo>
                  <a:cubicBezTo>
                    <a:pt x="141" y="758"/>
                    <a:pt x="141" y="758"/>
                    <a:pt x="145" y="759"/>
                  </a:cubicBezTo>
                  <a:cubicBezTo>
                    <a:pt x="148" y="759"/>
                    <a:pt x="150" y="759"/>
                    <a:pt x="151" y="757"/>
                  </a:cubicBezTo>
                  <a:cubicBezTo>
                    <a:pt x="152" y="755"/>
                    <a:pt x="150" y="752"/>
                    <a:pt x="149" y="752"/>
                  </a:cubicBezTo>
                  <a:cubicBezTo>
                    <a:pt x="148" y="751"/>
                    <a:pt x="146" y="748"/>
                    <a:pt x="146" y="748"/>
                  </a:cubicBezTo>
                  <a:cubicBezTo>
                    <a:pt x="146" y="748"/>
                    <a:pt x="130" y="731"/>
                    <a:pt x="126" y="726"/>
                  </a:cubicBezTo>
                  <a:cubicBezTo>
                    <a:pt x="122" y="722"/>
                    <a:pt x="123" y="720"/>
                    <a:pt x="120" y="714"/>
                  </a:cubicBezTo>
                  <a:cubicBezTo>
                    <a:pt x="117" y="707"/>
                    <a:pt x="117" y="707"/>
                    <a:pt x="117" y="706"/>
                  </a:cubicBezTo>
                  <a:cubicBezTo>
                    <a:pt x="117" y="705"/>
                    <a:pt x="117" y="700"/>
                    <a:pt x="116" y="695"/>
                  </a:cubicBezTo>
                  <a:cubicBezTo>
                    <a:pt x="115" y="690"/>
                    <a:pt x="114" y="687"/>
                    <a:pt x="114" y="687"/>
                  </a:cubicBezTo>
                  <a:cubicBezTo>
                    <a:pt x="114" y="687"/>
                    <a:pt x="114" y="654"/>
                    <a:pt x="118" y="635"/>
                  </a:cubicBezTo>
                  <a:cubicBezTo>
                    <a:pt x="123" y="616"/>
                    <a:pt x="130" y="604"/>
                    <a:pt x="130" y="590"/>
                  </a:cubicBezTo>
                  <a:cubicBezTo>
                    <a:pt x="131" y="577"/>
                    <a:pt x="133" y="561"/>
                    <a:pt x="138" y="550"/>
                  </a:cubicBezTo>
                  <a:cubicBezTo>
                    <a:pt x="143" y="540"/>
                    <a:pt x="149" y="524"/>
                    <a:pt x="149" y="521"/>
                  </a:cubicBezTo>
                  <a:cubicBezTo>
                    <a:pt x="149" y="520"/>
                    <a:pt x="150" y="513"/>
                    <a:pt x="151" y="507"/>
                  </a:cubicBezTo>
                  <a:cubicBezTo>
                    <a:pt x="154" y="507"/>
                    <a:pt x="157" y="508"/>
                    <a:pt x="157" y="508"/>
                  </a:cubicBezTo>
                  <a:cubicBezTo>
                    <a:pt x="161" y="527"/>
                    <a:pt x="161" y="527"/>
                    <a:pt x="161" y="527"/>
                  </a:cubicBezTo>
                  <a:cubicBezTo>
                    <a:pt x="173" y="523"/>
                    <a:pt x="173" y="523"/>
                    <a:pt x="173" y="523"/>
                  </a:cubicBezTo>
                  <a:cubicBezTo>
                    <a:pt x="173" y="523"/>
                    <a:pt x="181" y="540"/>
                    <a:pt x="182" y="543"/>
                  </a:cubicBezTo>
                  <a:cubicBezTo>
                    <a:pt x="182" y="546"/>
                    <a:pt x="182" y="537"/>
                    <a:pt x="182" y="535"/>
                  </a:cubicBezTo>
                  <a:cubicBezTo>
                    <a:pt x="182" y="533"/>
                    <a:pt x="186" y="521"/>
                    <a:pt x="186" y="517"/>
                  </a:cubicBezTo>
                  <a:cubicBezTo>
                    <a:pt x="186" y="513"/>
                    <a:pt x="189" y="513"/>
                    <a:pt x="189" y="513"/>
                  </a:cubicBezTo>
                  <a:cubicBezTo>
                    <a:pt x="196" y="530"/>
                    <a:pt x="196" y="530"/>
                    <a:pt x="196" y="530"/>
                  </a:cubicBezTo>
                  <a:cubicBezTo>
                    <a:pt x="196" y="530"/>
                    <a:pt x="199" y="545"/>
                    <a:pt x="199" y="541"/>
                  </a:cubicBezTo>
                  <a:cubicBezTo>
                    <a:pt x="200" y="536"/>
                    <a:pt x="206" y="532"/>
                    <a:pt x="206" y="525"/>
                  </a:cubicBezTo>
                  <a:cubicBezTo>
                    <a:pt x="206" y="525"/>
                    <a:pt x="206" y="525"/>
                    <a:pt x="206" y="525"/>
                  </a:cubicBezTo>
                  <a:cubicBezTo>
                    <a:pt x="208" y="532"/>
                    <a:pt x="212" y="540"/>
                    <a:pt x="212" y="542"/>
                  </a:cubicBezTo>
                  <a:cubicBezTo>
                    <a:pt x="214" y="546"/>
                    <a:pt x="214" y="576"/>
                    <a:pt x="215" y="587"/>
                  </a:cubicBezTo>
                  <a:cubicBezTo>
                    <a:pt x="215" y="598"/>
                    <a:pt x="225" y="654"/>
                    <a:pt x="223" y="668"/>
                  </a:cubicBezTo>
                  <a:cubicBezTo>
                    <a:pt x="221" y="682"/>
                    <a:pt x="218" y="695"/>
                    <a:pt x="216" y="700"/>
                  </a:cubicBezTo>
                  <a:cubicBezTo>
                    <a:pt x="213" y="706"/>
                    <a:pt x="213" y="712"/>
                    <a:pt x="212" y="715"/>
                  </a:cubicBezTo>
                  <a:cubicBezTo>
                    <a:pt x="210" y="719"/>
                    <a:pt x="201" y="731"/>
                    <a:pt x="198" y="733"/>
                  </a:cubicBezTo>
                  <a:cubicBezTo>
                    <a:pt x="196" y="735"/>
                    <a:pt x="194" y="737"/>
                    <a:pt x="190" y="741"/>
                  </a:cubicBezTo>
                  <a:cubicBezTo>
                    <a:pt x="187" y="744"/>
                    <a:pt x="182" y="745"/>
                    <a:pt x="181" y="749"/>
                  </a:cubicBezTo>
                  <a:cubicBezTo>
                    <a:pt x="180" y="753"/>
                    <a:pt x="182" y="755"/>
                    <a:pt x="184" y="755"/>
                  </a:cubicBezTo>
                  <a:cubicBezTo>
                    <a:pt x="186" y="756"/>
                    <a:pt x="191" y="755"/>
                    <a:pt x="191" y="755"/>
                  </a:cubicBezTo>
                  <a:cubicBezTo>
                    <a:pt x="191" y="755"/>
                    <a:pt x="193" y="757"/>
                    <a:pt x="195" y="757"/>
                  </a:cubicBezTo>
                  <a:cubicBezTo>
                    <a:pt x="197" y="757"/>
                    <a:pt x="201" y="755"/>
                    <a:pt x="201" y="755"/>
                  </a:cubicBezTo>
                  <a:cubicBezTo>
                    <a:pt x="201" y="755"/>
                    <a:pt x="204" y="757"/>
                    <a:pt x="206" y="757"/>
                  </a:cubicBezTo>
                  <a:cubicBezTo>
                    <a:pt x="208" y="757"/>
                    <a:pt x="211" y="755"/>
                    <a:pt x="211" y="755"/>
                  </a:cubicBezTo>
                  <a:cubicBezTo>
                    <a:pt x="211" y="755"/>
                    <a:pt x="213" y="757"/>
                    <a:pt x="215" y="756"/>
                  </a:cubicBezTo>
                  <a:cubicBezTo>
                    <a:pt x="218" y="756"/>
                    <a:pt x="219" y="755"/>
                    <a:pt x="219" y="755"/>
                  </a:cubicBezTo>
                  <a:cubicBezTo>
                    <a:pt x="219" y="755"/>
                    <a:pt x="220" y="755"/>
                    <a:pt x="222" y="755"/>
                  </a:cubicBezTo>
                  <a:cubicBezTo>
                    <a:pt x="224" y="755"/>
                    <a:pt x="226" y="752"/>
                    <a:pt x="226" y="752"/>
                  </a:cubicBezTo>
                  <a:cubicBezTo>
                    <a:pt x="227" y="751"/>
                    <a:pt x="230" y="753"/>
                    <a:pt x="234" y="749"/>
                  </a:cubicBezTo>
                  <a:cubicBezTo>
                    <a:pt x="238" y="746"/>
                    <a:pt x="240" y="739"/>
                    <a:pt x="244" y="734"/>
                  </a:cubicBezTo>
                  <a:cubicBezTo>
                    <a:pt x="248" y="729"/>
                    <a:pt x="249" y="732"/>
                    <a:pt x="250" y="727"/>
                  </a:cubicBezTo>
                  <a:cubicBezTo>
                    <a:pt x="251" y="722"/>
                    <a:pt x="249" y="718"/>
                    <a:pt x="248" y="716"/>
                  </a:cubicBezTo>
                  <a:cubicBezTo>
                    <a:pt x="246" y="713"/>
                    <a:pt x="245" y="706"/>
                    <a:pt x="245" y="704"/>
                  </a:cubicBezTo>
                  <a:cubicBezTo>
                    <a:pt x="241" y="689"/>
                    <a:pt x="270" y="611"/>
                    <a:pt x="255" y="550"/>
                  </a:cubicBezTo>
                  <a:cubicBezTo>
                    <a:pt x="254" y="548"/>
                    <a:pt x="254" y="547"/>
                    <a:pt x="254" y="545"/>
                  </a:cubicBezTo>
                  <a:cubicBezTo>
                    <a:pt x="257" y="538"/>
                    <a:pt x="260" y="528"/>
                    <a:pt x="261" y="527"/>
                  </a:cubicBezTo>
                  <a:cubicBezTo>
                    <a:pt x="261" y="524"/>
                    <a:pt x="268" y="538"/>
                    <a:pt x="270" y="543"/>
                  </a:cubicBezTo>
                  <a:cubicBezTo>
                    <a:pt x="271" y="547"/>
                    <a:pt x="271" y="517"/>
                    <a:pt x="271" y="506"/>
                  </a:cubicBezTo>
                  <a:cubicBezTo>
                    <a:pt x="272" y="505"/>
                    <a:pt x="272" y="503"/>
                    <a:pt x="271" y="502"/>
                  </a:cubicBezTo>
                  <a:cubicBezTo>
                    <a:pt x="272" y="501"/>
                    <a:pt x="271" y="498"/>
                    <a:pt x="269" y="493"/>
                  </a:cubicBezTo>
                  <a:cubicBezTo>
                    <a:pt x="264" y="474"/>
                    <a:pt x="255" y="435"/>
                    <a:pt x="251" y="410"/>
                  </a:cubicBezTo>
                  <a:cubicBezTo>
                    <a:pt x="246" y="380"/>
                    <a:pt x="247" y="277"/>
                    <a:pt x="245" y="255"/>
                  </a:cubicBezTo>
                  <a:cubicBezTo>
                    <a:pt x="245" y="247"/>
                    <a:pt x="245" y="239"/>
                    <a:pt x="245" y="233"/>
                  </a:cubicBezTo>
                  <a:cubicBezTo>
                    <a:pt x="246" y="233"/>
                    <a:pt x="246" y="232"/>
                    <a:pt x="247" y="232"/>
                  </a:cubicBezTo>
                  <a:cubicBezTo>
                    <a:pt x="248" y="229"/>
                    <a:pt x="253" y="227"/>
                    <a:pt x="253" y="227"/>
                  </a:cubicBezTo>
                  <a:cubicBezTo>
                    <a:pt x="256" y="244"/>
                    <a:pt x="256" y="244"/>
                    <a:pt x="256" y="244"/>
                  </a:cubicBezTo>
                  <a:cubicBezTo>
                    <a:pt x="256" y="244"/>
                    <a:pt x="261" y="235"/>
                    <a:pt x="261" y="236"/>
                  </a:cubicBezTo>
                  <a:cubicBezTo>
                    <a:pt x="260" y="237"/>
                    <a:pt x="263" y="260"/>
                    <a:pt x="263" y="260"/>
                  </a:cubicBezTo>
                  <a:cubicBezTo>
                    <a:pt x="263" y="260"/>
                    <a:pt x="264" y="250"/>
                    <a:pt x="263" y="245"/>
                  </a:cubicBezTo>
                  <a:cubicBezTo>
                    <a:pt x="263" y="239"/>
                    <a:pt x="265" y="236"/>
                    <a:pt x="266" y="235"/>
                  </a:cubicBezTo>
                  <a:cubicBezTo>
                    <a:pt x="267" y="235"/>
                    <a:pt x="267" y="233"/>
                    <a:pt x="268" y="230"/>
                  </a:cubicBezTo>
                  <a:cubicBezTo>
                    <a:pt x="268" y="231"/>
                    <a:pt x="268" y="231"/>
                    <a:pt x="268" y="231"/>
                  </a:cubicBezTo>
                  <a:cubicBezTo>
                    <a:pt x="287" y="263"/>
                    <a:pt x="303" y="279"/>
                    <a:pt x="321" y="290"/>
                  </a:cubicBezTo>
                  <a:cubicBezTo>
                    <a:pt x="328" y="295"/>
                    <a:pt x="328" y="295"/>
                    <a:pt x="328" y="299"/>
                  </a:cubicBezTo>
                  <a:cubicBezTo>
                    <a:pt x="328" y="303"/>
                    <a:pt x="315" y="309"/>
                    <a:pt x="312" y="313"/>
                  </a:cubicBezTo>
                  <a:cubicBezTo>
                    <a:pt x="310" y="316"/>
                    <a:pt x="301" y="323"/>
                    <a:pt x="301" y="326"/>
                  </a:cubicBezTo>
                  <a:cubicBezTo>
                    <a:pt x="301" y="330"/>
                    <a:pt x="304" y="329"/>
                    <a:pt x="308" y="328"/>
                  </a:cubicBezTo>
                  <a:cubicBezTo>
                    <a:pt x="312" y="326"/>
                    <a:pt x="317" y="320"/>
                    <a:pt x="320" y="320"/>
                  </a:cubicBezTo>
                  <a:cubicBezTo>
                    <a:pt x="333" y="318"/>
                    <a:pt x="332" y="328"/>
                    <a:pt x="330" y="338"/>
                  </a:cubicBezTo>
                  <a:cubicBezTo>
                    <a:pt x="329" y="341"/>
                    <a:pt x="326" y="343"/>
                    <a:pt x="323" y="346"/>
                  </a:cubicBezTo>
                  <a:cubicBezTo>
                    <a:pt x="320" y="350"/>
                    <a:pt x="318" y="351"/>
                    <a:pt x="320" y="353"/>
                  </a:cubicBezTo>
                  <a:cubicBezTo>
                    <a:pt x="322" y="355"/>
                    <a:pt x="329" y="349"/>
                    <a:pt x="331" y="348"/>
                  </a:cubicBezTo>
                  <a:cubicBezTo>
                    <a:pt x="332" y="348"/>
                    <a:pt x="334" y="344"/>
                    <a:pt x="334" y="343"/>
                  </a:cubicBezTo>
                  <a:cubicBezTo>
                    <a:pt x="335" y="342"/>
                    <a:pt x="338" y="334"/>
                    <a:pt x="338" y="336"/>
                  </a:cubicBezTo>
                  <a:cubicBezTo>
                    <a:pt x="338" y="337"/>
                    <a:pt x="337" y="347"/>
                    <a:pt x="337" y="347"/>
                  </a:cubicBezTo>
                  <a:cubicBezTo>
                    <a:pt x="337" y="347"/>
                    <a:pt x="331" y="353"/>
                    <a:pt x="329" y="356"/>
                  </a:cubicBezTo>
                  <a:cubicBezTo>
                    <a:pt x="326" y="359"/>
                    <a:pt x="326" y="361"/>
                    <a:pt x="328" y="362"/>
                  </a:cubicBezTo>
                  <a:cubicBezTo>
                    <a:pt x="329" y="362"/>
                    <a:pt x="337" y="356"/>
                    <a:pt x="339" y="355"/>
                  </a:cubicBezTo>
                  <a:cubicBezTo>
                    <a:pt x="340" y="354"/>
                    <a:pt x="341" y="353"/>
                    <a:pt x="341" y="353"/>
                  </a:cubicBezTo>
                  <a:cubicBezTo>
                    <a:pt x="344" y="347"/>
                    <a:pt x="344" y="347"/>
                    <a:pt x="344" y="347"/>
                  </a:cubicBezTo>
                  <a:cubicBezTo>
                    <a:pt x="344" y="347"/>
                    <a:pt x="345" y="341"/>
                    <a:pt x="345" y="341"/>
                  </a:cubicBezTo>
                  <a:cubicBezTo>
                    <a:pt x="346" y="342"/>
                    <a:pt x="345" y="348"/>
                    <a:pt x="344" y="352"/>
                  </a:cubicBezTo>
                  <a:cubicBezTo>
                    <a:pt x="343" y="357"/>
                    <a:pt x="338" y="364"/>
                    <a:pt x="339" y="366"/>
                  </a:cubicBezTo>
                  <a:cubicBezTo>
                    <a:pt x="342" y="372"/>
                    <a:pt x="349" y="355"/>
                    <a:pt x="350" y="353"/>
                  </a:cubicBezTo>
                  <a:cubicBezTo>
                    <a:pt x="350" y="351"/>
                    <a:pt x="350" y="342"/>
                    <a:pt x="350" y="342"/>
                  </a:cubicBezTo>
                  <a:cubicBezTo>
                    <a:pt x="350" y="342"/>
                    <a:pt x="353" y="349"/>
                    <a:pt x="353" y="351"/>
                  </a:cubicBezTo>
                  <a:cubicBezTo>
                    <a:pt x="354" y="353"/>
                    <a:pt x="354" y="360"/>
                    <a:pt x="354" y="361"/>
                  </a:cubicBezTo>
                  <a:cubicBezTo>
                    <a:pt x="355" y="362"/>
                    <a:pt x="356" y="362"/>
                    <a:pt x="357" y="361"/>
                  </a:cubicBezTo>
                  <a:cubicBezTo>
                    <a:pt x="358" y="360"/>
                    <a:pt x="359" y="353"/>
                    <a:pt x="358" y="351"/>
                  </a:cubicBezTo>
                  <a:close/>
                  <a:moveTo>
                    <a:pt x="174" y="77"/>
                  </a:moveTo>
                  <a:cubicBezTo>
                    <a:pt x="174" y="77"/>
                    <a:pt x="174" y="77"/>
                    <a:pt x="173" y="77"/>
                  </a:cubicBezTo>
                  <a:cubicBezTo>
                    <a:pt x="174" y="76"/>
                    <a:pt x="174" y="76"/>
                    <a:pt x="175" y="76"/>
                  </a:cubicBezTo>
                  <a:cubicBezTo>
                    <a:pt x="175" y="76"/>
                    <a:pt x="175" y="76"/>
                    <a:pt x="175" y="76"/>
                  </a:cubicBezTo>
                  <a:cubicBezTo>
                    <a:pt x="175" y="76"/>
                    <a:pt x="175" y="76"/>
                    <a:pt x="175" y="75"/>
                  </a:cubicBezTo>
                  <a:cubicBezTo>
                    <a:pt x="175" y="75"/>
                    <a:pt x="175" y="75"/>
                    <a:pt x="175" y="75"/>
                  </a:cubicBezTo>
                  <a:cubicBezTo>
                    <a:pt x="175" y="76"/>
                    <a:pt x="175" y="76"/>
                    <a:pt x="174" y="77"/>
                  </a:cubicBezTo>
                  <a:close/>
                  <a:moveTo>
                    <a:pt x="175" y="76"/>
                  </a:moveTo>
                  <a:cubicBezTo>
                    <a:pt x="175" y="76"/>
                    <a:pt x="175" y="77"/>
                    <a:pt x="175" y="77"/>
                  </a:cubicBezTo>
                  <a:cubicBezTo>
                    <a:pt x="175" y="76"/>
                    <a:pt x="175" y="76"/>
                    <a:pt x="175" y="76"/>
                  </a:cubicBezTo>
                  <a:cubicBezTo>
                    <a:pt x="175" y="76"/>
                    <a:pt x="175" y="76"/>
                    <a:pt x="175" y="76"/>
                  </a:cubicBezTo>
                  <a:close/>
                  <a:moveTo>
                    <a:pt x="176" y="75"/>
                  </a:moveTo>
                  <a:cubicBezTo>
                    <a:pt x="175" y="76"/>
                    <a:pt x="175" y="76"/>
                    <a:pt x="175" y="76"/>
                  </a:cubicBezTo>
                  <a:cubicBezTo>
                    <a:pt x="175" y="76"/>
                    <a:pt x="176" y="75"/>
                    <a:pt x="176" y="75"/>
                  </a:cubicBezTo>
                  <a:cubicBezTo>
                    <a:pt x="176" y="75"/>
                    <a:pt x="176" y="75"/>
                    <a:pt x="176" y="75"/>
                  </a:cubicBezTo>
                  <a:close/>
                  <a:moveTo>
                    <a:pt x="179" y="82"/>
                  </a:moveTo>
                  <a:cubicBezTo>
                    <a:pt x="179" y="82"/>
                    <a:pt x="179" y="82"/>
                    <a:pt x="178" y="83"/>
                  </a:cubicBezTo>
                  <a:cubicBezTo>
                    <a:pt x="178" y="82"/>
                    <a:pt x="178" y="82"/>
                    <a:pt x="179" y="82"/>
                  </a:cubicBezTo>
                  <a:cubicBezTo>
                    <a:pt x="179" y="82"/>
                    <a:pt x="179" y="82"/>
                    <a:pt x="179" y="82"/>
                  </a:cubicBezTo>
                  <a:cubicBezTo>
                    <a:pt x="179" y="82"/>
                    <a:pt x="179" y="82"/>
                    <a:pt x="179" y="82"/>
                  </a:cubicBezTo>
                  <a:cubicBezTo>
                    <a:pt x="179" y="82"/>
                    <a:pt x="179" y="82"/>
                    <a:pt x="179" y="82"/>
                  </a:cubicBezTo>
                  <a:close/>
                  <a:moveTo>
                    <a:pt x="178" y="75"/>
                  </a:moveTo>
                  <a:cubicBezTo>
                    <a:pt x="178" y="75"/>
                    <a:pt x="178" y="75"/>
                    <a:pt x="178" y="75"/>
                  </a:cubicBezTo>
                  <a:cubicBezTo>
                    <a:pt x="178" y="74"/>
                    <a:pt x="178" y="74"/>
                    <a:pt x="178" y="74"/>
                  </a:cubicBezTo>
                  <a:cubicBezTo>
                    <a:pt x="178" y="74"/>
                    <a:pt x="178" y="75"/>
                    <a:pt x="178" y="75"/>
                  </a:cubicBezTo>
                  <a:close/>
                  <a:moveTo>
                    <a:pt x="180" y="73"/>
                  </a:moveTo>
                  <a:cubicBezTo>
                    <a:pt x="180" y="74"/>
                    <a:pt x="179" y="74"/>
                    <a:pt x="179" y="75"/>
                  </a:cubicBezTo>
                  <a:cubicBezTo>
                    <a:pt x="179" y="75"/>
                    <a:pt x="179" y="74"/>
                    <a:pt x="179" y="74"/>
                  </a:cubicBezTo>
                  <a:cubicBezTo>
                    <a:pt x="179" y="74"/>
                    <a:pt x="180" y="73"/>
                    <a:pt x="180" y="73"/>
                  </a:cubicBezTo>
                  <a:cubicBezTo>
                    <a:pt x="180" y="73"/>
                    <a:pt x="180" y="73"/>
                    <a:pt x="180" y="73"/>
                  </a:cubicBezTo>
                  <a:close/>
                  <a:moveTo>
                    <a:pt x="180" y="74"/>
                  </a:moveTo>
                  <a:cubicBezTo>
                    <a:pt x="180" y="74"/>
                    <a:pt x="180" y="74"/>
                    <a:pt x="180" y="74"/>
                  </a:cubicBezTo>
                  <a:cubicBezTo>
                    <a:pt x="179" y="76"/>
                    <a:pt x="179" y="76"/>
                    <a:pt x="179" y="76"/>
                  </a:cubicBezTo>
                  <a:cubicBezTo>
                    <a:pt x="178" y="76"/>
                    <a:pt x="178" y="77"/>
                    <a:pt x="178" y="77"/>
                  </a:cubicBezTo>
                  <a:cubicBezTo>
                    <a:pt x="178" y="77"/>
                    <a:pt x="178" y="76"/>
                    <a:pt x="179" y="75"/>
                  </a:cubicBezTo>
                  <a:cubicBezTo>
                    <a:pt x="179" y="75"/>
                    <a:pt x="179" y="74"/>
                    <a:pt x="180" y="74"/>
                  </a:cubicBezTo>
                  <a:close/>
                  <a:moveTo>
                    <a:pt x="179" y="77"/>
                  </a:moveTo>
                  <a:cubicBezTo>
                    <a:pt x="179" y="77"/>
                    <a:pt x="179" y="77"/>
                    <a:pt x="179" y="77"/>
                  </a:cubicBezTo>
                  <a:cubicBezTo>
                    <a:pt x="179" y="77"/>
                    <a:pt x="179" y="77"/>
                    <a:pt x="179" y="78"/>
                  </a:cubicBezTo>
                  <a:cubicBezTo>
                    <a:pt x="179" y="77"/>
                    <a:pt x="179" y="77"/>
                    <a:pt x="179" y="77"/>
                  </a:cubicBezTo>
                  <a:close/>
                  <a:moveTo>
                    <a:pt x="179" y="78"/>
                  </a:moveTo>
                  <a:cubicBezTo>
                    <a:pt x="179" y="78"/>
                    <a:pt x="179" y="77"/>
                    <a:pt x="179" y="77"/>
                  </a:cubicBezTo>
                  <a:cubicBezTo>
                    <a:pt x="179" y="78"/>
                    <a:pt x="179" y="79"/>
                    <a:pt x="179" y="79"/>
                  </a:cubicBezTo>
                  <a:cubicBezTo>
                    <a:pt x="178" y="79"/>
                    <a:pt x="178" y="80"/>
                    <a:pt x="178" y="80"/>
                  </a:cubicBezTo>
                  <a:cubicBezTo>
                    <a:pt x="178" y="79"/>
                    <a:pt x="179" y="78"/>
                    <a:pt x="179" y="78"/>
                  </a:cubicBezTo>
                  <a:close/>
                  <a:moveTo>
                    <a:pt x="179" y="79"/>
                  </a:moveTo>
                  <a:cubicBezTo>
                    <a:pt x="178" y="81"/>
                    <a:pt x="178" y="81"/>
                    <a:pt x="178" y="82"/>
                  </a:cubicBezTo>
                  <a:cubicBezTo>
                    <a:pt x="178" y="82"/>
                    <a:pt x="178" y="82"/>
                    <a:pt x="178" y="83"/>
                  </a:cubicBezTo>
                  <a:cubicBezTo>
                    <a:pt x="178" y="82"/>
                    <a:pt x="178" y="81"/>
                    <a:pt x="178" y="80"/>
                  </a:cubicBezTo>
                  <a:cubicBezTo>
                    <a:pt x="178" y="80"/>
                    <a:pt x="178" y="80"/>
                    <a:pt x="179" y="79"/>
                  </a:cubicBezTo>
                  <a:close/>
                  <a:moveTo>
                    <a:pt x="178" y="82"/>
                  </a:moveTo>
                  <a:cubicBezTo>
                    <a:pt x="178" y="83"/>
                    <a:pt x="178" y="83"/>
                    <a:pt x="178" y="83"/>
                  </a:cubicBezTo>
                  <a:cubicBezTo>
                    <a:pt x="178" y="83"/>
                    <a:pt x="178" y="83"/>
                    <a:pt x="178" y="83"/>
                  </a:cubicBezTo>
                  <a:lnTo>
                    <a:pt x="178" y="82"/>
                  </a:lnTo>
                  <a:close/>
                  <a:moveTo>
                    <a:pt x="179" y="82"/>
                  </a:moveTo>
                  <a:cubicBezTo>
                    <a:pt x="179" y="80"/>
                    <a:pt x="179" y="79"/>
                    <a:pt x="180" y="78"/>
                  </a:cubicBezTo>
                  <a:cubicBezTo>
                    <a:pt x="180" y="78"/>
                    <a:pt x="180" y="77"/>
                    <a:pt x="180" y="77"/>
                  </a:cubicBezTo>
                  <a:cubicBezTo>
                    <a:pt x="180" y="79"/>
                    <a:pt x="179" y="80"/>
                    <a:pt x="179" y="81"/>
                  </a:cubicBezTo>
                  <a:cubicBezTo>
                    <a:pt x="179" y="81"/>
                    <a:pt x="179" y="82"/>
                    <a:pt x="179" y="82"/>
                  </a:cubicBezTo>
                  <a:close/>
                  <a:moveTo>
                    <a:pt x="186" y="58"/>
                  </a:moveTo>
                  <a:cubicBezTo>
                    <a:pt x="186" y="57"/>
                    <a:pt x="187" y="57"/>
                    <a:pt x="187" y="56"/>
                  </a:cubicBezTo>
                  <a:cubicBezTo>
                    <a:pt x="187" y="57"/>
                    <a:pt x="187" y="57"/>
                    <a:pt x="187" y="57"/>
                  </a:cubicBezTo>
                  <a:cubicBezTo>
                    <a:pt x="187" y="57"/>
                    <a:pt x="186" y="58"/>
                    <a:pt x="186" y="58"/>
                  </a:cubicBezTo>
                  <a:cubicBezTo>
                    <a:pt x="186" y="58"/>
                    <a:pt x="186" y="58"/>
                    <a:pt x="186" y="58"/>
                  </a:cubicBezTo>
                  <a:close/>
                  <a:moveTo>
                    <a:pt x="182" y="63"/>
                  </a:moveTo>
                  <a:cubicBezTo>
                    <a:pt x="182" y="63"/>
                    <a:pt x="182" y="63"/>
                    <a:pt x="182" y="64"/>
                  </a:cubicBezTo>
                  <a:cubicBezTo>
                    <a:pt x="181" y="64"/>
                    <a:pt x="181" y="64"/>
                    <a:pt x="181" y="64"/>
                  </a:cubicBezTo>
                  <a:lnTo>
                    <a:pt x="182" y="63"/>
                  </a:lnTo>
                  <a:close/>
                  <a:moveTo>
                    <a:pt x="181" y="64"/>
                  </a:moveTo>
                  <a:cubicBezTo>
                    <a:pt x="181" y="64"/>
                    <a:pt x="181" y="64"/>
                    <a:pt x="181" y="64"/>
                  </a:cubicBezTo>
                  <a:cubicBezTo>
                    <a:pt x="181" y="64"/>
                    <a:pt x="181" y="64"/>
                    <a:pt x="181" y="65"/>
                  </a:cubicBezTo>
                  <a:cubicBezTo>
                    <a:pt x="181" y="65"/>
                    <a:pt x="181" y="66"/>
                    <a:pt x="180" y="66"/>
                  </a:cubicBezTo>
                  <a:cubicBezTo>
                    <a:pt x="180" y="66"/>
                    <a:pt x="180" y="66"/>
                    <a:pt x="180" y="66"/>
                  </a:cubicBezTo>
                  <a:cubicBezTo>
                    <a:pt x="181" y="65"/>
                    <a:pt x="181" y="65"/>
                    <a:pt x="181" y="64"/>
                  </a:cubicBezTo>
                  <a:close/>
                  <a:moveTo>
                    <a:pt x="182" y="69"/>
                  </a:moveTo>
                  <a:cubicBezTo>
                    <a:pt x="182" y="69"/>
                    <a:pt x="182" y="69"/>
                    <a:pt x="182" y="69"/>
                  </a:cubicBezTo>
                  <a:cubicBezTo>
                    <a:pt x="182" y="69"/>
                    <a:pt x="182" y="69"/>
                    <a:pt x="182" y="69"/>
                  </a:cubicBezTo>
                  <a:cubicBezTo>
                    <a:pt x="181" y="70"/>
                    <a:pt x="180" y="72"/>
                    <a:pt x="179" y="73"/>
                  </a:cubicBezTo>
                  <a:cubicBezTo>
                    <a:pt x="180" y="72"/>
                    <a:pt x="180" y="72"/>
                    <a:pt x="180" y="72"/>
                  </a:cubicBezTo>
                  <a:cubicBezTo>
                    <a:pt x="181" y="71"/>
                    <a:pt x="181" y="70"/>
                    <a:pt x="182" y="69"/>
                  </a:cubicBezTo>
                  <a:close/>
                  <a:moveTo>
                    <a:pt x="176" y="71"/>
                  </a:moveTo>
                  <a:cubicBezTo>
                    <a:pt x="177" y="70"/>
                    <a:pt x="179" y="68"/>
                    <a:pt x="180" y="66"/>
                  </a:cubicBezTo>
                  <a:cubicBezTo>
                    <a:pt x="180" y="67"/>
                    <a:pt x="180" y="67"/>
                    <a:pt x="179" y="68"/>
                  </a:cubicBezTo>
                  <a:cubicBezTo>
                    <a:pt x="179" y="68"/>
                    <a:pt x="179" y="69"/>
                    <a:pt x="178" y="69"/>
                  </a:cubicBezTo>
                  <a:cubicBezTo>
                    <a:pt x="178" y="70"/>
                    <a:pt x="177" y="71"/>
                    <a:pt x="176" y="71"/>
                  </a:cubicBezTo>
                  <a:close/>
                  <a:moveTo>
                    <a:pt x="178" y="71"/>
                  </a:moveTo>
                  <a:cubicBezTo>
                    <a:pt x="178" y="71"/>
                    <a:pt x="178" y="70"/>
                    <a:pt x="178" y="70"/>
                  </a:cubicBezTo>
                  <a:cubicBezTo>
                    <a:pt x="178" y="70"/>
                    <a:pt x="178" y="70"/>
                    <a:pt x="178" y="70"/>
                  </a:cubicBezTo>
                  <a:lnTo>
                    <a:pt x="178" y="71"/>
                  </a:lnTo>
                  <a:close/>
                  <a:moveTo>
                    <a:pt x="177" y="75"/>
                  </a:moveTo>
                  <a:cubicBezTo>
                    <a:pt x="178" y="75"/>
                    <a:pt x="178" y="75"/>
                    <a:pt x="178" y="75"/>
                  </a:cubicBezTo>
                  <a:cubicBezTo>
                    <a:pt x="178" y="75"/>
                    <a:pt x="178" y="75"/>
                    <a:pt x="178" y="75"/>
                  </a:cubicBezTo>
                  <a:cubicBezTo>
                    <a:pt x="178" y="76"/>
                    <a:pt x="178" y="76"/>
                    <a:pt x="178" y="76"/>
                  </a:cubicBezTo>
                  <a:cubicBezTo>
                    <a:pt x="177" y="76"/>
                    <a:pt x="177" y="76"/>
                    <a:pt x="177" y="76"/>
                  </a:cubicBezTo>
                  <a:cubicBezTo>
                    <a:pt x="177" y="76"/>
                    <a:pt x="177" y="76"/>
                    <a:pt x="177" y="75"/>
                  </a:cubicBezTo>
                  <a:close/>
                  <a:moveTo>
                    <a:pt x="177" y="76"/>
                  </a:moveTo>
                  <a:cubicBezTo>
                    <a:pt x="177" y="77"/>
                    <a:pt x="177" y="77"/>
                    <a:pt x="177" y="77"/>
                  </a:cubicBezTo>
                  <a:cubicBezTo>
                    <a:pt x="177" y="77"/>
                    <a:pt x="177" y="76"/>
                    <a:pt x="177" y="76"/>
                  </a:cubicBezTo>
                  <a:cubicBezTo>
                    <a:pt x="177" y="76"/>
                    <a:pt x="177" y="76"/>
                    <a:pt x="177" y="76"/>
                  </a:cubicBezTo>
                  <a:close/>
                  <a:moveTo>
                    <a:pt x="176" y="76"/>
                  </a:moveTo>
                  <a:cubicBezTo>
                    <a:pt x="176" y="76"/>
                    <a:pt x="176" y="76"/>
                    <a:pt x="176" y="76"/>
                  </a:cubicBezTo>
                  <a:cubicBezTo>
                    <a:pt x="177" y="75"/>
                    <a:pt x="177" y="75"/>
                    <a:pt x="177" y="74"/>
                  </a:cubicBezTo>
                  <a:cubicBezTo>
                    <a:pt x="177" y="74"/>
                    <a:pt x="177" y="74"/>
                    <a:pt x="177" y="74"/>
                  </a:cubicBezTo>
                  <a:cubicBezTo>
                    <a:pt x="177" y="75"/>
                    <a:pt x="177" y="75"/>
                    <a:pt x="177" y="75"/>
                  </a:cubicBezTo>
                  <a:cubicBezTo>
                    <a:pt x="177" y="75"/>
                    <a:pt x="177" y="75"/>
                    <a:pt x="176" y="76"/>
                  </a:cubicBezTo>
                  <a:close/>
                  <a:moveTo>
                    <a:pt x="177" y="75"/>
                  </a:moveTo>
                  <a:cubicBezTo>
                    <a:pt x="177" y="76"/>
                    <a:pt x="177" y="76"/>
                    <a:pt x="177" y="76"/>
                  </a:cubicBezTo>
                  <a:cubicBezTo>
                    <a:pt x="177" y="76"/>
                    <a:pt x="177" y="76"/>
                    <a:pt x="177" y="76"/>
                  </a:cubicBezTo>
                  <a:cubicBezTo>
                    <a:pt x="177" y="76"/>
                    <a:pt x="177" y="76"/>
                    <a:pt x="177" y="75"/>
                  </a:cubicBezTo>
                  <a:close/>
                  <a:moveTo>
                    <a:pt x="177" y="76"/>
                  </a:moveTo>
                  <a:cubicBezTo>
                    <a:pt x="177" y="76"/>
                    <a:pt x="177" y="76"/>
                    <a:pt x="177" y="76"/>
                  </a:cubicBezTo>
                  <a:cubicBezTo>
                    <a:pt x="177" y="76"/>
                    <a:pt x="177" y="76"/>
                    <a:pt x="177" y="76"/>
                  </a:cubicBezTo>
                  <a:cubicBezTo>
                    <a:pt x="177" y="76"/>
                    <a:pt x="177" y="76"/>
                    <a:pt x="177" y="76"/>
                  </a:cubicBezTo>
                  <a:cubicBezTo>
                    <a:pt x="177" y="76"/>
                    <a:pt x="177" y="76"/>
                    <a:pt x="177" y="76"/>
                  </a:cubicBezTo>
                  <a:close/>
                  <a:moveTo>
                    <a:pt x="177" y="79"/>
                  </a:moveTo>
                  <a:cubicBezTo>
                    <a:pt x="177" y="79"/>
                    <a:pt x="177" y="78"/>
                    <a:pt x="177" y="78"/>
                  </a:cubicBezTo>
                  <a:cubicBezTo>
                    <a:pt x="177" y="78"/>
                    <a:pt x="177" y="79"/>
                    <a:pt x="177" y="79"/>
                  </a:cubicBezTo>
                  <a:cubicBezTo>
                    <a:pt x="177" y="80"/>
                    <a:pt x="177" y="80"/>
                    <a:pt x="176" y="80"/>
                  </a:cubicBezTo>
                  <a:cubicBezTo>
                    <a:pt x="176" y="80"/>
                    <a:pt x="176" y="79"/>
                    <a:pt x="177" y="79"/>
                  </a:cubicBezTo>
                  <a:close/>
                  <a:moveTo>
                    <a:pt x="178" y="78"/>
                  </a:moveTo>
                  <a:cubicBezTo>
                    <a:pt x="178" y="79"/>
                    <a:pt x="178" y="79"/>
                    <a:pt x="178" y="79"/>
                  </a:cubicBezTo>
                  <a:cubicBezTo>
                    <a:pt x="178" y="79"/>
                    <a:pt x="178" y="79"/>
                    <a:pt x="178" y="79"/>
                  </a:cubicBezTo>
                  <a:cubicBezTo>
                    <a:pt x="178" y="79"/>
                    <a:pt x="178" y="79"/>
                    <a:pt x="178" y="79"/>
                  </a:cubicBezTo>
                  <a:cubicBezTo>
                    <a:pt x="178" y="79"/>
                    <a:pt x="178" y="80"/>
                    <a:pt x="178" y="80"/>
                  </a:cubicBezTo>
                  <a:cubicBezTo>
                    <a:pt x="178" y="80"/>
                    <a:pt x="177" y="81"/>
                    <a:pt x="177" y="81"/>
                  </a:cubicBezTo>
                  <a:cubicBezTo>
                    <a:pt x="177" y="80"/>
                    <a:pt x="177" y="80"/>
                    <a:pt x="177" y="80"/>
                  </a:cubicBezTo>
                  <a:cubicBezTo>
                    <a:pt x="178" y="79"/>
                    <a:pt x="178" y="79"/>
                    <a:pt x="178" y="78"/>
                  </a:cubicBezTo>
                  <a:close/>
                  <a:moveTo>
                    <a:pt x="177" y="81"/>
                  </a:moveTo>
                  <a:cubicBezTo>
                    <a:pt x="177" y="81"/>
                    <a:pt x="178" y="81"/>
                    <a:pt x="178" y="80"/>
                  </a:cubicBezTo>
                  <a:cubicBezTo>
                    <a:pt x="178" y="81"/>
                    <a:pt x="177" y="82"/>
                    <a:pt x="177" y="83"/>
                  </a:cubicBezTo>
                  <a:cubicBezTo>
                    <a:pt x="177" y="83"/>
                    <a:pt x="177" y="83"/>
                    <a:pt x="177" y="83"/>
                  </a:cubicBezTo>
                  <a:cubicBezTo>
                    <a:pt x="177" y="83"/>
                    <a:pt x="177" y="83"/>
                    <a:pt x="177" y="83"/>
                  </a:cubicBezTo>
                  <a:cubicBezTo>
                    <a:pt x="177" y="83"/>
                    <a:pt x="177" y="83"/>
                    <a:pt x="177" y="83"/>
                  </a:cubicBezTo>
                  <a:cubicBezTo>
                    <a:pt x="177" y="83"/>
                    <a:pt x="178" y="83"/>
                    <a:pt x="178" y="83"/>
                  </a:cubicBezTo>
                  <a:cubicBezTo>
                    <a:pt x="178" y="83"/>
                    <a:pt x="178" y="83"/>
                    <a:pt x="178" y="82"/>
                  </a:cubicBezTo>
                  <a:cubicBezTo>
                    <a:pt x="178" y="83"/>
                    <a:pt x="178" y="83"/>
                    <a:pt x="178" y="83"/>
                  </a:cubicBezTo>
                  <a:cubicBezTo>
                    <a:pt x="178" y="83"/>
                    <a:pt x="177" y="84"/>
                    <a:pt x="176" y="85"/>
                  </a:cubicBezTo>
                  <a:cubicBezTo>
                    <a:pt x="177" y="83"/>
                    <a:pt x="177" y="82"/>
                    <a:pt x="177" y="81"/>
                  </a:cubicBezTo>
                  <a:close/>
                  <a:moveTo>
                    <a:pt x="181" y="80"/>
                  </a:moveTo>
                  <a:cubicBezTo>
                    <a:pt x="181" y="80"/>
                    <a:pt x="180" y="81"/>
                    <a:pt x="180" y="81"/>
                  </a:cubicBezTo>
                  <a:cubicBezTo>
                    <a:pt x="180" y="81"/>
                    <a:pt x="180" y="81"/>
                    <a:pt x="180" y="81"/>
                  </a:cubicBezTo>
                  <a:cubicBezTo>
                    <a:pt x="180" y="80"/>
                    <a:pt x="181" y="80"/>
                    <a:pt x="181" y="79"/>
                  </a:cubicBezTo>
                  <a:cubicBezTo>
                    <a:pt x="181" y="79"/>
                    <a:pt x="181" y="80"/>
                    <a:pt x="181" y="80"/>
                  </a:cubicBezTo>
                  <a:close/>
                  <a:moveTo>
                    <a:pt x="182" y="78"/>
                  </a:moveTo>
                  <a:cubicBezTo>
                    <a:pt x="181" y="79"/>
                    <a:pt x="181" y="79"/>
                    <a:pt x="180" y="80"/>
                  </a:cubicBezTo>
                  <a:cubicBezTo>
                    <a:pt x="180" y="79"/>
                    <a:pt x="181" y="79"/>
                    <a:pt x="181" y="78"/>
                  </a:cubicBezTo>
                  <a:cubicBezTo>
                    <a:pt x="181" y="77"/>
                    <a:pt x="182" y="76"/>
                    <a:pt x="182" y="76"/>
                  </a:cubicBezTo>
                  <a:cubicBezTo>
                    <a:pt x="182" y="76"/>
                    <a:pt x="182" y="77"/>
                    <a:pt x="182" y="78"/>
                  </a:cubicBezTo>
                  <a:close/>
                  <a:moveTo>
                    <a:pt x="209" y="22"/>
                  </a:moveTo>
                  <a:cubicBezTo>
                    <a:pt x="209" y="23"/>
                    <a:pt x="209" y="23"/>
                    <a:pt x="209" y="23"/>
                  </a:cubicBezTo>
                  <a:cubicBezTo>
                    <a:pt x="209" y="23"/>
                    <a:pt x="209" y="23"/>
                    <a:pt x="209" y="23"/>
                  </a:cubicBezTo>
                  <a:cubicBezTo>
                    <a:pt x="209" y="23"/>
                    <a:pt x="209" y="23"/>
                    <a:pt x="209" y="22"/>
                  </a:cubicBezTo>
                  <a:close/>
                  <a:moveTo>
                    <a:pt x="209" y="23"/>
                  </a:moveTo>
                  <a:cubicBezTo>
                    <a:pt x="209" y="23"/>
                    <a:pt x="209" y="23"/>
                    <a:pt x="209" y="23"/>
                  </a:cubicBezTo>
                  <a:cubicBezTo>
                    <a:pt x="209" y="23"/>
                    <a:pt x="209" y="23"/>
                    <a:pt x="209" y="23"/>
                  </a:cubicBezTo>
                  <a:cubicBezTo>
                    <a:pt x="209" y="23"/>
                    <a:pt x="209" y="23"/>
                    <a:pt x="209" y="23"/>
                  </a:cubicBezTo>
                  <a:close/>
                  <a:moveTo>
                    <a:pt x="209" y="24"/>
                  </a:moveTo>
                  <a:cubicBezTo>
                    <a:pt x="208" y="24"/>
                    <a:pt x="208" y="25"/>
                    <a:pt x="207" y="25"/>
                  </a:cubicBezTo>
                  <a:cubicBezTo>
                    <a:pt x="207" y="25"/>
                    <a:pt x="207" y="25"/>
                    <a:pt x="207" y="25"/>
                  </a:cubicBezTo>
                  <a:cubicBezTo>
                    <a:pt x="207" y="25"/>
                    <a:pt x="208" y="24"/>
                    <a:pt x="209" y="23"/>
                  </a:cubicBezTo>
                  <a:cubicBezTo>
                    <a:pt x="209" y="24"/>
                    <a:pt x="209" y="24"/>
                    <a:pt x="209" y="24"/>
                  </a:cubicBezTo>
                  <a:close/>
                  <a:moveTo>
                    <a:pt x="209" y="24"/>
                  </a:moveTo>
                  <a:cubicBezTo>
                    <a:pt x="209" y="24"/>
                    <a:pt x="209" y="24"/>
                    <a:pt x="209" y="23"/>
                  </a:cubicBezTo>
                  <a:cubicBezTo>
                    <a:pt x="209" y="23"/>
                    <a:pt x="209" y="23"/>
                    <a:pt x="210" y="23"/>
                  </a:cubicBezTo>
                  <a:cubicBezTo>
                    <a:pt x="210" y="23"/>
                    <a:pt x="210" y="22"/>
                    <a:pt x="210" y="22"/>
                  </a:cubicBezTo>
                  <a:cubicBezTo>
                    <a:pt x="210" y="23"/>
                    <a:pt x="209" y="23"/>
                    <a:pt x="209" y="24"/>
                  </a:cubicBezTo>
                  <a:close/>
                  <a:moveTo>
                    <a:pt x="211" y="22"/>
                  </a:moveTo>
                  <a:cubicBezTo>
                    <a:pt x="210" y="22"/>
                    <a:pt x="210" y="22"/>
                    <a:pt x="209" y="22"/>
                  </a:cubicBezTo>
                  <a:cubicBezTo>
                    <a:pt x="210" y="22"/>
                    <a:pt x="211" y="21"/>
                    <a:pt x="212" y="20"/>
                  </a:cubicBezTo>
                  <a:cubicBezTo>
                    <a:pt x="212" y="20"/>
                    <a:pt x="213" y="19"/>
                    <a:pt x="214" y="19"/>
                  </a:cubicBezTo>
                  <a:cubicBezTo>
                    <a:pt x="212" y="20"/>
                    <a:pt x="211" y="21"/>
                    <a:pt x="211" y="22"/>
                  </a:cubicBezTo>
                  <a:close/>
                  <a:moveTo>
                    <a:pt x="212" y="19"/>
                  </a:moveTo>
                  <a:cubicBezTo>
                    <a:pt x="212" y="19"/>
                    <a:pt x="211" y="19"/>
                    <a:pt x="211" y="20"/>
                  </a:cubicBezTo>
                  <a:cubicBezTo>
                    <a:pt x="212" y="19"/>
                    <a:pt x="213" y="18"/>
                    <a:pt x="214" y="17"/>
                  </a:cubicBezTo>
                  <a:cubicBezTo>
                    <a:pt x="215" y="17"/>
                    <a:pt x="215" y="17"/>
                    <a:pt x="215" y="17"/>
                  </a:cubicBezTo>
                  <a:cubicBezTo>
                    <a:pt x="214" y="18"/>
                    <a:pt x="213" y="18"/>
                    <a:pt x="212" y="19"/>
                  </a:cubicBezTo>
                  <a:close/>
                  <a:moveTo>
                    <a:pt x="239" y="118"/>
                  </a:moveTo>
                  <a:cubicBezTo>
                    <a:pt x="239" y="119"/>
                    <a:pt x="239" y="120"/>
                    <a:pt x="239" y="120"/>
                  </a:cubicBezTo>
                  <a:cubicBezTo>
                    <a:pt x="239" y="120"/>
                    <a:pt x="238" y="120"/>
                    <a:pt x="238" y="119"/>
                  </a:cubicBezTo>
                  <a:cubicBezTo>
                    <a:pt x="238" y="119"/>
                    <a:pt x="238" y="119"/>
                    <a:pt x="238" y="119"/>
                  </a:cubicBezTo>
                  <a:cubicBezTo>
                    <a:pt x="238" y="119"/>
                    <a:pt x="238" y="118"/>
                    <a:pt x="238" y="117"/>
                  </a:cubicBezTo>
                  <a:cubicBezTo>
                    <a:pt x="238" y="117"/>
                    <a:pt x="238" y="116"/>
                    <a:pt x="238" y="115"/>
                  </a:cubicBezTo>
                  <a:cubicBezTo>
                    <a:pt x="238" y="115"/>
                    <a:pt x="238" y="115"/>
                    <a:pt x="238" y="115"/>
                  </a:cubicBezTo>
                  <a:cubicBezTo>
                    <a:pt x="239" y="114"/>
                    <a:pt x="239" y="114"/>
                    <a:pt x="239" y="114"/>
                  </a:cubicBezTo>
                  <a:cubicBezTo>
                    <a:pt x="239" y="114"/>
                    <a:pt x="239" y="114"/>
                    <a:pt x="239" y="115"/>
                  </a:cubicBezTo>
                  <a:cubicBezTo>
                    <a:pt x="239" y="115"/>
                    <a:pt x="239" y="115"/>
                    <a:pt x="239" y="115"/>
                  </a:cubicBezTo>
                  <a:cubicBezTo>
                    <a:pt x="239" y="115"/>
                    <a:pt x="238" y="115"/>
                    <a:pt x="238" y="115"/>
                  </a:cubicBezTo>
                  <a:cubicBezTo>
                    <a:pt x="238" y="115"/>
                    <a:pt x="239" y="115"/>
                    <a:pt x="239" y="115"/>
                  </a:cubicBezTo>
                  <a:cubicBezTo>
                    <a:pt x="239" y="115"/>
                    <a:pt x="239" y="115"/>
                    <a:pt x="239" y="115"/>
                  </a:cubicBezTo>
                  <a:cubicBezTo>
                    <a:pt x="239" y="115"/>
                    <a:pt x="239" y="116"/>
                    <a:pt x="239" y="116"/>
                  </a:cubicBezTo>
                  <a:cubicBezTo>
                    <a:pt x="239" y="117"/>
                    <a:pt x="239" y="118"/>
                    <a:pt x="239" y="118"/>
                  </a:cubicBezTo>
                  <a:cubicBezTo>
                    <a:pt x="239" y="118"/>
                    <a:pt x="239" y="117"/>
                    <a:pt x="239" y="116"/>
                  </a:cubicBezTo>
                  <a:cubicBezTo>
                    <a:pt x="239" y="116"/>
                    <a:pt x="239" y="115"/>
                    <a:pt x="239" y="114"/>
                  </a:cubicBezTo>
                  <a:cubicBezTo>
                    <a:pt x="239" y="114"/>
                    <a:pt x="239" y="114"/>
                    <a:pt x="239" y="114"/>
                  </a:cubicBezTo>
                  <a:cubicBezTo>
                    <a:pt x="240" y="113"/>
                    <a:pt x="240" y="113"/>
                    <a:pt x="240" y="112"/>
                  </a:cubicBezTo>
                  <a:cubicBezTo>
                    <a:pt x="240" y="112"/>
                    <a:pt x="240" y="112"/>
                    <a:pt x="240" y="112"/>
                  </a:cubicBezTo>
                  <a:cubicBezTo>
                    <a:pt x="240" y="112"/>
                    <a:pt x="240" y="112"/>
                    <a:pt x="240" y="112"/>
                  </a:cubicBezTo>
                  <a:cubicBezTo>
                    <a:pt x="240" y="113"/>
                    <a:pt x="240" y="113"/>
                    <a:pt x="240" y="113"/>
                  </a:cubicBezTo>
                  <a:cubicBezTo>
                    <a:pt x="240" y="113"/>
                    <a:pt x="240" y="113"/>
                    <a:pt x="240" y="113"/>
                  </a:cubicBezTo>
                  <a:cubicBezTo>
                    <a:pt x="240" y="113"/>
                    <a:pt x="240" y="113"/>
                    <a:pt x="240" y="113"/>
                  </a:cubicBezTo>
                  <a:cubicBezTo>
                    <a:pt x="240" y="115"/>
                    <a:pt x="240" y="117"/>
                    <a:pt x="239" y="118"/>
                  </a:cubicBezTo>
                  <a:close/>
                  <a:moveTo>
                    <a:pt x="231" y="108"/>
                  </a:moveTo>
                  <a:cubicBezTo>
                    <a:pt x="232" y="107"/>
                    <a:pt x="233" y="106"/>
                    <a:pt x="234" y="105"/>
                  </a:cubicBezTo>
                  <a:cubicBezTo>
                    <a:pt x="233" y="107"/>
                    <a:pt x="232" y="110"/>
                    <a:pt x="232" y="112"/>
                  </a:cubicBezTo>
                  <a:cubicBezTo>
                    <a:pt x="231" y="112"/>
                    <a:pt x="231" y="111"/>
                    <a:pt x="231" y="111"/>
                  </a:cubicBezTo>
                  <a:cubicBezTo>
                    <a:pt x="231" y="110"/>
                    <a:pt x="231" y="109"/>
                    <a:pt x="231" y="108"/>
                  </a:cubicBezTo>
                  <a:close/>
                  <a:moveTo>
                    <a:pt x="239" y="8"/>
                  </a:moveTo>
                  <a:cubicBezTo>
                    <a:pt x="239" y="8"/>
                    <a:pt x="239" y="8"/>
                    <a:pt x="239" y="8"/>
                  </a:cubicBezTo>
                  <a:cubicBezTo>
                    <a:pt x="239" y="8"/>
                    <a:pt x="238" y="8"/>
                    <a:pt x="237" y="8"/>
                  </a:cubicBezTo>
                  <a:cubicBezTo>
                    <a:pt x="237" y="8"/>
                    <a:pt x="237" y="8"/>
                    <a:pt x="237" y="8"/>
                  </a:cubicBezTo>
                  <a:cubicBezTo>
                    <a:pt x="237" y="8"/>
                    <a:pt x="237" y="8"/>
                    <a:pt x="237" y="8"/>
                  </a:cubicBezTo>
                  <a:cubicBezTo>
                    <a:pt x="238" y="8"/>
                    <a:pt x="238" y="8"/>
                    <a:pt x="239" y="8"/>
                  </a:cubicBezTo>
                  <a:close/>
                  <a:moveTo>
                    <a:pt x="269" y="89"/>
                  </a:moveTo>
                  <a:cubicBezTo>
                    <a:pt x="269" y="89"/>
                    <a:pt x="269" y="89"/>
                    <a:pt x="270" y="88"/>
                  </a:cubicBezTo>
                  <a:cubicBezTo>
                    <a:pt x="270" y="88"/>
                    <a:pt x="270" y="88"/>
                    <a:pt x="270" y="88"/>
                  </a:cubicBezTo>
                  <a:cubicBezTo>
                    <a:pt x="270" y="88"/>
                    <a:pt x="270" y="88"/>
                    <a:pt x="270" y="88"/>
                  </a:cubicBezTo>
                  <a:cubicBezTo>
                    <a:pt x="270" y="89"/>
                    <a:pt x="269" y="89"/>
                    <a:pt x="269" y="89"/>
                  </a:cubicBezTo>
                  <a:close/>
                  <a:moveTo>
                    <a:pt x="266" y="91"/>
                  </a:moveTo>
                  <a:cubicBezTo>
                    <a:pt x="267" y="91"/>
                    <a:pt x="267" y="90"/>
                    <a:pt x="267" y="90"/>
                  </a:cubicBezTo>
                  <a:cubicBezTo>
                    <a:pt x="267" y="90"/>
                    <a:pt x="267" y="90"/>
                    <a:pt x="267" y="90"/>
                  </a:cubicBezTo>
                  <a:cubicBezTo>
                    <a:pt x="267" y="91"/>
                    <a:pt x="266" y="92"/>
                    <a:pt x="266" y="92"/>
                  </a:cubicBezTo>
                  <a:cubicBezTo>
                    <a:pt x="266" y="92"/>
                    <a:pt x="266" y="92"/>
                    <a:pt x="266" y="92"/>
                  </a:cubicBezTo>
                  <a:cubicBezTo>
                    <a:pt x="266" y="92"/>
                    <a:pt x="266" y="91"/>
                    <a:pt x="266" y="91"/>
                  </a:cubicBezTo>
                  <a:close/>
                  <a:moveTo>
                    <a:pt x="262" y="93"/>
                  </a:moveTo>
                  <a:cubicBezTo>
                    <a:pt x="262" y="93"/>
                    <a:pt x="262" y="93"/>
                    <a:pt x="262" y="93"/>
                  </a:cubicBezTo>
                  <a:cubicBezTo>
                    <a:pt x="262" y="93"/>
                    <a:pt x="262" y="93"/>
                    <a:pt x="262" y="93"/>
                  </a:cubicBezTo>
                  <a:cubicBezTo>
                    <a:pt x="262" y="93"/>
                    <a:pt x="262" y="94"/>
                    <a:pt x="262" y="94"/>
                  </a:cubicBezTo>
                  <a:cubicBezTo>
                    <a:pt x="262" y="94"/>
                    <a:pt x="262" y="93"/>
                    <a:pt x="262" y="93"/>
                  </a:cubicBezTo>
                  <a:close/>
                  <a:moveTo>
                    <a:pt x="244" y="109"/>
                  </a:moveTo>
                  <a:cubicBezTo>
                    <a:pt x="244" y="108"/>
                    <a:pt x="244" y="108"/>
                    <a:pt x="244" y="108"/>
                  </a:cubicBezTo>
                  <a:cubicBezTo>
                    <a:pt x="245" y="108"/>
                    <a:pt x="245" y="107"/>
                    <a:pt x="246" y="107"/>
                  </a:cubicBezTo>
                  <a:cubicBezTo>
                    <a:pt x="246" y="107"/>
                    <a:pt x="246" y="107"/>
                    <a:pt x="246" y="107"/>
                  </a:cubicBezTo>
                  <a:cubicBezTo>
                    <a:pt x="246" y="107"/>
                    <a:pt x="246" y="107"/>
                    <a:pt x="246" y="107"/>
                  </a:cubicBezTo>
                  <a:cubicBezTo>
                    <a:pt x="246" y="107"/>
                    <a:pt x="246" y="107"/>
                    <a:pt x="246" y="107"/>
                  </a:cubicBezTo>
                  <a:cubicBezTo>
                    <a:pt x="246" y="107"/>
                    <a:pt x="246" y="107"/>
                    <a:pt x="246" y="108"/>
                  </a:cubicBezTo>
                  <a:cubicBezTo>
                    <a:pt x="245" y="108"/>
                    <a:pt x="245" y="108"/>
                    <a:pt x="244" y="109"/>
                  </a:cubicBezTo>
                  <a:close/>
                  <a:moveTo>
                    <a:pt x="238" y="114"/>
                  </a:moveTo>
                  <a:cubicBezTo>
                    <a:pt x="238" y="114"/>
                    <a:pt x="238" y="114"/>
                    <a:pt x="238" y="113"/>
                  </a:cubicBezTo>
                  <a:cubicBezTo>
                    <a:pt x="238" y="113"/>
                    <a:pt x="238" y="113"/>
                    <a:pt x="238" y="113"/>
                  </a:cubicBezTo>
                  <a:cubicBezTo>
                    <a:pt x="238" y="113"/>
                    <a:pt x="238" y="113"/>
                    <a:pt x="239" y="113"/>
                  </a:cubicBezTo>
                  <a:cubicBezTo>
                    <a:pt x="238" y="113"/>
                    <a:pt x="238" y="114"/>
                    <a:pt x="238" y="114"/>
                  </a:cubicBezTo>
                  <a:close/>
                  <a:moveTo>
                    <a:pt x="236" y="117"/>
                  </a:moveTo>
                  <a:cubicBezTo>
                    <a:pt x="236" y="116"/>
                    <a:pt x="236" y="116"/>
                    <a:pt x="236" y="115"/>
                  </a:cubicBezTo>
                  <a:cubicBezTo>
                    <a:pt x="236" y="115"/>
                    <a:pt x="236" y="115"/>
                    <a:pt x="236" y="115"/>
                  </a:cubicBezTo>
                  <a:cubicBezTo>
                    <a:pt x="236" y="114"/>
                    <a:pt x="236" y="114"/>
                    <a:pt x="237" y="114"/>
                  </a:cubicBezTo>
                  <a:cubicBezTo>
                    <a:pt x="237" y="115"/>
                    <a:pt x="237" y="115"/>
                    <a:pt x="236" y="116"/>
                  </a:cubicBezTo>
                  <a:cubicBezTo>
                    <a:pt x="236" y="116"/>
                    <a:pt x="236" y="117"/>
                    <a:pt x="236" y="117"/>
                  </a:cubicBezTo>
                  <a:cubicBezTo>
                    <a:pt x="236" y="117"/>
                    <a:pt x="236" y="117"/>
                    <a:pt x="236" y="117"/>
                  </a:cubicBezTo>
                  <a:close/>
                  <a:moveTo>
                    <a:pt x="236" y="114"/>
                  </a:moveTo>
                  <a:cubicBezTo>
                    <a:pt x="236" y="114"/>
                    <a:pt x="236" y="113"/>
                    <a:pt x="236" y="113"/>
                  </a:cubicBezTo>
                  <a:cubicBezTo>
                    <a:pt x="237" y="112"/>
                    <a:pt x="237" y="112"/>
                    <a:pt x="237" y="111"/>
                  </a:cubicBezTo>
                  <a:cubicBezTo>
                    <a:pt x="237" y="112"/>
                    <a:pt x="237" y="113"/>
                    <a:pt x="237" y="114"/>
                  </a:cubicBezTo>
                  <a:cubicBezTo>
                    <a:pt x="237" y="114"/>
                    <a:pt x="236" y="114"/>
                    <a:pt x="236" y="114"/>
                  </a:cubicBezTo>
                  <a:close/>
                  <a:moveTo>
                    <a:pt x="249" y="9"/>
                  </a:moveTo>
                  <a:cubicBezTo>
                    <a:pt x="249" y="9"/>
                    <a:pt x="249" y="9"/>
                    <a:pt x="249" y="9"/>
                  </a:cubicBezTo>
                  <a:cubicBezTo>
                    <a:pt x="249" y="9"/>
                    <a:pt x="249" y="9"/>
                    <a:pt x="249" y="9"/>
                  </a:cubicBezTo>
                  <a:cubicBezTo>
                    <a:pt x="249" y="9"/>
                    <a:pt x="249" y="9"/>
                    <a:pt x="249" y="9"/>
                  </a:cubicBezTo>
                  <a:cubicBezTo>
                    <a:pt x="249" y="9"/>
                    <a:pt x="249" y="9"/>
                    <a:pt x="249" y="9"/>
                  </a:cubicBezTo>
                  <a:close/>
                  <a:moveTo>
                    <a:pt x="272" y="84"/>
                  </a:moveTo>
                  <a:cubicBezTo>
                    <a:pt x="272" y="84"/>
                    <a:pt x="272" y="83"/>
                    <a:pt x="272" y="83"/>
                  </a:cubicBezTo>
                  <a:cubicBezTo>
                    <a:pt x="272" y="83"/>
                    <a:pt x="272" y="82"/>
                    <a:pt x="272" y="82"/>
                  </a:cubicBezTo>
                  <a:cubicBezTo>
                    <a:pt x="272" y="82"/>
                    <a:pt x="272" y="82"/>
                    <a:pt x="272" y="82"/>
                  </a:cubicBezTo>
                  <a:cubicBezTo>
                    <a:pt x="272" y="82"/>
                    <a:pt x="272" y="82"/>
                    <a:pt x="272" y="82"/>
                  </a:cubicBezTo>
                  <a:cubicBezTo>
                    <a:pt x="272" y="81"/>
                    <a:pt x="272" y="81"/>
                    <a:pt x="272" y="81"/>
                  </a:cubicBezTo>
                  <a:cubicBezTo>
                    <a:pt x="272" y="82"/>
                    <a:pt x="272" y="82"/>
                    <a:pt x="272" y="82"/>
                  </a:cubicBezTo>
                  <a:cubicBezTo>
                    <a:pt x="272" y="83"/>
                    <a:pt x="272" y="83"/>
                    <a:pt x="272" y="83"/>
                  </a:cubicBezTo>
                  <a:cubicBezTo>
                    <a:pt x="272" y="83"/>
                    <a:pt x="272" y="84"/>
                    <a:pt x="272" y="84"/>
                  </a:cubicBezTo>
                  <a:close/>
                  <a:moveTo>
                    <a:pt x="268" y="89"/>
                  </a:moveTo>
                  <a:cubicBezTo>
                    <a:pt x="268" y="89"/>
                    <a:pt x="268" y="89"/>
                    <a:pt x="268" y="89"/>
                  </a:cubicBezTo>
                  <a:cubicBezTo>
                    <a:pt x="268" y="88"/>
                    <a:pt x="268" y="88"/>
                    <a:pt x="268" y="88"/>
                  </a:cubicBezTo>
                  <a:cubicBezTo>
                    <a:pt x="268" y="88"/>
                    <a:pt x="268" y="88"/>
                    <a:pt x="268" y="88"/>
                  </a:cubicBezTo>
                  <a:cubicBezTo>
                    <a:pt x="268" y="88"/>
                    <a:pt x="268" y="88"/>
                    <a:pt x="268" y="89"/>
                  </a:cubicBezTo>
                  <a:cubicBezTo>
                    <a:pt x="268" y="89"/>
                    <a:pt x="268" y="89"/>
                    <a:pt x="268" y="89"/>
                  </a:cubicBezTo>
                  <a:close/>
                  <a:moveTo>
                    <a:pt x="270" y="87"/>
                  </a:moveTo>
                  <a:cubicBezTo>
                    <a:pt x="270" y="87"/>
                    <a:pt x="269" y="87"/>
                    <a:pt x="269" y="88"/>
                  </a:cubicBezTo>
                  <a:cubicBezTo>
                    <a:pt x="269" y="88"/>
                    <a:pt x="269" y="88"/>
                    <a:pt x="269" y="88"/>
                  </a:cubicBezTo>
                  <a:cubicBezTo>
                    <a:pt x="269" y="88"/>
                    <a:pt x="269" y="88"/>
                    <a:pt x="269" y="87"/>
                  </a:cubicBezTo>
                  <a:cubicBezTo>
                    <a:pt x="269" y="87"/>
                    <a:pt x="270" y="86"/>
                    <a:pt x="270" y="85"/>
                  </a:cubicBezTo>
                  <a:cubicBezTo>
                    <a:pt x="270" y="85"/>
                    <a:pt x="270" y="86"/>
                    <a:pt x="270" y="87"/>
                  </a:cubicBezTo>
                  <a:cubicBezTo>
                    <a:pt x="270" y="87"/>
                    <a:pt x="270" y="87"/>
                    <a:pt x="270" y="87"/>
                  </a:cubicBezTo>
                  <a:close/>
                  <a:moveTo>
                    <a:pt x="241" y="107"/>
                  </a:moveTo>
                  <a:cubicBezTo>
                    <a:pt x="241" y="107"/>
                    <a:pt x="241" y="107"/>
                    <a:pt x="241" y="107"/>
                  </a:cubicBezTo>
                  <a:cubicBezTo>
                    <a:pt x="241" y="107"/>
                    <a:pt x="241" y="107"/>
                    <a:pt x="242" y="107"/>
                  </a:cubicBezTo>
                  <a:cubicBezTo>
                    <a:pt x="241" y="107"/>
                    <a:pt x="241" y="107"/>
                    <a:pt x="241" y="107"/>
                  </a:cubicBezTo>
                  <a:cubicBezTo>
                    <a:pt x="241" y="107"/>
                    <a:pt x="241" y="107"/>
                    <a:pt x="241" y="107"/>
                  </a:cubicBezTo>
                  <a:close/>
                  <a:moveTo>
                    <a:pt x="247" y="98"/>
                  </a:moveTo>
                  <a:cubicBezTo>
                    <a:pt x="247" y="98"/>
                    <a:pt x="247" y="98"/>
                    <a:pt x="248" y="98"/>
                  </a:cubicBezTo>
                  <a:cubicBezTo>
                    <a:pt x="247" y="99"/>
                    <a:pt x="247" y="99"/>
                    <a:pt x="247" y="100"/>
                  </a:cubicBezTo>
                  <a:cubicBezTo>
                    <a:pt x="247" y="100"/>
                    <a:pt x="247" y="100"/>
                    <a:pt x="247" y="100"/>
                  </a:cubicBezTo>
                  <a:cubicBezTo>
                    <a:pt x="247" y="100"/>
                    <a:pt x="247" y="99"/>
                    <a:pt x="247" y="98"/>
                  </a:cubicBezTo>
                  <a:close/>
                  <a:moveTo>
                    <a:pt x="268" y="79"/>
                  </a:moveTo>
                  <a:cubicBezTo>
                    <a:pt x="268" y="79"/>
                    <a:pt x="268" y="79"/>
                    <a:pt x="268" y="79"/>
                  </a:cubicBezTo>
                  <a:cubicBezTo>
                    <a:pt x="268" y="79"/>
                    <a:pt x="268" y="79"/>
                    <a:pt x="268" y="79"/>
                  </a:cubicBezTo>
                  <a:cubicBezTo>
                    <a:pt x="268" y="79"/>
                    <a:pt x="268" y="79"/>
                    <a:pt x="268" y="79"/>
                  </a:cubicBezTo>
                  <a:cubicBezTo>
                    <a:pt x="268" y="79"/>
                    <a:pt x="268" y="79"/>
                    <a:pt x="268" y="79"/>
                  </a:cubicBezTo>
                  <a:close/>
                  <a:moveTo>
                    <a:pt x="272" y="75"/>
                  </a:moveTo>
                  <a:cubicBezTo>
                    <a:pt x="272" y="75"/>
                    <a:pt x="272" y="75"/>
                    <a:pt x="272" y="75"/>
                  </a:cubicBezTo>
                  <a:cubicBezTo>
                    <a:pt x="272" y="75"/>
                    <a:pt x="272" y="75"/>
                    <a:pt x="272" y="75"/>
                  </a:cubicBezTo>
                  <a:cubicBezTo>
                    <a:pt x="271" y="75"/>
                    <a:pt x="271" y="75"/>
                    <a:pt x="271" y="75"/>
                  </a:cubicBezTo>
                  <a:cubicBezTo>
                    <a:pt x="271" y="75"/>
                    <a:pt x="271" y="75"/>
                    <a:pt x="271" y="75"/>
                  </a:cubicBezTo>
                  <a:cubicBezTo>
                    <a:pt x="271" y="75"/>
                    <a:pt x="271" y="75"/>
                    <a:pt x="272" y="75"/>
                  </a:cubicBezTo>
                  <a:close/>
                  <a:moveTo>
                    <a:pt x="272" y="76"/>
                  </a:moveTo>
                  <a:cubicBezTo>
                    <a:pt x="271" y="76"/>
                    <a:pt x="271" y="76"/>
                    <a:pt x="271" y="77"/>
                  </a:cubicBezTo>
                  <a:cubicBezTo>
                    <a:pt x="271" y="76"/>
                    <a:pt x="271" y="76"/>
                    <a:pt x="271" y="76"/>
                  </a:cubicBezTo>
                  <a:cubicBezTo>
                    <a:pt x="271" y="76"/>
                    <a:pt x="271" y="75"/>
                    <a:pt x="272" y="75"/>
                  </a:cubicBezTo>
                  <a:cubicBezTo>
                    <a:pt x="272" y="76"/>
                    <a:pt x="272" y="76"/>
                    <a:pt x="272" y="76"/>
                  </a:cubicBezTo>
                  <a:close/>
                  <a:moveTo>
                    <a:pt x="272" y="77"/>
                  </a:moveTo>
                  <a:cubicBezTo>
                    <a:pt x="272" y="77"/>
                    <a:pt x="272" y="77"/>
                    <a:pt x="272" y="77"/>
                  </a:cubicBezTo>
                  <a:cubicBezTo>
                    <a:pt x="272" y="77"/>
                    <a:pt x="271" y="77"/>
                    <a:pt x="271" y="78"/>
                  </a:cubicBezTo>
                  <a:cubicBezTo>
                    <a:pt x="271" y="78"/>
                    <a:pt x="271" y="78"/>
                    <a:pt x="271" y="78"/>
                  </a:cubicBezTo>
                  <a:cubicBezTo>
                    <a:pt x="271" y="77"/>
                    <a:pt x="271" y="77"/>
                    <a:pt x="271" y="77"/>
                  </a:cubicBezTo>
                  <a:cubicBezTo>
                    <a:pt x="271" y="77"/>
                    <a:pt x="271" y="77"/>
                    <a:pt x="272" y="77"/>
                  </a:cubicBezTo>
                  <a:close/>
                  <a:moveTo>
                    <a:pt x="271" y="77"/>
                  </a:moveTo>
                  <a:cubicBezTo>
                    <a:pt x="271" y="77"/>
                    <a:pt x="271" y="76"/>
                    <a:pt x="272" y="76"/>
                  </a:cubicBezTo>
                  <a:cubicBezTo>
                    <a:pt x="272" y="76"/>
                    <a:pt x="272" y="76"/>
                    <a:pt x="272" y="76"/>
                  </a:cubicBezTo>
                  <a:cubicBezTo>
                    <a:pt x="271" y="77"/>
                    <a:pt x="271" y="77"/>
                    <a:pt x="271" y="77"/>
                  </a:cubicBezTo>
                  <a:close/>
                  <a:moveTo>
                    <a:pt x="268" y="78"/>
                  </a:moveTo>
                  <a:cubicBezTo>
                    <a:pt x="268" y="78"/>
                    <a:pt x="268" y="78"/>
                    <a:pt x="268" y="78"/>
                  </a:cubicBezTo>
                  <a:cubicBezTo>
                    <a:pt x="268" y="78"/>
                    <a:pt x="268" y="78"/>
                    <a:pt x="268" y="78"/>
                  </a:cubicBezTo>
                  <a:cubicBezTo>
                    <a:pt x="268" y="78"/>
                    <a:pt x="268" y="78"/>
                    <a:pt x="268" y="78"/>
                  </a:cubicBezTo>
                  <a:close/>
                  <a:moveTo>
                    <a:pt x="277" y="71"/>
                  </a:moveTo>
                  <a:cubicBezTo>
                    <a:pt x="277" y="71"/>
                    <a:pt x="277" y="71"/>
                    <a:pt x="277" y="71"/>
                  </a:cubicBezTo>
                  <a:cubicBezTo>
                    <a:pt x="276" y="72"/>
                    <a:pt x="276" y="73"/>
                    <a:pt x="276" y="73"/>
                  </a:cubicBezTo>
                  <a:cubicBezTo>
                    <a:pt x="276" y="73"/>
                    <a:pt x="276" y="73"/>
                    <a:pt x="276" y="73"/>
                  </a:cubicBezTo>
                  <a:cubicBezTo>
                    <a:pt x="276" y="73"/>
                    <a:pt x="276" y="73"/>
                    <a:pt x="276" y="72"/>
                  </a:cubicBezTo>
                  <a:cubicBezTo>
                    <a:pt x="276" y="72"/>
                    <a:pt x="276" y="72"/>
                    <a:pt x="277" y="71"/>
                  </a:cubicBezTo>
                  <a:close/>
                  <a:moveTo>
                    <a:pt x="273" y="74"/>
                  </a:moveTo>
                  <a:cubicBezTo>
                    <a:pt x="273" y="74"/>
                    <a:pt x="273" y="74"/>
                    <a:pt x="273" y="74"/>
                  </a:cubicBezTo>
                  <a:cubicBezTo>
                    <a:pt x="273" y="75"/>
                    <a:pt x="273" y="75"/>
                    <a:pt x="273" y="75"/>
                  </a:cubicBezTo>
                  <a:cubicBezTo>
                    <a:pt x="273" y="75"/>
                    <a:pt x="273" y="75"/>
                    <a:pt x="273" y="75"/>
                  </a:cubicBezTo>
                  <a:cubicBezTo>
                    <a:pt x="273" y="75"/>
                    <a:pt x="273" y="75"/>
                    <a:pt x="273" y="74"/>
                  </a:cubicBezTo>
                  <a:cubicBezTo>
                    <a:pt x="273" y="74"/>
                    <a:pt x="273" y="74"/>
                    <a:pt x="273" y="74"/>
                  </a:cubicBezTo>
                  <a:cubicBezTo>
                    <a:pt x="273" y="74"/>
                    <a:pt x="273" y="74"/>
                    <a:pt x="273" y="74"/>
                  </a:cubicBezTo>
                  <a:cubicBezTo>
                    <a:pt x="273" y="74"/>
                    <a:pt x="273" y="74"/>
                    <a:pt x="273" y="74"/>
                  </a:cubicBezTo>
                  <a:close/>
                  <a:moveTo>
                    <a:pt x="244" y="99"/>
                  </a:moveTo>
                  <a:cubicBezTo>
                    <a:pt x="244" y="98"/>
                    <a:pt x="244" y="98"/>
                    <a:pt x="245" y="97"/>
                  </a:cubicBezTo>
                  <a:cubicBezTo>
                    <a:pt x="245" y="97"/>
                    <a:pt x="245" y="97"/>
                    <a:pt x="245" y="97"/>
                  </a:cubicBezTo>
                  <a:cubicBezTo>
                    <a:pt x="245" y="97"/>
                    <a:pt x="245" y="97"/>
                    <a:pt x="245" y="97"/>
                  </a:cubicBezTo>
                  <a:cubicBezTo>
                    <a:pt x="245" y="97"/>
                    <a:pt x="245" y="98"/>
                    <a:pt x="245" y="98"/>
                  </a:cubicBezTo>
                  <a:cubicBezTo>
                    <a:pt x="244" y="99"/>
                    <a:pt x="244" y="101"/>
                    <a:pt x="243" y="103"/>
                  </a:cubicBezTo>
                  <a:cubicBezTo>
                    <a:pt x="243" y="103"/>
                    <a:pt x="242" y="104"/>
                    <a:pt x="242" y="104"/>
                  </a:cubicBezTo>
                  <a:cubicBezTo>
                    <a:pt x="242" y="103"/>
                    <a:pt x="242" y="102"/>
                    <a:pt x="243" y="100"/>
                  </a:cubicBezTo>
                  <a:cubicBezTo>
                    <a:pt x="243" y="100"/>
                    <a:pt x="243" y="99"/>
                    <a:pt x="244" y="99"/>
                  </a:cubicBezTo>
                  <a:close/>
                  <a:moveTo>
                    <a:pt x="249" y="99"/>
                  </a:moveTo>
                  <a:cubicBezTo>
                    <a:pt x="249" y="99"/>
                    <a:pt x="249" y="99"/>
                    <a:pt x="250" y="99"/>
                  </a:cubicBezTo>
                  <a:cubicBezTo>
                    <a:pt x="249" y="99"/>
                    <a:pt x="249" y="99"/>
                    <a:pt x="249" y="99"/>
                  </a:cubicBezTo>
                  <a:cubicBezTo>
                    <a:pt x="249" y="99"/>
                    <a:pt x="249" y="99"/>
                    <a:pt x="249" y="99"/>
                  </a:cubicBezTo>
                  <a:close/>
                  <a:moveTo>
                    <a:pt x="252" y="98"/>
                  </a:moveTo>
                  <a:cubicBezTo>
                    <a:pt x="252" y="98"/>
                    <a:pt x="252" y="98"/>
                    <a:pt x="252" y="98"/>
                  </a:cubicBezTo>
                  <a:cubicBezTo>
                    <a:pt x="252" y="98"/>
                    <a:pt x="252" y="98"/>
                    <a:pt x="252" y="98"/>
                  </a:cubicBezTo>
                  <a:cubicBezTo>
                    <a:pt x="252" y="99"/>
                    <a:pt x="252" y="99"/>
                    <a:pt x="252" y="99"/>
                  </a:cubicBezTo>
                  <a:cubicBezTo>
                    <a:pt x="252" y="99"/>
                    <a:pt x="252" y="99"/>
                    <a:pt x="252" y="99"/>
                  </a:cubicBezTo>
                  <a:cubicBezTo>
                    <a:pt x="252" y="99"/>
                    <a:pt x="252" y="99"/>
                    <a:pt x="252" y="98"/>
                  </a:cubicBezTo>
                  <a:close/>
                  <a:moveTo>
                    <a:pt x="237" y="107"/>
                  </a:moveTo>
                  <a:cubicBezTo>
                    <a:pt x="237" y="108"/>
                    <a:pt x="237" y="108"/>
                    <a:pt x="237" y="108"/>
                  </a:cubicBezTo>
                  <a:cubicBezTo>
                    <a:pt x="237" y="108"/>
                    <a:pt x="237" y="108"/>
                    <a:pt x="237" y="108"/>
                  </a:cubicBezTo>
                  <a:cubicBezTo>
                    <a:pt x="237" y="108"/>
                    <a:pt x="237" y="108"/>
                    <a:pt x="237" y="107"/>
                  </a:cubicBezTo>
                  <a:close/>
                  <a:moveTo>
                    <a:pt x="237" y="108"/>
                  </a:moveTo>
                  <a:cubicBezTo>
                    <a:pt x="237" y="108"/>
                    <a:pt x="237" y="109"/>
                    <a:pt x="237" y="109"/>
                  </a:cubicBezTo>
                  <a:cubicBezTo>
                    <a:pt x="237" y="109"/>
                    <a:pt x="237" y="110"/>
                    <a:pt x="237" y="110"/>
                  </a:cubicBezTo>
                  <a:cubicBezTo>
                    <a:pt x="237" y="110"/>
                    <a:pt x="237" y="109"/>
                    <a:pt x="237" y="108"/>
                  </a:cubicBezTo>
                  <a:cubicBezTo>
                    <a:pt x="237" y="108"/>
                    <a:pt x="237" y="108"/>
                    <a:pt x="237" y="108"/>
                  </a:cubicBezTo>
                  <a:close/>
                  <a:moveTo>
                    <a:pt x="239" y="104"/>
                  </a:moveTo>
                  <a:cubicBezTo>
                    <a:pt x="239" y="103"/>
                    <a:pt x="239" y="102"/>
                    <a:pt x="240" y="101"/>
                  </a:cubicBezTo>
                  <a:cubicBezTo>
                    <a:pt x="240" y="100"/>
                    <a:pt x="241" y="100"/>
                    <a:pt x="242" y="99"/>
                  </a:cubicBezTo>
                  <a:cubicBezTo>
                    <a:pt x="242" y="100"/>
                    <a:pt x="242" y="100"/>
                    <a:pt x="242" y="100"/>
                  </a:cubicBezTo>
                  <a:cubicBezTo>
                    <a:pt x="241" y="101"/>
                    <a:pt x="241" y="101"/>
                    <a:pt x="240" y="102"/>
                  </a:cubicBezTo>
                  <a:cubicBezTo>
                    <a:pt x="240" y="103"/>
                    <a:pt x="239" y="104"/>
                    <a:pt x="239" y="105"/>
                  </a:cubicBezTo>
                  <a:cubicBezTo>
                    <a:pt x="239" y="105"/>
                    <a:pt x="239" y="104"/>
                    <a:pt x="239" y="104"/>
                  </a:cubicBezTo>
                  <a:close/>
                  <a:moveTo>
                    <a:pt x="242" y="104"/>
                  </a:moveTo>
                  <a:cubicBezTo>
                    <a:pt x="242" y="104"/>
                    <a:pt x="242" y="104"/>
                    <a:pt x="242" y="104"/>
                  </a:cubicBezTo>
                  <a:cubicBezTo>
                    <a:pt x="242" y="104"/>
                    <a:pt x="243" y="104"/>
                    <a:pt x="243" y="103"/>
                  </a:cubicBezTo>
                  <a:cubicBezTo>
                    <a:pt x="243" y="104"/>
                    <a:pt x="242" y="105"/>
                    <a:pt x="242" y="106"/>
                  </a:cubicBezTo>
                  <a:cubicBezTo>
                    <a:pt x="242" y="106"/>
                    <a:pt x="242" y="106"/>
                    <a:pt x="242" y="106"/>
                  </a:cubicBezTo>
                  <a:cubicBezTo>
                    <a:pt x="242" y="106"/>
                    <a:pt x="242" y="106"/>
                    <a:pt x="242" y="106"/>
                  </a:cubicBezTo>
                  <a:cubicBezTo>
                    <a:pt x="242" y="105"/>
                    <a:pt x="242" y="105"/>
                    <a:pt x="242" y="104"/>
                  </a:cubicBezTo>
                  <a:close/>
                  <a:moveTo>
                    <a:pt x="245" y="103"/>
                  </a:moveTo>
                  <a:cubicBezTo>
                    <a:pt x="246" y="103"/>
                    <a:pt x="246" y="103"/>
                    <a:pt x="246" y="103"/>
                  </a:cubicBezTo>
                  <a:cubicBezTo>
                    <a:pt x="246" y="103"/>
                    <a:pt x="246" y="103"/>
                    <a:pt x="245" y="103"/>
                  </a:cubicBezTo>
                  <a:cubicBezTo>
                    <a:pt x="245" y="103"/>
                    <a:pt x="245" y="103"/>
                    <a:pt x="245" y="103"/>
                  </a:cubicBezTo>
                  <a:cubicBezTo>
                    <a:pt x="245" y="103"/>
                    <a:pt x="245" y="103"/>
                    <a:pt x="245" y="103"/>
                  </a:cubicBezTo>
                  <a:close/>
                  <a:moveTo>
                    <a:pt x="248" y="100"/>
                  </a:moveTo>
                  <a:cubicBezTo>
                    <a:pt x="249" y="100"/>
                    <a:pt x="249" y="100"/>
                    <a:pt x="249" y="100"/>
                  </a:cubicBezTo>
                  <a:cubicBezTo>
                    <a:pt x="250" y="99"/>
                    <a:pt x="250" y="99"/>
                    <a:pt x="251" y="99"/>
                  </a:cubicBezTo>
                  <a:cubicBezTo>
                    <a:pt x="250" y="99"/>
                    <a:pt x="250" y="100"/>
                    <a:pt x="249" y="101"/>
                  </a:cubicBezTo>
                  <a:cubicBezTo>
                    <a:pt x="249" y="101"/>
                    <a:pt x="249" y="101"/>
                    <a:pt x="249" y="101"/>
                  </a:cubicBezTo>
                  <a:cubicBezTo>
                    <a:pt x="248" y="101"/>
                    <a:pt x="248" y="102"/>
                    <a:pt x="247" y="103"/>
                  </a:cubicBezTo>
                  <a:cubicBezTo>
                    <a:pt x="247" y="102"/>
                    <a:pt x="248" y="101"/>
                    <a:pt x="248" y="100"/>
                  </a:cubicBezTo>
                  <a:close/>
                  <a:moveTo>
                    <a:pt x="271" y="80"/>
                  </a:moveTo>
                  <a:cubicBezTo>
                    <a:pt x="271" y="80"/>
                    <a:pt x="271" y="80"/>
                    <a:pt x="271" y="80"/>
                  </a:cubicBezTo>
                  <a:cubicBezTo>
                    <a:pt x="271" y="80"/>
                    <a:pt x="271" y="80"/>
                    <a:pt x="271" y="80"/>
                  </a:cubicBezTo>
                  <a:cubicBezTo>
                    <a:pt x="271" y="80"/>
                    <a:pt x="271" y="80"/>
                    <a:pt x="271" y="80"/>
                  </a:cubicBezTo>
                  <a:close/>
                  <a:moveTo>
                    <a:pt x="275" y="75"/>
                  </a:moveTo>
                  <a:cubicBezTo>
                    <a:pt x="275" y="75"/>
                    <a:pt x="275" y="75"/>
                    <a:pt x="275" y="75"/>
                  </a:cubicBezTo>
                  <a:cubicBezTo>
                    <a:pt x="275" y="75"/>
                    <a:pt x="275" y="75"/>
                    <a:pt x="275" y="75"/>
                  </a:cubicBezTo>
                  <a:cubicBezTo>
                    <a:pt x="275" y="75"/>
                    <a:pt x="275" y="75"/>
                    <a:pt x="275" y="75"/>
                  </a:cubicBezTo>
                  <a:cubicBezTo>
                    <a:pt x="275" y="76"/>
                    <a:pt x="275" y="76"/>
                    <a:pt x="275" y="76"/>
                  </a:cubicBezTo>
                  <a:cubicBezTo>
                    <a:pt x="275" y="76"/>
                    <a:pt x="274" y="76"/>
                    <a:pt x="274" y="76"/>
                  </a:cubicBezTo>
                  <a:cubicBezTo>
                    <a:pt x="274" y="76"/>
                    <a:pt x="274" y="76"/>
                    <a:pt x="274" y="77"/>
                  </a:cubicBezTo>
                  <a:cubicBezTo>
                    <a:pt x="274" y="76"/>
                    <a:pt x="274" y="76"/>
                    <a:pt x="275" y="75"/>
                  </a:cubicBezTo>
                  <a:close/>
                  <a:moveTo>
                    <a:pt x="239" y="108"/>
                  </a:moveTo>
                  <a:cubicBezTo>
                    <a:pt x="239" y="107"/>
                    <a:pt x="239" y="107"/>
                    <a:pt x="239" y="106"/>
                  </a:cubicBezTo>
                  <a:cubicBezTo>
                    <a:pt x="240" y="105"/>
                    <a:pt x="240" y="104"/>
                    <a:pt x="241" y="103"/>
                  </a:cubicBezTo>
                  <a:cubicBezTo>
                    <a:pt x="241" y="104"/>
                    <a:pt x="241" y="105"/>
                    <a:pt x="241" y="106"/>
                  </a:cubicBezTo>
                  <a:cubicBezTo>
                    <a:pt x="241" y="106"/>
                    <a:pt x="241" y="106"/>
                    <a:pt x="241" y="106"/>
                  </a:cubicBezTo>
                  <a:cubicBezTo>
                    <a:pt x="240" y="106"/>
                    <a:pt x="240" y="106"/>
                    <a:pt x="240" y="107"/>
                  </a:cubicBezTo>
                  <a:cubicBezTo>
                    <a:pt x="240" y="107"/>
                    <a:pt x="239" y="107"/>
                    <a:pt x="239" y="107"/>
                  </a:cubicBezTo>
                  <a:cubicBezTo>
                    <a:pt x="239" y="107"/>
                    <a:pt x="240" y="107"/>
                    <a:pt x="240" y="107"/>
                  </a:cubicBezTo>
                  <a:cubicBezTo>
                    <a:pt x="240" y="106"/>
                    <a:pt x="240" y="106"/>
                    <a:pt x="241" y="106"/>
                  </a:cubicBezTo>
                  <a:cubicBezTo>
                    <a:pt x="241" y="106"/>
                    <a:pt x="241" y="106"/>
                    <a:pt x="241" y="106"/>
                  </a:cubicBezTo>
                  <a:cubicBezTo>
                    <a:pt x="241" y="106"/>
                    <a:pt x="241" y="106"/>
                    <a:pt x="241" y="106"/>
                  </a:cubicBezTo>
                  <a:cubicBezTo>
                    <a:pt x="241" y="106"/>
                    <a:pt x="241" y="107"/>
                    <a:pt x="241" y="107"/>
                  </a:cubicBezTo>
                  <a:cubicBezTo>
                    <a:pt x="240" y="107"/>
                    <a:pt x="240" y="107"/>
                    <a:pt x="240" y="107"/>
                  </a:cubicBezTo>
                  <a:cubicBezTo>
                    <a:pt x="240" y="108"/>
                    <a:pt x="239" y="108"/>
                    <a:pt x="239" y="108"/>
                  </a:cubicBezTo>
                  <a:cubicBezTo>
                    <a:pt x="239" y="108"/>
                    <a:pt x="239" y="108"/>
                    <a:pt x="239" y="108"/>
                  </a:cubicBezTo>
                  <a:close/>
                  <a:moveTo>
                    <a:pt x="243" y="107"/>
                  </a:moveTo>
                  <a:cubicBezTo>
                    <a:pt x="243" y="107"/>
                    <a:pt x="243" y="107"/>
                    <a:pt x="243" y="107"/>
                  </a:cubicBezTo>
                  <a:cubicBezTo>
                    <a:pt x="243" y="107"/>
                    <a:pt x="243" y="107"/>
                    <a:pt x="243" y="107"/>
                  </a:cubicBezTo>
                  <a:cubicBezTo>
                    <a:pt x="242" y="108"/>
                    <a:pt x="242" y="108"/>
                    <a:pt x="242" y="108"/>
                  </a:cubicBezTo>
                  <a:cubicBezTo>
                    <a:pt x="242" y="107"/>
                    <a:pt x="243" y="107"/>
                    <a:pt x="243" y="107"/>
                  </a:cubicBezTo>
                  <a:close/>
                  <a:moveTo>
                    <a:pt x="243" y="106"/>
                  </a:moveTo>
                  <a:cubicBezTo>
                    <a:pt x="243" y="106"/>
                    <a:pt x="243" y="106"/>
                    <a:pt x="243" y="105"/>
                  </a:cubicBezTo>
                  <a:cubicBezTo>
                    <a:pt x="243" y="106"/>
                    <a:pt x="243" y="106"/>
                    <a:pt x="243" y="106"/>
                  </a:cubicBezTo>
                  <a:cubicBezTo>
                    <a:pt x="243" y="106"/>
                    <a:pt x="243" y="106"/>
                    <a:pt x="243" y="106"/>
                  </a:cubicBezTo>
                  <a:close/>
                  <a:moveTo>
                    <a:pt x="245" y="104"/>
                  </a:moveTo>
                  <a:cubicBezTo>
                    <a:pt x="245" y="104"/>
                    <a:pt x="245" y="104"/>
                    <a:pt x="245" y="104"/>
                  </a:cubicBezTo>
                  <a:cubicBezTo>
                    <a:pt x="245" y="104"/>
                    <a:pt x="245" y="104"/>
                    <a:pt x="245" y="104"/>
                  </a:cubicBezTo>
                  <a:cubicBezTo>
                    <a:pt x="245" y="104"/>
                    <a:pt x="245" y="105"/>
                    <a:pt x="245" y="105"/>
                  </a:cubicBezTo>
                  <a:cubicBezTo>
                    <a:pt x="245" y="105"/>
                    <a:pt x="245" y="105"/>
                    <a:pt x="244" y="105"/>
                  </a:cubicBezTo>
                  <a:cubicBezTo>
                    <a:pt x="245" y="105"/>
                    <a:pt x="245" y="104"/>
                    <a:pt x="245" y="104"/>
                  </a:cubicBezTo>
                  <a:close/>
                  <a:moveTo>
                    <a:pt x="246" y="104"/>
                  </a:moveTo>
                  <a:cubicBezTo>
                    <a:pt x="246" y="104"/>
                    <a:pt x="246" y="104"/>
                    <a:pt x="246" y="104"/>
                  </a:cubicBezTo>
                  <a:cubicBezTo>
                    <a:pt x="246" y="104"/>
                    <a:pt x="246" y="104"/>
                    <a:pt x="246" y="103"/>
                  </a:cubicBezTo>
                  <a:cubicBezTo>
                    <a:pt x="247" y="103"/>
                    <a:pt x="248" y="102"/>
                    <a:pt x="249" y="102"/>
                  </a:cubicBezTo>
                  <a:cubicBezTo>
                    <a:pt x="249" y="102"/>
                    <a:pt x="249" y="102"/>
                    <a:pt x="248" y="102"/>
                  </a:cubicBezTo>
                  <a:cubicBezTo>
                    <a:pt x="248" y="103"/>
                    <a:pt x="247" y="103"/>
                    <a:pt x="246" y="104"/>
                  </a:cubicBezTo>
                  <a:cubicBezTo>
                    <a:pt x="246" y="104"/>
                    <a:pt x="246" y="104"/>
                    <a:pt x="246" y="104"/>
                  </a:cubicBezTo>
                  <a:cubicBezTo>
                    <a:pt x="246" y="104"/>
                    <a:pt x="246" y="104"/>
                    <a:pt x="246" y="104"/>
                  </a:cubicBezTo>
                  <a:close/>
                  <a:moveTo>
                    <a:pt x="269" y="85"/>
                  </a:moveTo>
                  <a:cubicBezTo>
                    <a:pt x="269" y="84"/>
                    <a:pt x="270" y="84"/>
                    <a:pt x="270" y="83"/>
                  </a:cubicBezTo>
                  <a:cubicBezTo>
                    <a:pt x="270" y="83"/>
                    <a:pt x="270" y="83"/>
                    <a:pt x="270" y="82"/>
                  </a:cubicBezTo>
                  <a:cubicBezTo>
                    <a:pt x="270" y="82"/>
                    <a:pt x="270" y="81"/>
                    <a:pt x="271" y="81"/>
                  </a:cubicBezTo>
                  <a:cubicBezTo>
                    <a:pt x="271" y="81"/>
                    <a:pt x="271" y="81"/>
                    <a:pt x="271" y="80"/>
                  </a:cubicBezTo>
                  <a:cubicBezTo>
                    <a:pt x="271" y="81"/>
                    <a:pt x="271" y="81"/>
                    <a:pt x="271" y="82"/>
                  </a:cubicBezTo>
                  <a:cubicBezTo>
                    <a:pt x="271" y="82"/>
                    <a:pt x="271" y="82"/>
                    <a:pt x="271" y="82"/>
                  </a:cubicBezTo>
                  <a:cubicBezTo>
                    <a:pt x="271" y="82"/>
                    <a:pt x="271" y="83"/>
                    <a:pt x="271" y="83"/>
                  </a:cubicBezTo>
                  <a:cubicBezTo>
                    <a:pt x="271" y="83"/>
                    <a:pt x="271" y="82"/>
                    <a:pt x="271" y="82"/>
                  </a:cubicBezTo>
                  <a:cubicBezTo>
                    <a:pt x="271" y="82"/>
                    <a:pt x="271" y="82"/>
                    <a:pt x="271" y="82"/>
                  </a:cubicBezTo>
                  <a:cubicBezTo>
                    <a:pt x="271" y="82"/>
                    <a:pt x="271" y="83"/>
                    <a:pt x="271" y="83"/>
                  </a:cubicBezTo>
                  <a:cubicBezTo>
                    <a:pt x="270" y="84"/>
                    <a:pt x="270" y="85"/>
                    <a:pt x="269" y="86"/>
                  </a:cubicBezTo>
                  <a:cubicBezTo>
                    <a:pt x="269" y="86"/>
                    <a:pt x="269" y="86"/>
                    <a:pt x="269" y="85"/>
                  </a:cubicBezTo>
                  <a:cubicBezTo>
                    <a:pt x="269" y="85"/>
                    <a:pt x="269" y="85"/>
                    <a:pt x="269" y="85"/>
                  </a:cubicBezTo>
                  <a:close/>
                  <a:moveTo>
                    <a:pt x="274" y="77"/>
                  </a:moveTo>
                  <a:cubicBezTo>
                    <a:pt x="274" y="77"/>
                    <a:pt x="274" y="76"/>
                    <a:pt x="274" y="76"/>
                  </a:cubicBezTo>
                  <a:cubicBezTo>
                    <a:pt x="275" y="76"/>
                    <a:pt x="275" y="76"/>
                    <a:pt x="275" y="76"/>
                  </a:cubicBezTo>
                  <a:cubicBezTo>
                    <a:pt x="275" y="76"/>
                    <a:pt x="275" y="76"/>
                    <a:pt x="275" y="76"/>
                  </a:cubicBezTo>
                  <a:cubicBezTo>
                    <a:pt x="275" y="76"/>
                    <a:pt x="274" y="77"/>
                    <a:pt x="274" y="78"/>
                  </a:cubicBezTo>
                  <a:cubicBezTo>
                    <a:pt x="274" y="78"/>
                    <a:pt x="273" y="79"/>
                    <a:pt x="273" y="79"/>
                  </a:cubicBezTo>
                  <a:cubicBezTo>
                    <a:pt x="273" y="79"/>
                    <a:pt x="274" y="78"/>
                    <a:pt x="274" y="77"/>
                  </a:cubicBezTo>
                  <a:close/>
                  <a:moveTo>
                    <a:pt x="236" y="107"/>
                  </a:moveTo>
                  <a:cubicBezTo>
                    <a:pt x="236" y="107"/>
                    <a:pt x="236" y="108"/>
                    <a:pt x="236" y="108"/>
                  </a:cubicBezTo>
                  <a:cubicBezTo>
                    <a:pt x="236" y="108"/>
                    <a:pt x="236" y="108"/>
                    <a:pt x="236" y="108"/>
                  </a:cubicBezTo>
                  <a:cubicBezTo>
                    <a:pt x="236" y="108"/>
                    <a:pt x="236" y="108"/>
                    <a:pt x="236" y="108"/>
                  </a:cubicBezTo>
                  <a:cubicBezTo>
                    <a:pt x="236" y="108"/>
                    <a:pt x="236" y="108"/>
                    <a:pt x="236" y="108"/>
                  </a:cubicBezTo>
                  <a:cubicBezTo>
                    <a:pt x="236" y="108"/>
                    <a:pt x="236" y="108"/>
                    <a:pt x="236" y="107"/>
                  </a:cubicBezTo>
                  <a:close/>
                  <a:moveTo>
                    <a:pt x="236" y="112"/>
                  </a:moveTo>
                  <a:cubicBezTo>
                    <a:pt x="236" y="113"/>
                    <a:pt x="236" y="113"/>
                    <a:pt x="236" y="113"/>
                  </a:cubicBezTo>
                  <a:cubicBezTo>
                    <a:pt x="236" y="113"/>
                    <a:pt x="236" y="112"/>
                    <a:pt x="236" y="112"/>
                  </a:cubicBezTo>
                  <a:cubicBezTo>
                    <a:pt x="236" y="112"/>
                    <a:pt x="236" y="112"/>
                    <a:pt x="236" y="112"/>
                  </a:cubicBezTo>
                  <a:close/>
                  <a:moveTo>
                    <a:pt x="238" y="109"/>
                  </a:moveTo>
                  <a:cubicBezTo>
                    <a:pt x="238" y="109"/>
                    <a:pt x="238" y="109"/>
                    <a:pt x="238" y="108"/>
                  </a:cubicBezTo>
                  <a:cubicBezTo>
                    <a:pt x="238" y="109"/>
                    <a:pt x="238" y="109"/>
                    <a:pt x="238" y="109"/>
                  </a:cubicBezTo>
                  <a:cubicBezTo>
                    <a:pt x="238" y="109"/>
                    <a:pt x="238" y="109"/>
                    <a:pt x="238" y="110"/>
                  </a:cubicBezTo>
                  <a:cubicBezTo>
                    <a:pt x="238" y="109"/>
                    <a:pt x="238" y="109"/>
                    <a:pt x="238" y="109"/>
                  </a:cubicBezTo>
                  <a:close/>
                  <a:moveTo>
                    <a:pt x="239" y="108"/>
                  </a:moveTo>
                  <a:cubicBezTo>
                    <a:pt x="239" y="108"/>
                    <a:pt x="239" y="108"/>
                    <a:pt x="240" y="108"/>
                  </a:cubicBezTo>
                  <a:cubicBezTo>
                    <a:pt x="240" y="108"/>
                    <a:pt x="240" y="108"/>
                    <a:pt x="240" y="108"/>
                  </a:cubicBezTo>
                  <a:cubicBezTo>
                    <a:pt x="239" y="108"/>
                    <a:pt x="239" y="109"/>
                    <a:pt x="239" y="109"/>
                  </a:cubicBezTo>
                  <a:cubicBezTo>
                    <a:pt x="239" y="109"/>
                    <a:pt x="239" y="108"/>
                    <a:pt x="239" y="108"/>
                  </a:cubicBezTo>
                  <a:close/>
                  <a:moveTo>
                    <a:pt x="240" y="108"/>
                  </a:moveTo>
                  <a:cubicBezTo>
                    <a:pt x="240" y="108"/>
                    <a:pt x="240" y="108"/>
                    <a:pt x="240" y="108"/>
                  </a:cubicBezTo>
                  <a:cubicBezTo>
                    <a:pt x="240" y="108"/>
                    <a:pt x="240" y="108"/>
                    <a:pt x="240" y="109"/>
                  </a:cubicBezTo>
                  <a:cubicBezTo>
                    <a:pt x="240" y="109"/>
                    <a:pt x="240" y="109"/>
                    <a:pt x="240" y="109"/>
                  </a:cubicBezTo>
                  <a:cubicBezTo>
                    <a:pt x="240" y="109"/>
                    <a:pt x="239" y="110"/>
                    <a:pt x="239" y="110"/>
                  </a:cubicBezTo>
                  <a:cubicBezTo>
                    <a:pt x="239" y="110"/>
                    <a:pt x="239" y="110"/>
                    <a:pt x="239" y="110"/>
                  </a:cubicBezTo>
                  <a:cubicBezTo>
                    <a:pt x="239" y="110"/>
                    <a:pt x="239" y="110"/>
                    <a:pt x="239" y="110"/>
                  </a:cubicBezTo>
                  <a:cubicBezTo>
                    <a:pt x="239" y="110"/>
                    <a:pt x="240" y="109"/>
                    <a:pt x="240" y="109"/>
                  </a:cubicBezTo>
                  <a:cubicBezTo>
                    <a:pt x="240" y="109"/>
                    <a:pt x="240" y="109"/>
                    <a:pt x="240" y="109"/>
                  </a:cubicBezTo>
                  <a:cubicBezTo>
                    <a:pt x="240" y="109"/>
                    <a:pt x="240" y="109"/>
                    <a:pt x="240" y="109"/>
                  </a:cubicBezTo>
                  <a:cubicBezTo>
                    <a:pt x="240" y="110"/>
                    <a:pt x="239" y="111"/>
                    <a:pt x="239" y="112"/>
                  </a:cubicBezTo>
                  <a:cubicBezTo>
                    <a:pt x="239" y="112"/>
                    <a:pt x="239" y="112"/>
                    <a:pt x="239" y="112"/>
                  </a:cubicBezTo>
                  <a:cubicBezTo>
                    <a:pt x="239" y="111"/>
                    <a:pt x="239" y="110"/>
                    <a:pt x="239" y="109"/>
                  </a:cubicBezTo>
                  <a:cubicBezTo>
                    <a:pt x="239" y="109"/>
                    <a:pt x="239" y="109"/>
                    <a:pt x="239" y="109"/>
                  </a:cubicBezTo>
                  <a:cubicBezTo>
                    <a:pt x="239" y="109"/>
                    <a:pt x="239" y="109"/>
                    <a:pt x="240" y="108"/>
                  </a:cubicBezTo>
                  <a:close/>
                  <a:moveTo>
                    <a:pt x="240" y="111"/>
                  </a:moveTo>
                  <a:cubicBezTo>
                    <a:pt x="240" y="111"/>
                    <a:pt x="240" y="111"/>
                    <a:pt x="240" y="111"/>
                  </a:cubicBezTo>
                  <a:cubicBezTo>
                    <a:pt x="240" y="111"/>
                    <a:pt x="240" y="111"/>
                    <a:pt x="240" y="111"/>
                  </a:cubicBezTo>
                  <a:cubicBezTo>
                    <a:pt x="240" y="111"/>
                    <a:pt x="240" y="111"/>
                    <a:pt x="240" y="111"/>
                  </a:cubicBezTo>
                  <a:close/>
                  <a:moveTo>
                    <a:pt x="241" y="111"/>
                  </a:moveTo>
                  <a:cubicBezTo>
                    <a:pt x="241" y="110"/>
                    <a:pt x="241" y="110"/>
                    <a:pt x="241" y="110"/>
                  </a:cubicBezTo>
                  <a:cubicBezTo>
                    <a:pt x="241" y="109"/>
                    <a:pt x="241" y="109"/>
                    <a:pt x="241" y="109"/>
                  </a:cubicBezTo>
                  <a:cubicBezTo>
                    <a:pt x="242" y="109"/>
                    <a:pt x="242" y="108"/>
                    <a:pt x="242" y="108"/>
                  </a:cubicBezTo>
                  <a:cubicBezTo>
                    <a:pt x="242" y="108"/>
                    <a:pt x="242" y="108"/>
                    <a:pt x="242" y="108"/>
                  </a:cubicBezTo>
                  <a:cubicBezTo>
                    <a:pt x="242" y="109"/>
                    <a:pt x="242" y="110"/>
                    <a:pt x="241" y="110"/>
                  </a:cubicBezTo>
                  <a:cubicBezTo>
                    <a:pt x="241" y="110"/>
                    <a:pt x="241" y="110"/>
                    <a:pt x="241" y="111"/>
                  </a:cubicBezTo>
                  <a:close/>
                  <a:moveTo>
                    <a:pt x="244" y="106"/>
                  </a:moveTo>
                  <a:cubicBezTo>
                    <a:pt x="244" y="106"/>
                    <a:pt x="244" y="106"/>
                    <a:pt x="244" y="106"/>
                  </a:cubicBezTo>
                  <a:cubicBezTo>
                    <a:pt x="244" y="106"/>
                    <a:pt x="244" y="106"/>
                    <a:pt x="243" y="107"/>
                  </a:cubicBezTo>
                  <a:cubicBezTo>
                    <a:pt x="243" y="107"/>
                    <a:pt x="243" y="107"/>
                    <a:pt x="243" y="107"/>
                  </a:cubicBezTo>
                  <a:cubicBezTo>
                    <a:pt x="243" y="107"/>
                    <a:pt x="244" y="106"/>
                    <a:pt x="244" y="106"/>
                  </a:cubicBezTo>
                  <a:close/>
                  <a:moveTo>
                    <a:pt x="245" y="106"/>
                  </a:moveTo>
                  <a:cubicBezTo>
                    <a:pt x="245" y="106"/>
                    <a:pt x="245" y="106"/>
                    <a:pt x="245" y="106"/>
                  </a:cubicBezTo>
                  <a:cubicBezTo>
                    <a:pt x="246" y="105"/>
                    <a:pt x="246" y="105"/>
                    <a:pt x="246" y="105"/>
                  </a:cubicBezTo>
                  <a:cubicBezTo>
                    <a:pt x="246" y="105"/>
                    <a:pt x="246" y="105"/>
                    <a:pt x="246" y="105"/>
                  </a:cubicBezTo>
                  <a:cubicBezTo>
                    <a:pt x="247" y="104"/>
                    <a:pt x="247" y="104"/>
                    <a:pt x="247" y="104"/>
                  </a:cubicBezTo>
                  <a:cubicBezTo>
                    <a:pt x="247" y="104"/>
                    <a:pt x="247" y="105"/>
                    <a:pt x="247" y="105"/>
                  </a:cubicBezTo>
                  <a:cubicBezTo>
                    <a:pt x="247" y="106"/>
                    <a:pt x="246" y="106"/>
                    <a:pt x="246" y="106"/>
                  </a:cubicBezTo>
                  <a:cubicBezTo>
                    <a:pt x="246" y="106"/>
                    <a:pt x="246" y="106"/>
                    <a:pt x="246" y="106"/>
                  </a:cubicBezTo>
                  <a:cubicBezTo>
                    <a:pt x="245" y="107"/>
                    <a:pt x="245" y="107"/>
                    <a:pt x="244" y="108"/>
                  </a:cubicBezTo>
                  <a:cubicBezTo>
                    <a:pt x="244" y="108"/>
                    <a:pt x="244" y="108"/>
                    <a:pt x="244" y="107"/>
                  </a:cubicBezTo>
                  <a:cubicBezTo>
                    <a:pt x="245" y="107"/>
                    <a:pt x="245" y="106"/>
                    <a:pt x="245" y="106"/>
                  </a:cubicBezTo>
                  <a:close/>
                  <a:moveTo>
                    <a:pt x="248" y="103"/>
                  </a:moveTo>
                  <a:cubicBezTo>
                    <a:pt x="249" y="103"/>
                    <a:pt x="249" y="103"/>
                    <a:pt x="249" y="103"/>
                  </a:cubicBezTo>
                  <a:cubicBezTo>
                    <a:pt x="249" y="103"/>
                    <a:pt x="248" y="104"/>
                    <a:pt x="248" y="104"/>
                  </a:cubicBezTo>
                  <a:cubicBezTo>
                    <a:pt x="248" y="104"/>
                    <a:pt x="248" y="104"/>
                    <a:pt x="248" y="104"/>
                  </a:cubicBezTo>
                  <a:cubicBezTo>
                    <a:pt x="248" y="104"/>
                    <a:pt x="248" y="104"/>
                    <a:pt x="248" y="103"/>
                  </a:cubicBezTo>
                  <a:close/>
                  <a:moveTo>
                    <a:pt x="253" y="105"/>
                  </a:moveTo>
                  <a:cubicBezTo>
                    <a:pt x="253" y="105"/>
                    <a:pt x="253" y="105"/>
                    <a:pt x="253" y="104"/>
                  </a:cubicBezTo>
                  <a:cubicBezTo>
                    <a:pt x="253" y="104"/>
                    <a:pt x="254" y="104"/>
                    <a:pt x="254" y="104"/>
                  </a:cubicBezTo>
                  <a:cubicBezTo>
                    <a:pt x="254" y="104"/>
                    <a:pt x="254" y="104"/>
                    <a:pt x="254" y="103"/>
                  </a:cubicBezTo>
                  <a:cubicBezTo>
                    <a:pt x="254" y="104"/>
                    <a:pt x="254" y="104"/>
                    <a:pt x="253" y="105"/>
                  </a:cubicBezTo>
                  <a:cubicBezTo>
                    <a:pt x="253" y="105"/>
                    <a:pt x="253" y="105"/>
                    <a:pt x="253" y="105"/>
                  </a:cubicBezTo>
                  <a:close/>
                  <a:moveTo>
                    <a:pt x="269" y="89"/>
                  </a:moveTo>
                  <a:cubicBezTo>
                    <a:pt x="269" y="89"/>
                    <a:pt x="269" y="89"/>
                    <a:pt x="269" y="89"/>
                  </a:cubicBezTo>
                  <a:cubicBezTo>
                    <a:pt x="269" y="89"/>
                    <a:pt x="269" y="89"/>
                    <a:pt x="269" y="89"/>
                  </a:cubicBezTo>
                  <a:cubicBezTo>
                    <a:pt x="269" y="89"/>
                    <a:pt x="269" y="89"/>
                    <a:pt x="269" y="89"/>
                  </a:cubicBezTo>
                  <a:cubicBezTo>
                    <a:pt x="269" y="89"/>
                    <a:pt x="269" y="89"/>
                    <a:pt x="269" y="90"/>
                  </a:cubicBezTo>
                  <a:cubicBezTo>
                    <a:pt x="269" y="90"/>
                    <a:pt x="269" y="90"/>
                    <a:pt x="269" y="89"/>
                  </a:cubicBezTo>
                  <a:close/>
                  <a:moveTo>
                    <a:pt x="270" y="87"/>
                  </a:moveTo>
                  <a:cubicBezTo>
                    <a:pt x="270" y="87"/>
                    <a:pt x="270" y="87"/>
                    <a:pt x="270" y="87"/>
                  </a:cubicBezTo>
                  <a:cubicBezTo>
                    <a:pt x="270" y="87"/>
                    <a:pt x="270" y="87"/>
                    <a:pt x="270" y="87"/>
                  </a:cubicBezTo>
                  <a:cubicBezTo>
                    <a:pt x="270" y="87"/>
                    <a:pt x="270" y="87"/>
                    <a:pt x="270" y="87"/>
                  </a:cubicBezTo>
                  <a:close/>
                  <a:moveTo>
                    <a:pt x="271" y="85"/>
                  </a:moveTo>
                  <a:cubicBezTo>
                    <a:pt x="271" y="85"/>
                    <a:pt x="271" y="85"/>
                    <a:pt x="271" y="84"/>
                  </a:cubicBezTo>
                  <a:cubicBezTo>
                    <a:pt x="271" y="84"/>
                    <a:pt x="271" y="84"/>
                    <a:pt x="271" y="84"/>
                  </a:cubicBezTo>
                  <a:cubicBezTo>
                    <a:pt x="271" y="84"/>
                    <a:pt x="271" y="84"/>
                    <a:pt x="271" y="85"/>
                  </a:cubicBezTo>
                  <a:cubicBezTo>
                    <a:pt x="271" y="85"/>
                    <a:pt x="271" y="85"/>
                    <a:pt x="271" y="85"/>
                  </a:cubicBezTo>
                  <a:cubicBezTo>
                    <a:pt x="271" y="85"/>
                    <a:pt x="271" y="85"/>
                    <a:pt x="271" y="85"/>
                  </a:cubicBezTo>
                  <a:close/>
                  <a:moveTo>
                    <a:pt x="273" y="82"/>
                  </a:moveTo>
                  <a:cubicBezTo>
                    <a:pt x="273" y="82"/>
                    <a:pt x="273" y="81"/>
                    <a:pt x="273" y="80"/>
                  </a:cubicBezTo>
                  <a:cubicBezTo>
                    <a:pt x="273" y="80"/>
                    <a:pt x="273" y="80"/>
                    <a:pt x="273" y="80"/>
                  </a:cubicBezTo>
                  <a:cubicBezTo>
                    <a:pt x="273" y="79"/>
                    <a:pt x="274" y="79"/>
                    <a:pt x="274" y="78"/>
                  </a:cubicBezTo>
                  <a:cubicBezTo>
                    <a:pt x="274" y="79"/>
                    <a:pt x="274" y="79"/>
                    <a:pt x="274" y="79"/>
                  </a:cubicBezTo>
                  <a:cubicBezTo>
                    <a:pt x="274" y="80"/>
                    <a:pt x="273" y="82"/>
                    <a:pt x="273" y="82"/>
                  </a:cubicBezTo>
                  <a:cubicBezTo>
                    <a:pt x="273" y="82"/>
                    <a:pt x="273" y="82"/>
                    <a:pt x="273" y="82"/>
                  </a:cubicBezTo>
                  <a:close/>
                  <a:moveTo>
                    <a:pt x="274" y="82"/>
                  </a:moveTo>
                  <a:cubicBezTo>
                    <a:pt x="273" y="82"/>
                    <a:pt x="273" y="83"/>
                    <a:pt x="273" y="83"/>
                  </a:cubicBezTo>
                  <a:cubicBezTo>
                    <a:pt x="273" y="84"/>
                    <a:pt x="273" y="84"/>
                    <a:pt x="273" y="84"/>
                  </a:cubicBezTo>
                  <a:cubicBezTo>
                    <a:pt x="273" y="84"/>
                    <a:pt x="273" y="83"/>
                    <a:pt x="273" y="83"/>
                  </a:cubicBezTo>
                  <a:cubicBezTo>
                    <a:pt x="273" y="83"/>
                    <a:pt x="273" y="82"/>
                    <a:pt x="274" y="82"/>
                  </a:cubicBezTo>
                  <a:close/>
                  <a:moveTo>
                    <a:pt x="278" y="72"/>
                  </a:moveTo>
                  <a:cubicBezTo>
                    <a:pt x="278" y="71"/>
                    <a:pt x="279" y="71"/>
                    <a:pt x="279" y="70"/>
                  </a:cubicBezTo>
                  <a:cubicBezTo>
                    <a:pt x="279" y="70"/>
                    <a:pt x="279" y="70"/>
                    <a:pt x="279" y="69"/>
                  </a:cubicBezTo>
                  <a:cubicBezTo>
                    <a:pt x="279" y="69"/>
                    <a:pt x="279" y="69"/>
                    <a:pt x="279" y="69"/>
                  </a:cubicBezTo>
                  <a:cubicBezTo>
                    <a:pt x="280" y="68"/>
                    <a:pt x="280" y="66"/>
                    <a:pt x="281" y="65"/>
                  </a:cubicBezTo>
                  <a:cubicBezTo>
                    <a:pt x="281" y="65"/>
                    <a:pt x="281" y="65"/>
                    <a:pt x="281" y="65"/>
                  </a:cubicBezTo>
                  <a:cubicBezTo>
                    <a:pt x="281" y="64"/>
                    <a:pt x="281" y="64"/>
                    <a:pt x="281" y="64"/>
                  </a:cubicBezTo>
                  <a:cubicBezTo>
                    <a:pt x="281" y="64"/>
                    <a:pt x="281" y="65"/>
                    <a:pt x="281" y="66"/>
                  </a:cubicBezTo>
                  <a:cubicBezTo>
                    <a:pt x="280" y="68"/>
                    <a:pt x="280" y="70"/>
                    <a:pt x="279" y="71"/>
                  </a:cubicBezTo>
                  <a:cubicBezTo>
                    <a:pt x="279" y="72"/>
                    <a:pt x="278" y="72"/>
                    <a:pt x="278" y="72"/>
                  </a:cubicBezTo>
                  <a:cubicBezTo>
                    <a:pt x="278" y="72"/>
                    <a:pt x="278" y="72"/>
                    <a:pt x="278" y="72"/>
                  </a:cubicBezTo>
                  <a:close/>
                  <a:moveTo>
                    <a:pt x="235" y="105"/>
                  </a:moveTo>
                  <a:cubicBezTo>
                    <a:pt x="235" y="104"/>
                    <a:pt x="235" y="104"/>
                    <a:pt x="235" y="104"/>
                  </a:cubicBezTo>
                  <a:cubicBezTo>
                    <a:pt x="235" y="104"/>
                    <a:pt x="235" y="104"/>
                    <a:pt x="235" y="104"/>
                  </a:cubicBezTo>
                  <a:cubicBezTo>
                    <a:pt x="235" y="104"/>
                    <a:pt x="236" y="103"/>
                    <a:pt x="236" y="103"/>
                  </a:cubicBezTo>
                  <a:cubicBezTo>
                    <a:pt x="236" y="105"/>
                    <a:pt x="235" y="106"/>
                    <a:pt x="234" y="108"/>
                  </a:cubicBezTo>
                  <a:cubicBezTo>
                    <a:pt x="234" y="110"/>
                    <a:pt x="233" y="111"/>
                    <a:pt x="233" y="113"/>
                  </a:cubicBezTo>
                  <a:cubicBezTo>
                    <a:pt x="233" y="113"/>
                    <a:pt x="233" y="113"/>
                    <a:pt x="233" y="113"/>
                  </a:cubicBezTo>
                  <a:cubicBezTo>
                    <a:pt x="232" y="113"/>
                    <a:pt x="232" y="113"/>
                    <a:pt x="232" y="113"/>
                  </a:cubicBezTo>
                  <a:cubicBezTo>
                    <a:pt x="233" y="110"/>
                    <a:pt x="234" y="107"/>
                    <a:pt x="235" y="105"/>
                  </a:cubicBezTo>
                  <a:close/>
                  <a:moveTo>
                    <a:pt x="233" y="113"/>
                  </a:moveTo>
                  <a:cubicBezTo>
                    <a:pt x="233" y="113"/>
                    <a:pt x="233" y="113"/>
                    <a:pt x="233" y="113"/>
                  </a:cubicBezTo>
                  <a:cubicBezTo>
                    <a:pt x="233" y="111"/>
                    <a:pt x="234" y="110"/>
                    <a:pt x="235" y="108"/>
                  </a:cubicBezTo>
                  <a:cubicBezTo>
                    <a:pt x="235" y="108"/>
                    <a:pt x="235" y="107"/>
                    <a:pt x="236" y="107"/>
                  </a:cubicBezTo>
                  <a:cubicBezTo>
                    <a:pt x="235" y="107"/>
                    <a:pt x="235" y="108"/>
                    <a:pt x="235" y="108"/>
                  </a:cubicBezTo>
                  <a:cubicBezTo>
                    <a:pt x="235" y="108"/>
                    <a:pt x="235" y="108"/>
                    <a:pt x="235" y="108"/>
                  </a:cubicBezTo>
                  <a:cubicBezTo>
                    <a:pt x="235" y="108"/>
                    <a:pt x="235" y="108"/>
                    <a:pt x="235" y="108"/>
                  </a:cubicBezTo>
                  <a:cubicBezTo>
                    <a:pt x="235" y="109"/>
                    <a:pt x="235" y="109"/>
                    <a:pt x="235" y="110"/>
                  </a:cubicBezTo>
                  <a:cubicBezTo>
                    <a:pt x="235" y="110"/>
                    <a:pt x="235" y="110"/>
                    <a:pt x="235" y="110"/>
                  </a:cubicBezTo>
                  <a:cubicBezTo>
                    <a:pt x="234" y="111"/>
                    <a:pt x="234" y="111"/>
                    <a:pt x="234" y="112"/>
                  </a:cubicBezTo>
                  <a:cubicBezTo>
                    <a:pt x="234" y="112"/>
                    <a:pt x="234" y="113"/>
                    <a:pt x="233" y="113"/>
                  </a:cubicBezTo>
                  <a:cubicBezTo>
                    <a:pt x="233" y="113"/>
                    <a:pt x="233" y="114"/>
                    <a:pt x="233" y="114"/>
                  </a:cubicBezTo>
                  <a:cubicBezTo>
                    <a:pt x="233" y="114"/>
                    <a:pt x="233" y="113"/>
                    <a:pt x="233" y="113"/>
                  </a:cubicBezTo>
                  <a:close/>
                  <a:moveTo>
                    <a:pt x="235" y="112"/>
                  </a:moveTo>
                  <a:cubicBezTo>
                    <a:pt x="235" y="112"/>
                    <a:pt x="235" y="111"/>
                    <a:pt x="235" y="110"/>
                  </a:cubicBezTo>
                  <a:cubicBezTo>
                    <a:pt x="235" y="110"/>
                    <a:pt x="235" y="110"/>
                    <a:pt x="235" y="109"/>
                  </a:cubicBezTo>
                  <a:cubicBezTo>
                    <a:pt x="236" y="109"/>
                    <a:pt x="236" y="109"/>
                    <a:pt x="236" y="108"/>
                  </a:cubicBezTo>
                  <a:cubicBezTo>
                    <a:pt x="236" y="108"/>
                    <a:pt x="236" y="108"/>
                    <a:pt x="236" y="108"/>
                  </a:cubicBezTo>
                  <a:cubicBezTo>
                    <a:pt x="236" y="110"/>
                    <a:pt x="236" y="111"/>
                    <a:pt x="235" y="112"/>
                  </a:cubicBezTo>
                  <a:cubicBezTo>
                    <a:pt x="235" y="112"/>
                    <a:pt x="235" y="112"/>
                    <a:pt x="235" y="112"/>
                  </a:cubicBezTo>
                  <a:cubicBezTo>
                    <a:pt x="235" y="112"/>
                    <a:pt x="235" y="112"/>
                    <a:pt x="235" y="112"/>
                  </a:cubicBezTo>
                  <a:cubicBezTo>
                    <a:pt x="235" y="112"/>
                    <a:pt x="235" y="113"/>
                    <a:pt x="235" y="113"/>
                  </a:cubicBezTo>
                  <a:cubicBezTo>
                    <a:pt x="235" y="114"/>
                    <a:pt x="235" y="114"/>
                    <a:pt x="235" y="114"/>
                  </a:cubicBezTo>
                  <a:cubicBezTo>
                    <a:pt x="235" y="114"/>
                    <a:pt x="235" y="114"/>
                    <a:pt x="235" y="114"/>
                  </a:cubicBezTo>
                  <a:cubicBezTo>
                    <a:pt x="235" y="115"/>
                    <a:pt x="235" y="115"/>
                    <a:pt x="235" y="116"/>
                  </a:cubicBezTo>
                  <a:cubicBezTo>
                    <a:pt x="235" y="115"/>
                    <a:pt x="234" y="115"/>
                    <a:pt x="234" y="115"/>
                  </a:cubicBezTo>
                  <a:cubicBezTo>
                    <a:pt x="234" y="115"/>
                    <a:pt x="234" y="115"/>
                    <a:pt x="234" y="115"/>
                  </a:cubicBezTo>
                  <a:cubicBezTo>
                    <a:pt x="234" y="114"/>
                    <a:pt x="234" y="113"/>
                    <a:pt x="235" y="112"/>
                  </a:cubicBezTo>
                  <a:close/>
                  <a:moveTo>
                    <a:pt x="236" y="115"/>
                  </a:moveTo>
                  <a:cubicBezTo>
                    <a:pt x="236" y="114"/>
                    <a:pt x="236" y="114"/>
                    <a:pt x="236" y="114"/>
                  </a:cubicBezTo>
                  <a:cubicBezTo>
                    <a:pt x="236" y="114"/>
                    <a:pt x="236" y="114"/>
                    <a:pt x="236" y="115"/>
                  </a:cubicBezTo>
                  <a:cubicBezTo>
                    <a:pt x="236" y="115"/>
                    <a:pt x="236" y="115"/>
                    <a:pt x="236" y="115"/>
                  </a:cubicBezTo>
                  <a:cubicBezTo>
                    <a:pt x="236" y="115"/>
                    <a:pt x="236" y="115"/>
                    <a:pt x="236" y="115"/>
                  </a:cubicBezTo>
                  <a:cubicBezTo>
                    <a:pt x="236" y="115"/>
                    <a:pt x="236" y="115"/>
                    <a:pt x="236" y="115"/>
                  </a:cubicBezTo>
                  <a:close/>
                  <a:moveTo>
                    <a:pt x="237" y="112"/>
                  </a:moveTo>
                  <a:cubicBezTo>
                    <a:pt x="237" y="113"/>
                    <a:pt x="237" y="113"/>
                    <a:pt x="237" y="113"/>
                  </a:cubicBezTo>
                  <a:cubicBezTo>
                    <a:pt x="237" y="113"/>
                    <a:pt x="237" y="114"/>
                    <a:pt x="237" y="114"/>
                  </a:cubicBezTo>
                  <a:cubicBezTo>
                    <a:pt x="237" y="113"/>
                    <a:pt x="237" y="113"/>
                    <a:pt x="237" y="112"/>
                  </a:cubicBezTo>
                  <a:close/>
                  <a:moveTo>
                    <a:pt x="238" y="112"/>
                  </a:moveTo>
                  <a:cubicBezTo>
                    <a:pt x="238" y="111"/>
                    <a:pt x="238" y="111"/>
                    <a:pt x="238" y="111"/>
                  </a:cubicBezTo>
                  <a:cubicBezTo>
                    <a:pt x="238" y="110"/>
                    <a:pt x="238" y="110"/>
                    <a:pt x="238" y="110"/>
                  </a:cubicBezTo>
                  <a:cubicBezTo>
                    <a:pt x="238" y="110"/>
                    <a:pt x="238" y="110"/>
                    <a:pt x="238" y="110"/>
                  </a:cubicBezTo>
                  <a:cubicBezTo>
                    <a:pt x="238" y="110"/>
                    <a:pt x="238" y="110"/>
                    <a:pt x="238" y="109"/>
                  </a:cubicBezTo>
                  <a:cubicBezTo>
                    <a:pt x="238" y="110"/>
                    <a:pt x="239" y="111"/>
                    <a:pt x="239" y="112"/>
                  </a:cubicBezTo>
                  <a:cubicBezTo>
                    <a:pt x="239" y="112"/>
                    <a:pt x="239" y="112"/>
                    <a:pt x="239" y="112"/>
                  </a:cubicBezTo>
                  <a:cubicBezTo>
                    <a:pt x="238" y="113"/>
                    <a:pt x="238" y="113"/>
                    <a:pt x="238" y="113"/>
                  </a:cubicBezTo>
                  <a:cubicBezTo>
                    <a:pt x="238" y="113"/>
                    <a:pt x="238" y="113"/>
                    <a:pt x="238" y="113"/>
                  </a:cubicBezTo>
                  <a:cubicBezTo>
                    <a:pt x="238" y="113"/>
                    <a:pt x="238" y="112"/>
                    <a:pt x="238" y="112"/>
                  </a:cubicBezTo>
                  <a:close/>
                  <a:moveTo>
                    <a:pt x="240" y="112"/>
                  </a:moveTo>
                  <a:cubicBezTo>
                    <a:pt x="240" y="112"/>
                    <a:pt x="240" y="112"/>
                    <a:pt x="240" y="112"/>
                  </a:cubicBezTo>
                  <a:cubicBezTo>
                    <a:pt x="240" y="112"/>
                    <a:pt x="240" y="112"/>
                    <a:pt x="240" y="112"/>
                  </a:cubicBezTo>
                  <a:cubicBezTo>
                    <a:pt x="240" y="112"/>
                    <a:pt x="240" y="112"/>
                    <a:pt x="240" y="112"/>
                  </a:cubicBezTo>
                  <a:cubicBezTo>
                    <a:pt x="240" y="113"/>
                    <a:pt x="240" y="113"/>
                    <a:pt x="239" y="114"/>
                  </a:cubicBezTo>
                  <a:cubicBezTo>
                    <a:pt x="239" y="114"/>
                    <a:pt x="239" y="114"/>
                    <a:pt x="239" y="114"/>
                  </a:cubicBezTo>
                  <a:cubicBezTo>
                    <a:pt x="239" y="114"/>
                    <a:pt x="239" y="114"/>
                    <a:pt x="239" y="113"/>
                  </a:cubicBezTo>
                  <a:cubicBezTo>
                    <a:pt x="239" y="113"/>
                    <a:pt x="240" y="113"/>
                    <a:pt x="240" y="112"/>
                  </a:cubicBezTo>
                  <a:close/>
                  <a:moveTo>
                    <a:pt x="241" y="110"/>
                  </a:moveTo>
                  <a:cubicBezTo>
                    <a:pt x="242" y="110"/>
                    <a:pt x="243" y="108"/>
                    <a:pt x="243" y="107"/>
                  </a:cubicBezTo>
                  <a:cubicBezTo>
                    <a:pt x="243" y="107"/>
                    <a:pt x="243" y="107"/>
                    <a:pt x="243" y="107"/>
                  </a:cubicBezTo>
                  <a:cubicBezTo>
                    <a:pt x="243" y="108"/>
                    <a:pt x="243" y="108"/>
                    <a:pt x="243" y="108"/>
                  </a:cubicBezTo>
                  <a:cubicBezTo>
                    <a:pt x="243" y="109"/>
                    <a:pt x="242" y="110"/>
                    <a:pt x="242" y="110"/>
                  </a:cubicBezTo>
                  <a:cubicBezTo>
                    <a:pt x="242" y="110"/>
                    <a:pt x="242" y="110"/>
                    <a:pt x="241" y="111"/>
                  </a:cubicBezTo>
                  <a:cubicBezTo>
                    <a:pt x="241" y="110"/>
                    <a:pt x="241" y="110"/>
                    <a:pt x="241" y="110"/>
                  </a:cubicBezTo>
                  <a:close/>
                  <a:moveTo>
                    <a:pt x="242" y="110"/>
                  </a:moveTo>
                  <a:cubicBezTo>
                    <a:pt x="243" y="109"/>
                    <a:pt x="243" y="109"/>
                    <a:pt x="243" y="108"/>
                  </a:cubicBezTo>
                  <a:cubicBezTo>
                    <a:pt x="243" y="108"/>
                    <a:pt x="244" y="107"/>
                    <a:pt x="244" y="107"/>
                  </a:cubicBezTo>
                  <a:cubicBezTo>
                    <a:pt x="244" y="107"/>
                    <a:pt x="244" y="106"/>
                    <a:pt x="244" y="106"/>
                  </a:cubicBezTo>
                  <a:cubicBezTo>
                    <a:pt x="244" y="107"/>
                    <a:pt x="244" y="107"/>
                    <a:pt x="244" y="107"/>
                  </a:cubicBezTo>
                  <a:cubicBezTo>
                    <a:pt x="244" y="108"/>
                    <a:pt x="244" y="108"/>
                    <a:pt x="244" y="108"/>
                  </a:cubicBezTo>
                  <a:cubicBezTo>
                    <a:pt x="244" y="108"/>
                    <a:pt x="243" y="109"/>
                    <a:pt x="243" y="109"/>
                  </a:cubicBezTo>
                  <a:cubicBezTo>
                    <a:pt x="243" y="109"/>
                    <a:pt x="243" y="109"/>
                    <a:pt x="243" y="109"/>
                  </a:cubicBezTo>
                  <a:cubicBezTo>
                    <a:pt x="243" y="110"/>
                    <a:pt x="242" y="110"/>
                    <a:pt x="242" y="110"/>
                  </a:cubicBezTo>
                  <a:close/>
                  <a:moveTo>
                    <a:pt x="246" y="107"/>
                  </a:moveTo>
                  <a:cubicBezTo>
                    <a:pt x="246" y="107"/>
                    <a:pt x="246" y="107"/>
                    <a:pt x="247" y="107"/>
                  </a:cubicBezTo>
                  <a:cubicBezTo>
                    <a:pt x="246" y="107"/>
                    <a:pt x="246" y="107"/>
                    <a:pt x="246" y="107"/>
                  </a:cubicBezTo>
                  <a:cubicBezTo>
                    <a:pt x="246" y="107"/>
                    <a:pt x="246" y="107"/>
                    <a:pt x="246" y="107"/>
                  </a:cubicBezTo>
                  <a:close/>
                  <a:moveTo>
                    <a:pt x="247" y="106"/>
                  </a:moveTo>
                  <a:cubicBezTo>
                    <a:pt x="247" y="106"/>
                    <a:pt x="247" y="107"/>
                    <a:pt x="247" y="107"/>
                  </a:cubicBezTo>
                  <a:cubicBezTo>
                    <a:pt x="247" y="107"/>
                    <a:pt x="246" y="107"/>
                    <a:pt x="246" y="107"/>
                  </a:cubicBezTo>
                  <a:cubicBezTo>
                    <a:pt x="246" y="107"/>
                    <a:pt x="247" y="106"/>
                    <a:pt x="247" y="106"/>
                  </a:cubicBezTo>
                  <a:cubicBezTo>
                    <a:pt x="247" y="105"/>
                    <a:pt x="248" y="105"/>
                    <a:pt x="248" y="104"/>
                  </a:cubicBezTo>
                  <a:cubicBezTo>
                    <a:pt x="249" y="103"/>
                    <a:pt x="250" y="103"/>
                    <a:pt x="251" y="102"/>
                  </a:cubicBezTo>
                  <a:cubicBezTo>
                    <a:pt x="251" y="101"/>
                    <a:pt x="251" y="101"/>
                    <a:pt x="251" y="101"/>
                  </a:cubicBezTo>
                  <a:cubicBezTo>
                    <a:pt x="251" y="101"/>
                    <a:pt x="251" y="101"/>
                    <a:pt x="251" y="101"/>
                  </a:cubicBezTo>
                  <a:cubicBezTo>
                    <a:pt x="251" y="102"/>
                    <a:pt x="250" y="102"/>
                    <a:pt x="250" y="103"/>
                  </a:cubicBezTo>
                  <a:cubicBezTo>
                    <a:pt x="249" y="104"/>
                    <a:pt x="248" y="105"/>
                    <a:pt x="247" y="106"/>
                  </a:cubicBezTo>
                  <a:close/>
                  <a:moveTo>
                    <a:pt x="252" y="108"/>
                  </a:moveTo>
                  <a:cubicBezTo>
                    <a:pt x="252" y="108"/>
                    <a:pt x="252" y="108"/>
                    <a:pt x="252" y="108"/>
                  </a:cubicBezTo>
                  <a:cubicBezTo>
                    <a:pt x="252" y="108"/>
                    <a:pt x="252" y="108"/>
                    <a:pt x="252" y="108"/>
                  </a:cubicBezTo>
                  <a:cubicBezTo>
                    <a:pt x="252" y="108"/>
                    <a:pt x="252" y="108"/>
                    <a:pt x="252" y="108"/>
                  </a:cubicBezTo>
                  <a:close/>
                  <a:moveTo>
                    <a:pt x="252" y="109"/>
                  </a:moveTo>
                  <a:cubicBezTo>
                    <a:pt x="252" y="109"/>
                    <a:pt x="252" y="109"/>
                    <a:pt x="251" y="109"/>
                  </a:cubicBezTo>
                  <a:cubicBezTo>
                    <a:pt x="251" y="109"/>
                    <a:pt x="251" y="109"/>
                    <a:pt x="251" y="109"/>
                  </a:cubicBezTo>
                  <a:cubicBezTo>
                    <a:pt x="252" y="109"/>
                    <a:pt x="252" y="109"/>
                    <a:pt x="252" y="109"/>
                  </a:cubicBezTo>
                  <a:close/>
                  <a:moveTo>
                    <a:pt x="252" y="107"/>
                  </a:moveTo>
                  <a:cubicBezTo>
                    <a:pt x="252" y="107"/>
                    <a:pt x="252" y="107"/>
                    <a:pt x="252" y="107"/>
                  </a:cubicBezTo>
                  <a:cubicBezTo>
                    <a:pt x="252" y="107"/>
                    <a:pt x="253" y="106"/>
                    <a:pt x="253" y="106"/>
                  </a:cubicBezTo>
                  <a:cubicBezTo>
                    <a:pt x="253" y="106"/>
                    <a:pt x="253" y="106"/>
                    <a:pt x="253" y="106"/>
                  </a:cubicBezTo>
                  <a:cubicBezTo>
                    <a:pt x="253" y="106"/>
                    <a:pt x="253" y="106"/>
                    <a:pt x="253" y="106"/>
                  </a:cubicBezTo>
                  <a:cubicBezTo>
                    <a:pt x="253" y="107"/>
                    <a:pt x="252" y="107"/>
                    <a:pt x="252" y="107"/>
                  </a:cubicBezTo>
                  <a:close/>
                  <a:moveTo>
                    <a:pt x="258" y="95"/>
                  </a:moveTo>
                  <a:cubicBezTo>
                    <a:pt x="259" y="95"/>
                    <a:pt x="259" y="94"/>
                    <a:pt x="260" y="93"/>
                  </a:cubicBezTo>
                  <a:cubicBezTo>
                    <a:pt x="261" y="93"/>
                    <a:pt x="261" y="92"/>
                    <a:pt x="261" y="92"/>
                  </a:cubicBezTo>
                  <a:cubicBezTo>
                    <a:pt x="261" y="93"/>
                    <a:pt x="261" y="93"/>
                    <a:pt x="261" y="93"/>
                  </a:cubicBezTo>
                  <a:cubicBezTo>
                    <a:pt x="261" y="94"/>
                    <a:pt x="260" y="94"/>
                    <a:pt x="260" y="94"/>
                  </a:cubicBezTo>
                  <a:cubicBezTo>
                    <a:pt x="259" y="94"/>
                    <a:pt x="258" y="95"/>
                    <a:pt x="258" y="96"/>
                  </a:cubicBezTo>
                  <a:cubicBezTo>
                    <a:pt x="258" y="96"/>
                    <a:pt x="258" y="95"/>
                    <a:pt x="258" y="95"/>
                  </a:cubicBezTo>
                  <a:close/>
                  <a:moveTo>
                    <a:pt x="263" y="91"/>
                  </a:moveTo>
                  <a:cubicBezTo>
                    <a:pt x="263" y="91"/>
                    <a:pt x="263" y="91"/>
                    <a:pt x="263" y="91"/>
                  </a:cubicBezTo>
                  <a:cubicBezTo>
                    <a:pt x="263" y="91"/>
                    <a:pt x="263" y="91"/>
                    <a:pt x="263" y="91"/>
                  </a:cubicBezTo>
                  <a:cubicBezTo>
                    <a:pt x="263" y="92"/>
                    <a:pt x="263" y="92"/>
                    <a:pt x="263" y="92"/>
                  </a:cubicBezTo>
                  <a:cubicBezTo>
                    <a:pt x="263" y="92"/>
                    <a:pt x="263" y="92"/>
                    <a:pt x="262" y="92"/>
                  </a:cubicBezTo>
                  <a:cubicBezTo>
                    <a:pt x="263" y="92"/>
                    <a:pt x="263" y="91"/>
                    <a:pt x="263" y="91"/>
                  </a:cubicBezTo>
                  <a:close/>
                  <a:moveTo>
                    <a:pt x="268" y="86"/>
                  </a:moveTo>
                  <a:cubicBezTo>
                    <a:pt x="268" y="86"/>
                    <a:pt x="268" y="87"/>
                    <a:pt x="268" y="87"/>
                  </a:cubicBezTo>
                  <a:cubicBezTo>
                    <a:pt x="268" y="88"/>
                    <a:pt x="268" y="88"/>
                    <a:pt x="268" y="89"/>
                  </a:cubicBezTo>
                  <a:cubicBezTo>
                    <a:pt x="268" y="89"/>
                    <a:pt x="268" y="89"/>
                    <a:pt x="268" y="89"/>
                  </a:cubicBezTo>
                  <a:cubicBezTo>
                    <a:pt x="267" y="89"/>
                    <a:pt x="267" y="89"/>
                    <a:pt x="267" y="89"/>
                  </a:cubicBezTo>
                  <a:cubicBezTo>
                    <a:pt x="268" y="88"/>
                    <a:pt x="268" y="87"/>
                    <a:pt x="268" y="86"/>
                  </a:cubicBezTo>
                  <a:close/>
                  <a:moveTo>
                    <a:pt x="267" y="90"/>
                  </a:moveTo>
                  <a:cubicBezTo>
                    <a:pt x="267" y="90"/>
                    <a:pt x="267" y="90"/>
                    <a:pt x="267" y="90"/>
                  </a:cubicBezTo>
                  <a:cubicBezTo>
                    <a:pt x="267" y="90"/>
                    <a:pt x="267" y="90"/>
                    <a:pt x="267" y="90"/>
                  </a:cubicBezTo>
                  <a:cubicBezTo>
                    <a:pt x="268" y="90"/>
                    <a:pt x="268" y="90"/>
                    <a:pt x="268" y="90"/>
                  </a:cubicBezTo>
                  <a:cubicBezTo>
                    <a:pt x="268" y="89"/>
                    <a:pt x="268" y="89"/>
                    <a:pt x="268" y="89"/>
                  </a:cubicBezTo>
                  <a:cubicBezTo>
                    <a:pt x="268" y="90"/>
                    <a:pt x="268" y="90"/>
                    <a:pt x="268" y="90"/>
                  </a:cubicBezTo>
                  <a:cubicBezTo>
                    <a:pt x="268" y="90"/>
                    <a:pt x="267" y="91"/>
                    <a:pt x="267" y="91"/>
                  </a:cubicBezTo>
                  <a:cubicBezTo>
                    <a:pt x="267" y="91"/>
                    <a:pt x="268" y="90"/>
                    <a:pt x="268" y="90"/>
                  </a:cubicBezTo>
                  <a:cubicBezTo>
                    <a:pt x="268" y="90"/>
                    <a:pt x="268" y="90"/>
                    <a:pt x="268" y="91"/>
                  </a:cubicBezTo>
                  <a:cubicBezTo>
                    <a:pt x="267" y="91"/>
                    <a:pt x="267" y="92"/>
                    <a:pt x="266" y="92"/>
                  </a:cubicBezTo>
                  <a:cubicBezTo>
                    <a:pt x="266" y="92"/>
                    <a:pt x="266" y="92"/>
                    <a:pt x="266" y="92"/>
                  </a:cubicBezTo>
                  <a:cubicBezTo>
                    <a:pt x="267" y="92"/>
                    <a:pt x="267" y="91"/>
                    <a:pt x="267" y="90"/>
                  </a:cubicBezTo>
                  <a:close/>
                  <a:moveTo>
                    <a:pt x="271" y="86"/>
                  </a:moveTo>
                  <a:cubicBezTo>
                    <a:pt x="271" y="86"/>
                    <a:pt x="271" y="85"/>
                    <a:pt x="271" y="85"/>
                  </a:cubicBezTo>
                  <a:cubicBezTo>
                    <a:pt x="271" y="85"/>
                    <a:pt x="271" y="85"/>
                    <a:pt x="271" y="86"/>
                  </a:cubicBezTo>
                  <a:cubicBezTo>
                    <a:pt x="271" y="86"/>
                    <a:pt x="271" y="86"/>
                    <a:pt x="271" y="86"/>
                  </a:cubicBezTo>
                  <a:cubicBezTo>
                    <a:pt x="271" y="86"/>
                    <a:pt x="271" y="86"/>
                    <a:pt x="271" y="86"/>
                  </a:cubicBezTo>
                  <a:close/>
                  <a:moveTo>
                    <a:pt x="272" y="84"/>
                  </a:moveTo>
                  <a:cubicBezTo>
                    <a:pt x="272" y="84"/>
                    <a:pt x="272" y="84"/>
                    <a:pt x="272" y="84"/>
                  </a:cubicBezTo>
                  <a:cubicBezTo>
                    <a:pt x="272" y="84"/>
                    <a:pt x="272" y="84"/>
                    <a:pt x="272" y="84"/>
                  </a:cubicBezTo>
                  <a:cubicBezTo>
                    <a:pt x="272" y="85"/>
                    <a:pt x="272" y="85"/>
                    <a:pt x="272" y="85"/>
                  </a:cubicBezTo>
                  <a:cubicBezTo>
                    <a:pt x="272" y="85"/>
                    <a:pt x="272" y="85"/>
                    <a:pt x="272" y="84"/>
                  </a:cubicBezTo>
                  <a:close/>
                  <a:moveTo>
                    <a:pt x="278" y="75"/>
                  </a:moveTo>
                  <a:cubicBezTo>
                    <a:pt x="278" y="74"/>
                    <a:pt x="278" y="74"/>
                    <a:pt x="278" y="73"/>
                  </a:cubicBezTo>
                  <a:cubicBezTo>
                    <a:pt x="278" y="72"/>
                    <a:pt x="279" y="72"/>
                    <a:pt x="279" y="71"/>
                  </a:cubicBezTo>
                  <a:cubicBezTo>
                    <a:pt x="280" y="71"/>
                    <a:pt x="280" y="70"/>
                    <a:pt x="280" y="69"/>
                  </a:cubicBezTo>
                  <a:cubicBezTo>
                    <a:pt x="280" y="70"/>
                    <a:pt x="280" y="71"/>
                    <a:pt x="280" y="72"/>
                  </a:cubicBezTo>
                  <a:cubicBezTo>
                    <a:pt x="279" y="74"/>
                    <a:pt x="278" y="76"/>
                    <a:pt x="277" y="78"/>
                  </a:cubicBezTo>
                  <a:cubicBezTo>
                    <a:pt x="277" y="77"/>
                    <a:pt x="277" y="76"/>
                    <a:pt x="278" y="75"/>
                  </a:cubicBezTo>
                  <a:close/>
                  <a:moveTo>
                    <a:pt x="284" y="62"/>
                  </a:moveTo>
                  <a:cubicBezTo>
                    <a:pt x="284" y="61"/>
                    <a:pt x="284" y="59"/>
                    <a:pt x="284" y="58"/>
                  </a:cubicBezTo>
                  <a:cubicBezTo>
                    <a:pt x="284" y="57"/>
                    <a:pt x="285" y="56"/>
                    <a:pt x="285" y="55"/>
                  </a:cubicBezTo>
                  <a:cubicBezTo>
                    <a:pt x="285" y="54"/>
                    <a:pt x="285" y="53"/>
                    <a:pt x="285" y="52"/>
                  </a:cubicBezTo>
                  <a:cubicBezTo>
                    <a:pt x="285" y="54"/>
                    <a:pt x="285" y="56"/>
                    <a:pt x="285" y="59"/>
                  </a:cubicBezTo>
                  <a:cubicBezTo>
                    <a:pt x="285" y="59"/>
                    <a:pt x="285" y="60"/>
                    <a:pt x="284" y="61"/>
                  </a:cubicBezTo>
                  <a:cubicBezTo>
                    <a:pt x="284" y="61"/>
                    <a:pt x="284" y="61"/>
                    <a:pt x="284" y="62"/>
                  </a:cubicBezTo>
                  <a:cubicBezTo>
                    <a:pt x="284" y="63"/>
                    <a:pt x="284" y="63"/>
                    <a:pt x="283" y="64"/>
                  </a:cubicBezTo>
                  <a:cubicBezTo>
                    <a:pt x="283" y="64"/>
                    <a:pt x="283" y="65"/>
                    <a:pt x="283" y="65"/>
                  </a:cubicBezTo>
                  <a:cubicBezTo>
                    <a:pt x="283" y="64"/>
                    <a:pt x="283" y="63"/>
                    <a:pt x="284" y="62"/>
                  </a:cubicBezTo>
                  <a:close/>
                  <a:moveTo>
                    <a:pt x="244" y="8"/>
                  </a:moveTo>
                  <a:cubicBezTo>
                    <a:pt x="244" y="8"/>
                    <a:pt x="245" y="8"/>
                    <a:pt x="245" y="8"/>
                  </a:cubicBezTo>
                  <a:cubicBezTo>
                    <a:pt x="245" y="8"/>
                    <a:pt x="246" y="8"/>
                    <a:pt x="246" y="9"/>
                  </a:cubicBezTo>
                  <a:cubicBezTo>
                    <a:pt x="245" y="8"/>
                    <a:pt x="244" y="8"/>
                    <a:pt x="243" y="8"/>
                  </a:cubicBezTo>
                  <a:cubicBezTo>
                    <a:pt x="244" y="8"/>
                    <a:pt x="244" y="8"/>
                    <a:pt x="244" y="8"/>
                  </a:cubicBezTo>
                  <a:close/>
                  <a:moveTo>
                    <a:pt x="234" y="113"/>
                  </a:moveTo>
                  <a:cubicBezTo>
                    <a:pt x="234" y="113"/>
                    <a:pt x="234" y="112"/>
                    <a:pt x="234" y="112"/>
                  </a:cubicBezTo>
                  <a:cubicBezTo>
                    <a:pt x="234" y="112"/>
                    <a:pt x="234" y="112"/>
                    <a:pt x="234" y="112"/>
                  </a:cubicBezTo>
                  <a:cubicBezTo>
                    <a:pt x="234" y="113"/>
                    <a:pt x="234" y="114"/>
                    <a:pt x="234" y="114"/>
                  </a:cubicBezTo>
                  <a:cubicBezTo>
                    <a:pt x="234" y="114"/>
                    <a:pt x="234" y="114"/>
                    <a:pt x="233" y="114"/>
                  </a:cubicBezTo>
                  <a:cubicBezTo>
                    <a:pt x="233" y="114"/>
                    <a:pt x="234" y="113"/>
                    <a:pt x="234" y="113"/>
                  </a:cubicBezTo>
                  <a:close/>
                  <a:moveTo>
                    <a:pt x="235" y="115"/>
                  </a:moveTo>
                  <a:cubicBezTo>
                    <a:pt x="236" y="115"/>
                    <a:pt x="236" y="115"/>
                    <a:pt x="236" y="115"/>
                  </a:cubicBezTo>
                  <a:cubicBezTo>
                    <a:pt x="236" y="115"/>
                    <a:pt x="236" y="115"/>
                    <a:pt x="236" y="115"/>
                  </a:cubicBezTo>
                  <a:cubicBezTo>
                    <a:pt x="236" y="115"/>
                    <a:pt x="236" y="115"/>
                    <a:pt x="236" y="115"/>
                  </a:cubicBezTo>
                  <a:cubicBezTo>
                    <a:pt x="236" y="116"/>
                    <a:pt x="236" y="116"/>
                    <a:pt x="236" y="117"/>
                  </a:cubicBezTo>
                  <a:cubicBezTo>
                    <a:pt x="236" y="116"/>
                    <a:pt x="235" y="116"/>
                    <a:pt x="235" y="116"/>
                  </a:cubicBezTo>
                  <a:cubicBezTo>
                    <a:pt x="235" y="116"/>
                    <a:pt x="235" y="115"/>
                    <a:pt x="235" y="115"/>
                  </a:cubicBezTo>
                  <a:close/>
                  <a:moveTo>
                    <a:pt x="236" y="117"/>
                  </a:moveTo>
                  <a:cubicBezTo>
                    <a:pt x="237" y="117"/>
                    <a:pt x="237" y="116"/>
                    <a:pt x="237" y="116"/>
                  </a:cubicBezTo>
                  <a:cubicBezTo>
                    <a:pt x="237" y="115"/>
                    <a:pt x="237" y="115"/>
                    <a:pt x="237" y="114"/>
                  </a:cubicBezTo>
                  <a:cubicBezTo>
                    <a:pt x="237" y="114"/>
                    <a:pt x="237" y="114"/>
                    <a:pt x="237" y="114"/>
                  </a:cubicBezTo>
                  <a:cubicBezTo>
                    <a:pt x="238" y="114"/>
                    <a:pt x="238" y="114"/>
                    <a:pt x="238" y="115"/>
                  </a:cubicBezTo>
                  <a:cubicBezTo>
                    <a:pt x="238" y="115"/>
                    <a:pt x="238" y="115"/>
                    <a:pt x="238" y="115"/>
                  </a:cubicBezTo>
                  <a:cubicBezTo>
                    <a:pt x="237" y="116"/>
                    <a:pt x="237" y="116"/>
                    <a:pt x="237" y="117"/>
                  </a:cubicBezTo>
                  <a:cubicBezTo>
                    <a:pt x="237" y="117"/>
                    <a:pt x="237" y="117"/>
                    <a:pt x="237" y="118"/>
                  </a:cubicBezTo>
                  <a:cubicBezTo>
                    <a:pt x="237" y="117"/>
                    <a:pt x="236" y="117"/>
                    <a:pt x="236" y="117"/>
                  </a:cubicBezTo>
                  <a:close/>
                  <a:moveTo>
                    <a:pt x="237" y="117"/>
                  </a:moveTo>
                  <a:cubicBezTo>
                    <a:pt x="237" y="117"/>
                    <a:pt x="238" y="116"/>
                    <a:pt x="238" y="116"/>
                  </a:cubicBezTo>
                  <a:cubicBezTo>
                    <a:pt x="238" y="116"/>
                    <a:pt x="238" y="117"/>
                    <a:pt x="238" y="117"/>
                  </a:cubicBezTo>
                  <a:cubicBezTo>
                    <a:pt x="238" y="118"/>
                    <a:pt x="238" y="119"/>
                    <a:pt x="238" y="119"/>
                  </a:cubicBezTo>
                  <a:cubicBezTo>
                    <a:pt x="238" y="119"/>
                    <a:pt x="237" y="118"/>
                    <a:pt x="237" y="118"/>
                  </a:cubicBezTo>
                  <a:cubicBezTo>
                    <a:pt x="237" y="118"/>
                    <a:pt x="237" y="118"/>
                    <a:pt x="237" y="117"/>
                  </a:cubicBezTo>
                  <a:close/>
                  <a:moveTo>
                    <a:pt x="241" y="112"/>
                  </a:moveTo>
                  <a:cubicBezTo>
                    <a:pt x="241" y="112"/>
                    <a:pt x="241" y="112"/>
                    <a:pt x="241" y="112"/>
                  </a:cubicBezTo>
                  <a:cubicBezTo>
                    <a:pt x="241" y="112"/>
                    <a:pt x="241" y="112"/>
                    <a:pt x="241" y="111"/>
                  </a:cubicBezTo>
                  <a:cubicBezTo>
                    <a:pt x="241" y="111"/>
                    <a:pt x="241" y="111"/>
                    <a:pt x="241" y="111"/>
                  </a:cubicBezTo>
                  <a:cubicBezTo>
                    <a:pt x="241" y="111"/>
                    <a:pt x="241" y="111"/>
                    <a:pt x="241" y="111"/>
                  </a:cubicBezTo>
                  <a:cubicBezTo>
                    <a:pt x="241" y="111"/>
                    <a:pt x="241" y="112"/>
                    <a:pt x="241" y="112"/>
                  </a:cubicBezTo>
                  <a:close/>
                  <a:moveTo>
                    <a:pt x="243" y="109"/>
                  </a:moveTo>
                  <a:cubicBezTo>
                    <a:pt x="243" y="109"/>
                    <a:pt x="243" y="109"/>
                    <a:pt x="244" y="109"/>
                  </a:cubicBezTo>
                  <a:cubicBezTo>
                    <a:pt x="244" y="109"/>
                    <a:pt x="244" y="109"/>
                    <a:pt x="244" y="109"/>
                  </a:cubicBezTo>
                  <a:cubicBezTo>
                    <a:pt x="244" y="109"/>
                    <a:pt x="244" y="109"/>
                    <a:pt x="244" y="109"/>
                  </a:cubicBezTo>
                  <a:cubicBezTo>
                    <a:pt x="243" y="109"/>
                    <a:pt x="243" y="109"/>
                    <a:pt x="243" y="109"/>
                  </a:cubicBezTo>
                  <a:close/>
                  <a:moveTo>
                    <a:pt x="245" y="110"/>
                  </a:moveTo>
                  <a:cubicBezTo>
                    <a:pt x="244" y="111"/>
                    <a:pt x="244" y="111"/>
                    <a:pt x="243" y="111"/>
                  </a:cubicBezTo>
                  <a:cubicBezTo>
                    <a:pt x="243" y="111"/>
                    <a:pt x="243" y="111"/>
                    <a:pt x="243" y="111"/>
                  </a:cubicBezTo>
                  <a:cubicBezTo>
                    <a:pt x="243" y="111"/>
                    <a:pt x="244" y="110"/>
                    <a:pt x="244" y="110"/>
                  </a:cubicBezTo>
                  <a:cubicBezTo>
                    <a:pt x="244" y="109"/>
                    <a:pt x="244" y="109"/>
                    <a:pt x="244" y="109"/>
                  </a:cubicBezTo>
                  <a:cubicBezTo>
                    <a:pt x="245" y="109"/>
                    <a:pt x="245" y="109"/>
                    <a:pt x="245" y="109"/>
                  </a:cubicBezTo>
                  <a:cubicBezTo>
                    <a:pt x="245" y="109"/>
                    <a:pt x="245" y="110"/>
                    <a:pt x="245" y="110"/>
                  </a:cubicBezTo>
                  <a:close/>
                  <a:moveTo>
                    <a:pt x="249" y="106"/>
                  </a:moveTo>
                  <a:cubicBezTo>
                    <a:pt x="249" y="106"/>
                    <a:pt x="248" y="106"/>
                    <a:pt x="248" y="106"/>
                  </a:cubicBezTo>
                  <a:cubicBezTo>
                    <a:pt x="249" y="106"/>
                    <a:pt x="250" y="105"/>
                    <a:pt x="251" y="104"/>
                  </a:cubicBezTo>
                  <a:cubicBezTo>
                    <a:pt x="250" y="105"/>
                    <a:pt x="250" y="105"/>
                    <a:pt x="250" y="106"/>
                  </a:cubicBezTo>
                  <a:cubicBezTo>
                    <a:pt x="250" y="106"/>
                    <a:pt x="249" y="106"/>
                    <a:pt x="249" y="106"/>
                  </a:cubicBezTo>
                  <a:cubicBezTo>
                    <a:pt x="249" y="106"/>
                    <a:pt x="249" y="106"/>
                    <a:pt x="249" y="106"/>
                  </a:cubicBezTo>
                  <a:close/>
                  <a:moveTo>
                    <a:pt x="249" y="106"/>
                  </a:moveTo>
                  <a:cubicBezTo>
                    <a:pt x="249" y="106"/>
                    <a:pt x="250" y="106"/>
                    <a:pt x="250" y="106"/>
                  </a:cubicBezTo>
                  <a:cubicBezTo>
                    <a:pt x="250" y="105"/>
                    <a:pt x="250" y="105"/>
                    <a:pt x="251" y="104"/>
                  </a:cubicBezTo>
                  <a:cubicBezTo>
                    <a:pt x="251" y="104"/>
                    <a:pt x="251" y="104"/>
                    <a:pt x="251" y="103"/>
                  </a:cubicBezTo>
                  <a:cubicBezTo>
                    <a:pt x="251" y="102"/>
                    <a:pt x="252" y="102"/>
                    <a:pt x="253" y="101"/>
                  </a:cubicBezTo>
                  <a:cubicBezTo>
                    <a:pt x="253" y="101"/>
                    <a:pt x="253" y="101"/>
                    <a:pt x="253" y="101"/>
                  </a:cubicBezTo>
                  <a:cubicBezTo>
                    <a:pt x="252" y="101"/>
                    <a:pt x="252" y="102"/>
                    <a:pt x="251" y="103"/>
                  </a:cubicBezTo>
                  <a:cubicBezTo>
                    <a:pt x="251" y="104"/>
                    <a:pt x="250" y="105"/>
                    <a:pt x="250" y="106"/>
                  </a:cubicBezTo>
                  <a:cubicBezTo>
                    <a:pt x="249" y="106"/>
                    <a:pt x="249" y="106"/>
                    <a:pt x="249" y="106"/>
                  </a:cubicBezTo>
                  <a:close/>
                  <a:moveTo>
                    <a:pt x="251" y="106"/>
                  </a:moveTo>
                  <a:cubicBezTo>
                    <a:pt x="251" y="106"/>
                    <a:pt x="251" y="106"/>
                    <a:pt x="251" y="106"/>
                  </a:cubicBezTo>
                  <a:cubicBezTo>
                    <a:pt x="251" y="105"/>
                    <a:pt x="251" y="105"/>
                    <a:pt x="252" y="104"/>
                  </a:cubicBezTo>
                  <a:cubicBezTo>
                    <a:pt x="252" y="103"/>
                    <a:pt x="253" y="102"/>
                    <a:pt x="253" y="101"/>
                  </a:cubicBezTo>
                  <a:cubicBezTo>
                    <a:pt x="253" y="102"/>
                    <a:pt x="253" y="102"/>
                    <a:pt x="253" y="102"/>
                  </a:cubicBezTo>
                  <a:cubicBezTo>
                    <a:pt x="253" y="103"/>
                    <a:pt x="253" y="104"/>
                    <a:pt x="252" y="105"/>
                  </a:cubicBezTo>
                  <a:cubicBezTo>
                    <a:pt x="252" y="106"/>
                    <a:pt x="251" y="106"/>
                    <a:pt x="251" y="106"/>
                  </a:cubicBezTo>
                  <a:close/>
                  <a:moveTo>
                    <a:pt x="250" y="111"/>
                  </a:moveTo>
                  <a:cubicBezTo>
                    <a:pt x="250" y="111"/>
                    <a:pt x="250" y="110"/>
                    <a:pt x="250" y="110"/>
                  </a:cubicBezTo>
                  <a:cubicBezTo>
                    <a:pt x="250" y="110"/>
                    <a:pt x="250" y="111"/>
                    <a:pt x="250" y="111"/>
                  </a:cubicBezTo>
                  <a:cubicBezTo>
                    <a:pt x="250" y="111"/>
                    <a:pt x="250" y="111"/>
                    <a:pt x="250" y="111"/>
                  </a:cubicBezTo>
                  <a:close/>
                  <a:moveTo>
                    <a:pt x="251" y="110"/>
                  </a:moveTo>
                  <a:cubicBezTo>
                    <a:pt x="251" y="110"/>
                    <a:pt x="251" y="110"/>
                    <a:pt x="251" y="110"/>
                  </a:cubicBezTo>
                  <a:cubicBezTo>
                    <a:pt x="251" y="110"/>
                    <a:pt x="251" y="110"/>
                    <a:pt x="251" y="110"/>
                  </a:cubicBezTo>
                  <a:cubicBezTo>
                    <a:pt x="251" y="109"/>
                    <a:pt x="251" y="109"/>
                    <a:pt x="251" y="109"/>
                  </a:cubicBezTo>
                  <a:cubicBezTo>
                    <a:pt x="251" y="109"/>
                    <a:pt x="252" y="109"/>
                    <a:pt x="252" y="109"/>
                  </a:cubicBezTo>
                  <a:cubicBezTo>
                    <a:pt x="252" y="109"/>
                    <a:pt x="251" y="109"/>
                    <a:pt x="251" y="110"/>
                  </a:cubicBezTo>
                  <a:close/>
                  <a:moveTo>
                    <a:pt x="256" y="103"/>
                  </a:moveTo>
                  <a:cubicBezTo>
                    <a:pt x="255" y="103"/>
                    <a:pt x="255" y="103"/>
                    <a:pt x="255" y="104"/>
                  </a:cubicBezTo>
                  <a:cubicBezTo>
                    <a:pt x="255" y="104"/>
                    <a:pt x="255" y="104"/>
                    <a:pt x="255" y="104"/>
                  </a:cubicBezTo>
                  <a:cubicBezTo>
                    <a:pt x="255" y="102"/>
                    <a:pt x="256" y="100"/>
                    <a:pt x="257" y="98"/>
                  </a:cubicBezTo>
                  <a:cubicBezTo>
                    <a:pt x="257" y="98"/>
                    <a:pt x="257" y="97"/>
                    <a:pt x="257" y="96"/>
                  </a:cubicBezTo>
                  <a:cubicBezTo>
                    <a:pt x="258" y="96"/>
                    <a:pt x="259" y="95"/>
                    <a:pt x="260" y="94"/>
                  </a:cubicBezTo>
                  <a:cubicBezTo>
                    <a:pt x="260" y="94"/>
                    <a:pt x="260" y="94"/>
                    <a:pt x="261" y="94"/>
                  </a:cubicBezTo>
                  <a:cubicBezTo>
                    <a:pt x="260" y="95"/>
                    <a:pt x="260" y="95"/>
                    <a:pt x="260" y="95"/>
                  </a:cubicBezTo>
                  <a:cubicBezTo>
                    <a:pt x="260" y="96"/>
                    <a:pt x="259" y="96"/>
                    <a:pt x="259" y="96"/>
                  </a:cubicBezTo>
                  <a:cubicBezTo>
                    <a:pt x="258" y="97"/>
                    <a:pt x="257" y="97"/>
                    <a:pt x="257" y="97"/>
                  </a:cubicBezTo>
                  <a:cubicBezTo>
                    <a:pt x="257" y="97"/>
                    <a:pt x="258" y="97"/>
                    <a:pt x="259" y="96"/>
                  </a:cubicBezTo>
                  <a:cubicBezTo>
                    <a:pt x="259" y="96"/>
                    <a:pt x="260" y="96"/>
                    <a:pt x="260" y="96"/>
                  </a:cubicBezTo>
                  <a:cubicBezTo>
                    <a:pt x="260" y="96"/>
                    <a:pt x="260" y="96"/>
                    <a:pt x="260" y="96"/>
                  </a:cubicBezTo>
                  <a:cubicBezTo>
                    <a:pt x="259" y="97"/>
                    <a:pt x="259" y="98"/>
                    <a:pt x="259" y="99"/>
                  </a:cubicBezTo>
                  <a:cubicBezTo>
                    <a:pt x="258" y="99"/>
                    <a:pt x="258" y="100"/>
                    <a:pt x="258" y="100"/>
                  </a:cubicBezTo>
                  <a:cubicBezTo>
                    <a:pt x="257" y="101"/>
                    <a:pt x="257" y="102"/>
                    <a:pt x="256" y="103"/>
                  </a:cubicBezTo>
                  <a:close/>
                  <a:moveTo>
                    <a:pt x="260" y="97"/>
                  </a:moveTo>
                  <a:cubicBezTo>
                    <a:pt x="261" y="96"/>
                    <a:pt x="261" y="96"/>
                    <a:pt x="261" y="96"/>
                  </a:cubicBezTo>
                  <a:cubicBezTo>
                    <a:pt x="261" y="95"/>
                    <a:pt x="261" y="95"/>
                    <a:pt x="262" y="94"/>
                  </a:cubicBezTo>
                  <a:cubicBezTo>
                    <a:pt x="262" y="94"/>
                    <a:pt x="262" y="94"/>
                    <a:pt x="262" y="94"/>
                  </a:cubicBezTo>
                  <a:cubicBezTo>
                    <a:pt x="261" y="95"/>
                    <a:pt x="261" y="96"/>
                    <a:pt x="260" y="97"/>
                  </a:cubicBezTo>
                  <a:close/>
                  <a:moveTo>
                    <a:pt x="265" y="90"/>
                  </a:moveTo>
                  <a:cubicBezTo>
                    <a:pt x="265" y="91"/>
                    <a:pt x="265" y="91"/>
                    <a:pt x="265" y="91"/>
                  </a:cubicBezTo>
                  <a:cubicBezTo>
                    <a:pt x="265" y="90"/>
                    <a:pt x="265" y="90"/>
                    <a:pt x="265" y="90"/>
                  </a:cubicBezTo>
                  <a:cubicBezTo>
                    <a:pt x="265" y="89"/>
                    <a:pt x="265" y="89"/>
                    <a:pt x="266" y="89"/>
                  </a:cubicBezTo>
                  <a:cubicBezTo>
                    <a:pt x="266" y="89"/>
                    <a:pt x="266" y="89"/>
                    <a:pt x="266" y="88"/>
                  </a:cubicBezTo>
                  <a:cubicBezTo>
                    <a:pt x="266" y="89"/>
                    <a:pt x="266" y="89"/>
                    <a:pt x="266" y="89"/>
                  </a:cubicBezTo>
                  <a:cubicBezTo>
                    <a:pt x="266" y="89"/>
                    <a:pt x="266" y="90"/>
                    <a:pt x="265" y="90"/>
                  </a:cubicBezTo>
                  <a:cubicBezTo>
                    <a:pt x="265" y="90"/>
                    <a:pt x="265" y="90"/>
                    <a:pt x="265" y="90"/>
                  </a:cubicBezTo>
                  <a:cubicBezTo>
                    <a:pt x="265" y="90"/>
                    <a:pt x="265" y="90"/>
                    <a:pt x="265" y="90"/>
                  </a:cubicBezTo>
                  <a:close/>
                  <a:moveTo>
                    <a:pt x="267" y="92"/>
                  </a:moveTo>
                  <a:cubicBezTo>
                    <a:pt x="266" y="93"/>
                    <a:pt x="266" y="94"/>
                    <a:pt x="265" y="94"/>
                  </a:cubicBezTo>
                  <a:cubicBezTo>
                    <a:pt x="266" y="93"/>
                    <a:pt x="266" y="93"/>
                    <a:pt x="266" y="93"/>
                  </a:cubicBezTo>
                  <a:cubicBezTo>
                    <a:pt x="266" y="93"/>
                    <a:pt x="266" y="93"/>
                    <a:pt x="266" y="92"/>
                  </a:cubicBezTo>
                  <a:cubicBezTo>
                    <a:pt x="266" y="92"/>
                    <a:pt x="266" y="92"/>
                    <a:pt x="266" y="92"/>
                  </a:cubicBezTo>
                  <a:cubicBezTo>
                    <a:pt x="267" y="92"/>
                    <a:pt x="267" y="91"/>
                    <a:pt x="268" y="91"/>
                  </a:cubicBezTo>
                  <a:cubicBezTo>
                    <a:pt x="268" y="91"/>
                    <a:pt x="268" y="91"/>
                    <a:pt x="268" y="92"/>
                  </a:cubicBezTo>
                  <a:cubicBezTo>
                    <a:pt x="267" y="92"/>
                    <a:pt x="267" y="92"/>
                    <a:pt x="267" y="92"/>
                  </a:cubicBezTo>
                  <a:close/>
                  <a:moveTo>
                    <a:pt x="268" y="91"/>
                  </a:moveTo>
                  <a:cubicBezTo>
                    <a:pt x="269" y="91"/>
                    <a:pt x="269" y="90"/>
                    <a:pt x="269" y="90"/>
                  </a:cubicBezTo>
                  <a:cubicBezTo>
                    <a:pt x="269" y="90"/>
                    <a:pt x="269" y="89"/>
                    <a:pt x="270" y="89"/>
                  </a:cubicBezTo>
                  <a:cubicBezTo>
                    <a:pt x="269" y="90"/>
                    <a:pt x="269" y="90"/>
                    <a:pt x="268" y="91"/>
                  </a:cubicBezTo>
                  <a:close/>
                  <a:moveTo>
                    <a:pt x="271" y="87"/>
                  </a:moveTo>
                  <a:cubicBezTo>
                    <a:pt x="271" y="87"/>
                    <a:pt x="271" y="87"/>
                    <a:pt x="271" y="87"/>
                  </a:cubicBezTo>
                  <a:cubicBezTo>
                    <a:pt x="271" y="87"/>
                    <a:pt x="271" y="87"/>
                    <a:pt x="271" y="87"/>
                  </a:cubicBezTo>
                  <a:cubicBezTo>
                    <a:pt x="271" y="87"/>
                    <a:pt x="271" y="87"/>
                    <a:pt x="271" y="87"/>
                  </a:cubicBezTo>
                  <a:cubicBezTo>
                    <a:pt x="271" y="87"/>
                    <a:pt x="271" y="87"/>
                    <a:pt x="271" y="88"/>
                  </a:cubicBezTo>
                  <a:cubicBezTo>
                    <a:pt x="270" y="88"/>
                    <a:pt x="270" y="88"/>
                    <a:pt x="270" y="88"/>
                  </a:cubicBezTo>
                  <a:cubicBezTo>
                    <a:pt x="271" y="88"/>
                    <a:pt x="271" y="88"/>
                    <a:pt x="271" y="87"/>
                  </a:cubicBezTo>
                  <a:close/>
                  <a:moveTo>
                    <a:pt x="272" y="87"/>
                  </a:moveTo>
                  <a:cubicBezTo>
                    <a:pt x="272" y="87"/>
                    <a:pt x="272" y="87"/>
                    <a:pt x="272" y="86"/>
                  </a:cubicBezTo>
                  <a:cubicBezTo>
                    <a:pt x="272" y="87"/>
                    <a:pt x="272" y="87"/>
                    <a:pt x="272" y="87"/>
                  </a:cubicBezTo>
                  <a:cubicBezTo>
                    <a:pt x="272" y="87"/>
                    <a:pt x="272" y="87"/>
                    <a:pt x="272" y="87"/>
                  </a:cubicBezTo>
                  <a:cubicBezTo>
                    <a:pt x="272" y="87"/>
                    <a:pt x="272" y="87"/>
                    <a:pt x="272" y="87"/>
                  </a:cubicBezTo>
                  <a:close/>
                  <a:moveTo>
                    <a:pt x="277" y="78"/>
                  </a:moveTo>
                  <a:cubicBezTo>
                    <a:pt x="278" y="76"/>
                    <a:pt x="279" y="74"/>
                    <a:pt x="280" y="72"/>
                  </a:cubicBezTo>
                  <a:cubicBezTo>
                    <a:pt x="281" y="71"/>
                    <a:pt x="281" y="71"/>
                    <a:pt x="281" y="70"/>
                  </a:cubicBezTo>
                  <a:cubicBezTo>
                    <a:pt x="281" y="71"/>
                    <a:pt x="281" y="71"/>
                    <a:pt x="281" y="72"/>
                  </a:cubicBezTo>
                  <a:cubicBezTo>
                    <a:pt x="281" y="72"/>
                    <a:pt x="281" y="73"/>
                    <a:pt x="280" y="73"/>
                  </a:cubicBezTo>
                  <a:cubicBezTo>
                    <a:pt x="280" y="74"/>
                    <a:pt x="280" y="74"/>
                    <a:pt x="280" y="75"/>
                  </a:cubicBezTo>
                  <a:cubicBezTo>
                    <a:pt x="280" y="75"/>
                    <a:pt x="280" y="75"/>
                    <a:pt x="279" y="75"/>
                  </a:cubicBezTo>
                  <a:cubicBezTo>
                    <a:pt x="279" y="76"/>
                    <a:pt x="278" y="77"/>
                    <a:pt x="277" y="78"/>
                  </a:cubicBezTo>
                  <a:cubicBezTo>
                    <a:pt x="277" y="78"/>
                    <a:pt x="277" y="78"/>
                    <a:pt x="277" y="78"/>
                  </a:cubicBezTo>
                  <a:close/>
                  <a:moveTo>
                    <a:pt x="283" y="67"/>
                  </a:moveTo>
                  <a:cubicBezTo>
                    <a:pt x="282" y="69"/>
                    <a:pt x="281" y="72"/>
                    <a:pt x="280" y="74"/>
                  </a:cubicBezTo>
                  <a:cubicBezTo>
                    <a:pt x="280" y="73"/>
                    <a:pt x="280" y="73"/>
                    <a:pt x="281" y="73"/>
                  </a:cubicBezTo>
                  <a:cubicBezTo>
                    <a:pt x="281" y="73"/>
                    <a:pt x="281" y="72"/>
                    <a:pt x="281" y="72"/>
                  </a:cubicBezTo>
                  <a:cubicBezTo>
                    <a:pt x="281" y="71"/>
                    <a:pt x="281" y="71"/>
                    <a:pt x="281" y="70"/>
                  </a:cubicBezTo>
                  <a:cubicBezTo>
                    <a:pt x="281" y="70"/>
                    <a:pt x="281" y="69"/>
                    <a:pt x="281" y="69"/>
                  </a:cubicBezTo>
                  <a:cubicBezTo>
                    <a:pt x="282" y="68"/>
                    <a:pt x="282" y="68"/>
                    <a:pt x="282" y="67"/>
                  </a:cubicBezTo>
                  <a:cubicBezTo>
                    <a:pt x="282" y="66"/>
                    <a:pt x="282" y="66"/>
                    <a:pt x="283" y="65"/>
                  </a:cubicBezTo>
                  <a:cubicBezTo>
                    <a:pt x="283" y="65"/>
                    <a:pt x="283" y="65"/>
                    <a:pt x="283" y="65"/>
                  </a:cubicBezTo>
                  <a:cubicBezTo>
                    <a:pt x="283" y="65"/>
                    <a:pt x="283" y="64"/>
                    <a:pt x="284" y="64"/>
                  </a:cubicBezTo>
                  <a:cubicBezTo>
                    <a:pt x="284" y="63"/>
                    <a:pt x="284" y="63"/>
                    <a:pt x="284" y="62"/>
                  </a:cubicBezTo>
                  <a:cubicBezTo>
                    <a:pt x="284" y="63"/>
                    <a:pt x="284" y="63"/>
                    <a:pt x="284" y="63"/>
                  </a:cubicBezTo>
                  <a:cubicBezTo>
                    <a:pt x="284" y="64"/>
                    <a:pt x="283" y="66"/>
                    <a:pt x="283" y="67"/>
                  </a:cubicBezTo>
                  <a:close/>
                  <a:moveTo>
                    <a:pt x="245" y="7"/>
                  </a:moveTo>
                  <a:cubicBezTo>
                    <a:pt x="246" y="7"/>
                    <a:pt x="246" y="7"/>
                    <a:pt x="247" y="7"/>
                  </a:cubicBezTo>
                  <a:cubicBezTo>
                    <a:pt x="247" y="7"/>
                    <a:pt x="247" y="7"/>
                    <a:pt x="247" y="7"/>
                  </a:cubicBezTo>
                  <a:cubicBezTo>
                    <a:pt x="246" y="7"/>
                    <a:pt x="245" y="7"/>
                    <a:pt x="244" y="7"/>
                  </a:cubicBezTo>
                  <a:cubicBezTo>
                    <a:pt x="243" y="7"/>
                    <a:pt x="243" y="7"/>
                    <a:pt x="243" y="7"/>
                  </a:cubicBezTo>
                  <a:cubicBezTo>
                    <a:pt x="243" y="6"/>
                    <a:pt x="244" y="6"/>
                    <a:pt x="245" y="7"/>
                  </a:cubicBezTo>
                  <a:close/>
                  <a:moveTo>
                    <a:pt x="230" y="7"/>
                  </a:moveTo>
                  <a:cubicBezTo>
                    <a:pt x="229" y="7"/>
                    <a:pt x="228" y="7"/>
                    <a:pt x="226" y="8"/>
                  </a:cubicBezTo>
                  <a:cubicBezTo>
                    <a:pt x="227" y="8"/>
                    <a:pt x="227" y="8"/>
                    <a:pt x="227" y="8"/>
                  </a:cubicBezTo>
                  <a:cubicBezTo>
                    <a:pt x="227" y="7"/>
                    <a:pt x="227" y="7"/>
                    <a:pt x="228" y="7"/>
                  </a:cubicBezTo>
                  <a:cubicBezTo>
                    <a:pt x="228" y="7"/>
                    <a:pt x="229" y="7"/>
                    <a:pt x="229" y="7"/>
                  </a:cubicBezTo>
                  <a:cubicBezTo>
                    <a:pt x="230" y="7"/>
                    <a:pt x="231" y="7"/>
                    <a:pt x="231" y="6"/>
                  </a:cubicBezTo>
                  <a:cubicBezTo>
                    <a:pt x="232" y="6"/>
                    <a:pt x="233" y="6"/>
                    <a:pt x="234" y="6"/>
                  </a:cubicBezTo>
                  <a:cubicBezTo>
                    <a:pt x="235" y="6"/>
                    <a:pt x="237" y="6"/>
                    <a:pt x="239" y="7"/>
                  </a:cubicBezTo>
                  <a:cubicBezTo>
                    <a:pt x="239" y="7"/>
                    <a:pt x="240" y="7"/>
                    <a:pt x="241" y="7"/>
                  </a:cubicBezTo>
                  <a:cubicBezTo>
                    <a:pt x="241" y="7"/>
                    <a:pt x="241" y="7"/>
                    <a:pt x="241" y="7"/>
                  </a:cubicBezTo>
                  <a:cubicBezTo>
                    <a:pt x="241" y="7"/>
                    <a:pt x="241" y="7"/>
                    <a:pt x="241" y="7"/>
                  </a:cubicBezTo>
                  <a:cubicBezTo>
                    <a:pt x="241" y="7"/>
                    <a:pt x="241" y="7"/>
                    <a:pt x="241" y="7"/>
                  </a:cubicBezTo>
                  <a:cubicBezTo>
                    <a:pt x="241" y="7"/>
                    <a:pt x="241" y="7"/>
                    <a:pt x="242" y="7"/>
                  </a:cubicBezTo>
                  <a:cubicBezTo>
                    <a:pt x="241" y="7"/>
                    <a:pt x="241" y="7"/>
                    <a:pt x="241" y="7"/>
                  </a:cubicBezTo>
                  <a:cubicBezTo>
                    <a:pt x="240" y="8"/>
                    <a:pt x="239" y="8"/>
                    <a:pt x="238" y="8"/>
                  </a:cubicBezTo>
                  <a:cubicBezTo>
                    <a:pt x="238" y="8"/>
                    <a:pt x="238" y="8"/>
                    <a:pt x="238" y="7"/>
                  </a:cubicBezTo>
                  <a:cubicBezTo>
                    <a:pt x="238" y="8"/>
                    <a:pt x="238" y="8"/>
                    <a:pt x="238" y="8"/>
                  </a:cubicBezTo>
                  <a:cubicBezTo>
                    <a:pt x="238" y="8"/>
                    <a:pt x="237" y="8"/>
                    <a:pt x="237" y="8"/>
                  </a:cubicBezTo>
                  <a:cubicBezTo>
                    <a:pt x="237" y="8"/>
                    <a:pt x="237" y="8"/>
                    <a:pt x="237" y="8"/>
                  </a:cubicBezTo>
                  <a:cubicBezTo>
                    <a:pt x="234" y="7"/>
                    <a:pt x="232" y="7"/>
                    <a:pt x="230" y="7"/>
                  </a:cubicBezTo>
                  <a:close/>
                  <a:moveTo>
                    <a:pt x="230" y="9"/>
                  </a:moveTo>
                  <a:cubicBezTo>
                    <a:pt x="231" y="9"/>
                    <a:pt x="231" y="9"/>
                    <a:pt x="232" y="9"/>
                  </a:cubicBezTo>
                  <a:cubicBezTo>
                    <a:pt x="232" y="9"/>
                    <a:pt x="232" y="9"/>
                    <a:pt x="232" y="9"/>
                  </a:cubicBezTo>
                  <a:cubicBezTo>
                    <a:pt x="232" y="9"/>
                    <a:pt x="232" y="9"/>
                    <a:pt x="232" y="9"/>
                  </a:cubicBezTo>
                  <a:cubicBezTo>
                    <a:pt x="231" y="9"/>
                    <a:pt x="231" y="9"/>
                    <a:pt x="230" y="9"/>
                  </a:cubicBezTo>
                  <a:close/>
                  <a:moveTo>
                    <a:pt x="229" y="109"/>
                  </a:moveTo>
                  <a:cubicBezTo>
                    <a:pt x="229" y="109"/>
                    <a:pt x="230" y="108"/>
                    <a:pt x="230" y="108"/>
                  </a:cubicBezTo>
                  <a:cubicBezTo>
                    <a:pt x="230" y="109"/>
                    <a:pt x="230" y="110"/>
                    <a:pt x="230" y="111"/>
                  </a:cubicBezTo>
                  <a:cubicBezTo>
                    <a:pt x="230" y="110"/>
                    <a:pt x="229" y="110"/>
                    <a:pt x="229"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6264275" y="4462463"/>
              <a:ext cx="1468438" cy="2085975"/>
            </a:xfrm>
            <a:custGeom>
              <a:avLst/>
              <a:gdLst>
                <a:gd name="T0" fmla="*/ 507 w 632"/>
                <a:gd name="T1" fmla="*/ 89 h 895"/>
                <a:gd name="T2" fmla="*/ 359 w 632"/>
                <a:gd name="T3" fmla="*/ 82 h 895"/>
                <a:gd name="T4" fmla="*/ 306 w 632"/>
                <a:gd name="T5" fmla="*/ 25 h 895"/>
                <a:gd name="T6" fmla="*/ 309 w 632"/>
                <a:gd name="T7" fmla="*/ 22 h 895"/>
                <a:gd name="T8" fmla="*/ 303 w 632"/>
                <a:gd name="T9" fmla="*/ 18 h 895"/>
                <a:gd name="T10" fmla="*/ 291 w 632"/>
                <a:gd name="T11" fmla="*/ 9 h 895"/>
                <a:gd name="T12" fmla="*/ 274 w 632"/>
                <a:gd name="T13" fmla="*/ 4 h 895"/>
                <a:gd name="T14" fmla="*/ 247 w 632"/>
                <a:gd name="T15" fmla="*/ 1 h 895"/>
                <a:gd name="T16" fmla="*/ 228 w 632"/>
                <a:gd name="T17" fmla="*/ 8 h 895"/>
                <a:gd name="T18" fmla="*/ 226 w 632"/>
                <a:gd name="T19" fmla="*/ 13 h 895"/>
                <a:gd name="T20" fmla="*/ 231 w 632"/>
                <a:gd name="T21" fmla="*/ 9 h 895"/>
                <a:gd name="T22" fmla="*/ 215 w 632"/>
                <a:gd name="T23" fmla="*/ 21 h 895"/>
                <a:gd name="T24" fmla="*/ 215 w 632"/>
                <a:gd name="T25" fmla="*/ 25 h 895"/>
                <a:gd name="T26" fmla="*/ 213 w 632"/>
                <a:gd name="T27" fmla="*/ 29 h 895"/>
                <a:gd name="T28" fmla="*/ 207 w 632"/>
                <a:gd name="T29" fmla="*/ 43 h 895"/>
                <a:gd name="T30" fmla="*/ 209 w 632"/>
                <a:gd name="T31" fmla="*/ 41 h 895"/>
                <a:gd name="T32" fmla="*/ 211 w 632"/>
                <a:gd name="T33" fmla="*/ 40 h 895"/>
                <a:gd name="T34" fmla="*/ 209 w 632"/>
                <a:gd name="T35" fmla="*/ 48 h 895"/>
                <a:gd name="T36" fmla="*/ 206 w 632"/>
                <a:gd name="T37" fmla="*/ 57 h 895"/>
                <a:gd name="T38" fmla="*/ 207 w 632"/>
                <a:gd name="T39" fmla="*/ 62 h 895"/>
                <a:gd name="T40" fmla="*/ 207 w 632"/>
                <a:gd name="T41" fmla="*/ 75 h 895"/>
                <a:gd name="T42" fmla="*/ 210 w 632"/>
                <a:gd name="T43" fmla="*/ 79 h 895"/>
                <a:gd name="T44" fmla="*/ 215 w 632"/>
                <a:gd name="T45" fmla="*/ 78 h 895"/>
                <a:gd name="T46" fmla="*/ 217 w 632"/>
                <a:gd name="T47" fmla="*/ 86 h 895"/>
                <a:gd name="T48" fmla="*/ 219 w 632"/>
                <a:gd name="T49" fmla="*/ 89 h 895"/>
                <a:gd name="T50" fmla="*/ 223 w 632"/>
                <a:gd name="T51" fmla="*/ 99 h 895"/>
                <a:gd name="T52" fmla="*/ 221 w 632"/>
                <a:gd name="T53" fmla="*/ 92 h 895"/>
                <a:gd name="T54" fmla="*/ 223 w 632"/>
                <a:gd name="T55" fmla="*/ 90 h 895"/>
                <a:gd name="T56" fmla="*/ 230 w 632"/>
                <a:gd name="T57" fmla="*/ 98 h 895"/>
                <a:gd name="T58" fmla="*/ 230 w 632"/>
                <a:gd name="T59" fmla="*/ 96 h 895"/>
                <a:gd name="T60" fmla="*/ 206 w 632"/>
                <a:gd name="T61" fmla="*/ 121 h 895"/>
                <a:gd name="T62" fmla="*/ 79 w 632"/>
                <a:gd name="T63" fmla="*/ 175 h 895"/>
                <a:gd name="T64" fmla="*/ 10 w 632"/>
                <a:gd name="T65" fmla="*/ 270 h 895"/>
                <a:gd name="T66" fmla="*/ 33 w 632"/>
                <a:gd name="T67" fmla="*/ 270 h 895"/>
                <a:gd name="T68" fmla="*/ 70 w 632"/>
                <a:gd name="T69" fmla="*/ 275 h 895"/>
                <a:gd name="T70" fmla="*/ 98 w 632"/>
                <a:gd name="T71" fmla="*/ 253 h 895"/>
                <a:gd name="T72" fmla="*/ 132 w 632"/>
                <a:gd name="T73" fmla="*/ 206 h 895"/>
                <a:gd name="T74" fmla="*/ 169 w 632"/>
                <a:gd name="T75" fmla="*/ 207 h 895"/>
                <a:gd name="T76" fmla="*/ 243 w 632"/>
                <a:gd name="T77" fmla="*/ 298 h 895"/>
                <a:gd name="T78" fmla="*/ 232 w 632"/>
                <a:gd name="T79" fmla="*/ 458 h 895"/>
                <a:gd name="T80" fmla="*/ 227 w 632"/>
                <a:gd name="T81" fmla="*/ 702 h 895"/>
                <a:gd name="T82" fmla="*/ 189 w 632"/>
                <a:gd name="T83" fmla="*/ 886 h 895"/>
                <a:gd name="T84" fmla="*/ 316 w 632"/>
                <a:gd name="T85" fmla="*/ 739 h 895"/>
                <a:gd name="T86" fmla="*/ 326 w 632"/>
                <a:gd name="T87" fmla="*/ 611 h 895"/>
                <a:gd name="T88" fmla="*/ 420 w 632"/>
                <a:gd name="T89" fmla="*/ 806 h 895"/>
                <a:gd name="T90" fmla="*/ 474 w 632"/>
                <a:gd name="T91" fmla="*/ 823 h 895"/>
                <a:gd name="T92" fmla="*/ 442 w 632"/>
                <a:gd name="T93" fmla="*/ 457 h 895"/>
                <a:gd name="T94" fmla="*/ 422 w 632"/>
                <a:gd name="T95" fmla="*/ 259 h 895"/>
                <a:gd name="T96" fmla="*/ 501 w 632"/>
                <a:gd name="T97" fmla="*/ 153 h 895"/>
                <a:gd name="T98" fmla="*/ 547 w 632"/>
                <a:gd name="T99" fmla="*/ 189 h 895"/>
                <a:gd name="T100" fmla="*/ 548 w 632"/>
                <a:gd name="T101" fmla="*/ 227 h 895"/>
                <a:gd name="T102" fmla="*/ 586 w 632"/>
                <a:gd name="T103" fmla="*/ 249 h 895"/>
                <a:gd name="T104" fmla="*/ 626 w 632"/>
                <a:gd name="T105" fmla="*/ 235 h 895"/>
                <a:gd name="T106" fmla="*/ 219 w 632"/>
                <a:gd name="T107" fmla="*/ 85 h 895"/>
                <a:gd name="T108" fmla="*/ 291 w 632"/>
                <a:gd name="T109" fmla="*/ 15 h 895"/>
                <a:gd name="T110" fmla="*/ 300 w 632"/>
                <a:gd name="T111" fmla="*/ 19 h 895"/>
                <a:gd name="T112" fmla="*/ 301 w 632"/>
                <a:gd name="T113" fmla="*/ 19 h 895"/>
                <a:gd name="T114" fmla="*/ 304 w 632"/>
                <a:gd name="T115" fmla="*/ 22 h 895"/>
                <a:gd name="T116" fmla="*/ 296 w 632"/>
                <a:gd name="T117" fmla="*/ 14 h 895"/>
                <a:gd name="T118" fmla="*/ 278 w 632"/>
                <a:gd name="T119" fmla="*/ 6 h 895"/>
                <a:gd name="T120" fmla="*/ 209 w 632"/>
                <a:gd name="T121" fmla="*/ 62 h 895"/>
                <a:gd name="T122" fmla="*/ 227 w 632"/>
                <a:gd name="T123"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895">
                  <a:moveTo>
                    <a:pt x="621" y="194"/>
                  </a:moveTo>
                  <a:cubicBezTo>
                    <a:pt x="616" y="186"/>
                    <a:pt x="604" y="168"/>
                    <a:pt x="600" y="162"/>
                  </a:cubicBezTo>
                  <a:cubicBezTo>
                    <a:pt x="596" y="156"/>
                    <a:pt x="591" y="146"/>
                    <a:pt x="587" y="141"/>
                  </a:cubicBezTo>
                  <a:cubicBezTo>
                    <a:pt x="582" y="135"/>
                    <a:pt x="576" y="133"/>
                    <a:pt x="576" y="132"/>
                  </a:cubicBezTo>
                  <a:cubicBezTo>
                    <a:pt x="576" y="131"/>
                    <a:pt x="575" y="130"/>
                    <a:pt x="574" y="128"/>
                  </a:cubicBezTo>
                  <a:cubicBezTo>
                    <a:pt x="573" y="127"/>
                    <a:pt x="561" y="122"/>
                    <a:pt x="552" y="117"/>
                  </a:cubicBezTo>
                  <a:cubicBezTo>
                    <a:pt x="544" y="112"/>
                    <a:pt x="542" y="113"/>
                    <a:pt x="535" y="108"/>
                  </a:cubicBezTo>
                  <a:cubicBezTo>
                    <a:pt x="528" y="102"/>
                    <a:pt x="517" y="95"/>
                    <a:pt x="507" y="89"/>
                  </a:cubicBezTo>
                  <a:cubicBezTo>
                    <a:pt x="496" y="84"/>
                    <a:pt x="502" y="87"/>
                    <a:pt x="498" y="86"/>
                  </a:cubicBezTo>
                  <a:cubicBezTo>
                    <a:pt x="496" y="86"/>
                    <a:pt x="494" y="86"/>
                    <a:pt x="492" y="87"/>
                  </a:cubicBezTo>
                  <a:cubicBezTo>
                    <a:pt x="487" y="85"/>
                    <a:pt x="480" y="82"/>
                    <a:pt x="475" y="84"/>
                  </a:cubicBezTo>
                  <a:cubicBezTo>
                    <a:pt x="472" y="84"/>
                    <a:pt x="470" y="84"/>
                    <a:pt x="468" y="84"/>
                  </a:cubicBezTo>
                  <a:cubicBezTo>
                    <a:pt x="455" y="82"/>
                    <a:pt x="431" y="77"/>
                    <a:pt x="421" y="82"/>
                  </a:cubicBezTo>
                  <a:cubicBezTo>
                    <a:pt x="410" y="87"/>
                    <a:pt x="403" y="88"/>
                    <a:pt x="380" y="87"/>
                  </a:cubicBezTo>
                  <a:cubicBezTo>
                    <a:pt x="378" y="87"/>
                    <a:pt x="376" y="87"/>
                    <a:pt x="373" y="87"/>
                  </a:cubicBezTo>
                  <a:cubicBezTo>
                    <a:pt x="368" y="85"/>
                    <a:pt x="361" y="82"/>
                    <a:pt x="359" y="82"/>
                  </a:cubicBezTo>
                  <a:cubicBezTo>
                    <a:pt x="356" y="81"/>
                    <a:pt x="347" y="82"/>
                    <a:pt x="347" y="82"/>
                  </a:cubicBezTo>
                  <a:cubicBezTo>
                    <a:pt x="340" y="77"/>
                    <a:pt x="340" y="77"/>
                    <a:pt x="340" y="77"/>
                  </a:cubicBezTo>
                  <a:cubicBezTo>
                    <a:pt x="333" y="64"/>
                    <a:pt x="333" y="64"/>
                    <a:pt x="333" y="64"/>
                  </a:cubicBezTo>
                  <a:cubicBezTo>
                    <a:pt x="333" y="64"/>
                    <a:pt x="337" y="62"/>
                    <a:pt x="332" y="46"/>
                  </a:cubicBezTo>
                  <a:cubicBezTo>
                    <a:pt x="330" y="39"/>
                    <a:pt x="322" y="30"/>
                    <a:pt x="316" y="39"/>
                  </a:cubicBezTo>
                  <a:cubicBezTo>
                    <a:pt x="315" y="39"/>
                    <a:pt x="315" y="38"/>
                    <a:pt x="311" y="34"/>
                  </a:cubicBezTo>
                  <a:cubicBezTo>
                    <a:pt x="311" y="32"/>
                    <a:pt x="310" y="31"/>
                    <a:pt x="309" y="30"/>
                  </a:cubicBezTo>
                  <a:cubicBezTo>
                    <a:pt x="308" y="28"/>
                    <a:pt x="307" y="27"/>
                    <a:pt x="306" y="25"/>
                  </a:cubicBezTo>
                  <a:cubicBezTo>
                    <a:pt x="307" y="26"/>
                    <a:pt x="309" y="28"/>
                    <a:pt x="310" y="29"/>
                  </a:cubicBezTo>
                  <a:cubicBezTo>
                    <a:pt x="311" y="30"/>
                    <a:pt x="312" y="31"/>
                    <a:pt x="312" y="31"/>
                  </a:cubicBezTo>
                  <a:cubicBezTo>
                    <a:pt x="312" y="31"/>
                    <a:pt x="311" y="30"/>
                    <a:pt x="310" y="29"/>
                  </a:cubicBezTo>
                  <a:cubicBezTo>
                    <a:pt x="309" y="27"/>
                    <a:pt x="308" y="26"/>
                    <a:pt x="306" y="24"/>
                  </a:cubicBezTo>
                  <a:cubicBezTo>
                    <a:pt x="306" y="24"/>
                    <a:pt x="306" y="23"/>
                    <a:pt x="305" y="23"/>
                  </a:cubicBezTo>
                  <a:cubicBezTo>
                    <a:pt x="305" y="23"/>
                    <a:pt x="305" y="22"/>
                    <a:pt x="304" y="22"/>
                  </a:cubicBezTo>
                  <a:cubicBezTo>
                    <a:pt x="304" y="22"/>
                    <a:pt x="304" y="21"/>
                    <a:pt x="303" y="21"/>
                  </a:cubicBezTo>
                  <a:cubicBezTo>
                    <a:pt x="305" y="21"/>
                    <a:pt x="308" y="22"/>
                    <a:pt x="309" y="22"/>
                  </a:cubicBezTo>
                  <a:cubicBezTo>
                    <a:pt x="310" y="22"/>
                    <a:pt x="310" y="22"/>
                    <a:pt x="310" y="22"/>
                  </a:cubicBezTo>
                  <a:cubicBezTo>
                    <a:pt x="311" y="23"/>
                    <a:pt x="311" y="23"/>
                    <a:pt x="311" y="23"/>
                  </a:cubicBezTo>
                  <a:cubicBezTo>
                    <a:pt x="312" y="23"/>
                    <a:pt x="312" y="23"/>
                    <a:pt x="312" y="23"/>
                  </a:cubicBezTo>
                  <a:cubicBezTo>
                    <a:pt x="312" y="23"/>
                    <a:pt x="312" y="23"/>
                    <a:pt x="311" y="23"/>
                  </a:cubicBezTo>
                  <a:cubicBezTo>
                    <a:pt x="311" y="23"/>
                    <a:pt x="311" y="22"/>
                    <a:pt x="310" y="22"/>
                  </a:cubicBezTo>
                  <a:cubicBezTo>
                    <a:pt x="310" y="22"/>
                    <a:pt x="310" y="22"/>
                    <a:pt x="309" y="22"/>
                  </a:cubicBezTo>
                  <a:cubicBezTo>
                    <a:pt x="308" y="21"/>
                    <a:pt x="306" y="21"/>
                    <a:pt x="304" y="20"/>
                  </a:cubicBezTo>
                  <a:cubicBezTo>
                    <a:pt x="304" y="20"/>
                    <a:pt x="303" y="19"/>
                    <a:pt x="303" y="18"/>
                  </a:cubicBezTo>
                  <a:cubicBezTo>
                    <a:pt x="302" y="17"/>
                    <a:pt x="301" y="16"/>
                    <a:pt x="300" y="16"/>
                  </a:cubicBezTo>
                  <a:cubicBezTo>
                    <a:pt x="299" y="15"/>
                    <a:pt x="298" y="14"/>
                    <a:pt x="297" y="13"/>
                  </a:cubicBezTo>
                  <a:cubicBezTo>
                    <a:pt x="294" y="12"/>
                    <a:pt x="291" y="11"/>
                    <a:pt x="289" y="10"/>
                  </a:cubicBezTo>
                  <a:cubicBezTo>
                    <a:pt x="289" y="10"/>
                    <a:pt x="289" y="10"/>
                    <a:pt x="289" y="10"/>
                  </a:cubicBezTo>
                  <a:cubicBezTo>
                    <a:pt x="289" y="10"/>
                    <a:pt x="289" y="10"/>
                    <a:pt x="289" y="10"/>
                  </a:cubicBezTo>
                  <a:cubicBezTo>
                    <a:pt x="289" y="10"/>
                    <a:pt x="289" y="10"/>
                    <a:pt x="289" y="9"/>
                  </a:cubicBezTo>
                  <a:cubicBezTo>
                    <a:pt x="289" y="9"/>
                    <a:pt x="290" y="9"/>
                    <a:pt x="290" y="9"/>
                  </a:cubicBezTo>
                  <a:cubicBezTo>
                    <a:pt x="291" y="9"/>
                    <a:pt x="291" y="9"/>
                    <a:pt x="291" y="9"/>
                  </a:cubicBezTo>
                  <a:cubicBezTo>
                    <a:pt x="291" y="9"/>
                    <a:pt x="291" y="8"/>
                    <a:pt x="290" y="9"/>
                  </a:cubicBezTo>
                  <a:cubicBezTo>
                    <a:pt x="290" y="9"/>
                    <a:pt x="289" y="9"/>
                    <a:pt x="289" y="9"/>
                  </a:cubicBezTo>
                  <a:cubicBezTo>
                    <a:pt x="289" y="9"/>
                    <a:pt x="288" y="9"/>
                    <a:pt x="288" y="9"/>
                  </a:cubicBezTo>
                  <a:cubicBezTo>
                    <a:pt x="288" y="9"/>
                    <a:pt x="288" y="9"/>
                    <a:pt x="288" y="9"/>
                  </a:cubicBezTo>
                  <a:cubicBezTo>
                    <a:pt x="286" y="8"/>
                    <a:pt x="283" y="7"/>
                    <a:pt x="281" y="6"/>
                  </a:cubicBezTo>
                  <a:cubicBezTo>
                    <a:pt x="280" y="5"/>
                    <a:pt x="279" y="5"/>
                    <a:pt x="278" y="4"/>
                  </a:cubicBezTo>
                  <a:cubicBezTo>
                    <a:pt x="277" y="4"/>
                    <a:pt x="277" y="4"/>
                    <a:pt x="276" y="4"/>
                  </a:cubicBezTo>
                  <a:cubicBezTo>
                    <a:pt x="276" y="4"/>
                    <a:pt x="275" y="4"/>
                    <a:pt x="274" y="4"/>
                  </a:cubicBezTo>
                  <a:cubicBezTo>
                    <a:pt x="272" y="3"/>
                    <a:pt x="270" y="3"/>
                    <a:pt x="268" y="2"/>
                  </a:cubicBezTo>
                  <a:cubicBezTo>
                    <a:pt x="268" y="2"/>
                    <a:pt x="267" y="2"/>
                    <a:pt x="266" y="2"/>
                  </a:cubicBezTo>
                  <a:cubicBezTo>
                    <a:pt x="263" y="1"/>
                    <a:pt x="260" y="0"/>
                    <a:pt x="257" y="0"/>
                  </a:cubicBezTo>
                  <a:cubicBezTo>
                    <a:pt x="256" y="0"/>
                    <a:pt x="255" y="0"/>
                    <a:pt x="254" y="0"/>
                  </a:cubicBezTo>
                  <a:cubicBezTo>
                    <a:pt x="254" y="0"/>
                    <a:pt x="254" y="0"/>
                    <a:pt x="254" y="0"/>
                  </a:cubicBezTo>
                  <a:cubicBezTo>
                    <a:pt x="252" y="0"/>
                    <a:pt x="251" y="1"/>
                    <a:pt x="249" y="1"/>
                  </a:cubicBezTo>
                  <a:cubicBezTo>
                    <a:pt x="245" y="0"/>
                    <a:pt x="242" y="0"/>
                    <a:pt x="242" y="0"/>
                  </a:cubicBezTo>
                  <a:cubicBezTo>
                    <a:pt x="242" y="0"/>
                    <a:pt x="244" y="0"/>
                    <a:pt x="247" y="1"/>
                  </a:cubicBezTo>
                  <a:cubicBezTo>
                    <a:pt x="246" y="2"/>
                    <a:pt x="245" y="2"/>
                    <a:pt x="243" y="2"/>
                  </a:cubicBezTo>
                  <a:cubicBezTo>
                    <a:pt x="243" y="2"/>
                    <a:pt x="243" y="2"/>
                    <a:pt x="243" y="2"/>
                  </a:cubicBezTo>
                  <a:cubicBezTo>
                    <a:pt x="242" y="2"/>
                    <a:pt x="242" y="2"/>
                    <a:pt x="241" y="3"/>
                  </a:cubicBezTo>
                  <a:cubicBezTo>
                    <a:pt x="240" y="3"/>
                    <a:pt x="240" y="3"/>
                    <a:pt x="240" y="3"/>
                  </a:cubicBezTo>
                  <a:cubicBezTo>
                    <a:pt x="238" y="3"/>
                    <a:pt x="237" y="3"/>
                    <a:pt x="235" y="3"/>
                  </a:cubicBezTo>
                  <a:cubicBezTo>
                    <a:pt x="234" y="4"/>
                    <a:pt x="232" y="5"/>
                    <a:pt x="231" y="5"/>
                  </a:cubicBezTo>
                  <a:cubicBezTo>
                    <a:pt x="230" y="6"/>
                    <a:pt x="229" y="7"/>
                    <a:pt x="229" y="7"/>
                  </a:cubicBezTo>
                  <a:cubicBezTo>
                    <a:pt x="228" y="8"/>
                    <a:pt x="228" y="8"/>
                    <a:pt x="228" y="8"/>
                  </a:cubicBezTo>
                  <a:cubicBezTo>
                    <a:pt x="228" y="8"/>
                    <a:pt x="228" y="8"/>
                    <a:pt x="229" y="7"/>
                  </a:cubicBezTo>
                  <a:cubicBezTo>
                    <a:pt x="230" y="7"/>
                    <a:pt x="230" y="6"/>
                    <a:pt x="231" y="6"/>
                  </a:cubicBezTo>
                  <a:cubicBezTo>
                    <a:pt x="233" y="5"/>
                    <a:pt x="234" y="4"/>
                    <a:pt x="235" y="4"/>
                  </a:cubicBezTo>
                  <a:cubicBezTo>
                    <a:pt x="237" y="4"/>
                    <a:pt x="238" y="4"/>
                    <a:pt x="240" y="4"/>
                  </a:cubicBezTo>
                  <a:cubicBezTo>
                    <a:pt x="240" y="4"/>
                    <a:pt x="239" y="4"/>
                    <a:pt x="239" y="4"/>
                  </a:cubicBezTo>
                  <a:cubicBezTo>
                    <a:pt x="235" y="6"/>
                    <a:pt x="232" y="7"/>
                    <a:pt x="230" y="9"/>
                  </a:cubicBezTo>
                  <a:cubicBezTo>
                    <a:pt x="229" y="10"/>
                    <a:pt x="228" y="11"/>
                    <a:pt x="227" y="12"/>
                  </a:cubicBezTo>
                  <a:cubicBezTo>
                    <a:pt x="226" y="13"/>
                    <a:pt x="226" y="13"/>
                    <a:pt x="226" y="13"/>
                  </a:cubicBezTo>
                  <a:cubicBezTo>
                    <a:pt x="226" y="13"/>
                    <a:pt x="226" y="13"/>
                    <a:pt x="227" y="12"/>
                  </a:cubicBezTo>
                  <a:cubicBezTo>
                    <a:pt x="228" y="11"/>
                    <a:pt x="229" y="10"/>
                    <a:pt x="231" y="9"/>
                  </a:cubicBezTo>
                  <a:cubicBezTo>
                    <a:pt x="232" y="8"/>
                    <a:pt x="233" y="8"/>
                    <a:pt x="234" y="7"/>
                  </a:cubicBezTo>
                  <a:cubicBezTo>
                    <a:pt x="233" y="8"/>
                    <a:pt x="233" y="8"/>
                    <a:pt x="232" y="9"/>
                  </a:cubicBezTo>
                  <a:cubicBezTo>
                    <a:pt x="231" y="9"/>
                    <a:pt x="230" y="10"/>
                    <a:pt x="230" y="10"/>
                  </a:cubicBezTo>
                  <a:cubicBezTo>
                    <a:pt x="229" y="10"/>
                    <a:pt x="229" y="11"/>
                    <a:pt x="229" y="11"/>
                  </a:cubicBezTo>
                  <a:cubicBezTo>
                    <a:pt x="229" y="11"/>
                    <a:pt x="229" y="10"/>
                    <a:pt x="230" y="10"/>
                  </a:cubicBezTo>
                  <a:cubicBezTo>
                    <a:pt x="230" y="10"/>
                    <a:pt x="231" y="10"/>
                    <a:pt x="231" y="9"/>
                  </a:cubicBezTo>
                  <a:cubicBezTo>
                    <a:pt x="230" y="10"/>
                    <a:pt x="229" y="11"/>
                    <a:pt x="228" y="12"/>
                  </a:cubicBezTo>
                  <a:cubicBezTo>
                    <a:pt x="228" y="12"/>
                    <a:pt x="227" y="12"/>
                    <a:pt x="227" y="13"/>
                  </a:cubicBezTo>
                  <a:cubicBezTo>
                    <a:pt x="226" y="13"/>
                    <a:pt x="226" y="14"/>
                    <a:pt x="225" y="14"/>
                  </a:cubicBezTo>
                  <a:cubicBezTo>
                    <a:pt x="225" y="14"/>
                    <a:pt x="224" y="15"/>
                    <a:pt x="224" y="15"/>
                  </a:cubicBezTo>
                  <a:cubicBezTo>
                    <a:pt x="223" y="16"/>
                    <a:pt x="222" y="16"/>
                    <a:pt x="221" y="17"/>
                  </a:cubicBezTo>
                  <a:cubicBezTo>
                    <a:pt x="221" y="17"/>
                    <a:pt x="220" y="18"/>
                    <a:pt x="220" y="18"/>
                  </a:cubicBezTo>
                  <a:cubicBezTo>
                    <a:pt x="219" y="19"/>
                    <a:pt x="218" y="19"/>
                    <a:pt x="218" y="19"/>
                  </a:cubicBezTo>
                  <a:cubicBezTo>
                    <a:pt x="217" y="20"/>
                    <a:pt x="216" y="21"/>
                    <a:pt x="215" y="21"/>
                  </a:cubicBezTo>
                  <a:cubicBezTo>
                    <a:pt x="215" y="22"/>
                    <a:pt x="214" y="22"/>
                    <a:pt x="214" y="22"/>
                  </a:cubicBezTo>
                  <a:cubicBezTo>
                    <a:pt x="214" y="22"/>
                    <a:pt x="215" y="22"/>
                    <a:pt x="215" y="21"/>
                  </a:cubicBezTo>
                  <a:cubicBezTo>
                    <a:pt x="216" y="21"/>
                    <a:pt x="217" y="20"/>
                    <a:pt x="218" y="20"/>
                  </a:cubicBezTo>
                  <a:cubicBezTo>
                    <a:pt x="219" y="19"/>
                    <a:pt x="219" y="19"/>
                    <a:pt x="220" y="19"/>
                  </a:cubicBezTo>
                  <a:cubicBezTo>
                    <a:pt x="221" y="18"/>
                    <a:pt x="221" y="18"/>
                    <a:pt x="222" y="17"/>
                  </a:cubicBezTo>
                  <a:cubicBezTo>
                    <a:pt x="222" y="17"/>
                    <a:pt x="222" y="17"/>
                    <a:pt x="222" y="17"/>
                  </a:cubicBezTo>
                  <a:cubicBezTo>
                    <a:pt x="221" y="18"/>
                    <a:pt x="220" y="19"/>
                    <a:pt x="219" y="20"/>
                  </a:cubicBezTo>
                  <a:cubicBezTo>
                    <a:pt x="218" y="22"/>
                    <a:pt x="217" y="23"/>
                    <a:pt x="215" y="25"/>
                  </a:cubicBezTo>
                  <a:cubicBezTo>
                    <a:pt x="215" y="25"/>
                    <a:pt x="215" y="26"/>
                    <a:pt x="214" y="26"/>
                  </a:cubicBezTo>
                  <a:cubicBezTo>
                    <a:pt x="214" y="27"/>
                    <a:pt x="214" y="27"/>
                    <a:pt x="214" y="27"/>
                  </a:cubicBezTo>
                  <a:cubicBezTo>
                    <a:pt x="214" y="27"/>
                    <a:pt x="214" y="27"/>
                    <a:pt x="214" y="26"/>
                  </a:cubicBezTo>
                  <a:cubicBezTo>
                    <a:pt x="214" y="27"/>
                    <a:pt x="213" y="28"/>
                    <a:pt x="213" y="29"/>
                  </a:cubicBezTo>
                  <a:cubicBezTo>
                    <a:pt x="212" y="30"/>
                    <a:pt x="212" y="31"/>
                    <a:pt x="211" y="32"/>
                  </a:cubicBezTo>
                  <a:cubicBezTo>
                    <a:pt x="211" y="33"/>
                    <a:pt x="211" y="33"/>
                    <a:pt x="211" y="33"/>
                  </a:cubicBezTo>
                  <a:cubicBezTo>
                    <a:pt x="211" y="33"/>
                    <a:pt x="211" y="33"/>
                    <a:pt x="211" y="32"/>
                  </a:cubicBezTo>
                  <a:cubicBezTo>
                    <a:pt x="212" y="31"/>
                    <a:pt x="212" y="30"/>
                    <a:pt x="213" y="29"/>
                  </a:cubicBezTo>
                  <a:cubicBezTo>
                    <a:pt x="214" y="28"/>
                    <a:pt x="215" y="27"/>
                    <a:pt x="216" y="25"/>
                  </a:cubicBezTo>
                  <a:cubicBezTo>
                    <a:pt x="217" y="24"/>
                    <a:pt x="219" y="23"/>
                    <a:pt x="220" y="21"/>
                  </a:cubicBezTo>
                  <a:cubicBezTo>
                    <a:pt x="219" y="23"/>
                    <a:pt x="218" y="24"/>
                    <a:pt x="217" y="25"/>
                  </a:cubicBezTo>
                  <a:cubicBezTo>
                    <a:pt x="216" y="26"/>
                    <a:pt x="215" y="28"/>
                    <a:pt x="214" y="30"/>
                  </a:cubicBezTo>
                  <a:cubicBezTo>
                    <a:pt x="214" y="30"/>
                    <a:pt x="214" y="31"/>
                    <a:pt x="213" y="32"/>
                  </a:cubicBezTo>
                  <a:cubicBezTo>
                    <a:pt x="213" y="33"/>
                    <a:pt x="212" y="34"/>
                    <a:pt x="211" y="35"/>
                  </a:cubicBezTo>
                  <a:cubicBezTo>
                    <a:pt x="211" y="36"/>
                    <a:pt x="210" y="37"/>
                    <a:pt x="209" y="39"/>
                  </a:cubicBezTo>
                  <a:cubicBezTo>
                    <a:pt x="208" y="41"/>
                    <a:pt x="207" y="43"/>
                    <a:pt x="207" y="43"/>
                  </a:cubicBezTo>
                  <a:cubicBezTo>
                    <a:pt x="207" y="43"/>
                    <a:pt x="208" y="41"/>
                    <a:pt x="209" y="39"/>
                  </a:cubicBezTo>
                  <a:cubicBezTo>
                    <a:pt x="210" y="39"/>
                    <a:pt x="210" y="38"/>
                    <a:pt x="210" y="38"/>
                  </a:cubicBezTo>
                  <a:cubicBezTo>
                    <a:pt x="210" y="38"/>
                    <a:pt x="210" y="38"/>
                    <a:pt x="210" y="39"/>
                  </a:cubicBezTo>
                  <a:cubicBezTo>
                    <a:pt x="209" y="39"/>
                    <a:pt x="209" y="39"/>
                    <a:pt x="209" y="40"/>
                  </a:cubicBezTo>
                  <a:cubicBezTo>
                    <a:pt x="209" y="41"/>
                    <a:pt x="208" y="41"/>
                    <a:pt x="208" y="41"/>
                  </a:cubicBezTo>
                  <a:cubicBezTo>
                    <a:pt x="208" y="41"/>
                    <a:pt x="209" y="41"/>
                    <a:pt x="209" y="40"/>
                  </a:cubicBezTo>
                  <a:cubicBezTo>
                    <a:pt x="209" y="40"/>
                    <a:pt x="209" y="40"/>
                    <a:pt x="209" y="40"/>
                  </a:cubicBezTo>
                  <a:cubicBezTo>
                    <a:pt x="209" y="40"/>
                    <a:pt x="209" y="40"/>
                    <a:pt x="209" y="41"/>
                  </a:cubicBezTo>
                  <a:cubicBezTo>
                    <a:pt x="208" y="42"/>
                    <a:pt x="208" y="43"/>
                    <a:pt x="208" y="44"/>
                  </a:cubicBezTo>
                  <a:cubicBezTo>
                    <a:pt x="208" y="45"/>
                    <a:pt x="208" y="46"/>
                    <a:pt x="208" y="46"/>
                  </a:cubicBezTo>
                  <a:cubicBezTo>
                    <a:pt x="208" y="46"/>
                    <a:pt x="208" y="45"/>
                    <a:pt x="208" y="44"/>
                  </a:cubicBezTo>
                  <a:cubicBezTo>
                    <a:pt x="208" y="43"/>
                    <a:pt x="209" y="42"/>
                    <a:pt x="209" y="41"/>
                  </a:cubicBezTo>
                  <a:cubicBezTo>
                    <a:pt x="210" y="39"/>
                    <a:pt x="211" y="38"/>
                    <a:pt x="212" y="36"/>
                  </a:cubicBezTo>
                  <a:cubicBezTo>
                    <a:pt x="212" y="36"/>
                    <a:pt x="212" y="36"/>
                    <a:pt x="212" y="35"/>
                  </a:cubicBezTo>
                  <a:cubicBezTo>
                    <a:pt x="212" y="35"/>
                    <a:pt x="213" y="35"/>
                    <a:pt x="213" y="34"/>
                  </a:cubicBezTo>
                  <a:cubicBezTo>
                    <a:pt x="212" y="36"/>
                    <a:pt x="211" y="38"/>
                    <a:pt x="211" y="40"/>
                  </a:cubicBezTo>
                  <a:cubicBezTo>
                    <a:pt x="211" y="41"/>
                    <a:pt x="210" y="41"/>
                    <a:pt x="210" y="41"/>
                  </a:cubicBezTo>
                  <a:cubicBezTo>
                    <a:pt x="209" y="43"/>
                    <a:pt x="209" y="45"/>
                    <a:pt x="208" y="46"/>
                  </a:cubicBezTo>
                  <a:cubicBezTo>
                    <a:pt x="207" y="46"/>
                    <a:pt x="207" y="46"/>
                    <a:pt x="207" y="47"/>
                  </a:cubicBezTo>
                  <a:cubicBezTo>
                    <a:pt x="207" y="47"/>
                    <a:pt x="207" y="47"/>
                    <a:pt x="207" y="47"/>
                  </a:cubicBezTo>
                  <a:cubicBezTo>
                    <a:pt x="207" y="47"/>
                    <a:pt x="207" y="47"/>
                    <a:pt x="207" y="47"/>
                  </a:cubicBezTo>
                  <a:cubicBezTo>
                    <a:pt x="207" y="46"/>
                    <a:pt x="208" y="46"/>
                    <a:pt x="208" y="46"/>
                  </a:cubicBezTo>
                  <a:cubicBezTo>
                    <a:pt x="209" y="45"/>
                    <a:pt x="209" y="43"/>
                    <a:pt x="210" y="42"/>
                  </a:cubicBezTo>
                  <a:cubicBezTo>
                    <a:pt x="210" y="44"/>
                    <a:pt x="209" y="46"/>
                    <a:pt x="209" y="48"/>
                  </a:cubicBezTo>
                  <a:cubicBezTo>
                    <a:pt x="209" y="50"/>
                    <a:pt x="208" y="51"/>
                    <a:pt x="207" y="53"/>
                  </a:cubicBezTo>
                  <a:cubicBezTo>
                    <a:pt x="207" y="54"/>
                    <a:pt x="207" y="54"/>
                    <a:pt x="207" y="55"/>
                  </a:cubicBezTo>
                  <a:cubicBezTo>
                    <a:pt x="206" y="56"/>
                    <a:pt x="206" y="56"/>
                    <a:pt x="206" y="57"/>
                  </a:cubicBezTo>
                  <a:cubicBezTo>
                    <a:pt x="205" y="58"/>
                    <a:pt x="205" y="59"/>
                    <a:pt x="204" y="59"/>
                  </a:cubicBezTo>
                  <a:cubicBezTo>
                    <a:pt x="204" y="60"/>
                    <a:pt x="204" y="60"/>
                    <a:pt x="204" y="60"/>
                  </a:cubicBezTo>
                  <a:cubicBezTo>
                    <a:pt x="204" y="60"/>
                    <a:pt x="204" y="60"/>
                    <a:pt x="204" y="59"/>
                  </a:cubicBezTo>
                  <a:cubicBezTo>
                    <a:pt x="205" y="59"/>
                    <a:pt x="205" y="58"/>
                    <a:pt x="206" y="57"/>
                  </a:cubicBezTo>
                  <a:cubicBezTo>
                    <a:pt x="206" y="57"/>
                    <a:pt x="206" y="57"/>
                    <a:pt x="206" y="57"/>
                  </a:cubicBezTo>
                  <a:cubicBezTo>
                    <a:pt x="206" y="58"/>
                    <a:pt x="206" y="59"/>
                    <a:pt x="206" y="59"/>
                  </a:cubicBezTo>
                  <a:cubicBezTo>
                    <a:pt x="206" y="59"/>
                    <a:pt x="206" y="58"/>
                    <a:pt x="206" y="57"/>
                  </a:cubicBezTo>
                  <a:cubicBezTo>
                    <a:pt x="206" y="57"/>
                    <a:pt x="206" y="57"/>
                    <a:pt x="206" y="56"/>
                  </a:cubicBezTo>
                  <a:cubicBezTo>
                    <a:pt x="207" y="55"/>
                    <a:pt x="208" y="54"/>
                    <a:pt x="209" y="53"/>
                  </a:cubicBezTo>
                  <a:cubicBezTo>
                    <a:pt x="209" y="53"/>
                    <a:pt x="209" y="53"/>
                    <a:pt x="209" y="53"/>
                  </a:cubicBezTo>
                  <a:cubicBezTo>
                    <a:pt x="209" y="53"/>
                    <a:pt x="209" y="53"/>
                    <a:pt x="209" y="54"/>
                  </a:cubicBezTo>
                  <a:cubicBezTo>
                    <a:pt x="208" y="55"/>
                    <a:pt x="208" y="56"/>
                    <a:pt x="208" y="56"/>
                  </a:cubicBezTo>
                  <a:cubicBezTo>
                    <a:pt x="208" y="58"/>
                    <a:pt x="207" y="60"/>
                    <a:pt x="207" y="62"/>
                  </a:cubicBezTo>
                  <a:cubicBezTo>
                    <a:pt x="207" y="64"/>
                    <a:pt x="207" y="66"/>
                    <a:pt x="207" y="67"/>
                  </a:cubicBezTo>
                  <a:cubicBezTo>
                    <a:pt x="207" y="69"/>
                    <a:pt x="207" y="71"/>
                    <a:pt x="207" y="72"/>
                  </a:cubicBezTo>
                  <a:cubicBezTo>
                    <a:pt x="207" y="73"/>
                    <a:pt x="207" y="74"/>
                    <a:pt x="207" y="74"/>
                  </a:cubicBezTo>
                  <a:cubicBezTo>
                    <a:pt x="207" y="75"/>
                    <a:pt x="207" y="75"/>
                    <a:pt x="207" y="75"/>
                  </a:cubicBezTo>
                  <a:cubicBezTo>
                    <a:pt x="207" y="75"/>
                    <a:pt x="207" y="75"/>
                    <a:pt x="207" y="75"/>
                  </a:cubicBezTo>
                  <a:cubicBezTo>
                    <a:pt x="207" y="75"/>
                    <a:pt x="207" y="75"/>
                    <a:pt x="207" y="75"/>
                  </a:cubicBezTo>
                  <a:cubicBezTo>
                    <a:pt x="207" y="76"/>
                    <a:pt x="207" y="76"/>
                    <a:pt x="207" y="76"/>
                  </a:cubicBezTo>
                  <a:cubicBezTo>
                    <a:pt x="207" y="76"/>
                    <a:pt x="207" y="76"/>
                    <a:pt x="207" y="75"/>
                  </a:cubicBezTo>
                  <a:cubicBezTo>
                    <a:pt x="207" y="75"/>
                    <a:pt x="207" y="74"/>
                    <a:pt x="207" y="74"/>
                  </a:cubicBezTo>
                  <a:cubicBezTo>
                    <a:pt x="207" y="74"/>
                    <a:pt x="207" y="73"/>
                    <a:pt x="208" y="73"/>
                  </a:cubicBezTo>
                  <a:cubicBezTo>
                    <a:pt x="208" y="72"/>
                    <a:pt x="208" y="72"/>
                    <a:pt x="208" y="71"/>
                  </a:cubicBezTo>
                  <a:cubicBezTo>
                    <a:pt x="209" y="70"/>
                    <a:pt x="209" y="68"/>
                    <a:pt x="209" y="66"/>
                  </a:cubicBezTo>
                  <a:cubicBezTo>
                    <a:pt x="209" y="68"/>
                    <a:pt x="209" y="70"/>
                    <a:pt x="209" y="73"/>
                  </a:cubicBezTo>
                  <a:cubicBezTo>
                    <a:pt x="209" y="75"/>
                    <a:pt x="210" y="77"/>
                    <a:pt x="210" y="79"/>
                  </a:cubicBezTo>
                  <a:cubicBezTo>
                    <a:pt x="210" y="81"/>
                    <a:pt x="210" y="82"/>
                    <a:pt x="210" y="82"/>
                  </a:cubicBezTo>
                  <a:cubicBezTo>
                    <a:pt x="210" y="82"/>
                    <a:pt x="210" y="81"/>
                    <a:pt x="210" y="79"/>
                  </a:cubicBezTo>
                  <a:cubicBezTo>
                    <a:pt x="210" y="77"/>
                    <a:pt x="210" y="75"/>
                    <a:pt x="210" y="73"/>
                  </a:cubicBezTo>
                  <a:cubicBezTo>
                    <a:pt x="211" y="72"/>
                    <a:pt x="211" y="71"/>
                    <a:pt x="211" y="70"/>
                  </a:cubicBezTo>
                  <a:cubicBezTo>
                    <a:pt x="211" y="72"/>
                    <a:pt x="212" y="73"/>
                    <a:pt x="213" y="75"/>
                  </a:cubicBezTo>
                  <a:cubicBezTo>
                    <a:pt x="213" y="77"/>
                    <a:pt x="213" y="79"/>
                    <a:pt x="213" y="80"/>
                  </a:cubicBezTo>
                  <a:cubicBezTo>
                    <a:pt x="213" y="83"/>
                    <a:pt x="213" y="84"/>
                    <a:pt x="213" y="84"/>
                  </a:cubicBezTo>
                  <a:cubicBezTo>
                    <a:pt x="213" y="84"/>
                    <a:pt x="213" y="83"/>
                    <a:pt x="213" y="80"/>
                  </a:cubicBezTo>
                  <a:cubicBezTo>
                    <a:pt x="214" y="79"/>
                    <a:pt x="214" y="78"/>
                    <a:pt x="214" y="77"/>
                  </a:cubicBezTo>
                  <a:cubicBezTo>
                    <a:pt x="214" y="77"/>
                    <a:pt x="214" y="78"/>
                    <a:pt x="215" y="78"/>
                  </a:cubicBezTo>
                  <a:cubicBezTo>
                    <a:pt x="215" y="79"/>
                    <a:pt x="215" y="79"/>
                    <a:pt x="215" y="79"/>
                  </a:cubicBezTo>
                  <a:cubicBezTo>
                    <a:pt x="215" y="80"/>
                    <a:pt x="215" y="82"/>
                    <a:pt x="214" y="83"/>
                  </a:cubicBezTo>
                  <a:cubicBezTo>
                    <a:pt x="214" y="85"/>
                    <a:pt x="214" y="86"/>
                    <a:pt x="214" y="87"/>
                  </a:cubicBezTo>
                  <a:cubicBezTo>
                    <a:pt x="214" y="86"/>
                    <a:pt x="214" y="85"/>
                    <a:pt x="215" y="83"/>
                  </a:cubicBezTo>
                  <a:cubicBezTo>
                    <a:pt x="215" y="82"/>
                    <a:pt x="215" y="81"/>
                    <a:pt x="215" y="79"/>
                  </a:cubicBezTo>
                  <a:cubicBezTo>
                    <a:pt x="215" y="80"/>
                    <a:pt x="216" y="80"/>
                    <a:pt x="216" y="81"/>
                  </a:cubicBezTo>
                  <a:cubicBezTo>
                    <a:pt x="216" y="82"/>
                    <a:pt x="216" y="82"/>
                    <a:pt x="216" y="83"/>
                  </a:cubicBezTo>
                  <a:cubicBezTo>
                    <a:pt x="217" y="84"/>
                    <a:pt x="217" y="85"/>
                    <a:pt x="217" y="86"/>
                  </a:cubicBezTo>
                  <a:cubicBezTo>
                    <a:pt x="217" y="86"/>
                    <a:pt x="217" y="87"/>
                    <a:pt x="217" y="87"/>
                  </a:cubicBezTo>
                  <a:cubicBezTo>
                    <a:pt x="217" y="87"/>
                    <a:pt x="217" y="86"/>
                    <a:pt x="217" y="86"/>
                  </a:cubicBezTo>
                  <a:cubicBezTo>
                    <a:pt x="217" y="85"/>
                    <a:pt x="217" y="84"/>
                    <a:pt x="217" y="83"/>
                  </a:cubicBezTo>
                  <a:cubicBezTo>
                    <a:pt x="217" y="83"/>
                    <a:pt x="217" y="83"/>
                    <a:pt x="217" y="82"/>
                  </a:cubicBezTo>
                  <a:cubicBezTo>
                    <a:pt x="217" y="84"/>
                    <a:pt x="218" y="85"/>
                    <a:pt x="218" y="87"/>
                  </a:cubicBezTo>
                  <a:cubicBezTo>
                    <a:pt x="218" y="87"/>
                    <a:pt x="219" y="87"/>
                    <a:pt x="219" y="87"/>
                  </a:cubicBezTo>
                  <a:cubicBezTo>
                    <a:pt x="219" y="88"/>
                    <a:pt x="219" y="88"/>
                    <a:pt x="219" y="88"/>
                  </a:cubicBezTo>
                  <a:cubicBezTo>
                    <a:pt x="219" y="89"/>
                    <a:pt x="219" y="89"/>
                    <a:pt x="219" y="89"/>
                  </a:cubicBezTo>
                  <a:cubicBezTo>
                    <a:pt x="219" y="90"/>
                    <a:pt x="219" y="91"/>
                    <a:pt x="218" y="92"/>
                  </a:cubicBezTo>
                  <a:cubicBezTo>
                    <a:pt x="218" y="94"/>
                    <a:pt x="217" y="96"/>
                    <a:pt x="217" y="97"/>
                  </a:cubicBezTo>
                  <a:cubicBezTo>
                    <a:pt x="216" y="98"/>
                    <a:pt x="216" y="99"/>
                    <a:pt x="216" y="99"/>
                  </a:cubicBezTo>
                  <a:cubicBezTo>
                    <a:pt x="216" y="99"/>
                    <a:pt x="216" y="98"/>
                    <a:pt x="217" y="97"/>
                  </a:cubicBezTo>
                  <a:cubicBezTo>
                    <a:pt x="217" y="96"/>
                    <a:pt x="218" y="94"/>
                    <a:pt x="219" y="93"/>
                  </a:cubicBezTo>
                  <a:cubicBezTo>
                    <a:pt x="219" y="92"/>
                    <a:pt x="219" y="91"/>
                    <a:pt x="219" y="90"/>
                  </a:cubicBezTo>
                  <a:cubicBezTo>
                    <a:pt x="220" y="92"/>
                    <a:pt x="221" y="93"/>
                    <a:pt x="221" y="95"/>
                  </a:cubicBezTo>
                  <a:cubicBezTo>
                    <a:pt x="222" y="96"/>
                    <a:pt x="222" y="98"/>
                    <a:pt x="223" y="99"/>
                  </a:cubicBezTo>
                  <a:cubicBezTo>
                    <a:pt x="223" y="100"/>
                    <a:pt x="224" y="100"/>
                    <a:pt x="224" y="100"/>
                  </a:cubicBezTo>
                  <a:cubicBezTo>
                    <a:pt x="224" y="100"/>
                    <a:pt x="223" y="100"/>
                    <a:pt x="223" y="99"/>
                  </a:cubicBezTo>
                  <a:cubicBezTo>
                    <a:pt x="222" y="98"/>
                    <a:pt x="222" y="96"/>
                    <a:pt x="221" y="94"/>
                  </a:cubicBezTo>
                  <a:cubicBezTo>
                    <a:pt x="221" y="94"/>
                    <a:pt x="221" y="94"/>
                    <a:pt x="221" y="93"/>
                  </a:cubicBezTo>
                  <a:cubicBezTo>
                    <a:pt x="222" y="94"/>
                    <a:pt x="222" y="95"/>
                    <a:pt x="222" y="95"/>
                  </a:cubicBezTo>
                  <a:cubicBezTo>
                    <a:pt x="223" y="96"/>
                    <a:pt x="223" y="96"/>
                    <a:pt x="223" y="96"/>
                  </a:cubicBezTo>
                  <a:cubicBezTo>
                    <a:pt x="223" y="96"/>
                    <a:pt x="223" y="96"/>
                    <a:pt x="222" y="95"/>
                  </a:cubicBezTo>
                  <a:cubicBezTo>
                    <a:pt x="222" y="94"/>
                    <a:pt x="221" y="93"/>
                    <a:pt x="221" y="92"/>
                  </a:cubicBezTo>
                  <a:cubicBezTo>
                    <a:pt x="221" y="91"/>
                    <a:pt x="221" y="91"/>
                    <a:pt x="220" y="91"/>
                  </a:cubicBezTo>
                  <a:cubicBezTo>
                    <a:pt x="220" y="90"/>
                    <a:pt x="220" y="89"/>
                    <a:pt x="220" y="88"/>
                  </a:cubicBezTo>
                  <a:cubicBezTo>
                    <a:pt x="220" y="88"/>
                    <a:pt x="220" y="87"/>
                    <a:pt x="220" y="86"/>
                  </a:cubicBezTo>
                  <a:cubicBezTo>
                    <a:pt x="220" y="87"/>
                    <a:pt x="221" y="87"/>
                    <a:pt x="221" y="87"/>
                  </a:cubicBezTo>
                  <a:cubicBezTo>
                    <a:pt x="221" y="88"/>
                    <a:pt x="221" y="88"/>
                    <a:pt x="222" y="88"/>
                  </a:cubicBezTo>
                  <a:cubicBezTo>
                    <a:pt x="221" y="88"/>
                    <a:pt x="221" y="88"/>
                    <a:pt x="221" y="88"/>
                  </a:cubicBezTo>
                  <a:cubicBezTo>
                    <a:pt x="222" y="89"/>
                    <a:pt x="222" y="89"/>
                    <a:pt x="222" y="89"/>
                  </a:cubicBezTo>
                  <a:cubicBezTo>
                    <a:pt x="222" y="89"/>
                    <a:pt x="223" y="90"/>
                    <a:pt x="223" y="90"/>
                  </a:cubicBezTo>
                  <a:cubicBezTo>
                    <a:pt x="224" y="91"/>
                    <a:pt x="224" y="92"/>
                    <a:pt x="225" y="92"/>
                  </a:cubicBezTo>
                  <a:cubicBezTo>
                    <a:pt x="226" y="93"/>
                    <a:pt x="226" y="94"/>
                    <a:pt x="227" y="95"/>
                  </a:cubicBezTo>
                  <a:cubicBezTo>
                    <a:pt x="228" y="96"/>
                    <a:pt x="228" y="96"/>
                    <a:pt x="229" y="97"/>
                  </a:cubicBezTo>
                  <a:cubicBezTo>
                    <a:pt x="229" y="97"/>
                    <a:pt x="229" y="98"/>
                    <a:pt x="229" y="98"/>
                  </a:cubicBezTo>
                  <a:cubicBezTo>
                    <a:pt x="229" y="98"/>
                    <a:pt x="229" y="97"/>
                    <a:pt x="229" y="97"/>
                  </a:cubicBezTo>
                  <a:cubicBezTo>
                    <a:pt x="228" y="96"/>
                    <a:pt x="228" y="96"/>
                    <a:pt x="227" y="95"/>
                  </a:cubicBezTo>
                  <a:cubicBezTo>
                    <a:pt x="228" y="95"/>
                    <a:pt x="228" y="95"/>
                    <a:pt x="228" y="95"/>
                  </a:cubicBezTo>
                  <a:cubicBezTo>
                    <a:pt x="229" y="97"/>
                    <a:pt x="230" y="98"/>
                    <a:pt x="230" y="98"/>
                  </a:cubicBezTo>
                  <a:cubicBezTo>
                    <a:pt x="230" y="98"/>
                    <a:pt x="230" y="97"/>
                    <a:pt x="229" y="96"/>
                  </a:cubicBezTo>
                  <a:cubicBezTo>
                    <a:pt x="229" y="96"/>
                    <a:pt x="229" y="96"/>
                    <a:pt x="229" y="96"/>
                  </a:cubicBezTo>
                  <a:cubicBezTo>
                    <a:pt x="229" y="97"/>
                    <a:pt x="230" y="97"/>
                    <a:pt x="230" y="97"/>
                  </a:cubicBezTo>
                  <a:cubicBezTo>
                    <a:pt x="230" y="97"/>
                    <a:pt x="229" y="97"/>
                    <a:pt x="229" y="96"/>
                  </a:cubicBezTo>
                  <a:cubicBezTo>
                    <a:pt x="229" y="96"/>
                    <a:pt x="228" y="95"/>
                    <a:pt x="228" y="94"/>
                  </a:cubicBezTo>
                  <a:cubicBezTo>
                    <a:pt x="228" y="95"/>
                    <a:pt x="229" y="95"/>
                    <a:pt x="229" y="96"/>
                  </a:cubicBezTo>
                  <a:cubicBezTo>
                    <a:pt x="231" y="97"/>
                    <a:pt x="231" y="98"/>
                    <a:pt x="231" y="98"/>
                  </a:cubicBezTo>
                  <a:cubicBezTo>
                    <a:pt x="231" y="98"/>
                    <a:pt x="231" y="97"/>
                    <a:pt x="230" y="96"/>
                  </a:cubicBezTo>
                  <a:cubicBezTo>
                    <a:pt x="233" y="99"/>
                    <a:pt x="235" y="100"/>
                    <a:pt x="236" y="102"/>
                  </a:cubicBezTo>
                  <a:cubicBezTo>
                    <a:pt x="237" y="103"/>
                    <a:pt x="238" y="104"/>
                    <a:pt x="239" y="105"/>
                  </a:cubicBezTo>
                  <a:cubicBezTo>
                    <a:pt x="239" y="105"/>
                    <a:pt x="238" y="106"/>
                    <a:pt x="236" y="108"/>
                  </a:cubicBezTo>
                  <a:cubicBezTo>
                    <a:pt x="236" y="108"/>
                    <a:pt x="235" y="108"/>
                    <a:pt x="235" y="108"/>
                  </a:cubicBezTo>
                  <a:cubicBezTo>
                    <a:pt x="224" y="112"/>
                    <a:pt x="224" y="112"/>
                    <a:pt x="224" y="112"/>
                  </a:cubicBezTo>
                  <a:cubicBezTo>
                    <a:pt x="224" y="114"/>
                    <a:pt x="224" y="114"/>
                    <a:pt x="224" y="114"/>
                  </a:cubicBezTo>
                  <a:cubicBezTo>
                    <a:pt x="222" y="115"/>
                    <a:pt x="220" y="115"/>
                    <a:pt x="217" y="117"/>
                  </a:cubicBezTo>
                  <a:cubicBezTo>
                    <a:pt x="214" y="120"/>
                    <a:pt x="211" y="119"/>
                    <a:pt x="206" y="121"/>
                  </a:cubicBezTo>
                  <a:cubicBezTo>
                    <a:pt x="201" y="124"/>
                    <a:pt x="198" y="126"/>
                    <a:pt x="192" y="129"/>
                  </a:cubicBezTo>
                  <a:cubicBezTo>
                    <a:pt x="187" y="133"/>
                    <a:pt x="189" y="132"/>
                    <a:pt x="182" y="137"/>
                  </a:cubicBezTo>
                  <a:cubicBezTo>
                    <a:pt x="174" y="142"/>
                    <a:pt x="170" y="140"/>
                    <a:pt x="162" y="143"/>
                  </a:cubicBezTo>
                  <a:cubicBezTo>
                    <a:pt x="154" y="147"/>
                    <a:pt x="149" y="148"/>
                    <a:pt x="146" y="146"/>
                  </a:cubicBezTo>
                  <a:cubicBezTo>
                    <a:pt x="142" y="145"/>
                    <a:pt x="137" y="143"/>
                    <a:pt x="133" y="144"/>
                  </a:cubicBezTo>
                  <a:cubicBezTo>
                    <a:pt x="129" y="144"/>
                    <a:pt x="135" y="142"/>
                    <a:pt x="125" y="147"/>
                  </a:cubicBezTo>
                  <a:cubicBezTo>
                    <a:pt x="114" y="152"/>
                    <a:pt x="103" y="160"/>
                    <a:pt x="96" y="165"/>
                  </a:cubicBezTo>
                  <a:cubicBezTo>
                    <a:pt x="89" y="170"/>
                    <a:pt x="88" y="170"/>
                    <a:pt x="79" y="175"/>
                  </a:cubicBezTo>
                  <a:cubicBezTo>
                    <a:pt x="70" y="180"/>
                    <a:pt x="58" y="184"/>
                    <a:pt x="57" y="186"/>
                  </a:cubicBezTo>
                  <a:cubicBezTo>
                    <a:pt x="56" y="187"/>
                    <a:pt x="56" y="188"/>
                    <a:pt x="55" y="189"/>
                  </a:cubicBezTo>
                  <a:cubicBezTo>
                    <a:pt x="55" y="191"/>
                    <a:pt x="49" y="193"/>
                    <a:pt x="44" y="198"/>
                  </a:cubicBezTo>
                  <a:cubicBezTo>
                    <a:pt x="40" y="204"/>
                    <a:pt x="35" y="214"/>
                    <a:pt x="31" y="220"/>
                  </a:cubicBezTo>
                  <a:cubicBezTo>
                    <a:pt x="27" y="226"/>
                    <a:pt x="15" y="243"/>
                    <a:pt x="10" y="252"/>
                  </a:cubicBezTo>
                  <a:cubicBezTo>
                    <a:pt x="5" y="260"/>
                    <a:pt x="0" y="271"/>
                    <a:pt x="0" y="275"/>
                  </a:cubicBezTo>
                  <a:cubicBezTo>
                    <a:pt x="0" y="279"/>
                    <a:pt x="6" y="277"/>
                    <a:pt x="7" y="276"/>
                  </a:cubicBezTo>
                  <a:cubicBezTo>
                    <a:pt x="8" y="275"/>
                    <a:pt x="10" y="271"/>
                    <a:pt x="10" y="270"/>
                  </a:cubicBezTo>
                  <a:cubicBezTo>
                    <a:pt x="10" y="270"/>
                    <a:pt x="10" y="270"/>
                    <a:pt x="10" y="270"/>
                  </a:cubicBezTo>
                  <a:cubicBezTo>
                    <a:pt x="10" y="270"/>
                    <a:pt x="10" y="270"/>
                    <a:pt x="10" y="270"/>
                  </a:cubicBezTo>
                  <a:cubicBezTo>
                    <a:pt x="9" y="272"/>
                    <a:pt x="5" y="290"/>
                    <a:pt x="5" y="293"/>
                  </a:cubicBezTo>
                  <a:cubicBezTo>
                    <a:pt x="6" y="296"/>
                    <a:pt x="8" y="296"/>
                    <a:pt x="9" y="296"/>
                  </a:cubicBezTo>
                  <a:cubicBezTo>
                    <a:pt x="10" y="295"/>
                    <a:pt x="13" y="292"/>
                    <a:pt x="13" y="292"/>
                  </a:cubicBezTo>
                  <a:cubicBezTo>
                    <a:pt x="13" y="292"/>
                    <a:pt x="12" y="298"/>
                    <a:pt x="13" y="301"/>
                  </a:cubicBezTo>
                  <a:cubicBezTo>
                    <a:pt x="15" y="304"/>
                    <a:pt x="21" y="299"/>
                    <a:pt x="23" y="297"/>
                  </a:cubicBezTo>
                  <a:cubicBezTo>
                    <a:pt x="24" y="295"/>
                    <a:pt x="31" y="274"/>
                    <a:pt x="33" y="270"/>
                  </a:cubicBezTo>
                  <a:cubicBezTo>
                    <a:pt x="34" y="266"/>
                    <a:pt x="36" y="263"/>
                    <a:pt x="37" y="261"/>
                  </a:cubicBezTo>
                  <a:cubicBezTo>
                    <a:pt x="39" y="259"/>
                    <a:pt x="40" y="259"/>
                    <a:pt x="41" y="261"/>
                  </a:cubicBezTo>
                  <a:cubicBezTo>
                    <a:pt x="41" y="271"/>
                    <a:pt x="34" y="283"/>
                    <a:pt x="36" y="299"/>
                  </a:cubicBezTo>
                  <a:cubicBezTo>
                    <a:pt x="38" y="303"/>
                    <a:pt x="44" y="299"/>
                    <a:pt x="46" y="296"/>
                  </a:cubicBezTo>
                  <a:cubicBezTo>
                    <a:pt x="51" y="272"/>
                    <a:pt x="52" y="267"/>
                    <a:pt x="54" y="261"/>
                  </a:cubicBezTo>
                  <a:cubicBezTo>
                    <a:pt x="56" y="256"/>
                    <a:pt x="58" y="254"/>
                    <a:pt x="60" y="253"/>
                  </a:cubicBezTo>
                  <a:cubicBezTo>
                    <a:pt x="62" y="253"/>
                    <a:pt x="65" y="255"/>
                    <a:pt x="65" y="255"/>
                  </a:cubicBezTo>
                  <a:cubicBezTo>
                    <a:pt x="65" y="255"/>
                    <a:pt x="65" y="270"/>
                    <a:pt x="70" y="275"/>
                  </a:cubicBezTo>
                  <a:cubicBezTo>
                    <a:pt x="74" y="280"/>
                    <a:pt x="81" y="284"/>
                    <a:pt x="83" y="281"/>
                  </a:cubicBezTo>
                  <a:cubicBezTo>
                    <a:pt x="84" y="278"/>
                    <a:pt x="80" y="267"/>
                    <a:pt x="79" y="260"/>
                  </a:cubicBezTo>
                  <a:cubicBezTo>
                    <a:pt x="79" y="253"/>
                    <a:pt x="80" y="251"/>
                    <a:pt x="80" y="250"/>
                  </a:cubicBezTo>
                  <a:cubicBezTo>
                    <a:pt x="81" y="243"/>
                    <a:pt x="76" y="231"/>
                    <a:pt x="76" y="227"/>
                  </a:cubicBezTo>
                  <a:cubicBezTo>
                    <a:pt x="75" y="223"/>
                    <a:pt x="75" y="220"/>
                    <a:pt x="77" y="218"/>
                  </a:cubicBezTo>
                  <a:cubicBezTo>
                    <a:pt x="78" y="217"/>
                    <a:pt x="82" y="215"/>
                    <a:pt x="82" y="215"/>
                  </a:cubicBezTo>
                  <a:cubicBezTo>
                    <a:pt x="83" y="216"/>
                    <a:pt x="97" y="254"/>
                    <a:pt x="97" y="254"/>
                  </a:cubicBezTo>
                  <a:cubicBezTo>
                    <a:pt x="98" y="253"/>
                    <a:pt x="98" y="253"/>
                    <a:pt x="98" y="253"/>
                  </a:cubicBezTo>
                  <a:cubicBezTo>
                    <a:pt x="99" y="246"/>
                    <a:pt x="101" y="236"/>
                    <a:pt x="105" y="230"/>
                  </a:cubicBezTo>
                  <a:cubicBezTo>
                    <a:pt x="111" y="219"/>
                    <a:pt x="112" y="207"/>
                    <a:pt x="112" y="211"/>
                  </a:cubicBezTo>
                  <a:cubicBezTo>
                    <a:pt x="112" y="215"/>
                    <a:pt x="107" y="248"/>
                    <a:pt x="107" y="248"/>
                  </a:cubicBezTo>
                  <a:cubicBezTo>
                    <a:pt x="116" y="243"/>
                    <a:pt x="120" y="238"/>
                    <a:pt x="125" y="231"/>
                  </a:cubicBezTo>
                  <a:cubicBezTo>
                    <a:pt x="125" y="230"/>
                    <a:pt x="126" y="230"/>
                    <a:pt x="127" y="229"/>
                  </a:cubicBezTo>
                  <a:cubicBezTo>
                    <a:pt x="127" y="227"/>
                    <a:pt x="127" y="226"/>
                    <a:pt x="127" y="225"/>
                  </a:cubicBezTo>
                  <a:cubicBezTo>
                    <a:pt x="127" y="223"/>
                    <a:pt x="129" y="215"/>
                    <a:pt x="130" y="211"/>
                  </a:cubicBezTo>
                  <a:cubicBezTo>
                    <a:pt x="131" y="209"/>
                    <a:pt x="132" y="208"/>
                    <a:pt x="132" y="206"/>
                  </a:cubicBezTo>
                  <a:cubicBezTo>
                    <a:pt x="132" y="206"/>
                    <a:pt x="132" y="206"/>
                    <a:pt x="132" y="206"/>
                  </a:cubicBezTo>
                  <a:cubicBezTo>
                    <a:pt x="132" y="205"/>
                    <a:pt x="132" y="206"/>
                    <a:pt x="132" y="206"/>
                  </a:cubicBezTo>
                  <a:cubicBezTo>
                    <a:pt x="132" y="209"/>
                    <a:pt x="132" y="218"/>
                    <a:pt x="132" y="224"/>
                  </a:cubicBezTo>
                  <a:cubicBezTo>
                    <a:pt x="135" y="222"/>
                    <a:pt x="138" y="221"/>
                    <a:pt x="138" y="220"/>
                  </a:cubicBezTo>
                  <a:cubicBezTo>
                    <a:pt x="139" y="220"/>
                    <a:pt x="143" y="215"/>
                    <a:pt x="146" y="211"/>
                  </a:cubicBezTo>
                  <a:cubicBezTo>
                    <a:pt x="152" y="212"/>
                    <a:pt x="152" y="212"/>
                    <a:pt x="152" y="212"/>
                  </a:cubicBezTo>
                  <a:cubicBezTo>
                    <a:pt x="154" y="212"/>
                    <a:pt x="158" y="213"/>
                    <a:pt x="160" y="212"/>
                  </a:cubicBezTo>
                  <a:cubicBezTo>
                    <a:pt x="163" y="211"/>
                    <a:pt x="169" y="207"/>
                    <a:pt x="169" y="207"/>
                  </a:cubicBezTo>
                  <a:cubicBezTo>
                    <a:pt x="169" y="207"/>
                    <a:pt x="178" y="200"/>
                    <a:pt x="181" y="199"/>
                  </a:cubicBezTo>
                  <a:cubicBezTo>
                    <a:pt x="183" y="198"/>
                    <a:pt x="185" y="200"/>
                    <a:pt x="191" y="196"/>
                  </a:cubicBezTo>
                  <a:cubicBezTo>
                    <a:pt x="195" y="194"/>
                    <a:pt x="218" y="192"/>
                    <a:pt x="235" y="191"/>
                  </a:cubicBezTo>
                  <a:cubicBezTo>
                    <a:pt x="237" y="205"/>
                    <a:pt x="237" y="205"/>
                    <a:pt x="237" y="205"/>
                  </a:cubicBezTo>
                  <a:cubicBezTo>
                    <a:pt x="237" y="205"/>
                    <a:pt x="241" y="219"/>
                    <a:pt x="242" y="224"/>
                  </a:cubicBezTo>
                  <a:cubicBezTo>
                    <a:pt x="244" y="229"/>
                    <a:pt x="243" y="241"/>
                    <a:pt x="243" y="241"/>
                  </a:cubicBezTo>
                  <a:cubicBezTo>
                    <a:pt x="243" y="240"/>
                    <a:pt x="243" y="240"/>
                    <a:pt x="243" y="240"/>
                  </a:cubicBezTo>
                  <a:cubicBezTo>
                    <a:pt x="238" y="271"/>
                    <a:pt x="243" y="298"/>
                    <a:pt x="243" y="298"/>
                  </a:cubicBezTo>
                  <a:cubicBezTo>
                    <a:pt x="243" y="302"/>
                    <a:pt x="235" y="331"/>
                    <a:pt x="235" y="336"/>
                  </a:cubicBezTo>
                  <a:cubicBezTo>
                    <a:pt x="235" y="341"/>
                    <a:pt x="229" y="388"/>
                    <a:pt x="224" y="397"/>
                  </a:cubicBezTo>
                  <a:cubicBezTo>
                    <a:pt x="220" y="406"/>
                    <a:pt x="218" y="423"/>
                    <a:pt x="218" y="429"/>
                  </a:cubicBezTo>
                  <a:cubicBezTo>
                    <a:pt x="218" y="440"/>
                    <a:pt x="218" y="440"/>
                    <a:pt x="218" y="440"/>
                  </a:cubicBezTo>
                  <a:cubicBezTo>
                    <a:pt x="228" y="430"/>
                    <a:pt x="228" y="430"/>
                    <a:pt x="228" y="430"/>
                  </a:cubicBezTo>
                  <a:cubicBezTo>
                    <a:pt x="228" y="430"/>
                    <a:pt x="237" y="432"/>
                    <a:pt x="236" y="435"/>
                  </a:cubicBezTo>
                  <a:cubicBezTo>
                    <a:pt x="234" y="438"/>
                    <a:pt x="234" y="439"/>
                    <a:pt x="233" y="443"/>
                  </a:cubicBezTo>
                  <a:cubicBezTo>
                    <a:pt x="233" y="447"/>
                    <a:pt x="233" y="450"/>
                    <a:pt x="232" y="458"/>
                  </a:cubicBezTo>
                  <a:cubicBezTo>
                    <a:pt x="230" y="465"/>
                    <a:pt x="230" y="473"/>
                    <a:pt x="230" y="475"/>
                  </a:cubicBezTo>
                  <a:cubicBezTo>
                    <a:pt x="230" y="477"/>
                    <a:pt x="229" y="497"/>
                    <a:pt x="229" y="497"/>
                  </a:cubicBezTo>
                  <a:cubicBezTo>
                    <a:pt x="229" y="497"/>
                    <a:pt x="233" y="493"/>
                    <a:pt x="236" y="492"/>
                  </a:cubicBezTo>
                  <a:cubicBezTo>
                    <a:pt x="238" y="491"/>
                    <a:pt x="243" y="488"/>
                    <a:pt x="243" y="488"/>
                  </a:cubicBezTo>
                  <a:cubicBezTo>
                    <a:pt x="243" y="488"/>
                    <a:pt x="241" y="580"/>
                    <a:pt x="239" y="597"/>
                  </a:cubicBezTo>
                  <a:cubicBezTo>
                    <a:pt x="237" y="613"/>
                    <a:pt x="235" y="617"/>
                    <a:pt x="234" y="632"/>
                  </a:cubicBezTo>
                  <a:cubicBezTo>
                    <a:pt x="234" y="647"/>
                    <a:pt x="234" y="654"/>
                    <a:pt x="232" y="661"/>
                  </a:cubicBezTo>
                  <a:cubicBezTo>
                    <a:pt x="230" y="669"/>
                    <a:pt x="228" y="692"/>
                    <a:pt x="227" y="702"/>
                  </a:cubicBezTo>
                  <a:cubicBezTo>
                    <a:pt x="226" y="712"/>
                    <a:pt x="228" y="719"/>
                    <a:pt x="226" y="731"/>
                  </a:cubicBezTo>
                  <a:cubicBezTo>
                    <a:pt x="225" y="742"/>
                    <a:pt x="225" y="791"/>
                    <a:pt x="225" y="796"/>
                  </a:cubicBezTo>
                  <a:cubicBezTo>
                    <a:pt x="226" y="802"/>
                    <a:pt x="224" y="809"/>
                    <a:pt x="222" y="814"/>
                  </a:cubicBezTo>
                  <a:cubicBezTo>
                    <a:pt x="221" y="818"/>
                    <a:pt x="217" y="830"/>
                    <a:pt x="218" y="832"/>
                  </a:cubicBezTo>
                  <a:cubicBezTo>
                    <a:pt x="218" y="834"/>
                    <a:pt x="234" y="837"/>
                    <a:pt x="234" y="837"/>
                  </a:cubicBezTo>
                  <a:cubicBezTo>
                    <a:pt x="234" y="837"/>
                    <a:pt x="216" y="847"/>
                    <a:pt x="209" y="855"/>
                  </a:cubicBezTo>
                  <a:cubicBezTo>
                    <a:pt x="203" y="863"/>
                    <a:pt x="191" y="864"/>
                    <a:pt x="188" y="871"/>
                  </a:cubicBezTo>
                  <a:cubicBezTo>
                    <a:pt x="185" y="879"/>
                    <a:pt x="185" y="882"/>
                    <a:pt x="189" y="886"/>
                  </a:cubicBezTo>
                  <a:cubicBezTo>
                    <a:pt x="193" y="889"/>
                    <a:pt x="228" y="888"/>
                    <a:pt x="234" y="884"/>
                  </a:cubicBezTo>
                  <a:cubicBezTo>
                    <a:pt x="241" y="880"/>
                    <a:pt x="247" y="873"/>
                    <a:pt x="255" y="871"/>
                  </a:cubicBezTo>
                  <a:cubicBezTo>
                    <a:pt x="263" y="868"/>
                    <a:pt x="278" y="864"/>
                    <a:pt x="284" y="862"/>
                  </a:cubicBezTo>
                  <a:cubicBezTo>
                    <a:pt x="290" y="859"/>
                    <a:pt x="291" y="860"/>
                    <a:pt x="292" y="857"/>
                  </a:cubicBezTo>
                  <a:cubicBezTo>
                    <a:pt x="293" y="854"/>
                    <a:pt x="291" y="841"/>
                    <a:pt x="291" y="841"/>
                  </a:cubicBezTo>
                  <a:cubicBezTo>
                    <a:pt x="299" y="840"/>
                    <a:pt x="299" y="840"/>
                    <a:pt x="299" y="840"/>
                  </a:cubicBezTo>
                  <a:cubicBezTo>
                    <a:pt x="300" y="827"/>
                    <a:pt x="304" y="773"/>
                    <a:pt x="306" y="733"/>
                  </a:cubicBezTo>
                  <a:cubicBezTo>
                    <a:pt x="316" y="739"/>
                    <a:pt x="316" y="739"/>
                    <a:pt x="316" y="739"/>
                  </a:cubicBezTo>
                  <a:cubicBezTo>
                    <a:pt x="316" y="739"/>
                    <a:pt x="317" y="735"/>
                    <a:pt x="315" y="721"/>
                  </a:cubicBezTo>
                  <a:cubicBezTo>
                    <a:pt x="313" y="706"/>
                    <a:pt x="315" y="711"/>
                    <a:pt x="317" y="707"/>
                  </a:cubicBezTo>
                  <a:cubicBezTo>
                    <a:pt x="318" y="703"/>
                    <a:pt x="318" y="697"/>
                    <a:pt x="318" y="687"/>
                  </a:cubicBezTo>
                  <a:cubicBezTo>
                    <a:pt x="317" y="677"/>
                    <a:pt x="320" y="674"/>
                    <a:pt x="322" y="666"/>
                  </a:cubicBezTo>
                  <a:cubicBezTo>
                    <a:pt x="324" y="657"/>
                    <a:pt x="326" y="643"/>
                    <a:pt x="326" y="643"/>
                  </a:cubicBezTo>
                  <a:cubicBezTo>
                    <a:pt x="326" y="643"/>
                    <a:pt x="331" y="645"/>
                    <a:pt x="332" y="648"/>
                  </a:cubicBezTo>
                  <a:cubicBezTo>
                    <a:pt x="333" y="652"/>
                    <a:pt x="333" y="647"/>
                    <a:pt x="330" y="637"/>
                  </a:cubicBezTo>
                  <a:cubicBezTo>
                    <a:pt x="329" y="633"/>
                    <a:pt x="327" y="622"/>
                    <a:pt x="326" y="611"/>
                  </a:cubicBezTo>
                  <a:cubicBezTo>
                    <a:pt x="328" y="589"/>
                    <a:pt x="330" y="565"/>
                    <a:pt x="334" y="537"/>
                  </a:cubicBezTo>
                  <a:cubicBezTo>
                    <a:pt x="335" y="533"/>
                    <a:pt x="335" y="518"/>
                    <a:pt x="336" y="522"/>
                  </a:cubicBezTo>
                  <a:cubicBezTo>
                    <a:pt x="365" y="589"/>
                    <a:pt x="371" y="672"/>
                    <a:pt x="389" y="752"/>
                  </a:cubicBezTo>
                  <a:cubicBezTo>
                    <a:pt x="389" y="759"/>
                    <a:pt x="391" y="770"/>
                    <a:pt x="392" y="776"/>
                  </a:cubicBezTo>
                  <a:cubicBezTo>
                    <a:pt x="393" y="784"/>
                    <a:pt x="404" y="816"/>
                    <a:pt x="403" y="821"/>
                  </a:cubicBezTo>
                  <a:cubicBezTo>
                    <a:pt x="402" y="825"/>
                    <a:pt x="410" y="814"/>
                    <a:pt x="410" y="814"/>
                  </a:cubicBezTo>
                  <a:cubicBezTo>
                    <a:pt x="410" y="814"/>
                    <a:pt x="413" y="823"/>
                    <a:pt x="413" y="826"/>
                  </a:cubicBezTo>
                  <a:cubicBezTo>
                    <a:pt x="413" y="827"/>
                    <a:pt x="417" y="817"/>
                    <a:pt x="420" y="806"/>
                  </a:cubicBezTo>
                  <a:cubicBezTo>
                    <a:pt x="424" y="805"/>
                    <a:pt x="424" y="805"/>
                    <a:pt x="424" y="805"/>
                  </a:cubicBezTo>
                  <a:cubicBezTo>
                    <a:pt x="426" y="826"/>
                    <a:pt x="420" y="817"/>
                    <a:pt x="419" y="827"/>
                  </a:cubicBezTo>
                  <a:cubicBezTo>
                    <a:pt x="418" y="845"/>
                    <a:pt x="415" y="847"/>
                    <a:pt x="420" y="856"/>
                  </a:cubicBezTo>
                  <a:cubicBezTo>
                    <a:pt x="420" y="860"/>
                    <a:pt x="450" y="871"/>
                    <a:pt x="455" y="874"/>
                  </a:cubicBezTo>
                  <a:cubicBezTo>
                    <a:pt x="466" y="883"/>
                    <a:pt x="465" y="882"/>
                    <a:pt x="478" y="888"/>
                  </a:cubicBezTo>
                  <a:cubicBezTo>
                    <a:pt x="492" y="895"/>
                    <a:pt x="520" y="892"/>
                    <a:pt x="521" y="887"/>
                  </a:cubicBezTo>
                  <a:cubicBezTo>
                    <a:pt x="524" y="873"/>
                    <a:pt x="506" y="865"/>
                    <a:pt x="492" y="852"/>
                  </a:cubicBezTo>
                  <a:cubicBezTo>
                    <a:pt x="478" y="840"/>
                    <a:pt x="476" y="828"/>
                    <a:pt x="474" y="823"/>
                  </a:cubicBezTo>
                  <a:cubicBezTo>
                    <a:pt x="473" y="820"/>
                    <a:pt x="473" y="817"/>
                    <a:pt x="472" y="814"/>
                  </a:cubicBezTo>
                  <a:cubicBezTo>
                    <a:pt x="476" y="814"/>
                    <a:pt x="479" y="814"/>
                    <a:pt x="480" y="814"/>
                  </a:cubicBezTo>
                  <a:cubicBezTo>
                    <a:pt x="482" y="815"/>
                    <a:pt x="476" y="802"/>
                    <a:pt x="472" y="792"/>
                  </a:cubicBezTo>
                  <a:cubicBezTo>
                    <a:pt x="468" y="782"/>
                    <a:pt x="469" y="768"/>
                    <a:pt x="468" y="748"/>
                  </a:cubicBezTo>
                  <a:cubicBezTo>
                    <a:pt x="468" y="738"/>
                    <a:pt x="459" y="688"/>
                    <a:pt x="450" y="640"/>
                  </a:cubicBezTo>
                  <a:cubicBezTo>
                    <a:pt x="447" y="617"/>
                    <a:pt x="444" y="594"/>
                    <a:pt x="444" y="587"/>
                  </a:cubicBezTo>
                  <a:cubicBezTo>
                    <a:pt x="443" y="572"/>
                    <a:pt x="446" y="544"/>
                    <a:pt x="443" y="534"/>
                  </a:cubicBezTo>
                  <a:cubicBezTo>
                    <a:pt x="440" y="524"/>
                    <a:pt x="442" y="457"/>
                    <a:pt x="442" y="457"/>
                  </a:cubicBezTo>
                  <a:cubicBezTo>
                    <a:pt x="442" y="457"/>
                    <a:pt x="450" y="479"/>
                    <a:pt x="452" y="474"/>
                  </a:cubicBezTo>
                  <a:cubicBezTo>
                    <a:pt x="454" y="468"/>
                    <a:pt x="454" y="456"/>
                    <a:pt x="454" y="456"/>
                  </a:cubicBezTo>
                  <a:cubicBezTo>
                    <a:pt x="454" y="456"/>
                    <a:pt x="455" y="446"/>
                    <a:pt x="457" y="448"/>
                  </a:cubicBezTo>
                  <a:cubicBezTo>
                    <a:pt x="459" y="450"/>
                    <a:pt x="464" y="456"/>
                    <a:pt x="463" y="454"/>
                  </a:cubicBezTo>
                  <a:cubicBezTo>
                    <a:pt x="463" y="452"/>
                    <a:pt x="462" y="441"/>
                    <a:pt x="462" y="441"/>
                  </a:cubicBezTo>
                  <a:cubicBezTo>
                    <a:pt x="462" y="441"/>
                    <a:pt x="429" y="363"/>
                    <a:pt x="429" y="357"/>
                  </a:cubicBezTo>
                  <a:cubicBezTo>
                    <a:pt x="428" y="351"/>
                    <a:pt x="425" y="338"/>
                    <a:pt x="426" y="336"/>
                  </a:cubicBezTo>
                  <a:cubicBezTo>
                    <a:pt x="427" y="333"/>
                    <a:pt x="423" y="266"/>
                    <a:pt x="422" y="259"/>
                  </a:cubicBezTo>
                  <a:cubicBezTo>
                    <a:pt x="420" y="235"/>
                    <a:pt x="426" y="234"/>
                    <a:pt x="425" y="189"/>
                  </a:cubicBezTo>
                  <a:cubicBezTo>
                    <a:pt x="429" y="186"/>
                    <a:pt x="432" y="185"/>
                    <a:pt x="432" y="185"/>
                  </a:cubicBezTo>
                  <a:cubicBezTo>
                    <a:pt x="441" y="186"/>
                    <a:pt x="429" y="173"/>
                    <a:pt x="448" y="164"/>
                  </a:cubicBezTo>
                  <a:cubicBezTo>
                    <a:pt x="453" y="162"/>
                    <a:pt x="471" y="157"/>
                    <a:pt x="481" y="160"/>
                  </a:cubicBezTo>
                  <a:cubicBezTo>
                    <a:pt x="482" y="160"/>
                    <a:pt x="484" y="160"/>
                    <a:pt x="485" y="160"/>
                  </a:cubicBezTo>
                  <a:cubicBezTo>
                    <a:pt x="488" y="162"/>
                    <a:pt x="490" y="163"/>
                    <a:pt x="491" y="165"/>
                  </a:cubicBezTo>
                  <a:cubicBezTo>
                    <a:pt x="493" y="167"/>
                    <a:pt x="494" y="169"/>
                    <a:pt x="497" y="170"/>
                  </a:cubicBezTo>
                  <a:cubicBezTo>
                    <a:pt x="498" y="163"/>
                    <a:pt x="501" y="153"/>
                    <a:pt x="501" y="153"/>
                  </a:cubicBezTo>
                  <a:cubicBezTo>
                    <a:pt x="501" y="153"/>
                    <a:pt x="503" y="172"/>
                    <a:pt x="502" y="175"/>
                  </a:cubicBezTo>
                  <a:cubicBezTo>
                    <a:pt x="504" y="177"/>
                    <a:pt x="505" y="177"/>
                    <a:pt x="508" y="180"/>
                  </a:cubicBezTo>
                  <a:cubicBezTo>
                    <a:pt x="512" y="184"/>
                    <a:pt x="538" y="203"/>
                    <a:pt x="538" y="203"/>
                  </a:cubicBezTo>
                  <a:cubicBezTo>
                    <a:pt x="538" y="203"/>
                    <a:pt x="540" y="202"/>
                    <a:pt x="541" y="199"/>
                  </a:cubicBezTo>
                  <a:cubicBezTo>
                    <a:pt x="542" y="198"/>
                    <a:pt x="543" y="193"/>
                    <a:pt x="542" y="193"/>
                  </a:cubicBezTo>
                  <a:cubicBezTo>
                    <a:pt x="543" y="190"/>
                    <a:pt x="543" y="183"/>
                    <a:pt x="543" y="181"/>
                  </a:cubicBezTo>
                  <a:cubicBezTo>
                    <a:pt x="543" y="181"/>
                    <a:pt x="543" y="181"/>
                    <a:pt x="543" y="181"/>
                  </a:cubicBezTo>
                  <a:cubicBezTo>
                    <a:pt x="545" y="184"/>
                    <a:pt x="547" y="189"/>
                    <a:pt x="547" y="189"/>
                  </a:cubicBezTo>
                  <a:cubicBezTo>
                    <a:pt x="547" y="190"/>
                    <a:pt x="549" y="185"/>
                    <a:pt x="549" y="180"/>
                  </a:cubicBezTo>
                  <a:cubicBezTo>
                    <a:pt x="550" y="175"/>
                    <a:pt x="550" y="173"/>
                    <a:pt x="550" y="169"/>
                  </a:cubicBezTo>
                  <a:cubicBezTo>
                    <a:pt x="551" y="166"/>
                    <a:pt x="551" y="162"/>
                    <a:pt x="551" y="158"/>
                  </a:cubicBezTo>
                  <a:cubicBezTo>
                    <a:pt x="552" y="159"/>
                    <a:pt x="554" y="160"/>
                    <a:pt x="555" y="161"/>
                  </a:cubicBezTo>
                  <a:cubicBezTo>
                    <a:pt x="556" y="162"/>
                    <a:pt x="556" y="166"/>
                    <a:pt x="555" y="170"/>
                  </a:cubicBezTo>
                  <a:cubicBezTo>
                    <a:pt x="555" y="174"/>
                    <a:pt x="551" y="191"/>
                    <a:pt x="551" y="192"/>
                  </a:cubicBezTo>
                  <a:cubicBezTo>
                    <a:pt x="551" y="194"/>
                    <a:pt x="553" y="199"/>
                    <a:pt x="552" y="205"/>
                  </a:cubicBezTo>
                  <a:cubicBezTo>
                    <a:pt x="552" y="212"/>
                    <a:pt x="547" y="223"/>
                    <a:pt x="548" y="227"/>
                  </a:cubicBezTo>
                  <a:cubicBezTo>
                    <a:pt x="550" y="230"/>
                    <a:pt x="557" y="226"/>
                    <a:pt x="562" y="220"/>
                  </a:cubicBezTo>
                  <a:cubicBezTo>
                    <a:pt x="563" y="218"/>
                    <a:pt x="564" y="213"/>
                    <a:pt x="565" y="212"/>
                  </a:cubicBezTo>
                  <a:cubicBezTo>
                    <a:pt x="565" y="212"/>
                    <a:pt x="565" y="211"/>
                    <a:pt x="566" y="210"/>
                  </a:cubicBezTo>
                  <a:cubicBezTo>
                    <a:pt x="568" y="204"/>
                    <a:pt x="566" y="197"/>
                    <a:pt x="566" y="197"/>
                  </a:cubicBezTo>
                  <a:cubicBezTo>
                    <a:pt x="566" y="197"/>
                    <a:pt x="570" y="196"/>
                    <a:pt x="571" y="196"/>
                  </a:cubicBezTo>
                  <a:cubicBezTo>
                    <a:pt x="573" y="196"/>
                    <a:pt x="575" y="198"/>
                    <a:pt x="577" y="203"/>
                  </a:cubicBezTo>
                  <a:cubicBezTo>
                    <a:pt x="579" y="210"/>
                    <a:pt x="575" y="219"/>
                    <a:pt x="577" y="243"/>
                  </a:cubicBezTo>
                  <a:cubicBezTo>
                    <a:pt x="578" y="248"/>
                    <a:pt x="584" y="253"/>
                    <a:pt x="586" y="249"/>
                  </a:cubicBezTo>
                  <a:cubicBezTo>
                    <a:pt x="588" y="233"/>
                    <a:pt x="590" y="213"/>
                    <a:pt x="591" y="204"/>
                  </a:cubicBezTo>
                  <a:cubicBezTo>
                    <a:pt x="591" y="201"/>
                    <a:pt x="592" y="201"/>
                    <a:pt x="594" y="203"/>
                  </a:cubicBezTo>
                  <a:cubicBezTo>
                    <a:pt x="595" y="206"/>
                    <a:pt x="597" y="209"/>
                    <a:pt x="599" y="213"/>
                  </a:cubicBezTo>
                  <a:cubicBezTo>
                    <a:pt x="600" y="217"/>
                    <a:pt x="606" y="232"/>
                    <a:pt x="607" y="234"/>
                  </a:cubicBezTo>
                  <a:cubicBezTo>
                    <a:pt x="609" y="236"/>
                    <a:pt x="612" y="244"/>
                    <a:pt x="618" y="244"/>
                  </a:cubicBezTo>
                  <a:cubicBezTo>
                    <a:pt x="622" y="243"/>
                    <a:pt x="620" y="237"/>
                    <a:pt x="620" y="237"/>
                  </a:cubicBezTo>
                  <a:cubicBezTo>
                    <a:pt x="620" y="237"/>
                    <a:pt x="621" y="238"/>
                    <a:pt x="622" y="238"/>
                  </a:cubicBezTo>
                  <a:cubicBezTo>
                    <a:pt x="623" y="239"/>
                    <a:pt x="625" y="238"/>
                    <a:pt x="626" y="235"/>
                  </a:cubicBezTo>
                  <a:cubicBezTo>
                    <a:pt x="626" y="233"/>
                    <a:pt x="620" y="211"/>
                    <a:pt x="620" y="210"/>
                  </a:cubicBezTo>
                  <a:cubicBezTo>
                    <a:pt x="620" y="210"/>
                    <a:pt x="620" y="210"/>
                    <a:pt x="620" y="210"/>
                  </a:cubicBezTo>
                  <a:cubicBezTo>
                    <a:pt x="620" y="210"/>
                    <a:pt x="620" y="210"/>
                    <a:pt x="620" y="210"/>
                  </a:cubicBezTo>
                  <a:cubicBezTo>
                    <a:pt x="620" y="211"/>
                    <a:pt x="623" y="217"/>
                    <a:pt x="624" y="218"/>
                  </a:cubicBezTo>
                  <a:cubicBezTo>
                    <a:pt x="625" y="219"/>
                    <a:pt x="632" y="221"/>
                    <a:pt x="631" y="218"/>
                  </a:cubicBezTo>
                  <a:cubicBezTo>
                    <a:pt x="631" y="214"/>
                    <a:pt x="626" y="203"/>
                    <a:pt x="621" y="194"/>
                  </a:cubicBezTo>
                  <a:close/>
                  <a:moveTo>
                    <a:pt x="219" y="87"/>
                  </a:moveTo>
                  <a:cubicBezTo>
                    <a:pt x="219" y="86"/>
                    <a:pt x="219" y="85"/>
                    <a:pt x="219" y="85"/>
                  </a:cubicBezTo>
                  <a:cubicBezTo>
                    <a:pt x="219" y="85"/>
                    <a:pt x="219" y="85"/>
                    <a:pt x="220" y="85"/>
                  </a:cubicBezTo>
                  <a:cubicBezTo>
                    <a:pt x="220" y="86"/>
                    <a:pt x="220" y="86"/>
                    <a:pt x="220" y="86"/>
                  </a:cubicBezTo>
                  <a:cubicBezTo>
                    <a:pt x="219" y="86"/>
                    <a:pt x="219" y="86"/>
                    <a:pt x="219" y="87"/>
                  </a:cubicBezTo>
                  <a:close/>
                  <a:moveTo>
                    <a:pt x="294" y="16"/>
                  </a:moveTo>
                  <a:cubicBezTo>
                    <a:pt x="294" y="16"/>
                    <a:pt x="293" y="16"/>
                    <a:pt x="293" y="16"/>
                  </a:cubicBezTo>
                  <a:cubicBezTo>
                    <a:pt x="293" y="15"/>
                    <a:pt x="293" y="15"/>
                    <a:pt x="293" y="15"/>
                  </a:cubicBezTo>
                  <a:cubicBezTo>
                    <a:pt x="293" y="15"/>
                    <a:pt x="292" y="15"/>
                    <a:pt x="292" y="15"/>
                  </a:cubicBezTo>
                  <a:cubicBezTo>
                    <a:pt x="291" y="15"/>
                    <a:pt x="291" y="15"/>
                    <a:pt x="291" y="15"/>
                  </a:cubicBezTo>
                  <a:cubicBezTo>
                    <a:pt x="290" y="14"/>
                    <a:pt x="290" y="14"/>
                    <a:pt x="290" y="14"/>
                  </a:cubicBezTo>
                  <a:cubicBezTo>
                    <a:pt x="290" y="14"/>
                    <a:pt x="290" y="14"/>
                    <a:pt x="291" y="14"/>
                  </a:cubicBezTo>
                  <a:cubicBezTo>
                    <a:pt x="291" y="15"/>
                    <a:pt x="292" y="15"/>
                    <a:pt x="293" y="15"/>
                  </a:cubicBezTo>
                  <a:cubicBezTo>
                    <a:pt x="293" y="15"/>
                    <a:pt x="293" y="15"/>
                    <a:pt x="294" y="16"/>
                  </a:cubicBezTo>
                  <a:close/>
                  <a:moveTo>
                    <a:pt x="299" y="19"/>
                  </a:moveTo>
                  <a:cubicBezTo>
                    <a:pt x="299" y="18"/>
                    <a:pt x="299" y="18"/>
                    <a:pt x="299" y="18"/>
                  </a:cubicBezTo>
                  <a:cubicBezTo>
                    <a:pt x="299" y="18"/>
                    <a:pt x="299" y="18"/>
                    <a:pt x="298" y="18"/>
                  </a:cubicBezTo>
                  <a:cubicBezTo>
                    <a:pt x="299" y="18"/>
                    <a:pt x="299" y="18"/>
                    <a:pt x="300" y="19"/>
                  </a:cubicBezTo>
                  <a:cubicBezTo>
                    <a:pt x="300" y="19"/>
                    <a:pt x="299" y="19"/>
                    <a:pt x="299" y="19"/>
                  </a:cubicBezTo>
                  <a:close/>
                  <a:moveTo>
                    <a:pt x="300" y="19"/>
                  </a:moveTo>
                  <a:cubicBezTo>
                    <a:pt x="300" y="18"/>
                    <a:pt x="299" y="18"/>
                    <a:pt x="298" y="17"/>
                  </a:cubicBezTo>
                  <a:cubicBezTo>
                    <a:pt x="296" y="16"/>
                    <a:pt x="293" y="14"/>
                    <a:pt x="290" y="13"/>
                  </a:cubicBezTo>
                  <a:cubicBezTo>
                    <a:pt x="290" y="13"/>
                    <a:pt x="290" y="12"/>
                    <a:pt x="290" y="12"/>
                  </a:cubicBezTo>
                  <a:cubicBezTo>
                    <a:pt x="290" y="12"/>
                    <a:pt x="290" y="12"/>
                    <a:pt x="291" y="13"/>
                  </a:cubicBezTo>
                  <a:cubicBezTo>
                    <a:pt x="292" y="13"/>
                    <a:pt x="294" y="14"/>
                    <a:pt x="295" y="15"/>
                  </a:cubicBezTo>
                  <a:cubicBezTo>
                    <a:pt x="297" y="16"/>
                    <a:pt x="299" y="17"/>
                    <a:pt x="301" y="19"/>
                  </a:cubicBezTo>
                  <a:cubicBezTo>
                    <a:pt x="301" y="19"/>
                    <a:pt x="301" y="19"/>
                    <a:pt x="301" y="19"/>
                  </a:cubicBezTo>
                  <a:cubicBezTo>
                    <a:pt x="301" y="19"/>
                    <a:pt x="300" y="19"/>
                    <a:pt x="300" y="19"/>
                  </a:cubicBezTo>
                  <a:close/>
                  <a:moveTo>
                    <a:pt x="304" y="22"/>
                  </a:moveTo>
                  <a:cubicBezTo>
                    <a:pt x="304" y="22"/>
                    <a:pt x="304" y="22"/>
                    <a:pt x="305" y="22"/>
                  </a:cubicBezTo>
                  <a:cubicBezTo>
                    <a:pt x="304" y="22"/>
                    <a:pt x="304" y="22"/>
                    <a:pt x="304" y="22"/>
                  </a:cubicBezTo>
                  <a:cubicBezTo>
                    <a:pt x="304" y="22"/>
                    <a:pt x="303" y="21"/>
                    <a:pt x="303" y="21"/>
                  </a:cubicBezTo>
                  <a:cubicBezTo>
                    <a:pt x="303" y="21"/>
                    <a:pt x="303" y="21"/>
                    <a:pt x="303" y="21"/>
                  </a:cubicBezTo>
                  <a:cubicBezTo>
                    <a:pt x="303" y="21"/>
                    <a:pt x="304" y="22"/>
                    <a:pt x="304" y="22"/>
                  </a:cubicBezTo>
                  <a:close/>
                  <a:moveTo>
                    <a:pt x="300" y="16"/>
                  </a:moveTo>
                  <a:cubicBezTo>
                    <a:pt x="301" y="17"/>
                    <a:pt x="302" y="18"/>
                    <a:pt x="302" y="18"/>
                  </a:cubicBezTo>
                  <a:cubicBezTo>
                    <a:pt x="303" y="19"/>
                    <a:pt x="304" y="20"/>
                    <a:pt x="304" y="20"/>
                  </a:cubicBezTo>
                  <a:cubicBezTo>
                    <a:pt x="304" y="20"/>
                    <a:pt x="303" y="20"/>
                    <a:pt x="303" y="20"/>
                  </a:cubicBezTo>
                  <a:cubicBezTo>
                    <a:pt x="302" y="19"/>
                    <a:pt x="302" y="19"/>
                    <a:pt x="302" y="19"/>
                  </a:cubicBezTo>
                  <a:cubicBezTo>
                    <a:pt x="301" y="19"/>
                    <a:pt x="301" y="19"/>
                    <a:pt x="301" y="18"/>
                  </a:cubicBezTo>
                  <a:cubicBezTo>
                    <a:pt x="299" y="17"/>
                    <a:pt x="298" y="16"/>
                    <a:pt x="296" y="14"/>
                  </a:cubicBezTo>
                  <a:cubicBezTo>
                    <a:pt x="296" y="14"/>
                    <a:pt x="296" y="14"/>
                    <a:pt x="296" y="14"/>
                  </a:cubicBezTo>
                  <a:cubicBezTo>
                    <a:pt x="297" y="15"/>
                    <a:pt x="299" y="15"/>
                    <a:pt x="300" y="16"/>
                  </a:cubicBezTo>
                  <a:close/>
                  <a:moveTo>
                    <a:pt x="281" y="7"/>
                  </a:moveTo>
                  <a:cubicBezTo>
                    <a:pt x="283" y="8"/>
                    <a:pt x="284" y="8"/>
                    <a:pt x="286" y="9"/>
                  </a:cubicBezTo>
                  <a:cubicBezTo>
                    <a:pt x="286" y="9"/>
                    <a:pt x="286" y="9"/>
                    <a:pt x="286" y="9"/>
                  </a:cubicBezTo>
                  <a:cubicBezTo>
                    <a:pt x="286" y="9"/>
                    <a:pt x="285" y="9"/>
                    <a:pt x="285" y="9"/>
                  </a:cubicBezTo>
                  <a:cubicBezTo>
                    <a:pt x="284" y="9"/>
                    <a:pt x="283" y="9"/>
                    <a:pt x="282" y="8"/>
                  </a:cubicBezTo>
                  <a:cubicBezTo>
                    <a:pt x="282" y="8"/>
                    <a:pt x="282" y="8"/>
                    <a:pt x="281" y="8"/>
                  </a:cubicBezTo>
                  <a:cubicBezTo>
                    <a:pt x="280" y="7"/>
                    <a:pt x="279" y="7"/>
                    <a:pt x="278" y="6"/>
                  </a:cubicBezTo>
                  <a:cubicBezTo>
                    <a:pt x="278" y="6"/>
                    <a:pt x="278" y="6"/>
                    <a:pt x="278" y="6"/>
                  </a:cubicBezTo>
                  <a:cubicBezTo>
                    <a:pt x="279" y="6"/>
                    <a:pt x="280" y="6"/>
                    <a:pt x="281" y="7"/>
                  </a:cubicBezTo>
                  <a:close/>
                  <a:moveTo>
                    <a:pt x="208" y="71"/>
                  </a:moveTo>
                  <a:cubicBezTo>
                    <a:pt x="208" y="71"/>
                    <a:pt x="208" y="72"/>
                    <a:pt x="207" y="73"/>
                  </a:cubicBezTo>
                  <a:cubicBezTo>
                    <a:pt x="207" y="73"/>
                    <a:pt x="207" y="73"/>
                    <a:pt x="207" y="74"/>
                  </a:cubicBezTo>
                  <a:cubicBezTo>
                    <a:pt x="207" y="73"/>
                    <a:pt x="207" y="73"/>
                    <a:pt x="207" y="72"/>
                  </a:cubicBezTo>
                  <a:cubicBezTo>
                    <a:pt x="207" y="71"/>
                    <a:pt x="207" y="69"/>
                    <a:pt x="208" y="67"/>
                  </a:cubicBezTo>
                  <a:cubicBezTo>
                    <a:pt x="208" y="66"/>
                    <a:pt x="208" y="64"/>
                    <a:pt x="209" y="62"/>
                  </a:cubicBezTo>
                  <a:cubicBezTo>
                    <a:pt x="209" y="61"/>
                    <a:pt x="209" y="61"/>
                    <a:pt x="209" y="60"/>
                  </a:cubicBezTo>
                  <a:cubicBezTo>
                    <a:pt x="209" y="61"/>
                    <a:pt x="209" y="62"/>
                    <a:pt x="209" y="63"/>
                  </a:cubicBezTo>
                  <a:cubicBezTo>
                    <a:pt x="209" y="64"/>
                    <a:pt x="209" y="65"/>
                    <a:pt x="209" y="66"/>
                  </a:cubicBezTo>
                  <a:cubicBezTo>
                    <a:pt x="208" y="68"/>
                    <a:pt x="208" y="69"/>
                    <a:pt x="208" y="71"/>
                  </a:cubicBezTo>
                  <a:close/>
                  <a:moveTo>
                    <a:pt x="226" y="93"/>
                  </a:moveTo>
                  <a:cubicBezTo>
                    <a:pt x="226" y="92"/>
                    <a:pt x="226" y="92"/>
                    <a:pt x="226" y="92"/>
                  </a:cubicBezTo>
                  <a:cubicBezTo>
                    <a:pt x="226" y="92"/>
                    <a:pt x="226" y="92"/>
                    <a:pt x="226" y="93"/>
                  </a:cubicBezTo>
                  <a:cubicBezTo>
                    <a:pt x="227" y="93"/>
                    <a:pt x="227" y="93"/>
                    <a:pt x="227" y="94"/>
                  </a:cubicBezTo>
                  <a:cubicBezTo>
                    <a:pt x="227" y="94"/>
                    <a:pt x="228" y="94"/>
                    <a:pt x="228" y="94"/>
                  </a:cubicBezTo>
                  <a:cubicBezTo>
                    <a:pt x="227" y="94"/>
                    <a:pt x="227" y="93"/>
                    <a:pt x="226" y="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8" name="图文框 47"/>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MH_Number_1"/>
          <p:cNvSpPr/>
          <p:nvPr>
            <p:custDataLst>
              <p:tags r:id="rId1"/>
            </p:custDataLst>
          </p:nvPr>
        </p:nvSpPr>
        <p:spPr>
          <a:xfrm>
            <a:off x="2237429" y="1508232"/>
            <a:ext cx="2361533" cy="2359938"/>
          </a:xfrm>
          <a:prstGeom prst="rect">
            <a:avLst/>
          </a:prstGeom>
          <a:solidFill>
            <a:schemeClr val="tx1"/>
          </a:solidFill>
          <a:ln w="2190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b="1" dirty="0">
                <a:solidFill>
                  <a:srgbClr val="FFFFFF"/>
                </a:solidFill>
                <a:cs typeface="+mn-ea"/>
                <a:sym typeface="+mn-lt"/>
              </a:rPr>
              <a:t>4</a:t>
            </a:r>
            <a:endParaRPr lang="zh-CN" altLang="en-US" sz="13800" b="1" dirty="0">
              <a:solidFill>
                <a:srgbClr val="FFFFFF"/>
              </a:solidFill>
              <a:cs typeface="+mn-ea"/>
              <a:sym typeface="+mn-lt"/>
            </a:endParaRPr>
          </a:p>
        </p:txBody>
      </p:sp>
      <p:sp>
        <p:nvSpPr>
          <p:cNvPr id="50" name="MH_Entry_1"/>
          <p:cNvSpPr/>
          <p:nvPr>
            <p:custDataLst>
              <p:tags r:id="rId2"/>
            </p:custDataLst>
          </p:nvPr>
        </p:nvSpPr>
        <p:spPr>
          <a:xfrm>
            <a:off x="5086818" y="2250620"/>
            <a:ext cx="5077034" cy="93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4400" b="1" spc="200" dirty="0">
                <a:solidFill>
                  <a:schemeClr val="bg1"/>
                </a:solidFill>
                <a:cs typeface="+mn-ea"/>
                <a:sym typeface="+mn-lt"/>
              </a:rPr>
              <a:t>活动经费预算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347913" y="2890838"/>
            <a:ext cx="3625850" cy="3503613"/>
          </a:xfrm>
          <a:custGeom>
            <a:avLst/>
            <a:gdLst>
              <a:gd name="T0" fmla="*/ 685 w 856"/>
              <a:gd name="T1" fmla="*/ 222 h 825"/>
              <a:gd name="T2" fmla="*/ 729 w 856"/>
              <a:gd name="T3" fmla="*/ 176 h 825"/>
              <a:gd name="T4" fmla="*/ 664 w 856"/>
              <a:gd name="T5" fmla="*/ 134 h 825"/>
              <a:gd name="T6" fmla="*/ 623 w 856"/>
              <a:gd name="T7" fmla="*/ 175 h 825"/>
              <a:gd name="T8" fmla="*/ 594 w 856"/>
              <a:gd name="T9" fmla="*/ 150 h 825"/>
              <a:gd name="T10" fmla="*/ 573 w 856"/>
              <a:gd name="T11" fmla="*/ 149 h 825"/>
              <a:gd name="T12" fmla="*/ 521 w 856"/>
              <a:gd name="T13" fmla="*/ 221 h 825"/>
              <a:gd name="T14" fmla="*/ 515 w 856"/>
              <a:gd name="T15" fmla="*/ 113 h 825"/>
              <a:gd name="T16" fmla="*/ 468 w 856"/>
              <a:gd name="T17" fmla="*/ 171 h 825"/>
              <a:gd name="T18" fmla="*/ 482 w 856"/>
              <a:gd name="T19" fmla="*/ 290 h 825"/>
              <a:gd name="T20" fmla="*/ 442 w 856"/>
              <a:gd name="T21" fmla="*/ 277 h 825"/>
              <a:gd name="T22" fmla="*/ 380 w 856"/>
              <a:gd name="T23" fmla="*/ 224 h 825"/>
              <a:gd name="T24" fmla="*/ 389 w 856"/>
              <a:gd name="T25" fmla="*/ 157 h 825"/>
              <a:gd name="T26" fmla="*/ 361 w 856"/>
              <a:gd name="T27" fmla="*/ 202 h 825"/>
              <a:gd name="T28" fmla="*/ 310 w 856"/>
              <a:gd name="T29" fmla="*/ 197 h 825"/>
              <a:gd name="T30" fmla="*/ 338 w 856"/>
              <a:gd name="T31" fmla="*/ 274 h 825"/>
              <a:gd name="T32" fmla="*/ 421 w 856"/>
              <a:gd name="T33" fmla="*/ 369 h 825"/>
              <a:gd name="T34" fmla="*/ 331 w 856"/>
              <a:gd name="T35" fmla="*/ 295 h 825"/>
              <a:gd name="T36" fmla="*/ 317 w 856"/>
              <a:gd name="T37" fmla="*/ 258 h 825"/>
              <a:gd name="T38" fmla="*/ 308 w 856"/>
              <a:gd name="T39" fmla="*/ 266 h 825"/>
              <a:gd name="T40" fmla="*/ 287 w 856"/>
              <a:gd name="T41" fmla="*/ 209 h 825"/>
              <a:gd name="T42" fmla="*/ 295 w 856"/>
              <a:gd name="T43" fmla="*/ 99 h 825"/>
              <a:gd name="T44" fmla="*/ 272 w 856"/>
              <a:gd name="T45" fmla="*/ 104 h 825"/>
              <a:gd name="T46" fmla="*/ 271 w 856"/>
              <a:gd name="T47" fmla="*/ 214 h 825"/>
              <a:gd name="T48" fmla="*/ 209 w 856"/>
              <a:gd name="T49" fmla="*/ 145 h 825"/>
              <a:gd name="T50" fmla="*/ 257 w 856"/>
              <a:gd name="T51" fmla="*/ 256 h 825"/>
              <a:gd name="T52" fmla="*/ 171 w 856"/>
              <a:gd name="T53" fmla="*/ 170 h 825"/>
              <a:gd name="T54" fmla="*/ 107 w 856"/>
              <a:gd name="T55" fmla="*/ 182 h 825"/>
              <a:gd name="T56" fmla="*/ 145 w 856"/>
              <a:gd name="T57" fmla="*/ 279 h 825"/>
              <a:gd name="T58" fmla="*/ 74 w 856"/>
              <a:gd name="T59" fmla="*/ 251 h 825"/>
              <a:gd name="T60" fmla="*/ 50 w 856"/>
              <a:gd name="T61" fmla="*/ 295 h 825"/>
              <a:gd name="T62" fmla="*/ 152 w 856"/>
              <a:gd name="T63" fmla="*/ 369 h 825"/>
              <a:gd name="T64" fmla="*/ 279 w 856"/>
              <a:gd name="T65" fmla="*/ 352 h 825"/>
              <a:gd name="T66" fmla="*/ 256 w 856"/>
              <a:gd name="T67" fmla="*/ 382 h 825"/>
              <a:gd name="T68" fmla="*/ 312 w 856"/>
              <a:gd name="T69" fmla="*/ 416 h 825"/>
              <a:gd name="T70" fmla="*/ 343 w 856"/>
              <a:gd name="T71" fmla="*/ 425 h 825"/>
              <a:gd name="T72" fmla="*/ 316 w 856"/>
              <a:gd name="T73" fmla="*/ 434 h 825"/>
              <a:gd name="T74" fmla="*/ 374 w 856"/>
              <a:gd name="T75" fmla="*/ 499 h 825"/>
              <a:gd name="T76" fmla="*/ 224 w 856"/>
              <a:gd name="T77" fmla="*/ 380 h 825"/>
              <a:gd name="T78" fmla="*/ 225 w 856"/>
              <a:gd name="T79" fmla="*/ 438 h 825"/>
              <a:gd name="T80" fmla="*/ 204 w 856"/>
              <a:gd name="T81" fmla="*/ 475 h 825"/>
              <a:gd name="T82" fmla="*/ 383 w 856"/>
              <a:gd name="T83" fmla="*/ 619 h 825"/>
              <a:gd name="T84" fmla="*/ 427 w 856"/>
              <a:gd name="T85" fmla="*/ 532 h 825"/>
              <a:gd name="T86" fmla="*/ 499 w 856"/>
              <a:gd name="T87" fmla="*/ 504 h 825"/>
              <a:gd name="T88" fmla="*/ 561 w 856"/>
              <a:gd name="T89" fmla="*/ 476 h 825"/>
              <a:gd name="T90" fmla="*/ 595 w 856"/>
              <a:gd name="T91" fmla="*/ 429 h 825"/>
              <a:gd name="T92" fmla="*/ 588 w 856"/>
              <a:gd name="T93" fmla="*/ 387 h 825"/>
              <a:gd name="T94" fmla="*/ 608 w 856"/>
              <a:gd name="T95" fmla="*/ 369 h 825"/>
              <a:gd name="T96" fmla="*/ 528 w 856"/>
              <a:gd name="T97" fmla="*/ 424 h 825"/>
              <a:gd name="T98" fmla="*/ 516 w 856"/>
              <a:gd name="T99" fmla="*/ 394 h 825"/>
              <a:gd name="T100" fmla="*/ 486 w 856"/>
              <a:gd name="T101" fmla="*/ 387 h 825"/>
              <a:gd name="T102" fmla="*/ 446 w 856"/>
              <a:gd name="T103" fmla="*/ 430 h 825"/>
              <a:gd name="T104" fmla="*/ 481 w 856"/>
              <a:gd name="T105" fmla="*/ 335 h 825"/>
              <a:gd name="T106" fmla="*/ 702 w 856"/>
              <a:gd name="T107" fmla="*/ 396 h 825"/>
              <a:gd name="T108" fmla="*/ 692 w 856"/>
              <a:gd name="T109" fmla="*/ 342 h 825"/>
              <a:gd name="T110" fmla="*/ 616 w 856"/>
              <a:gd name="T111" fmla="*/ 320 h 825"/>
              <a:gd name="T112" fmla="*/ 636 w 856"/>
              <a:gd name="T113" fmla="*/ 313 h 825"/>
              <a:gd name="T114" fmla="*/ 629 w 856"/>
              <a:gd name="T115" fmla="*/ 282 h 825"/>
              <a:gd name="T116" fmla="*/ 561 w 856"/>
              <a:gd name="T117" fmla="*/ 286 h 825"/>
              <a:gd name="T118" fmla="*/ 761 w 856"/>
              <a:gd name="T119" fmla="*/ 277 h 825"/>
              <a:gd name="T120" fmla="*/ 833 w 856"/>
              <a:gd name="T121" fmla="*/ 237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6" h="825">
                <a:moveTo>
                  <a:pt x="835" y="128"/>
                </a:moveTo>
                <a:cubicBezTo>
                  <a:pt x="839" y="125"/>
                  <a:pt x="851" y="119"/>
                  <a:pt x="853" y="120"/>
                </a:cubicBezTo>
                <a:cubicBezTo>
                  <a:pt x="841" y="118"/>
                  <a:pt x="825" y="130"/>
                  <a:pt x="817" y="138"/>
                </a:cubicBezTo>
                <a:cubicBezTo>
                  <a:pt x="803" y="153"/>
                  <a:pt x="796" y="172"/>
                  <a:pt x="787" y="189"/>
                </a:cubicBezTo>
                <a:cubicBezTo>
                  <a:pt x="785" y="193"/>
                  <a:pt x="783" y="196"/>
                  <a:pt x="781" y="199"/>
                </a:cubicBezTo>
                <a:cubicBezTo>
                  <a:pt x="777" y="206"/>
                  <a:pt x="776" y="206"/>
                  <a:pt x="769" y="208"/>
                </a:cubicBezTo>
                <a:cubicBezTo>
                  <a:pt x="759" y="211"/>
                  <a:pt x="750" y="218"/>
                  <a:pt x="742" y="224"/>
                </a:cubicBezTo>
                <a:cubicBezTo>
                  <a:pt x="723" y="238"/>
                  <a:pt x="707" y="248"/>
                  <a:pt x="684" y="251"/>
                </a:cubicBezTo>
                <a:cubicBezTo>
                  <a:pt x="671" y="252"/>
                  <a:pt x="657" y="253"/>
                  <a:pt x="644" y="251"/>
                </a:cubicBezTo>
                <a:cubicBezTo>
                  <a:pt x="623" y="247"/>
                  <a:pt x="637" y="233"/>
                  <a:pt x="649" y="225"/>
                </a:cubicBezTo>
                <a:cubicBezTo>
                  <a:pt x="660" y="219"/>
                  <a:pt x="672" y="228"/>
                  <a:pt x="684" y="227"/>
                </a:cubicBezTo>
                <a:cubicBezTo>
                  <a:pt x="691" y="226"/>
                  <a:pt x="708" y="227"/>
                  <a:pt x="711" y="220"/>
                </a:cubicBezTo>
                <a:cubicBezTo>
                  <a:pt x="704" y="224"/>
                  <a:pt x="693" y="222"/>
                  <a:pt x="685" y="222"/>
                </a:cubicBezTo>
                <a:cubicBezTo>
                  <a:pt x="675" y="223"/>
                  <a:pt x="669" y="219"/>
                  <a:pt x="659" y="217"/>
                </a:cubicBezTo>
                <a:cubicBezTo>
                  <a:pt x="664" y="212"/>
                  <a:pt x="668" y="208"/>
                  <a:pt x="675" y="207"/>
                </a:cubicBezTo>
                <a:cubicBezTo>
                  <a:pt x="684" y="206"/>
                  <a:pt x="692" y="210"/>
                  <a:pt x="701" y="208"/>
                </a:cubicBezTo>
                <a:cubicBezTo>
                  <a:pt x="710" y="207"/>
                  <a:pt x="738" y="200"/>
                  <a:pt x="743" y="192"/>
                </a:cubicBezTo>
                <a:cubicBezTo>
                  <a:pt x="736" y="193"/>
                  <a:pt x="701" y="209"/>
                  <a:pt x="695" y="203"/>
                </a:cubicBezTo>
                <a:cubicBezTo>
                  <a:pt x="691" y="199"/>
                  <a:pt x="702" y="194"/>
                  <a:pt x="706" y="192"/>
                </a:cubicBezTo>
                <a:cubicBezTo>
                  <a:pt x="718" y="186"/>
                  <a:pt x="730" y="181"/>
                  <a:pt x="741" y="174"/>
                </a:cubicBezTo>
                <a:cubicBezTo>
                  <a:pt x="757" y="165"/>
                  <a:pt x="772" y="155"/>
                  <a:pt x="789" y="148"/>
                </a:cubicBezTo>
                <a:cubicBezTo>
                  <a:pt x="788" y="146"/>
                  <a:pt x="761" y="161"/>
                  <a:pt x="761" y="159"/>
                </a:cubicBezTo>
                <a:cubicBezTo>
                  <a:pt x="761" y="153"/>
                  <a:pt x="782" y="134"/>
                  <a:pt x="779" y="133"/>
                </a:cubicBezTo>
                <a:cubicBezTo>
                  <a:pt x="766" y="147"/>
                  <a:pt x="744" y="171"/>
                  <a:pt x="739" y="170"/>
                </a:cubicBezTo>
                <a:cubicBezTo>
                  <a:pt x="739" y="170"/>
                  <a:pt x="736" y="163"/>
                  <a:pt x="751" y="143"/>
                </a:cubicBezTo>
                <a:cubicBezTo>
                  <a:pt x="738" y="153"/>
                  <a:pt x="735" y="172"/>
                  <a:pt x="729" y="176"/>
                </a:cubicBezTo>
                <a:cubicBezTo>
                  <a:pt x="722" y="180"/>
                  <a:pt x="709" y="184"/>
                  <a:pt x="701" y="188"/>
                </a:cubicBezTo>
                <a:cubicBezTo>
                  <a:pt x="692" y="192"/>
                  <a:pt x="686" y="202"/>
                  <a:pt x="675" y="197"/>
                </a:cubicBezTo>
                <a:cubicBezTo>
                  <a:pt x="693" y="170"/>
                  <a:pt x="730" y="171"/>
                  <a:pt x="738" y="132"/>
                </a:cubicBezTo>
                <a:cubicBezTo>
                  <a:pt x="732" y="143"/>
                  <a:pt x="724" y="154"/>
                  <a:pt x="714" y="161"/>
                </a:cubicBezTo>
                <a:cubicBezTo>
                  <a:pt x="705" y="167"/>
                  <a:pt x="701" y="167"/>
                  <a:pt x="692" y="173"/>
                </a:cubicBezTo>
                <a:cubicBezTo>
                  <a:pt x="674" y="184"/>
                  <a:pt x="662" y="201"/>
                  <a:pt x="648" y="217"/>
                </a:cubicBezTo>
                <a:cubicBezTo>
                  <a:pt x="647" y="216"/>
                  <a:pt x="660" y="182"/>
                  <a:pt x="662" y="178"/>
                </a:cubicBezTo>
                <a:cubicBezTo>
                  <a:pt x="668" y="161"/>
                  <a:pt x="674" y="149"/>
                  <a:pt x="689" y="141"/>
                </a:cubicBezTo>
                <a:cubicBezTo>
                  <a:pt x="691" y="140"/>
                  <a:pt x="708" y="138"/>
                  <a:pt x="711" y="137"/>
                </a:cubicBezTo>
                <a:cubicBezTo>
                  <a:pt x="709" y="137"/>
                  <a:pt x="693" y="138"/>
                  <a:pt x="691" y="138"/>
                </a:cubicBezTo>
                <a:cubicBezTo>
                  <a:pt x="695" y="132"/>
                  <a:pt x="696" y="132"/>
                  <a:pt x="703" y="124"/>
                </a:cubicBezTo>
                <a:cubicBezTo>
                  <a:pt x="691" y="133"/>
                  <a:pt x="680" y="142"/>
                  <a:pt x="669" y="152"/>
                </a:cubicBezTo>
                <a:cubicBezTo>
                  <a:pt x="666" y="154"/>
                  <a:pt x="666" y="143"/>
                  <a:pt x="664" y="134"/>
                </a:cubicBezTo>
                <a:cubicBezTo>
                  <a:pt x="662" y="148"/>
                  <a:pt x="667" y="164"/>
                  <a:pt x="658" y="176"/>
                </a:cubicBezTo>
                <a:cubicBezTo>
                  <a:pt x="651" y="163"/>
                  <a:pt x="658" y="149"/>
                  <a:pt x="660" y="136"/>
                </a:cubicBezTo>
                <a:cubicBezTo>
                  <a:pt x="657" y="135"/>
                  <a:pt x="651" y="162"/>
                  <a:pt x="650" y="165"/>
                </a:cubicBezTo>
                <a:cubicBezTo>
                  <a:pt x="648" y="162"/>
                  <a:pt x="645" y="159"/>
                  <a:pt x="642" y="159"/>
                </a:cubicBezTo>
                <a:cubicBezTo>
                  <a:pt x="662" y="176"/>
                  <a:pt x="643" y="208"/>
                  <a:pt x="633" y="223"/>
                </a:cubicBezTo>
                <a:cubicBezTo>
                  <a:pt x="618" y="244"/>
                  <a:pt x="603" y="268"/>
                  <a:pt x="574" y="269"/>
                </a:cubicBezTo>
                <a:cubicBezTo>
                  <a:pt x="562" y="269"/>
                  <a:pt x="558" y="261"/>
                  <a:pt x="548" y="255"/>
                </a:cubicBezTo>
                <a:cubicBezTo>
                  <a:pt x="543" y="252"/>
                  <a:pt x="536" y="241"/>
                  <a:pt x="545" y="231"/>
                </a:cubicBezTo>
                <a:cubicBezTo>
                  <a:pt x="551" y="224"/>
                  <a:pt x="570" y="220"/>
                  <a:pt x="579" y="223"/>
                </a:cubicBezTo>
                <a:cubicBezTo>
                  <a:pt x="592" y="227"/>
                  <a:pt x="596" y="241"/>
                  <a:pt x="599" y="252"/>
                </a:cubicBezTo>
                <a:cubicBezTo>
                  <a:pt x="603" y="250"/>
                  <a:pt x="600" y="238"/>
                  <a:pt x="599" y="236"/>
                </a:cubicBezTo>
                <a:cubicBezTo>
                  <a:pt x="596" y="228"/>
                  <a:pt x="590" y="223"/>
                  <a:pt x="584" y="217"/>
                </a:cubicBezTo>
                <a:cubicBezTo>
                  <a:pt x="605" y="216"/>
                  <a:pt x="625" y="197"/>
                  <a:pt x="623" y="175"/>
                </a:cubicBezTo>
                <a:cubicBezTo>
                  <a:pt x="616" y="180"/>
                  <a:pt x="615" y="189"/>
                  <a:pt x="612" y="196"/>
                </a:cubicBezTo>
                <a:cubicBezTo>
                  <a:pt x="613" y="189"/>
                  <a:pt x="610" y="181"/>
                  <a:pt x="610" y="173"/>
                </a:cubicBezTo>
                <a:cubicBezTo>
                  <a:pt x="609" y="164"/>
                  <a:pt x="613" y="156"/>
                  <a:pt x="617" y="148"/>
                </a:cubicBezTo>
                <a:cubicBezTo>
                  <a:pt x="619" y="143"/>
                  <a:pt x="624" y="138"/>
                  <a:pt x="626" y="133"/>
                </a:cubicBezTo>
                <a:cubicBezTo>
                  <a:pt x="629" y="127"/>
                  <a:pt x="632" y="117"/>
                  <a:pt x="640" y="115"/>
                </a:cubicBezTo>
                <a:cubicBezTo>
                  <a:pt x="631" y="113"/>
                  <a:pt x="622" y="133"/>
                  <a:pt x="617" y="138"/>
                </a:cubicBezTo>
                <a:cubicBezTo>
                  <a:pt x="608" y="151"/>
                  <a:pt x="604" y="164"/>
                  <a:pt x="605" y="178"/>
                </a:cubicBezTo>
                <a:cubicBezTo>
                  <a:pt x="606" y="187"/>
                  <a:pt x="608" y="197"/>
                  <a:pt x="598" y="206"/>
                </a:cubicBezTo>
                <a:cubicBezTo>
                  <a:pt x="594" y="209"/>
                  <a:pt x="588" y="209"/>
                  <a:pt x="583" y="209"/>
                </a:cubicBezTo>
                <a:cubicBezTo>
                  <a:pt x="578" y="210"/>
                  <a:pt x="574" y="211"/>
                  <a:pt x="570" y="213"/>
                </a:cubicBezTo>
                <a:cubicBezTo>
                  <a:pt x="571" y="212"/>
                  <a:pt x="574" y="206"/>
                  <a:pt x="574" y="205"/>
                </a:cubicBezTo>
                <a:cubicBezTo>
                  <a:pt x="576" y="199"/>
                  <a:pt x="580" y="194"/>
                  <a:pt x="582" y="188"/>
                </a:cubicBezTo>
                <a:cubicBezTo>
                  <a:pt x="583" y="186"/>
                  <a:pt x="594" y="153"/>
                  <a:pt x="594" y="150"/>
                </a:cubicBezTo>
                <a:cubicBezTo>
                  <a:pt x="584" y="176"/>
                  <a:pt x="570" y="205"/>
                  <a:pt x="568" y="207"/>
                </a:cubicBezTo>
                <a:cubicBezTo>
                  <a:pt x="569" y="198"/>
                  <a:pt x="570" y="182"/>
                  <a:pt x="566" y="203"/>
                </a:cubicBezTo>
                <a:cubicBezTo>
                  <a:pt x="565" y="207"/>
                  <a:pt x="562" y="212"/>
                  <a:pt x="559" y="216"/>
                </a:cubicBezTo>
                <a:cubicBezTo>
                  <a:pt x="556" y="217"/>
                  <a:pt x="553" y="219"/>
                  <a:pt x="550" y="220"/>
                </a:cubicBezTo>
                <a:cubicBezTo>
                  <a:pt x="550" y="220"/>
                  <a:pt x="550" y="220"/>
                  <a:pt x="550" y="220"/>
                </a:cubicBezTo>
                <a:cubicBezTo>
                  <a:pt x="550" y="220"/>
                  <a:pt x="550" y="220"/>
                  <a:pt x="550" y="220"/>
                </a:cubicBezTo>
                <a:cubicBezTo>
                  <a:pt x="549" y="220"/>
                  <a:pt x="549" y="221"/>
                  <a:pt x="548" y="221"/>
                </a:cubicBezTo>
                <a:cubicBezTo>
                  <a:pt x="547" y="221"/>
                  <a:pt x="549" y="220"/>
                  <a:pt x="550" y="220"/>
                </a:cubicBezTo>
                <a:cubicBezTo>
                  <a:pt x="552" y="211"/>
                  <a:pt x="557" y="209"/>
                  <a:pt x="560" y="199"/>
                </a:cubicBezTo>
                <a:cubicBezTo>
                  <a:pt x="565" y="187"/>
                  <a:pt x="563" y="176"/>
                  <a:pt x="570" y="164"/>
                </a:cubicBezTo>
                <a:cubicBezTo>
                  <a:pt x="574" y="157"/>
                  <a:pt x="578" y="147"/>
                  <a:pt x="582" y="140"/>
                </a:cubicBezTo>
                <a:cubicBezTo>
                  <a:pt x="590" y="127"/>
                  <a:pt x="595" y="112"/>
                  <a:pt x="603" y="96"/>
                </a:cubicBezTo>
                <a:cubicBezTo>
                  <a:pt x="602" y="95"/>
                  <a:pt x="577" y="145"/>
                  <a:pt x="573" y="149"/>
                </a:cubicBezTo>
                <a:cubicBezTo>
                  <a:pt x="574" y="137"/>
                  <a:pt x="574" y="124"/>
                  <a:pt x="575" y="112"/>
                </a:cubicBezTo>
                <a:cubicBezTo>
                  <a:pt x="575" y="103"/>
                  <a:pt x="574" y="85"/>
                  <a:pt x="569" y="77"/>
                </a:cubicBezTo>
                <a:cubicBezTo>
                  <a:pt x="572" y="90"/>
                  <a:pt x="573" y="109"/>
                  <a:pt x="572" y="122"/>
                </a:cubicBezTo>
                <a:cubicBezTo>
                  <a:pt x="570" y="133"/>
                  <a:pt x="570" y="147"/>
                  <a:pt x="566" y="158"/>
                </a:cubicBezTo>
                <a:cubicBezTo>
                  <a:pt x="563" y="168"/>
                  <a:pt x="560" y="176"/>
                  <a:pt x="559" y="187"/>
                </a:cubicBezTo>
                <a:cubicBezTo>
                  <a:pt x="557" y="197"/>
                  <a:pt x="555" y="205"/>
                  <a:pt x="548" y="212"/>
                </a:cubicBezTo>
                <a:cubicBezTo>
                  <a:pt x="542" y="218"/>
                  <a:pt x="532" y="224"/>
                  <a:pt x="529" y="233"/>
                </a:cubicBezTo>
                <a:cubicBezTo>
                  <a:pt x="526" y="243"/>
                  <a:pt x="529" y="249"/>
                  <a:pt x="532" y="258"/>
                </a:cubicBezTo>
                <a:cubicBezTo>
                  <a:pt x="529" y="258"/>
                  <a:pt x="530" y="257"/>
                  <a:pt x="527" y="258"/>
                </a:cubicBezTo>
                <a:cubicBezTo>
                  <a:pt x="524" y="259"/>
                  <a:pt x="522" y="263"/>
                  <a:pt x="520" y="263"/>
                </a:cubicBezTo>
                <a:cubicBezTo>
                  <a:pt x="514" y="264"/>
                  <a:pt x="515" y="261"/>
                  <a:pt x="516" y="254"/>
                </a:cubicBezTo>
                <a:cubicBezTo>
                  <a:pt x="517" y="246"/>
                  <a:pt x="520" y="239"/>
                  <a:pt x="521" y="231"/>
                </a:cubicBezTo>
                <a:cubicBezTo>
                  <a:pt x="521" y="228"/>
                  <a:pt x="522" y="223"/>
                  <a:pt x="521" y="221"/>
                </a:cubicBezTo>
                <a:cubicBezTo>
                  <a:pt x="519" y="217"/>
                  <a:pt x="518" y="219"/>
                  <a:pt x="516" y="216"/>
                </a:cubicBezTo>
                <a:cubicBezTo>
                  <a:pt x="509" y="206"/>
                  <a:pt x="508" y="191"/>
                  <a:pt x="509" y="179"/>
                </a:cubicBezTo>
                <a:cubicBezTo>
                  <a:pt x="510" y="162"/>
                  <a:pt x="522" y="152"/>
                  <a:pt x="531" y="138"/>
                </a:cubicBezTo>
                <a:cubicBezTo>
                  <a:pt x="529" y="136"/>
                  <a:pt x="512" y="159"/>
                  <a:pt x="510" y="161"/>
                </a:cubicBezTo>
                <a:cubicBezTo>
                  <a:pt x="509" y="156"/>
                  <a:pt x="508" y="151"/>
                  <a:pt x="506" y="146"/>
                </a:cubicBezTo>
                <a:cubicBezTo>
                  <a:pt x="506" y="156"/>
                  <a:pt x="506" y="165"/>
                  <a:pt x="505" y="175"/>
                </a:cubicBezTo>
                <a:cubicBezTo>
                  <a:pt x="496" y="162"/>
                  <a:pt x="491" y="148"/>
                  <a:pt x="503" y="135"/>
                </a:cubicBezTo>
                <a:cubicBezTo>
                  <a:pt x="513" y="125"/>
                  <a:pt x="528" y="127"/>
                  <a:pt x="541" y="127"/>
                </a:cubicBezTo>
                <a:cubicBezTo>
                  <a:pt x="535" y="126"/>
                  <a:pt x="529" y="124"/>
                  <a:pt x="527" y="124"/>
                </a:cubicBezTo>
                <a:cubicBezTo>
                  <a:pt x="528" y="121"/>
                  <a:pt x="536" y="112"/>
                  <a:pt x="550" y="107"/>
                </a:cubicBezTo>
                <a:cubicBezTo>
                  <a:pt x="543" y="106"/>
                  <a:pt x="528" y="115"/>
                  <a:pt x="526" y="117"/>
                </a:cubicBezTo>
                <a:cubicBezTo>
                  <a:pt x="519" y="123"/>
                  <a:pt x="512" y="127"/>
                  <a:pt x="502" y="129"/>
                </a:cubicBezTo>
                <a:cubicBezTo>
                  <a:pt x="503" y="126"/>
                  <a:pt x="505" y="117"/>
                  <a:pt x="515" y="113"/>
                </a:cubicBezTo>
                <a:cubicBezTo>
                  <a:pt x="495" y="116"/>
                  <a:pt x="496" y="141"/>
                  <a:pt x="492" y="144"/>
                </a:cubicBezTo>
                <a:cubicBezTo>
                  <a:pt x="490" y="135"/>
                  <a:pt x="492" y="124"/>
                  <a:pt x="492" y="114"/>
                </a:cubicBezTo>
                <a:cubicBezTo>
                  <a:pt x="491" y="105"/>
                  <a:pt x="487" y="98"/>
                  <a:pt x="484" y="89"/>
                </a:cubicBezTo>
                <a:cubicBezTo>
                  <a:pt x="476" y="67"/>
                  <a:pt x="475" y="68"/>
                  <a:pt x="477" y="45"/>
                </a:cubicBezTo>
                <a:cubicBezTo>
                  <a:pt x="474" y="58"/>
                  <a:pt x="472" y="66"/>
                  <a:pt x="476" y="79"/>
                </a:cubicBezTo>
                <a:cubicBezTo>
                  <a:pt x="480" y="88"/>
                  <a:pt x="484" y="98"/>
                  <a:pt x="486" y="109"/>
                </a:cubicBezTo>
                <a:cubicBezTo>
                  <a:pt x="487" y="120"/>
                  <a:pt x="483" y="143"/>
                  <a:pt x="488" y="153"/>
                </a:cubicBezTo>
                <a:cubicBezTo>
                  <a:pt x="501" y="176"/>
                  <a:pt x="504" y="198"/>
                  <a:pt x="505" y="204"/>
                </a:cubicBezTo>
                <a:cubicBezTo>
                  <a:pt x="506" y="212"/>
                  <a:pt x="514" y="219"/>
                  <a:pt x="513" y="227"/>
                </a:cubicBezTo>
                <a:cubicBezTo>
                  <a:pt x="511" y="225"/>
                  <a:pt x="494" y="199"/>
                  <a:pt x="492" y="201"/>
                </a:cubicBezTo>
                <a:cubicBezTo>
                  <a:pt x="493" y="203"/>
                  <a:pt x="494" y="205"/>
                  <a:pt x="495" y="207"/>
                </a:cubicBezTo>
                <a:cubicBezTo>
                  <a:pt x="492" y="206"/>
                  <a:pt x="489" y="206"/>
                  <a:pt x="487" y="199"/>
                </a:cubicBezTo>
                <a:cubicBezTo>
                  <a:pt x="487" y="198"/>
                  <a:pt x="470" y="175"/>
                  <a:pt x="468" y="171"/>
                </a:cubicBezTo>
                <a:cubicBezTo>
                  <a:pt x="478" y="188"/>
                  <a:pt x="483" y="198"/>
                  <a:pt x="482" y="206"/>
                </a:cubicBezTo>
                <a:cubicBezTo>
                  <a:pt x="479" y="205"/>
                  <a:pt x="464" y="191"/>
                  <a:pt x="442" y="201"/>
                </a:cubicBezTo>
                <a:cubicBezTo>
                  <a:pt x="470" y="200"/>
                  <a:pt x="468" y="205"/>
                  <a:pt x="473" y="207"/>
                </a:cubicBezTo>
                <a:cubicBezTo>
                  <a:pt x="468" y="208"/>
                  <a:pt x="464" y="215"/>
                  <a:pt x="458" y="217"/>
                </a:cubicBezTo>
                <a:cubicBezTo>
                  <a:pt x="454" y="219"/>
                  <a:pt x="453" y="217"/>
                  <a:pt x="450" y="220"/>
                </a:cubicBezTo>
                <a:cubicBezTo>
                  <a:pt x="450" y="221"/>
                  <a:pt x="454" y="220"/>
                  <a:pt x="455" y="220"/>
                </a:cubicBezTo>
                <a:cubicBezTo>
                  <a:pt x="459" y="220"/>
                  <a:pt x="463" y="218"/>
                  <a:pt x="467" y="215"/>
                </a:cubicBezTo>
                <a:cubicBezTo>
                  <a:pt x="477" y="208"/>
                  <a:pt x="471" y="211"/>
                  <a:pt x="482" y="214"/>
                </a:cubicBezTo>
                <a:cubicBezTo>
                  <a:pt x="500" y="218"/>
                  <a:pt x="511" y="226"/>
                  <a:pt x="508" y="246"/>
                </a:cubicBezTo>
                <a:cubicBezTo>
                  <a:pt x="507" y="262"/>
                  <a:pt x="506" y="277"/>
                  <a:pt x="490" y="285"/>
                </a:cubicBezTo>
                <a:cubicBezTo>
                  <a:pt x="488" y="279"/>
                  <a:pt x="494" y="242"/>
                  <a:pt x="498" y="237"/>
                </a:cubicBezTo>
                <a:cubicBezTo>
                  <a:pt x="487" y="253"/>
                  <a:pt x="485" y="281"/>
                  <a:pt x="484" y="285"/>
                </a:cubicBezTo>
                <a:cubicBezTo>
                  <a:pt x="484" y="285"/>
                  <a:pt x="483" y="289"/>
                  <a:pt x="482" y="290"/>
                </a:cubicBezTo>
                <a:cubicBezTo>
                  <a:pt x="482" y="292"/>
                  <a:pt x="480" y="290"/>
                  <a:pt x="477" y="293"/>
                </a:cubicBezTo>
                <a:cubicBezTo>
                  <a:pt x="473" y="296"/>
                  <a:pt x="470" y="300"/>
                  <a:pt x="468" y="304"/>
                </a:cubicBezTo>
                <a:cubicBezTo>
                  <a:pt x="464" y="315"/>
                  <a:pt x="468" y="322"/>
                  <a:pt x="461" y="332"/>
                </a:cubicBezTo>
                <a:cubicBezTo>
                  <a:pt x="458" y="331"/>
                  <a:pt x="459" y="297"/>
                  <a:pt x="459" y="295"/>
                </a:cubicBezTo>
                <a:cubicBezTo>
                  <a:pt x="458" y="285"/>
                  <a:pt x="456" y="273"/>
                  <a:pt x="458" y="263"/>
                </a:cubicBezTo>
                <a:cubicBezTo>
                  <a:pt x="460" y="252"/>
                  <a:pt x="469" y="244"/>
                  <a:pt x="476" y="237"/>
                </a:cubicBezTo>
                <a:cubicBezTo>
                  <a:pt x="473" y="238"/>
                  <a:pt x="467" y="243"/>
                  <a:pt x="466" y="244"/>
                </a:cubicBezTo>
                <a:cubicBezTo>
                  <a:pt x="468" y="239"/>
                  <a:pt x="477" y="228"/>
                  <a:pt x="479" y="221"/>
                </a:cubicBezTo>
                <a:cubicBezTo>
                  <a:pt x="471" y="233"/>
                  <a:pt x="462" y="244"/>
                  <a:pt x="453" y="256"/>
                </a:cubicBezTo>
                <a:cubicBezTo>
                  <a:pt x="453" y="249"/>
                  <a:pt x="448" y="236"/>
                  <a:pt x="443" y="231"/>
                </a:cubicBezTo>
                <a:cubicBezTo>
                  <a:pt x="450" y="245"/>
                  <a:pt x="455" y="268"/>
                  <a:pt x="454" y="285"/>
                </a:cubicBezTo>
                <a:cubicBezTo>
                  <a:pt x="441" y="274"/>
                  <a:pt x="441" y="248"/>
                  <a:pt x="438" y="234"/>
                </a:cubicBezTo>
                <a:cubicBezTo>
                  <a:pt x="437" y="251"/>
                  <a:pt x="442" y="273"/>
                  <a:pt x="442" y="277"/>
                </a:cubicBezTo>
                <a:cubicBezTo>
                  <a:pt x="439" y="276"/>
                  <a:pt x="438" y="273"/>
                  <a:pt x="432" y="273"/>
                </a:cubicBezTo>
                <a:cubicBezTo>
                  <a:pt x="456" y="282"/>
                  <a:pt x="455" y="313"/>
                  <a:pt x="450" y="334"/>
                </a:cubicBezTo>
                <a:cubicBezTo>
                  <a:pt x="448" y="342"/>
                  <a:pt x="446" y="356"/>
                  <a:pt x="440" y="362"/>
                </a:cubicBezTo>
                <a:cubicBezTo>
                  <a:pt x="433" y="369"/>
                  <a:pt x="430" y="358"/>
                  <a:pt x="428" y="351"/>
                </a:cubicBezTo>
                <a:cubicBezTo>
                  <a:pt x="421" y="329"/>
                  <a:pt x="412" y="302"/>
                  <a:pt x="413" y="279"/>
                </a:cubicBezTo>
                <a:cubicBezTo>
                  <a:pt x="413" y="264"/>
                  <a:pt x="407" y="245"/>
                  <a:pt x="411" y="230"/>
                </a:cubicBezTo>
                <a:cubicBezTo>
                  <a:pt x="416" y="209"/>
                  <a:pt x="443" y="179"/>
                  <a:pt x="415" y="211"/>
                </a:cubicBezTo>
                <a:cubicBezTo>
                  <a:pt x="409" y="221"/>
                  <a:pt x="405" y="228"/>
                  <a:pt x="403" y="239"/>
                </a:cubicBezTo>
                <a:cubicBezTo>
                  <a:pt x="400" y="250"/>
                  <a:pt x="406" y="264"/>
                  <a:pt x="406" y="275"/>
                </a:cubicBezTo>
                <a:cubicBezTo>
                  <a:pt x="406" y="285"/>
                  <a:pt x="410" y="297"/>
                  <a:pt x="405" y="307"/>
                </a:cubicBezTo>
                <a:cubicBezTo>
                  <a:pt x="400" y="300"/>
                  <a:pt x="396" y="295"/>
                  <a:pt x="393" y="287"/>
                </a:cubicBezTo>
                <a:cubicBezTo>
                  <a:pt x="391" y="280"/>
                  <a:pt x="389" y="274"/>
                  <a:pt x="385" y="267"/>
                </a:cubicBezTo>
                <a:cubicBezTo>
                  <a:pt x="376" y="252"/>
                  <a:pt x="370" y="239"/>
                  <a:pt x="380" y="224"/>
                </a:cubicBezTo>
                <a:cubicBezTo>
                  <a:pt x="385" y="216"/>
                  <a:pt x="389" y="207"/>
                  <a:pt x="398" y="204"/>
                </a:cubicBezTo>
                <a:cubicBezTo>
                  <a:pt x="403" y="201"/>
                  <a:pt x="419" y="201"/>
                  <a:pt x="421" y="194"/>
                </a:cubicBezTo>
                <a:cubicBezTo>
                  <a:pt x="415" y="198"/>
                  <a:pt x="407" y="196"/>
                  <a:pt x="400" y="198"/>
                </a:cubicBezTo>
                <a:cubicBezTo>
                  <a:pt x="404" y="192"/>
                  <a:pt x="407" y="186"/>
                  <a:pt x="410" y="180"/>
                </a:cubicBezTo>
                <a:cubicBezTo>
                  <a:pt x="416" y="177"/>
                  <a:pt x="423" y="176"/>
                  <a:pt x="431" y="176"/>
                </a:cubicBezTo>
                <a:cubicBezTo>
                  <a:pt x="430" y="170"/>
                  <a:pt x="426" y="171"/>
                  <a:pt x="420" y="171"/>
                </a:cubicBezTo>
                <a:cubicBezTo>
                  <a:pt x="416" y="172"/>
                  <a:pt x="412" y="173"/>
                  <a:pt x="408" y="175"/>
                </a:cubicBezTo>
                <a:cubicBezTo>
                  <a:pt x="403" y="179"/>
                  <a:pt x="400" y="185"/>
                  <a:pt x="396" y="191"/>
                </a:cubicBezTo>
                <a:cubicBezTo>
                  <a:pt x="395" y="194"/>
                  <a:pt x="393" y="196"/>
                  <a:pt x="391" y="199"/>
                </a:cubicBezTo>
                <a:cubicBezTo>
                  <a:pt x="391" y="199"/>
                  <a:pt x="390" y="200"/>
                  <a:pt x="390" y="201"/>
                </a:cubicBezTo>
                <a:cubicBezTo>
                  <a:pt x="389" y="202"/>
                  <a:pt x="388" y="203"/>
                  <a:pt x="386" y="204"/>
                </a:cubicBezTo>
                <a:cubicBezTo>
                  <a:pt x="391" y="195"/>
                  <a:pt x="395" y="187"/>
                  <a:pt x="393" y="177"/>
                </a:cubicBezTo>
                <a:cubicBezTo>
                  <a:pt x="392" y="170"/>
                  <a:pt x="388" y="165"/>
                  <a:pt x="389" y="157"/>
                </a:cubicBezTo>
                <a:cubicBezTo>
                  <a:pt x="389" y="154"/>
                  <a:pt x="389" y="143"/>
                  <a:pt x="390" y="140"/>
                </a:cubicBezTo>
                <a:cubicBezTo>
                  <a:pt x="389" y="140"/>
                  <a:pt x="389" y="140"/>
                  <a:pt x="389" y="140"/>
                </a:cubicBezTo>
                <a:cubicBezTo>
                  <a:pt x="387" y="145"/>
                  <a:pt x="384" y="158"/>
                  <a:pt x="384" y="163"/>
                </a:cubicBezTo>
                <a:cubicBezTo>
                  <a:pt x="385" y="170"/>
                  <a:pt x="389" y="175"/>
                  <a:pt x="389" y="183"/>
                </a:cubicBezTo>
                <a:cubicBezTo>
                  <a:pt x="388" y="191"/>
                  <a:pt x="383" y="196"/>
                  <a:pt x="380" y="204"/>
                </a:cubicBezTo>
                <a:cubicBezTo>
                  <a:pt x="379" y="208"/>
                  <a:pt x="380" y="213"/>
                  <a:pt x="376" y="212"/>
                </a:cubicBezTo>
                <a:cubicBezTo>
                  <a:pt x="372" y="211"/>
                  <a:pt x="360" y="197"/>
                  <a:pt x="360" y="194"/>
                </a:cubicBezTo>
                <a:cubicBezTo>
                  <a:pt x="357" y="187"/>
                  <a:pt x="363" y="180"/>
                  <a:pt x="361" y="172"/>
                </a:cubicBezTo>
                <a:cubicBezTo>
                  <a:pt x="358" y="161"/>
                  <a:pt x="358" y="146"/>
                  <a:pt x="352" y="137"/>
                </a:cubicBezTo>
                <a:cubicBezTo>
                  <a:pt x="349" y="140"/>
                  <a:pt x="355" y="150"/>
                  <a:pt x="353" y="154"/>
                </a:cubicBezTo>
                <a:cubicBezTo>
                  <a:pt x="351" y="163"/>
                  <a:pt x="341" y="159"/>
                  <a:pt x="334" y="158"/>
                </a:cubicBezTo>
                <a:cubicBezTo>
                  <a:pt x="333" y="169"/>
                  <a:pt x="363" y="158"/>
                  <a:pt x="358" y="180"/>
                </a:cubicBezTo>
                <a:cubicBezTo>
                  <a:pt x="355" y="190"/>
                  <a:pt x="354" y="193"/>
                  <a:pt x="361" y="202"/>
                </a:cubicBezTo>
                <a:cubicBezTo>
                  <a:pt x="369" y="213"/>
                  <a:pt x="369" y="219"/>
                  <a:pt x="364" y="231"/>
                </a:cubicBezTo>
                <a:cubicBezTo>
                  <a:pt x="362" y="230"/>
                  <a:pt x="360" y="229"/>
                  <a:pt x="357" y="228"/>
                </a:cubicBezTo>
                <a:cubicBezTo>
                  <a:pt x="357" y="227"/>
                  <a:pt x="357" y="227"/>
                  <a:pt x="357" y="227"/>
                </a:cubicBezTo>
                <a:cubicBezTo>
                  <a:pt x="354" y="226"/>
                  <a:pt x="352" y="225"/>
                  <a:pt x="350" y="224"/>
                </a:cubicBezTo>
                <a:cubicBezTo>
                  <a:pt x="350" y="223"/>
                  <a:pt x="349" y="222"/>
                  <a:pt x="349" y="220"/>
                </a:cubicBezTo>
                <a:cubicBezTo>
                  <a:pt x="348" y="220"/>
                  <a:pt x="348" y="220"/>
                  <a:pt x="348" y="220"/>
                </a:cubicBezTo>
                <a:cubicBezTo>
                  <a:pt x="348" y="217"/>
                  <a:pt x="348" y="213"/>
                  <a:pt x="347" y="210"/>
                </a:cubicBezTo>
                <a:cubicBezTo>
                  <a:pt x="345" y="204"/>
                  <a:pt x="341" y="199"/>
                  <a:pt x="336" y="196"/>
                </a:cubicBezTo>
                <a:cubicBezTo>
                  <a:pt x="331" y="192"/>
                  <a:pt x="323" y="191"/>
                  <a:pt x="322" y="184"/>
                </a:cubicBezTo>
                <a:cubicBezTo>
                  <a:pt x="321" y="191"/>
                  <a:pt x="324" y="191"/>
                  <a:pt x="329" y="195"/>
                </a:cubicBezTo>
                <a:cubicBezTo>
                  <a:pt x="322" y="195"/>
                  <a:pt x="319" y="197"/>
                  <a:pt x="312" y="194"/>
                </a:cubicBezTo>
                <a:cubicBezTo>
                  <a:pt x="313" y="194"/>
                  <a:pt x="304" y="190"/>
                  <a:pt x="304" y="192"/>
                </a:cubicBezTo>
                <a:cubicBezTo>
                  <a:pt x="304" y="192"/>
                  <a:pt x="310" y="197"/>
                  <a:pt x="310" y="197"/>
                </a:cubicBezTo>
                <a:cubicBezTo>
                  <a:pt x="317" y="202"/>
                  <a:pt x="320" y="200"/>
                  <a:pt x="327" y="200"/>
                </a:cubicBezTo>
                <a:cubicBezTo>
                  <a:pt x="335" y="200"/>
                  <a:pt x="341" y="204"/>
                  <a:pt x="343" y="211"/>
                </a:cubicBezTo>
                <a:cubicBezTo>
                  <a:pt x="344" y="215"/>
                  <a:pt x="341" y="223"/>
                  <a:pt x="344" y="227"/>
                </a:cubicBezTo>
                <a:cubicBezTo>
                  <a:pt x="344" y="227"/>
                  <a:pt x="347" y="229"/>
                  <a:pt x="348" y="229"/>
                </a:cubicBezTo>
                <a:cubicBezTo>
                  <a:pt x="350" y="232"/>
                  <a:pt x="353" y="234"/>
                  <a:pt x="355" y="236"/>
                </a:cubicBezTo>
                <a:cubicBezTo>
                  <a:pt x="358" y="238"/>
                  <a:pt x="360" y="239"/>
                  <a:pt x="363" y="241"/>
                </a:cubicBezTo>
                <a:cubicBezTo>
                  <a:pt x="363" y="241"/>
                  <a:pt x="363" y="241"/>
                  <a:pt x="363" y="242"/>
                </a:cubicBezTo>
                <a:cubicBezTo>
                  <a:pt x="365" y="246"/>
                  <a:pt x="365" y="251"/>
                  <a:pt x="368" y="256"/>
                </a:cubicBezTo>
                <a:cubicBezTo>
                  <a:pt x="372" y="262"/>
                  <a:pt x="376" y="267"/>
                  <a:pt x="380" y="273"/>
                </a:cubicBezTo>
                <a:cubicBezTo>
                  <a:pt x="384" y="279"/>
                  <a:pt x="393" y="298"/>
                  <a:pt x="378" y="293"/>
                </a:cubicBezTo>
                <a:cubicBezTo>
                  <a:pt x="365" y="288"/>
                  <a:pt x="344" y="274"/>
                  <a:pt x="341" y="271"/>
                </a:cubicBezTo>
                <a:cubicBezTo>
                  <a:pt x="335" y="264"/>
                  <a:pt x="338" y="246"/>
                  <a:pt x="328" y="242"/>
                </a:cubicBezTo>
                <a:cubicBezTo>
                  <a:pt x="336" y="250"/>
                  <a:pt x="330" y="265"/>
                  <a:pt x="338" y="274"/>
                </a:cubicBezTo>
                <a:cubicBezTo>
                  <a:pt x="338" y="274"/>
                  <a:pt x="339" y="275"/>
                  <a:pt x="339" y="275"/>
                </a:cubicBezTo>
                <a:cubicBezTo>
                  <a:pt x="342" y="278"/>
                  <a:pt x="348" y="280"/>
                  <a:pt x="351" y="283"/>
                </a:cubicBezTo>
                <a:cubicBezTo>
                  <a:pt x="369" y="295"/>
                  <a:pt x="390" y="302"/>
                  <a:pt x="402" y="322"/>
                </a:cubicBezTo>
                <a:cubicBezTo>
                  <a:pt x="394" y="322"/>
                  <a:pt x="388" y="322"/>
                  <a:pt x="381" y="323"/>
                </a:cubicBezTo>
                <a:cubicBezTo>
                  <a:pt x="378" y="324"/>
                  <a:pt x="377" y="326"/>
                  <a:pt x="375" y="326"/>
                </a:cubicBezTo>
                <a:cubicBezTo>
                  <a:pt x="370" y="325"/>
                  <a:pt x="359" y="314"/>
                  <a:pt x="351" y="309"/>
                </a:cubicBezTo>
                <a:cubicBezTo>
                  <a:pt x="351" y="310"/>
                  <a:pt x="374" y="329"/>
                  <a:pt x="376" y="329"/>
                </a:cubicBezTo>
                <a:cubicBezTo>
                  <a:pt x="378" y="329"/>
                  <a:pt x="380" y="328"/>
                  <a:pt x="382" y="327"/>
                </a:cubicBezTo>
                <a:cubicBezTo>
                  <a:pt x="386" y="326"/>
                  <a:pt x="391" y="326"/>
                  <a:pt x="395" y="326"/>
                </a:cubicBezTo>
                <a:cubicBezTo>
                  <a:pt x="397" y="326"/>
                  <a:pt x="400" y="326"/>
                  <a:pt x="401" y="327"/>
                </a:cubicBezTo>
                <a:cubicBezTo>
                  <a:pt x="408" y="329"/>
                  <a:pt x="411" y="339"/>
                  <a:pt x="414" y="347"/>
                </a:cubicBezTo>
                <a:cubicBezTo>
                  <a:pt x="406" y="344"/>
                  <a:pt x="386" y="343"/>
                  <a:pt x="379" y="348"/>
                </a:cubicBezTo>
                <a:cubicBezTo>
                  <a:pt x="396" y="346"/>
                  <a:pt x="419" y="345"/>
                  <a:pt x="421" y="369"/>
                </a:cubicBezTo>
                <a:cubicBezTo>
                  <a:pt x="421" y="375"/>
                  <a:pt x="418" y="398"/>
                  <a:pt x="408" y="397"/>
                </a:cubicBezTo>
                <a:cubicBezTo>
                  <a:pt x="403" y="396"/>
                  <a:pt x="402" y="383"/>
                  <a:pt x="398" y="379"/>
                </a:cubicBezTo>
                <a:cubicBezTo>
                  <a:pt x="391" y="387"/>
                  <a:pt x="393" y="394"/>
                  <a:pt x="381" y="386"/>
                </a:cubicBezTo>
                <a:cubicBezTo>
                  <a:pt x="374" y="381"/>
                  <a:pt x="371" y="373"/>
                  <a:pt x="370" y="364"/>
                </a:cubicBezTo>
                <a:cubicBezTo>
                  <a:pt x="369" y="358"/>
                  <a:pt x="381" y="333"/>
                  <a:pt x="352" y="322"/>
                </a:cubicBezTo>
                <a:cubicBezTo>
                  <a:pt x="353" y="323"/>
                  <a:pt x="364" y="329"/>
                  <a:pt x="369" y="341"/>
                </a:cubicBezTo>
                <a:cubicBezTo>
                  <a:pt x="369" y="342"/>
                  <a:pt x="369" y="352"/>
                  <a:pt x="369" y="353"/>
                </a:cubicBezTo>
                <a:cubicBezTo>
                  <a:pt x="367" y="363"/>
                  <a:pt x="364" y="366"/>
                  <a:pt x="368" y="376"/>
                </a:cubicBezTo>
                <a:cubicBezTo>
                  <a:pt x="354" y="370"/>
                  <a:pt x="340" y="369"/>
                  <a:pt x="343" y="351"/>
                </a:cubicBezTo>
                <a:cubicBezTo>
                  <a:pt x="346" y="335"/>
                  <a:pt x="346" y="318"/>
                  <a:pt x="341" y="302"/>
                </a:cubicBezTo>
                <a:cubicBezTo>
                  <a:pt x="338" y="302"/>
                  <a:pt x="340" y="313"/>
                  <a:pt x="340" y="315"/>
                </a:cubicBezTo>
                <a:cubicBezTo>
                  <a:pt x="331" y="305"/>
                  <a:pt x="333" y="295"/>
                  <a:pt x="332" y="282"/>
                </a:cubicBezTo>
                <a:cubicBezTo>
                  <a:pt x="330" y="283"/>
                  <a:pt x="331" y="294"/>
                  <a:pt x="331" y="295"/>
                </a:cubicBezTo>
                <a:cubicBezTo>
                  <a:pt x="329" y="296"/>
                  <a:pt x="326" y="285"/>
                  <a:pt x="324" y="284"/>
                </a:cubicBezTo>
                <a:cubicBezTo>
                  <a:pt x="325" y="287"/>
                  <a:pt x="327" y="295"/>
                  <a:pt x="329" y="299"/>
                </a:cubicBezTo>
                <a:cubicBezTo>
                  <a:pt x="330" y="300"/>
                  <a:pt x="317" y="282"/>
                  <a:pt x="311" y="280"/>
                </a:cubicBezTo>
                <a:cubicBezTo>
                  <a:pt x="320" y="290"/>
                  <a:pt x="325" y="301"/>
                  <a:pt x="332" y="311"/>
                </a:cubicBezTo>
                <a:cubicBezTo>
                  <a:pt x="340" y="322"/>
                  <a:pt x="342" y="328"/>
                  <a:pt x="340" y="340"/>
                </a:cubicBezTo>
                <a:cubicBezTo>
                  <a:pt x="338" y="336"/>
                  <a:pt x="336" y="332"/>
                  <a:pt x="333" y="328"/>
                </a:cubicBezTo>
                <a:cubicBezTo>
                  <a:pt x="330" y="323"/>
                  <a:pt x="326" y="319"/>
                  <a:pt x="322" y="315"/>
                </a:cubicBezTo>
                <a:cubicBezTo>
                  <a:pt x="320" y="312"/>
                  <a:pt x="317" y="309"/>
                  <a:pt x="314" y="306"/>
                </a:cubicBezTo>
                <a:cubicBezTo>
                  <a:pt x="312" y="303"/>
                  <a:pt x="310" y="301"/>
                  <a:pt x="309" y="298"/>
                </a:cubicBezTo>
                <a:cubicBezTo>
                  <a:pt x="305" y="292"/>
                  <a:pt x="305" y="285"/>
                  <a:pt x="308" y="278"/>
                </a:cubicBezTo>
                <a:cubicBezTo>
                  <a:pt x="308" y="278"/>
                  <a:pt x="308" y="277"/>
                  <a:pt x="308" y="276"/>
                </a:cubicBezTo>
                <a:cubicBezTo>
                  <a:pt x="310" y="273"/>
                  <a:pt x="312" y="269"/>
                  <a:pt x="314" y="265"/>
                </a:cubicBezTo>
                <a:cubicBezTo>
                  <a:pt x="315" y="263"/>
                  <a:pt x="316" y="260"/>
                  <a:pt x="317" y="258"/>
                </a:cubicBezTo>
                <a:cubicBezTo>
                  <a:pt x="318" y="257"/>
                  <a:pt x="319" y="255"/>
                  <a:pt x="321" y="254"/>
                </a:cubicBezTo>
                <a:cubicBezTo>
                  <a:pt x="320" y="254"/>
                  <a:pt x="319" y="255"/>
                  <a:pt x="318" y="255"/>
                </a:cubicBezTo>
                <a:cubicBezTo>
                  <a:pt x="319" y="252"/>
                  <a:pt x="320" y="250"/>
                  <a:pt x="320" y="248"/>
                </a:cubicBezTo>
                <a:cubicBezTo>
                  <a:pt x="321" y="246"/>
                  <a:pt x="321" y="244"/>
                  <a:pt x="321" y="243"/>
                </a:cubicBezTo>
                <a:cubicBezTo>
                  <a:pt x="324" y="237"/>
                  <a:pt x="328" y="232"/>
                  <a:pt x="334" y="229"/>
                </a:cubicBezTo>
                <a:cubicBezTo>
                  <a:pt x="327" y="227"/>
                  <a:pt x="325" y="237"/>
                  <a:pt x="321" y="233"/>
                </a:cubicBezTo>
                <a:cubicBezTo>
                  <a:pt x="320" y="225"/>
                  <a:pt x="314" y="209"/>
                  <a:pt x="314" y="209"/>
                </a:cubicBezTo>
                <a:cubicBezTo>
                  <a:pt x="316" y="216"/>
                  <a:pt x="317" y="223"/>
                  <a:pt x="317" y="230"/>
                </a:cubicBezTo>
                <a:cubicBezTo>
                  <a:pt x="317" y="235"/>
                  <a:pt x="317" y="240"/>
                  <a:pt x="316" y="245"/>
                </a:cubicBezTo>
                <a:cubicBezTo>
                  <a:pt x="316" y="246"/>
                  <a:pt x="315" y="248"/>
                  <a:pt x="315" y="249"/>
                </a:cubicBezTo>
                <a:cubicBezTo>
                  <a:pt x="315" y="250"/>
                  <a:pt x="314" y="251"/>
                  <a:pt x="314" y="253"/>
                </a:cubicBezTo>
                <a:cubicBezTo>
                  <a:pt x="313" y="254"/>
                  <a:pt x="313" y="256"/>
                  <a:pt x="312" y="257"/>
                </a:cubicBezTo>
                <a:cubicBezTo>
                  <a:pt x="311" y="260"/>
                  <a:pt x="310" y="263"/>
                  <a:pt x="308" y="266"/>
                </a:cubicBezTo>
                <a:cubicBezTo>
                  <a:pt x="308" y="267"/>
                  <a:pt x="307" y="268"/>
                  <a:pt x="306" y="269"/>
                </a:cubicBezTo>
                <a:cubicBezTo>
                  <a:pt x="306" y="269"/>
                  <a:pt x="305" y="268"/>
                  <a:pt x="305" y="267"/>
                </a:cubicBezTo>
                <a:cubicBezTo>
                  <a:pt x="305" y="269"/>
                  <a:pt x="305" y="271"/>
                  <a:pt x="305" y="272"/>
                </a:cubicBezTo>
                <a:cubicBezTo>
                  <a:pt x="303" y="275"/>
                  <a:pt x="302" y="278"/>
                  <a:pt x="302" y="281"/>
                </a:cubicBezTo>
                <a:cubicBezTo>
                  <a:pt x="301" y="282"/>
                  <a:pt x="301" y="282"/>
                  <a:pt x="302" y="283"/>
                </a:cubicBezTo>
                <a:cubicBezTo>
                  <a:pt x="301" y="286"/>
                  <a:pt x="301" y="290"/>
                  <a:pt x="302" y="294"/>
                </a:cubicBezTo>
                <a:cubicBezTo>
                  <a:pt x="304" y="301"/>
                  <a:pt x="309" y="307"/>
                  <a:pt x="313" y="312"/>
                </a:cubicBezTo>
                <a:cubicBezTo>
                  <a:pt x="316" y="316"/>
                  <a:pt x="320" y="320"/>
                  <a:pt x="324" y="324"/>
                </a:cubicBezTo>
                <a:cubicBezTo>
                  <a:pt x="332" y="336"/>
                  <a:pt x="338" y="351"/>
                  <a:pt x="335" y="366"/>
                </a:cubicBezTo>
                <a:cubicBezTo>
                  <a:pt x="308" y="358"/>
                  <a:pt x="299" y="331"/>
                  <a:pt x="296" y="305"/>
                </a:cubicBezTo>
                <a:cubicBezTo>
                  <a:pt x="294" y="289"/>
                  <a:pt x="291" y="264"/>
                  <a:pt x="297" y="248"/>
                </a:cubicBezTo>
                <a:cubicBezTo>
                  <a:pt x="299" y="241"/>
                  <a:pt x="301" y="232"/>
                  <a:pt x="296" y="225"/>
                </a:cubicBezTo>
                <a:cubicBezTo>
                  <a:pt x="292" y="218"/>
                  <a:pt x="289" y="217"/>
                  <a:pt x="287" y="209"/>
                </a:cubicBezTo>
                <a:cubicBezTo>
                  <a:pt x="284" y="194"/>
                  <a:pt x="295" y="180"/>
                  <a:pt x="300" y="167"/>
                </a:cubicBezTo>
                <a:cubicBezTo>
                  <a:pt x="306" y="150"/>
                  <a:pt x="309" y="129"/>
                  <a:pt x="321" y="116"/>
                </a:cubicBezTo>
                <a:cubicBezTo>
                  <a:pt x="332" y="105"/>
                  <a:pt x="343" y="99"/>
                  <a:pt x="343" y="82"/>
                </a:cubicBezTo>
                <a:cubicBezTo>
                  <a:pt x="344" y="74"/>
                  <a:pt x="344" y="69"/>
                  <a:pt x="347" y="62"/>
                </a:cubicBezTo>
                <a:cubicBezTo>
                  <a:pt x="348" y="60"/>
                  <a:pt x="354" y="51"/>
                  <a:pt x="352" y="49"/>
                </a:cubicBezTo>
                <a:cubicBezTo>
                  <a:pt x="350" y="51"/>
                  <a:pt x="347" y="53"/>
                  <a:pt x="344" y="56"/>
                </a:cubicBezTo>
                <a:cubicBezTo>
                  <a:pt x="342" y="48"/>
                  <a:pt x="343" y="39"/>
                  <a:pt x="339" y="32"/>
                </a:cubicBezTo>
                <a:cubicBezTo>
                  <a:pt x="339" y="49"/>
                  <a:pt x="343" y="69"/>
                  <a:pt x="336" y="86"/>
                </a:cubicBezTo>
                <a:cubicBezTo>
                  <a:pt x="331" y="100"/>
                  <a:pt x="318" y="108"/>
                  <a:pt x="312" y="122"/>
                </a:cubicBezTo>
                <a:cubicBezTo>
                  <a:pt x="306" y="133"/>
                  <a:pt x="303" y="146"/>
                  <a:pt x="300" y="158"/>
                </a:cubicBezTo>
                <a:cubicBezTo>
                  <a:pt x="297" y="168"/>
                  <a:pt x="293" y="184"/>
                  <a:pt x="284" y="189"/>
                </a:cubicBezTo>
                <a:cubicBezTo>
                  <a:pt x="283" y="185"/>
                  <a:pt x="306" y="69"/>
                  <a:pt x="300" y="68"/>
                </a:cubicBezTo>
                <a:cubicBezTo>
                  <a:pt x="299" y="72"/>
                  <a:pt x="296" y="95"/>
                  <a:pt x="295" y="99"/>
                </a:cubicBezTo>
                <a:cubicBezTo>
                  <a:pt x="294" y="69"/>
                  <a:pt x="292" y="54"/>
                  <a:pt x="285" y="41"/>
                </a:cubicBezTo>
                <a:cubicBezTo>
                  <a:pt x="290" y="63"/>
                  <a:pt x="289" y="70"/>
                  <a:pt x="289" y="75"/>
                </a:cubicBezTo>
                <a:cubicBezTo>
                  <a:pt x="290" y="95"/>
                  <a:pt x="293" y="119"/>
                  <a:pt x="285" y="138"/>
                </a:cubicBezTo>
                <a:cubicBezTo>
                  <a:pt x="282" y="118"/>
                  <a:pt x="275" y="89"/>
                  <a:pt x="261" y="52"/>
                </a:cubicBezTo>
                <a:cubicBezTo>
                  <a:pt x="258" y="43"/>
                  <a:pt x="263" y="26"/>
                  <a:pt x="266" y="0"/>
                </a:cubicBezTo>
                <a:cubicBezTo>
                  <a:pt x="262" y="14"/>
                  <a:pt x="257" y="29"/>
                  <a:pt x="254" y="44"/>
                </a:cubicBezTo>
                <a:cubicBezTo>
                  <a:pt x="251" y="44"/>
                  <a:pt x="245" y="36"/>
                  <a:pt x="242" y="34"/>
                </a:cubicBezTo>
                <a:cubicBezTo>
                  <a:pt x="242" y="35"/>
                  <a:pt x="251" y="46"/>
                  <a:pt x="252" y="48"/>
                </a:cubicBezTo>
                <a:cubicBezTo>
                  <a:pt x="256" y="55"/>
                  <a:pt x="262" y="63"/>
                  <a:pt x="263" y="72"/>
                </a:cubicBezTo>
                <a:cubicBezTo>
                  <a:pt x="248" y="66"/>
                  <a:pt x="250" y="55"/>
                  <a:pt x="239" y="39"/>
                </a:cubicBezTo>
                <a:cubicBezTo>
                  <a:pt x="242" y="48"/>
                  <a:pt x="246" y="58"/>
                  <a:pt x="249" y="68"/>
                </a:cubicBezTo>
                <a:cubicBezTo>
                  <a:pt x="246" y="67"/>
                  <a:pt x="226" y="64"/>
                  <a:pt x="223" y="66"/>
                </a:cubicBezTo>
                <a:cubicBezTo>
                  <a:pt x="258" y="71"/>
                  <a:pt x="269" y="82"/>
                  <a:pt x="272" y="104"/>
                </a:cubicBezTo>
                <a:cubicBezTo>
                  <a:pt x="268" y="98"/>
                  <a:pt x="266" y="90"/>
                  <a:pt x="239" y="82"/>
                </a:cubicBezTo>
                <a:cubicBezTo>
                  <a:pt x="260" y="93"/>
                  <a:pt x="267" y="98"/>
                  <a:pt x="270" y="107"/>
                </a:cubicBezTo>
                <a:cubicBezTo>
                  <a:pt x="273" y="116"/>
                  <a:pt x="276" y="124"/>
                  <a:pt x="277" y="133"/>
                </a:cubicBezTo>
                <a:cubicBezTo>
                  <a:pt x="280" y="152"/>
                  <a:pt x="255" y="136"/>
                  <a:pt x="243" y="143"/>
                </a:cubicBezTo>
                <a:cubicBezTo>
                  <a:pt x="266" y="148"/>
                  <a:pt x="283" y="146"/>
                  <a:pt x="280" y="165"/>
                </a:cubicBezTo>
                <a:cubicBezTo>
                  <a:pt x="278" y="172"/>
                  <a:pt x="276" y="181"/>
                  <a:pt x="276" y="188"/>
                </a:cubicBezTo>
                <a:cubicBezTo>
                  <a:pt x="276" y="197"/>
                  <a:pt x="283" y="209"/>
                  <a:pt x="282" y="217"/>
                </a:cubicBezTo>
                <a:cubicBezTo>
                  <a:pt x="275" y="213"/>
                  <a:pt x="274" y="198"/>
                  <a:pt x="272" y="184"/>
                </a:cubicBezTo>
                <a:cubicBezTo>
                  <a:pt x="271" y="175"/>
                  <a:pt x="269" y="165"/>
                  <a:pt x="266" y="159"/>
                </a:cubicBezTo>
                <a:cubicBezTo>
                  <a:pt x="267" y="167"/>
                  <a:pt x="270" y="177"/>
                  <a:pt x="269" y="180"/>
                </a:cubicBezTo>
                <a:cubicBezTo>
                  <a:pt x="261" y="171"/>
                  <a:pt x="251" y="167"/>
                  <a:pt x="241" y="162"/>
                </a:cubicBezTo>
                <a:cubicBezTo>
                  <a:pt x="250" y="170"/>
                  <a:pt x="264" y="175"/>
                  <a:pt x="268" y="188"/>
                </a:cubicBezTo>
                <a:cubicBezTo>
                  <a:pt x="270" y="197"/>
                  <a:pt x="267" y="206"/>
                  <a:pt x="271" y="214"/>
                </a:cubicBezTo>
                <a:cubicBezTo>
                  <a:pt x="274" y="221"/>
                  <a:pt x="280" y="226"/>
                  <a:pt x="284" y="232"/>
                </a:cubicBezTo>
                <a:cubicBezTo>
                  <a:pt x="293" y="248"/>
                  <a:pt x="286" y="258"/>
                  <a:pt x="284" y="275"/>
                </a:cubicBezTo>
                <a:cubicBezTo>
                  <a:pt x="283" y="284"/>
                  <a:pt x="283" y="291"/>
                  <a:pt x="283" y="300"/>
                </a:cubicBezTo>
                <a:cubicBezTo>
                  <a:pt x="283" y="305"/>
                  <a:pt x="283" y="309"/>
                  <a:pt x="277" y="310"/>
                </a:cubicBezTo>
                <a:cubicBezTo>
                  <a:pt x="274" y="311"/>
                  <a:pt x="273" y="310"/>
                  <a:pt x="273" y="307"/>
                </a:cubicBezTo>
                <a:cubicBezTo>
                  <a:pt x="273" y="289"/>
                  <a:pt x="278" y="275"/>
                  <a:pt x="267" y="257"/>
                </a:cubicBezTo>
                <a:cubicBezTo>
                  <a:pt x="261" y="247"/>
                  <a:pt x="247" y="248"/>
                  <a:pt x="240" y="238"/>
                </a:cubicBezTo>
                <a:cubicBezTo>
                  <a:pt x="232" y="228"/>
                  <a:pt x="229" y="213"/>
                  <a:pt x="225" y="201"/>
                </a:cubicBezTo>
                <a:cubicBezTo>
                  <a:pt x="224" y="210"/>
                  <a:pt x="230" y="224"/>
                  <a:pt x="233" y="233"/>
                </a:cubicBezTo>
                <a:cubicBezTo>
                  <a:pt x="219" y="225"/>
                  <a:pt x="209" y="217"/>
                  <a:pt x="211" y="201"/>
                </a:cubicBezTo>
                <a:cubicBezTo>
                  <a:pt x="211" y="194"/>
                  <a:pt x="213" y="188"/>
                  <a:pt x="216" y="182"/>
                </a:cubicBezTo>
                <a:cubicBezTo>
                  <a:pt x="222" y="169"/>
                  <a:pt x="210" y="149"/>
                  <a:pt x="207" y="137"/>
                </a:cubicBezTo>
                <a:cubicBezTo>
                  <a:pt x="207" y="137"/>
                  <a:pt x="210" y="145"/>
                  <a:pt x="209" y="145"/>
                </a:cubicBezTo>
                <a:cubicBezTo>
                  <a:pt x="211" y="155"/>
                  <a:pt x="217" y="169"/>
                  <a:pt x="213" y="178"/>
                </a:cubicBezTo>
                <a:cubicBezTo>
                  <a:pt x="210" y="189"/>
                  <a:pt x="204" y="198"/>
                  <a:pt x="205" y="210"/>
                </a:cubicBezTo>
                <a:cubicBezTo>
                  <a:pt x="201" y="206"/>
                  <a:pt x="197" y="200"/>
                  <a:pt x="193" y="183"/>
                </a:cubicBezTo>
                <a:cubicBezTo>
                  <a:pt x="194" y="206"/>
                  <a:pt x="202" y="213"/>
                  <a:pt x="206" y="218"/>
                </a:cubicBezTo>
                <a:cubicBezTo>
                  <a:pt x="209" y="221"/>
                  <a:pt x="226" y="233"/>
                  <a:pt x="249" y="252"/>
                </a:cubicBezTo>
                <a:cubicBezTo>
                  <a:pt x="247" y="253"/>
                  <a:pt x="242" y="255"/>
                  <a:pt x="239" y="255"/>
                </a:cubicBezTo>
                <a:cubicBezTo>
                  <a:pt x="235" y="254"/>
                  <a:pt x="233" y="251"/>
                  <a:pt x="230" y="249"/>
                </a:cubicBezTo>
                <a:cubicBezTo>
                  <a:pt x="210" y="242"/>
                  <a:pt x="213" y="247"/>
                  <a:pt x="193" y="218"/>
                </a:cubicBezTo>
                <a:cubicBezTo>
                  <a:pt x="191" y="216"/>
                  <a:pt x="204" y="239"/>
                  <a:pt x="205" y="242"/>
                </a:cubicBezTo>
                <a:cubicBezTo>
                  <a:pt x="207" y="244"/>
                  <a:pt x="209" y="245"/>
                  <a:pt x="211" y="246"/>
                </a:cubicBezTo>
                <a:cubicBezTo>
                  <a:pt x="217" y="249"/>
                  <a:pt x="225" y="250"/>
                  <a:pt x="231" y="255"/>
                </a:cubicBezTo>
                <a:cubicBezTo>
                  <a:pt x="238" y="263"/>
                  <a:pt x="225" y="263"/>
                  <a:pt x="225" y="271"/>
                </a:cubicBezTo>
                <a:cubicBezTo>
                  <a:pt x="233" y="262"/>
                  <a:pt x="250" y="254"/>
                  <a:pt x="257" y="256"/>
                </a:cubicBezTo>
                <a:cubicBezTo>
                  <a:pt x="265" y="258"/>
                  <a:pt x="267" y="269"/>
                  <a:pt x="268" y="276"/>
                </a:cubicBezTo>
                <a:cubicBezTo>
                  <a:pt x="269" y="282"/>
                  <a:pt x="271" y="292"/>
                  <a:pt x="267" y="297"/>
                </a:cubicBezTo>
                <a:cubicBezTo>
                  <a:pt x="261" y="307"/>
                  <a:pt x="250" y="299"/>
                  <a:pt x="244" y="293"/>
                </a:cubicBezTo>
                <a:cubicBezTo>
                  <a:pt x="236" y="285"/>
                  <a:pt x="227" y="279"/>
                  <a:pt x="218" y="272"/>
                </a:cubicBezTo>
                <a:cubicBezTo>
                  <a:pt x="208" y="264"/>
                  <a:pt x="206" y="253"/>
                  <a:pt x="200" y="243"/>
                </a:cubicBezTo>
                <a:cubicBezTo>
                  <a:pt x="195" y="236"/>
                  <a:pt x="187" y="233"/>
                  <a:pt x="184" y="225"/>
                </a:cubicBezTo>
                <a:cubicBezTo>
                  <a:pt x="180" y="215"/>
                  <a:pt x="182" y="198"/>
                  <a:pt x="189" y="189"/>
                </a:cubicBezTo>
                <a:cubicBezTo>
                  <a:pt x="187" y="187"/>
                  <a:pt x="181" y="195"/>
                  <a:pt x="180" y="196"/>
                </a:cubicBezTo>
                <a:cubicBezTo>
                  <a:pt x="178" y="182"/>
                  <a:pt x="173" y="166"/>
                  <a:pt x="172" y="155"/>
                </a:cubicBezTo>
                <a:cubicBezTo>
                  <a:pt x="171" y="141"/>
                  <a:pt x="192" y="113"/>
                  <a:pt x="199" y="102"/>
                </a:cubicBezTo>
                <a:cubicBezTo>
                  <a:pt x="198" y="103"/>
                  <a:pt x="172" y="132"/>
                  <a:pt x="166" y="144"/>
                </a:cubicBezTo>
                <a:cubicBezTo>
                  <a:pt x="164" y="140"/>
                  <a:pt x="160" y="136"/>
                  <a:pt x="148" y="123"/>
                </a:cubicBezTo>
                <a:cubicBezTo>
                  <a:pt x="153" y="133"/>
                  <a:pt x="171" y="157"/>
                  <a:pt x="171" y="170"/>
                </a:cubicBezTo>
                <a:cubicBezTo>
                  <a:pt x="170" y="172"/>
                  <a:pt x="148" y="145"/>
                  <a:pt x="145" y="143"/>
                </a:cubicBezTo>
                <a:cubicBezTo>
                  <a:pt x="145" y="144"/>
                  <a:pt x="173" y="179"/>
                  <a:pt x="173" y="181"/>
                </a:cubicBezTo>
                <a:cubicBezTo>
                  <a:pt x="174" y="194"/>
                  <a:pt x="174" y="201"/>
                  <a:pt x="174" y="212"/>
                </a:cubicBezTo>
                <a:cubicBezTo>
                  <a:pt x="171" y="208"/>
                  <a:pt x="129" y="160"/>
                  <a:pt x="126" y="163"/>
                </a:cubicBezTo>
                <a:cubicBezTo>
                  <a:pt x="129" y="166"/>
                  <a:pt x="152" y="194"/>
                  <a:pt x="161" y="202"/>
                </a:cubicBezTo>
                <a:cubicBezTo>
                  <a:pt x="170" y="210"/>
                  <a:pt x="177" y="234"/>
                  <a:pt x="185" y="240"/>
                </a:cubicBezTo>
                <a:cubicBezTo>
                  <a:pt x="195" y="246"/>
                  <a:pt x="199" y="253"/>
                  <a:pt x="200" y="264"/>
                </a:cubicBezTo>
                <a:cubicBezTo>
                  <a:pt x="188" y="264"/>
                  <a:pt x="173" y="252"/>
                  <a:pt x="164" y="244"/>
                </a:cubicBezTo>
                <a:cubicBezTo>
                  <a:pt x="151" y="233"/>
                  <a:pt x="148" y="219"/>
                  <a:pt x="155" y="204"/>
                </a:cubicBezTo>
                <a:cubicBezTo>
                  <a:pt x="151" y="208"/>
                  <a:pt x="148" y="212"/>
                  <a:pt x="147" y="220"/>
                </a:cubicBezTo>
                <a:cubicBezTo>
                  <a:pt x="146" y="225"/>
                  <a:pt x="124" y="179"/>
                  <a:pt x="120" y="170"/>
                </a:cubicBezTo>
                <a:cubicBezTo>
                  <a:pt x="121" y="182"/>
                  <a:pt x="131" y="199"/>
                  <a:pt x="130" y="202"/>
                </a:cubicBezTo>
                <a:cubicBezTo>
                  <a:pt x="128" y="200"/>
                  <a:pt x="109" y="184"/>
                  <a:pt x="107" y="182"/>
                </a:cubicBezTo>
                <a:cubicBezTo>
                  <a:pt x="116" y="194"/>
                  <a:pt x="144" y="219"/>
                  <a:pt x="147" y="234"/>
                </a:cubicBezTo>
                <a:cubicBezTo>
                  <a:pt x="138" y="231"/>
                  <a:pt x="134" y="222"/>
                  <a:pt x="129" y="215"/>
                </a:cubicBezTo>
                <a:cubicBezTo>
                  <a:pt x="127" y="212"/>
                  <a:pt x="94" y="187"/>
                  <a:pt x="92" y="184"/>
                </a:cubicBezTo>
                <a:cubicBezTo>
                  <a:pt x="94" y="188"/>
                  <a:pt x="125" y="214"/>
                  <a:pt x="126" y="217"/>
                </a:cubicBezTo>
                <a:cubicBezTo>
                  <a:pt x="131" y="222"/>
                  <a:pt x="132" y="228"/>
                  <a:pt x="136" y="233"/>
                </a:cubicBezTo>
                <a:cubicBezTo>
                  <a:pt x="146" y="243"/>
                  <a:pt x="163" y="246"/>
                  <a:pt x="174" y="256"/>
                </a:cubicBezTo>
                <a:cubicBezTo>
                  <a:pt x="168" y="257"/>
                  <a:pt x="130" y="238"/>
                  <a:pt x="106" y="243"/>
                </a:cubicBezTo>
                <a:cubicBezTo>
                  <a:pt x="118" y="243"/>
                  <a:pt x="146" y="248"/>
                  <a:pt x="156" y="255"/>
                </a:cubicBezTo>
                <a:cubicBezTo>
                  <a:pt x="145" y="256"/>
                  <a:pt x="142" y="260"/>
                  <a:pt x="107" y="254"/>
                </a:cubicBezTo>
                <a:cubicBezTo>
                  <a:pt x="137" y="264"/>
                  <a:pt x="142" y="260"/>
                  <a:pt x="149" y="260"/>
                </a:cubicBezTo>
                <a:cubicBezTo>
                  <a:pt x="163" y="260"/>
                  <a:pt x="175" y="264"/>
                  <a:pt x="188" y="268"/>
                </a:cubicBezTo>
                <a:cubicBezTo>
                  <a:pt x="181" y="272"/>
                  <a:pt x="176" y="278"/>
                  <a:pt x="170" y="281"/>
                </a:cubicBezTo>
                <a:cubicBezTo>
                  <a:pt x="159" y="286"/>
                  <a:pt x="155" y="280"/>
                  <a:pt x="145" y="279"/>
                </a:cubicBezTo>
                <a:cubicBezTo>
                  <a:pt x="156" y="287"/>
                  <a:pt x="167" y="289"/>
                  <a:pt x="179" y="280"/>
                </a:cubicBezTo>
                <a:cubicBezTo>
                  <a:pt x="189" y="274"/>
                  <a:pt x="192" y="269"/>
                  <a:pt x="203" y="274"/>
                </a:cubicBezTo>
                <a:cubicBezTo>
                  <a:pt x="213" y="279"/>
                  <a:pt x="230" y="287"/>
                  <a:pt x="236" y="297"/>
                </a:cubicBezTo>
                <a:cubicBezTo>
                  <a:pt x="224" y="303"/>
                  <a:pt x="209" y="296"/>
                  <a:pt x="197" y="301"/>
                </a:cubicBezTo>
                <a:cubicBezTo>
                  <a:pt x="180" y="307"/>
                  <a:pt x="160" y="316"/>
                  <a:pt x="143" y="309"/>
                </a:cubicBezTo>
                <a:cubicBezTo>
                  <a:pt x="127" y="302"/>
                  <a:pt x="126" y="280"/>
                  <a:pt x="112" y="274"/>
                </a:cubicBezTo>
                <a:cubicBezTo>
                  <a:pt x="107" y="273"/>
                  <a:pt x="102" y="274"/>
                  <a:pt x="98" y="272"/>
                </a:cubicBezTo>
                <a:cubicBezTo>
                  <a:pt x="94" y="271"/>
                  <a:pt x="90" y="267"/>
                  <a:pt x="87" y="265"/>
                </a:cubicBezTo>
                <a:cubicBezTo>
                  <a:pt x="85" y="263"/>
                  <a:pt x="81" y="260"/>
                  <a:pt x="80" y="257"/>
                </a:cubicBezTo>
                <a:cubicBezTo>
                  <a:pt x="79" y="255"/>
                  <a:pt x="82" y="246"/>
                  <a:pt x="82" y="242"/>
                </a:cubicBezTo>
                <a:cubicBezTo>
                  <a:pt x="83" y="228"/>
                  <a:pt x="70" y="224"/>
                  <a:pt x="57" y="205"/>
                </a:cubicBezTo>
                <a:cubicBezTo>
                  <a:pt x="61" y="216"/>
                  <a:pt x="71" y="222"/>
                  <a:pt x="76" y="233"/>
                </a:cubicBezTo>
                <a:cubicBezTo>
                  <a:pt x="79" y="240"/>
                  <a:pt x="77" y="243"/>
                  <a:pt x="74" y="251"/>
                </a:cubicBezTo>
                <a:cubicBezTo>
                  <a:pt x="71" y="261"/>
                  <a:pt x="80" y="266"/>
                  <a:pt x="89" y="273"/>
                </a:cubicBezTo>
                <a:cubicBezTo>
                  <a:pt x="77" y="273"/>
                  <a:pt x="60" y="280"/>
                  <a:pt x="49" y="274"/>
                </a:cubicBezTo>
                <a:cubicBezTo>
                  <a:pt x="39" y="268"/>
                  <a:pt x="31" y="255"/>
                  <a:pt x="32" y="244"/>
                </a:cubicBezTo>
                <a:cubicBezTo>
                  <a:pt x="30" y="243"/>
                  <a:pt x="31" y="248"/>
                  <a:pt x="29" y="248"/>
                </a:cubicBezTo>
                <a:cubicBezTo>
                  <a:pt x="26" y="241"/>
                  <a:pt x="23" y="234"/>
                  <a:pt x="23" y="226"/>
                </a:cubicBezTo>
                <a:cubicBezTo>
                  <a:pt x="21" y="228"/>
                  <a:pt x="22" y="233"/>
                  <a:pt x="22" y="235"/>
                </a:cubicBezTo>
                <a:cubicBezTo>
                  <a:pt x="15" y="231"/>
                  <a:pt x="7" y="229"/>
                  <a:pt x="0" y="226"/>
                </a:cubicBezTo>
                <a:cubicBezTo>
                  <a:pt x="1" y="232"/>
                  <a:pt x="8" y="232"/>
                  <a:pt x="13" y="234"/>
                </a:cubicBezTo>
                <a:cubicBezTo>
                  <a:pt x="20" y="237"/>
                  <a:pt x="23" y="242"/>
                  <a:pt x="26" y="249"/>
                </a:cubicBezTo>
                <a:cubicBezTo>
                  <a:pt x="32" y="259"/>
                  <a:pt x="42" y="282"/>
                  <a:pt x="56" y="281"/>
                </a:cubicBezTo>
                <a:cubicBezTo>
                  <a:pt x="53" y="285"/>
                  <a:pt x="51" y="290"/>
                  <a:pt x="47" y="294"/>
                </a:cubicBezTo>
                <a:cubicBezTo>
                  <a:pt x="41" y="300"/>
                  <a:pt x="34" y="299"/>
                  <a:pt x="27" y="303"/>
                </a:cubicBezTo>
                <a:cubicBezTo>
                  <a:pt x="36" y="304"/>
                  <a:pt x="44" y="301"/>
                  <a:pt x="50" y="295"/>
                </a:cubicBezTo>
                <a:cubicBezTo>
                  <a:pt x="67" y="280"/>
                  <a:pt x="70" y="276"/>
                  <a:pt x="101" y="278"/>
                </a:cubicBezTo>
                <a:cubicBezTo>
                  <a:pt x="115" y="281"/>
                  <a:pt x="120" y="295"/>
                  <a:pt x="129" y="305"/>
                </a:cubicBezTo>
                <a:cubicBezTo>
                  <a:pt x="108" y="309"/>
                  <a:pt x="94" y="302"/>
                  <a:pt x="80" y="289"/>
                </a:cubicBezTo>
                <a:cubicBezTo>
                  <a:pt x="83" y="298"/>
                  <a:pt x="89" y="300"/>
                  <a:pt x="96" y="305"/>
                </a:cubicBezTo>
                <a:cubicBezTo>
                  <a:pt x="93" y="307"/>
                  <a:pt x="86" y="315"/>
                  <a:pt x="81" y="324"/>
                </a:cubicBezTo>
                <a:cubicBezTo>
                  <a:pt x="86" y="320"/>
                  <a:pt x="97" y="307"/>
                  <a:pt x="100" y="308"/>
                </a:cubicBezTo>
                <a:cubicBezTo>
                  <a:pt x="114" y="313"/>
                  <a:pt x="151" y="314"/>
                  <a:pt x="152" y="318"/>
                </a:cubicBezTo>
                <a:cubicBezTo>
                  <a:pt x="154" y="320"/>
                  <a:pt x="144" y="328"/>
                  <a:pt x="129" y="336"/>
                </a:cubicBezTo>
                <a:cubicBezTo>
                  <a:pt x="134" y="335"/>
                  <a:pt x="151" y="328"/>
                  <a:pt x="153" y="325"/>
                </a:cubicBezTo>
                <a:cubicBezTo>
                  <a:pt x="157" y="319"/>
                  <a:pt x="161" y="317"/>
                  <a:pt x="167" y="316"/>
                </a:cubicBezTo>
                <a:cubicBezTo>
                  <a:pt x="177" y="314"/>
                  <a:pt x="185" y="310"/>
                  <a:pt x="195" y="307"/>
                </a:cubicBezTo>
                <a:cubicBezTo>
                  <a:pt x="188" y="314"/>
                  <a:pt x="187" y="323"/>
                  <a:pt x="181" y="330"/>
                </a:cubicBezTo>
                <a:cubicBezTo>
                  <a:pt x="169" y="345"/>
                  <a:pt x="155" y="348"/>
                  <a:pt x="152" y="369"/>
                </a:cubicBezTo>
                <a:cubicBezTo>
                  <a:pt x="159" y="359"/>
                  <a:pt x="163" y="350"/>
                  <a:pt x="174" y="342"/>
                </a:cubicBezTo>
                <a:cubicBezTo>
                  <a:pt x="181" y="336"/>
                  <a:pt x="184" y="334"/>
                  <a:pt x="189" y="327"/>
                </a:cubicBezTo>
                <a:cubicBezTo>
                  <a:pt x="193" y="318"/>
                  <a:pt x="199" y="307"/>
                  <a:pt x="209" y="305"/>
                </a:cubicBezTo>
                <a:cubicBezTo>
                  <a:pt x="217" y="303"/>
                  <a:pt x="227" y="305"/>
                  <a:pt x="235" y="306"/>
                </a:cubicBezTo>
                <a:cubicBezTo>
                  <a:pt x="243" y="306"/>
                  <a:pt x="247" y="306"/>
                  <a:pt x="250" y="313"/>
                </a:cubicBezTo>
                <a:cubicBezTo>
                  <a:pt x="251" y="314"/>
                  <a:pt x="244" y="319"/>
                  <a:pt x="227" y="329"/>
                </a:cubicBezTo>
                <a:cubicBezTo>
                  <a:pt x="239" y="325"/>
                  <a:pt x="257" y="316"/>
                  <a:pt x="257" y="315"/>
                </a:cubicBezTo>
                <a:cubicBezTo>
                  <a:pt x="267" y="319"/>
                  <a:pt x="277" y="320"/>
                  <a:pt x="285" y="328"/>
                </a:cubicBezTo>
                <a:cubicBezTo>
                  <a:pt x="293" y="336"/>
                  <a:pt x="297" y="348"/>
                  <a:pt x="301" y="358"/>
                </a:cubicBezTo>
                <a:cubicBezTo>
                  <a:pt x="296" y="358"/>
                  <a:pt x="287" y="352"/>
                  <a:pt x="285" y="352"/>
                </a:cubicBezTo>
                <a:cubicBezTo>
                  <a:pt x="282" y="351"/>
                  <a:pt x="278" y="330"/>
                  <a:pt x="260" y="320"/>
                </a:cubicBezTo>
                <a:cubicBezTo>
                  <a:pt x="273" y="332"/>
                  <a:pt x="272" y="331"/>
                  <a:pt x="277" y="346"/>
                </a:cubicBezTo>
                <a:cubicBezTo>
                  <a:pt x="277" y="348"/>
                  <a:pt x="278" y="350"/>
                  <a:pt x="279" y="352"/>
                </a:cubicBezTo>
                <a:cubicBezTo>
                  <a:pt x="272" y="348"/>
                  <a:pt x="231" y="345"/>
                  <a:pt x="225" y="341"/>
                </a:cubicBezTo>
                <a:cubicBezTo>
                  <a:pt x="226" y="344"/>
                  <a:pt x="256" y="351"/>
                  <a:pt x="260" y="352"/>
                </a:cubicBezTo>
                <a:cubicBezTo>
                  <a:pt x="264" y="353"/>
                  <a:pt x="267" y="353"/>
                  <a:pt x="271" y="354"/>
                </a:cubicBezTo>
                <a:cubicBezTo>
                  <a:pt x="279" y="356"/>
                  <a:pt x="287" y="361"/>
                  <a:pt x="294" y="364"/>
                </a:cubicBezTo>
                <a:cubicBezTo>
                  <a:pt x="298" y="365"/>
                  <a:pt x="301" y="367"/>
                  <a:pt x="302" y="368"/>
                </a:cubicBezTo>
                <a:cubicBezTo>
                  <a:pt x="302" y="369"/>
                  <a:pt x="302" y="369"/>
                  <a:pt x="301" y="370"/>
                </a:cubicBezTo>
                <a:cubicBezTo>
                  <a:pt x="300" y="372"/>
                  <a:pt x="297" y="374"/>
                  <a:pt x="294" y="376"/>
                </a:cubicBezTo>
                <a:cubicBezTo>
                  <a:pt x="289" y="379"/>
                  <a:pt x="283" y="382"/>
                  <a:pt x="276" y="382"/>
                </a:cubicBezTo>
                <a:cubicBezTo>
                  <a:pt x="271" y="381"/>
                  <a:pt x="266" y="380"/>
                  <a:pt x="261" y="379"/>
                </a:cubicBezTo>
                <a:cubicBezTo>
                  <a:pt x="245" y="375"/>
                  <a:pt x="231" y="358"/>
                  <a:pt x="227" y="353"/>
                </a:cubicBezTo>
                <a:cubicBezTo>
                  <a:pt x="225" y="351"/>
                  <a:pt x="241" y="374"/>
                  <a:pt x="243" y="375"/>
                </a:cubicBezTo>
                <a:cubicBezTo>
                  <a:pt x="248" y="379"/>
                  <a:pt x="249" y="380"/>
                  <a:pt x="253" y="381"/>
                </a:cubicBezTo>
                <a:cubicBezTo>
                  <a:pt x="254" y="382"/>
                  <a:pt x="255" y="382"/>
                  <a:pt x="256" y="382"/>
                </a:cubicBezTo>
                <a:cubicBezTo>
                  <a:pt x="258" y="383"/>
                  <a:pt x="261" y="384"/>
                  <a:pt x="262" y="385"/>
                </a:cubicBezTo>
                <a:cubicBezTo>
                  <a:pt x="272" y="388"/>
                  <a:pt x="280" y="389"/>
                  <a:pt x="289" y="385"/>
                </a:cubicBezTo>
                <a:cubicBezTo>
                  <a:pt x="300" y="380"/>
                  <a:pt x="307" y="375"/>
                  <a:pt x="319" y="378"/>
                </a:cubicBezTo>
                <a:cubicBezTo>
                  <a:pt x="329" y="381"/>
                  <a:pt x="339" y="379"/>
                  <a:pt x="349" y="383"/>
                </a:cubicBezTo>
                <a:cubicBezTo>
                  <a:pt x="346" y="384"/>
                  <a:pt x="344" y="386"/>
                  <a:pt x="342" y="388"/>
                </a:cubicBezTo>
                <a:cubicBezTo>
                  <a:pt x="337" y="393"/>
                  <a:pt x="334" y="399"/>
                  <a:pt x="329" y="403"/>
                </a:cubicBezTo>
                <a:cubicBezTo>
                  <a:pt x="328" y="405"/>
                  <a:pt x="326" y="406"/>
                  <a:pt x="324" y="408"/>
                </a:cubicBezTo>
                <a:cubicBezTo>
                  <a:pt x="317" y="411"/>
                  <a:pt x="310" y="410"/>
                  <a:pt x="303" y="411"/>
                </a:cubicBezTo>
                <a:cubicBezTo>
                  <a:pt x="303" y="411"/>
                  <a:pt x="303" y="411"/>
                  <a:pt x="303" y="411"/>
                </a:cubicBezTo>
                <a:cubicBezTo>
                  <a:pt x="300" y="410"/>
                  <a:pt x="298" y="408"/>
                  <a:pt x="295" y="408"/>
                </a:cubicBezTo>
                <a:cubicBezTo>
                  <a:pt x="293" y="408"/>
                  <a:pt x="266" y="403"/>
                  <a:pt x="259" y="401"/>
                </a:cubicBezTo>
                <a:cubicBezTo>
                  <a:pt x="267" y="403"/>
                  <a:pt x="300" y="415"/>
                  <a:pt x="303" y="415"/>
                </a:cubicBezTo>
                <a:cubicBezTo>
                  <a:pt x="306" y="416"/>
                  <a:pt x="309" y="416"/>
                  <a:pt x="312" y="416"/>
                </a:cubicBezTo>
                <a:cubicBezTo>
                  <a:pt x="318" y="416"/>
                  <a:pt x="324" y="413"/>
                  <a:pt x="329" y="410"/>
                </a:cubicBezTo>
                <a:cubicBezTo>
                  <a:pt x="330" y="408"/>
                  <a:pt x="332" y="407"/>
                  <a:pt x="333" y="405"/>
                </a:cubicBezTo>
                <a:cubicBezTo>
                  <a:pt x="335" y="404"/>
                  <a:pt x="337" y="402"/>
                  <a:pt x="339" y="401"/>
                </a:cubicBezTo>
                <a:cubicBezTo>
                  <a:pt x="356" y="385"/>
                  <a:pt x="361" y="391"/>
                  <a:pt x="381" y="403"/>
                </a:cubicBezTo>
                <a:cubicBezTo>
                  <a:pt x="384" y="404"/>
                  <a:pt x="394" y="409"/>
                  <a:pt x="394" y="413"/>
                </a:cubicBezTo>
                <a:cubicBezTo>
                  <a:pt x="395" y="416"/>
                  <a:pt x="388" y="419"/>
                  <a:pt x="386" y="421"/>
                </a:cubicBezTo>
                <a:cubicBezTo>
                  <a:pt x="379" y="428"/>
                  <a:pt x="383" y="447"/>
                  <a:pt x="375" y="450"/>
                </a:cubicBezTo>
                <a:cubicBezTo>
                  <a:pt x="372" y="452"/>
                  <a:pt x="368" y="449"/>
                  <a:pt x="364" y="450"/>
                </a:cubicBezTo>
                <a:cubicBezTo>
                  <a:pt x="362" y="451"/>
                  <a:pt x="362" y="453"/>
                  <a:pt x="361" y="454"/>
                </a:cubicBezTo>
                <a:cubicBezTo>
                  <a:pt x="359" y="453"/>
                  <a:pt x="356" y="452"/>
                  <a:pt x="355" y="451"/>
                </a:cubicBezTo>
                <a:cubicBezTo>
                  <a:pt x="351" y="450"/>
                  <a:pt x="348" y="449"/>
                  <a:pt x="346" y="445"/>
                </a:cubicBezTo>
                <a:cubicBezTo>
                  <a:pt x="346" y="444"/>
                  <a:pt x="345" y="444"/>
                  <a:pt x="345" y="444"/>
                </a:cubicBezTo>
                <a:cubicBezTo>
                  <a:pt x="342" y="437"/>
                  <a:pt x="340" y="428"/>
                  <a:pt x="343" y="425"/>
                </a:cubicBezTo>
                <a:cubicBezTo>
                  <a:pt x="343" y="420"/>
                  <a:pt x="351" y="420"/>
                  <a:pt x="354" y="419"/>
                </a:cubicBezTo>
                <a:cubicBezTo>
                  <a:pt x="360" y="416"/>
                  <a:pt x="362" y="414"/>
                  <a:pt x="364" y="408"/>
                </a:cubicBezTo>
                <a:cubicBezTo>
                  <a:pt x="358" y="417"/>
                  <a:pt x="350" y="413"/>
                  <a:pt x="342" y="418"/>
                </a:cubicBezTo>
                <a:cubicBezTo>
                  <a:pt x="342" y="417"/>
                  <a:pt x="342" y="417"/>
                  <a:pt x="342" y="416"/>
                </a:cubicBezTo>
                <a:cubicBezTo>
                  <a:pt x="342" y="413"/>
                  <a:pt x="339" y="406"/>
                  <a:pt x="358" y="397"/>
                </a:cubicBezTo>
                <a:cubicBezTo>
                  <a:pt x="360" y="396"/>
                  <a:pt x="342" y="402"/>
                  <a:pt x="340" y="405"/>
                </a:cubicBezTo>
                <a:cubicBezTo>
                  <a:pt x="337" y="411"/>
                  <a:pt x="338" y="417"/>
                  <a:pt x="337" y="424"/>
                </a:cubicBezTo>
                <a:cubicBezTo>
                  <a:pt x="336" y="427"/>
                  <a:pt x="335" y="429"/>
                  <a:pt x="335" y="430"/>
                </a:cubicBezTo>
                <a:cubicBezTo>
                  <a:pt x="334" y="432"/>
                  <a:pt x="334" y="435"/>
                  <a:pt x="334" y="437"/>
                </a:cubicBezTo>
                <a:cubicBezTo>
                  <a:pt x="335" y="439"/>
                  <a:pt x="335" y="440"/>
                  <a:pt x="335" y="441"/>
                </a:cubicBezTo>
                <a:cubicBezTo>
                  <a:pt x="335" y="441"/>
                  <a:pt x="334" y="441"/>
                  <a:pt x="333" y="441"/>
                </a:cubicBezTo>
                <a:cubicBezTo>
                  <a:pt x="331" y="440"/>
                  <a:pt x="330" y="439"/>
                  <a:pt x="328" y="439"/>
                </a:cubicBezTo>
                <a:cubicBezTo>
                  <a:pt x="327" y="438"/>
                  <a:pt x="322" y="436"/>
                  <a:pt x="316" y="434"/>
                </a:cubicBezTo>
                <a:cubicBezTo>
                  <a:pt x="306" y="430"/>
                  <a:pt x="296" y="436"/>
                  <a:pt x="294" y="439"/>
                </a:cubicBezTo>
                <a:cubicBezTo>
                  <a:pt x="294" y="439"/>
                  <a:pt x="306" y="432"/>
                  <a:pt x="315" y="437"/>
                </a:cubicBezTo>
                <a:cubicBezTo>
                  <a:pt x="324" y="441"/>
                  <a:pt x="332" y="446"/>
                  <a:pt x="333" y="446"/>
                </a:cubicBezTo>
                <a:cubicBezTo>
                  <a:pt x="336" y="448"/>
                  <a:pt x="338" y="450"/>
                  <a:pt x="341" y="452"/>
                </a:cubicBezTo>
                <a:cubicBezTo>
                  <a:pt x="342" y="453"/>
                  <a:pt x="343" y="454"/>
                  <a:pt x="345" y="456"/>
                </a:cubicBezTo>
                <a:cubicBezTo>
                  <a:pt x="335" y="457"/>
                  <a:pt x="328" y="453"/>
                  <a:pt x="318" y="452"/>
                </a:cubicBezTo>
                <a:cubicBezTo>
                  <a:pt x="315" y="452"/>
                  <a:pt x="313" y="453"/>
                  <a:pt x="310" y="453"/>
                </a:cubicBezTo>
                <a:cubicBezTo>
                  <a:pt x="299" y="454"/>
                  <a:pt x="294" y="441"/>
                  <a:pt x="284" y="442"/>
                </a:cubicBezTo>
                <a:cubicBezTo>
                  <a:pt x="294" y="445"/>
                  <a:pt x="298" y="456"/>
                  <a:pt x="310" y="457"/>
                </a:cubicBezTo>
                <a:cubicBezTo>
                  <a:pt x="314" y="457"/>
                  <a:pt x="315" y="456"/>
                  <a:pt x="318" y="456"/>
                </a:cubicBezTo>
                <a:cubicBezTo>
                  <a:pt x="329" y="458"/>
                  <a:pt x="335" y="462"/>
                  <a:pt x="346" y="461"/>
                </a:cubicBezTo>
                <a:cubicBezTo>
                  <a:pt x="352" y="460"/>
                  <a:pt x="354" y="461"/>
                  <a:pt x="359" y="466"/>
                </a:cubicBezTo>
                <a:cubicBezTo>
                  <a:pt x="369" y="476"/>
                  <a:pt x="377" y="484"/>
                  <a:pt x="374" y="499"/>
                </a:cubicBezTo>
                <a:cubicBezTo>
                  <a:pt x="366" y="492"/>
                  <a:pt x="357" y="488"/>
                  <a:pt x="348" y="484"/>
                </a:cubicBezTo>
                <a:cubicBezTo>
                  <a:pt x="341" y="480"/>
                  <a:pt x="327" y="466"/>
                  <a:pt x="320" y="465"/>
                </a:cubicBezTo>
                <a:cubicBezTo>
                  <a:pt x="330" y="472"/>
                  <a:pt x="343" y="485"/>
                  <a:pt x="354" y="491"/>
                </a:cubicBezTo>
                <a:cubicBezTo>
                  <a:pt x="359" y="494"/>
                  <a:pt x="369" y="499"/>
                  <a:pt x="372" y="505"/>
                </a:cubicBezTo>
                <a:cubicBezTo>
                  <a:pt x="377" y="513"/>
                  <a:pt x="377" y="525"/>
                  <a:pt x="379" y="534"/>
                </a:cubicBezTo>
                <a:cubicBezTo>
                  <a:pt x="372" y="533"/>
                  <a:pt x="366" y="527"/>
                  <a:pt x="360" y="524"/>
                </a:cubicBezTo>
                <a:cubicBezTo>
                  <a:pt x="353" y="520"/>
                  <a:pt x="344" y="518"/>
                  <a:pt x="336" y="516"/>
                </a:cubicBezTo>
                <a:cubicBezTo>
                  <a:pt x="325" y="514"/>
                  <a:pt x="314" y="513"/>
                  <a:pt x="304" y="509"/>
                </a:cubicBezTo>
                <a:cubicBezTo>
                  <a:pt x="291" y="503"/>
                  <a:pt x="297" y="496"/>
                  <a:pt x="295" y="486"/>
                </a:cubicBezTo>
                <a:cubicBezTo>
                  <a:pt x="293" y="472"/>
                  <a:pt x="288" y="474"/>
                  <a:pt x="280" y="466"/>
                </a:cubicBezTo>
                <a:cubicBezTo>
                  <a:pt x="268" y="454"/>
                  <a:pt x="266" y="449"/>
                  <a:pt x="250" y="443"/>
                </a:cubicBezTo>
                <a:cubicBezTo>
                  <a:pt x="242" y="440"/>
                  <a:pt x="227" y="433"/>
                  <a:pt x="222" y="424"/>
                </a:cubicBezTo>
                <a:cubicBezTo>
                  <a:pt x="215" y="411"/>
                  <a:pt x="228" y="394"/>
                  <a:pt x="224" y="380"/>
                </a:cubicBezTo>
                <a:cubicBezTo>
                  <a:pt x="221" y="365"/>
                  <a:pt x="213" y="347"/>
                  <a:pt x="208" y="318"/>
                </a:cubicBezTo>
                <a:cubicBezTo>
                  <a:pt x="207" y="323"/>
                  <a:pt x="210" y="343"/>
                  <a:pt x="211" y="348"/>
                </a:cubicBezTo>
                <a:cubicBezTo>
                  <a:pt x="211" y="353"/>
                  <a:pt x="215" y="359"/>
                  <a:pt x="207" y="357"/>
                </a:cubicBezTo>
                <a:cubicBezTo>
                  <a:pt x="215" y="369"/>
                  <a:pt x="221" y="384"/>
                  <a:pt x="213" y="398"/>
                </a:cubicBezTo>
                <a:cubicBezTo>
                  <a:pt x="211" y="379"/>
                  <a:pt x="196" y="369"/>
                  <a:pt x="182" y="359"/>
                </a:cubicBezTo>
                <a:cubicBezTo>
                  <a:pt x="193" y="371"/>
                  <a:pt x="200" y="376"/>
                  <a:pt x="205" y="388"/>
                </a:cubicBezTo>
                <a:cubicBezTo>
                  <a:pt x="207" y="391"/>
                  <a:pt x="208" y="395"/>
                  <a:pt x="208" y="399"/>
                </a:cubicBezTo>
                <a:cubicBezTo>
                  <a:pt x="209" y="405"/>
                  <a:pt x="208" y="407"/>
                  <a:pt x="209" y="414"/>
                </a:cubicBezTo>
                <a:cubicBezTo>
                  <a:pt x="196" y="411"/>
                  <a:pt x="180" y="417"/>
                  <a:pt x="167" y="413"/>
                </a:cubicBezTo>
                <a:cubicBezTo>
                  <a:pt x="154" y="410"/>
                  <a:pt x="150" y="400"/>
                  <a:pt x="139" y="392"/>
                </a:cubicBezTo>
                <a:cubicBezTo>
                  <a:pt x="152" y="413"/>
                  <a:pt x="163" y="420"/>
                  <a:pt x="186" y="420"/>
                </a:cubicBezTo>
                <a:cubicBezTo>
                  <a:pt x="192" y="420"/>
                  <a:pt x="199" y="418"/>
                  <a:pt x="204" y="420"/>
                </a:cubicBezTo>
                <a:cubicBezTo>
                  <a:pt x="211" y="423"/>
                  <a:pt x="219" y="433"/>
                  <a:pt x="225" y="438"/>
                </a:cubicBezTo>
                <a:cubicBezTo>
                  <a:pt x="238" y="449"/>
                  <a:pt x="247" y="450"/>
                  <a:pt x="261" y="459"/>
                </a:cubicBezTo>
                <a:cubicBezTo>
                  <a:pt x="266" y="462"/>
                  <a:pt x="273" y="474"/>
                  <a:pt x="273" y="474"/>
                </a:cubicBezTo>
                <a:cubicBezTo>
                  <a:pt x="272" y="478"/>
                  <a:pt x="258" y="477"/>
                  <a:pt x="238" y="465"/>
                </a:cubicBezTo>
                <a:cubicBezTo>
                  <a:pt x="253" y="481"/>
                  <a:pt x="278" y="484"/>
                  <a:pt x="281" y="485"/>
                </a:cubicBezTo>
                <a:cubicBezTo>
                  <a:pt x="288" y="488"/>
                  <a:pt x="283" y="500"/>
                  <a:pt x="283" y="506"/>
                </a:cubicBezTo>
                <a:cubicBezTo>
                  <a:pt x="284" y="513"/>
                  <a:pt x="286" y="518"/>
                  <a:pt x="275" y="519"/>
                </a:cubicBezTo>
                <a:cubicBezTo>
                  <a:pt x="267" y="519"/>
                  <a:pt x="259" y="515"/>
                  <a:pt x="252" y="511"/>
                </a:cubicBezTo>
                <a:cubicBezTo>
                  <a:pt x="236" y="502"/>
                  <a:pt x="225" y="487"/>
                  <a:pt x="229" y="467"/>
                </a:cubicBezTo>
                <a:cubicBezTo>
                  <a:pt x="227" y="466"/>
                  <a:pt x="226" y="474"/>
                  <a:pt x="225" y="476"/>
                </a:cubicBezTo>
                <a:cubicBezTo>
                  <a:pt x="218" y="469"/>
                  <a:pt x="191" y="439"/>
                  <a:pt x="184" y="433"/>
                </a:cubicBezTo>
                <a:cubicBezTo>
                  <a:pt x="191" y="445"/>
                  <a:pt x="224" y="474"/>
                  <a:pt x="224" y="490"/>
                </a:cubicBezTo>
                <a:cubicBezTo>
                  <a:pt x="213" y="482"/>
                  <a:pt x="204" y="471"/>
                  <a:pt x="198" y="458"/>
                </a:cubicBezTo>
                <a:cubicBezTo>
                  <a:pt x="197" y="465"/>
                  <a:pt x="201" y="470"/>
                  <a:pt x="204" y="475"/>
                </a:cubicBezTo>
                <a:cubicBezTo>
                  <a:pt x="189" y="473"/>
                  <a:pt x="180" y="478"/>
                  <a:pt x="166" y="478"/>
                </a:cubicBezTo>
                <a:cubicBezTo>
                  <a:pt x="156" y="479"/>
                  <a:pt x="128" y="479"/>
                  <a:pt x="134" y="480"/>
                </a:cubicBezTo>
                <a:cubicBezTo>
                  <a:pt x="154" y="482"/>
                  <a:pt x="188" y="479"/>
                  <a:pt x="192" y="479"/>
                </a:cubicBezTo>
                <a:cubicBezTo>
                  <a:pt x="202" y="478"/>
                  <a:pt x="208" y="482"/>
                  <a:pt x="216" y="488"/>
                </a:cubicBezTo>
                <a:cubicBezTo>
                  <a:pt x="234" y="503"/>
                  <a:pt x="250" y="519"/>
                  <a:pt x="272" y="526"/>
                </a:cubicBezTo>
                <a:cubicBezTo>
                  <a:pt x="270" y="528"/>
                  <a:pt x="264" y="532"/>
                  <a:pt x="267" y="535"/>
                </a:cubicBezTo>
                <a:cubicBezTo>
                  <a:pt x="270" y="538"/>
                  <a:pt x="275" y="532"/>
                  <a:pt x="278" y="531"/>
                </a:cubicBezTo>
                <a:cubicBezTo>
                  <a:pt x="290" y="524"/>
                  <a:pt x="303" y="527"/>
                  <a:pt x="317" y="527"/>
                </a:cubicBezTo>
                <a:cubicBezTo>
                  <a:pt x="315" y="531"/>
                  <a:pt x="281" y="556"/>
                  <a:pt x="289" y="552"/>
                </a:cubicBezTo>
                <a:cubicBezTo>
                  <a:pt x="293" y="550"/>
                  <a:pt x="322" y="530"/>
                  <a:pt x="328" y="529"/>
                </a:cubicBezTo>
                <a:cubicBezTo>
                  <a:pt x="333" y="528"/>
                  <a:pt x="339" y="530"/>
                  <a:pt x="343" y="532"/>
                </a:cubicBezTo>
                <a:cubicBezTo>
                  <a:pt x="365" y="541"/>
                  <a:pt x="383" y="563"/>
                  <a:pt x="381" y="588"/>
                </a:cubicBezTo>
                <a:cubicBezTo>
                  <a:pt x="381" y="599"/>
                  <a:pt x="384" y="609"/>
                  <a:pt x="383" y="619"/>
                </a:cubicBezTo>
                <a:cubicBezTo>
                  <a:pt x="383" y="633"/>
                  <a:pt x="374" y="647"/>
                  <a:pt x="371" y="661"/>
                </a:cubicBezTo>
                <a:cubicBezTo>
                  <a:pt x="369" y="674"/>
                  <a:pt x="370" y="686"/>
                  <a:pt x="364" y="698"/>
                </a:cubicBezTo>
                <a:cubicBezTo>
                  <a:pt x="358" y="711"/>
                  <a:pt x="354" y="720"/>
                  <a:pt x="354" y="734"/>
                </a:cubicBezTo>
                <a:cubicBezTo>
                  <a:pt x="355" y="756"/>
                  <a:pt x="358" y="782"/>
                  <a:pt x="339" y="796"/>
                </a:cubicBezTo>
                <a:cubicBezTo>
                  <a:pt x="335" y="799"/>
                  <a:pt x="305" y="815"/>
                  <a:pt x="314" y="823"/>
                </a:cubicBezTo>
                <a:cubicBezTo>
                  <a:pt x="316" y="825"/>
                  <a:pt x="332" y="823"/>
                  <a:pt x="335" y="823"/>
                </a:cubicBezTo>
                <a:cubicBezTo>
                  <a:pt x="458" y="823"/>
                  <a:pt x="458" y="823"/>
                  <a:pt x="458" y="823"/>
                </a:cubicBezTo>
                <a:cubicBezTo>
                  <a:pt x="449" y="806"/>
                  <a:pt x="445" y="797"/>
                  <a:pt x="434" y="781"/>
                </a:cubicBezTo>
                <a:cubicBezTo>
                  <a:pt x="423" y="764"/>
                  <a:pt x="418" y="750"/>
                  <a:pt x="416" y="729"/>
                </a:cubicBezTo>
                <a:cubicBezTo>
                  <a:pt x="415" y="708"/>
                  <a:pt x="411" y="693"/>
                  <a:pt x="415" y="672"/>
                </a:cubicBezTo>
                <a:cubicBezTo>
                  <a:pt x="421" y="630"/>
                  <a:pt x="425" y="625"/>
                  <a:pt x="425" y="603"/>
                </a:cubicBezTo>
                <a:cubicBezTo>
                  <a:pt x="424" y="571"/>
                  <a:pt x="426" y="572"/>
                  <a:pt x="426" y="547"/>
                </a:cubicBezTo>
                <a:cubicBezTo>
                  <a:pt x="426" y="544"/>
                  <a:pt x="425" y="534"/>
                  <a:pt x="427" y="532"/>
                </a:cubicBezTo>
                <a:cubicBezTo>
                  <a:pt x="429" y="530"/>
                  <a:pt x="438" y="530"/>
                  <a:pt x="440" y="529"/>
                </a:cubicBezTo>
                <a:cubicBezTo>
                  <a:pt x="444" y="528"/>
                  <a:pt x="447" y="525"/>
                  <a:pt x="450" y="523"/>
                </a:cubicBezTo>
                <a:cubicBezTo>
                  <a:pt x="454" y="519"/>
                  <a:pt x="457" y="514"/>
                  <a:pt x="464" y="513"/>
                </a:cubicBezTo>
                <a:cubicBezTo>
                  <a:pt x="467" y="512"/>
                  <a:pt x="471" y="513"/>
                  <a:pt x="475" y="512"/>
                </a:cubicBezTo>
                <a:cubicBezTo>
                  <a:pt x="470" y="511"/>
                  <a:pt x="463" y="509"/>
                  <a:pt x="458" y="511"/>
                </a:cubicBezTo>
                <a:cubicBezTo>
                  <a:pt x="452" y="514"/>
                  <a:pt x="447" y="522"/>
                  <a:pt x="440" y="525"/>
                </a:cubicBezTo>
                <a:cubicBezTo>
                  <a:pt x="435" y="527"/>
                  <a:pt x="424" y="524"/>
                  <a:pt x="422" y="531"/>
                </a:cubicBezTo>
                <a:cubicBezTo>
                  <a:pt x="420" y="522"/>
                  <a:pt x="421" y="515"/>
                  <a:pt x="425" y="507"/>
                </a:cubicBezTo>
                <a:cubicBezTo>
                  <a:pt x="428" y="500"/>
                  <a:pt x="430" y="488"/>
                  <a:pt x="434" y="482"/>
                </a:cubicBezTo>
                <a:cubicBezTo>
                  <a:pt x="441" y="475"/>
                  <a:pt x="452" y="481"/>
                  <a:pt x="460" y="481"/>
                </a:cubicBezTo>
                <a:cubicBezTo>
                  <a:pt x="464" y="481"/>
                  <a:pt x="466" y="480"/>
                  <a:pt x="469" y="482"/>
                </a:cubicBezTo>
                <a:cubicBezTo>
                  <a:pt x="472" y="483"/>
                  <a:pt x="474" y="490"/>
                  <a:pt x="477" y="492"/>
                </a:cubicBezTo>
                <a:cubicBezTo>
                  <a:pt x="482" y="496"/>
                  <a:pt x="492" y="504"/>
                  <a:pt x="499" y="504"/>
                </a:cubicBezTo>
                <a:cubicBezTo>
                  <a:pt x="488" y="499"/>
                  <a:pt x="480" y="489"/>
                  <a:pt x="473" y="480"/>
                </a:cubicBezTo>
                <a:cubicBezTo>
                  <a:pt x="468" y="475"/>
                  <a:pt x="468" y="477"/>
                  <a:pt x="460" y="477"/>
                </a:cubicBezTo>
                <a:cubicBezTo>
                  <a:pt x="454" y="476"/>
                  <a:pt x="444" y="472"/>
                  <a:pt x="439" y="474"/>
                </a:cubicBezTo>
                <a:cubicBezTo>
                  <a:pt x="448" y="458"/>
                  <a:pt x="479" y="448"/>
                  <a:pt x="496" y="457"/>
                </a:cubicBezTo>
                <a:cubicBezTo>
                  <a:pt x="504" y="462"/>
                  <a:pt x="506" y="472"/>
                  <a:pt x="507" y="481"/>
                </a:cubicBezTo>
                <a:cubicBezTo>
                  <a:pt x="507" y="483"/>
                  <a:pt x="510" y="502"/>
                  <a:pt x="513" y="502"/>
                </a:cubicBezTo>
                <a:cubicBezTo>
                  <a:pt x="511" y="491"/>
                  <a:pt x="508" y="480"/>
                  <a:pt x="509" y="469"/>
                </a:cubicBezTo>
                <a:cubicBezTo>
                  <a:pt x="527" y="479"/>
                  <a:pt x="535" y="499"/>
                  <a:pt x="542" y="517"/>
                </a:cubicBezTo>
                <a:cubicBezTo>
                  <a:pt x="544" y="516"/>
                  <a:pt x="534" y="489"/>
                  <a:pt x="533" y="486"/>
                </a:cubicBezTo>
                <a:cubicBezTo>
                  <a:pt x="540" y="486"/>
                  <a:pt x="546" y="488"/>
                  <a:pt x="552" y="486"/>
                </a:cubicBezTo>
                <a:cubicBezTo>
                  <a:pt x="550" y="486"/>
                  <a:pt x="548" y="485"/>
                  <a:pt x="546" y="485"/>
                </a:cubicBezTo>
                <a:cubicBezTo>
                  <a:pt x="559" y="482"/>
                  <a:pt x="573" y="486"/>
                  <a:pt x="586" y="480"/>
                </a:cubicBezTo>
                <a:cubicBezTo>
                  <a:pt x="578" y="476"/>
                  <a:pt x="569" y="480"/>
                  <a:pt x="561" y="476"/>
                </a:cubicBezTo>
                <a:cubicBezTo>
                  <a:pt x="566" y="471"/>
                  <a:pt x="574" y="470"/>
                  <a:pt x="578" y="464"/>
                </a:cubicBezTo>
                <a:cubicBezTo>
                  <a:pt x="565" y="470"/>
                  <a:pt x="552" y="482"/>
                  <a:pt x="537" y="480"/>
                </a:cubicBezTo>
                <a:cubicBezTo>
                  <a:pt x="523" y="479"/>
                  <a:pt x="514" y="464"/>
                  <a:pt x="504" y="455"/>
                </a:cubicBezTo>
                <a:cubicBezTo>
                  <a:pt x="514" y="455"/>
                  <a:pt x="521" y="465"/>
                  <a:pt x="531" y="463"/>
                </a:cubicBezTo>
                <a:cubicBezTo>
                  <a:pt x="539" y="461"/>
                  <a:pt x="546" y="451"/>
                  <a:pt x="551" y="445"/>
                </a:cubicBezTo>
                <a:cubicBezTo>
                  <a:pt x="556" y="439"/>
                  <a:pt x="560" y="433"/>
                  <a:pt x="568" y="430"/>
                </a:cubicBezTo>
                <a:cubicBezTo>
                  <a:pt x="569" y="429"/>
                  <a:pt x="570" y="428"/>
                  <a:pt x="571" y="428"/>
                </a:cubicBezTo>
                <a:cubicBezTo>
                  <a:pt x="571" y="428"/>
                  <a:pt x="571" y="428"/>
                  <a:pt x="572" y="428"/>
                </a:cubicBezTo>
                <a:cubicBezTo>
                  <a:pt x="572" y="428"/>
                  <a:pt x="572" y="428"/>
                  <a:pt x="572" y="428"/>
                </a:cubicBezTo>
                <a:cubicBezTo>
                  <a:pt x="573" y="428"/>
                  <a:pt x="574" y="428"/>
                  <a:pt x="575" y="428"/>
                </a:cubicBezTo>
                <a:cubicBezTo>
                  <a:pt x="577" y="428"/>
                  <a:pt x="579" y="428"/>
                  <a:pt x="580" y="428"/>
                </a:cubicBezTo>
                <a:cubicBezTo>
                  <a:pt x="583" y="429"/>
                  <a:pt x="586" y="429"/>
                  <a:pt x="589" y="429"/>
                </a:cubicBezTo>
                <a:cubicBezTo>
                  <a:pt x="591" y="429"/>
                  <a:pt x="593" y="429"/>
                  <a:pt x="595" y="429"/>
                </a:cubicBezTo>
                <a:cubicBezTo>
                  <a:pt x="600" y="430"/>
                  <a:pt x="607" y="428"/>
                  <a:pt x="611" y="427"/>
                </a:cubicBezTo>
                <a:cubicBezTo>
                  <a:pt x="613" y="427"/>
                  <a:pt x="638" y="413"/>
                  <a:pt x="636" y="413"/>
                </a:cubicBezTo>
                <a:cubicBezTo>
                  <a:pt x="633" y="414"/>
                  <a:pt x="607" y="426"/>
                  <a:pt x="603" y="426"/>
                </a:cubicBezTo>
                <a:cubicBezTo>
                  <a:pt x="603" y="426"/>
                  <a:pt x="595" y="426"/>
                  <a:pt x="595" y="426"/>
                </a:cubicBezTo>
                <a:cubicBezTo>
                  <a:pt x="588" y="425"/>
                  <a:pt x="584" y="422"/>
                  <a:pt x="576" y="423"/>
                </a:cubicBezTo>
                <a:cubicBezTo>
                  <a:pt x="574" y="423"/>
                  <a:pt x="571" y="423"/>
                  <a:pt x="569" y="424"/>
                </a:cubicBezTo>
                <a:cubicBezTo>
                  <a:pt x="570" y="422"/>
                  <a:pt x="570" y="421"/>
                  <a:pt x="571" y="420"/>
                </a:cubicBezTo>
                <a:cubicBezTo>
                  <a:pt x="572" y="419"/>
                  <a:pt x="573" y="418"/>
                  <a:pt x="573" y="417"/>
                </a:cubicBezTo>
                <a:cubicBezTo>
                  <a:pt x="574" y="417"/>
                  <a:pt x="574" y="416"/>
                  <a:pt x="574" y="416"/>
                </a:cubicBezTo>
                <a:cubicBezTo>
                  <a:pt x="575" y="415"/>
                  <a:pt x="576" y="413"/>
                  <a:pt x="576" y="412"/>
                </a:cubicBezTo>
                <a:cubicBezTo>
                  <a:pt x="578" y="409"/>
                  <a:pt x="580" y="405"/>
                  <a:pt x="582" y="402"/>
                </a:cubicBezTo>
                <a:cubicBezTo>
                  <a:pt x="585" y="399"/>
                  <a:pt x="587" y="396"/>
                  <a:pt x="588" y="392"/>
                </a:cubicBezTo>
                <a:cubicBezTo>
                  <a:pt x="588" y="390"/>
                  <a:pt x="588" y="388"/>
                  <a:pt x="588" y="387"/>
                </a:cubicBezTo>
                <a:cubicBezTo>
                  <a:pt x="588" y="387"/>
                  <a:pt x="588" y="387"/>
                  <a:pt x="588" y="386"/>
                </a:cubicBezTo>
                <a:cubicBezTo>
                  <a:pt x="588" y="386"/>
                  <a:pt x="588" y="386"/>
                  <a:pt x="588" y="386"/>
                </a:cubicBezTo>
                <a:cubicBezTo>
                  <a:pt x="589" y="386"/>
                  <a:pt x="589" y="386"/>
                  <a:pt x="590" y="385"/>
                </a:cubicBezTo>
                <a:cubicBezTo>
                  <a:pt x="590" y="385"/>
                  <a:pt x="590" y="384"/>
                  <a:pt x="590" y="384"/>
                </a:cubicBezTo>
                <a:cubicBezTo>
                  <a:pt x="597" y="378"/>
                  <a:pt x="606" y="378"/>
                  <a:pt x="615" y="380"/>
                </a:cubicBezTo>
                <a:cubicBezTo>
                  <a:pt x="619" y="380"/>
                  <a:pt x="624" y="381"/>
                  <a:pt x="628" y="383"/>
                </a:cubicBezTo>
                <a:cubicBezTo>
                  <a:pt x="633" y="385"/>
                  <a:pt x="660" y="401"/>
                  <a:pt x="664" y="403"/>
                </a:cubicBezTo>
                <a:cubicBezTo>
                  <a:pt x="667" y="405"/>
                  <a:pt x="645" y="388"/>
                  <a:pt x="643" y="386"/>
                </a:cubicBezTo>
                <a:cubicBezTo>
                  <a:pt x="639" y="383"/>
                  <a:pt x="634" y="380"/>
                  <a:pt x="629" y="378"/>
                </a:cubicBezTo>
                <a:cubicBezTo>
                  <a:pt x="626" y="377"/>
                  <a:pt x="623" y="376"/>
                  <a:pt x="620" y="376"/>
                </a:cubicBezTo>
                <a:cubicBezTo>
                  <a:pt x="618" y="375"/>
                  <a:pt x="609" y="374"/>
                  <a:pt x="607" y="373"/>
                </a:cubicBezTo>
                <a:cubicBezTo>
                  <a:pt x="607" y="371"/>
                  <a:pt x="613" y="370"/>
                  <a:pt x="629" y="373"/>
                </a:cubicBezTo>
                <a:cubicBezTo>
                  <a:pt x="621" y="369"/>
                  <a:pt x="613" y="368"/>
                  <a:pt x="608" y="369"/>
                </a:cubicBezTo>
                <a:cubicBezTo>
                  <a:pt x="601" y="370"/>
                  <a:pt x="597" y="373"/>
                  <a:pt x="591" y="374"/>
                </a:cubicBezTo>
                <a:cubicBezTo>
                  <a:pt x="590" y="374"/>
                  <a:pt x="589" y="375"/>
                  <a:pt x="589" y="375"/>
                </a:cubicBezTo>
                <a:cubicBezTo>
                  <a:pt x="588" y="375"/>
                  <a:pt x="588" y="375"/>
                  <a:pt x="588" y="375"/>
                </a:cubicBezTo>
                <a:cubicBezTo>
                  <a:pt x="588" y="371"/>
                  <a:pt x="585" y="366"/>
                  <a:pt x="584" y="363"/>
                </a:cubicBezTo>
                <a:cubicBezTo>
                  <a:pt x="583" y="360"/>
                  <a:pt x="575" y="332"/>
                  <a:pt x="577" y="346"/>
                </a:cubicBezTo>
                <a:cubicBezTo>
                  <a:pt x="577" y="363"/>
                  <a:pt x="587" y="386"/>
                  <a:pt x="576" y="399"/>
                </a:cubicBezTo>
                <a:cubicBezTo>
                  <a:pt x="575" y="396"/>
                  <a:pt x="578" y="393"/>
                  <a:pt x="574" y="391"/>
                </a:cubicBezTo>
                <a:cubicBezTo>
                  <a:pt x="574" y="398"/>
                  <a:pt x="575" y="403"/>
                  <a:pt x="570" y="410"/>
                </a:cubicBezTo>
                <a:cubicBezTo>
                  <a:pt x="569" y="411"/>
                  <a:pt x="566" y="417"/>
                  <a:pt x="566" y="418"/>
                </a:cubicBezTo>
                <a:cubicBezTo>
                  <a:pt x="560" y="425"/>
                  <a:pt x="553" y="431"/>
                  <a:pt x="548" y="436"/>
                </a:cubicBezTo>
                <a:cubicBezTo>
                  <a:pt x="543" y="441"/>
                  <a:pt x="537" y="450"/>
                  <a:pt x="530" y="450"/>
                </a:cubicBezTo>
                <a:cubicBezTo>
                  <a:pt x="522" y="450"/>
                  <a:pt x="515" y="443"/>
                  <a:pt x="507" y="442"/>
                </a:cubicBezTo>
                <a:cubicBezTo>
                  <a:pt x="513" y="436"/>
                  <a:pt x="523" y="430"/>
                  <a:pt x="528" y="424"/>
                </a:cubicBezTo>
                <a:cubicBezTo>
                  <a:pt x="530" y="421"/>
                  <a:pt x="530" y="418"/>
                  <a:pt x="532" y="416"/>
                </a:cubicBezTo>
                <a:cubicBezTo>
                  <a:pt x="538" y="409"/>
                  <a:pt x="549" y="414"/>
                  <a:pt x="556" y="409"/>
                </a:cubicBezTo>
                <a:cubicBezTo>
                  <a:pt x="544" y="410"/>
                  <a:pt x="535" y="405"/>
                  <a:pt x="526" y="416"/>
                </a:cubicBezTo>
                <a:cubicBezTo>
                  <a:pt x="525" y="418"/>
                  <a:pt x="525" y="420"/>
                  <a:pt x="523" y="422"/>
                </a:cubicBezTo>
                <a:cubicBezTo>
                  <a:pt x="520" y="425"/>
                  <a:pt x="516" y="426"/>
                  <a:pt x="513" y="429"/>
                </a:cubicBezTo>
                <a:cubicBezTo>
                  <a:pt x="509" y="432"/>
                  <a:pt x="507" y="436"/>
                  <a:pt x="503" y="439"/>
                </a:cubicBezTo>
                <a:cubicBezTo>
                  <a:pt x="494" y="445"/>
                  <a:pt x="480" y="440"/>
                  <a:pt x="469" y="442"/>
                </a:cubicBezTo>
                <a:cubicBezTo>
                  <a:pt x="465" y="442"/>
                  <a:pt x="449" y="448"/>
                  <a:pt x="446" y="443"/>
                </a:cubicBezTo>
                <a:cubicBezTo>
                  <a:pt x="451" y="438"/>
                  <a:pt x="455" y="434"/>
                  <a:pt x="461" y="431"/>
                </a:cubicBezTo>
                <a:cubicBezTo>
                  <a:pt x="465" y="429"/>
                  <a:pt x="471" y="429"/>
                  <a:pt x="475" y="426"/>
                </a:cubicBezTo>
                <a:cubicBezTo>
                  <a:pt x="477" y="425"/>
                  <a:pt x="487" y="411"/>
                  <a:pt x="490" y="407"/>
                </a:cubicBezTo>
                <a:cubicBezTo>
                  <a:pt x="492" y="404"/>
                  <a:pt x="495" y="402"/>
                  <a:pt x="498" y="401"/>
                </a:cubicBezTo>
                <a:cubicBezTo>
                  <a:pt x="504" y="398"/>
                  <a:pt x="510" y="396"/>
                  <a:pt x="516" y="394"/>
                </a:cubicBezTo>
                <a:cubicBezTo>
                  <a:pt x="525" y="402"/>
                  <a:pt x="551" y="398"/>
                  <a:pt x="551" y="398"/>
                </a:cubicBezTo>
                <a:cubicBezTo>
                  <a:pt x="541" y="398"/>
                  <a:pt x="520" y="395"/>
                  <a:pt x="520" y="388"/>
                </a:cubicBezTo>
                <a:cubicBezTo>
                  <a:pt x="530" y="378"/>
                  <a:pt x="530" y="369"/>
                  <a:pt x="546" y="355"/>
                </a:cubicBezTo>
                <a:cubicBezTo>
                  <a:pt x="538" y="357"/>
                  <a:pt x="532" y="365"/>
                  <a:pt x="529" y="369"/>
                </a:cubicBezTo>
                <a:cubicBezTo>
                  <a:pt x="527" y="372"/>
                  <a:pt x="524" y="375"/>
                  <a:pt x="522" y="377"/>
                </a:cubicBezTo>
                <a:cubicBezTo>
                  <a:pt x="517" y="383"/>
                  <a:pt x="511" y="386"/>
                  <a:pt x="505" y="390"/>
                </a:cubicBezTo>
                <a:cubicBezTo>
                  <a:pt x="488" y="398"/>
                  <a:pt x="486" y="398"/>
                  <a:pt x="476" y="414"/>
                </a:cubicBezTo>
                <a:cubicBezTo>
                  <a:pt x="474" y="417"/>
                  <a:pt x="470" y="420"/>
                  <a:pt x="466" y="421"/>
                </a:cubicBezTo>
                <a:cubicBezTo>
                  <a:pt x="468" y="416"/>
                  <a:pt x="470" y="411"/>
                  <a:pt x="474" y="407"/>
                </a:cubicBezTo>
                <a:cubicBezTo>
                  <a:pt x="478" y="401"/>
                  <a:pt x="484" y="395"/>
                  <a:pt x="489" y="390"/>
                </a:cubicBezTo>
                <a:cubicBezTo>
                  <a:pt x="490" y="389"/>
                  <a:pt x="497" y="383"/>
                  <a:pt x="497" y="383"/>
                </a:cubicBezTo>
                <a:cubicBezTo>
                  <a:pt x="505" y="374"/>
                  <a:pt x="509" y="367"/>
                  <a:pt x="515" y="355"/>
                </a:cubicBezTo>
                <a:cubicBezTo>
                  <a:pt x="514" y="355"/>
                  <a:pt x="488" y="385"/>
                  <a:pt x="486" y="387"/>
                </a:cubicBezTo>
                <a:cubicBezTo>
                  <a:pt x="480" y="391"/>
                  <a:pt x="474" y="396"/>
                  <a:pt x="467" y="399"/>
                </a:cubicBezTo>
                <a:cubicBezTo>
                  <a:pt x="465" y="400"/>
                  <a:pt x="464" y="401"/>
                  <a:pt x="463" y="399"/>
                </a:cubicBezTo>
                <a:cubicBezTo>
                  <a:pt x="462" y="398"/>
                  <a:pt x="461" y="396"/>
                  <a:pt x="461" y="394"/>
                </a:cubicBezTo>
                <a:cubicBezTo>
                  <a:pt x="461" y="390"/>
                  <a:pt x="461" y="386"/>
                  <a:pt x="463" y="382"/>
                </a:cubicBezTo>
                <a:cubicBezTo>
                  <a:pt x="484" y="349"/>
                  <a:pt x="460" y="378"/>
                  <a:pt x="459" y="381"/>
                </a:cubicBezTo>
                <a:cubicBezTo>
                  <a:pt x="458" y="384"/>
                  <a:pt x="457" y="386"/>
                  <a:pt x="456" y="389"/>
                </a:cubicBezTo>
                <a:cubicBezTo>
                  <a:pt x="456" y="389"/>
                  <a:pt x="456" y="389"/>
                  <a:pt x="456" y="389"/>
                </a:cubicBezTo>
                <a:cubicBezTo>
                  <a:pt x="456" y="389"/>
                  <a:pt x="456" y="390"/>
                  <a:pt x="456" y="390"/>
                </a:cubicBezTo>
                <a:cubicBezTo>
                  <a:pt x="455" y="394"/>
                  <a:pt x="455" y="397"/>
                  <a:pt x="456" y="401"/>
                </a:cubicBezTo>
                <a:cubicBezTo>
                  <a:pt x="458" y="405"/>
                  <a:pt x="458" y="409"/>
                  <a:pt x="457" y="413"/>
                </a:cubicBezTo>
                <a:cubicBezTo>
                  <a:pt x="457" y="417"/>
                  <a:pt x="456" y="421"/>
                  <a:pt x="454" y="425"/>
                </a:cubicBezTo>
                <a:cubicBezTo>
                  <a:pt x="454" y="425"/>
                  <a:pt x="454" y="425"/>
                  <a:pt x="454" y="425"/>
                </a:cubicBezTo>
                <a:cubicBezTo>
                  <a:pt x="452" y="427"/>
                  <a:pt x="450" y="429"/>
                  <a:pt x="446" y="430"/>
                </a:cubicBezTo>
                <a:cubicBezTo>
                  <a:pt x="446" y="412"/>
                  <a:pt x="439" y="431"/>
                  <a:pt x="436" y="437"/>
                </a:cubicBezTo>
                <a:cubicBezTo>
                  <a:pt x="429" y="455"/>
                  <a:pt x="417" y="468"/>
                  <a:pt x="407" y="484"/>
                </a:cubicBezTo>
                <a:cubicBezTo>
                  <a:pt x="400" y="480"/>
                  <a:pt x="404" y="449"/>
                  <a:pt x="408" y="445"/>
                </a:cubicBezTo>
                <a:cubicBezTo>
                  <a:pt x="412" y="440"/>
                  <a:pt x="435" y="446"/>
                  <a:pt x="442" y="414"/>
                </a:cubicBezTo>
                <a:cubicBezTo>
                  <a:pt x="428" y="440"/>
                  <a:pt x="415" y="435"/>
                  <a:pt x="410" y="438"/>
                </a:cubicBezTo>
                <a:cubicBezTo>
                  <a:pt x="418" y="423"/>
                  <a:pt x="427" y="409"/>
                  <a:pt x="438" y="397"/>
                </a:cubicBezTo>
                <a:cubicBezTo>
                  <a:pt x="445" y="389"/>
                  <a:pt x="449" y="379"/>
                  <a:pt x="455" y="372"/>
                </a:cubicBezTo>
                <a:cubicBezTo>
                  <a:pt x="461" y="365"/>
                  <a:pt x="468" y="360"/>
                  <a:pt x="473" y="354"/>
                </a:cubicBezTo>
                <a:cubicBezTo>
                  <a:pt x="477" y="349"/>
                  <a:pt x="479" y="342"/>
                  <a:pt x="484" y="339"/>
                </a:cubicBezTo>
                <a:cubicBezTo>
                  <a:pt x="490" y="335"/>
                  <a:pt x="496" y="333"/>
                  <a:pt x="504" y="332"/>
                </a:cubicBezTo>
                <a:cubicBezTo>
                  <a:pt x="511" y="332"/>
                  <a:pt x="533" y="331"/>
                  <a:pt x="538" y="332"/>
                </a:cubicBezTo>
                <a:cubicBezTo>
                  <a:pt x="535" y="328"/>
                  <a:pt x="516" y="330"/>
                  <a:pt x="511" y="330"/>
                </a:cubicBezTo>
                <a:cubicBezTo>
                  <a:pt x="502" y="329"/>
                  <a:pt x="489" y="329"/>
                  <a:pt x="481" y="335"/>
                </a:cubicBezTo>
                <a:cubicBezTo>
                  <a:pt x="484" y="318"/>
                  <a:pt x="488" y="299"/>
                  <a:pt x="509" y="308"/>
                </a:cubicBezTo>
                <a:cubicBezTo>
                  <a:pt x="515" y="310"/>
                  <a:pt x="526" y="313"/>
                  <a:pt x="531" y="316"/>
                </a:cubicBezTo>
                <a:cubicBezTo>
                  <a:pt x="537" y="321"/>
                  <a:pt x="543" y="330"/>
                  <a:pt x="549" y="335"/>
                </a:cubicBezTo>
                <a:cubicBezTo>
                  <a:pt x="558" y="342"/>
                  <a:pt x="557" y="343"/>
                  <a:pt x="564" y="354"/>
                </a:cubicBezTo>
                <a:cubicBezTo>
                  <a:pt x="565" y="339"/>
                  <a:pt x="547" y="330"/>
                  <a:pt x="539" y="319"/>
                </a:cubicBezTo>
                <a:cubicBezTo>
                  <a:pt x="551" y="322"/>
                  <a:pt x="562" y="320"/>
                  <a:pt x="574" y="326"/>
                </a:cubicBezTo>
                <a:cubicBezTo>
                  <a:pt x="584" y="331"/>
                  <a:pt x="597" y="350"/>
                  <a:pt x="605" y="359"/>
                </a:cubicBezTo>
                <a:cubicBezTo>
                  <a:pt x="605" y="356"/>
                  <a:pt x="594" y="339"/>
                  <a:pt x="596" y="338"/>
                </a:cubicBezTo>
                <a:cubicBezTo>
                  <a:pt x="596" y="338"/>
                  <a:pt x="622" y="355"/>
                  <a:pt x="624" y="358"/>
                </a:cubicBezTo>
                <a:cubicBezTo>
                  <a:pt x="625" y="359"/>
                  <a:pt x="627" y="360"/>
                  <a:pt x="628" y="361"/>
                </a:cubicBezTo>
                <a:cubicBezTo>
                  <a:pt x="628" y="362"/>
                  <a:pt x="629" y="363"/>
                  <a:pt x="630" y="364"/>
                </a:cubicBezTo>
                <a:cubicBezTo>
                  <a:pt x="634" y="369"/>
                  <a:pt x="639" y="374"/>
                  <a:pt x="644" y="379"/>
                </a:cubicBezTo>
                <a:cubicBezTo>
                  <a:pt x="648" y="383"/>
                  <a:pt x="696" y="396"/>
                  <a:pt x="702" y="396"/>
                </a:cubicBezTo>
                <a:cubicBezTo>
                  <a:pt x="705" y="396"/>
                  <a:pt x="662" y="382"/>
                  <a:pt x="660" y="381"/>
                </a:cubicBezTo>
                <a:cubicBezTo>
                  <a:pt x="653" y="379"/>
                  <a:pt x="647" y="374"/>
                  <a:pt x="642" y="369"/>
                </a:cubicBezTo>
                <a:cubicBezTo>
                  <a:pt x="638" y="365"/>
                  <a:pt x="634" y="361"/>
                  <a:pt x="631" y="356"/>
                </a:cubicBezTo>
                <a:cubicBezTo>
                  <a:pt x="636" y="357"/>
                  <a:pt x="642" y="358"/>
                  <a:pt x="647" y="357"/>
                </a:cubicBezTo>
                <a:cubicBezTo>
                  <a:pt x="648" y="357"/>
                  <a:pt x="649" y="357"/>
                  <a:pt x="649" y="356"/>
                </a:cubicBezTo>
                <a:cubicBezTo>
                  <a:pt x="656" y="355"/>
                  <a:pt x="662" y="351"/>
                  <a:pt x="669" y="349"/>
                </a:cubicBezTo>
                <a:cubicBezTo>
                  <a:pt x="671" y="348"/>
                  <a:pt x="672" y="348"/>
                  <a:pt x="674" y="347"/>
                </a:cubicBezTo>
                <a:cubicBezTo>
                  <a:pt x="675" y="347"/>
                  <a:pt x="676" y="347"/>
                  <a:pt x="677" y="347"/>
                </a:cubicBezTo>
                <a:cubicBezTo>
                  <a:pt x="680" y="346"/>
                  <a:pt x="683" y="347"/>
                  <a:pt x="686" y="347"/>
                </a:cubicBezTo>
                <a:cubicBezTo>
                  <a:pt x="687" y="347"/>
                  <a:pt x="689" y="347"/>
                  <a:pt x="690" y="347"/>
                </a:cubicBezTo>
                <a:cubicBezTo>
                  <a:pt x="692" y="347"/>
                  <a:pt x="727" y="373"/>
                  <a:pt x="729" y="374"/>
                </a:cubicBezTo>
                <a:cubicBezTo>
                  <a:pt x="731" y="375"/>
                  <a:pt x="699" y="346"/>
                  <a:pt x="697" y="344"/>
                </a:cubicBezTo>
                <a:cubicBezTo>
                  <a:pt x="695" y="343"/>
                  <a:pt x="694" y="343"/>
                  <a:pt x="692" y="342"/>
                </a:cubicBezTo>
                <a:cubicBezTo>
                  <a:pt x="686" y="341"/>
                  <a:pt x="679" y="341"/>
                  <a:pt x="673" y="343"/>
                </a:cubicBezTo>
                <a:cubicBezTo>
                  <a:pt x="668" y="342"/>
                  <a:pt x="662" y="343"/>
                  <a:pt x="657" y="345"/>
                </a:cubicBezTo>
                <a:cubicBezTo>
                  <a:pt x="651" y="346"/>
                  <a:pt x="645" y="346"/>
                  <a:pt x="640" y="345"/>
                </a:cubicBezTo>
                <a:cubicBezTo>
                  <a:pt x="634" y="345"/>
                  <a:pt x="629" y="343"/>
                  <a:pt x="623" y="341"/>
                </a:cubicBezTo>
                <a:cubicBezTo>
                  <a:pt x="617" y="337"/>
                  <a:pt x="609" y="335"/>
                  <a:pt x="602" y="333"/>
                </a:cubicBezTo>
                <a:cubicBezTo>
                  <a:pt x="601" y="333"/>
                  <a:pt x="600" y="332"/>
                  <a:pt x="598" y="331"/>
                </a:cubicBezTo>
                <a:cubicBezTo>
                  <a:pt x="597" y="331"/>
                  <a:pt x="595" y="330"/>
                  <a:pt x="593" y="329"/>
                </a:cubicBezTo>
                <a:cubicBezTo>
                  <a:pt x="593" y="329"/>
                  <a:pt x="593" y="328"/>
                  <a:pt x="592" y="328"/>
                </a:cubicBezTo>
                <a:cubicBezTo>
                  <a:pt x="590" y="327"/>
                  <a:pt x="587" y="323"/>
                  <a:pt x="586" y="320"/>
                </a:cubicBezTo>
                <a:cubicBezTo>
                  <a:pt x="587" y="319"/>
                  <a:pt x="588" y="319"/>
                  <a:pt x="588" y="318"/>
                </a:cubicBezTo>
                <a:cubicBezTo>
                  <a:pt x="589" y="315"/>
                  <a:pt x="591" y="314"/>
                  <a:pt x="594" y="312"/>
                </a:cubicBezTo>
                <a:cubicBezTo>
                  <a:pt x="594" y="313"/>
                  <a:pt x="594" y="313"/>
                  <a:pt x="594" y="313"/>
                </a:cubicBezTo>
                <a:cubicBezTo>
                  <a:pt x="601" y="315"/>
                  <a:pt x="608" y="318"/>
                  <a:pt x="616" y="320"/>
                </a:cubicBezTo>
                <a:cubicBezTo>
                  <a:pt x="619" y="321"/>
                  <a:pt x="622" y="322"/>
                  <a:pt x="625" y="322"/>
                </a:cubicBezTo>
                <a:cubicBezTo>
                  <a:pt x="629" y="322"/>
                  <a:pt x="632" y="320"/>
                  <a:pt x="636" y="320"/>
                </a:cubicBezTo>
                <a:cubicBezTo>
                  <a:pt x="640" y="319"/>
                  <a:pt x="643" y="319"/>
                  <a:pt x="647" y="320"/>
                </a:cubicBezTo>
                <a:cubicBezTo>
                  <a:pt x="649" y="320"/>
                  <a:pt x="652" y="320"/>
                  <a:pt x="654" y="320"/>
                </a:cubicBezTo>
                <a:cubicBezTo>
                  <a:pt x="655" y="320"/>
                  <a:pt x="655" y="320"/>
                  <a:pt x="656" y="320"/>
                </a:cubicBezTo>
                <a:cubicBezTo>
                  <a:pt x="660" y="321"/>
                  <a:pt x="664" y="321"/>
                  <a:pt x="668" y="321"/>
                </a:cubicBezTo>
                <a:cubicBezTo>
                  <a:pt x="672" y="322"/>
                  <a:pt x="702" y="335"/>
                  <a:pt x="706" y="337"/>
                </a:cubicBezTo>
                <a:cubicBezTo>
                  <a:pt x="708" y="338"/>
                  <a:pt x="684" y="323"/>
                  <a:pt x="681" y="321"/>
                </a:cubicBezTo>
                <a:cubicBezTo>
                  <a:pt x="678" y="318"/>
                  <a:pt x="673" y="317"/>
                  <a:pt x="669" y="317"/>
                </a:cubicBezTo>
                <a:cubicBezTo>
                  <a:pt x="667" y="316"/>
                  <a:pt x="664" y="316"/>
                  <a:pt x="662" y="316"/>
                </a:cubicBezTo>
                <a:cubicBezTo>
                  <a:pt x="660" y="316"/>
                  <a:pt x="658" y="316"/>
                  <a:pt x="656" y="316"/>
                </a:cubicBezTo>
                <a:cubicBezTo>
                  <a:pt x="650" y="314"/>
                  <a:pt x="645" y="314"/>
                  <a:pt x="644" y="313"/>
                </a:cubicBezTo>
                <a:cubicBezTo>
                  <a:pt x="641" y="313"/>
                  <a:pt x="639" y="313"/>
                  <a:pt x="636" y="313"/>
                </a:cubicBezTo>
                <a:cubicBezTo>
                  <a:pt x="631" y="312"/>
                  <a:pt x="625" y="311"/>
                  <a:pt x="620" y="310"/>
                </a:cubicBezTo>
                <a:cubicBezTo>
                  <a:pt x="616" y="309"/>
                  <a:pt x="613" y="308"/>
                  <a:pt x="609" y="308"/>
                </a:cubicBezTo>
                <a:cubicBezTo>
                  <a:pt x="608" y="307"/>
                  <a:pt x="606" y="307"/>
                  <a:pt x="605" y="306"/>
                </a:cubicBezTo>
                <a:cubicBezTo>
                  <a:pt x="604" y="306"/>
                  <a:pt x="604" y="306"/>
                  <a:pt x="604" y="306"/>
                </a:cubicBezTo>
                <a:cubicBezTo>
                  <a:pt x="608" y="304"/>
                  <a:pt x="610" y="300"/>
                  <a:pt x="614" y="298"/>
                </a:cubicBezTo>
                <a:cubicBezTo>
                  <a:pt x="620" y="293"/>
                  <a:pt x="627" y="291"/>
                  <a:pt x="634" y="289"/>
                </a:cubicBezTo>
                <a:cubicBezTo>
                  <a:pt x="638" y="287"/>
                  <a:pt x="641" y="286"/>
                  <a:pt x="645" y="285"/>
                </a:cubicBezTo>
                <a:cubicBezTo>
                  <a:pt x="646" y="285"/>
                  <a:pt x="647" y="285"/>
                  <a:pt x="648" y="285"/>
                </a:cubicBezTo>
                <a:cubicBezTo>
                  <a:pt x="651" y="284"/>
                  <a:pt x="654" y="284"/>
                  <a:pt x="657" y="283"/>
                </a:cubicBezTo>
                <a:cubicBezTo>
                  <a:pt x="660" y="283"/>
                  <a:pt x="660" y="279"/>
                  <a:pt x="657" y="279"/>
                </a:cubicBezTo>
                <a:cubicBezTo>
                  <a:pt x="653" y="279"/>
                  <a:pt x="649" y="279"/>
                  <a:pt x="645" y="280"/>
                </a:cubicBezTo>
                <a:cubicBezTo>
                  <a:pt x="643" y="280"/>
                  <a:pt x="641" y="280"/>
                  <a:pt x="639" y="280"/>
                </a:cubicBezTo>
                <a:cubicBezTo>
                  <a:pt x="636" y="280"/>
                  <a:pt x="633" y="281"/>
                  <a:pt x="629" y="282"/>
                </a:cubicBezTo>
                <a:cubicBezTo>
                  <a:pt x="629" y="282"/>
                  <a:pt x="630" y="282"/>
                  <a:pt x="630" y="282"/>
                </a:cubicBezTo>
                <a:cubicBezTo>
                  <a:pt x="631" y="280"/>
                  <a:pt x="632" y="279"/>
                  <a:pt x="633" y="277"/>
                </a:cubicBezTo>
                <a:cubicBezTo>
                  <a:pt x="635" y="276"/>
                  <a:pt x="636" y="275"/>
                  <a:pt x="638" y="274"/>
                </a:cubicBezTo>
                <a:cubicBezTo>
                  <a:pt x="640" y="272"/>
                  <a:pt x="637" y="269"/>
                  <a:pt x="635" y="270"/>
                </a:cubicBezTo>
                <a:cubicBezTo>
                  <a:pt x="633" y="271"/>
                  <a:pt x="632" y="272"/>
                  <a:pt x="630" y="274"/>
                </a:cubicBezTo>
                <a:cubicBezTo>
                  <a:pt x="627" y="277"/>
                  <a:pt x="623" y="280"/>
                  <a:pt x="620" y="283"/>
                </a:cubicBezTo>
                <a:cubicBezTo>
                  <a:pt x="613" y="288"/>
                  <a:pt x="606" y="292"/>
                  <a:pt x="599" y="297"/>
                </a:cubicBezTo>
                <a:cubicBezTo>
                  <a:pt x="591" y="302"/>
                  <a:pt x="583" y="309"/>
                  <a:pt x="573" y="312"/>
                </a:cubicBezTo>
                <a:cubicBezTo>
                  <a:pt x="565" y="314"/>
                  <a:pt x="554" y="316"/>
                  <a:pt x="546" y="312"/>
                </a:cubicBezTo>
                <a:cubicBezTo>
                  <a:pt x="535" y="307"/>
                  <a:pt x="529" y="296"/>
                  <a:pt x="518" y="292"/>
                </a:cubicBezTo>
                <a:cubicBezTo>
                  <a:pt x="530" y="278"/>
                  <a:pt x="547" y="274"/>
                  <a:pt x="557" y="290"/>
                </a:cubicBezTo>
                <a:cubicBezTo>
                  <a:pt x="560" y="294"/>
                  <a:pt x="565" y="304"/>
                  <a:pt x="571" y="306"/>
                </a:cubicBezTo>
                <a:cubicBezTo>
                  <a:pt x="571" y="306"/>
                  <a:pt x="561" y="287"/>
                  <a:pt x="561" y="286"/>
                </a:cubicBezTo>
                <a:cubicBezTo>
                  <a:pt x="583" y="295"/>
                  <a:pt x="610" y="266"/>
                  <a:pt x="631" y="262"/>
                </a:cubicBezTo>
                <a:cubicBezTo>
                  <a:pt x="656" y="257"/>
                  <a:pt x="682" y="266"/>
                  <a:pt x="698" y="285"/>
                </a:cubicBezTo>
                <a:cubicBezTo>
                  <a:pt x="703" y="291"/>
                  <a:pt x="702" y="298"/>
                  <a:pt x="707" y="303"/>
                </a:cubicBezTo>
                <a:cubicBezTo>
                  <a:pt x="712" y="309"/>
                  <a:pt x="723" y="308"/>
                  <a:pt x="730" y="310"/>
                </a:cubicBezTo>
                <a:cubicBezTo>
                  <a:pt x="735" y="311"/>
                  <a:pt x="739" y="313"/>
                  <a:pt x="744" y="314"/>
                </a:cubicBezTo>
                <a:cubicBezTo>
                  <a:pt x="737" y="310"/>
                  <a:pt x="730" y="307"/>
                  <a:pt x="721" y="305"/>
                </a:cubicBezTo>
                <a:cubicBezTo>
                  <a:pt x="717" y="304"/>
                  <a:pt x="711" y="303"/>
                  <a:pt x="709" y="299"/>
                </a:cubicBezTo>
                <a:cubicBezTo>
                  <a:pt x="707" y="296"/>
                  <a:pt x="708" y="293"/>
                  <a:pt x="707" y="289"/>
                </a:cubicBezTo>
                <a:cubicBezTo>
                  <a:pt x="703" y="280"/>
                  <a:pt x="689" y="267"/>
                  <a:pt x="680" y="263"/>
                </a:cubicBezTo>
                <a:cubicBezTo>
                  <a:pt x="689" y="261"/>
                  <a:pt x="698" y="257"/>
                  <a:pt x="706" y="256"/>
                </a:cubicBezTo>
                <a:cubicBezTo>
                  <a:pt x="714" y="255"/>
                  <a:pt x="710" y="255"/>
                  <a:pt x="716" y="261"/>
                </a:cubicBezTo>
                <a:cubicBezTo>
                  <a:pt x="722" y="267"/>
                  <a:pt x="728" y="267"/>
                  <a:pt x="736" y="268"/>
                </a:cubicBezTo>
                <a:cubicBezTo>
                  <a:pt x="745" y="269"/>
                  <a:pt x="753" y="272"/>
                  <a:pt x="761" y="277"/>
                </a:cubicBezTo>
                <a:cubicBezTo>
                  <a:pt x="767" y="281"/>
                  <a:pt x="774" y="287"/>
                  <a:pt x="782" y="289"/>
                </a:cubicBezTo>
                <a:cubicBezTo>
                  <a:pt x="770" y="278"/>
                  <a:pt x="757" y="267"/>
                  <a:pt x="741" y="264"/>
                </a:cubicBezTo>
                <a:cubicBezTo>
                  <a:pt x="736" y="263"/>
                  <a:pt x="730" y="263"/>
                  <a:pt x="726" y="261"/>
                </a:cubicBezTo>
                <a:cubicBezTo>
                  <a:pt x="721" y="259"/>
                  <a:pt x="719" y="255"/>
                  <a:pt x="715" y="252"/>
                </a:cubicBezTo>
                <a:cubicBezTo>
                  <a:pt x="722" y="247"/>
                  <a:pt x="729" y="244"/>
                  <a:pt x="737" y="247"/>
                </a:cubicBezTo>
                <a:cubicBezTo>
                  <a:pt x="744" y="250"/>
                  <a:pt x="749" y="256"/>
                  <a:pt x="757" y="254"/>
                </a:cubicBezTo>
                <a:cubicBezTo>
                  <a:pt x="753" y="251"/>
                  <a:pt x="745" y="249"/>
                  <a:pt x="744" y="244"/>
                </a:cubicBezTo>
                <a:cubicBezTo>
                  <a:pt x="743" y="235"/>
                  <a:pt x="757" y="235"/>
                  <a:pt x="762" y="236"/>
                </a:cubicBezTo>
                <a:cubicBezTo>
                  <a:pt x="778" y="242"/>
                  <a:pt x="815" y="260"/>
                  <a:pt x="828" y="271"/>
                </a:cubicBezTo>
                <a:cubicBezTo>
                  <a:pt x="827" y="268"/>
                  <a:pt x="801" y="250"/>
                  <a:pt x="800" y="247"/>
                </a:cubicBezTo>
                <a:cubicBezTo>
                  <a:pt x="807" y="250"/>
                  <a:pt x="829" y="249"/>
                  <a:pt x="845" y="251"/>
                </a:cubicBezTo>
                <a:cubicBezTo>
                  <a:pt x="809" y="247"/>
                  <a:pt x="800" y="245"/>
                  <a:pt x="788" y="240"/>
                </a:cubicBezTo>
                <a:cubicBezTo>
                  <a:pt x="833" y="237"/>
                  <a:pt x="833" y="237"/>
                  <a:pt x="833" y="237"/>
                </a:cubicBezTo>
                <a:cubicBezTo>
                  <a:pt x="832" y="235"/>
                  <a:pt x="758" y="242"/>
                  <a:pt x="763" y="223"/>
                </a:cubicBezTo>
                <a:cubicBezTo>
                  <a:pt x="765" y="215"/>
                  <a:pt x="782" y="215"/>
                  <a:pt x="788" y="214"/>
                </a:cubicBezTo>
                <a:cubicBezTo>
                  <a:pt x="805" y="214"/>
                  <a:pt x="815" y="220"/>
                  <a:pt x="841" y="218"/>
                </a:cubicBezTo>
                <a:cubicBezTo>
                  <a:pt x="841" y="217"/>
                  <a:pt x="807" y="216"/>
                  <a:pt x="798" y="210"/>
                </a:cubicBezTo>
                <a:cubicBezTo>
                  <a:pt x="814" y="203"/>
                  <a:pt x="836" y="187"/>
                  <a:pt x="856" y="177"/>
                </a:cubicBezTo>
                <a:cubicBezTo>
                  <a:pt x="835" y="183"/>
                  <a:pt x="827" y="190"/>
                  <a:pt x="822" y="193"/>
                </a:cubicBezTo>
                <a:cubicBezTo>
                  <a:pt x="810" y="200"/>
                  <a:pt x="798" y="203"/>
                  <a:pt x="784" y="205"/>
                </a:cubicBezTo>
                <a:cubicBezTo>
                  <a:pt x="795" y="186"/>
                  <a:pt x="803" y="168"/>
                  <a:pt x="816" y="150"/>
                </a:cubicBezTo>
                <a:cubicBezTo>
                  <a:pt x="821" y="143"/>
                  <a:pt x="827" y="132"/>
                  <a:pt x="835" y="12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a:spLocks noEditPoints="1"/>
          </p:cNvSpPr>
          <p:nvPr/>
        </p:nvSpPr>
        <p:spPr bwMode="auto">
          <a:xfrm>
            <a:off x="3409950" y="5894388"/>
            <a:ext cx="2601913" cy="606425"/>
          </a:xfrm>
          <a:custGeom>
            <a:avLst/>
            <a:gdLst>
              <a:gd name="T0" fmla="*/ 321 w 1639"/>
              <a:gd name="T1" fmla="*/ 75 h 382"/>
              <a:gd name="T2" fmla="*/ 395 w 1639"/>
              <a:gd name="T3" fmla="*/ 13 h 382"/>
              <a:gd name="T4" fmla="*/ 545 w 1639"/>
              <a:gd name="T5" fmla="*/ 75 h 382"/>
              <a:gd name="T6" fmla="*/ 590 w 1639"/>
              <a:gd name="T7" fmla="*/ 5 h 382"/>
              <a:gd name="T8" fmla="*/ 734 w 1639"/>
              <a:gd name="T9" fmla="*/ 75 h 382"/>
              <a:gd name="T10" fmla="*/ 788 w 1639"/>
              <a:gd name="T11" fmla="*/ 24 h 382"/>
              <a:gd name="T12" fmla="*/ 870 w 1639"/>
              <a:gd name="T13" fmla="*/ 75 h 382"/>
              <a:gd name="T14" fmla="*/ 916 w 1639"/>
              <a:gd name="T15" fmla="*/ 16 h 382"/>
              <a:gd name="T16" fmla="*/ 1134 w 1639"/>
              <a:gd name="T17" fmla="*/ 75 h 382"/>
              <a:gd name="T18" fmla="*/ 1198 w 1639"/>
              <a:gd name="T19" fmla="*/ 8 h 382"/>
              <a:gd name="T20" fmla="*/ 1321 w 1639"/>
              <a:gd name="T21" fmla="*/ 75 h 382"/>
              <a:gd name="T22" fmla="*/ 1356 w 1639"/>
              <a:gd name="T23" fmla="*/ 5 h 382"/>
              <a:gd name="T24" fmla="*/ 1564 w 1639"/>
              <a:gd name="T25" fmla="*/ 75 h 382"/>
              <a:gd name="T26" fmla="*/ 1612 w 1639"/>
              <a:gd name="T27" fmla="*/ 21 h 382"/>
              <a:gd name="T28" fmla="*/ 1639 w 1639"/>
              <a:gd name="T29" fmla="*/ 171 h 382"/>
              <a:gd name="T30" fmla="*/ 1612 w 1639"/>
              <a:gd name="T31" fmla="*/ 219 h 382"/>
              <a:gd name="T32" fmla="*/ 1564 w 1639"/>
              <a:gd name="T33" fmla="*/ 342 h 382"/>
              <a:gd name="T34" fmla="*/ 1391 w 1639"/>
              <a:gd name="T35" fmla="*/ 219 h 382"/>
              <a:gd name="T36" fmla="*/ 1369 w 1639"/>
              <a:gd name="T37" fmla="*/ 366 h 382"/>
              <a:gd name="T38" fmla="*/ 1327 w 1639"/>
              <a:gd name="T39" fmla="*/ 219 h 382"/>
              <a:gd name="T40" fmla="*/ 1166 w 1639"/>
              <a:gd name="T41" fmla="*/ 222 h 382"/>
              <a:gd name="T42" fmla="*/ 1185 w 1639"/>
              <a:gd name="T43" fmla="*/ 270 h 382"/>
              <a:gd name="T44" fmla="*/ 1142 w 1639"/>
              <a:gd name="T45" fmla="*/ 382 h 382"/>
              <a:gd name="T46" fmla="*/ 1110 w 1639"/>
              <a:gd name="T47" fmla="*/ 256 h 382"/>
              <a:gd name="T48" fmla="*/ 916 w 1639"/>
              <a:gd name="T49" fmla="*/ 377 h 382"/>
              <a:gd name="T50" fmla="*/ 870 w 1639"/>
              <a:gd name="T51" fmla="*/ 248 h 382"/>
              <a:gd name="T52" fmla="*/ 697 w 1639"/>
              <a:gd name="T53" fmla="*/ 334 h 382"/>
              <a:gd name="T54" fmla="*/ 683 w 1639"/>
              <a:gd name="T55" fmla="*/ 248 h 382"/>
              <a:gd name="T56" fmla="*/ 649 w 1639"/>
              <a:gd name="T57" fmla="*/ 305 h 382"/>
              <a:gd name="T58" fmla="*/ 579 w 1639"/>
              <a:gd name="T59" fmla="*/ 248 h 382"/>
              <a:gd name="T60" fmla="*/ 353 w 1639"/>
              <a:gd name="T61" fmla="*/ 214 h 382"/>
              <a:gd name="T62" fmla="*/ 272 w 1639"/>
              <a:gd name="T63" fmla="*/ 291 h 382"/>
              <a:gd name="T64" fmla="*/ 0 w 1639"/>
              <a:gd name="T65" fmla="*/ 125 h 382"/>
              <a:gd name="T66" fmla="*/ 0 w 1639"/>
              <a:gd name="T67" fmla="*/ 75 h 382"/>
              <a:gd name="T68" fmla="*/ 1327 w 1639"/>
              <a:gd name="T69" fmla="*/ 171 h 382"/>
              <a:gd name="T70" fmla="*/ 1329 w 1639"/>
              <a:gd name="T71" fmla="*/ 125 h 382"/>
              <a:gd name="T72" fmla="*/ 1172 w 1639"/>
              <a:gd name="T73" fmla="*/ 182 h 382"/>
              <a:gd name="T74" fmla="*/ 1327 w 1639"/>
              <a:gd name="T75" fmla="*/ 182 h 382"/>
              <a:gd name="T76" fmla="*/ 870 w 1639"/>
              <a:gd name="T77" fmla="*/ 214 h 382"/>
              <a:gd name="T78" fmla="*/ 846 w 1639"/>
              <a:gd name="T79" fmla="*/ 165 h 382"/>
              <a:gd name="T80" fmla="*/ 870 w 1639"/>
              <a:gd name="T81" fmla="*/ 125 h 382"/>
              <a:gd name="T82" fmla="*/ 731 w 1639"/>
              <a:gd name="T83" fmla="*/ 214 h 382"/>
              <a:gd name="T84" fmla="*/ 870 w 1639"/>
              <a:gd name="T85" fmla="*/ 214 h 382"/>
              <a:gd name="T86" fmla="*/ 718 w 1639"/>
              <a:gd name="T87" fmla="*/ 125 h 382"/>
              <a:gd name="T88" fmla="*/ 633 w 1639"/>
              <a:gd name="T89" fmla="*/ 214 h 382"/>
              <a:gd name="T90" fmla="*/ 691 w 1639"/>
              <a:gd name="T91" fmla="*/ 214 h 382"/>
              <a:gd name="T92" fmla="*/ 555 w 1639"/>
              <a:gd name="T93" fmla="*/ 125 h 382"/>
              <a:gd name="T94" fmla="*/ 353 w 1639"/>
              <a:gd name="T95" fmla="*/ 214 h 382"/>
              <a:gd name="T96" fmla="*/ 571 w 1639"/>
              <a:gd name="T97" fmla="*/ 214 h 382"/>
              <a:gd name="T98" fmla="*/ 1564 w 1639"/>
              <a:gd name="T99" fmla="*/ 125 h 382"/>
              <a:gd name="T100" fmla="*/ 1383 w 1639"/>
              <a:gd name="T101" fmla="*/ 171 h 382"/>
              <a:gd name="T102" fmla="*/ 1564 w 1639"/>
              <a:gd name="T103" fmla="*/ 171 h 382"/>
              <a:gd name="T104" fmla="*/ 1129 w 1639"/>
              <a:gd name="T105" fmla="*/ 125 h 382"/>
              <a:gd name="T106" fmla="*/ 916 w 1639"/>
              <a:gd name="T107" fmla="*/ 17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9" h="382">
                <a:moveTo>
                  <a:pt x="0" y="75"/>
                </a:moveTo>
                <a:lnTo>
                  <a:pt x="321" y="75"/>
                </a:lnTo>
                <a:lnTo>
                  <a:pt x="337" y="0"/>
                </a:lnTo>
                <a:lnTo>
                  <a:pt x="395" y="13"/>
                </a:lnTo>
                <a:lnTo>
                  <a:pt x="382" y="75"/>
                </a:lnTo>
                <a:lnTo>
                  <a:pt x="545" y="75"/>
                </a:lnTo>
                <a:lnTo>
                  <a:pt x="534" y="16"/>
                </a:lnTo>
                <a:lnTo>
                  <a:pt x="590" y="5"/>
                </a:lnTo>
                <a:lnTo>
                  <a:pt x="603" y="75"/>
                </a:lnTo>
                <a:lnTo>
                  <a:pt x="734" y="75"/>
                </a:lnTo>
                <a:lnTo>
                  <a:pt x="753" y="16"/>
                </a:lnTo>
                <a:lnTo>
                  <a:pt x="788" y="24"/>
                </a:lnTo>
                <a:lnTo>
                  <a:pt x="771" y="75"/>
                </a:lnTo>
                <a:lnTo>
                  <a:pt x="870" y="75"/>
                </a:lnTo>
                <a:lnTo>
                  <a:pt x="870" y="16"/>
                </a:lnTo>
                <a:lnTo>
                  <a:pt x="916" y="16"/>
                </a:lnTo>
                <a:lnTo>
                  <a:pt x="916" y="75"/>
                </a:lnTo>
                <a:lnTo>
                  <a:pt x="1134" y="75"/>
                </a:lnTo>
                <a:lnTo>
                  <a:pt x="1148" y="0"/>
                </a:lnTo>
                <a:lnTo>
                  <a:pt x="1198" y="8"/>
                </a:lnTo>
                <a:lnTo>
                  <a:pt x="1188" y="75"/>
                </a:lnTo>
                <a:lnTo>
                  <a:pt x="1321" y="75"/>
                </a:lnTo>
                <a:lnTo>
                  <a:pt x="1311" y="13"/>
                </a:lnTo>
                <a:lnTo>
                  <a:pt x="1356" y="5"/>
                </a:lnTo>
                <a:lnTo>
                  <a:pt x="1367" y="75"/>
                </a:lnTo>
                <a:lnTo>
                  <a:pt x="1564" y="75"/>
                </a:lnTo>
                <a:lnTo>
                  <a:pt x="1564" y="21"/>
                </a:lnTo>
                <a:lnTo>
                  <a:pt x="1612" y="21"/>
                </a:lnTo>
                <a:lnTo>
                  <a:pt x="1612" y="171"/>
                </a:lnTo>
                <a:lnTo>
                  <a:pt x="1639" y="171"/>
                </a:lnTo>
                <a:lnTo>
                  <a:pt x="1639" y="219"/>
                </a:lnTo>
                <a:lnTo>
                  <a:pt x="1612" y="219"/>
                </a:lnTo>
                <a:lnTo>
                  <a:pt x="1612" y="342"/>
                </a:lnTo>
                <a:lnTo>
                  <a:pt x="1564" y="342"/>
                </a:lnTo>
                <a:lnTo>
                  <a:pt x="1564" y="219"/>
                </a:lnTo>
                <a:lnTo>
                  <a:pt x="1391" y="219"/>
                </a:lnTo>
                <a:lnTo>
                  <a:pt x="1415" y="358"/>
                </a:lnTo>
                <a:lnTo>
                  <a:pt x="1369" y="366"/>
                </a:lnTo>
                <a:lnTo>
                  <a:pt x="1345" y="219"/>
                </a:lnTo>
                <a:lnTo>
                  <a:pt x="1327" y="219"/>
                </a:lnTo>
                <a:lnTo>
                  <a:pt x="1166" y="219"/>
                </a:lnTo>
                <a:lnTo>
                  <a:pt x="1166" y="222"/>
                </a:lnTo>
                <a:lnTo>
                  <a:pt x="1190" y="224"/>
                </a:lnTo>
                <a:lnTo>
                  <a:pt x="1185" y="270"/>
                </a:lnTo>
                <a:lnTo>
                  <a:pt x="1161" y="264"/>
                </a:lnTo>
                <a:lnTo>
                  <a:pt x="1142" y="382"/>
                </a:lnTo>
                <a:lnTo>
                  <a:pt x="1092" y="377"/>
                </a:lnTo>
                <a:lnTo>
                  <a:pt x="1110" y="256"/>
                </a:lnTo>
                <a:lnTo>
                  <a:pt x="916" y="222"/>
                </a:lnTo>
                <a:lnTo>
                  <a:pt x="916" y="377"/>
                </a:lnTo>
                <a:lnTo>
                  <a:pt x="870" y="377"/>
                </a:lnTo>
                <a:lnTo>
                  <a:pt x="870" y="248"/>
                </a:lnTo>
                <a:lnTo>
                  <a:pt x="721" y="248"/>
                </a:lnTo>
                <a:lnTo>
                  <a:pt x="697" y="334"/>
                </a:lnTo>
                <a:lnTo>
                  <a:pt x="659" y="323"/>
                </a:lnTo>
                <a:lnTo>
                  <a:pt x="683" y="248"/>
                </a:lnTo>
                <a:lnTo>
                  <a:pt x="638" y="248"/>
                </a:lnTo>
                <a:lnTo>
                  <a:pt x="649" y="305"/>
                </a:lnTo>
                <a:lnTo>
                  <a:pt x="593" y="315"/>
                </a:lnTo>
                <a:lnTo>
                  <a:pt x="579" y="248"/>
                </a:lnTo>
                <a:lnTo>
                  <a:pt x="353" y="248"/>
                </a:lnTo>
                <a:lnTo>
                  <a:pt x="353" y="214"/>
                </a:lnTo>
                <a:lnTo>
                  <a:pt x="331" y="305"/>
                </a:lnTo>
                <a:lnTo>
                  <a:pt x="272" y="291"/>
                </a:lnTo>
                <a:lnTo>
                  <a:pt x="310" y="125"/>
                </a:lnTo>
                <a:lnTo>
                  <a:pt x="0" y="125"/>
                </a:lnTo>
                <a:lnTo>
                  <a:pt x="0" y="75"/>
                </a:lnTo>
                <a:lnTo>
                  <a:pt x="0" y="75"/>
                </a:lnTo>
                <a:close/>
                <a:moveTo>
                  <a:pt x="1327" y="182"/>
                </a:moveTo>
                <a:lnTo>
                  <a:pt x="1327" y="171"/>
                </a:lnTo>
                <a:lnTo>
                  <a:pt x="1337" y="171"/>
                </a:lnTo>
                <a:lnTo>
                  <a:pt x="1329" y="125"/>
                </a:lnTo>
                <a:lnTo>
                  <a:pt x="1180" y="125"/>
                </a:lnTo>
                <a:lnTo>
                  <a:pt x="1172" y="182"/>
                </a:lnTo>
                <a:lnTo>
                  <a:pt x="1327" y="182"/>
                </a:lnTo>
                <a:lnTo>
                  <a:pt x="1327" y="182"/>
                </a:lnTo>
                <a:close/>
                <a:moveTo>
                  <a:pt x="870" y="214"/>
                </a:moveTo>
                <a:lnTo>
                  <a:pt x="870" y="214"/>
                </a:lnTo>
                <a:lnTo>
                  <a:pt x="838" y="208"/>
                </a:lnTo>
                <a:lnTo>
                  <a:pt x="846" y="165"/>
                </a:lnTo>
                <a:lnTo>
                  <a:pt x="870" y="168"/>
                </a:lnTo>
                <a:lnTo>
                  <a:pt x="870" y="125"/>
                </a:lnTo>
                <a:lnTo>
                  <a:pt x="758" y="125"/>
                </a:lnTo>
                <a:lnTo>
                  <a:pt x="731" y="214"/>
                </a:lnTo>
                <a:lnTo>
                  <a:pt x="870" y="214"/>
                </a:lnTo>
                <a:lnTo>
                  <a:pt x="870" y="214"/>
                </a:lnTo>
                <a:close/>
                <a:moveTo>
                  <a:pt x="691" y="214"/>
                </a:moveTo>
                <a:lnTo>
                  <a:pt x="718" y="125"/>
                </a:lnTo>
                <a:lnTo>
                  <a:pt x="614" y="125"/>
                </a:lnTo>
                <a:lnTo>
                  <a:pt x="633" y="214"/>
                </a:lnTo>
                <a:lnTo>
                  <a:pt x="691" y="214"/>
                </a:lnTo>
                <a:lnTo>
                  <a:pt x="691" y="214"/>
                </a:lnTo>
                <a:close/>
                <a:moveTo>
                  <a:pt x="571" y="214"/>
                </a:moveTo>
                <a:lnTo>
                  <a:pt x="555" y="125"/>
                </a:lnTo>
                <a:lnTo>
                  <a:pt x="371" y="125"/>
                </a:lnTo>
                <a:lnTo>
                  <a:pt x="353" y="214"/>
                </a:lnTo>
                <a:lnTo>
                  <a:pt x="571" y="214"/>
                </a:lnTo>
                <a:lnTo>
                  <a:pt x="571" y="214"/>
                </a:lnTo>
                <a:close/>
                <a:moveTo>
                  <a:pt x="1564" y="171"/>
                </a:moveTo>
                <a:lnTo>
                  <a:pt x="1564" y="125"/>
                </a:lnTo>
                <a:lnTo>
                  <a:pt x="1375" y="125"/>
                </a:lnTo>
                <a:lnTo>
                  <a:pt x="1383" y="171"/>
                </a:lnTo>
                <a:lnTo>
                  <a:pt x="1564" y="171"/>
                </a:lnTo>
                <a:lnTo>
                  <a:pt x="1564" y="171"/>
                </a:lnTo>
                <a:close/>
                <a:moveTo>
                  <a:pt x="1116" y="211"/>
                </a:moveTo>
                <a:lnTo>
                  <a:pt x="1129" y="125"/>
                </a:lnTo>
                <a:lnTo>
                  <a:pt x="916" y="125"/>
                </a:lnTo>
                <a:lnTo>
                  <a:pt x="916" y="176"/>
                </a:lnTo>
                <a:lnTo>
                  <a:pt x="1116" y="21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a:spLocks noEditPoints="1"/>
          </p:cNvSpPr>
          <p:nvPr/>
        </p:nvSpPr>
        <p:spPr bwMode="auto">
          <a:xfrm>
            <a:off x="-3175" y="5826125"/>
            <a:ext cx="2595563" cy="704850"/>
          </a:xfrm>
          <a:custGeom>
            <a:avLst/>
            <a:gdLst>
              <a:gd name="T0" fmla="*/ 320 w 1635"/>
              <a:gd name="T1" fmla="*/ 77 h 444"/>
              <a:gd name="T2" fmla="*/ 394 w 1635"/>
              <a:gd name="T3" fmla="*/ 13 h 444"/>
              <a:gd name="T4" fmla="*/ 544 w 1635"/>
              <a:gd name="T5" fmla="*/ 77 h 444"/>
              <a:gd name="T6" fmla="*/ 589 w 1635"/>
              <a:gd name="T7" fmla="*/ 5 h 444"/>
              <a:gd name="T8" fmla="*/ 733 w 1635"/>
              <a:gd name="T9" fmla="*/ 77 h 444"/>
              <a:gd name="T10" fmla="*/ 787 w 1635"/>
              <a:gd name="T11" fmla="*/ 27 h 444"/>
              <a:gd name="T12" fmla="*/ 869 w 1635"/>
              <a:gd name="T13" fmla="*/ 77 h 444"/>
              <a:gd name="T14" fmla="*/ 915 w 1635"/>
              <a:gd name="T15" fmla="*/ 16 h 444"/>
              <a:gd name="T16" fmla="*/ 1134 w 1635"/>
              <a:gd name="T17" fmla="*/ 77 h 444"/>
              <a:gd name="T18" fmla="*/ 1195 w 1635"/>
              <a:gd name="T19" fmla="*/ 11 h 444"/>
              <a:gd name="T20" fmla="*/ 1320 w 1635"/>
              <a:gd name="T21" fmla="*/ 77 h 444"/>
              <a:gd name="T22" fmla="*/ 1355 w 1635"/>
              <a:gd name="T23" fmla="*/ 8 h 444"/>
              <a:gd name="T24" fmla="*/ 1563 w 1635"/>
              <a:gd name="T25" fmla="*/ 77 h 444"/>
              <a:gd name="T26" fmla="*/ 1609 w 1635"/>
              <a:gd name="T27" fmla="*/ 24 h 444"/>
              <a:gd name="T28" fmla="*/ 1635 w 1635"/>
              <a:gd name="T29" fmla="*/ 174 h 444"/>
              <a:gd name="T30" fmla="*/ 1609 w 1635"/>
              <a:gd name="T31" fmla="*/ 219 h 444"/>
              <a:gd name="T32" fmla="*/ 1563 w 1635"/>
              <a:gd name="T33" fmla="*/ 345 h 444"/>
              <a:gd name="T34" fmla="*/ 1390 w 1635"/>
              <a:gd name="T35" fmla="*/ 219 h 444"/>
              <a:gd name="T36" fmla="*/ 1368 w 1635"/>
              <a:gd name="T37" fmla="*/ 369 h 444"/>
              <a:gd name="T38" fmla="*/ 1323 w 1635"/>
              <a:gd name="T39" fmla="*/ 219 h 444"/>
              <a:gd name="T40" fmla="*/ 1336 w 1635"/>
              <a:gd name="T41" fmla="*/ 174 h 444"/>
              <a:gd name="T42" fmla="*/ 1179 w 1635"/>
              <a:gd name="T43" fmla="*/ 126 h 444"/>
              <a:gd name="T44" fmla="*/ 1190 w 1635"/>
              <a:gd name="T45" fmla="*/ 227 h 444"/>
              <a:gd name="T46" fmla="*/ 1160 w 1635"/>
              <a:gd name="T47" fmla="*/ 267 h 444"/>
              <a:gd name="T48" fmla="*/ 1091 w 1635"/>
              <a:gd name="T49" fmla="*/ 377 h 444"/>
              <a:gd name="T50" fmla="*/ 915 w 1635"/>
              <a:gd name="T51" fmla="*/ 225 h 444"/>
              <a:gd name="T52" fmla="*/ 869 w 1635"/>
              <a:gd name="T53" fmla="*/ 380 h 444"/>
              <a:gd name="T54" fmla="*/ 837 w 1635"/>
              <a:gd name="T55" fmla="*/ 211 h 444"/>
              <a:gd name="T56" fmla="*/ 869 w 1635"/>
              <a:gd name="T57" fmla="*/ 171 h 444"/>
              <a:gd name="T58" fmla="*/ 757 w 1635"/>
              <a:gd name="T59" fmla="*/ 126 h 444"/>
              <a:gd name="T60" fmla="*/ 659 w 1635"/>
              <a:gd name="T61" fmla="*/ 324 h 444"/>
              <a:gd name="T62" fmla="*/ 613 w 1635"/>
              <a:gd name="T63" fmla="*/ 126 h 444"/>
              <a:gd name="T64" fmla="*/ 592 w 1635"/>
              <a:gd name="T65" fmla="*/ 315 h 444"/>
              <a:gd name="T66" fmla="*/ 370 w 1635"/>
              <a:gd name="T67" fmla="*/ 126 h 444"/>
              <a:gd name="T68" fmla="*/ 528 w 1635"/>
              <a:gd name="T69" fmla="*/ 251 h 444"/>
              <a:gd name="T70" fmla="*/ 330 w 1635"/>
              <a:gd name="T71" fmla="*/ 299 h 444"/>
              <a:gd name="T72" fmla="*/ 234 w 1635"/>
              <a:gd name="T73" fmla="*/ 431 h 444"/>
              <a:gd name="T74" fmla="*/ 0 w 1635"/>
              <a:gd name="T75" fmla="*/ 299 h 444"/>
              <a:gd name="T76" fmla="*/ 280 w 1635"/>
              <a:gd name="T77" fmla="*/ 251 h 444"/>
              <a:gd name="T78" fmla="*/ 0 w 1635"/>
              <a:gd name="T79" fmla="*/ 126 h 444"/>
              <a:gd name="T80" fmla="*/ 0 w 1635"/>
              <a:gd name="T81" fmla="*/ 77 h 444"/>
              <a:gd name="T82" fmla="*/ 1563 w 1635"/>
              <a:gd name="T83" fmla="*/ 126 h 444"/>
              <a:gd name="T84" fmla="*/ 1382 w 1635"/>
              <a:gd name="T85" fmla="*/ 174 h 444"/>
              <a:gd name="T86" fmla="*/ 1563 w 1635"/>
              <a:gd name="T87" fmla="*/ 174 h 444"/>
              <a:gd name="T88" fmla="*/ 1128 w 1635"/>
              <a:gd name="T89" fmla="*/ 126 h 444"/>
              <a:gd name="T90" fmla="*/ 915 w 1635"/>
              <a:gd name="T91" fmla="*/ 17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5" h="444">
                <a:moveTo>
                  <a:pt x="0" y="77"/>
                </a:moveTo>
                <a:lnTo>
                  <a:pt x="320" y="77"/>
                </a:lnTo>
                <a:lnTo>
                  <a:pt x="336" y="0"/>
                </a:lnTo>
                <a:lnTo>
                  <a:pt x="394" y="13"/>
                </a:lnTo>
                <a:lnTo>
                  <a:pt x="381" y="77"/>
                </a:lnTo>
                <a:lnTo>
                  <a:pt x="544" y="77"/>
                </a:lnTo>
                <a:lnTo>
                  <a:pt x="533" y="19"/>
                </a:lnTo>
                <a:lnTo>
                  <a:pt x="589" y="5"/>
                </a:lnTo>
                <a:lnTo>
                  <a:pt x="603" y="77"/>
                </a:lnTo>
                <a:lnTo>
                  <a:pt x="733" y="77"/>
                </a:lnTo>
                <a:lnTo>
                  <a:pt x="752" y="16"/>
                </a:lnTo>
                <a:lnTo>
                  <a:pt x="787" y="27"/>
                </a:lnTo>
                <a:lnTo>
                  <a:pt x="771" y="77"/>
                </a:lnTo>
                <a:lnTo>
                  <a:pt x="869" y="77"/>
                </a:lnTo>
                <a:lnTo>
                  <a:pt x="869" y="16"/>
                </a:lnTo>
                <a:lnTo>
                  <a:pt x="915" y="16"/>
                </a:lnTo>
                <a:lnTo>
                  <a:pt x="915" y="77"/>
                </a:lnTo>
                <a:lnTo>
                  <a:pt x="1134" y="77"/>
                </a:lnTo>
                <a:lnTo>
                  <a:pt x="1144" y="2"/>
                </a:lnTo>
                <a:lnTo>
                  <a:pt x="1195" y="11"/>
                </a:lnTo>
                <a:lnTo>
                  <a:pt x="1187" y="77"/>
                </a:lnTo>
                <a:lnTo>
                  <a:pt x="1320" y="77"/>
                </a:lnTo>
                <a:lnTo>
                  <a:pt x="1310" y="16"/>
                </a:lnTo>
                <a:lnTo>
                  <a:pt x="1355" y="8"/>
                </a:lnTo>
                <a:lnTo>
                  <a:pt x="1366" y="77"/>
                </a:lnTo>
                <a:lnTo>
                  <a:pt x="1563" y="77"/>
                </a:lnTo>
                <a:lnTo>
                  <a:pt x="1563" y="24"/>
                </a:lnTo>
                <a:lnTo>
                  <a:pt x="1609" y="24"/>
                </a:lnTo>
                <a:lnTo>
                  <a:pt x="1609" y="174"/>
                </a:lnTo>
                <a:lnTo>
                  <a:pt x="1635" y="174"/>
                </a:lnTo>
                <a:lnTo>
                  <a:pt x="1635" y="219"/>
                </a:lnTo>
                <a:lnTo>
                  <a:pt x="1609" y="219"/>
                </a:lnTo>
                <a:lnTo>
                  <a:pt x="1609" y="345"/>
                </a:lnTo>
                <a:lnTo>
                  <a:pt x="1563" y="345"/>
                </a:lnTo>
                <a:lnTo>
                  <a:pt x="1563" y="219"/>
                </a:lnTo>
                <a:lnTo>
                  <a:pt x="1390" y="219"/>
                </a:lnTo>
                <a:lnTo>
                  <a:pt x="1414" y="361"/>
                </a:lnTo>
                <a:lnTo>
                  <a:pt x="1368" y="369"/>
                </a:lnTo>
                <a:lnTo>
                  <a:pt x="1342" y="219"/>
                </a:lnTo>
                <a:lnTo>
                  <a:pt x="1323" y="219"/>
                </a:lnTo>
                <a:lnTo>
                  <a:pt x="1323" y="174"/>
                </a:lnTo>
                <a:lnTo>
                  <a:pt x="1336" y="174"/>
                </a:lnTo>
                <a:lnTo>
                  <a:pt x="1328" y="126"/>
                </a:lnTo>
                <a:lnTo>
                  <a:pt x="1179" y="126"/>
                </a:lnTo>
                <a:lnTo>
                  <a:pt x="1166" y="222"/>
                </a:lnTo>
                <a:lnTo>
                  <a:pt x="1190" y="227"/>
                </a:lnTo>
                <a:lnTo>
                  <a:pt x="1182" y="270"/>
                </a:lnTo>
                <a:lnTo>
                  <a:pt x="1160" y="267"/>
                </a:lnTo>
                <a:lnTo>
                  <a:pt x="1142" y="385"/>
                </a:lnTo>
                <a:lnTo>
                  <a:pt x="1091" y="377"/>
                </a:lnTo>
                <a:lnTo>
                  <a:pt x="1110" y="257"/>
                </a:lnTo>
                <a:lnTo>
                  <a:pt x="915" y="225"/>
                </a:lnTo>
                <a:lnTo>
                  <a:pt x="915" y="380"/>
                </a:lnTo>
                <a:lnTo>
                  <a:pt x="869" y="380"/>
                </a:lnTo>
                <a:lnTo>
                  <a:pt x="869" y="216"/>
                </a:lnTo>
                <a:lnTo>
                  <a:pt x="837" y="211"/>
                </a:lnTo>
                <a:lnTo>
                  <a:pt x="845" y="166"/>
                </a:lnTo>
                <a:lnTo>
                  <a:pt x="869" y="171"/>
                </a:lnTo>
                <a:lnTo>
                  <a:pt x="869" y="126"/>
                </a:lnTo>
                <a:lnTo>
                  <a:pt x="757" y="126"/>
                </a:lnTo>
                <a:lnTo>
                  <a:pt x="696" y="334"/>
                </a:lnTo>
                <a:lnTo>
                  <a:pt x="659" y="324"/>
                </a:lnTo>
                <a:lnTo>
                  <a:pt x="717" y="126"/>
                </a:lnTo>
                <a:lnTo>
                  <a:pt x="613" y="126"/>
                </a:lnTo>
                <a:lnTo>
                  <a:pt x="648" y="305"/>
                </a:lnTo>
                <a:lnTo>
                  <a:pt x="592" y="315"/>
                </a:lnTo>
                <a:lnTo>
                  <a:pt x="555" y="126"/>
                </a:lnTo>
                <a:lnTo>
                  <a:pt x="370" y="126"/>
                </a:lnTo>
                <a:lnTo>
                  <a:pt x="341" y="251"/>
                </a:lnTo>
                <a:lnTo>
                  <a:pt x="528" y="251"/>
                </a:lnTo>
                <a:lnTo>
                  <a:pt x="528" y="299"/>
                </a:lnTo>
                <a:lnTo>
                  <a:pt x="330" y="299"/>
                </a:lnTo>
                <a:lnTo>
                  <a:pt x="296" y="444"/>
                </a:lnTo>
                <a:lnTo>
                  <a:pt x="234" y="431"/>
                </a:lnTo>
                <a:lnTo>
                  <a:pt x="266" y="299"/>
                </a:lnTo>
                <a:lnTo>
                  <a:pt x="0" y="299"/>
                </a:lnTo>
                <a:lnTo>
                  <a:pt x="0" y="251"/>
                </a:lnTo>
                <a:lnTo>
                  <a:pt x="280" y="251"/>
                </a:lnTo>
                <a:lnTo>
                  <a:pt x="309" y="126"/>
                </a:lnTo>
                <a:lnTo>
                  <a:pt x="0" y="126"/>
                </a:lnTo>
                <a:lnTo>
                  <a:pt x="0" y="77"/>
                </a:lnTo>
                <a:lnTo>
                  <a:pt x="0" y="77"/>
                </a:lnTo>
                <a:close/>
                <a:moveTo>
                  <a:pt x="1563" y="174"/>
                </a:moveTo>
                <a:lnTo>
                  <a:pt x="1563" y="126"/>
                </a:lnTo>
                <a:lnTo>
                  <a:pt x="1374" y="126"/>
                </a:lnTo>
                <a:lnTo>
                  <a:pt x="1382" y="174"/>
                </a:lnTo>
                <a:lnTo>
                  <a:pt x="1563" y="174"/>
                </a:lnTo>
                <a:lnTo>
                  <a:pt x="1563" y="174"/>
                </a:lnTo>
                <a:close/>
                <a:moveTo>
                  <a:pt x="1115" y="214"/>
                </a:moveTo>
                <a:lnTo>
                  <a:pt x="1128" y="126"/>
                </a:lnTo>
                <a:lnTo>
                  <a:pt x="915" y="126"/>
                </a:lnTo>
                <a:lnTo>
                  <a:pt x="915" y="179"/>
                </a:lnTo>
                <a:lnTo>
                  <a:pt x="1115" y="21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a:spLocks noEditPoints="1"/>
          </p:cNvSpPr>
          <p:nvPr/>
        </p:nvSpPr>
        <p:spPr bwMode="auto">
          <a:xfrm>
            <a:off x="647700" y="3468688"/>
            <a:ext cx="3402013" cy="3155950"/>
          </a:xfrm>
          <a:custGeom>
            <a:avLst/>
            <a:gdLst>
              <a:gd name="T0" fmla="*/ 681 w 803"/>
              <a:gd name="T1" fmla="*/ 642 h 743"/>
              <a:gd name="T2" fmla="*/ 697 w 803"/>
              <a:gd name="T3" fmla="*/ 408 h 743"/>
              <a:gd name="T4" fmla="*/ 724 w 803"/>
              <a:gd name="T5" fmla="*/ 408 h 743"/>
              <a:gd name="T6" fmla="*/ 714 w 803"/>
              <a:gd name="T7" fmla="*/ 642 h 743"/>
              <a:gd name="T8" fmla="*/ 681 w 803"/>
              <a:gd name="T9" fmla="*/ 642 h 743"/>
              <a:gd name="T10" fmla="*/ 77 w 803"/>
              <a:gd name="T11" fmla="*/ 421 h 743"/>
              <a:gd name="T12" fmla="*/ 81 w 803"/>
              <a:gd name="T13" fmla="*/ 642 h 743"/>
              <a:gd name="T14" fmla="*/ 140 w 803"/>
              <a:gd name="T15" fmla="*/ 642 h 743"/>
              <a:gd name="T16" fmla="*/ 101 w 803"/>
              <a:gd name="T17" fmla="*/ 421 h 743"/>
              <a:gd name="T18" fmla="*/ 77 w 803"/>
              <a:gd name="T19" fmla="*/ 421 h 743"/>
              <a:gd name="T20" fmla="*/ 66 w 803"/>
              <a:gd name="T21" fmla="*/ 642 h 743"/>
              <a:gd name="T22" fmla="*/ 36 w 803"/>
              <a:gd name="T23" fmla="*/ 641 h 743"/>
              <a:gd name="T24" fmla="*/ 36 w 803"/>
              <a:gd name="T25" fmla="*/ 742 h 743"/>
              <a:gd name="T26" fmla="*/ 797 w 803"/>
              <a:gd name="T27" fmla="*/ 743 h 743"/>
              <a:gd name="T28" fmla="*/ 797 w 803"/>
              <a:gd name="T29" fmla="*/ 642 h 743"/>
              <a:gd name="T30" fmla="*/ 729 w 803"/>
              <a:gd name="T31" fmla="*/ 642 h 743"/>
              <a:gd name="T32" fmla="*/ 738 w 803"/>
              <a:gd name="T33" fmla="*/ 408 h 743"/>
              <a:gd name="T34" fmla="*/ 803 w 803"/>
              <a:gd name="T35" fmla="*/ 406 h 743"/>
              <a:gd name="T36" fmla="*/ 731 w 803"/>
              <a:gd name="T37" fmla="*/ 256 h 743"/>
              <a:gd name="T38" fmla="*/ 554 w 803"/>
              <a:gd name="T39" fmla="*/ 260 h 743"/>
              <a:gd name="T40" fmla="*/ 556 w 803"/>
              <a:gd name="T41" fmla="*/ 217 h 743"/>
              <a:gd name="T42" fmla="*/ 673 w 803"/>
              <a:gd name="T43" fmla="*/ 215 h 743"/>
              <a:gd name="T44" fmla="*/ 597 w 803"/>
              <a:gd name="T45" fmla="*/ 92 h 743"/>
              <a:gd name="T46" fmla="*/ 481 w 803"/>
              <a:gd name="T47" fmla="*/ 97 h 743"/>
              <a:gd name="T48" fmla="*/ 406 w 803"/>
              <a:gd name="T49" fmla="*/ 0 h 743"/>
              <a:gd name="T50" fmla="*/ 331 w 803"/>
              <a:gd name="T51" fmla="*/ 104 h 743"/>
              <a:gd name="T52" fmla="*/ 235 w 803"/>
              <a:gd name="T53" fmla="*/ 108 h 743"/>
              <a:gd name="T54" fmla="*/ 161 w 803"/>
              <a:gd name="T55" fmla="*/ 224 h 743"/>
              <a:gd name="T56" fmla="*/ 247 w 803"/>
              <a:gd name="T57" fmla="*/ 222 h 743"/>
              <a:gd name="T58" fmla="*/ 249 w 803"/>
              <a:gd name="T59" fmla="*/ 269 h 743"/>
              <a:gd name="T60" fmla="*/ 82 w 803"/>
              <a:gd name="T61" fmla="*/ 275 h 743"/>
              <a:gd name="T62" fmla="*/ 0 w 803"/>
              <a:gd name="T63" fmla="*/ 421 h 743"/>
              <a:gd name="T64" fmla="*/ 62 w 803"/>
              <a:gd name="T65" fmla="*/ 422 h 743"/>
              <a:gd name="T66" fmla="*/ 66 w 803"/>
              <a:gd name="T67" fmla="*/ 64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3" h="743">
                <a:moveTo>
                  <a:pt x="681" y="642"/>
                </a:moveTo>
                <a:cubicBezTo>
                  <a:pt x="697" y="408"/>
                  <a:pt x="697" y="408"/>
                  <a:pt x="697" y="408"/>
                </a:cubicBezTo>
                <a:cubicBezTo>
                  <a:pt x="724" y="408"/>
                  <a:pt x="724" y="408"/>
                  <a:pt x="724" y="408"/>
                </a:cubicBezTo>
                <a:cubicBezTo>
                  <a:pt x="714" y="642"/>
                  <a:pt x="714" y="642"/>
                  <a:pt x="714" y="642"/>
                </a:cubicBezTo>
                <a:cubicBezTo>
                  <a:pt x="681" y="642"/>
                  <a:pt x="681" y="642"/>
                  <a:pt x="681" y="642"/>
                </a:cubicBezTo>
                <a:close/>
                <a:moveTo>
                  <a:pt x="77" y="421"/>
                </a:moveTo>
                <a:cubicBezTo>
                  <a:pt x="81" y="642"/>
                  <a:pt x="81" y="642"/>
                  <a:pt x="81" y="642"/>
                </a:cubicBezTo>
                <a:cubicBezTo>
                  <a:pt x="140" y="642"/>
                  <a:pt x="140" y="642"/>
                  <a:pt x="140" y="642"/>
                </a:cubicBezTo>
                <a:cubicBezTo>
                  <a:pt x="101" y="421"/>
                  <a:pt x="101" y="421"/>
                  <a:pt x="101" y="421"/>
                </a:cubicBezTo>
                <a:cubicBezTo>
                  <a:pt x="77" y="421"/>
                  <a:pt x="77" y="421"/>
                  <a:pt x="77" y="421"/>
                </a:cubicBezTo>
                <a:close/>
                <a:moveTo>
                  <a:pt x="66" y="642"/>
                </a:moveTo>
                <a:cubicBezTo>
                  <a:pt x="36" y="641"/>
                  <a:pt x="36" y="641"/>
                  <a:pt x="36" y="641"/>
                </a:cubicBezTo>
                <a:cubicBezTo>
                  <a:pt x="36" y="742"/>
                  <a:pt x="36" y="742"/>
                  <a:pt x="36" y="742"/>
                </a:cubicBezTo>
                <a:cubicBezTo>
                  <a:pt x="797" y="743"/>
                  <a:pt x="797" y="743"/>
                  <a:pt x="797" y="743"/>
                </a:cubicBezTo>
                <a:cubicBezTo>
                  <a:pt x="797" y="642"/>
                  <a:pt x="797" y="642"/>
                  <a:pt x="797" y="642"/>
                </a:cubicBezTo>
                <a:cubicBezTo>
                  <a:pt x="729" y="642"/>
                  <a:pt x="729" y="642"/>
                  <a:pt x="729" y="642"/>
                </a:cubicBezTo>
                <a:cubicBezTo>
                  <a:pt x="738" y="408"/>
                  <a:pt x="738" y="408"/>
                  <a:pt x="738" y="408"/>
                </a:cubicBezTo>
                <a:cubicBezTo>
                  <a:pt x="803" y="406"/>
                  <a:pt x="803" y="406"/>
                  <a:pt x="803" y="406"/>
                </a:cubicBezTo>
                <a:cubicBezTo>
                  <a:pt x="731" y="256"/>
                  <a:pt x="731" y="256"/>
                  <a:pt x="731" y="256"/>
                </a:cubicBezTo>
                <a:cubicBezTo>
                  <a:pt x="726" y="256"/>
                  <a:pt x="651" y="257"/>
                  <a:pt x="554" y="260"/>
                </a:cubicBezTo>
                <a:cubicBezTo>
                  <a:pt x="556" y="217"/>
                  <a:pt x="556" y="217"/>
                  <a:pt x="556" y="217"/>
                </a:cubicBezTo>
                <a:cubicBezTo>
                  <a:pt x="673" y="215"/>
                  <a:pt x="673" y="215"/>
                  <a:pt x="673" y="215"/>
                </a:cubicBezTo>
                <a:cubicBezTo>
                  <a:pt x="597" y="92"/>
                  <a:pt x="597" y="92"/>
                  <a:pt x="597" y="92"/>
                </a:cubicBezTo>
                <a:cubicBezTo>
                  <a:pt x="481" y="97"/>
                  <a:pt x="481" y="97"/>
                  <a:pt x="481" y="97"/>
                </a:cubicBezTo>
                <a:cubicBezTo>
                  <a:pt x="406" y="0"/>
                  <a:pt x="406" y="0"/>
                  <a:pt x="406" y="0"/>
                </a:cubicBezTo>
                <a:cubicBezTo>
                  <a:pt x="331" y="104"/>
                  <a:pt x="331" y="104"/>
                  <a:pt x="331" y="104"/>
                </a:cubicBezTo>
                <a:cubicBezTo>
                  <a:pt x="235" y="108"/>
                  <a:pt x="235" y="108"/>
                  <a:pt x="235" y="108"/>
                </a:cubicBezTo>
                <a:cubicBezTo>
                  <a:pt x="223" y="120"/>
                  <a:pt x="161" y="224"/>
                  <a:pt x="161" y="224"/>
                </a:cubicBezTo>
                <a:cubicBezTo>
                  <a:pt x="247" y="222"/>
                  <a:pt x="247" y="222"/>
                  <a:pt x="247" y="222"/>
                </a:cubicBezTo>
                <a:cubicBezTo>
                  <a:pt x="249" y="269"/>
                  <a:pt x="249" y="269"/>
                  <a:pt x="249" y="269"/>
                </a:cubicBezTo>
                <a:cubicBezTo>
                  <a:pt x="154" y="272"/>
                  <a:pt x="82" y="275"/>
                  <a:pt x="82" y="275"/>
                </a:cubicBezTo>
                <a:cubicBezTo>
                  <a:pt x="0" y="421"/>
                  <a:pt x="0" y="421"/>
                  <a:pt x="0" y="421"/>
                </a:cubicBezTo>
                <a:cubicBezTo>
                  <a:pt x="62" y="422"/>
                  <a:pt x="62" y="422"/>
                  <a:pt x="62" y="422"/>
                </a:cubicBezTo>
                <a:lnTo>
                  <a:pt x="66" y="642"/>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pic>
        <p:nvPicPr>
          <p:cNvPr id="2057" name="Picture 9"/>
          <p:cNvPicPr>
            <a:picLocks noChangeAspect="1" noChangeArrowheads="1"/>
          </p:cNvPicPr>
          <p:nvPr/>
        </p:nvPicPr>
        <p:blipFill>
          <a:blip r:embed="rId7"/>
          <a:srcRect/>
          <a:stretch>
            <a:fillRect/>
          </a:stretch>
        </p:blipFill>
        <p:spPr bwMode="auto">
          <a:xfrm>
            <a:off x="2265363" y="3833813"/>
            <a:ext cx="3063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noEditPoints="1"/>
          </p:cNvSpPr>
          <p:nvPr/>
        </p:nvSpPr>
        <p:spPr bwMode="auto">
          <a:xfrm>
            <a:off x="2025650" y="4445000"/>
            <a:ext cx="261938" cy="425450"/>
          </a:xfrm>
          <a:custGeom>
            <a:avLst/>
            <a:gdLst>
              <a:gd name="T0" fmla="*/ 0 w 165"/>
              <a:gd name="T1" fmla="*/ 0 h 268"/>
              <a:gd name="T2" fmla="*/ 77 w 165"/>
              <a:gd name="T3" fmla="*/ 0 h 268"/>
              <a:gd name="T4" fmla="*/ 77 w 165"/>
              <a:gd name="T5" fmla="*/ 83 h 268"/>
              <a:gd name="T6" fmla="*/ 0 w 165"/>
              <a:gd name="T7" fmla="*/ 83 h 268"/>
              <a:gd name="T8" fmla="*/ 0 w 165"/>
              <a:gd name="T9" fmla="*/ 0 h 268"/>
              <a:gd name="T10" fmla="*/ 0 w 165"/>
              <a:gd name="T11" fmla="*/ 0 h 268"/>
              <a:gd name="T12" fmla="*/ 88 w 165"/>
              <a:gd name="T13" fmla="*/ 0 h 268"/>
              <a:gd name="T14" fmla="*/ 165 w 165"/>
              <a:gd name="T15" fmla="*/ 0 h 268"/>
              <a:gd name="T16" fmla="*/ 165 w 165"/>
              <a:gd name="T17" fmla="*/ 83 h 268"/>
              <a:gd name="T18" fmla="*/ 88 w 165"/>
              <a:gd name="T19" fmla="*/ 83 h 268"/>
              <a:gd name="T20" fmla="*/ 88 w 165"/>
              <a:gd name="T21" fmla="*/ 0 h 268"/>
              <a:gd name="T22" fmla="*/ 88 w 165"/>
              <a:gd name="T23" fmla="*/ 0 h 268"/>
              <a:gd name="T24" fmla="*/ 165 w 165"/>
              <a:gd name="T25" fmla="*/ 94 h 268"/>
              <a:gd name="T26" fmla="*/ 165 w 165"/>
              <a:gd name="T27" fmla="*/ 174 h 268"/>
              <a:gd name="T28" fmla="*/ 88 w 165"/>
              <a:gd name="T29" fmla="*/ 174 h 268"/>
              <a:gd name="T30" fmla="*/ 88 w 165"/>
              <a:gd name="T31" fmla="*/ 94 h 268"/>
              <a:gd name="T32" fmla="*/ 165 w 165"/>
              <a:gd name="T33" fmla="*/ 94 h 268"/>
              <a:gd name="T34" fmla="*/ 165 w 165"/>
              <a:gd name="T35" fmla="*/ 94 h 268"/>
              <a:gd name="T36" fmla="*/ 165 w 165"/>
              <a:gd name="T37" fmla="*/ 185 h 268"/>
              <a:gd name="T38" fmla="*/ 165 w 165"/>
              <a:gd name="T39" fmla="*/ 268 h 268"/>
              <a:gd name="T40" fmla="*/ 88 w 165"/>
              <a:gd name="T41" fmla="*/ 268 h 268"/>
              <a:gd name="T42" fmla="*/ 88 w 165"/>
              <a:gd name="T43" fmla="*/ 185 h 268"/>
              <a:gd name="T44" fmla="*/ 165 w 165"/>
              <a:gd name="T45" fmla="*/ 185 h 268"/>
              <a:gd name="T46" fmla="*/ 165 w 165"/>
              <a:gd name="T47" fmla="*/ 185 h 268"/>
              <a:gd name="T48" fmla="*/ 77 w 165"/>
              <a:gd name="T49" fmla="*/ 268 h 268"/>
              <a:gd name="T50" fmla="*/ 0 w 165"/>
              <a:gd name="T51" fmla="*/ 268 h 268"/>
              <a:gd name="T52" fmla="*/ 0 w 165"/>
              <a:gd name="T53" fmla="*/ 185 h 268"/>
              <a:gd name="T54" fmla="*/ 77 w 165"/>
              <a:gd name="T55" fmla="*/ 185 h 268"/>
              <a:gd name="T56" fmla="*/ 77 w 165"/>
              <a:gd name="T57" fmla="*/ 268 h 268"/>
              <a:gd name="T58" fmla="*/ 77 w 165"/>
              <a:gd name="T59" fmla="*/ 268 h 268"/>
              <a:gd name="T60" fmla="*/ 0 w 165"/>
              <a:gd name="T61" fmla="*/ 174 h 268"/>
              <a:gd name="T62" fmla="*/ 0 w 165"/>
              <a:gd name="T63" fmla="*/ 94 h 268"/>
              <a:gd name="T64" fmla="*/ 77 w 165"/>
              <a:gd name="T65" fmla="*/ 94 h 268"/>
              <a:gd name="T66" fmla="*/ 77 w 165"/>
              <a:gd name="T67" fmla="*/ 174 h 268"/>
              <a:gd name="T68" fmla="*/ 0 w 165"/>
              <a:gd name="T69" fmla="*/ 17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68">
                <a:moveTo>
                  <a:pt x="0" y="0"/>
                </a:moveTo>
                <a:lnTo>
                  <a:pt x="77" y="0"/>
                </a:lnTo>
                <a:lnTo>
                  <a:pt x="77" y="83"/>
                </a:lnTo>
                <a:lnTo>
                  <a:pt x="0" y="83"/>
                </a:lnTo>
                <a:lnTo>
                  <a:pt x="0" y="0"/>
                </a:lnTo>
                <a:lnTo>
                  <a:pt x="0" y="0"/>
                </a:lnTo>
                <a:close/>
                <a:moveTo>
                  <a:pt x="88" y="0"/>
                </a:moveTo>
                <a:lnTo>
                  <a:pt x="165" y="0"/>
                </a:lnTo>
                <a:lnTo>
                  <a:pt x="165" y="83"/>
                </a:lnTo>
                <a:lnTo>
                  <a:pt x="88" y="83"/>
                </a:lnTo>
                <a:lnTo>
                  <a:pt x="88" y="0"/>
                </a:lnTo>
                <a:lnTo>
                  <a:pt x="88" y="0"/>
                </a:lnTo>
                <a:close/>
                <a:moveTo>
                  <a:pt x="165" y="94"/>
                </a:moveTo>
                <a:lnTo>
                  <a:pt x="165" y="174"/>
                </a:lnTo>
                <a:lnTo>
                  <a:pt x="88" y="174"/>
                </a:lnTo>
                <a:lnTo>
                  <a:pt x="88" y="94"/>
                </a:lnTo>
                <a:lnTo>
                  <a:pt x="165" y="94"/>
                </a:lnTo>
                <a:lnTo>
                  <a:pt x="165" y="94"/>
                </a:lnTo>
                <a:close/>
                <a:moveTo>
                  <a:pt x="165" y="185"/>
                </a:moveTo>
                <a:lnTo>
                  <a:pt x="165" y="268"/>
                </a:lnTo>
                <a:lnTo>
                  <a:pt x="88" y="268"/>
                </a:lnTo>
                <a:lnTo>
                  <a:pt x="88" y="185"/>
                </a:lnTo>
                <a:lnTo>
                  <a:pt x="165" y="185"/>
                </a:lnTo>
                <a:lnTo>
                  <a:pt x="165" y="185"/>
                </a:lnTo>
                <a:close/>
                <a:moveTo>
                  <a:pt x="77" y="268"/>
                </a:moveTo>
                <a:lnTo>
                  <a:pt x="0" y="268"/>
                </a:lnTo>
                <a:lnTo>
                  <a:pt x="0" y="185"/>
                </a:lnTo>
                <a:lnTo>
                  <a:pt x="77" y="185"/>
                </a:lnTo>
                <a:lnTo>
                  <a:pt x="77" y="268"/>
                </a:lnTo>
                <a:lnTo>
                  <a:pt x="77" y="268"/>
                </a:lnTo>
                <a:close/>
                <a:moveTo>
                  <a:pt x="0" y="174"/>
                </a:moveTo>
                <a:lnTo>
                  <a:pt x="0" y="94"/>
                </a:lnTo>
                <a:lnTo>
                  <a:pt x="77" y="94"/>
                </a:lnTo>
                <a:lnTo>
                  <a:pt x="77" y="174"/>
                </a:lnTo>
                <a:lnTo>
                  <a:pt x="0" y="174"/>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1"/>
          <p:cNvSpPr>
            <a:spLocks noEditPoints="1"/>
          </p:cNvSpPr>
          <p:nvPr/>
        </p:nvSpPr>
        <p:spPr bwMode="auto">
          <a:xfrm>
            <a:off x="2528888" y="4424363"/>
            <a:ext cx="263525" cy="425450"/>
          </a:xfrm>
          <a:custGeom>
            <a:avLst/>
            <a:gdLst>
              <a:gd name="T0" fmla="*/ 0 w 166"/>
              <a:gd name="T1" fmla="*/ 0 h 268"/>
              <a:gd name="T2" fmla="*/ 78 w 166"/>
              <a:gd name="T3" fmla="*/ 0 h 268"/>
              <a:gd name="T4" fmla="*/ 78 w 166"/>
              <a:gd name="T5" fmla="*/ 83 h 268"/>
              <a:gd name="T6" fmla="*/ 0 w 166"/>
              <a:gd name="T7" fmla="*/ 83 h 268"/>
              <a:gd name="T8" fmla="*/ 0 w 166"/>
              <a:gd name="T9" fmla="*/ 0 h 268"/>
              <a:gd name="T10" fmla="*/ 0 w 166"/>
              <a:gd name="T11" fmla="*/ 0 h 268"/>
              <a:gd name="T12" fmla="*/ 88 w 166"/>
              <a:gd name="T13" fmla="*/ 0 h 268"/>
              <a:gd name="T14" fmla="*/ 166 w 166"/>
              <a:gd name="T15" fmla="*/ 0 h 268"/>
              <a:gd name="T16" fmla="*/ 166 w 166"/>
              <a:gd name="T17" fmla="*/ 83 h 268"/>
              <a:gd name="T18" fmla="*/ 88 w 166"/>
              <a:gd name="T19" fmla="*/ 83 h 268"/>
              <a:gd name="T20" fmla="*/ 88 w 166"/>
              <a:gd name="T21" fmla="*/ 0 h 268"/>
              <a:gd name="T22" fmla="*/ 88 w 166"/>
              <a:gd name="T23" fmla="*/ 0 h 268"/>
              <a:gd name="T24" fmla="*/ 166 w 166"/>
              <a:gd name="T25" fmla="*/ 94 h 268"/>
              <a:gd name="T26" fmla="*/ 166 w 166"/>
              <a:gd name="T27" fmla="*/ 174 h 268"/>
              <a:gd name="T28" fmla="*/ 88 w 166"/>
              <a:gd name="T29" fmla="*/ 174 h 268"/>
              <a:gd name="T30" fmla="*/ 88 w 166"/>
              <a:gd name="T31" fmla="*/ 94 h 268"/>
              <a:gd name="T32" fmla="*/ 166 w 166"/>
              <a:gd name="T33" fmla="*/ 94 h 268"/>
              <a:gd name="T34" fmla="*/ 166 w 166"/>
              <a:gd name="T35" fmla="*/ 94 h 268"/>
              <a:gd name="T36" fmla="*/ 166 w 166"/>
              <a:gd name="T37" fmla="*/ 185 h 268"/>
              <a:gd name="T38" fmla="*/ 166 w 166"/>
              <a:gd name="T39" fmla="*/ 268 h 268"/>
              <a:gd name="T40" fmla="*/ 88 w 166"/>
              <a:gd name="T41" fmla="*/ 268 h 268"/>
              <a:gd name="T42" fmla="*/ 88 w 166"/>
              <a:gd name="T43" fmla="*/ 185 h 268"/>
              <a:gd name="T44" fmla="*/ 166 w 166"/>
              <a:gd name="T45" fmla="*/ 185 h 268"/>
              <a:gd name="T46" fmla="*/ 166 w 166"/>
              <a:gd name="T47" fmla="*/ 185 h 268"/>
              <a:gd name="T48" fmla="*/ 78 w 166"/>
              <a:gd name="T49" fmla="*/ 268 h 268"/>
              <a:gd name="T50" fmla="*/ 0 w 166"/>
              <a:gd name="T51" fmla="*/ 268 h 268"/>
              <a:gd name="T52" fmla="*/ 0 w 166"/>
              <a:gd name="T53" fmla="*/ 185 h 268"/>
              <a:gd name="T54" fmla="*/ 78 w 166"/>
              <a:gd name="T55" fmla="*/ 185 h 268"/>
              <a:gd name="T56" fmla="*/ 78 w 166"/>
              <a:gd name="T57" fmla="*/ 268 h 268"/>
              <a:gd name="T58" fmla="*/ 78 w 166"/>
              <a:gd name="T59" fmla="*/ 268 h 268"/>
              <a:gd name="T60" fmla="*/ 0 w 166"/>
              <a:gd name="T61" fmla="*/ 174 h 268"/>
              <a:gd name="T62" fmla="*/ 0 w 166"/>
              <a:gd name="T63" fmla="*/ 94 h 268"/>
              <a:gd name="T64" fmla="*/ 78 w 166"/>
              <a:gd name="T65" fmla="*/ 94 h 268"/>
              <a:gd name="T66" fmla="*/ 78 w 166"/>
              <a:gd name="T67" fmla="*/ 174 h 268"/>
              <a:gd name="T68" fmla="*/ 0 w 166"/>
              <a:gd name="T69" fmla="*/ 17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68">
                <a:moveTo>
                  <a:pt x="0" y="0"/>
                </a:moveTo>
                <a:lnTo>
                  <a:pt x="78" y="0"/>
                </a:lnTo>
                <a:lnTo>
                  <a:pt x="78" y="83"/>
                </a:lnTo>
                <a:lnTo>
                  <a:pt x="0" y="83"/>
                </a:lnTo>
                <a:lnTo>
                  <a:pt x="0" y="0"/>
                </a:lnTo>
                <a:lnTo>
                  <a:pt x="0" y="0"/>
                </a:lnTo>
                <a:close/>
                <a:moveTo>
                  <a:pt x="88" y="0"/>
                </a:moveTo>
                <a:lnTo>
                  <a:pt x="166" y="0"/>
                </a:lnTo>
                <a:lnTo>
                  <a:pt x="166" y="83"/>
                </a:lnTo>
                <a:lnTo>
                  <a:pt x="88" y="83"/>
                </a:lnTo>
                <a:lnTo>
                  <a:pt x="88" y="0"/>
                </a:lnTo>
                <a:lnTo>
                  <a:pt x="88" y="0"/>
                </a:lnTo>
                <a:close/>
                <a:moveTo>
                  <a:pt x="166" y="94"/>
                </a:moveTo>
                <a:lnTo>
                  <a:pt x="166" y="174"/>
                </a:lnTo>
                <a:lnTo>
                  <a:pt x="88" y="174"/>
                </a:lnTo>
                <a:lnTo>
                  <a:pt x="88" y="94"/>
                </a:lnTo>
                <a:lnTo>
                  <a:pt x="166" y="94"/>
                </a:lnTo>
                <a:lnTo>
                  <a:pt x="166" y="94"/>
                </a:lnTo>
                <a:close/>
                <a:moveTo>
                  <a:pt x="166" y="185"/>
                </a:moveTo>
                <a:lnTo>
                  <a:pt x="166" y="268"/>
                </a:lnTo>
                <a:lnTo>
                  <a:pt x="88" y="268"/>
                </a:lnTo>
                <a:lnTo>
                  <a:pt x="88" y="185"/>
                </a:lnTo>
                <a:lnTo>
                  <a:pt x="166" y="185"/>
                </a:lnTo>
                <a:lnTo>
                  <a:pt x="166" y="185"/>
                </a:lnTo>
                <a:close/>
                <a:moveTo>
                  <a:pt x="78" y="268"/>
                </a:moveTo>
                <a:lnTo>
                  <a:pt x="0" y="268"/>
                </a:lnTo>
                <a:lnTo>
                  <a:pt x="0" y="185"/>
                </a:lnTo>
                <a:lnTo>
                  <a:pt x="78" y="185"/>
                </a:lnTo>
                <a:lnTo>
                  <a:pt x="78" y="268"/>
                </a:lnTo>
                <a:lnTo>
                  <a:pt x="78" y="268"/>
                </a:lnTo>
                <a:close/>
                <a:moveTo>
                  <a:pt x="0" y="174"/>
                </a:moveTo>
                <a:lnTo>
                  <a:pt x="0" y="94"/>
                </a:lnTo>
                <a:lnTo>
                  <a:pt x="78" y="94"/>
                </a:lnTo>
                <a:lnTo>
                  <a:pt x="78" y="174"/>
                </a:lnTo>
                <a:lnTo>
                  <a:pt x="0" y="174"/>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2"/>
          <p:cNvSpPr>
            <a:spLocks noEditPoints="1"/>
          </p:cNvSpPr>
          <p:nvPr/>
        </p:nvSpPr>
        <p:spPr bwMode="auto">
          <a:xfrm>
            <a:off x="1558925" y="5529263"/>
            <a:ext cx="276225" cy="444500"/>
          </a:xfrm>
          <a:custGeom>
            <a:avLst/>
            <a:gdLst>
              <a:gd name="T0" fmla="*/ 0 w 174"/>
              <a:gd name="T1" fmla="*/ 0 h 280"/>
              <a:gd name="T2" fmla="*/ 80 w 174"/>
              <a:gd name="T3" fmla="*/ 0 h 280"/>
              <a:gd name="T4" fmla="*/ 80 w 174"/>
              <a:gd name="T5" fmla="*/ 85 h 280"/>
              <a:gd name="T6" fmla="*/ 0 w 174"/>
              <a:gd name="T7" fmla="*/ 85 h 280"/>
              <a:gd name="T8" fmla="*/ 0 w 174"/>
              <a:gd name="T9" fmla="*/ 0 h 280"/>
              <a:gd name="T10" fmla="*/ 0 w 174"/>
              <a:gd name="T11" fmla="*/ 0 h 280"/>
              <a:gd name="T12" fmla="*/ 91 w 174"/>
              <a:gd name="T13" fmla="*/ 0 h 280"/>
              <a:gd name="T14" fmla="*/ 174 w 174"/>
              <a:gd name="T15" fmla="*/ 0 h 280"/>
              <a:gd name="T16" fmla="*/ 174 w 174"/>
              <a:gd name="T17" fmla="*/ 85 h 280"/>
              <a:gd name="T18" fmla="*/ 91 w 174"/>
              <a:gd name="T19" fmla="*/ 85 h 280"/>
              <a:gd name="T20" fmla="*/ 91 w 174"/>
              <a:gd name="T21" fmla="*/ 0 h 280"/>
              <a:gd name="T22" fmla="*/ 91 w 174"/>
              <a:gd name="T23" fmla="*/ 0 h 280"/>
              <a:gd name="T24" fmla="*/ 174 w 174"/>
              <a:gd name="T25" fmla="*/ 96 h 280"/>
              <a:gd name="T26" fmla="*/ 174 w 174"/>
              <a:gd name="T27" fmla="*/ 181 h 280"/>
              <a:gd name="T28" fmla="*/ 91 w 174"/>
              <a:gd name="T29" fmla="*/ 181 h 280"/>
              <a:gd name="T30" fmla="*/ 91 w 174"/>
              <a:gd name="T31" fmla="*/ 96 h 280"/>
              <a:gd name="T32" fmla="*/ 174 w 174"/>
              <a:gd name="T33" fmla="*/ 96 h 280"/>
              <a:gd name="T34" fmla="*/ 174 w 174"/>
              <a:gd name="T35" fmla="*/ 96 h 280"/>
              <a:gd name="T36" fmla="*/ 174 w 174"/>
              <a:gd name="T37" fmla="*/ 192 h 280"/>
              <a:gd name="T38" fmla="*/ 174 w 174"/>
              <a:gd name="T39" fmla="*/ 280 h 280"/>
              <a:gd name="T40" fmla="*/ 91 w 174"/>
              <a:gd name="T41" fmla="*/ 280 h 280"/>
              <a:gd name="T42" fmla="*/ 91 w 174"/>
              <a:gd name="T43" fmla="*/ 192 h 280"/>
              <a:gd name="T44" fmla="*/ 174 w 174"/>
              <a:gd name="T45" fmla="*/ 192 h 280"/>
              <a:gd name="T46" fmla="*/ 174 w 174"/>
              <a:gd name="T47" fmla="*/ 192 h 280"/>
              <a:gd name="T48" fmla="*/ 80 w 174"/>
              <a:gd name="T49" fmla="*/ 280 h 280"/>
              <a:gd name="T50" fmla="*/ 0 w 174"/>
              <a:gd name="T51" fmla="*/ 280 h 280"/>
              <a:gd name="T52" fmla="*/ 0 w 174"/>
              <a:gd name="T53" fmla="*/ 192 h 280"/>
              <a:gd name="T54" fmla="*/ 80 w 174"/>
              <a:gd name="T55" fmla="*/ 192 h 280"/>
              <a:gd name="T56" fmla="*/ 80 w 174"/>
              <a:gd name="T57" fmla="*/ 280 h 280"/>
              <a:gd name="T58" fmla="*/ 80 w 174"/>
              <a:gd name="T59" fmla="*/ 280 h 280"/>
              <a:gd name="T60" fmla="*/ 0 w 174"/>
              <a:gd name="T61" fmla="*/ 181 h 280"/>
              <a:gd name="T62" fmla="*/ 0 w 174"/>
              <a:gd name="T63" fmla="*/ 96 h 280"/>
              <a:gd name="T64" fmla="*/ 80 w 174"/>
              <a:gd name="T65" fmla="*/ 96 h 280"/>
              <a:gd name="T66" fmla="*/ 80 w 174"/>
              <a:gd name="T67" fmla="*/ 181 h 280"/>
              <a:gd name="T68" fmla="*/ 0 w 174"/>
              <a:gd name="T69" fmla="*/ 181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80">
                <a:moveTo>
                  <a:pt x="0" y="0"/>
                </a:moveTo>
                <a:lnTo>
                  <a:pt x="80" y="0"/>
                </a:lnTo>
                <a:lnTo>
                  <a:pt x="80" y="85"/>
                </a:lnTo>
                <a:lnTo>
                  <a:pt x="0" y="85"/>
                </a:lnTo>
                <a:lnTo>
                  <a:pt x="0" y="0"/>
                </a:lnTo>
                <a:lnTo>
                  <a:pt x="0" y="0"/>
                </a:lnTo>
                <a:close/>
                <a:moveTo>
                  <a:pt x="91" y="0"/>
                </a:moveTo>
                <a:lnTo>
                  <a:pt x="174" y="0"/>
                </a:lnTo>
                <a:lnTo>
                  <a:pt x="174" y="85"/>
                </a:lnTo>
                <a:lnTo>
                  <a:pt x="91" y="85"/>
                </a:lnTo>
                <a:lnTo>
                  <a:pt x="91" y="0"/>
                </a:lnTo>
                <a:lnTo>
                  <a:pt x="91" y="0"/>
                </a:lnTo>
                <a:close/>
                <a:moveTo>
                  <a:pt x="174" y="96"/>
                </a:moveTo>
                <a:lnTo>
                  <a:pt x="174" y="181"/>
                </a:lnTo>
                <a:lnTo>
                  <a:pt x="91" y="181"/>
                </a:lnTo>
                <a:lnTo>
                  <a:pt x="91" y="96"/>
                </a:lnTo>
                <a:lnTo>
                  <a:pt x="174" y="96"/>
                </a:lnTo>
                <a:lnTo>
                  <a:pt x="174" y="96"/>
                </a:lnTo>
                <a:close/>
                <a:moveTo>
                  <a:pt x="174" y="192"/>
                </a:moveTo>
                <a:lnTo>
                  <a:pt x="174" y="280"/>
                </a:lnTo>
                <a:lnTo>
                  <a:pt x="91" y="280"/>
                </a:lnTo>
                <a:lnTo>
                  <a:pt x="91" y="192"/>
                </a:lnTo>
                <a:lnTo>
                  <a:pt x="174" y="192"/>
                </a:lnTo>
                <a:lnTo>
                  <a:pt x="174" y="192"/>
                </a:lnTo>
                <a:close/>
                <a:moveTo>
                  <a:pt x="80" y="280"/>
                </a:moveTo>
                <a:lnTo>
                  <a:pt x="0" y="280"/>
                </a:lnTo>
                <a:lnTo>
                  <a:pt x="0" y="192"/>
                </a:lnTo>
                <a:lnTo>
                  <a:pt x="80" y="192"/>
                </a:lnTo>
                <a:lnTo>
                  <a:pt x="80" y="280"/>
                </a:lnTo>
                <a:lnTo>
                  <a:pt x="80" y="280"/>
                </a:lnTo>
                <a:close/>
                <a:moveTo>
                  <a:pt x="0" y="181"/>
                </a:moveTo>
                <a:lnTo>
                  <a:pt x="0" y="96"/>
                </a:lnTo>
                <a:lnTo>
                  <a:pt x="80" y="96"/>
                </a:lnTo>
                <a:lnTo>
                  <a:pt x="80" y="181"/>
                </a:lnTo>
                <a:lnTo>
                  <a:pt x="0" y="181"/>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3"/>
          <p:cNvSpPr>
            <a:spLocks noEditPoints="1"/>
          </p:cNvSpPr>
          <p:nvPr/>
        </p:nvSpPr>
        <p:spPr bwMode="auto">
          <a:xfrm>
            <a:off x="2995613" y="5557838"/>
            <a:ext cx="274638" cy="446088"/>
          </a:xfrm>
          <a:custGeom>
            <a:avLst/>
            <a:gdLst>
              <a:gd name="T0" fmla="*/ 0 w 173"/>
              <a:gd name="T1" fmla="*/ 0 h 281"/>
              <a:gd name="T2" fmla="*/ 80 w 173"/>
              <a:gd name="T3" fmla="*/ 0 h 281"/>
              <a:gd name="T4" fmla="*/ 80 w 173"/>
              <a:gd name="T5" fmla="*/ 83 h 281"/>
              <a:gd name="T6" fmla="*/ 0 w 173"/>
              <a:gd name="T7" fmla="*/ 83 h 281"/>
              <a:gd name="T8" fmla="*/ 0 w 173"/>
              <a:gd name="T9" fmla="*/ 0 h 281"/>
              <a:gd name="T10" fmla="*/ 0 w 173"/>
              <a:gd name="T11" fmla="*/ 0 h 281"/>
              <a:gd name="T12" fmla="*/ 91 w 173"/>
              <a:gd name="T13" fmla="*/ 0 h 281"/>
              <a:gd name="T14" fmla="*/ 173 w 173"/>
              <a:gd name="T15" fmla="*/ 0 h 281"/>
              <a:gd name="T16" fmla="*/ 173 w 173"/>
              <a:gd name="T17" fmla="*/ 83 h 281"/>
              <a:gd name="T18" fmla="*/ 91 w 173"/>
              <a:gd name="T19" fmla="*/ 83 h 281"/>
              <a:gd name="T20" fmla="*/ 91 w 173"/>
              <a:gd name="T21" fmla="*/ 0 h 281"/>
              <a:gd name="T22" fmla="*/ 91 w 173"/>
              <a:gd name="T23" fmla="*/ 0 h 281"/>
              <a:gd name="T24" fmla="*/ 173 w 173"/>
              <a:gd name="T25" fmla="*/ 94 h 281"/>
              <a:gd name="T26" fmla="*/ 173 w 173"/>
              <a:gd name="T27" fmla="*/ 180 h 281"/>
              <a:gd name="T28" fmla="*/ 91 w 173"/>
              <a:gd name="T29" fmla="*/ 180 h 281"/>
              <a:gd name="T30" fmla="*/ 91 w 173"/>
              <a:gd name="T31" fmla="*/ 94 h 281"/>
              <a:gd name="T32" fmla="*/ 173 w 173"/>
              <a:gd name="T33" fmla="*/ 94 h 281"/>
              <a:gd name="T34" fmla="*/ 173 w 173"/>
              <a:gd name="T35" fmla="*/ 94 h 281"/>
              <a:gd name="T36" fmla="*/ 173 w 173"/>
              <a:gd name="T37" fmla="*/ 190 h 281"/>
              <a:gd name="T38" fmla="*/ 173 w 173"/>
              <a:gd name="T39" fmla="*/ 281 h 281"/>
              <a:gd name="T40" fmla="*/ 91 w 173"/>
              <a:gd name="T41" fmla="*/ 281 h 281"/>
              <a:gd name="T42" fmla="*/ 91 w 173"/>
              <a:gd name="T43" fmla="*/ 190 h 281"/>
              <a:gd name="T44" fmla="*/ 173 w 173"/>
              <a:gd name="T45" fmla="*/ 190 h 281"/>
              <a:gd name="T46" fmla="*/ 173 w 173"/>
              <a:gd name="T47" fmla="*/ 190 h 281"/>
              <a:gd name="T48" fmla="*/ 80 w 173"/>
              <a:gd name="T49" fmla="*/ 281 h 281"/>
              <a:gd name="T50" fmla="*/ 0 w 173"/>
              <a:gd name="T51" fmla="*/ 281 h 281"/>
              <a:gd name="T52" fmla="*/ 0 w 173"/>
              <a:gd name="T53" fmla="*/ 190 h 281"/>
              <a:gd name="T54" fmla="*/ 80 w 173"/>
              <a:gd name="T55" fmla="*/ 190 h 281"/>
              <a:gd name="T56" fmla="*/ 80 w 173"/>
              <a:gd name="T57" fmla="*/ 281 h 281"/>
              <a:gd name="T58" fmla="*/ 80 w 173"/>
              <a:gd name="T59" fmla="*/ 281 h 281"/>
              <a:gd name="T60" fmla="*/ 0 w 173"/>
              <a:gd name="T61" fmla="*/ 180 h 281"/>
              <a:gd name="T62" fmla="*/ 0 w 173"/>
              <a:gd name="T63" fmla="*/ 94 h 281"/>
              <a:gd name="T64" fmla="*/ 80 w 173"/>
              <a:gd name="T65" fmla="*/ 94 h 281"/>
              <a:gd name="T66" fmla="*/ 80 w 173"/>
              <a:gd name="T67" fmla="*/ 180 h 281"/>
              <a:gd name="T68" fmla="*/ 0 w 173"/>
              <a:gd name="T69" fmla="*/ 18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281">
                <a:moveTo>
                  <a:pt x="0" y="0"/>
                </a:moveTo>
                <a:lnTo>
                  <a:pt x="80" y="0"/>
                </a:lnTo>
                <a:lnTo>
                  <a:pt x="80" y="83"/>
                </a:lnTo>
                <a:lnTo>
                  <a:pt x="0" y="83"/>
                </a:lnTo>
                <a:lnTo>
                  <a:pt x="0" y="0"/>
                </a:lnTo>
                <a:lnTo>
                  <a:pt x="0" y="0"/>
                </a:lnTo>
                <a:close/>
                <a:moveTo>
                  <a:pt x="91" y="0"/>
                </a:moveTo>
                <a:lnTo>
                  <a:pt x="173" y="0"/>
                </a:lnTo>
                <a:lnTo>
                  <a:pt x="173" y="83"/>
                </a:lnTo>
                <a:lnTo>
                  <a:pt x="91" y="83"/>
                </a:lnTo>
                <a:lnTo>
                  <a:pt x="91" y="0"/>
                </a:lnTo>
                <a:lnTo>
                  <a:pt x="91" y="0"/>
                </a:lnTo>
                <a:close/>
                <a:moveTo>
                  <a:pt x="173" y="94"/>
                </a:moveTo>
                <a:lnTo>
                  <a:pt x="173" y="180"/>
                </a:lnTo>
                <a:lnTo>
                  <a:pt x="91" y="180"/>
                </a:lnTo>
                <a:lnTo>
                  <a:pt x="91" y="94"/>
                </a:lnTo>
                <a:lnTo>
                  <a:pt x="173" y="94"/>
                </a:lnTo>
                <a:lnTo>
                  <a:pt x="173" y="94"/>
                </a:lnTo>
                <a:close/>
                <a:moveTo>
                  <a:pt x="173" y="190"/>
                </a:moveTo>
                <a:lnTo>
                  <a:pt x="173" y="281"/>
                </a:lnTo>
                <a:lnTo>
                  <a:pt x="91" y="281"/>
                </a:lnTo>
                <a:lnTo>
                  <a:pt x="91" y="190"/>
                </a:lnTo>
                <a:lnTo>
                  <a:pt x="173" y="190"/>
                </a:lnTo>
                <a:lnTo>
                  <a:pt x="173" y="190"/>
                </a:lnTo>
                <a:close/>
                <a:moveTo>
                  <a:pt x="80" y="281"/>
                </a:moveTo>
                <a:lnTo>
                  <a:pt x="0" y="281"/>
                </a:lnTo>
                <a:lnTo>
                  <a:pt x="0" y="190"/>
                </a:lnTo>
                <a:lnTo>
                  <a:pt x="80" y="190"/>
                </a:lnTo>
                <a:lnTo>
                  <a:pt x="80" y="281"/>
                </a:lnTo>
                <a:lnTo>
                  <a:pt x="80" y="281"/>
                </a:lnTo>
                <a:close/>
                <a:moveTo>
                  <a:pt x="0" y="180"/>
                </a:moveTo>
                <a:lnTo>
                  <a:pt x="0" y="94"/>
                </a:lnTo>
                <a:lnTo>
                  <a:pt x="80" y="94"/>
                </a:lnTo>
                <a:lnTo>
                  <a:pt x="80" y="180"/>
                </a:lnTo>
                <a:lnTo>
                  <a:pt x="0" y="180"/>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Rectangle 14"/>
          <p:cNvSpPr>
            <a:spLocks noChangeArrowheads="1"/>
          </p:cNvSpPr>
          <p:nvPr/>
        </p:nvSpPr>
        <p:spPr bwMode="auto">
          <a:xfrm>
            <a:off x="2168525" y="5443538"/>
            <a:ext cx="415925" cy="696913"/>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5"/>
          <p:cNvSpPr>
            <a:spLocks noEditPoints="1"/>
          </p:cNvSpPr>
          <p:nvPr/>
        </p:nvSpPr>
        <p:spPr bwMode="auto">
          <a:xfrm>
            <a:off x="-3175" y="5979749"/>
            <a:ext cx="12195175" cy="749664"/>
          </a:xfrm>
          <a:custGeom>
            <a:avLst/>
            <a:gdLst>
              <a:gd name="T0" fmla="*/ 3635 w 3737"/>
              <a:gd name="T1" fmla="*/ 48 h 229"/>
              <a:gd name="T2" fmla="*/ 3619 w 3737"/>
              <a:gd name="T3" fmla="*/ 79 h 229"/>
              <a:gd name="T4" fmla="*/ 3486 w 3737"/>
              <a:gd name="T5" fmla="*/ 26 h 229"/>
              <a:gd name="T6" fmla="*/ 3490 w 3737"/>
              <a:gd name="T7" fmla="*/ 65 h 229"/>
              <a:gd name="T8" fmla="*/ 3384 w 3737"/>
              <a:gd name="T9" fmla="*/ 28 h 229"/>
              <a:gd name="T10" fmla="*/ 3328 w 3737"/>
              <a:gd name="T11" fmla="*/ 44 h 229"/>
              <a:gd name="T12" fmla="*/ 3289 w 3737"/>
              <a:gd name="T13" fmla="*/ 39 h 229"/>
              <a:gd name="T14" fmla="*/ 3255 w 3737"/>
              <a:gd name="T15" fmla="*/ 66 h 229"/>
              <a:gd name="T16" fmla="*/ 3141 w 3737"/>
              <a:gd name="T17" fmla="*/ 52 h 229"/>
              <a:gd name="T18" fmla="*/ 3108 w 3737"/>
              <a:gd name="T19" fmla="*/ 89 h 229"/>
              <a:gd name="T20" fmla="*/ 2981 w 3737"/>
              <a:gd name="T21" fmla="*/ 51 h 229"/>
              <a:gd name="T22" fmla="*/ 2918 w 3737"/>
              <a:gd name="T23" fmla="*/ 43 h 229"/>
              <a:gd name="T24" fmla="*/ 2870 w 3737"/>
              <a:gd name="T25" fmla="*/ 33 h 229"/>
              <a:gd name="T26" fmla="*/ 2826 w 3737"/>
              <a:gd name="T27" fmla="*/ 50 h 229"/>
              <a:gd name="T28" fmla="*/ 2741 w 3737"/>
              <a:gd name="T29" fmla="*/ 15 h 229"/>
              <a:gd name="T30" fmla="*/ 2708 w 3737"/>
              <a:gd name="T31" fmla="*/ 23 h 229"/>
              <a:gd name="T32" fmla="*/ 2672 w 3737"/>
              <a:gd name="T33" fmla="*/ 31 h 229"/>
              <a:gd name="T34" fmla="*/ 2619 w 3737"/>
              <a:gd name="T35" fmla="*/ 29 h 229"/>
              <a:gd name="T36" fmla="*/ 2566 w 3737"/>
              <a:gd name="T37" fmla="*/ 50 h 229"/>
              <a:gd name="T38" fmla="*/ 2507 w 3737"/>
              <a:gd name="T39" fmla="*/ 70 h 229"/>
              <a:gd name="T40" fmla="*/ 2452 w 3737"/>
              <a:gd name="T41" fmla="*/ 74 h 229"/>
              <a:gd name="T42" fmla="*/ 2389 w 3737"/>
              <a:gd name="T43" fmla="*/ 76 h 229"/>
              <a:gd name="T44" fmla="*/ 2317 w 3737"/>
              <a:gd name="T45" fmla="*/ 76 h 229"/>
              <a:gd name="T46" fmla="*/ 2249 w 3737"/>
              <a:gd name="T47" fmla="*/ 91 h 229"/>
              <a:gd name="T48" fmla="*/ 2199 w 3737"/>
              <a:gd name="T49" fmla="*/ 84 h 229"/>
              <a:gd name="T50" fmla="*/ 2116 w 3737"/>
              <a:gd name="T51" fmla="*/ 67 h 229"/>
              <a:gd name="T52" fmla="*/ 2023 w 3737"/>
              <a:gd name="T53" fmla="*/ 72 h 229"/>
              <a:gd name="T54" fmla="*/ 1961 w 3737"/>
              <a:gd name="T55" fmla="*/ 77 h 229"/>
              <a:gd name="T56" fmla="*/ 1896 w 3737"/>
              <a:gd name="T57" fmla="*/ 76 h 229"/>
              <a:gd name="T58" fmla="*/ 1854 w 3737"/>
              <a:gd name="T59" fmla="*/ 102 h 229"/>
              <a:gd name="T60" fmla="*/ 1790 w 3737"/>
              <a:gd name="T61" fmla="*/ 91 h 229"/>
              <a:gd name="T62" fmla="*/ 1758 w 3737"/>
              <a:gd name="T63" fmla="*/ 117 h 229"/>
              <a:gd name="T64" fmla="*/ 1688 w 3737"/>
              <a:gd name="T65" fmla="*/ 107 h 229"/>
              <a:gd name="T66" fmla="*/ 1617 w 3737"/>
              <a:gd name="T67" fmla="*/ 117 h 229"/>
              <a:gd name="T68" fmla="*/ 1554 w 3737"/>
              <a:gd name="T69" fmla="*/ 98 h 229"/>
              <a:gd name="T70" fmla="*/ 1474 w 3737"/>
              <a:gd name="T71" fmla="*/ 89 h 229"/>
              <a:gd name="T72" fmla="*/ 1416 w 3737"/>
              <a:gd name="T73" fmla="*/ 99 h 229"/>
              <a:gd name="T74" fmla="*/ 1360 w 3737"/>
              <a:gd name="T75" fmla="*/ 98 h 229"/>
              <a:gd name="T76" fmla="*/ 1280 w 3737"/>
              <a:gd name="T77" fmla="*/ 102 h 229"/>
              <a:gd name="T78" fmla="*/ 1209 w 3737"/>
              <a:gd name="T79" fmla="*/ 107 h 229"/>
              <a:gd name="T80" fmla="*/ 1162 w 3737"/>
              <a:gd name="T81" fmla="*/ 126 h 229"/>
              <a:gd name="T82" fmla="*/ 1089 w 3737"/>
              <a:gd name="T83" fmla="*/ 106 h 229"/>
              <a:gd name="T84" fmla="*/ 165 w 3737"/>
              <a:gd name="T85" fmla="*/ 107 h 229"/>
              <a:gd name="T86" fmla="*/ 88 w 3737"/>
              <a:gd name="T87" fmla="*/ 107 h 229"/>
              <a:gd name="T88" fmla="*/ 44 w 3737"/>
              <a:gd name="T89" fmla="*/ 112 h 229"/>
              <a:gd name="T90" fmla="*/ 0 w 3737"/>
              <a:gd name="T91" fmla="*/ 229 h 229"/>
              <a:gd name="T92" fmla="*/ 131 w 3737"/>
              <a:gd name="T93" fmla="*/ 106 h 229"/>
              <a:gd name="T94" fmla="*/ 3598 w 3737"/>
              <a:gd name="T95" fmla="*/ 78 h 229"/>
              <a:gd name="T96" fmla="*/ 3388 w 3737"/>
              <a:gd name="T97" fmla="*/ 56 h 229"/>
              <a:gd name="T98" fmla="*/ 3342 w 3737"/>
              <a:gd name="T99" fmla="*/ 49 h 229"/>
              <a:gd name="T100" fmla="*/ 3131 w 3737"/>
              <a:gd name="T101" fmla="*/ 49 h 229"/>
              <a:gd name="T102" fmla="*/ 3023 w 3737"/>
              <a:gd name="T103" fmla="*/ 92 h 229"/>
              <a:gd name="T104" fmla="*/ 2890 w 3737"/>
              <a:gd name="T105" fmla="*/ 61 h 229"/>
              <a:gd name="T106" fmla="*/ 2860 w 3737"/>
              <a:gd name="T107" fmla="*/ 48 h 229"/>
              <a:gd name="T108" fmla="*/ 2367 w 3737"/>
              <a:gd name="T109" fmla="*/ 111 h 229"/>
              <a:gd name="T110" fmla="*/ 2566 w 3737"/>
              <a:gd name="T111" fmla="*/ 97 h 229"/>
              <a:gd name="T112" fmla="*/ 2636 w 3737"/>
              <a:gd name="T113" fmla="*/ 46 h 229"/>
              <a:gd name="T114" fmla="*/ 2541 w 3737"/>
              <a:gd name="T115" fmla="*/ 90 h 229"/>
              <a:gd name="T116" fmla="*/ 2372 w 3737"/>
              <a:gd name="T117" fmla="*/ 101 h 229"/>
              <a:gd name="T118" fmla="*/ 2143 w 3737"/>
              <a:gd name="T119" fmla="*/ 93 h 229"/>
              <a:gd name="T120" fmla="*/ 2032 w 3737"/>
              <a:gd name="T121" fmla="*/ 88 h 229"/>
              <a:gd name="T122" fmla="*/ 1995 w 3737"/>
              <a:gd name="T123" fmla="*/ 86 h 229"/>
              <a:gd name="T124" fmla="*/ 1716 w 3737"/>
              <a:gd name="T125" fmla="*/ 12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7" h="229">
                <a:moveTo>
                  <a:pt x="3724" y="96"/>
                </a:moveTo>
                <a:cubicBezTo>
                  <a:pt x="3724" y="96"/>
                  <a:pt x="3724" y="95"/>
                  <a:pt x="3724" y="95"/>
                </a:cubicBezTo>
                <a:cubicBezTo>
                  <a:pt x="3724" y="90"/>
                  <a:pt x="3722" y="85"/>
                  <a:pt x="3721" y="80"/>
                </a:cubicBezTo>
                <a:cubicBezTo>
                  <a:pt x="3720" y="79"/>
                  <a:pt x="3719" y="77"/>
                  <a:pt x="3719" y="76"/>
                </a:cubicBezTo>
                <a:cubicBezTo>
                  <a:pt x="3718" y="71"/>
                  <a:pt x="3717" y="66"/>
                  <a:pt x="3715" y="62"/>
                </a:cubicBezTo>
                <a:cubicBezTo>
                  <a:pt x="3714" y="60"/>
                  <a:pt x="3713" y="58"/>
                  <a:pt x="3713" y="56"/>
                </a:cubicBezTo>
                <a:cubicBezTo>
                  <a:pt x="3712" y="54"/>
                  <a:pt x="3711" y="53"/>
                  <a:pt x="3710" y="52"/>
                </a:cubicBezTo>
                <a:cubicBezTo>
                  <a:pt x="3708" y="50"/>
                  <a:pt x="3708" y="48"/>
                  <a:pt x="3708" y="48"/>
                </a:cubicBezTo>
                <a:cubicBezTo>
                  <a:pt x="3708" y="48"/>
                  <a:pt x="3708" y="49"/>
                  <a:pt x="3708" y="49"/>
                </a:cubicBezTo>
                <a:cubicBezTo>
                  <a:pt x="3708" y="50"/>
                  <a:pt x="3708" y="51"/>
                  <a:pt x="3709" y="52"/>
                </a:cubicBezTo>
                <a:cubicBezTo>
                  <a:pt x="3709" y="54"/>
                  <a:pt x="3709" y="55"/>
                  <a:pt x="3709" y="57"/>
                </a:cubicBezTo>
                <a:cubicBezTo>
                  <a:pt x="3710" y="58"/>
                  <a:pt x="3710" y="59"/>
                  <a:pt x="3710" y="60"/>
                </a:cubicBezTo>
                <a:cubicBezTo>
                  <a:pt x="3709" y="59"/>
                  <a:pt x="3708" y="58"/>
                  <a:pt x="3707" y="57"/>
                </a:cubicBezTo>
                <a:cubicBezTo>
                  <a:pt x="3706" y="55"/>
                  <a:pt x="3704" y="54"/>
                  <a:pt x="3704" y="54"/>
                </a:cubicBezTo>
                <a:cubicBezTo>
                  <a:pt x="3704" y="54"/>
                  <a:pt x="3705" y="56"/>
                  <a:pt x="3706" y="58"/>
                </a:cubicBezTo>
                <a:cubicBezTo>
                  <a:pt x="3707" y="59"/>
                  <a:pt x="3707" y="61"/>
                  <a:pt x="3707" y="62"/>
                </a:cubicBezTo>
                <a:cubicBezTo>
                  <a:pt x="3707" y="65"/>
                  <a:pt x="3706" y="70"/>
                  <a:pt x="3705" y="75"/>
                </a:cubicBezTo>
                <a:cubicBezTo>
                  <a:pt x="3704" y="78"/>
                  <a:pt x="3703" y="81"/>
                  <a:pt x="3703" y="84"/>
                </a:cubicBezTo>
                <a:cubicBezTo>
                  <a:pt x="3702" y="83"/>
                  <a:pt x="3702" y="82"/>
                  <a:pt x="3702" y="81"/>
                </a:cubicBezTo>
                <a:cubicBezTo>
                  <a:pt x="3700" y="76"/>
                  <a:pt x="3697" y="73"/>
                  <a:pt x="3696" y="71"/>
                </a:cubicBezTo>
                <a:cubicBezTo>
                  <a:pt x="3694" y="68"/>
                  <a:pt x="3693" y="67"/>
                  <a:pt x="3693" y="67"/>
                </a:cubicBezTo>
                <a:cubicBezTo>
                  <a:pt x="3693" y="67"/>
                  <a:pt x="3693" y="67"/>
                  <a:pt x="3693" y="68"/>
                </a:cubicBezTo>
                <a:cubicBezTo>
                  <a:pt x="3693" y="68"/>
                  <a:pt x="3693" y="68"/>
                  <a:pt x="3693" y="67"/>
                </a:cubicBezTo>
                <a:cubicBezTo>
                  <a:pt x="3690" y="63"/>
                  <a:pt x="3690" y="63"/>
                  <a:pt x="3690" y="63"/>
                </a:cubicBezTo>
                <a:cubicBezTo>
                  <a:pt x="3689" y="61"/>
                  <a:pt x="3688" y="59"/>
                  <a:pt x="3687" y="58"/>
                </a:cubicBezTo>
                <a:cubicBezTo>
                  <a:pt x="3684" y="51"/>
                  <a:pt x="3679" y="47"/>
                  <a:pt x="3676" y="44"/>
                </a:cubicBezTo>
                <a:cubicBezTo>
                  <a:pt x="3672" y="41"/>
                  <a:pt x="3670" y="39"/>
                  <a:pt x="3670" y="39"/>
                </a:cubicBezTo>
                <a:cubicBezTo>
                  <a:pt x="3670" y="39"/>
                  <a:pt x="3672" y="42"/>
                  <a:pt x="3675" y="45"/>
                </a:cubicBezTo>
                <a:cubicBezTo>
                  <a:pt x="3677" y="49"/>
                  <a:pt x="3681" y="54"/>
                  <a:pt x="3683" y="60"/>
                </a:cubicBezTo>
                <a:cubicBezTo>
                  <a:pt x="3683" y="62"/>
                  <a:pt x="3684" y="64"/>
                  <a:pt x="3684" y="65"/>
                </a:cubicBezTo>
                <a:cubicBezTo>
                  <a:pt x="3686" y="71"/>
                  <a:pt x="3686" y="71"/>
                  <a:pt x="3686" y="71"/>
                </a:cubicBezTo>
                <a:cubicBezTo>
                  <a:pt x="3688" y="74"/>
                  <a:pt x="3689" y="78"/>
                  <a:pt x="3689" y="81"/>
                </a:cubicBezTo>
                <a:cubicBezTo>
                  <a:pt x="3690" y="85"/>
                  <a:pt x="3691" y="88"/>
                  <a:pt x="3691" y="91"/>
                </a:cubicBezTo>
                <a:cubicBezTo>
                  <a:pt x="3688" y="91"/>
                  <a:pt x="3685" y="91"/>
                  <a:pt x="3682" y="90"/>
                </a:cubicBezTo>
                <a:cubicBezTo>
                  <a:pt x="3680" y="87"/>
                  <a:pt x="3678" y="83"/>
                  <a:pt x="3675" y="80"/>
                </a:cubicBezTo>
                <a:cubicBezTo>
                  <a:pt x="3673" y="76"/>
                  <a:pt x="3670" y="73"/>
                  <a:pt x="3667" y="70"/>
                </a:cubicBezTo>
                <a:cubicBezTo>
                  <a:pt x="3665" y="67"/>
                  <a:pt x="3661" y="64"/>
                  <a:pt x="3658" y="62"/>
                </a:cubicBezTo>
                <a:cubicBezTo>
                  <a:pt x="3652" y="57"/>
                  <a:pt x="3646" y="54"/>
                  <a:pt x="3642" y="52"/>
                </a:cubicBezTo>
                <a:cubicBezTo>
                  <a:pt x="3638" y="50"/>
                  <a:pt x="3635" y="48"/>
                  <a:pt x="3635" y="48"/>
                </a:cubicBezTo>
                <a:cubicBezTo>
                  <a:pt x="3635" y="48"/>
                  <a:pt x="3638" y="50"/>
                  <a:pt x="3641" y="53"/>
                </a:cubicBezTo>
                <a:cubicBezTo>
                  <a:pt x="3645" y="56"/>
                  <a:pt x="3650" y="60"/>
                  <a:pt x="3655" y="66"/>
                </a:cubicBezTo>
                <a:cubicBezTo>
                  <a:pt x="3657" y="68"/>
                  <a:pt x="3659" y="71"/>
                  <a:pt x="3662" y="75"/>
                </a:cubicBezTo>
                <a:cubicBezTo>
                  <a:pt x="3664" y="78"/>
                  <a:pt x="3666" y="81"/>
                  <a:pt x="3668" y="85"/>
                </a:cubicBezTo>
                <a:cubicBezTo>
                  <a:pt x="3667" y="83"/>
                  <a:pt x="3665" y="82"/>
                  <a:pt x="3664" y="81"/>
                </a:cubicBezTo>
                <a:cubicBezTo>
                  <a:pt x="3662" y="79"/>
                  <a:pt x="3660" y="77"/>
                  <a:pt x="3658" y="75"/>
                </a:cubicBezTo>
                <a:cubicBezTo>
                  <a:pt x="3655" y="73"/>
                  <a:pt x="3653" y="72"/>
                  <a:pt x="3651" y="70"/>
                </a:cubicBezTo>
                <a:cubicBezTo>
                  <a:pt x="3647" y="68"/>
                  <a:pt x="3644" y="65"/>
                  <a:pt x="3641" y="63"/>
                </a:cubicBezTo>
                <a:cubicBezTo>
                  <a:pt x="3638" y="62"/>
                  <a:pt x="3637" y="61"/>
                  <a:pt x="3637" y="61"/>
                </a:cubicBezTo>
                <a:cubicBezTo>
                  <a:pt x="3637" y="61"/>
                  <a:pt x="3638" y="62"/>
                  <a:pt x="3640" y="65"/>
                </a:cubicBezTo>
                <a:cubicBezTo>
                  <a:pt x="3642" y="67"/>
                  <a:pt x="3644" y="71"/>
                  <a:pt x="3648" y="74"/>
                </a:cubicBezTo>
                <a:cubicBezTo>
                  <a:pt x="3649" y="76"/>
                  <a:pt x="3651" y="78"/>
                  <a:pt x="3653" y="80"/>
                </a:cubicBezTo>
                <a:cubicBezTo>
                  <a:pt x="3654" y="82"/>
                  <a:pt x="3656" y="84"/>
                  <a:pt x="3657" y="86"/>
                </a:cubicBezTo>
                <a:cubicBezTo>
                  <a:pt x="3657" y="86"/>
                  <a:pt x="3657" y="86"/>
                  <a:pt x="3657" y="86"/>
                </a:cubicBezTo>
                <a:cubicBezTo>
                  <a:pt x="3656" y="86"/>
                  <a:pt x="3655" y="86"/>
                  <a:pt x="3654" y="86"/>
                </a:cubicBezTo>
                <a:cubicBezTo>
                  <a:pt x="3654" y="85"/>
                  <a:pt x="3653" y="85"/>
                  <a:pt x="3653" y="84"/>
                </a:cubicBezTo>
                <a:cubicBezTo>
                  <a:pt x="3652" y="83"/>
                  <a:pt x="3652" y="83"/>
                  <a:pt x="3652" y="83"/>
                </a:cubicBezTo>
                <a:cubicBezTo>
                  <a:pt x="3651" y="82"/>
                  <a:pt x="3651" y="82"/>
                  <a:pt x="3651" y="82"/>
                </a:cubicBezTo>
                <a:cubicBezTo>
                  <a:pt x="3651" y="82"/>
                  <a:pt x="3650" y="81"/>
                  <a:pt x="3650" y="81"/>
                </a:cubicBezTo>
                <a:cubicBezTo>
                  <a:pt x="3648" y="78"/>
                  <a:pt x="3646" y="76"/>
                  <a:pt x="3644" y="74"/>
                </a:cubicBezTo>
                <a:cubicBezTo>
                  <a:pt x="3642" y="72"/>
                  <a:pt x="3639" y="69"/>
                  <a:pt x="3637" y="67"/>
                </a:cubicBezTo>
                <a:cubicBezTo>
                  <a:pt x="3635" y="64"/>
                  <a:pt x="3632" y="63"/>
                  <a:pt x="3630" y="61"/>
                </a:cubicBezTo>
                <a:cubicBezTo>
                  <a:pt x="3621" y="54"/>
                  <a:pt x="3614" y="48"/>
                  <a:pt x="3614" y="48"/>
                </a:cubicBezTo>
                <a:cubicBezTo>
                  <a:pt x="3614" y="48"/>
                  <a:pt x="3619" y="55"/>
                  <a:pt x="3626" y="65"/>
                </a:cubicBezTo>
                <a:cubicBezTo>
                  <a:pt x="3628" y="66"/>
                  <a:pt x="3629" y="69"/>
                  <a:pt x="3631" y="70"/>
                </a:cubicBezTo>
                <a:cubicBezTo>
                  <a:pt x="3630" y="70"/>
                  <a:pt x="3630" y="70"/>
                  <a:pt x="3629" y="69"/>
                </a:cubicBezTo>
                <a:cubicBezTo>
                  <a:pt x="3627" y="67"/>
                  <a:pt x="3624" y="65"/>
                  <a:pt x="3621" y="62"/>
                </a:cubicBezTo>
                <a:cubicBezTo>
                  <a:pt x="3616" y="58"/>
                  <a:pt x="3610" y="54"/>
                  <a:pt x="3605" y="50"/>
                </a:cubicBezTo>
                <a:cubicBezTo>
                  <a:pt x="3600" y="46"/>
                  <a:pt x="3595" y="43"/>
                  <a:pt x="3592" y="41"/>
                </a:cubicBezTo>
                <a:cubicBezTo>
                  <a:pt x="3588" y="39"/>
                  <a:pt x="3586" y="38"/>
                  <a:pt x="3586" y="38"/>
                </a:cubicBezTo>
                <a:cubicBezTo>
                  <a:pt x="3586" y="38"/>
                  <a:pt x="3588" y="40"/>
                  <a:pt x="3591" y="42"/>
                </a:cubicBezTo>
                <a:cubicBezTo>
                  <a:pt x="3593" y="45"/>
                  <a:pt x="3597" y="49"/>
                  <a:pt x="3601" y="54"/>
                </a:cubicBezTo>
                <a:cubicBezTo>
                  <a:pt x="3606" y="59"/>
                  <a:pt x="3610" y="64"/>
                  <a:pt x="3615" y="69"/>
                </a:cubicBezTo>
                <a:cubicBezTo>
                  <a:pt x="3617" y="72"/>
                  <a:pt x="3620" y="74"/>
                  <a:pt x="3622" y="77"/>
                </a:cubicBezTo>
                <a:cubicBezTo>
                  <a:pt x="3623" y="77"/>
                  <a:pt x="3623" y="78"/>
                  <a:pt x="3624" y="78"/>
                </a:cubicBezTo>
                <a:cubicBezTo>
                  <a:pt x="3624" y="79"/>
                  <a:pt x="3625" y="79"/>
                  <a:pt x="3625" y="80"/>
                </a:cubicBezTo>
                <a:cubicBezTo>
                  <a:pt x="3626" y="81"/>
                  <a:pt x="3627" y="81"/>
                  <a:pt x="3627" y="82"/>
                </a:cubicBezTo>
                <a:cubicBezTo>
                  <a:pt x="3625" y="82"/>
                  <a:pt x="3623" y="82"/>
                  <a:pt x="3621" y="81"/>
                </a:cubicBezTo>
                <a:cubicBezTo>
                  <a:pt x="3620" y="81"/>
                  <a:pt x="3620" y="80"/>
                  <a:pt x="3619" y="79"/>
                </a:cubicBezTo>
                <a:cubicBezTo>
                  <a:pt x="3618" y="78"/>
                  <a:pt x="3618" y="78"/>
                  <a:pt x="3617" y="77"/>
                </a:cubicBezTo>
                <a:cubicBezTo>
                  <a:pt x="3616" y="76"/>
                  <a:pt x="3616" y="76"/>
                  <a:pt x="3615" y="75"/>
                </a:cubicBezTo>
                <a:cubicBezTo>
                  <a:pt x="3614" y="75"/>
                  <a:pt x="3614" y="75"/>
                  <a:pt x="3614" y="75"/>
                </a:cubicBezTo>
                <a:cubicBezTo>
                  <a:pt x="3614" y="74"/>
                  <a:pt x="3614" y="74"/>
                  <a:pt x="3614" y="74"/>
                </a:cubicBezTo>
                <a:cubicBezTo>
                  <a:pt x="3612" y="72"/>
                  <a:pt x="3610" y="71"/>
                  <a:pt x="3608" y="69"/>
                </a:cubicBezTo>
                <a:cubicBezTo>
                  <a:pt x="3603" y="66"/>
                  <a:pt x="3600" y="64"/>
                  <a:pt x="3596" y="61"/>
                </a:cubicBezTo>
                <a:cubicBezTo>
                  <a:pt x="3592" y="58"/>
                  <a:pt x="3588" y="56"/>
                  <a:pt x="3586" y="55"/>
                </a:cubicBezTo>
                <a:cubicBezTo>
                  <a:pt x="3583" y="53"/>
                  <a:pt x="3582" y="52"/>
                  <a:pt x="3582" y="52"/>
                </a:cubicBezTo>
                <a:cubicBezTo>
                  <a:pt x="3582" y="52"/>
                  <a:pt x="3583" y="53"/>
                  <a:pt x="3585" y="56"/>
                </a:cubicBezTo>
                <a:cubicBezTo>
                  <a:pt x="3579" y="52"/>
                  <a:pt x="3574" y="50"/>
                  <a:pt x="3568" y="48"/>
                </a:cubicBezTo>
                <a:cubicBezTo>
                  <a:pt x="3568" y="47"/>
                  <a:pt x="3567" y="47"/>
                  <a:pt x="3566" y="47"/>
                </a:cubicBezTo>
                <a:cubicBezTo>
                  <a:pt x="3565" y="46"/>
                  <a:pt x="3564" y="45"/>
                  <a:pt x="3563" y="44"/>
                </a:cubicBezTo>
                <a:cubicBezTo>
                  <a:pt x="3560" y="41"/>
                  <a:pt x="3558" y="39"/>
                  <a:pt x="3558" y="39"/>
                </a:cubicBezTo>
                <a:cubicBezTo>
                  <a:pt x="3558" y="39"/>
                  <a:pt x="3560" y="41"/>
                  <a:pt x="3562" y="45"/>
                </a:cubicBezTo>
                <a:cubicBezTo>
                  <a:pt x="3562" y="45"/>
                  <a:pt x="3562" y="45"/>
                  <a:pt x="3562" y="45"/>
                </a:cubicBezTo>
                <a:cubicBezTo>
                  <a:pt x="3558" y="44"/>
                  <a:pt x="3555" y="43"/>
                  <a:pt x="3552" y="43"/>
                </a:cubicBezTo>
                <a:cubicBezTo>
                  <a:pt x="3548" y="42"/>
                  <a:pt x="3546" y="42"/>
                  <a:pt x="3546" y="42"/>
                </a:cubicBezTo>
                <a:cubicBezTo>
                  <a:pt x="3546" y="42"/>
                  <a:pt x="3548" y="42"/>
                  <a:pt x="3552" y="44"/>
                </a:cubicBezTo>
                <a:cubicBezTo>
                  <a:pt x="3556" y="46"/>
                  <a:pt x="3561" y="49"/>
                  <a:pt x="3566" y="52"/>
                </a:cubicBezTo>
                <a:cubicBezTo>
                  <a:pt x="3566" y="52"/>
                  <a:pt x="3566" y="52"/>
                  <a:pt x="3566" y="52"/>
                </a:cubicBezTo>
                <a:cubicBezTo>
                  <a:pt x="3567" y="54"/>
                  <a:pt x="3568" y="56"/>
                  <a:pt x="3569" y="59"/>
                </a:cubicBezTo>
                <a:cubicBezTo>
                  <a:pt x="3571" y="62"/>
                  <a:pt x="3572" y="65"/>
                  <a:pt x="3573" y="69"/>
                </a:cubicBezTo>
                <a:cubicBezTo>
                  <a:pt x="3569" y="67"/>
                  <a:pt x="3566" y="66"/>
                  <a:pt x="3562" y="64"/>
                </a:cubicBezTo>
                <a:cubicBezTo>
                  <a:pt x="3550" y="60"/>
                  <a:pt x="3541" y="58"/>
                  <a:pt x="3541" y="58"/>
                </a:cubicBezTo>
                <a:cubicBezTo>
                  <a:pt x="3541" y="58"/>
                  <a:pt x="3545" y="61"/>
                  <a:pt x="3552" y="65"/>
                </a:cubicBezTo>
                <a:cubicBezTo>
                  <a:pt x="3548" y="64"/>
                  <a:pt x="3544" y="63"/>
                  <a:pt x="3541" y="63"/>
                </a:cubicBezTo>
                <a:cubicBezTo>
                  <a:pt x="3540" y="62"/>
                  <a:pt x="3539" y="61"/>
                  <a:pt x="3539" y="60"/>
                </a:cubicBezTo>
                <a:cubicBezTo>
                  <a:pt x="3538" y="59"/>
                  <a:pt x="3538" y="58"/>
                  <a:pt x="3537" y="58"/>
                </a:cubicBezTo>
                <a:cubicBezTo>
                  <a:pt x="3536" y="55"/>
                  <a:pt x="3534" y="53"/>
                  <a:pt x="3532" y="51"/>
                </a:cubicBezTo>
                <a:cubicBezTo>
                  <a:pt x="3529" y="47"/>
                  <a:pt x="3526" y="44"/>
                  <a:pt x="3523" y="41"/>
                </a:cubicBezTo>
                <a:cubicBezTo>
                  <a:pt x="3519" y="37"/>
                  <a:pt x="3516" y="33"/>
                  <a:pt x="3513" y="30"/>
                </a:cubicBezTo>
                <a:cubicBezTo>
                  <a:pt x="3511" y="27"/>
                  <a:pt x="3510" y="26"/>
                  <a:pt x="3510" y="26"/>
                </a:cubicBezTo>
                <a:cubicBezTo>
                  <a:pt x="3510" y="26"/>
                  <a:pt x="3510" y="28"/>
                  <a:pt x="3512" y="31"/>
                </a:cubicBezTo>
                <a:cubicBezTo>
                  <a:pt x="3513" y="33"/>
                  <a:pt x="3515" y="36"/>
                  <a:pt x="3517" y="40"/>
                </a:cubicBezTo>
                <a:cubicBezTo>
                  <a:pt x="3513" y="37"/>
                  <a:pt x="3509" y="35"/>
                  <a:pt x="3505" y="33"/>
                </a:cubicBezTo>
                <a:cubicBezTo>
                  <a:pt x="3500" y="30"/>
                  <a:pt x="3495" y="27"/>
                  <a:pt x="3491" y="26"/>
                </a:cubicBezTo>
                <a:cubicBezTo>
                  <a:pt x="3489" y="26"/>
                  <a:pt x="3487" y="25"/>
                  <a:pt x="3486" y="26"/>
                </a:cubicBezTo>
                <a:cubicBezTo>
                  <a:pt x="3485" y="26"/>
                  <a:pt x="3485" y="26"/>
                  <a:pt x="3485" y="26"/>
                </a:cubicBezTo>
                <a:cubicBezTo>
                  <a:pt x="3485" y="26"/>
                  <a:pt x="3485" y="26"/>
                  <a:pt x="3486" y="26"/>
                </a:cubicBezTo>
                <a:cubicBezTo>
                  <a:pt x="3487" y="26"/>
                  <a:pt x="3489" y="27"/>
                  <a:pt x="3490" y="28"/>
                </a:cubicBezTo>
                <a:cubicBezTo>
                  <a:pt x="3494" y="30"/>
                  <a:pt x="3497" y="33"/>
                  <a:pt x="3502" y="37"/>
                </a:cubicBezTo>
                <a:cubicBezTo>
                  <a:pt x="3507" y="42"/>
                  <a:pt x="3512" y="46"/>
                  <a:pt x="3517" y="50"/>
                </a:cubicBezTo>
                <a:cubicBezTo>
                  <a:pt x="3521" y="54"/>
                  <a:pt x="3525" y="58"/>
                  <a:pt x="3527" y="62"/>
                </a:cubicBezTo>
                <a:cubicBezTo>
                  <a:pt x="3527" y="62"/>
                  <a:pt x="3527" y="62"/>
                  <a:pt x="3527" y="62"/>
                </a:cubicBezTo>
                <a:cubicBezTo>
                  <a:pt x="3527" y="62"/>
                  <a:pt x="3527" y="62"/>
                  <a:pt x="3527" y="62"/>
                </a:cubicBezTo>
                <a:cubicBezTo>
                  <a:pt x="3528" y="62"/>
                  <a:pt x="3528" y="63"/>
                  <a:pt x="3528" y="63"/>
                </a:cubicBezTo>
                <a:cubicBezTo>
                  <a:pt x="3529" y="64"/>
                  <a:pt x="3529" y="65"/>
                  <a:pt x="3529" y="65"/>
                </a:cubicBezTo>
                <a:cubicBezTo>
                  <a:pt x="3529" y="65"/>
                  <a:pt x="3529" y="65"/>
                  <a:pt x="3528" y="64"/>
                </a:cubicBezTo>
                <a:cubicBezTo>
                  <a:pt x="3525" y="61"/>
                  <a:pt x="3522" y="57"/>
                  <a:pt x="3519" y="54"/>
                </a:cubicBezTo>
                <a:cubicBezTo>
                  <a:pt x="3517" y="51"/>
                  <a:pt x="3515" y="51"/>
                  <a:pt x="3515" y="51"/>
                </a:cubicBezTo>
                <a:cubicBezTo>
                  <a:pt x="3515" y="51"/>
                  <a:pt x="3516" y="52"/>
                  <a:pt x="3518" y="55"/>
                </a:cubicBezTo>
                <a:cubicBezTo>
                  <a:pt x="3519" y="57"/>
                  <a:pt x="3520" y="61"/>
                  <a:pt x="3522" y="64"/>
                </a:cubicBezTo>
                <a:cubicBezTo>
                  <a:pt x="3521" y="63"/>
                  <a:pt x="3521" y="62"/>
                  <a:pt x="3520" y="61"/>
                </a:cubicBezTo>
                <a:cubicBezTo>
                  <a:pt x="3518" y="59"/>
                  <a:pt x="3515" y="57"/>
                  <a:pt x="3513" y="55"/>
                </a:cubicBezTo>
                <a:cubicBezTo>
                  <a:pt x="3512" y="54"/>
                  <a:pt x="3512" y="54"/>
                  <a:pt x="3511" y="53"/>
                </a:cubicBezTo>
                <a:cubicBezTo>
                  <a:pt x="3510" y="52"/>
                  <a:pt x="3509" y="52"/>
                  <a:pt x="3509" y="51"/>
                </a:cubicBezTo>
                <a:cubicBezTo>
                  <a:pt x="3507" y="50"/>
                  <a:pt x="3506" y="49"/>
                  <a:pt x="3505" y="48"/>
                </a:cubicBezTo>
                <a:cubicBezTo>
                  <a:pt x="3499" y="45"/>
                  <a:pt x="3493" y="41"/>
                  <a:pt x="3488" y="38"/>
                </a:cubicBezTo>
                <a:cubicBezTo>
                  <a:pt x="3486" y="36"/>
                  <a:pt x="3483" y="34"/>
                  <a:pt x="3480" y="33"/>
                </a:cubicBezTo>
                <a:cubicBezTo>
                  <a:pt x="3478" y="32"/>
                  <a:pt x="3476" y="32"/>
                  <a:pt x="3474" y="31"/>
                </a:cubicBezTo>
                <a:cubicBezTo>
                  <a:pt x="3470" y="30"/>
                  <a:pt x="3468" y="28"/>
                  <a:pt x="3468" y="28"/>
                </a:cubicBezTo>
                <a:cubicBezTo>
                  <a:pt x="3468" y="28"/>
                  <a:pt x="3470" y="30"/>
                  <a:pt x="3473" y="32"/>
                </a:cubicBezTo>
                <a:cubicBezTo>
                  <a:pt x="3475" y="34"/>
                  <a:pt x="3477" y="35"/>
                  <a:pt x="3479" y="36"/>
                </a:cubicBezTo>
                <a:cubicBezTo>
                  <a:pt x="3481" y="38"/>
                  <a:pt x="3483" y="40"/>
                  <a:pt x="3485" y="42"/>
                </a:cubicBezTo>
                <a:cubicBezTo>
                  <a:pt x="3489" y="46"/>
                  <a:pt x="3494" y="51"/>
                  <a:pt x="3499" y="55"/>
                </a:cubicBezTo>
                <a:cubicBezTo>
                  <a:pt x="3500" y="57"/>
                  <a:pt x="3501" y="58"/>
                  <a:pt x="3503" y="59"/>
                </a:cubicBezTo>
                <a:cubicBezTo>
                  <a:pt x="3503" y="59"/>
                  <a:pt x="3504" y="60"/>
                  <a:pt x="3504" y="61"/>
                </a:cubicBezTo>
                <a:cubicBezTo>
                  <a:pt x="3505" y="61"/>
                  <a:pt x="3505" y="62"/>
                  <a:pt x="3506" y="62"/>
                </a:cubicBezTo>
                <a:cubicBezTo>
                  <a:pt x="3508" y="64"/>
                  <a:pt x="3509" y="66"/>
                  <a:pt x="3511" y="67"/>
                </a:cubicBezTo>
                <a:cubicBezTo>
                  <a:pt x="3509" y="67"/>
                  <a:pt x="3508" y="67"/>
                  <a:pt x="3506" y="67"/>
                </a:cubicBezTo>
                <a:cubicBezTo>
                  <a:pt x="3506" y="66"/>
                  <a:pt x="3505" y="66"/>
                  <a:pt x="3505" y="66"/>
                </a:cubicBezTo>
                <a:cubicBezTo>
                  <a:pt x="3500" y="62"/>
                  <a:pt x="3495" y="55"/>
                  <a:pt x="3487" y="50"/>
                </a:cubicBezTo>
                <a:cubicBezTo>
                  <a:pt x="3481" y="45"/>
                  <a:pt x="3474" y="40"/>
                  <a:pt x="3467" y="36"/>
                </a:cubicBezTo>
                <a:cubicBezTo>
                  <a:pt x="3460" y="32"/>
                  <a:pt x="3454" y="29"/>
                  <a:pt x="3450" y="27"/>
                </a:cubicBezTo>
                <a:cubicBezTo>
                  <a:pt x="3445" y="25"/>
                  <a:pt x="3442" y="24"/>
                  <a:pt x="3442" y="24"/>
                </a:cubicBezTo>
                <a:cubicBezTo>
                  <a:pt x="3442" y="24"/>
                  <a:pt x="3453" y="30"/>
                  <a:pt x="3464" y="40"/>
                </a:cubicBezTo>
                <a:cubicBezTo>
                  <a:pt x="3469" y="45"/>
                  <a:pt x="3475" y="51"/>
                  <a:pt x="3482" y="57"/>
                </a:cubicBezTo>
                <a:cubicBezTo>
                  <a:pt x="3484" y="59"/>
                  <a:pt x="3487" y="62"/>
                  <a:pt x="3490" y="65"/>
                </a:cubicBezTo>
                <a:cubicBezTo>
                  <a:pt x="3489" y="65"/>
                  <a:pt x="3489" y="65"/>
                  <a:pt x="3489" y="65"/>
                </a:cubicBezTo>
                <a:cubicBezTo>
                  <a:pt x="3487" y="63"/>
                  <a:pt x="3486" y="62"/>
                  <a:pt x="3483" y="60"/>
                </a:cubicBezTo>
                <a:cubicBezTo>
                  <a:pt x="3476" y="54"/>
                  <a:pt x="3466" y="46"/>
                  <a:pt x="3455" y="44"/>
                </a:cubicBezTo>
                <a:cubicBezTo>
                  <a:pt x="3452" y="43"/>
                  <a:pt x="3450" y="43"/>
                  <a:pt x="3448" y="42"/>
                </a:cubicBezTo>
                <a:cubicBezTo>
                  <a:pt x="3447" y="42"/>
                  <a:pt x="3446" y="42"/>
                  <a:pt x="3445" y="42"/>
                </a:cubicBezTo>
                <a:cubicBezTo>
                  <a:pt x="3443" y="38"/>
                  <a:pt x="3441" y="34"/>
                  <a:pt x="3438" y="31"/>
                </a:cubicBezTo>
                <a:cubicBezTo>
                  <a:pt x="3434" y="25"/>
                  <a:pt x="3430" y="21"/>
                  <a:pt x="3430" y="21"/>
                </a:cubicBezTo>
                <a:cubicBezTo>
                  <a:pt x="3430" y="21"/>
                  <a:pt x="3432" y="27"/>
                  <a:pt x="3434" y="33"/>
                </a:cubicBezTo>
                <a:cubicBezTo>
                  <a:pt x="3435" y="37"/>
                  <a:pt x="3436" y="42"/>
                  <a:pt x="3437" y="46"/>
                </a:cubicBezTo>
                <a:cubicBezTo>
                  <a:pt x="3436" y="45"/>
                  <a:pt x="3435" y="45"/>
                  <a:pt x="3434" y="45"/>
                </a:cubicBezTo>
                <a:cubicBezTo>
                  <a:pt x="3433" y="45"/>
                  <a:pt x="3432" y="44"/>
                  <a:pt x="3431" y="44"/>
                </a:cubicBezTo>
                <a:cubicBezTo>
                  <a:pt x="3431" y="43"/>
                  <a:pt x="3430" y="42"/>
                  <a:pt x="3429" y="41"/>
                </a:cubicBezTo>
                <a:cubicBezTo>
                  <a:pt x="3426" y="36"/>
                  <a:pt x="3422" y="31"/>
                  <a:pt x="3419" y="27"/>
                </a:cubicBezTo>
                <a:cubicBezTo>
                  <a:pt x="3415" y="22"/>
                  <a:pt x="3411" y="19"/>
                  <a:pt x="3409" y="16"/>
                </a:cubicBezTo>
                <a:cubicBezTo>
                  <a:pt x="3406" y="14"/>
                  <a:pt x="3405" y="12"/>
                  <a:pt x="3405" y="12"/>
                </a:cubicBezTo>
                <a:cubicBezTo>
                  <a:pt x="3405" y="12"/>
                  <a:pt x="3406" y="14"/>
                  <a:pt x="3407" y="17"/>
                </a:cubicBezTo>
                <a:cubicBezTo>
                  <a:pt x="3409" y="20"/>
                  <a:pt x="3412" y="25"/>
                  <a:pt x="3414" y="30"/>
                </a:cubicBezTo>
                <a:cubicBezTo>
                  <a:pt x="3415" y="32"/>
                  <a:pt x="3416" y="34"/>
                  <a:pt x="3417" y="37"/>
                </a:cubicBezTo>
                <a:cubicBezTo>
                  <a:pt x="3417" y="36"/>
                  <a:pt x="3417" y="36"/>
                  <a:pt x="3417" y="36"/>
                </a:cubicBezTo>
                <a:cubicBezTo>
                  <a:pt x="3414" y="32"/>
                  <a:pt x="3411" y="29"/>
                  <a:pt x="3409" y="27"/>
                </a:cubicBezTo>
                <a:cubicBezTo>
                  <a:pt x="3406" y="25"/>
                  <a:pt x="3405" y="24"/>
                  <a:pt x="3405" y="24"/>
                </a:cubicBezTo>
                <a:cubicBezTo>
                  <a:pt x="3405" y="24"/>
                  <a:pt x="3406" y="26"/>
                  <a:pt x="3408" y="28"/>
                </a:cubicBezTo>
                <a:cubicBezTo>
                  <a:pt x="3409" y="31"/>
                  <a:pt x="3411" y="34"/>
                  <a:pt x="3412" y="38"/>
                </a:cubicBezTo>
                <a:cubicBezTo>
                  <a:pt x="3414" y="42"/>
                  <a:pt x="3415" y="47"/>
                  <a:pt x="3417" y="52"/>
                </a:cubicBezTo>
                <a:cubicBezTo>
                  <a:pt x="3417" y="52"/>
                  <a:pt x="3416" y="52"/>
                  <a:pt x="3416" y="51"/>
                </a:cubicBezTo>
                <a:cubicBezTo>
                  <a:pt x="3413" y="51"/>
                  <a:pt x="3411" y="50"/>
                  <a:pt x="3409" y="50"/>
                </a:cubicBezTo>
                <a:cubicBezTo>
                  <a:pt x="3408" y="49"/>
                  <a:pt x="3407" y="47"/>
                  <a:pt x="3406" y="46"/>
                </a:cubicBezTo>
                <a:cubicBezTo>
                  <a:pt x="3402" y="41"/>
                  <a:pt x="3399" y="36"/>
                  <a:pt x="3395" y="31"/>
                </a:cubicBezTo>
                <a:cubicBezTo>
                  <a:pt x="3394" y="29"/>
                  <a:pt x="3392" y="27"/>
                  <a:pt x="3390" y="25"/>
                </a:cubicBezTo>
                <a:cubicBezTo>
                  <a:pt x="3389" y="23"/>
                  <a:pt x="3387" y="22"/>
                  <a:pt x="3386" y="21"/>
                </a:cubicBezTo>
                <a:cubicBezTo>
                  <a:pt x="3385" y="19"/>
                  <a:pt x="3384" y="18"/>
                  <a:pt x="3384" y="17"/>
                </a:cubicBezTo>
                <a:cubicBezTo>
                  <a:pt x="3384" y="16"/>
                  <a:pt x="3384" y="16"/>
                  <a:pt x="3384" y="16"/>
                </a:cubicBezTo>
                <a:cubicBezTo>
                  <a:pt x="3384" y="16"/>
                  <a:pt x="3383" y="16"/>
                  <a:pt x="3384" y="17"/>
                </a:cubicBezTo>
                <a:cubicBezTo>
                  <a:pt x="3384" y="18"/>
                  <a:pt x="3384" y="20"/>
                  <a:pt x="3385" y="21"/>
                </a:cubicBezTo>
                <a:cubicBezTo>
                  <a:pt x="3385" y="23"/>
                  <a:pt x="3386" y="25"/>
                  <a:pt x="3388" y="27"/>
                </a:cubicBezTo>
                <a:cubicBezTo>
                  <a:pt x="3389" y="29"/>
                  <a:pt x="3390" y="32"/>
                  <a:pt x="3391" y="34"/>
                </a:cubicBezTo>
                <a:cubicBezTo>
                  <a:pt x="3391" y="35"/>
                  <a:pt x="3392" y="36"/>
                  <a:pt x="3392" y="36"/>
                </a:cubicBezTo>
                <a:cubicBezTo>
                  <a:pt x="3390" y="34"/>
                  <a:pt x="3388" y="32"/>
                  <a:pt x="3386" y="31"/>
                </a:cubicBezTo>
                <a:cubicBezTo>
                  <a:pt x="3385" y="29"/>
                  <a:pt x="3384" y="28"/>
                  <a:pt x="3384" y="28"/>
                </a:cubicBezTo>
                <a:cubicBezTo>
                  <a:pt x="3384" y="28"/>
                  <a:pt x="3384" y="30"/>
                  <a:pt x="3385" y="32"/>
                </a:cubicBezTo>
                <a:cubicBezTo>
                  <a:pt x="3386" y="34"/>
                  <a:pt x="3387" y="37"/>
                  <a:pt x="3389" y="41"/>
                </a:cubicBezTo>
                <a:cubicBezTo>
                  <a:pt x="3389" y="42"/>
                  <a:pt x="3389" y="42"/>
                  <a:pt x="3390" y="43"/>
                </a:cubicBezTo>
                <a:cubicBezTo>
                  <a:pt x="3390" y="44"/>
                  <a:pt x="3390" y="45"/>
                  <a:pt x="3390" y="46"/>
                </a:cubicBezTo>
                <a:cubicBezTo>
                  <a:pt x="3391" y="47"/>
                  <a:pt x="3391" y="48"/>
                  <a:pt x="3391" y="49"/>
                </a:cubicBezTo>
                <a:cubicBezTo>
                  <a:pt x="3390" y="48"/>
                  <a:pt x="3389" y="48"/>
                  <a:pt x="3388" y="47"/>
                </a:cubicBezTo>
                <a:cubicBezTo>
                  <a:pt x="3387" y="47"/>
                  <a:pt x="3386" y="46"/>
                  <a:pt x="3385" y="46"/>
                </a:cubicBezTo>
                <a:cubicBezTo>
                  <a:pt x="3385" y="45"/>
                  <a:pt x="3385" y="44"/>
                  <a:pt x="3385" y="44"/>
                </a:cubicBezTo>
                <a:cubicBezTo>
                  <a:pt x="3383" y="39"/>
                  <a:pt x="3381" y="35"/>
                  <a:pt x="3379" y="31"/>
                </a:cubicBezTo>
                <a:cubicBezTo>
                  <a:pt x="3377" y="28"/>
                  <a:pt x="3375" y="25"/>
                  <a:pt x="3373" y="23"/>
                </a:cubicBezTo>
                <a:cubicBezTo>
                  <a:pt x="3372" y="16"/>
                  <a:pt x="3371" y="11"/>
                  <a:pt x="3371" y="11"/>
                </a:cubicBezTo>
                <a:cubicBezTo>
                  <a:pt x="3371" y="11"/>
                  <a:pt x="3371" y="15"/>
                  <a:pt x="3370" y="20"/>
                </a:cubicBezTo>
                <a:cubicBezTo>
                  <a:pt x="3369" y="20"/>
                  <a:pt x="3369" y="19"/>
                  <a:pt x="3369" y="19"/>
                </a:cubicBezTo>
                <a:cubicBezTo>
                  <a:pt x="3369" y="19"/>
                  <a:pt x="3369" y="20"/>
                  <a:pt x="3370" y="21"/>
                </a:cubicBezTo>
                <a:cubicBezTo>
                  <a:pt x="3369" y="23"/>
                  <a:pt x="3369" y="26"/>
                  <a:pt x="3369" y="29"/>
                </a:cubicBezTo>
                <a:cubicBezTo>
                  <a:pt x="3369" y="30"/>
                  <a:pt x="3368" y="32"/>
                  <a:pt x="3368" y="34"/>
                </a:cubicBezTo>
                <a:cubicBezTo>
                  <a:pt x="3367" y="33"/>
                  <a:pt x="3365" y="32"/>
                  <a:pt x="3364" y="31"/>
                </a:cubicBezTo>
                <a:cubicBezTo>
                  <a:pt x="3363" y="31"/>
                  <a:pt x="3363" y="31"/>
                  <a:pt x="3363" y="30"/>
                </a:cubicBezTo>
                <a:cubicBezTo>
                  <a:pt x="3363" y="29"/>
                  <a:pt x="3364" y="28"/>
                  <a:pt x="3364" y="28"/>
                </a:cubicBezTo>
                <a:cubicBezTo>
                  <a:pt x="3364" y="28"/>
                  <a:pt x="3363" y="29"/>
                  <a:pt x="3362" y="30"/>
                </a:cubicBezTo>
                <a:cubicBezTo>
                  <a:pt x="3359" y="28"/>
                  <a:pt x="3358" y="27"/>
                  <a:pt x="3358" y="27"/>
                </a:cubicBezTo>
                <a:cubicBezTo>
                  <a:pt x="3358" y="27"/>
                  <a:pt x="3359" y="28"/>
                  <a:pt x="3361" y="31"/>
                </a:cubicBezTo>
                <a:cubicBezTo>
                  <a:pt x="3359" y="33"/>
                  <a:pt x="3356" y="36"/>
                  <a:pt x="3353" y="40"/>
                </a:cubicBezTo>
                <a:cubicBezTo>
                  <a:pt x="3353" y="40"/>
                  <a:pt x="3353" y="40"/>
                  <a:pt x="3353" y="40"/>
                </a:cubicBezTo>
                <a:cubicBezTo>
                  <a:pt x="3350" y="39"/>
                  <a:pt x="3347" y="38"/>
                  <a:pt x="3344" y="37"/>
                </a:cubicBezTo>
                <a:cubicBezTo>
                  <a:pt x="3345" y="35"/>
                  <a:pt x="3346" y="32"/>
                  <a:pt x="3346" y="30"/>
                </a:cubicBezTo>
                <a:cubicBezTo>
                  <a:pt x="3347" y="26"/>
                  <a:pt x="3348" y="22"/>
                  <a:pt x="3349" y="20"/>
                </a:cubicBezTo>
                <a:cubicBezTo>
                  <a:pt x="3350" y="19"/>
                  <a:pt x="3350" y="18"/>
                  <a:pt x="3350" y="17"/>
                </a:cubicBezTo>
                <a:cubicBezTo>
                  <a:pt x="3350" y="16"/>
                  <a:pt x="3350" y="16"/>
                  <a:pt x="3350" y="16"/>
                </a:cubicBezTo>
                <a:cubicBezTo>
                  <a:pt x="3350" y="16"/>
                  <a:pt x="3350" y="17"/>
                  <a:pt x="3348" y="19"/>
                </a:cubicBezTo>
                <a:cubicBezTo>
                  <a:pt x="3346" y="21"/>
                  <a:pt x="3343" y="24"/>
                  <a:pt x="3341" y="28"/>
                </a:cubicBezTo>
                <a:cubicBezTo>
                  <a:pt x="3340" y="30"/>
                  <a:pt x="3338" y="32"/>
                  <a:pt x="3337" y="35"/>
                </a:cubicBezTo>
                <a:cubicBezTo>
                  <a:pt x="3335" y="34"/>
                  <a:pt x="3334" y="34"/>
                  <a:pt x="3333" y="34"/>
                </a:cubicBezTo>
                <a:cubicBezTo>
                  <a:pt x="3330" y="33"/>
                  <a:pt x="3328" y="33"/>
                  <a:pt x="3328" y="33"/>
                </a:cubicBezTo>
                <a:cubicBezTo>
                  <a:pt x="3328" y="33"/>
                  <a:pt x="3329" y="34"/>
                  <a:pt x="3332" y="35"/>
                </a:cubicBezTo>
                <a:cubicBezTo>
                  <a:pt x="3333" y="36"/>
                  <a:pt x="3334" y="37"/>
                  <a:pt x="3335" y="38"/>
                </a:cubicBezTo>
                <a:cubicBezTo>
                  <a:pt x="3335" y="38"/>
                  <a:pt x="3335" y="39"/>
                  <a:pt x="3335" y="39"/>
                </a:cubicBezTo>
                <a:cubicBezTo>
                  <a:pt x="3334" y="41"/>
                  <a:pt x="3333" y="43"/>
                  <a:pt x="3332" y="45"/>
                </a:cubicBezTo>
                <a:cubicBezTo>
                  <a:pt x="3331" y="45"/>
                  <a:pt x="3330" y="44"/>
                  <a:pt x="3328" y="44"/>
                </a:cubicBezTo>
                <a:cubicBezTo>
                  <a:pt x="3329" y="41"/>
                  <a:pt x="3330" y="38"/>
                  <a:pt x="3330" y="38"/>
                </a:cubicBezTo>
                <a:cubicBezTo>
                  <a:pt x="3330" y="38"/>
                  <a:pt x="3328" y="40"/>
                  <a:pt x="3326" y="43"/>
                </a:cubicBezTo>
                <a:cubicBezTo>
                  <a:pt x="3325" y="42"/>
                  <a:pt x="3325" y="42"/>
                  <a:pt x="3325" y="42"/>
                </a:cubicBezTo>
                <a:cubicBezTo>
                  <a:pt x="3325" y="42"/>
                  <a:pt x="3325" y="42"/>
                  <a:pt x="3325" y="42"/>
                </a:cubicBezTo>
                <a:cubicBezTo>
                  <a:pt x="3327" y="37"/>
                  <a:pt x="3327" y="34"/>
                  <a:pt x="3328" y="32"/>
                </a:cubicBezTo>
                <a:cubicBezTo>
                  <a:pt x="3328" y="31"/>
                  <a:pt x="3329" y="30"/>
                  <a:pt x="3329" y="29"/>
                </a:cubicBezTo>
                <a:cubicBezTo>
                  <a:pt x="3329" y="29"/>
                  <a:pt x="3329" y="28"/>
                  <a:pt x="3329" y="28"/>
                </a:cubicBezTo>
                <a:cubicBezTo>
                  <a:pt x="3329" y="28"/>
                  <a:pt x="3329" y="29"/>
                  <a:pt x="3329" y="29"/>
                </a:cubicBezTo>
                <a:cubicBezTo>
                  <a:pt x="3328" y="30"/>
                  <a:pt x="3327" y="30"/>
                  <a:pt x="3326" y="31"/>
                </a:cubicBezTo>
                <a:cubicBezTo>
                  <a:pt x="3325" y="32"/>
                  <a:pt x="3324" y="35"/>
                  <a:pt x="3323" y="37"/>
                </a:cubicBezTo>
                <a:cubicBezTo>
                  <a:pt x="3323" y="36"/>
                  <a:pt x="3323" y="35"/>
                  <a:pt x="3323" y="34"/>
                </a:cubicBezTo>
                <a:cubicBezTo>
                  <a:pt x="3323" y="26"/>
                  <a:pt x="3323" y="19"/>
                  <a:pt x="3323" y="19"/>
                </a:cubicBezTo>
                <a:cubicBezTo>
                  <a:pt x="3323" y="19"/>
                  <a:pt x="3321" y="25"/>
                  <a:pt x="3318" y="33"/>
                </a:cubicBezTo>
                <a:cubicBezTo>
                  <a:pt x="3317" y="35"/>
                  <a:pt x="3316" y="37"/>
                  <a:pt x="3315" y="39"/>
                </a:cubicBezTo>
                <a:cubicBezTo>
                  <a:pt x="3313" y="39"/>
                  <a:pt x="3312" y="39"/>
                  <a:pt x="3311" y="39"/>
                </a:cubicBezTo>
                <a:cubicBezTo>
                  <a:pt x="3310" y="37"/>
                  <a:pt x="3310" y="36"/>
                  <a:pt x="3309" y="35"/>
                </a:cubicBezTo>
                <a:cubicBezTo>
                  <a:pt x="3308" y="33"/>
                  <a:pt x="3307" y="31"/>
                  <a:pt x="3306" y="29"/>
                </a:cubicBezTo>
                <a:cubicBezTo>
                  <a:pt x="3304" y="26"/>
                  <a:pt x="3303" y="25"/>
                  <a:pt x="3302" y="24"/>
                </a:cubicBezTo>
                <a:cubicBezTo>
                  <a:pt x="3300" y="22"/>
                  <a:pt x="3300" y="19"/>
                  <a:pt x="3300" y="19"/>
                </a:cubicBezTo>
                <a:cubicBezTo>
                  <a:pt x="3300" y="19"/>
                  <a:pt x="3300" y="20"/>
                  <a:pt x="3300" y="21"/>
                </a:cubicBezTo>
                <a:cubicBezTo>
                  <a:pt x="3300" y="22"/>
                  <a:pt x="3300" y="23"/>
                  <a:pt x="3301" y="25"/>
                </a:cubicBezTo>
                <a:cubicBezTo>
                  <a:pt x="3301" y="26"/>
                  <a:pt x="3302" y="28"/>
                  <a:pt x="3302" y="30"/>
                </a:cubicBezTo>
                <a:cubicBezTo>
                  <a:pt x="3303" y="32"/>
                  <a:pt x="3303" y="34"/>
                  <a:pt x="3304" y="37"/>
                </a:cubicBezTo>
                <a:cubicBezTo>
                  <a:pt x="3305" y="40"/>
                  <a:pt x="3306" y="44"/>
                  <a:pt x="3307" y="48"/>
                </a:cubicBezTo>
                <a:cubicBezTo>
                  <a:pt x="3304" y="45"/>
                  <a:pt x="3302" y="42"/>
                  <a:pt x="3299" y="39"/>
                </a:cubicBezTo>
                <a:cubicBezTo>
                  <a:pt x="3292" y="31"/>
                  <a:pt x="3287" y="24"/>
                  <a:pt x="3287" y="24"/>
                </a:cubicBezTo>
                <a:cubicBezTo>
                  <a:pt x="3287" y="24"/>
                  <a:pt x="3290" y="32"/>
                  <a:pt x="3295" y="42"/>
                </a:cubicBezTo>
                <a:cubicBezTo>
                  <a:pt x="3297" y="47"/>
                  <a:pt x="3301" y="52"/>
                  <a:pt x="3303" y="57"/>
                </a:cubicBezTo>
                <a:cubicBezTo>
                  <a:pt x="3303" y="58"/>
                  <a:pt x="3303" y="59"/>
                  <a:pt x="3303" y="59"/>
                </a:cubicBezTo>
                <a:cubicBezTo>
                  <a:pt x="3304" y="60"/>
                  <a:pt x="3304" y="60"/>
                  <a:pt x="3304" y="61"/>
                </a:cubicBezTo>
                <a:cubicBezTo>
                  <a:pt x="3304" y="62"/>
                  <a:pt x="3304" y="63"/>
                  <a:pt x="3305" y="64"/>
                </a:cubicBezTo>
                <a:cubicBezTo>
                  <a:pt x="3304" y="62"/>
                  <a:pt x="3302" y="59"/>
                  <a:pt x="3301" y="58"/>
                </a:cubicBezTo>
                <a:cubicBezTo>
                  <a:pt x="3299" y="55"/>
                  <a:pt x="3298" y="53"/>
                  <a:pt x="3296" y="50"/>
                </a:cubicBezTo>
                <a:cubicBezTo>
                  <a:pt x="3296" y="50"/>
                  <a:pt x="3296" y="50"/>
                  <a:pt x="3296" y="49"/>
                </a:cubicBezTo>
                <a:cubicBezTo>
                  <a:pt x="3295" y="48"/>
                  <a:pt x="3294" y="46"/>
                  <a:pt x="3293" y="44"/>
                </a:cubicBezTo>
                <a:cubicBezTo>
                  <a:pt x="3292" y="44"/>
                  <a:pt x="3292" y="43"/>
                  <a:pt x="3291" y="42"/>
                </a:cubicBezTo>
                <a:cubicBezTo>
                  <a:pt x="3291" y="41"/>
                  <a:pt x="3291" y="41"/>
                  <a:pt x="3291" y="41"/>
                </a:cubicBezTo>
                <a:cubicBezTo>
                  <a:pt x="3290" y="41"/>
                  <a:pt x="3290" y="41"/>
                  <a:pt x="3290" y="40"/>
                </a:cubicBezTo>
                <a:cubicBezTo>
                  <a:pt x="3289" y="39"/>
                  <a:pt x="3289" y="39"/>
                  <a:pt x="3289" y="39"/>
                </a:cubicBezTo>
                <a:cubicBezTo>
                  <a:pt x="3287" y="36"/>
                  <a:pt x="3284" y="34"/>
                  <a:pt x="3283" y="32"/>
                </a:cubicBezTo>
                <a:cubicBezTo>
                  <a:pt x="3281" y="31"/>
                  <a:pt x="3280" y="29"/>
                  <a:pt x="3280" y="29"/>
                </a:cubicBezTo>
                <a:cubicBezTo>
                  <a:pt x="3280" y="29"/>
                  <a:pt x="3281" y="31"/>
                  <a:pt x="3281" y="33"/>
                </a:cubicBezTo>
                <a:cubicBezTo>
                  <a:pt x="3281" y="33"/>
                  <a:pt x="3282" y="34"/>
                  <a:pt x="3282" y="34"/>
                </a:cubicBezTo>
                <a:cubicBezTo>
                  <a:pt x="3280" y="32"/>
                  <a:pt x="3278" y="30"/>
                  <a:pt x="3276" y="29"/>
                </a:cubicBezTo>
                <a:cubicBezTo>
                  <a:pt x="3275" y="27"/>
                  <a:pt x="3272" y="26"/>
                  <a:pt x="3271" y="25"/>
                </a:cubicBezTo>
                <a:cubicBezTo>
                  <a:pt x="3267" y="23"/>
                  <a:pt x="3265" y="22"/>
                  <a:pt x="3265" y="22"/>
                </a:cubicBezTo>
                <a:cubicBezTo>
                  <a:pt x="3265" y="22"/>
                  <a:pt x="3267" y="24"/>
                  <a:pt x="3270" y="26"/>
                </a:cubicBezTo>
                <a:cubicBezTo>
                  <a:pt x="3273" y="29"/>
                  <a:pt x="3275" y="33"/>
                  <a:pt x="3278" y="38"/>
                </a:cubicBezTo>
                <a:cubicBezTo>
                  <a:pt x="3280" y="41"/>
                  <a:pt x="3282" y="43"/>
                  <a:pt x="3284" y="46"/>
                </a:cubicBezTo>
                <a:cubicBezTo>
                  <a:pt x="3285" y="47"/>
                  <a:pt x="3285" y="48"/>
                  <a:pt x="3286" y="50"/>
                </a:cubicBezTo>
                <a:cubicBezTo>
                  <a:pt x="3286" y="51"/>
                  <a:pt x="3287" y="52"/>
                  <a:pt x="3287" y="53"/>
                </a:cubicBezTo>
                <a:cubicBezTo>
                  <a:pt x="3288" y="56"/>
                  <a:pt x="3289" y="59"/>
                  <a:pt x="3289" y="61"/>
                </a:cubicBezTo>
                <a:cubicBezTo>
                  <a:pt x="3288" y="60"/>
                  <a:pt x="3287" y="58"/>
                  <a:pt x="3286" y="57"/>
                </a:cubicBezTo>
                <a:cubicBezTo>
                  <a:pt x="3282" y="52"/>
                  <a:pt x="3278" y="47"/>
                  <a:pt x="3274" y="43"/>
                </a:cubicBezTo>
                <a:cubicBezTo>
                  <a:pt x="3269" y="40"/>
                  <a:pt x="3265" y="37"/>
                  <a:pt x="3262" y="35"/>
                </a:cubicBezTo>
                <a:cubicBezTo>
                  <a:pt x="3260" y="33"/>
                  <a:pt x="3258" y="32"/>
                  <a:pt x="3258" y="32"/>
                </a:cubicBezTo>
                <a:cubicBezTo>
                  <a:pt x="3258" y="32"/>
                  <a:pt x="3259" y="34"/>
                  <a:pt x="3261" y="36"/>
                </a:cubicBezTo>
                <a:cubicBezTo>
                  <a:pt x="3263" y="39"/>
                  <a:pt x="3267" y="43"/>
                  <a:pt x="3270" y="47"/>
                </a:cubicBezTo>
                <a:cubicBezTo>
                  <a:pt x="3274" y="53"/>
                  <a:pt x="3279" y="62"/>
                  <a:pt x="3282" y="69"/>
                </a:cubicBezTo>
                <a:cubicBezTo>
                  <a:pt x="3282" y="69"/>
                  <a:pt x="3281" y="69"/>
                  <a:pt x="3281" y="69"/>
                </a:cubicBezTo>
                <a:cubicBezTo>
                  <a:pt x="3280" y="68"/>
                  <a:pt x="3280" y="67"/>
                  <a:pt x="3279" y="66"/>
                </a:cubicBezTo>
                <a:cubicBezTo>
                  <a:pt x="3278" y="63"/>
                  <a:pt x="3275" y="60"/>
                  <a:pt x="3272" y="58"/>
                </a:cubicBezTo>
                <a:cubicBezTo>
                  <a:pt x="3272" y="58"/>
                  <a:pt x="3271" y="57"/>
                  <a:pt x="3271" y="57"/>
                </a:cubicBezTo>
                <a:cubicBezTo>
                  <a:pt x="3268" y="54"/>
                  <a:pt x="3265" y="51"/>
                  <a:pt x="3262" y="48"/>
                </a:cubicBezTo>
                <a:cubicBezTo>
                  <a:pt x="3255" y="42"/>
                  <a:pt x="3249" y="38"/>
                  <a:pt x="3249" y="38"/>
                </a:cubicBezTo>
                <a:cubicBezTo>
                  <a:pt x="3249" y="38"/>
                  <a:pt x="3251" y="41"/>
                  <a:pt x="3254" y="45"/>
                </a:cubicBezTo>
                <a:cubicBezTo>
                  <a:pt x="3248" y="41"/>
                  <a:pt x="3243" y="39"/>
                  <a:pt x="3237" y="37"/>
                </a:cubicBezTo>
                <a:cubicBezTo>
                  <a:pt x="3232" y="35"/>
                  <a:pt x="3226" y="33"/>
                  <a:pt x="3222" y="33"/>
                </a:cubicBezTo>
                <a:cubicBezTo>
                  <a:pt x="3220" y="33"/>
                  <a:pt x="3218" y="33"/>
                  <a:pt x="3217" y="33"/>
                </a:cubicBezTo>
                <a:cubicBezTo>
                  <a:pt x="3216" y="33"/>
                  <a:pt x="3216" y="33"/>
                  <a:pt x="3216" y="33"/>
                </a:cubicBezTo>
                <a:cubicBezTo>
                  <a:pt x="3216" y="33"/>
                  <a:pt x="3218" y="33"/>
                  <a:pt x="3222" y="34"/>
                </a:cubicBezTo>
                <a:cubicBezTo>
                  <a:pt x="3225" y="35"/>
                  <a:pt x="3230" y="38"/>
                  <a:pt x="3235" y="42"/>
                </a:cubicBezTo>
                <a:cubicBezTo>
                  <a:pt x="3246" y="48"/>
                  <a:pt x="3256" y="58"/>
                  <a:pt x="3265" y="66"/>
                </a:cubicBezTo>
                <a:cubicBezTo>
                  <a:pt x="3266" y="66"/>
                  <a:pt x="3267" y="67"/>
                  <a:pt x="3267" y="68"/>
                </a:cubicBezTo>
                <a:cubicBezTo>
                  <a:pt x="3268" y="69"/>
                  <a:pt x="3269" y="70"/>
                  <a:pt x="3269" y="71"/>
                </a:cubicBezTo>
                <a:cubicBezTo>
                  <a:pt x="3268" y="71"/>
                  <a:pt x="3267" y="72"/>
                  <a:pt x="3265" y="72"/>
                </a:cubicBezTo>
                <a:cubicBezTo>
                  <a:pt x="3264" y="71"/>
                  <a:pt x="3263" y="70"/>
                  <a:pt x="3261" y="69"/>
                </a:cubicBezTo>
                <a:cubicBezTo>
                  <a:pt x="3259" y="68"/>
                  <a:pt x="3257" y="67"/>
                  <a:pt x="3255" y="66"/>
                </a:cubicBezTo>
                <a:cubicBezTo>
                  <a:pt x="3250" y="64"/>
                  <a:pt x="3245" y="62"/>
                  <a:pt x="3241" y="61"/>
                </a:cubicBezTo>
                <a:cubicBezTo>
                  <a:pt x="3238" y="60"/>
                  <a:pt x="3236" y="59"/>
                  <a:pt x="3233" y="59"/>
                </a:cubicBezTo>
                <a:cubicBezTo>
                  <a:pt x="3230" y="54"/>
                  <a:pt x="3225" y="49"/>
                  <a:pt x="3221" y="45"/>
                </a:cubicBezTo>
                <a:cubicBezTo>
                  <a:pt x="3217" y="42"/>
                  <a:pt x="3214" y="39"/>
                  <a:pt x="3212" y="37"/>
                </a:cubicBezTo>
                <a:cubicBezTo>
                  <a:pt x="3209" y="35"/>
                  <a:pt x="3208" y="33"/>
                  <a:pt x="3208" y="33"/>
                </a:cubicBezTo>
                <a:cubicBezTo>
                  <a:pt x="3208" y="33"/>
                  <a:pt x="3209" y="35"/>
                  <a:pt x="3210" y="38"/>
                </a:cubicBezTo>
                <a:cubicBezTo>
                  <a:pt x="3212" y="41"/>
                  <a:pt x="3214" y="44"/>
                  <a:pt x="3217" y="48"/>
                </a:cubicBezTo>
                <a:cubicBezTo>
                  <a:pt x="3219" y="51"/>
                  <a:pt x="3220" y="54"/>
                  <a:pt x="3222" y="58"/>
                </a:cubicBezTo>
                <a:cubicBezTo>
                  <a:pt x="3220" y="57"/>
                  <a:pt x="3219" y="57"/>
                  <a:pt x="3219" y="57"/>
                </a:cubicBezTo>
                <a:cubicBezTo>
                  <a:pt x="3219" y="57"/>
                  <a:pt x="3221" y="58"/>
                  <a:pt x="3223" y="60"/>
                </a:cubicBezTo>
                <a:cubicBezTo>
                  <a:pt x="3225" y="63"/>
                  <a:pt x="3227" y="67"/>
                  <a:pt x="3229" y="70"/>
                </a:cubicBezTo>
                <a:cubicBezTo>
                  <a:pt x="3228" y="70"/>
                  <a:pt x="3228" y="70"/>
                  <a:pt x="3228" y="70"/>
                </a:cubicBezTo>
                <a:cubicBezTo>
                  <a:pt x="3227" y="70"/>
                  <a:pt x="3227" y="70"/>
                  <a:pt x="3227" y="69"/>
                </a:cubicBezTo>
                <a:cubicBezTo>
                  <a:pt x="3226" y="68"/>
                  <a:pt x="3225" y="66"/>
                  <a:pt x="3224" y="64"/>
                </a:cubicBezTo>
                <a:cubicBezTo>
                  <a:pt x="3222" y="61"/>
                  <a:pt x="3219" y="58"/>
                  <a:pt x="3217" y="56"/>
                </a:cubicBezTo>
                <a:cubicBezTo>
                  <a:pt x="3212" y="51"/>
                  <a:pt x="3208" y="47"/>
                  <a:pt x="3208" y="47"/>
                </a:cubicBezTo>
                <a:cubicBezTo>
                  <a:pt x="3208" y="47"/>
                  <a:pt x="3209" y="52"/>
                  <a:pt x="3212" y="59"/>
                </a:cubicBezTo>
                <a:cubicBezTo>
                  <a:pt x="3213" y="60"/>
                  <a:pt x="3213" y="61"/>
                  <a:pt x="3213" y="62"/>
                </a:cubicBezTo>
                <a:cubicBezTo>
                  <a:pt x="3210" y="57"/>
                  <a:pt x="3207" y="52"/>
                  <a:pt x="3203" y="49"/>
                </a:cubicBezTo>
                <a:cubicBezTo>
                  <a:pt x="3197" y="42"/>
                  <a:pt x="3191" y="38"/>
                  <a:pt x="3191" y="38"/>
                </a:cubicBezTo>
                <a:cubicBezTo>
                  <a:pt x="3191" y="38"/>
                  <a:pt x="3195" y="44"/>
                  <a:pt x="3199" y="52"/>
                </a:cubicBezTo>
                <a:cubicBezTo>
                  <a:pt x="3201" y="57"/>
                  <a:pt x="3203" y="62"/>
                  <a:pt x="3206" y="67"/>
                </a:cubicBezTo>
                <a:cubicBezTo>
                  <a:pt x="3204" y="67"/>
                  <a:pt x="3203" y="67"/>
                  <a:pt x="3201" y="67"/>
                </a:cubicBezTo>
                <a:cubicBezTo>
                  <a:pt x="3195" y="66"/>
                  <a:pt x="3190" y="66"/>
                  <a:pt x="3188" y="66"/>
                </a:cubicBezTo>
                <a:cubicBezTo>
                  <a:pt x="3188" y="65"/>
                  <a:pt x="3187" y="64"/>
                  <a:pt x="3187" y="62"/>
                </a:cubicBezTo>
                <a:cubicBezTo>
                  <a:pt x="3184" y="53"/>
                  <a:pt x="3182" y="46"/>
                  <a:pt x="3182" y="46"/>
                </a:cubicBezTo>
                <a:cubicBezTo>
                  <a:pt x="3182" y="46"/>
                  <a:pt x="3182" y="53"/>
                  <a:pt x="3182" y="63"/>
                </a:cubicBezTo>
                <a:cubicBezTo>
                  <a:pt x="3182" y="64"/>
                  <a:pt x="3182" y="65"/>
                  <a:pt x="3182" y="66"/>
                </a:cubicBezTo>
                <a:cubicBezTo>
                  <a:pt x="3177" y="65"/>
                  <a:pt x="3173" y="64"/>
                  <a:pt x="3170" y="63"/>
                </a:cubicBezTo>
                <a:cubicBezTo>
                  <a:pt x="3168" y="61"/>
                  <a:pt x="3165" y="59"/>
                  <a:pt x="3162" y="58"/>
                </a:cubicBezTo>
                <a:cubicBezTo>
                  <a:pt x="3159" y="55"/>
                  <a:pt x="3155" y="52"/>
                  <a:pt x="3153" y="51"/>
                </a:cubicBezTo>
                <a:cubicBezTo>
                  <a:pt x="3150" y="49"/>
                  <a:pt x="3148" y="48"/>
                  <a:pt x="3148" y="48"/>
                </a:cubicBezTo>
                <a:cubicBezTo>
                  <a:pt x="3148" y="48"/>
                  <a:pt x="3150" y="49"/>
                  <a:pt x="3151" y="52"/>
                </a:cubicBezTo>
                <a:cubicBezTo>
                  <a:pt x="3153" y="54"/>
                  <a:pt x="3156" y="58"/>
                  <a:pt x="3159" y="62"/>
                </a:cubicBezTo>
                <a:cubicBezTo>
                  <a:pt x="3161" y="64"/>
                  <a:pt x="3163" y="67"/>
                  <a:pt x="3166" y="69"/>
                </a:cubicBezTo>
                <a:cubicBezTo>
                  <a:pt x="3165" y="69"/>
                  <a:pt x="3164" y="68"/>
                  <a:pt x="3164" y="68"/>
                </a:cubicBezTo>
                <a:cubicBezTo>
                  <a:pt x="3159" y="65"/>
                  <a:pt x="3155" y="62"/>
                  <a:pt x="3152" y="59"/>
                </a:cubicBezTo>
                <a:cubicBezTo>
                  <a:pt x="3144" y="53"/>
                  <a:pt x="3138" y="48"/>
                  <a:pt x="3138" y="48"/>
                </a:cubicBezTo>
                <a:cubicBezTo>
                  <a:pt x="3138" y="48"/>
                  <a:pt x="3139" y="50"/>
                  <a:pt x="3141" y="52"/>
                </a:cubicBezTo>
                <a:cubicBezTo>
                  <a:pt x="3140" y="52"/>
                  <a:pt x="3140" y="51"/>
                  <a:pt x="3140" y="51"/>
                </a:cubicBezTo>
                <a:cubicBezTo>
                  <a:pt x="3138" y="50"/>
                  <a:pt x="3137" y="49"/>
                  <a:pt x="3136" y="48"/>
                </a:cubicBezTo>
                <a:cubicBezTo>
                  <a:pt x="3136" y="47"/>
                  <a:pt x="3135" y="45"/>
                  <a:pt x="3135" y="44"/>
                </a:cubicBezTo>
                <a:cubicBezTo>
                  <a:pt x="3134" y="41"/>
                  <a:pt x="3133" y="39"/>
                  <a:pt x="3133" y="39"/>
                </a:cubicBezTo>
                <a:cubicBezTo>
                  <a:pt x="3133" y="39"/>
                  <a:pt x="3133" y="41"/>
                  <a:pt x="3133" y="44"/>
                </a:cubicBezTo>
                <a:cubicBezTo>
                  <a:pt x="3133" y="45"/>
                  <a:pt x="3133" y="46"/>
                  <a:pt x="3133" y="46"/>
                </a:cubicBezTo>
                <a:cubicBezTo>
                  <a:pt x="3131" y="45"/>
                  <a:pt x="3129" y="44"/>
                  <a:pt x="3128" y="43"/>
                </a:cubicBezTo>
                <a:cubicBezTo>
                  <a:pt x="3125" y="41"/>
                  <a:pt x="3123" y="39"/>
                  <a:pt x="3123" y="39"/>
                </a:cubicBezTo>
                <a:cubicBezTo>
                  <a:pt x="3123" y="39"/>
                  <a:pt x="3124" y="41"/>
                  <a:pt x="3127" y="44"/>
                </a:cubicBezTo>
                <a:cubicBezTo>
                  <a:pt x="3127" y="45"/>
                  <a:pt x="3128" y="45"/>
                  <a:pt x="3128" y="46"/>
                </a:cubicBezTo>
                <a:cubicBezTo>
                  <a:pt x="3129" y="47"/>
                  <a:pt x="3129" y="48"/>
                  <a:pt x="3130" y="50"/>
                </a:cubicBezTo>
                <a:cubicBezTo>
                  <a:pt x="3130" y="52"/>
                  <a:pt x="3131" y="54"/>
                  <a:pt x="3132" y="56"/>
                </a:cubicBezTo>
                <a:cubicBezTo>
                  <a:pt x="3132" y="57"/>
                  <a:pt x="3132" y="58"/>
                  <a:pt x="3132" y="59"/>
                </a:cubicBezTo>
                <a:cubicBezTo>
                  <a:pt x="3132" y="58"/>
                  <a:pt x="3131" y="58"/>
                  <a:pt x="3131" y="57"/>
                </a:cubicBezTo>
                <a:cubicBezTo>
                  <a:pt x="3129" y="53"/>
                  <a:pt x="3127" y="50"/>
                  <a:pt x="3126" y="47"/>
                </a:cubicBezTo>
                <a:cubicBezTo>
                  <a:pt x="3125" y="45"/>
                  <a:pt x="3125" y="43"/>
                  <a:pt x="3125" y="43"/>
                </a:cubicBezTo>
                <a:cubicBezTo>
                  <a:pt x="3125" y="43"/>
                  <a:pt x="3124" y="45"/>
                  <a:pt x="3124" y="48"/>
                </a:cubicBezTo>
                <a:cubicBezTo>
                  <a:pt x="3125" y="50"/>
                  <a:pt x="3126" y="54"/>
                  <a:pt x="3126" y="58"/>
                </a:cubicBezTo>
                <a:cubicBezTo>
                  <a:pt x="3126" y="63"/>
                  <a:pt x="3127" y="67"/>
                  <a:pt x="3128" y="72"/>
                </a:cubicBezTo>
                <a:cubicBezTo>
                  <a:pt x="3128" y="74"/>
                  <a:pt x="3129" y="76"/>
                  <a:pt x="3129" y="78"/>
                </a:cubicBezTo>
                <a:cubicBezTo>
                  <a:pt x="3129" y="80"/>
                  <a:pt x="3129" y="81"/>
                  <a:pt x="3129" y="81"/>
                </a:cubicBezTo>
                <a:cubicBezTo>
                  <a:pt x="3128" y="79"/>
                  <a:pt x="3127" y="77"/>
                  <a:pt x="3126" y="74"/>
                </a:cubicBezTo>
                <a:cubicBezTo>
                  <a:pt x="3122" y="67"/>
                  <a:pt x="3117" y="60"/>
                  <a:pt x="3112" y="54"/>
                </a:cubicBezTo>
                <a:cubicBezTo>
                  <a:pt x="3108" y="48"/>
                  <a:pt x="3103" y="44"/>
                  <a:pt x="3099" y="40"/>
                </a:cubicBezTo>
                <a:cubicBezTo>
                  <a:pt x="3096" y="37"/>
                  <a:pt x="3093" y="36"/>
                  <a:pt x="3093" y="36"/>
                </a:cubicBezTo>
                <a:cubicBezTo>
                  <a:pt x="3093" y="36"/>
                  <a:pt x="3095" y="38"/>
                  <a:pt x="3098" y="42"/>
                </a:cubicBezTo>
                <a:cubicBezTo>
                  <a:pt x="3101" y="45"/>
                  <a:pt x="3104" y="51"/>
                  <a:pt x="3108" y="57"/>
                </a:cubicBezTo>
                <a:cubicBezTo>
                  <a:pt x="3112" y="63"/>
                  <a:pt x="3115" y="70"/>
                  <a:pt x="3118" y="78"/>
                </a:cubicBezTo>
                <a:cubicBezTo>
                  <a:pt x="3118" y="79"/>
                  <a:pt x="3119" y="81"/>
                  <a:pt x="3119" y="82"/>
                </a:cubicBezTo>
                <a:cubicBezTo>
                  <a:pt x="3116" y="79"/>
                  <a:pt x="3114" y="76"/>
                  <a:pt x="3111" y="74"/>
                </a:cubicBezTo>
                <a:cubicBezTo>
                  <a:pt x="3103" y="67"/>
                  <a:pt x="3097" y="62"/>
                  <a:pt x="3097" y="62"/>
                </a:cubicBezTo>
                <a:cubicBezTo>
                  <a:pt x="3097" y="62"/>
                  <a:pt x="3101" y="68"/>
                  <a:pt x="3105" y="74"/>
                </a:cubicBezTo>
                <a:cubicBezTo>
                  <a:pt x="3102" y="72"/>
                  <a:pt x="3099" y="70"/>
                  <a:pt x="3097" y="68"/>
                </a:cubicBezTo>
                <a:cubicBezTo>
                  <a:pt x="3092" y="64"/>
                  <a:pt x="3086" y="62"/>
                  <a:pt x="3083" y="61"/>
                </a:cubicBezTo>
                <a:cubicBezTo>
                  <a:pt x="3079" y="59"/>
                  <a:pt x="3077" y="58"/>
                  <a:pt x="3077" y="58"/>
                </a:cubicBezTo>
                <a:cubicBezTo>
                  <a:pt x="3077" y="58"/>
                  <a:pt x="3079" y="60"/>
                  <a:pt x="3082" y="62"/>
                </a:cubicBezTo>
                <a:cubicBezTo>
                  <a:pt x="3085" y="65"/>
                  <a:pt x="3090" y="67"/>
                  <a:pt x="3093" y="72"/>
                </a:cubicBezTo>
                <a:cubicBezTo>
                  <a:pt x="3097" y="77"/>
                  <a:pt x="3102" y="82"/>
                  <a:pt x="3106" y="87"/>
                </a:cubicBezTo>
                <a:cubicBezTo>
                  <a:pt x="3107" y="87"/>
                  <a:pt x="3107" y="88"/>
                  <a:pt x="3108" y="89"/>
                </a:cubicBezTo>
                <a:cubicBezTo>
                  <a:pt x="3108" y="89"/>
                  <a:pt x="3107" y="89"/>
                  <a:pt x="3106" y="89"/>
                </a:cubicBezTo>
                <a:cubicBezTo>
                  <a:pt x="3106" y="88"/>
                  <a:pt x="3104" y="87"/>
                  <a:pt x="3103" y="86"/>
                </a:cubicBezTo>
                <a:cubicBezTo>
                  <a:pt x="3092" y="77"/>
                  <a:pt x="3076" y="67"/>
                  <a:pt x="3062" y="60"/>
                </a:cubicBezTo>
                <a:cubicBezTo>
                  <a:pt x="3061" y="60"/>
                  <a:pt x="3060" y="59"/>
                  <a:pt x="3059" y="59"/>
                </a:cubicBezTo>
                <a:cubicBezTo>
                  <a:pt x="3058" y="57"/>
                  <a:pt x="3057" y="55"/>
                  <a:pt x="3056" y="53"/>
                </a:cubicBezTo>
                <a:cubicBezTo>
                  <a:pt x="3053" y="49"/>
                  <a:pt x="3050" y="45"/>
                  <a:pt x="3048" y="42"/>
                </a:cubicBezTo>
                <a:cubicBezTo>
                  <a:pt x="3046" y="40"/>
                  <a:pt x="3045" y="38"/>
                  <a:pt x="3045" y="38"/>
                </a:cubicBezTo>
                <a:cubicBezTo>
                  <a:pt x="3045" y="38"/>
                  <a:pt x="3048" y="46"/>
                  <a:pt x="3051" y="55"/>
                </a:cubicBezTo>
                <a:cubicBezTo>
                  <a:pt x="3049" y="54"/>
                  <a:pt x="3047" y="53"/>
                  <a:pt x="3045" y="53"/>
                </a:cubicBezTo>
                <a:cubicBezTo>
                  <a:pt x="3044" y="52"/>
                  <a:pt x="3043" y="52"/>
                  <a:pt x="3042" y="52"/>
                </a:cubicBezTo>
                <a:cubicBezTo>
                  <a:pt x="3042" y="52"/>
                  <a:pt x="3042" y="52"/>
                  <a:pt x="3042" y="52"/>
                </a:cubicBezTo>
                <a:cubicBezTo>
                  <a:pt x="3039" y="47"/>
                  <a:pt x="3035" y="43"/>
                  <a:pt x="3033" y="41"/>
                </a:cubicBezTo>
                <a:cubicBezTo>
                  <a:pt x="3030" y="38"/>
                  <a:pt x="3029" y="37"/>
                  <a:pt x="3029" y="37"/>
                </a:cubicBezTo>
                <a:cubicBezTo>
                  <a:pt x="3029" y="37"/>
                  <a:pt x="3030" y="39"/>
                  <a:pt x="3032" y="42"/>
                </a:cubicBezTo>
                <a:cubicBezTo>
                  <a:pt x="3033" y="44"/>
                  <a:pt x="3034" y="47"/>
                  <a:pt x="3036" y="51"/>
                </a:cubicBezTo>
                <a:cubicBezTo>
                  <a:pt x="3035" y="49"/>
                  <a:pt x="3034" y="48"/>
                  <a:pt x="3034" y="48"/>
                </a:cubicBezTo>
                <a:cubicBezTo>
                  <a:pt x="3034" y="48"/>
                  <a:pt x="3036" y="55"/>
                  <a:pt x="3039" y="63"/>
                </a:cubicBezTo>
                <a:cubicBezTo>
                  <a:pt x="3039" y="65"/>
                  <a:pt x="3040" y="67"/>
                  <a:pt x="3041" y="69"/>
                </a:cubicBezTo>
                <a:cubicBezTo>
                  <a:pt x="3040" y="68"/>
                  <a:pt x="3039" y="67"/>
                  <a:pt x="3038" y="66"/>
                </a:cubicBezTo>
                <a:cubicBezTo>
                  <a:pt x="3037" y="65"/>
                  <a:pt x="3036" y="64"/>
                  <a:pt x="3036" y="64"/>
                </a:cubicBezTo>
                <a:cubicBezTo>
                  <a:pt x="3036" y="64"/>
                  <a:pt x="3037" y="65"/>
                  <a:pt x="3037" y="67"/>
                </a:cubicBezTo>
                <a:cubicBezTo>
                  <a:pt x="3037" y="68"/>
                  <a:pt x="3037" y="69"/>
                  <a:pt x="3038" y="71"/>
                </a:cubicBezTo>
                <a:cubicBezTo>
                  <a:pt x="3036" y="70"/>
                  <a:pt x="3034" y="70"/>
                  <a:pt x="3033" y="69"/>
                </a:cubicBezTo>
                <a:cubicBezTo>
                  <a:pt x="3030" y="62"/>
                  <a:pt x="3027" y="54"/>
                  <a:pt x="3024" y="48"/>
                </a:cubicBezTo>
                <a:cubicBezTo>
                  <a:pt x="3021" y="42"/>
                  <a:pt x="3019" y="38"/>
                  <a:pt x="3017" y="35"/>
                </a:cubicBezTo>
                <a:cubicBezTo>
                  <a:pt x="3015" y="33"/>
                  <a:pt x="3015" y="32"/>
                  <a:pt x="3014" y="31"/>
                </a:cubicBezTo>
                <a:cubicBezTo>
                  <a:pt x="3014" y="30"/>
                  <a:pt x="3014" y="29"/>
                  <a:pt x="3014" y="29"/>
                </a:cubicBezTo>
                <a:cubicBezTo>
                  <a:pt x="3014" y="29"/>
                  <a:pt x="3013" y="32"/>
                  <a:pt x="3015" y="35"/>
                </a:cubicBezTo>
                <a:cubicBezTo>
                  <a:pt x="3016" y="39"/>
                  <a:pt x="3017" y="44"/>
                  <a:pt x="3019" y="50"/>
                </a:cubicBezTo>
                <a:cubicBezTo>
                  <a:pt x="3020" y="54"/>
                  <a:pt x="3021" y="58"/>
                  <a:pt x="3022" y="63"/>
                </a:cubicBezTo>
                <a:cubicBezTo>
                  <a:pt x="3017" y="56"/>
                  <a:pt x="3012" y="50"/>
                  <a:pt x="3006" y="45"/>
                </a:cubicBezTo>
                <a:cubicBezTo>
                  <a:pt x="3002" y="40"/>
                  <a:pt x="2997" y="37"/>
                  <a:pt x="2994" y="34"/>
                </a:cubicBezTo>
                <a:cubicBezTo>
                  <a:pt x="2991" y="32"/>
                  <a:pt x="2989" y="31"/>
                  <a:pt x="2989" y="31"/>
                </a:cubicBezTo>
                <a:cubicBezTo>
                  <a:pt x="2989" y="31"/>
                  <a:pt x="2995" y="38"/>
                  <a:pt x="3002" y="48"/>
                </a:cubicBezTo>
                <a:cubicBezTo>
                  <a:pt x="3006" y="54"/>
                  <a:pt x="3010" y="61"/>
                  <a:pt x="3014" y="68"/>
                </a:cubicBezTo>
                <a:cubicBezTo>
                  <a:pt x="3013" y="68"/>
                  <a:pt x="3012" y="67"/>
                  <a:pt x="3011" y="67"/>
                </a:cubicBezTo>
                <a:cubicBezTo>
                  <a:pt x="3005" y="63"/>
                  <a:pt x="2999" y="61"/>
                  <a:pt x="2994" y="59"/>
                </a:cubicBezTo>
                <a:cubicBezTo>
                  <a:pt x="2993" y="59"/>
                  <a:pt x="2992" y="58"/>
                  <a:pt x="2991" y="58"/>
                </a:cubicBezTo>
                <a:cubicBezTo>
                  <a:pt x="2986" y="54"/>
                  <a:pt x="2981" y="51"/>
                  <a:pt x="2981" y="51"/>
                </a:cubicBezTo>
                <a:cubicBezTo>
                  <a:pt x="2981" y="51"/>
                  <a:pt x="2986" y="57"/>
                  <a:pt x="2991" y="64"/>
                </a:cubicBezTo>
                <a:cubicBezTo>
                  <a:pt x="2992" y="67"/>
                  <a:pt x="2994" y="69"/>
                  <a:pt x="2996" y="72"/>
                </a:cubicBezTo>
                <a:cubicBezTo>
                  <a:pt x="2995" y="71"/>
                  <a:pt x="2994" y="71"/>
                  <a:pt x="2992" y="70"/>
                </a:cubicBezTo>
                <a:cubicBezTo>
                  <a:pt x="2990" y="66"/>
                  <a:pt x="2987" y="63"/>
                  <a:pt x="2984" y="60"/>
                </a:cubicBezTo>
                <a:cubicBezTo>
                  <a:pt x="2979" y="54"/>
                  <a:pt x="2974" y="49"/>
                  <a:pt x="2969" y="44"/>
                </a:cubicBezTo>
                <a:cubicBezTo>
                  <a:pt x="2964" y="39"/>
                  <a:pt x="2958" y="37"/>
                  <a:pt x="2955" y="35"/>
                </a:cubicBezTo>
                <a:cubicBezTo>
                  <a:pt x="2951" y="34"/>
                  <a:pt x="2949" y="32"/>
                  <a:pt x="2949" y="32"/>
                </a:cubicBezTo>
                <a:cubicBezTo>
                  <a:pt x="2949" y="32"/>
                  <a:pt x="2950" y="34"/>
                  <a:pt x="2954" y="37"/>
                </a:cubicBezTo>
                <a:cubicBezTo>
                  <a:pt x="2957" y="40"/>
                  <a:pt x="2962" y="43"/>
                  <a:pt x="2965" y="48"/>
                </a:cubicBezTo>
                <a:cubicBezTo>
                  <a:pt x="2969" y="53"/>
                  <a:pt x="2973" y="59"/>
                  <a:pt x="2977" y="65"/>
                </a:cubicBezTo>
                <a:cubicBezTo>
                  <a:pt x="2978" y="66"/>
                  <a:pt x="2978" y="67"/>
                  <a:pt x="2979" y="69"/>
                </a:cubicBezTo>
                <a:cubicBezTo>
                  <a:pt x="2975" y="65"/>
                  <a:pt x="2971" y="62"/>
                  <a:pt x="2968" y="59"/>
                </a:cubicBezTo>
                <a:cubicBezTo>
                  <a:pt x="2968" y="59"/>
                  <a:pt x="2967" y="58"/>
                  <a:pt x="2967" y="57"/>
                </a:cubicBezTo>
                <a:cubicBezTo>
                  <a:pt x="2964" y="52"/>
                  <a:pt x="2960" y="48"/>
                  <a:pt x="2959" y="44"/>
                </a:cubicBezTo>
                <a:cubicBezTo>
                  <a:pt x="2957" y="41"/>
                  <a:pt x="2955" y="39"/>
                  <a:pt x="2955" y="39"/>
                </a:cubicBezTo>
                <a:cubicBezTo>
                  <a:pt x="2955" y="39"/>
                  <a:pt x="2956" y="41"/>
                  <a:pt x="2957" y="45"/>
                </a:cubicBezTo>
                <a:cubicBezTo>
                  <a:pt x="2958" y="49"/>
                  <a:pt x="2960" y="54"/>
                  <a:pt x="2962" y="60"/>
                </a:cubicBezTo>
                <a:cubicBezTo>
                  <a:pt x="2964" y="65"/>
                  <a:pt x="2967" y="72"/>
                  <a:pt x="2970" y="77"/>
                </a:cubicBezTo>
                <a:cubicBezTo>
                  <a:pt x="2972" y="81"/>
                  <a:pt x="2973" y="83"/>
                  <a:pt x="2975" y="86"/>
                </a:cubicBezTo>
                <a:cubicBezTo>
                  <a:pt x="2976" y="88"/>
                  <a:pt x="2977" y="90"/>
                  <a:pt x="2978" y="92"/>
                </a:cubicBezTo>
                <a:cubicBezTo>
                  <a:pt x="2977" y="92"/>
                  <a:pt x="2975" y="92"/>
                  <a:pt x="2974" y="91"/>
                </a:cubicBezTo>
                <a:cubicBezTo>
                  <a:pt x="2973" y="87"/>
                  <a:pt x="2971" y="83"/>
                  <a:pt x="2968" y="77"/>
                </a:cubicBezTo>
                <a:cubicBezTo>
                  <a:pt x="2967" y="75"/>
                  <a:pt x="2966" y="73"/>
                  <a:pt x="2964" y="71"/>
                </a:cubicBezTo>
                <a:cubicBezTo>
                  <a:pt x="2963" y="67"/>
                  <a:pt x="2961" y="64"/>
                  <a:pt x="2959" y="61"/>
                </a:cubicBezTo>
                <a:cubicBezTo>
                  <a:pt x="2956" y="56"/>
                  <a:pt x="2954" y="53"/>
                  <a:pt x="2952" y="51"/>
                </a:cubicBezTo>
                <a:cubicBezTo>
                  <a:pt x="2950" y="48"/>
                  <a:pt x="2949" y="47"/>
                  <a:pt x="2949" y="47"/>
                </a:cubicBezTo>
                <a:cubicBezTo>
                  <a:pt x="2949" y="47"/>
                  <a:pt x="2949" y="49"/>
                  <a:pt x="2950" y="51"/>
                </a:cubicBezTo>
                <a:cubicBezTo>
                  <a:pt x="2951" y="53"/>
                  <a:pt x="2951" y="54"/>
                  <a:pt x="2952" y="55"/>
                </a:cubicBezTo>
                <a:cubicBezTo>
                  <a:pt x="2947" y="51"/>
                  <a:pt x="2943" y="47"/>
                  <a:pt x="2939" y="43"/>
                </a:cubicBezTo>
                <a:cubicBezTo>
                  <a:pt x="2934" y="38"/>
                  <a:pt x="2929" y="34"/>
                  <a:pt x="2925" y="32"/>
                </a:cubicBezTo>
                <a:cubicBezTo>
                  <a:pt x="2921" y="29"/>
                  <a:pt x="2919" y="28"/>
                  <a:pt x="2919" y="28"/>
                </a:cubicBezTo>
                <a:cubicBezTo>
                  <a:pt x="2919" y="28"/>
                  <a:pt x="2921" y="30"/>
                  <a:pt x="2924" y="33"/>
                </a:cubicBezTo>
                <a:cubicBezTo>
                  <a:pt x="2927" y="36"/>
                  <a:pt x="2931" y="41"/>
                  <a:pt x="2935" y="47"/>
                </a:cubicBezTo>
                <a:cubicBezTo>
                  <a:pt x="2938" y="51"/>
                  <a:pt x="2942" y="56"/>
                  <a:pt x="2946" y="61"/>
                </a:cubicBezTo>
                <a:cubicBezTo>
                  <a:pt x="2944" y="59"/>
                  <a:pt x="2942" y="58"/>
                  <a:pt x="2940" y="56"/>
                </a:cubicBezTo>
                <a:cubicBezTo>
                  <a:pt x="2938" y="53"/>
                  <a:pt x="2935" y="51"/>
                  <a:pt x="2932" y="49"/>
                </a:cubicBezTo>
                <a:cubicBezTo>
                  <a:pt x="2927" y="46"/>
                  <a:pt x="2922" y="43"/>
                  <a:pt x="2919" y="42"/>
                </a:cubicBezTo>
                <a:cubicBezTo>
                  <a:pt x="2915" y="40"/>
                  <a:pt x="2913" y="39"/>
                  <a:pt x="2913" y="39"/>
                </a:cubicBezTo>
                <a:cubicBezTo>
                  <a:pt x="2913" y="39"/>
                  <a:pt x="2915" y="41"/>
                  <a:pt x="2918" y="43"/>
                </a:cubicBezTo>
                <a:cubicBezTo>
                  <a:pt x="2921" y="45"/>
                  <a:pt x="2924" y="49"/>
                  <a:pt x="2929" y="53"/>
                </a:cubicBezTo>
                <a:cubicBezTo>
                  <a:pt x="2931" y="55"/>
                  <a:pt x="2932" y="57"/>
                  <a:pt x="2934" y="60"/>
                </a:cubicBezTo>
                <a:cubicBezTo>
                  <a:pt x="2935" y="61"/>
                  <a:pt x="2936" y="63"/>
                  <a:pt x="2936" y="64"/>
                </a:cubicBezTo>
                <a:cubicBezTo>
                  <a:pt x="2935" y="62"/>
                  <a:pt x="2934" y="61"/>
                  <a:pt x="2932" y="59"/>
                </a:cubicBezTo>
                <a:cubicBezTo>
                  <a:pt x="2931" y="58"/>
                  <a:pt x="2930" y="58"/>
                  <a:pt x="2929" y="57"/>
                </a:cubicBezTo>
                <a:cubicBezTo>
                  <a:pt x="2928" y="56"/>
                  <a:pt x="2927" y="55"/>
                  <a:pt x="2927" y="54"/>
                </a:cubicBezTo>
                <a:cubicBezTo>
                  <a:pt x="2923" y="52"/>
                  <a:pt x="2920" y="49"/>
                  <a:pt x="2917" y="47"/>
                </a:cubicBezTo>
                <a:cubicBezTo>
                  <a:pt x="2915" y="46"/>
                  <a:pt x="2914" y="44"/>
                  <a:pt x="2914" y="44"/>
                </a:cubicBezTo>
                <a:cubicBezTo>
                  <a:pt x="2914" y="44"/>
                  <a:pt x="2915" y="46"/>
                  <a:pt x="2916" y="49"/>
                </a:cubicBezTo>
                <a:cubicBezTo>
                  <a:pt x="2918" y="51"/>
                  <a:pt x="2920" y="54"/>
                  <a:pt x="2923" y="58"/>
                </a:cubicBezTo>
                <a:cubicBezTo>
                  <a:pt x="2923" y="59"/>
                  <a:pt x="2923" y="59"/>
                  <a:pt x="2923" y="59"/>
                </a:cubicBezTo>
                <a:cubicBezTo>
                  <a:pt x="2920" y="56"/>
                  <a:pt x="2916" y="54"/>
                  <a:pt x="2913" y="52"/>
                </a:cubicBezTo>
                <a:cubicBezTo>
                  <a:pt x="2910" y="50"/>
                  <a:pt x="2907" y="49"/>
                  <a:pt x="2905" y="47"/>
                </a:cubicBezTo>
                <a:cubicBezTo>
                  <a:pt x="2907" y="41"/>
                  <a:pt x="2908" y="36"/>
                  <a:pt x="2908" y="36"/>
                </a:cubicBezTo>
                <a:cubicBezTo>
                  <a:pt x="2908" y="36"/>
                  <a:pt x="2905" y="40"/>
                  <a:pt x="2901" y="45"/>
                </a:cubicBezTo>
                <a:cubicBezTo>
                  <a:pt x="2896" y="43"/>
                  <a:pt x="2893" y="42"/>
                  <a:pt x="2893" y="42"/>
                </a:cubicBezTo>
                <a:cubicBezTo>
                  <a:pt x="2893" y="42"/>
                  <a:pt x="2895" y="44"/>
                  <a:pt x="2899" y="46"/>
                </a:cubicBezTo>
                <a:cubicBezTo>
                  <a:pt x="2896" y="45"/>
                  <a:pt x="2894" y="44"/>
                  <a:pt x="2891" y="43"/>
                </a:cubicBezTo>
                <a:cubicBezTo>
                  <a:pt x="2889" y="41"/>
                  <a:pt x="2888" y="41"/>
                  <a:pt x="2888" y="41"/>
                </a:cubicBezTo>
                <a:cubicBezTo>
                  <a:pt x="2888" y="41"/>
                  <a:pt x="2888" y="41"/>
                  <a:pt x="2888" y="41"/>
                </a:cubicBezTo>
                <a:cubicBezTo>
                  <a:pt x="2888" y="41"/>
                  <a:pt x="2888" y="41"/>
                  <a:pt x="2887" y="41"/>
                </a:cubicBezTo>
                <a:cubicBezTo>
                  <a:pt x="2888" y="41"/>
                  <a:pt x="2888" y="40"/>
                  <a:pt x="2888" y="40"/>
                </a:cubicBezTo>
                <a:cubicBezTo>
                  <a:pt x="2888" y="38"/>
                  <a:pt x="2889" y="36"/>
                  <a:pt x="2889" y="34"/>
                </a:cubicBezTo>
                <a:cubicBezTo>
                  <a:pt x="2889" y="32"/>
                  <a:pt x="2889" y="30"/>
                  <a:pt x="2890" y="29"/>
                </a:cubicBezTo>
                <a:cubicBezTo>
                  <a:pt x="2892" y="26"/>
                  <a:pt x="2892" y="24"/>
                  <a:pt x="2892" y="24"/>
                </a:cubicBezTo>
                <a:cubicBezTo>
                  <a:pt x="2892" y="24"/>
                  <a:pt x="2891" y="25"/>
                  <a:pt x="2891" y="26"/>
                </a:cubicBezTo>
                <a:cubicBezTo>
                  <a:pt x="2891" y="26"/>
                  <a:pt x="2890" y="27"/>
                  <a:pt x="2889" y="28"/>
                </a:cubicBezTo>
                <a:cubicBezTo>
                  <a:pt x="2887" y="29"/>
                  <a:pt x="2886" y="31"/>
                  <a:pt x="2886" y="33"/>
                </a:cubicBezTo>
                <a:cubicBezTo>
                  <a:pt x="2885" y="35"/>
                  <a:pt x="2884" y="36"/>
                  <a:pt x="2883" y="38"/>
                </a:cubicBezTo>
                <a:cubicBezTo>
                  <a:pt x="2883" y="39"/>
                  <a:pt x="2882" y="39"/>
                  <a:pt x="2882" y="39"/>
                </a:cubicBezTo>
                <a:cubicBezTo>
                  <a:pt x="2879" y="38"/>
                  <a:pt x="2877" y="37"/>
                  <a:pt x="2877" y="37"/>
                </a:cubicBezTo>
                <a:cubicBezTo>
                  <a:pt x="2877" y="37"/>
                  <a:pt x="2879" y="38"/>
                  <a:pt x="2882" y="40"/>
                </a:cubicBezTo>
                <a:cubicBezTo>
                  <a:pt x="2881" y="42"/>
                  <a:pt x="2880" y="43"/>
                  <a:pt x="2879" y="45"/>
                </a:cubicBezTo>
                <a:cubicBezTo>
                  <a:pt x="2877" y="44"/>
                  <a:pt x="2875" y="43"/>
                  <a:pt x="2873" y="42"/>
                </a:cubicBezTo>
                <a:cubicBezTo>
                  <a:pt x="2874" y="40"/>
                  <a:pt x="2875" y="38"/>
                  <a:pt x="2875" y="35"/>
                </a:cubicBezTo>
                <a:cubicBezTo>
                  <a:pt x="2876" y="32"/>
                  <a:pt x="2877" y="28"/>
                  <a:pt x="2877" y="26"/>
                </a:cubicBezTo>
                <a:cubicBezTo>
                  <a:pt x="2877" y="23"/>
                  <a:pt x="2877" y="22"/>
                  <a:pt x="2877" y="22"/>
                </a:cubicBezTo>
                <a:cubicBezTo>
                  <a:pt x="2877" y="22"/>
                  <a:pt x="2876" y="23"/>
                  <a:pt x="2875" y="25"/>
                </a:cubicBezTo>
                <a:cubicBezTo>
                  <a:pt x="2874" y="27"/>
                  <a:pt x="2873" y="30"/>
                  <a:pt x="2870" y="33"/>
                </a:cubicBezTo>
                <a:cubicBezTo>
                  <a:pt x="2868" y="36"/>
                  <a:pt x="2866" y="40"/>
                  <a:pt x="2864" y="43"/>
                </a:cubicBezTo>
                <a:cubicBezTo>
                  <a:pt x="2864" y="44"/>
                  <a:pt x="2864" y="44"/>
                  <a:pt x="2864" y="44"/>
                </a:cubicBezTo>
                <a:cubicBezTo>
                  <a:pt x="2864" y="44"/>
                  <a:pt x="2863" y="43"/>
                  <a:pt x="2863" y="43"/>
                </a:cubicBezTo>
                <a:cubicBezTo>
                  <a:pt x="2862" y="43"/>
                  <a:pt x="2861" y="42"/>
                  <a:pt x="2860" y="42"/>
                </a:cubicBezTo>
                <a:cubicBezTo>
                  <a:pt x="2860" y="41"/>
                  <a:pt x="2860" y="41"/>
                  <a:pt x="2861" y="41"/>
                </a:cubicBezTo>
                <a:cubicBezTo>
                  <a:pt x="2862" y="36"/>
                  <a:pt x="2863" y="32"/>
                  <a:pt x="2864" y="27"/>
                </a:cubicBezTo>
                <a:cubicBezTo>
                  <a:pt x="2865" y="23"/>
                  <a:pt x="2865" y="19"/>
                  <a:pt x="2866" y="16"/>
                </a:cubicBezTo>
                <a:cubicBezTo>
                  <a:pt x="2866" y="14"/>
                  <a:pt x="2867" y="12"/>
                  <a:pt x="2867" y="12"/>
                </a:cubicBezTo>
                <a:cubicBezTo>
                  <a:pt x="2867" y="12"/>
                  <a:pt x="2866" y="13"/>
                  <a:pt x="2864" y="16"/>
                </a:cubicBezTo>
                <a:cubicBezTo>
                  <a:pt x="2863" y="18"/>
                  <a:pt x="2861" y="22"/>
                  <a:pt x="2859" y="25"/>
                </a:cubicBezTo>
                <a:cubicBezTo>
                  <a:pt x="2859" y="25"/>
                  <a:pt x="2859" y="25"/>
                  <a:pt x="2859" y="25"/>
                </a:cubicBezTo>
                <a:cubicBezTo>
                  <a:pt x="2860" y="15"/>
                  <a:pt x="2860" y="6"/>
                  <a:pt x="2861" y="4"/>
                </a:cubicBezTo>
                <a:cubicBezTo>
                  <a:pt x="2861" y="4"/>
                  <a:pt x="2861" y="4"/>
                  <a:pt x="2860" y="5"/>
                </a:cubicBezTo>
                <a:cubicBezTo>
                  <a:pt x="2860" y="6"/>
                  <a:pt x="2859" y="7"/>
                  <a:pt x="2859" y="9"/>
                </a:cubicBezTo>
                <a:cubicBezTo>
                  <a:pt x="2857" y="13"/>
                  <a:pt x="2856" y="18"/>
                  <a:pt x="2854" y="25"/>
                </a:cubicBezTo>
                <a:cubicBezTo>
                  <a:pt x="2853" y="28"/>
                  <a:pt x="2852" y="31"/>
                  <a:pt x="2851" y="35"/>
                </a:cubicBezTo>
                <a:cubicBezTo>
                  <a:pt x="2851" y="36"/>
                  <a:pt x="2850" y="36"/>
                  <a:pt x="2850" y="37"/>
                </a:cubicBezTo>
                <a:cubicBezTo>
                  <a:pt x="2844" y="35"/>
                  <a:pt x="2840" y="33"/>
                  <a:pt x="2840" y="33"/>
                </a:cubicBezTo>
                <a:cubicBezTo>
                  <a:pt x="2840" y="33"/>
                  <a:pt x="2844" y="36"/>
                  <a:pt x="2849" y="40"/>
                </a:cubicBezTo>
                <a:cubicBezTo>
                  <a:pt x="2849" y="42"/>
                  <a:pt x="2849" y="44"/>
                  <a:pt x="2848" y="46"/>
                </a:cubicBezTo>
                <a:cubicBezTo>
                  <a:pt x="2848" y="47"/>
                  <a:pt x="2848" y="48"/>
                  <a:pt x="2848" y="50"/>
                </a:cubicBezTo>
                <a:cubicBezTo>
                  <a:pt x="2846" y="47"/>
                  <a:pt x="2844" y="44"/>
                  <a:pt x="2842" y="41"/>
                </a:cubicBezTo>
                <a:cubicBezTo>
                  <a:pt x="2842" y="41"/>
                  <a:pt x="2842" y="41"/>
                  <a:pt x="2842" y="41"/>
                </a:cubicBezTo>
                <a:cubicBezTo>
                  <a:pt x="2839" y="31"/>
                  <a:pt x="2838" y="23"/>
                  <a:pt x="2838" y="23"/>
                </a:cubicBezTo>
                <a:cubicBezTo>
                  <a:pt x="2838" y="23"/>
                  <a:pt x="2837" y="28"/>
                  <a:pt x="2837" y="35"/>
                </a:cubicBezTo>
                <a:cubicBezTo>
                  <a:pt x="2836" y="34"/>
                  <a:pt x="2835" y="33"/>
                  <a:pt x="2834" y="32"/>
                </a:cubicBezTo>
                <a:cubicBezTo>
                  <a:pt x="2831" y="27"/>
                  <a:pt x="2827" y="24"/>
                  <a:pt x="2826" y="20"/>
                </a:cubicBezTo>
                <a:cubicBezTo>
                  <a:pt x="2824" y="17"/>
                  <a:pt x="2822" y="16"/>
                  <a:pt x="2822" y="16"/>
                </a:cubicBezTo>
                <a:cubicBezTo>
                  <a:pt x="2822" y="16"/>
                  <a:pt x="2823" y="17"/>
                  <a:pt x="2824" y="21"/>
                </a:cubicBezTo>
                <a:cubicBezTo>
                  <a:pt x="2825" y="25"/>
                  <a:pt x="2827" y="30"/>
                  <a:pt x="2830" y="35"/>
                </a:cubicBezTo>
                <a:cubicBezTo>
                  <a:pt x="2832" y="39"/>
                  <a:pt x="2834" y="43"/>
                  <a:pt x="2836" y="48"/>
                </a:cubicBezTo>
                <a:cubicBezTo>
                  <a:pt x="2836" y="48"/>
                  <a:pt x="2836" y="48"/>
                  <a:pt x="2836" y="49"/>
                </a:cubicBezTo>
                <a:cubicBezTo>
                  <a:pt x="2833" y="46"/>
                  <a:pt x="2830" y="42"/>
                  <a:pt x="2826" y="40"/>
                </a:cubicBezTo>
                <a:cubicBezTo>
                  <a:pt x="2818" y="33"/>
                  <a:pt x="2812" y="28"/>
                  <a:pt x="2812" y="28"/>
                </a:cubicBezTo>
                <a:cubicBezTo>
                  <a:pt x="2812" y="28"/>
                  <a:pt x="2817" y="35"/>
                  <a:pt x="2823" y="43"/>
                </a:cubicBezTo>
                <a:cubicBezTo>
                  <a:pt x="2826" y="48"/>
                  <a:pt x="2829" y="53"/>
                  <a:pt x="2832" y="58"/>
                </a:cubicBezTo>
                <a:cubicBezTo>
                  <a:pt x="2832" y="58"/>
                  <a:pt x="2831" y="58"/>
                  <a:pt x="2831" y="58"/>
                </a:cubicBezTo>
                <a:cubicBezTo>
                  <a:pt x="2830" y="56"/>
                  <a:pt x="2829" y="55"/>
                  <a:pt x="2828" y="54"/>
                </a:cubicBezTo>
                <a:cubicBezTo>
                  <a:pt x="2828" y="53"/>
                  <a:pt x="2827" y="52"/>
                  <a:pt x="2826" y="50"/>
                </a:cubicBezTo>
                <a:cubicBezTo>
                  <a:pt x="2825" y="49"/>
                  <a:pt x="2824" y="48"/>
                  <a:pt x="2823" y="47"/>
                </a:cubicBezTo>
                <a:cubicBezTo>
                  <a:pt x="2821" y="45"/>
                  <a:pt x="2819" y="43"/>
                  <a:pt x="2816" y="40"/>
                </a:cubicBezTo>
                <a:cubicBezTo>
                  <a:pt x="2814" y="38"/>
                  <a:pt x="2812" y="36"/>
                  <a:pt x="2810" y="34"/>
                </a:cubicBezTo>
                <a:cubicBezTo>
                  <a:pt x="2807" y="32"/>
                  <a:pt x="2805" y="30"/>
                  <a:pt x="2802" y="28"/>
                </a:cubicBezTo>
                <a:cubicBezTo>
                  <a:pt x="2797" y="25"/>
                  <a:pt x="2793" y="22"/>
                  <a:pt x="2790" y="20"/>
                </a:cubicBezTo>
                <a:cubicBezTo>
                  <a:pt x="2787" y="18"/>
                  <a:pt x="2785" y="17"/>
                  <a:pt x="2785" y="17"/>
                </a:cubicBezTo>
                <a:cubicBezTo>
                  <a:pt x="2785" y="17"/>
                  <a:pt x="2787" y="19"/>
                  <a:pt x="2789" y="21"/>
                </a:cubicBezTo>
                <a:cubicBezTo>
                  <a:pt x="2792" y="24"/>
                  <a:pt x="2795" y="28"/>
                  <a:pt x="2799" y="32"/>
                </a:cubicBezTo>
                <a:cubicBezTo>
                  <a:pt x="2799" y="32"/>
                  <a:pt x="2799" y="32"/>
                  <a:pt x="2799" y="32"/>
                </a:cubicBezTo>
                <a:cubicBezTo>
                  <a:pt x="2797" y="31"/>
                  <a:pt x="2796" y="31"/>
                  <a:pt x="2794" y="30"/>
                </a:cubicBezTo>
                <a:cubicBezTo>
                  <a:pt x="2794" y="30"/>
                  <a:pt x="2794" y="30"/>
                  <a:pt x="2793" y="30"/>
                </a:cubicBezTo>
                <a:cubicBezTo>
                  <a:pt x="2793" y="29"/>
                  <a:pt x="2792" y="29"/>
                  <a:pt x="2792" y="28"/>
                </a:cubicBezTo>
                <a:cubicBezTo>
                  <a:pt x="2792" y="28"/>
                  <a:pt x="2791" y="27"/>
                  <a:pt x="2791" y="26"/>
                </a:cubicBezTo>
                <a:cubicBezTo>
                  <a:pt x="2783" y="17"/>
                  <a:pt x="2777" y="11"/>
                  <a:pt x="2777" y="11"/>
                </a:cubicBezTo>
                <a:cubicBezTo>
                  <a:pt x="2777" y="11"/>
                  <a:pt x="2780" y="17"/>
                  <a:pt x="2785" y="26"/>
                </a:cubicBezTo>
                <a:cubicBezTo>
                  <a:pt x="2784" y="26"/>
                  <a:pt x="2783" y="25"/>
                  <a:pt x="2782" y="25"/>
                </a:cubicBezTo>
                <a:cubicBezTo>
                  <a:pt x="2779" y="24"/>
                  <a:pt x="2777" y="23"/>
                  <a:pt x="2777" y="23"/>
                </a:cubicBezTo>
                <a:cubicBezTo>
                  <a:pt x="2777" y="23"/>
                  <a:pt x="2779" y="25"/>
                  <a:pt x="2781" y="27"/>
                </a:cubicBezTo>
                <a:cubicBezTo>
                  <a:pt x="2783" y="28"/>
                  <a:pt x="2785" y="29"/>
                  <a:pt x="2787" y="31"/>
                </a:cubicBezTo>
                <a:cubicBezTo>
                  <a:pt x="2788" y="34"/>
                  <a:pt x="2789" y="37"/>
                  <a:pt x="2791" y="40"/>
                </a:cubicBezTo>
                <a:cubicBezTo>
                  <a:pt x="2790" y="40"/>
                  <a:pt x="2790" y="40"/>
                  <a:pt x="2790" y="40"/>
                </a:cubicBezTo>
                <a:cubicBezTo>
                  <a:pt x="2785" y="37"/>
                  <a:pt x="2781" y="35"/>
                  <a:pt x="2777" y="33"/>
                </a:cubicBezTo>
                <a:cubicBezTo>
                  <a:pt x="2775" y="31"/>
                  <a:pt x="2774" y="30"/>
                  <a:pt x="2774" y="30"/>
                </a:cubicBezTo>
                <a:cubicBezTo>
                  <a:pt x="2774" y="30"/>
                  <a:pt x="2774" y="31"/>
                  <a:pt x="2774" y="32"/>
                </a:cubicBezTo>
                <a:cubicBezTo>
                  <a:pt x="2774" y="32"/>
                  <a:pt x="2774" y="32"/>
                  <a:pt x="2773" y="32"/>
                </a:cubicBezTo>
                <a:cubicBezTo>
                  <a:pt x="2773" y="32"/>
                  <a:pt x="2773" y="31"/>
                  <a:pt x="2773" y="31"/>
                </a:cubicBezTo>
                <a:cubicBezTo>
                  <a:pt x="2771" y="28"/>
                  <a:pt x="2770" y="26"/>
                  <a:pt x="2768" y="24"/>
                </a:cubicBezTo>
                <a:cubicBezTo>
                  <a:pt x="2765" y="20"/>
                  <a:pt x="2762" y="17"/>
                  <a:pt x="2760" y="14"/>
                </a:cubicBezTo>
                <a:cubicBezTo>
                  <a:pt x="2758" y="12"/>
                  <a:pt x="2757" y="10"/>
                  <a:pt x="2757" y="10"/>
                </a:cubicBezTo>
                <a:cubicBezTo>
                  <a:pt x="2757" y="10"/>
                  <a:pt x="2757" y="12"/>
                  <a:pt x="2759" y="15"/>
                </a:cubicBezTo>
                <a:cubicBezTo>
                  <a:pt x="2760" y="18"/>
                  <a:pt x="2762" y="22"/>
                  <a:pt x="2763" y="27"/>
                </a:cubicBezTo>
                <a:cubicBezTo>
                  <a:pt x="2764" y="27"/>
                  <a:pt x="2764" y="28"/>
                  <a:pt x="2764" y="28"/>
                </a:cubicBezTo>
                <a:cubicBezTo>
                  <a:pt x="2762" y="28"/>
                  <a:pt x="2760" y="27"/>
                  <a:pt x="2758" y="26"/>
                </a:cubicBezTo>
                <a:cubicBezTo>
                  <a:pt x="2758" y="26"/>
                  <a:pt x="2758" y="26"/>
                  <a:pt x="2758" y="26"/>
                </a:cubicBezTo>
                <a:cubicBezTo>
                  <a:pt x="2753" y="20"/>
                  <a:pt x="2749" y="16"/>
                  <a:pt x="2749" y="16"/>
                </a:cubicBezTo>
                <a:cubicBezTo>
                  <a:pt x="2749" y="16"/>
                  <a:pt x="2751" y="20"/>
                  <a:pt x="2753" y="25"/>
                </a:cubicBezTo>
                <a:cubicBezTo>
                  <a:pt x="2752" y="25"/>
                  <a:pt x="2751" y="25"/>
                  <a:pt x="2750" y="25"/>
                </a:cubicBezTo>
                <a:cubicBezTo>
                  <a:pt x="2750" y="25"/>
                  <a:pt x="2750" y="25"/>
                  <a:pt x="2750" y="25"/>
                </a:cubicBezTo>
                <a:cubicBezTo>
                  <a:pt x="2747" y="21"/>
                  <a:pt x="2744" y="17"/>
                  <a:pt x="2741" y="15"/>
                </a:cubicBezTo>
                <a:cubicBezTo>
                  <a:pt x="2738" y="12"/>
                  <a:pt x="2736" y="11"/>
                  <a:pt x="2736" y="11"/>
                </a:cubicBezTo>
                <a:cubicBezTo>
                  <a:pt x="2736" y="11"/>
                  <a:pt x="2738" y="13"/>
                  <a:pt x="2740" y="16"/>
                </a:cubicBezTo>
                <a:cubicBezTo>
                  <a:pt x="2741" y="18"/>
                  <a:pt x="2742" y="20"/>
                  <a:pt x="2744" y="23"/>
                </a:cubicBezTo>
                <a:cubicBezTo>
                  <a:pt x="2744" y="23"/>
                  <a:pt x="2744" y="23"/>
                  <a:pt x="2744" y="23"/>
                </a:cubicBezTo>
                <a:cubicBezTo>
                  <a:pt x="2743" y="22"/>
                  <a:pt x="2742" y="22"/>
                  <a:pt x="2742" y="21"/>
                </a:cubicBezTo>
                <a:cubicBezTo>
                  <a:pt x="2738" y="15"/>
                  <a:pt x="2734" y="10"/>
                  <a:pt x="2731" y="6"/>
                </a:cubicBezTo>
                <a:cubicBezTo>
                  <a:pt x="2728" y="3"/>
                  <a:pt x="2727" y="0"/>
                  <a:pt x="2727" y="0"/>
                </a:cubicBezTo>
                <a:cubicBezTo>
                  <a:pt x="2727" y="0"/>
                  <a:pt x="2728" y="3"/>
                  <a:pt x="2729" y="7"/>
                </a:cubicBezTo>
                <a:cubicBezTo>
                  <a:pt x="2731" y="11"/>
                  <a:pt x="2734" y="17"/>
                  <a:pt x="2737" y="23"/>
                </a:cubicBezTo>
                <a:cubicBezTo>
                  <a:pt x="2738" y="25"/>
                  <a:pt x="2738" y="26"/>
                  <a:pt x="2739" y="28"/>
                </a:cubicBezTo>
                <a:cubicBezTo>
                  <a:pt x="2737" y="27"/>
                  <a:pt x="2736" y="27"/>
                  <a:pt x="2736" y="27"/>
                </a:cubicBezTo>
                <a:cubicBezTo>
                  <a:pt x="2736" y="27"/>
                  <a:pt x="2737" y="28"/>
                  <a:pt x="2740" y="29"/>
                </a:cubicBezTo>
                <a:cubicBezTo>
                  <a:pt x="2740" y="30"/>
                  <a:pt x="2740" y="31"/>
                  <a:pt x="2740" y="31"/>
                </a:cubicBezTo>
                <a:cubicBezTo>
                  <a:pt x="2739" y="30"/>
                  <a:pt x="2737" y="30"/>
                  <a:pt x="2735" y="29"/>
                </a:cubicBezTo>
                <a:cubicBezTo>
                  <a:pt x="2734" y="28"/>
                  <a:pt x="2734" y="28"/>
                  <a:pt x="2734" y="28"/>
                </a:cubicBezTo>
                <a:cubicBezTo>
                  <a:pt x="2732" y="25"/>
                  <a:pt x="2731" y="24"/>
                  <a:pt x="2731" y="24"/>
                </a:cubicBezTo>
                <a:cubicBezTo>
                  <a:pt x="2731" y="24"/>
                  <a:pt x="2731" y="25"/>
                  <a:pt x="2732" y="28"/>
                </a:cubicBezTo>
                <a:cubicBezTo>
                  <a:pt x="2732" y="28"/>
                  <a:pt x="2732" y="28"/>
                  <a:pt x="2732" y="28"/>
                </a:cubicBezTo>
                <a:cubicBezTo>
                  <a:pt x="2730" y="27"/>
                  <a:pt x="2728" y="26"/>
                  <a:pt x="2726" y="25"/>
                </a:cubicBezTo>
                <a:cubicBezTo>
                  <a:pt x="2724" y="25"/>
                  <a:pt x="2722" y="25"/>
                  <a:pt x="2721" y="25"/>
                </a:cubicBezTo>
                <a:cubicBezTo>
                  <a:pt x="2719" y="24"/>
                  <a:pt x="2717" y="23"/>
                  <a:pt x="2717" y="23"/>
                </a:cubicBezTo>
                <a:cubicBezTo>
                  <a:pt x="2717" y="23"/>
                  <a:pt x="2718" y="25"/>
                  <a:pt x="2721" y="26"/>
                </a:cubicBezTo>
                <a:cubicBezTo>
                  <a:pt x="2722" y="27"/>
                  <a:pt x="2723" y="28"/>
                  <a:pt x="2725" y="29"/>
                </a:cubicBezTo>
                <a:cubicBezTo>
                  <a:pt x="2725" y="29"/>
                  <a:pt x="2726" y="30"/>
                  <a:pt x="2727" y="31"/>
                </a:cubicBezTo>
                <a:cubicBezTo>
                  <a:pt x="2728" y="32"/>
                  <a:pt x="2729" y="33"/>
                  <a:pt x="2729" y="34"/>
                </a:cubicBezTo>
                <a:cubicBezTo>
                  <a:pt x="2731" y="37"/>
                  <a:pt x="2732" y="40"/>
                  <a:pt x="2734" y="43"/>
                </a:cubicBezTo>
                <a:cubicBezTo>
                  <a:pt x="2733" y="41"/>
                  <a:pt x="2731" y="39"/>
                  <a:pt x="2730" y="38"/>
                </a:cubicBezTo>
                <a:cubicBezTo>
                  <a:pt x="2729" y="36"/>
                  <a:pt x="2728" y="35"/>
                  <a:pt x="2727" y="34"/>
                </a:cubicBezTo>
                <a:cubicBezTo>
                  <a:pt x="2726" y="33"/>
                  <a:pt x="2725" y="32"/>
                  <a:pt x="2724" y="31"/>
                </a:cubicBezTo>
                <a:cubicBezTo>
                  <a:pt x="2722" y="29"/>
                  <a:pt x="2720" y="26"/>
                  <a:pt x="2718" y="25"/>
                </a:cubicBezTo>
                <a:cubicBezTo>
                  <a:pt x="2717" y="24"/>
                  <a:pt x="2715" y="23"/>
                  <a:pt x="2714" y="22"/>
                </a:cubicBezTo>
                <a:cubicBezTo>
                  <a:pt x="2713" y="21"/>
                  <a:pt x="2713" y="21"/>
                  <a:pt x="2713" y="21"/>
                </a:cubicBezTo>
                <a:cubicBezTo>
                  <a:pt x="2713" y="21"/>
                  <a:pt x="2713" y="21"/>
                  <a:pt x="2714" y="22"/>
                </a:cubicBezTo>
                <a:cubicBezTo>
                  <a:pt x="2715" y="23"/>
                  <a:pt x="2716" y="25"/>
                  <a:pt x="2717" y="26"/>
                </a:cubicBezTo>
                <a:cubicBezTo>
                  <a:pt x="2719" y="28"/>
                  <a:pt x="2720" y="30"/>
                  <a:pt x="2721" y="33"/>
                </a:cubicBezTo>
                <a:cubicBezTo>
                  <a:pt x="2722" y="34"/>
                  <a:pt x="2723" y="35"/>
                  <a:pt x="2723" y="37"/>
                </a:cubicBezTo>
                <a:cubicBezTo>
                  <a:pt x="2723" y="37"/>
                  <a:pt x="2723" y="37"/>
                  <a:pt x="2724" y="37"/>
                </a:cubicBezTo>
                <a:cubicBezTo>
                  <a:pt x="2723" y="36"/>
                  <a:pt x="2722" y="36"/>
                  <a:pt x="2722" y="35"/>
                </a:cubicBezTo>
                <a:cubicBezTo>
                  <a:pt x="2717" y="30"/>
                  <a:pt x="2712" y="26"/>
                  <a:pt x="2708" y="23"/>
                </a:cubicBezTo>
                <a:cubicBezTo>
                  <a:pt x="2706" y="22"/>
                  <a:pt x="2704" y="21"/>
                  <a:pt x="2703" y="21"/>
                </a:cubicBezTo>
                <a:cubicBezTo>
                  <a:pt x="2702" y="20"/>
                  <a:pt x="2702" y="19"/>
                  <a:pt x="2702" y="19"/>
                </a:cubicBezTo>
                <a:cubicBezTo>
                  <a:pt x="2702" y="19"/>
                  <a:pt x="2702" y="20"/>
                  <a:pt x="2703" y="21"/>
                </a:cubicBezTo>
                <a:cubicBezTo>
                  <a:pt x="2704" y="22"/>
                  <a:pt x="2706" y="23"/>
                  <a:pt x="2707" y="24"/>
                </a:cubicBezTo>
                <a:cubicBezTo>
                  <a:pt x="2710" y="27"/>
                  <a:pt x="2714" y="33"/>
                  <a:pt x="2718" y="38"/>
                </a:cubicBezTo>
                <a:cubicBezTo>
                  <a:pt x="2719" y="40"/>
                  <a:pt x="2719" y="41"/>
                  <a:pt x="2720" y="43"/>
                </a:cubicBezTo>
                <a:cubicBezTo>
                  <a:pt x="2715" y="40"/>
                  <a:pt x="2712" y="38"/>
                  <a:pt x="2712" y="38"/>
                </a:cubicBezTo>
                <a:cubicBezTo>
                  <a:pt x="2712" y="38"/>
                  <a:pt x="2716" y="43"/>
                  <a:pt x="2722" y="49"/>
                </a:cubicBezTo>
                <a:cubicBezTo>
                  <a:pt x="2723" y="51"/>
                  <a:pt x="2725" y="53"/>
                  <a:pt x="2727" y="55"/>
                </a:cubicBezTo>
                <a:cubicBezTo>
                  <a:pt x="2728" y="55"/>
                  <a:pt x="2728" y="56"/>
                  <a:pt x="2729" y="57"/>
                </a:cubicBezTo>
                <a:cubicBezTo>
                  <a:pt x="2729" y="57"/>
                  <a:pt x="2728" y="57"/>
                  <a:pt x="2728" y="57"/>
                </a:cubicBezTo>
                <a:cubicBezTo>
                  <a:pt x="2728" y="57"/>
                  <a:pt x="2728" y="57"/>
                  <a:pt x="2728" y="57"/>
                </a:cubicBezTo>
                <a:cubicBezTo>
                  <a:pt x="2724" y="53"/>
                  <a:pt x="2720" y="49"/>
                  <a:pt x="2717" y="45"/>
                </a:cubicBezTo>
                <a:cubicBezTo>
                  <a:pt x="2709" y="38"/>
                  <a:pt x="2703" y="33"/>
                  <a:pt x="2703" y="33"/>
                </a:cubicBezTo>
                <a:cubicBezTo>
                  <a:pt x="2703" y="33"/>
                  <a:pt x="2705" y="37"/>
                  <a:pt x="2708" y="41"/>
                </a:cubicBezTo>
                <a:cubicBezTo>
                  <a:pt x="2705" y="39"/>
                  <a:pt x="2703" y="37"/>
                  <a:pt x="2700" y="35"/>
                </a:cubicBezTo>
                <a:cubicBezTo>
                  <a:pt x="2694" y="31"/>
                  <a:pt x="2690" y="26"/>
                  <a:pt x="2690" y="26"/>
                </a:cubicBezTo>
                <a:cubicBezTo>
                  <a:pt x="2690" y="26"/>
                  <a:pt x="2690" y="27"/>
                  <a:pt x="2691" y="30"/>
                </a:cubicBezTo>
                <a:cubicBezTo>
                  <a:pt x="2692" y="32"/>
                  <a:pt x="2694" y="35"/>
                  <a:pt x="2696" y="39"/>
                </a:cubicBezTo>
                <a:cubicBezTo>
                  <a:pt x="2699" y="42"/>
                  <a:pt x="2702" y="46"/>
                  <a:pt x="2704" y="49"/>
                </a:cubicBezTo>
                <a:cubicBezTo>
                  <a:pt x="2707" y="53"/>
                  <a:pt x="2709" y="56"/>
                  <a:pt x="2712" y="59"/>
                </a:cubicBezTo>
                <a:cubicBezTo>
                  <a:pt x="2710" y="59"/>
                  <a:pt x="2708" y="59"/>
                  <a:pt x="2706" y="59"/>
                </a:cubicBezTo>
                <a:cubicBezTo>
                  <a:pt x="2706" y="59"/>
                  <a:pt x="2706" y="59"/>
                  <a:pt x="2706" y="58"/>
                </a:cubicBezTo>
                <a:cubicBezTo>
                  <a:pt x="2701" y="48"/>
                  <a:pt x="2693" y="36"/>
                  <a:pt x="2686" y="27"/>
                </a:cubicBezTo>
                <a:cubicBezTo>
                  <a:pt x="2682" y="22"/>
                  <a:pt x="2679" y="18"/>
                  <a:pt x="2677" y="15"/>
                </a:cubicBezTo>
                <a:cubicBezTo>
                  <a:pt x="2674" y="12"/>
                  <a:pt x="2672" y="11"/>
                  <a:pt x="2672" y="11"/>
                </a:cubicBezTo>
                <a:cubicBezTo>
                  <a:pt x="2672" y="11"/>
                  <a:pt x="2674" y="13"/>
                  <a:pt x="2675" y="16"/>
                </a:cubicBezTo>
                <a:cubicBezTo>
                  <a:pt x="2677" y="19"/>
                  <a:pt x="2678" y="24"/>
                  <a:pt x="2681" y="29"/>
                </a:cubicBezTo>
                <a:cubicBezTo>
                  <a:pt x="2683" y="33"/>
                  <a:pt x="2685" y="37"/>
                  <a:pt x="2687" y="40"/>
                </a:cubicBezTo>
                <a:cubicBezTo>
                  <a:pt x="2686" y="40"/>
                  <a:pt x="2686" y="39"/>
                  <a:pt x="2685" y="39"/>
                </a:cubicBezTo>
                <a:cubicBezTo>
                  <a:pt x="2682" y="35"/>
                  <a:pt x="2679" y="33"/>
                  <a:pt x="2678" y="31"/>
                </a:cubicBezTo>
                <a:cubicBezTo>
                  <a:pt x="2676" y="28"/>
                  <a:pt x="2675" y="27"/>
                  <a:pt x="2675" y="27"/>
                </a:cubicBezTo>
                <a:cubicBezTo>
                  <a:pt x="2675" y="27"/>
                  <a:pt x="2675" y="29"/>
                  <a:pt x="2676" y="31"/>
                </a:cubicBezTo>
                <a:cubicBezTo>
                  <a:pt x="2677" y="34"/>
                  <a:pt x="2679" y="38"/>
                  <a:pt x="2681" y="42"/>
                </a:cubicBezTo>
                <a:cubicBezTo>
                  <a:pt x="2682" y="45"/>
                  <a:pt x="2683" y="49"/>
                  <a:pt x="2684" y="52"/>
                </a:cubicBezTo>
                <a:cubicBezTo>
                  <a:pt x="2683" y="50"/>
                  <a:pt x="2682" y="48"/>
                  <a:pt x="2680" y="45"/>
                </a:cubicBezTo>
                <a:cubicBezTo>
                  <a:pt x="2679" y="42"/>
                  <a:pt x="2677" y="39"/>
                  <a:pt x="2675" y="36"/>
                </a:cubicBezTo>
                <a:cubicBezTo>
                  <a:pt x="2674" y="35"/>
                  <a:pt x="2674" y="33"/>
                  <a:pt x="2673" y="32"/>
                </a:cubicBezTo>
                <a:cubicBezTo>
                  <a:pt x="2672" y="32"/>
                  <a:pt x="2672" y="32"/>
                  <a:pt x="2672" y="31"/>
                </a:cubicBezTo>
                <a:cubicBezTo>
                  <a:pt x="2672" y="30"/>
                  <a:pt x="2672" y="29"/>
                  <a:pt x="2672" y="28"/>
                </a:cubicBezTo>
                <a:cubicBezTo>
                  <a:pt x="2673" y="24"/>
                  <a:pt x="2672" y="22"/>
                  <a:pt x="2672" y="22"/>
                </a:cubicBezTo>
                <a:cubicBezTo>
                  <a:pt x="2672" y="22"/>
                  <a:pt x="2672" y="24"/>
                  <a:pt x="2671" y="27"/>
                </a:cubicBezTo>
                <a:cubicBezTo>
                  <a:pt x="2671" y="28"/>
                  <a:pt x="2670" y="28"/>
                  <a:pt x="2670" y="29"/>
                </a:cubicBezTo>
                <a:cubicBezTo>
                  <a:pt x="2670" y="29"/>
                  <a:pt x="2670" y="29"/>
                  <a:pt x="2670" y="28"/>
                </a:cubicBezTo>
                <a:cubicBezTo>
                  <a:pt x="2668" y="26"/>
                  <a:pt x="2667" y="24"/>
                  <a:pt x="2666" y="22"/>
                </a:cubicBezTo>
                <a:cubicBezTo>
                  <a:pt x="2665" y="21"/>
                  <a:pt x="2663" y="20"/>
                  <a:pt x="2663" y="19"/>
                </a:cubicBezTo>
                <a:cubicBezTo>
                  <a:pt x="2662" y="18"/>
                  <a:pt x="2662" y="17"/>
                  <a:pt x="2662" y="17"/>
                </a:cubicBezTo>
                <a:cubicBezTo>
                  <a:pt x="2662" y="17"/>
                  <a:pt x="2662" y="18"/>
                  <a:pt x="2662" y="19"/>
                </a:cubicBezTo>
                <a:cubicBezTo>
                  <a:pt x="2663" y="20"/>
                  <a:pt x="2664" y="21"/>
                  <a:pt x="2664" y="23"/>
                </a:cubicBezTo>
                <a:cubicBezTo>
                  <a:pt x="2666" y="26"/>
                  <a:pt x="2667" y="30"/>
                  <a:pt x="2669" y="34"/>
                </a:cubicBezTo>
                <a:cubicBezTo>
                  <a:pt x="2668" y="36"/>
                  <a:pt x="2667" y="38"/>
                  <a:pt x="2667" y="41"/>
                </a:cubicBezTo>
                <a:cubicBezTo>
                  <a:pt x="2666" y="45"/>
                  <a:pt x="2665" y="49"/>
                  <a:pt x="2664" y="53"/>
                </a:cubicBezTo>
                <a:cubicBezTo>
                  <a:pt x="2663" y="52"/>
                  <a:pt x="2662" y="51"/>
                  <a:pt x="2661" y="50"/>
                </a:cubicBezTo>
                <a:cubicBezTo>
                  <a:pt x="2662" y="46"/>
                  <a:pt x="2664" y="42"/>
                  <a:pt x="2665" y="40"/>
                </a:cubicBezTo>
                <a:cubicBezTo>
                  <a:pt x="2667" y="36"/>
                  <a:pt x="2667" y="34"/>
                  <a:pt x="2667" y="34"/>
                </a:cubicBezTo>
                <a:cubicBezTo>
                  <a:pt x="2667" y="34"/>
                  <a:pt x="2666" y="36"/>
                  <a:pt x="2664" y="39"/>
                </a:cubicBezTo>
                <a:cubicBezTo>
                  <a:pt x="2662" y="41"/>
                  <a:pt x="2660" y="43"/>
                  <a:pt x="2657" y="46"/>
                </a:cubicBezTo>
                <a:cubicBezTo>
                  <a:pt x="2656" y="45"/>
                  <a:pt x="2655" y="44"/>
                  <a:pt x="2654" y="42"/>
                </a:cubicBezTo>
                <a:cubicBezTo>
                  <a:pt x="2652" y="41"/>
                  <a:pt x="2651" y="40"/>
                  <a:pt x="2650" y="39"/>
                </a:cubicBezTo>
                <a:cubicBezTo>
                  <a:pt x="2651" y="38"/>
                  <a:pt x="2652" y="36"/>
                  <a:pt x="2653" y="35"/>
                </a:cubicBezTo>
                <a:cubicBezTo>
                  <a:pt x="2655" y="31"/>
                  <a:pt x="2656" y="29"/>
                  <a:pt x="2656" y="29"/>
                </a:cubicBezTo>
                <a:cubicBezTo>
                  <a:pt x="2656" y="29"/>
                  <a:pt x="2654" y="31"/>
                  <a:pt x="2652" y="34"/>
                </a:cubicBezTo>
                <a:cubicBezTo>
                  <a:pt x="2650" y="35"/>
                  <a:pt x="2648" y="38"/>
                  <a:pt x="2645" y="41"/>
                </a:cubicBezTo>
                <a:cubicBezTo>
                  <a:pt x="2642" y="38"/>
                  <a:pt x="2640" y="37"/>
                  <a:pt x="2637" y="35"/>
                </a:cubicBezTo>
                <a:cubicBezTo>
                  <a:pt x="2637" y="35"/>
                  <a:pt x="2638" y="34"/>
                  <a:pt x="2638" y="33"/>
                </a:cubicBezTo>
                <a:cubicBezTo>
                  <a:pt x="2639" y="30"/>
                  <a:pt x="2640" y="28"/>
                  <a:pt x="2640" y="28"/>
                </a:cubicBezTo>
                <a:cubicBezTo>
                  <a:pt x="2640" y="28"/>
                  <a:pt x="2638" y="29"/>
                  <a:pt x="2636" y="32"/>
                </a:cubicBezTo>
                <a:cubicBezTo>
                  <a:pt x="2636" y="33"/>
                  <a:pt x="2635" y="34"/>
                  <a:pt x="2635" y="34"/>
                </a:cubicBezTo>
                <a:cubicBezTo>
                  <a:pt x="2633" y="33"/>
                  <a:pt x="2631" y="33"/>
                  <a:pt x="2631" y="33"/>
                </a:cubicBezTo>
                <a:cubicBezTo>
                  <a:pt x="2631" y="33"/>
                  <a:pt x="2632" y="34"/>
                  <a:pt x="2635" y="36"/>
                </a:cubicBezTo>
                <a:cubicBezTo>
                  <a:pt x="2633" y="38"/>
                  <a:pt x="2632" y="41"/>
                  <a:pt x="2631" y="44"/>
                </a:cubicBezTo>
                <a:cubicBezTo>
                  <a:pt x="2628" y="49"/>
                  <a:pt x="2626" y="55"/>
                  <a:pt x="2624" y="60"/>
                </a:cubicBezTo>
                <a:cubicBezTo>
                  <a:pt x="2623" y="64"/>
                  <a:pt x="2621" y="68"/>
                  <a:pt x="2620" y="71"/>
                </a:cubicBezTo>
                <a:cubicBezTo>
                  <a:pt x="2620" y="71"/>
                  <a:pt x="2620" y="71"/>
                  <a:pt x="2620" y="70"/>
                </a:cubicBezTo>
                <a:cubicBezTo>
                  <a:pt x="2620" y="68"/>
                  <a:pt x="2620" y="65"/>
                  <a:pt x="2619" y="62"/>
                </a:cubicBezTo>
                <a:cubicBezTo>
                  <a:pt x="2619" y="57"/>
                  <a:pt x="2619" y="51"/>
                  <a:pt x="2619" y="46"/>
                </a:cubicBezTo>
                <a:cubicBezTo>
                  <a:pt x="2619" y="41"/>
                  <a:pt x="2620" y="37"/>
                  <a:pt x="2619" y="33"/>
                </a:cubicBezTo>
                <a:cubicBezTo>
                  <a:pt x="2619" y="31"/>
                  <a:pt x="2619" y="30"/>
                  <a:pt x="2619" y="29"/>
                </a:cubicBezTo>
                <a:cubicBezTo>
                  <a:pt x="2619" y="29"/>
                  <a:pt x="2620" y="28"/>
                  <a:pt x="2620" y="28"/>
                </a:cubicBezTo>
                <a:cubicBezTo>
                  <a:pt x="2620" y="28"/>
                  <a:pt x="2619" y="28"/>
                  <a:pt x="2619" y="29"/>
                </a:cubicBezTo>
                <a:cubicBezTo>
                  <a:pt x="2618" y="30"/>
                  <a:pt x="2618" y="31"/>
                  <a:pt x="2618" y="33"/>
                </a:cubicBezTo>
                <a:cubicBezTo>
                  <a:pt x="2617" y="36"/>
                  <a:pt x="2615" y="40"/>
                  <a:pt x="2614" y="45"/>
                </a:cubicBezTo>
                <a:cubicBezTo>
                  <a:pt x="2614" y="46"/>
                  <a:pt x="2613" y="47"/>
                  <a:pt x="2613" y="48"/>
                </a:cubicBezTo>
                <a:cubicBezTo>
                  <a:pt x="2613" y="47"/>
                  <a:pt x="2612" y="45"/>
                  <a:pt x="2611" y="44"/>
                </a:cubicBezTo>
                <a:cubicBezTo>
                  <a:pt x="2610" y="42"/>
                  <a:pt x="2609" y="39"/>
                  <a:pt x="2608" y="37"/>
                </a:cubicBezTo>
                <a:cubicBezTo>
                  <a:pt x="2607" y="35"/>
                  <a:pt x="2607" y="33"/>
                  <a:pt x="2606" y="31"/>
                </a:cubicBezTo>
                <a:cubicBezTo>
                  <a:pt x="2604" y="28"/>
                  <a:pt x="2602" y="27"/>
                  <a:pt x="2602" y="27"/>
                </a:cubicBezTo>
                <a:cubicBezTo>
                  <a:pt x="2602" y="27"/>
                  <a:pt x="2604" y="29"/>
                  <a:pt x="2604" y="32"/>
                </a:cubicBezTo>
                <a:cubicBezTo>
                  <a:pt x="2605" y="34"/>
                  <a:pt x="2605" y="36"/>
                  <a:pt x="2605" y="38"/>
                </a:cubicBezTo>
                <a:cubicBezTo>
                  <a:pt x="2605" y="40"/>
                  <a:pt x="2605" y="42"/>
                  <a:pt x="2606" y="44"/>
                </a:cubicBezTo>
                <a:cubicBezTo>
                  <a:pt x="2606" y="46"/>
                  <a:pt x="2606" y="49"/>
                  <a:pt x="2606" y="51"/>
                </a:cubicBezTo>
                <a:cubicBezTo>
                  <a:pt x="2605" y="47"/>
                  <a:pt x="2605" y="43"/>
                  <a:pt x="2605" y="40"/>
                </a:cubicBezTo>
                <a:cubicBezTo>
                  <a:pt x="2604" y="37"/>
                  <a:pt x="2604" y="34"/>
                  <a:pt x="2604" y="34"/>
                </a:cubicBezTo>
                <a:cubicBezTo>
                  <a:pt x="2604" y="34"/>
                  <a:pt x="2603" y="37"/>
                  <a:pt x="2603" y="40"/>
                </a:cubicBezTo>
                <a:cubicBezTo>
                  <a:pt x="2602" y="44"/>
                  <a:pt x="2602" y="49"/>
                  <a:pt x="2600" y="55"/>
                </a:cubicBezTo>
                <a:cubicBezTo>
                  <a:pt x="2599" y="58"/>
                  <a:pt x="2599" y="60"/>
                  <a:pt x="2598" y="63"/>
                </a:cubicBezTo>
                <a:cubicBezTo>
                  <a:pt x="2596" y="61"/>
                  <a:pt x="2595" y="59"/>
                  <a:pt x="2594" y="57"/>
                </a:cubicBezTo>
                <a:cubicBezTo>
                  <a:pt x="2594" y="52"/>
                  <a:pt x="2595" y="48"/>
                  <a:pt x="2596" y="45"/>
                </a:cubicBezTo>
                <a:cubicBezTo>
                  <a:pt x="2597" y="40"/>
                  <a:pt x="2599" y="38"/>
                  <a:pt x="2599" y="38"/>
                </a:cubicBezTo>
                <a:cubicBezTo>
                  <a:pt x="2599" y="38"/>
                  <a:pt x="2597" y="40"/>
                  <a:pt x="2594" y="44"/>
                </a:cubicBezTo>
                <a:cubicBezTo>
                  <a:pt x="2593" y="46"/>
                  <a:pt x="2592" y="49"/>
                  <a:pt x="2591" y="52"/>
                </a:cubicBezTo>
                <a:cubicBezTo>
                  <a:pt x="2590" y="53"/>
                  <a:pt x="2589" y="54"/>
                  <a:pt x="2587" y="55"/>
                </a:cubicBezTo>
                <a:cubicBezTo>
                  <a:pt x="2586" y="56"/>
                  <a:pt x="2585" y="57"/>
                  <a:pt x="2584" y="58"/>
                </a:cubicBezTo>
                <a:cubicBezTo>
                  <a:pt x="2583" y="57"/>
                  <a:pt x="2582" y="56"/>
                  <a:pt x="2582" y="56"/>
                </a:cubicBezTo>
                <a:cubicBezTo>
                  <a:pt x="2582" y="56"/>
                  <a:pt x="2582" y="57"/>
                  <a:pt x="2583" y="59"/>
                </a:cubicBezTo>
                <a:cubicBezTo>
                  <a:pt x="2580" y="61"/>
                  <a:pt x="2577" y="64"/>
                  <a:pt x="2574" y="67"/>
                </a:cubicBezTo>
                <a:cubicBezTo>
                  <a:pt x="2573" y="67"/>
                  <a:pt x="2573" y="68"/>
                  <a:pt x="2572" y="69"/>
                </a:cubicBezTo>
                <a:cubicBezTo>
                  <a:pt x="2571" y="68"/>
                  <a:pt x="2570" y="67"/>
                  <a:pt x="2569" y="66"/>
                </a:cubicBezTo>
                <a:cubicBezTo>
                  <a:pt x="2567" y="64"/>
                  <a:pt x="2566" y="63"/>
                  <a:pt x="2564" y="62"/>
                </a:cubicBezTo>
                <a:cubicBezTo>
                  <a:pt x="2565" y="60"/>
                  <a:pt x="2566" y="58"/>
                  <a:pt x="2566" y="56"/>
                </a:cubicBezTo>
                <a:cubicBezTo>
                  <a:pt x="2567" y="54"/>
                  <a:pt x="2568" y="53"/>
                  <a:pt x="2568" y="52"/>
                </a:cubicBezTo>
                <a:cubicBezTo>
                  <a:pt x="2569" y="50"/>
                  <a:pt x="2570" y="49"/>
                  <a:pt x="2570" y="48"/>
                </a:cubicBezTo>
                <a:cubicBezTo>
                  <a:pt x="2572" y="46"/>
                  <a:pt x="2573" y="45"/>
                  <a:pt x="2574" y="44"/>
                </a:cubicBezTo>
                <a:cubicBezTo>
                  <a:pt x="2575" y="43"/>
                  <a:pt x="2575" y="42"/>
                  <a:pt x="2575" y="42"/>
                </a:cubicBezTo>
                <a:cubicBezTo>
                  <a:pt x="2575" y="42"/>
                  <a:pt x="2575" y="42"/>
                  <a:pt x="2574" y="43"/>
                </a:cubicBezTo>
                <a:cubicBezTo>
                  <a:pt x="2573" y="44"/>
                  <a:pt x="2571" y="46"/>
                  <a:pt x="2569" y="47"/>
                </a:cubicBezTo>
                <a:cubicBezTo>
                  <a:pt x="2568" y="48"/>
                  <a:pt x="2567" y="49"/>
                  <a:pt x="2566" y="50"/>
                </a:cubicBezTo>
                <a:cubicBezTo>
                  <a:pt x="2565" y="52"/>
                  <a:pt x="2564" y="53"/>
                  <a:pt x="2564" y="54"/>
                </a:cubicBezTo>
                <a:cubicBezTo>
                  <a:pt x="2562" y="56"/>
                  <a:pt x="2561" y="58"/>
                  <a:pt x="2560" y="59"/>
                </a:cubicBezTo>
                <a:cubicBezTo>
                  <a:pt x="2560" y="59"/>
                  <a:pt x="2560" y="59"/>
                  <a:pt x="2560" y="59"/>
                </a:cubicBezTo>
                <a:cubicBezTo>
                  <a:pt x="2557" y="58"/>
                  <a:pt x="2556" y="57"/>
                  <a:pt x="2556" y="57"/>
                </a:cubicBezTo>
                <a:cubicBezTo>
                  <a:pt x="2556" y="57"/>
                  <a:pt x="2557" y="59"/>
                  <a:pt x="2559" y="61"/>
                </a:cubicBezTo>
                <a:cubicBezTo>
                  <a:pt x="2559" y="61"/>
                  <a:pt x="2559" y="61"/>
                  <a:pt x="2559" y="61"/>
                </a:cubicBezTo>
                <a:cubicBezTo>
                  <a:pt x="2558" y="62"/>
                  <a:pt x="2558" y="62"/>
                  <a:pt x="2557" y="63"/>
                </a:cubicBezTo>
                <a:cubicBezTo>
                  <a:pt x="2557" y="65"/>
                  <a:pt x="2556" y="66"/>
                  <a:pt x="2555" y="67"/>
                </a:cubicBezTo>
                <a:cubicBezTo>
                  <a:pt x="2551" y="64"/>
                  <a:pt x="2549" y="62"/>
                  <a:pt x="2549" y="62"/>
                </a:cubicBezTo>
                <a:cubicBezTo>
                  <a:pt x="2549" y="62"/>
                  <a:pt x="2551" y="65"/>
                  <a:pt x="2553" y="70"/>
                </a:cubicBezTo>
                <a:cubicBezTo>
                  <a:pt x="2551" y="75"/>
                  <a:pt x="2549" y="79"/>
                  <a:pt x="2547" y="83"/>
                </a:cubicBezTo>
                <a:cubicBezTo>
                  <a:pt x="2545" y="82"/>
                  <a:pt x="2542" y="80"/>
                  <a:pt x="2540" y="79"/>
                </a:cubicBezTo>
                <a:cubicBezTo>
                  <a:pt x="2541" y="73"/>
                  <a:pt x="2541" y="68"/>
                  <a:pt x="2542" y="64"/>
                </a:cubicBezTo>
                <a:cubicBezTo>
                  <a:pt x="2543" y="59"/>
                  <a:pt x="2543" y="57"/>
                  <a:pt x="2543" y="57"/>
                </a:cubicBezTo>
                <a:cubicBezTo>
                  <a:pt x="2543" y="57"/>
                  <a:pt x="2542" y="59"/>
                  <a:pt x="2540" y="63"/>
                </a:cubicBezTo>
                <a:cubicBezTo>
                  <a:pt x="2539" y="66"/>
                  <a:pt x="2537" y="71"/>
                  <a:pt x="2536" y="76"/>
                </a:cubicBezTo>
                <a:cubicBezTo>
                  <a:pt x="2534" y="75"/>
                  <a:pt x="2532" y="74"/>
                  <a:pt x="2531" y="73"/>
                </a:cubicBezTo>
                <a:cubicBezTo>
                  <a:pt x="2529" y="73"/>
                  <a:pt x="2527" y="72"/>
                  <a:pt x="2526" y="72"/>
                </a:cubicBezTo>
                <a:cubicBezTo>
                  <a:pt x="2524" y="71"/>
                  <a:pt x="2522" y="71"/>
                  <a:pt x="2522" y="71"/>
                </a:cubicBezTo>
                <a:cubicBezTo>
                  <a:pt x="2522" y="71"/>
                  <a:pt x="2523" y="72"/>
                  <a:pt x="2525" y="74"/>
                </a:cubicBezTo>
                <a:cubicBezTo>
                  <a:pt x="2526" y="74"/>
                  <a:pt x="2528" y="75"/>
                  <a:pt x="2529" y="76"/>
                </a:cubicBezTo>
                <a:cubicBezTo>
                  <a:pt x="2530" y="77"/>
                  <a:pt x="2531" y="79"/>
                  <a:pt x="2533" y="80"/>
                </a:cubicBezTo>
                <a:cubicBezTo>
                  <a:pt x="2533" y="81"/>
                  <a:pt x="2534" y="82"/>
                  <a:pt x="2534" y="82"/>
                </a:cubicBezTo>
                <a:cubicBezTo>
                  <a:pt x="2534" y="84"/>
                  <a:pt x="2533" y="86"/>
                  <a:pt x="2533" y="88"/>
                </a:cubicBezTo>
                <a:cubicBezTo>
                  <a:pt x="2530" y="86"/>
                  <a:pt x="2527" y="84"/>
                  <a:pt x="2524" y="82"/>
                </a:cubicBezTo>
                <a:cubicBezTo>
                  <a:pt x="2524" y="82"/>
                  <a:pt x="2523" y="81"/>
                  <a:pt x="2523" y="81"/>
                </a:cubicBezTo>
                <a:cubicBezTo>
                  <a:pt x="2520" y="76"/>
                  <a:pt x="2518" y="71"/>
                  <a:pt x="2516" y="68"/>
                </a:cubicBezTo>
                <a:cubicBezTo>
                  <a:pt x="2514" y="64"/>
                  <a:pt x="2513" y="62"/>
                  <a:pt x="2513" y="62"/>
                </a:cubicBezTo>
                <a:cubicBezTo>
                  <a:pt x="2513" y="62"/>
                  <a:pt x="2513" y="64"/>
                  <a:pt x="2514" y="69"/>
                </a:cubicBezTo>
                <a:cubicBezTo>
                  <a:pt x="2515" y="71"/>
                  <a:pt x="2516" y="74"/>
                  <a:pt x="2517" y="78"/>
                </a:cubicBezTo>
                <a:cubicBezTo>
                  <a:pt x="2515" y="76"/>
                  <a:pt x="2514" y="76"/>
                  <a:pt x="2514" y="76"/>
                </a:cubicBezTo>
                <a:cubicBezTo>
                  <a:pt x="2514" y="76"/>
                  <a:pt x="2515" y="79"/>
                  <a:pt x="2518" y="83"/>
                </a:cubicBezTo>
                <a:cubicBezTo>
                  <a:pt x="2518" y="83"/>
                  <a:pt x="2518" y="84"/>
                  <a:pt x="2519" y="85"/>
                </a:cubicBezTo>
                <a:cubicBezTo>
                  <a:pt x="2520" y="89"/>
                  <a:pt x="2521" y="93"/>
                  <a:pt x="2522" y="97"/>
                </a:cubicBezTo>
                <a:cubicBezTo>
                  <a:pt x="2521" y="95"/>
                  <a:pt x="2520" y="93"/>
                  <a:pt x="2520" y="91"/>
                </a:cubicBezTo>
                <a:cubicBezTo>
                  <a:pt x="2518" y="87"/>
                  <a:pt x="2516" y="82"/>
                  <a:pt x="2514" y="78"/>
                </a:cubicBezTo>
                <a:cubicBezTo>
                  <a:pt x="2512" y="75"/>
                  <a:pt x="2510" y="71"/>
                  <a:pt x="2508" y="69"/>
                </a:cubicBezTo>
                <a:cubicBezTo>
                  <a:pt x="2507" y="66"/>
                  <a:pt x="2505" y="66"/>
                  <a:pt x="2505" y="66"/>
                </a:cubicBezTo>
                <a:cubicBezTo>
                  <a:pt x="2505" y="66"/>
                  <a:pt x="2506" y="67"/>
                  <a:pt x="2507" y="70"/>
                </a:cubicBezTo>
                <a:cubicBezTo>
                  <a:pt x="2508" y="72"/>
                  <a:pt x="2508" y="76"/>
                  <a:pt x="2509" y="80"/>
                </a:cubicBezTo>
                <a:cubicBezTo>
                  <a:pt x="2509" y="84"/>
                  <a:pt x="2510" y="88"/>
                  <a:pt x="2511" y="93"/>
                </a:cubicBezTo>
                <a:cubicBezTo>
                  <a:pt x="2508" y="85"/>
                  <a:pt x="2504" y="76"/>
                  <a:pt x="2500" y="70"/>
                </a:cubicBezTo>
                <a:cubicBezTo>
                  <a:pt x="2498" y="67"/>
                  <a:pt x="2497" y="65"/>
                  <a:pt x="2495" y="64"/>
                </a:cubicBezTo>
                <a:cubicBezTo>
                  <a:pt x="2494" y="62"/>
                  <a:pt x="2493" y="61"/>
                  <a:pt x="2492" y="60"/>
                </a:cubicBezTo>
                <a:cubicBezTo>
                  <a:pt x="2490" y="57"/>
                  <a:pt x="2489" y="56"/>
                  <a:pt x="2489" y="56"/>
                </a:cubicBezTo>
                <a:cubicBezTo>
                  <a:pt x="2489" y="56"/>
                  <a:pt x="2489" y="58"/>
                  <a:pt x="2490" y="61"/>
                </a:cubicBezTo>
                <a:cubicBezTo>
                  <a:pt x="2491" y="62"/>
                  <a:pt x="2492" y="64"/>
                  <a:pt x="2492" y="66"/>
                </a:cubicBezTo>
                <a:cubicBezTo>
                  <a:pt x="2493" y="67"/>
                  <a:pt x="2494" y="69"/>
                  <a:pt x="2494" y="70"/>
                </a:cubicBezTo>
                <a:cubicBezTo>
                  <a:pt x="2494" y="71"/>
                  <a:pt x="2493" y="71"/>
                  <a:pt x="2493" y="72"/>
                </a:cubicBezTo>
                <a:cubicBezTo>
                  <a:pt x="2492" y="73"/>
                  <a:pt x="2492" y="74"/>
                  <a:pt x="2492" y="76"/>
                </a:cubicBezTo>
                <a:cubicBezTo>
                  <a:pt x="2489" y="72"/>
                  <a:pt x="2488" y="71"/>
                  <a:pt x="2488" y="71"/>
                </a:cubicBezTo>
                <a:cubicBezTo>
                  <a:pt x="2488" y="71"/>
                  <a:pt x="2489" y="74"/>
                  <a:pt x="2490" y="78"/>
                </a:cubicBezTo>
                <a:cubicBezTo>
                  <a:pt x="2488" y="75"/>
                  <a:pt x="2487" y="74"/>
                  <a:pt x="2487" y="74"/>
                </a:cubicBezTo>
                <a:cubicBezTo>
                  <a:pt x="2487" y="74"/>
                  <a:pt x="2488" y="76"/>
                  <a:pt x="2488" y="78"/>
                </a:cubicBezTo>
                <a:cubicBezTo>
                  <a:pt x="2488" y="79"/>
                  <a:pt x="2488" y="80"/>
                  <a:pt x="2489" y="80"/>
                </a:cubicBezTo>
                <a:cubicBezTo>
                  <a:pt x="2487" y="79"/>
                  <a:pt x="2485" y="78"/>
                  <a:pt x="2484" y="78"/>
                </a:cubicBezTo>
                <a:cubicBezTo>
                  <a:pt x="2481" y="76"/>
                  <a:pt x="2479" y="76"/>
                  <a:pt x="2479" y="76"/>
                </a:cubicBezTo>
                <a:cubicBezTo>
                  <a:pt x="2479" y="76"/>
                  <a:pt x="2481" y="77"/>
                  <a:pt x="2483" y="79"/>
                </a:cubicBezTo>
                <a:cubicBezTo>
                  <a:pt x="2484" y="81"/>
                  <a:pt x="2487" y="83"/>
                  <a:pt x="2489" y="85"/>
                </a:cubicBezTo>
                <a:cubicBezTo>
                  <a:pt x="2488" y="88"/>
                  <a:pt x="2487" y="90"/>
                  <a:pt x="2486" y="93"/>
                </a:cubicBezTo>
                <a:cubicBezTo>
                  <a:pt x="2486" y="95"/>
                  <a:pt x="2485" y="97"/>
                  <a:pt x="2485" y="99"/>
                </a:cubicBezTo>
                <a:cubicBezTo>
                  <a:pt x="2485" y="99"/>
                  <a:pt x="2485" y="99"/>
                  <a:pt x="2485" y="99"/>
                </a:cubicBezTo>
                <a:cubicBezTo>
                  <a:pt x="2480" y="95"/>
                  <a:pt x="2476" y="93"/>
                  <a:pt x="2473" y="91"/>
                </a:cubicBezTo>
                <a:cubicBezTo>
                  <a:pt x="2471" y="90"/>
                  <a:pt x="2470" y="89"/>
                  <a:pt x="2470" y="88"/>
                </a:cubicBezTo>
                <a:cubicBezTo>
                  <a:pt x="2470" y="83"/>
                  <a:pt x="2470" y="78"/>
                  <a:pt x="2470" y="78"/>
                </a:cubicBezTo>
                <a:cubicBezTo>
                  <a:pt x="2470" y="78"/>
                  <a:pt x="2467" y="82"/>
                  <a:pt x="2464" y="88"/>
                </a:cubicBezTo>
                <a:cubicBezTo>
                  <a:pt x="2463" y="90"/>
                  <a:pt x="2462" y="92"/>
                  <a:pt x="2461" y="94"/>
                </a:cubicBezTo>
                <a:cubicBezTo>
                  <a:pt x="2460" y="94"/>
                  <a:pt x="2459" y="93"/>
                  <a:pt x="2459" y="93"/>
                </a:cubicBezTo>
                <a:cubicBezTo>
                  <a:pt x="2456" y="92"/>
                  <a:pt x="2454" y="90"/>
                  <a:pt x="2454" y="90"/>
                </a:cubicBezTo>
                <a:cubicBezTo>
                  <a:pt x="2454" y="90"/>
                  <a:pt x="2455" y="92"/>
                  <a:pt x="2458" y="94"/>
                </a:cubicBezTo>
                <a:cubicBezTo>
                  <a:pt x="2458" y="95"/>
                  <a:pt x="2459" y="96"/>
                  <a:pt x="2460" y="97"/>
                </a:cubicBezTo>
                <a:cubicBezTo>
                  <a:pt x="2460" y="97"/>
                  <a:pt x="2460" y="97"/>
                  <a:pt x="2460" y="97"/>
                </a:cubicBezTo>
                <a:cubicBezTo>
                  <a:pt x="2460" y="98"/>
                  <a:pt x="2460" y="98"/>
                  <a:pt x="2460" y="98"/>
                </a:cubicBezTo>
                <a:cubicBezTo>
                  <a:pt x="2456" y="96"/>
                  <a:pt x="2452" y="93"/>
                  <a:pt x="2448" y="91"/>
                </a:cubicBezTo>
                <a:cubicBezTo>
                  <a:pt x="2448" y="91"/>
                  <a:pt x="2448" y="90"/>
                  <a:pt x="2448" y="90"/>
                </a:cubicBezTo>
                <a:cubicBezTo>
                  <a:pt x="2449" y="85"/>
                  <a:pt x="2450" y="82"/>
                  <a:pt x="2451" y="79"/>
                </a:cubicBezTo>
                <a:cubicBezTo>
                  <a:pt x="2451" y="78"/>
                  <a:pt x="2452" y="76"/>
                  <a:pt x="2452" y="76"/>
                </a:cubicBezTo>
                <a:cubicBezTo>
                  <a:pt x="2452" y="75"/>
                  <a:pt x="2452" y="74"/>
                  <a:pt x="2452" y="74"/>
                </a:cubicBezTo>
                <a:cubicBezTo>
                  <a:pt x="2452" y="74"/>
                  <a:pt x="2452" y="75"/>
                  <a:pt x="2451" y="75"/>
                </a:cubicBezTo>
                <a:cubicBezTo>
                  <a:pt x="2451" y="76"/>
                  <a:pt x="2450" y="77"/>
                  <a:pt x="2449" y="78"/>
                </a:cubicBezTo>
                <a:cubicBezTo>
                  <a:pt x="2447" y="80"/>
                  <a:pt x="2445" y="84"/>
                  <a:pt x="2443" y="88"/>
                </a:cubicBezTo>
                <a:cubicBezTo>
                  <a:pt x="2443" y="88"/>
                  <a:pt x="2443" y="89"/>
                  <a:pt x="2443" y="89"/>
                </a:cubicBezTo>
                <a:cubicBezTo>
                  <a:pt x="2442" y="89"/>
                  <a:pt x="2442" y="89"/>
                  <a:pt x="2441" y="88"/>
                </a:cubicBezTo>
                <a:cubicBezTo>
                  <a:pt x="2436" y="86"/>
                  <a:pt x="2432" y="85"/>
                  <a:pt x="2428" y="84"/>
                </a:cubicBezTo>
                <a:cubicBezTo>
                  <a:pt x="2425" y="84"/>
                  <a:pt x="2423" y="83"/>
                  <a:pt x="2423" y="83"/>
                </a:cubicBezTo>
                <a:cubicBezTo>
                  <a:pt x="2423" y="83"/>
                  <a:pt x="2425" y="84"/>
                  <a:pt x="2428" y="86"/>
                </a:cubicBezTo>
                <a:cubicBezTo>
                  <a:pt x="2431" y="88"/>
                  <a:pt x="2435" y="90"/>
                  <a:pt x="2439" y="93"/>
                </a:cubicBezTo>
                <a:cubicBezTo>
                  <a:pt x="2439" y="93"/>
                  <a:pt x="2440" y="94"/>
                  <a:pt x="2440" y="94"/>
                </a:cubicBezTo>
                <a:cubicBezTo>
                  <a:pt x="2440" y="95"/>
                  <a:pt x="2439" y="95"/>
                  <a:pt x="2439" y="96"/>
                </a:cubicBezTo>
                <a:cubicBezTo>
                  <a:pt x="2438" y="95"/>
                  <a:pt x="2436" y="95"/>
                  <a:pt x="2435" y="94"/>
                </a:cubicBezTo>
                <a:cubicBezTo>
                  <a:pt x="2430" y="91"/>
                  <a:pt x="2425" y="89"/>
                  <a:pt x="2420" y="87"/>
                </a:cubicBezTo>
                <a:cubicBezTo>
                  <a:pt x="2415" y="85"/>
                  <a:pt x="2411" y="84"/>
                  <a:pt x="2408" y="84"/>
                </a:cubicBezTo>
                <a:cubicBezTo>
                  <a:pt x="2407" y="83"/>
                  <a:pt x="2406" y="82"/>
                  <a:pt x="2405" y="82"/>
                </a:cubicBezTo>
                <a:cubicBezTo>
                  <a:pt x="2404" y="81"/>
                  <a:pt x="2404" y="80"/>
                  <a:pt x="2403" y="79"/>
                </a:cubicBezTo>
                <a:cubicBezTo>
                  <a:pt x="2403" y="78"/>
                  <a:pt x="2403" y="78"/>
                  <a:pt x="2403" y="78"/>
                </a:cubicBezTo>
                <a:cubicBezTo>
                  <a:pt x="2403" y="78"/>
                  <a:pt x="2403" y="78"/>
                  <a:pt x="2403" y="79"/>
                </a:cubicBezTo>
                <a:cubicBezTo>
                  <a:pt x="2403" y="80"/>
                  <a:pt x="2403" y="81"/>
                  <a:pt x="2404" y="83"/>
                </a:cubicBezTo>
                <a:cubicBezTo>
                  <a:pt x="2404" y="83"/>
                  <a:pt x="2405" y="84"/>
                  <a:pt x="2405" y="84"/>
                </a:cubicBezTo>
                <a:cubicBezTo>
                  <a:pt x="2404" y="84"/>
                  <a:pt x="2404" y="84"/>
                  <a:pt x="2403" y="84"/>
                </a:cubicBezTo>
                <a:cubicBezTo>
                  <a:pt x="2402" y="84"/>
                  <a:pt x="2402" y="84"/>
                  <a:pt x="2402" y="84"/>
                </a:cubicBezTo>
                <a:cubicBezTo>
                  <a:pt x="2402" y="84"/>
                  <a:pt x="2402" y="84"/>
                  <a:pt x="2403" y="85"/>
                </a:cubicBezTo>
                <a:cubicBezTo>
                  <a:pt x="2404" y="85"/>
                  <a:pt x="2405" y="85"/>
                  <a:pt x="2405" y="85"/>
                </a:cubicBezTo>
                <a:cubicBezTo>
                  <a:pt x="2406" y="87"/>
                  <a:pt x="2407" y="89"/>
                  <a:pt x="2408" y="91"/>
                </a:cubicBezTo>
                <a:cubicBezTo>
                  <a:pt x="2407" y="91"/>
                  <a:pt x="2406" y="90"/>
                  <a:pt x="2406" y="90"/>
                </a:cubicBezTo>
                <a:cubicBezTo>
                  <a:pt x="2404" y="88"/>
                  <a:pt x="2403" y="86"/>
                  <a:pt x="2402" y="85"/>
                </a:cubicBezTo>
                <a:cubicBezTo>
                  <a:pt x="2401" y="83"/>
                  <a:pt x="2399" y="83"/>
                  <a:pt x="2399" y="83"/>
                </a:cubicBezTo>
                <a:cubicBezTo>
                  <a:pt x="2399" y="83"/>
                  <a:pt x="2400" y="83"/>
                  <a:pt x="2400" y="83"/>
                </a:cubicBezTo>
                <a:cubicBezTo>
                  <a:pt x="2400" y="84"/>
                  <a:pt x="2401" y="85"/>
                  <a:pt x="2401" y="85"/>
                </a:cubicBezTo>
                <a:cubicBezTo>
                  <a:pt x="2401" y="86"/>
                  <a:pt x="2401" y="87"/>
                  <a:pt x="2401" y="88"/>
                </a:cubicBezTo>
                <a:cubicBezTo>
                  <a:pt x="2399" y="87"/>
                  <a:pt x="2398" y="87"/>
                  <a:pt x="2398" y="87"/>
                </a:cubicBezTo>
                <a:cubicBezTo>
                  <a:pt x="2398" y="87"/>
                  <a:pt x="2399" y="88"/>
                  <a:pt x="2401" y="89"/>
                </a:cubicBezTo>
                <a:cubicBezTo>
                  <a:pt x="2401" y="90"/>
                  <a:pt x="2401" y="92"/>
                  <a:pt x="2402" y="93"/>
                </a:cubicBezTo>
                <a:cubicBezTo>
                  <a:pt x="2402" y="94"/>
                  <a:pt x="2402" y="96"/>
                  <a:pt x="2402" y="97"/>
                </a:cubicBezTo>
                <a:cubicBezTo>
                  <a:pt x="2402" y="96"/>
                  <a:pt x="2402" y="95"/>
                  <a:pt x="2401" y="94"/>
                </a:cubicBezTo>
                <a:cubicBezTo>
                  <a:pt x="2400" y="91"/>
                  <a:pt x="2398" y="88"/>
                  <a:pt x="2396" y="85"/>
                </a:cubicBezTo>
                <a:cubicBezTo>
                  <a:pt x="2394" y="82"/>
                  <a:pt x="2392" y="80"/>
                  <a:pt x="2391" y="78"/>
                </a:cubicBezTo>
                <a:cubicBezTo>
                  <a:pt x="2390" y="77"/>
                  <a:pt x="2389" y="76"/>
                  <a:pt x="2389" y="76"/>
                </a:cubicBezTo>
                <a:cubicBezTo>
                  <a:pt x="2389" y="76"/>
                  <a:pt x="2389" y="77"/>
                  <a:pt x="2389" y="79"/>
                </a:cubicBezTo>
                <a:cubicBezTo>
                  <a:pt x="2390" y="81"/>
                  <a:pt x="2391" y="84"/>
                  <a:pt x="2391" y="87"/>
                </a:cubicBezTo>
                <a:cubicBezTo>
                  <a:pt x="2392" y="90"/>
                  <a:pt x="2392" y="94"/>
                  <a:pt x="2393" y="97"/>
                </a:cubicBezTo>
                <a:cubicBezTo>
                  <a:pt x="2393" y="99"/>
                  <a:pt x="2393" y="101"/>
                  <a:pt x="2394" y="103"/>
                </a:cubicBezTo>
                <a:cubicBezTo>
                  <a:pt x="2393" y="102"/>
                  <a:pt x="2393" y="102"/>
                  <a:pt x="2393" y="102"/>
                </a:cubicBezTo>
                <a:cubicBezTo>
                  <a:pt x="2393" y="101"/>
                  <a:pt x="2393" y="100"/>
                  <a:pt x="2392" y="99"/>
                </a:cubicBezTo>
                <a:cubicBezTo>
                  <a:pt x="2392" y="96"/>
                  <a:pt x="2391" y="92"/>
                  <a:pt x="2390" y="89"/>
                </a:cubicBezTo>
                <a:cubicBezTo>
                  <a:pt x="2389" y="88"/>
                  <a:pt x="2389" y="86"/>
                  <a:pt x="2389" y="85"/>
                </a:cubicBezTo>
                <a:cubicBezTo>
                  <a:pt x="2388" y="83"/>
                  <a:pt x="2388" y="82"/>
                  <a:pt x="2387" y="81"/>
                </a:cubicBezTo>
                <a:cubicBezTo>
                  <a:pt x="2386" y="79"/>
                  <a:pt x="2386" y="78"/>
                  <a:pt x="2386" y="78"/>
                </a:cubicBezTo>
                <a:cubicBezTo>
                  <a:pt x="2386" y="78"/>
                  <a:pt x="2385" y="79"/>
                  <a:pt x="2385" y="81"/>
                </a:cubicBezTo>
                <a:cubicBezTo>
                  <a:pt x="2385" y="82"/>
                  <a:pt x="2385" y="84"/>
                  <a:pt x="2385" y="85"/>
                </a:cubicBezTo>
                <a:cubicBezTo>
                  <a:pt x="2385" y="86"/>
                  <a:pt x="2385" y="88"/>
                  <a:pt x="2385" y="89"/>
                </a:cubicBezTo>
                <a:cubicBezTo>
                  <a:pt x="2384" y="90"/>
                  <a:pt x="2384" y="90"/>
                  <a:pt x="2384" y="91"/>
                </a:cubicBezTo>
                <a:cubicBezTo>
                  <a:pt x="2384" y="91"/>
                  <a:pt x="2384" y="91"/>
                  <a:pt x="2384" y="90"/>
                </a:cubicBezTo>
                <a:cubicBezTo>
                  <a:pt x="2383" y="86"/>
                  <a:pt x="2382" y="82"/>
                  <a:pt x="2382" y="82"/>
                </a:cubicBezTo>
                <a:cubicBezTo>
                  <a:pt x="2382" y="82"/>
                  <a:pt x="2382" y="83"/>
                  <a:pt x="2381" y="84"/>
                </a:cubicBezTo>
                <a:cubicBezTo>
                  <a:pt x="2381" y="83"/>
                  <a:pt x="2381" y="83"/>
                  <a:pt x="2381" y="82"/>
                </a:cubicBezTo>
                <a:cubicBezTo>
                  <a:pt x="2381" y="79"/>
                  <a:pt x="2382" y="78"/>
                  <a:pt x="2382" y="78"/>
                </a:cubicBezTo>
                <a:cubicBezTo>
                  <a:pt x="2382" y="78"/>
                  <a:pt x="2380" y="79"/>
                  <a:pt x="2379" y="81"/>
                </a:cubicBezTo>
                <a:cubicBezTo>
                  <a:pt x="2378" y="84"/>
                  <a:pt x="2377" y="87"/>
                  <a:pt x="2377" y="91"/>
                </a:cubicBezTo>
                <a:cubicBezTo>
                  <a:pt x="2377" y="91"/>
                  <a:pt x="2376" y="90"/>
                  <a:pt x="2376" y="90"/>
                </a:cubicBezTo>
                <a:cubicBezTo>
                  <a:pt x="2372" y="85"/>
                  <a:pt x="2368" y="81"/>
                  <a:pt x="2363" y="78"/>
                </a:cubicBezTo>
                <a:cubicBezTo>
                  <a:pt x="2364" y="77"/>
                  <a:pt x="2364" y="75"/>
                  <a:pt x="2364" y="74"/>
                </a:cubicBezTo>
                <a:cubicBezTo>
                  <a:pt x="2365" y="69"/>
                  <a:pt x="2367" y="66"/>
                  <a:pt x="2368" y="63"/>
                </a:cubicBezTo>
                <a:cubicBezTo>
                  <a:pt x="2369" y="60"/>
                  <a:pt x="2369" y="58"/>
                  <a:pt x="2369" y="58"/>
                </a:cubicBezTo>
                <a:cubicBezTo>
                  <a:pt x="2369" y="58"/>
                  <a:pt x="2368" y="60"/>
                  <a:pt x="2367" y="62"/>
                </a:cubicBezTo>
                <a:cubicBezTo>
                  <a:pt x="2365" y="64"/>
                  <a:pt x="2362" y="67"/>
                  <a:pt x="2359" y="72"/>
                </a:cubicBezTo>
                <a:cubicBezTo>
                  <a:pt x="2359" y="73"/>
                  <a:pt x="2358" y="74"/>
                  <a:pt x="2358" y="75"/>
                </a:cubicBezTo>
                <a:cubicBezTo>
                  <a:pt x="2355" y="73"/>
                  <a:pt x="2352" y="71"/>
                  <a:pt x="2350" y="69"/>
                </a:cubicBezTo>
                <a:cubicBezTo>
                  <a:pt x="2347" y="67"/>
                  <a:pt x="2345" y="67"/>
                  <a:pt x="2345" y="67"/>
                </a:cubicBezTo>
                <a:cubicBezTo>
                  <a:pt x="2345" y="67"/>
                  <a:pt x="2346" y="68"/>
                  <a:pt x="2349" y="71"/>
                </a:cubicBezTo>
                <a:cubicBezTo>
                  <a:pt x="2351" y="73"/>
                  <a:pt x="2353" y="75"/>
                  <a:pt x="2356" y="79"/>
                </a:cubicBezTo>
                <a:cubicBezTo>
                  <a:pt x="2354" y="83"/>
                  <a:pt x="2353" y="87"/>
                  <a:pt x="2352" y="92"/>
                </a:cubicBezTo>
                <a:cubicBezTo>
                  <a:pt x="2350" y="90"/>
                  <a:pt x="2349" y="89"/>
                  <a:pt x="2347" y="88"/>
                </a:cubicBezTo>
                <a:cubicBezTo>
                  <a:pt x="2340" y="83"/>
                  <a:pt x="2333" y="81"/>
                  <a:pt x="2333" y="81"/>
                </a:cubicBezTo>
                <a:cubicBezTo>
                  <a:pt x="2333" y="81"/>
                  <a:pt x="2336" y="83"/>
                  <a:pt x="2340" y="87"/>
                </a:cubicBezTo>
                <a:cubicBezTo>
                  <a:pt x="2338" y="86"/>
                  <a:pt x="2336" y="85"/>
                  <a:pt x="2334" y="84"/>
                </a:cubicBezTo>
                <a:cubicBezTo>
                  <a:pt x="2325" y="79"/>
                  <a:pt x="2317" y="76"/>
                  <a:pt x="2317" y="76"/>
                </a:cubicBezTo>
                <a:cubicBezTo>
                  <a:pt x="2317" y="76"/>
                  <a:pt x="2324" y="82"/>
                  <a:pt x="2331" y="88"/>
                </a:cubicBezTo>
                <a:cubicBezTo>
                  <a:pt x="2331" y="89"/>
                  <a:pt x="2332" y="89"/>
                  <a:pt x="2332" y="89"/>
                </a:cubicBezTo>
                <a:cubicBezTo>
                  <a:pt x="2329" y="87"/>
                  <a:pt x="2326" y="85"/>
                  <a:pt x="2323" y="84"/>
                </a:cubicBezTo>
                <a:cubicBezTo>
                  <a:pt x="2313" y="78"/>
                  <a:pt x="2306" y="76"/>
                  <a:pt x="2306" y="76"/>
                </a:cubicBezTo>
                <a:cubicBezTo>
                  <a:pt x="2306" y="76"/>
                  <a:pt x="2312" y="81"/>
                  <a:pt x="2319" y="88"/>
                </a:cubicBezTo>
                <a:cubicBezTo>
                  <a:pt x="2324" y="92"/>
                  <a:pt x="2328" y="96"/>
                  <a:pt x="2333" y="101"/>
                </a:cubicBezTo>
                <a:cubicBezTo>
                  <a:pt x="2330" y="99"/>
                  <a:pt x="2328" y="97"/>
                  <a:pt x="2325" y="96"/>
                </a:cubicBezTo>
                <a:cubicBezTo>
                  <a:pt x="2321" y="93"/>
                  <a:pt x="2317" y="90"/>
                  <a:pt x="2312" y="88"/>
                </a:cubicBezTo>
                <a:cubicBezTo>
                  <a:pt x="2308" y="85"/>
                  <a:pt x="2304" y="84"/>
                  <a:pt x="2301" y="83"/>
                </a:cubicBezTo>
                <a:cubicBezTo>
                  <a:pt x="2299" y="82"/>
                  <a:pt x="2297" y="81"/>
                  <a:pt x="2297" y="81"/>
                </a:cubicBezTo>
                <a:cubicBezTo>
                  <a:pt x="2297" y="81"/>
                  <a:pt x="2298" y="82"/>
                  <a:pt x="2300" y="84"/>
                </a:cubicBezTo>
                <a:cubicBezTo>
                  <a:pt x="2303" y="86"/>
                  <a:pt x="2306" y="89"/>
                  <a:pt x="2309" y="92"/>
                </a:cubicBezTo>
                <a:cubicBezTo>
                  <a:pt x="2313" y="95"/>
                  <a:pt x="2316" y="99"/>
                  <a:pt x="2320" y="103"/>
                </a:cubicBezTo>
                <a:cubicBezTo>
                  <a:pt x="2322" y="105"/>
                  <a:pt x="2324" y="107"/>
                  <a:pt x="2326" y="109"/>
                </a:cubicBezTo>
                <a:cubicBezTo>
                  <a:pt x="2324" y="109"/>
                  <a:pt x="2323" y="108"/>
                  <a:pt x="2322" y="108"/>
                </a:cubicBezTo>
                <a:cubicBezTo>
                  <a:pt x="2321" y="107"/>
                  <a:pt x="2320" y="105"/>
                  <a:pt x="2319" y="104"/>
                </a:cubicBezTo>
                <a:cubicBezTo>
                  <a:pt x="2316" y="100"/>
                  <a:pt x="2311" y="96"/>
                  <a:pt x="2306" y="93"/>
                </a:cubicBezTo>
                <a:cubicBezTo>
                  <a:pt x="2302" y="90"/>
                  <a:pt x="2297" y="87"/>
                  <a:pt x="2293" y="84"/>
                </a:cubicBezTo>
                <a:cubicBezTo>
                  <a:pt x="2291" y="83"/>
                  <a:pt x="2288" y="82"/>
                  <a:pt x="2286" y="81"/>
                </a:cubicBezTo>
                <a:cubicBezTo>
                  <a:pt x="2284" y="80"/>
                  <a:pt x="2283" y="80"/>
                  <a:pt x="2281" y="79"/>
                </a:cubicBezTo>
                <a:cubicBezTo>
                  <a:pt x="2280" y="78"/>
                  <a:pt x="2278" y="78"/>
                  <a:pt x="2277" y="78"/>
                </a:cubicBezTo>
                <a:cubicBezTo>
                  <a:pt x="2276" y="78"/>
                  <a:pt x="2276" y="78"/>
                  <a:pt x="2276" y="78"/>
                </a:cubicBezTo>
                <a:cubicBezTo>
                  <a:pt x="2276" y="78"/>
                  <a:pt x="2278" y="78"/>
                  <a:pt x="2280" y="80"/>
                </a:cubicBezTo>
                <a:cubicBezTo>
                  <a:pt x="2283" y="82"/>
                  <a:pt x="2286" y="85"/>
                  <a:pt x="2290" y="89"/>
                </a:cubicBezTo>
                <a:cubicBezTo>
                  <a:pt x="2292" y="92"/>
                  <a:pt x="2296" y="95"/>
                  <a:pt x="2300" y="99"/>
                </a:cubicBezTo>
                <a:cubicBezTo>
                  <a:pt x="2299" y="99"/>
                  <a:pt x="2299" y="99"/>
                  <a:pt x="2299" y="98"/>
                </a:cubicBezTo>
                <a:cubicBezTo>
                  <a:pt x="2297" y="97"/>
                  <a:pt x="2295" y="96"/>
                  <a:pt x="2293" y="95"/>
                </a:cubicBezTo>
                <a:cubicBezTo>
                  <a:pt x="2289" y="93"/>
                  <a:pt x="2284" y="90"/>
                  <a:pt x="2279" y="88"/>
                </a:cubicBezTo>
                <a:cubicBezTo>
                  <a:pt x="2275" y="87"/>
                  <a:pt x="2271" y="85"/>
                  <a:pt x="2268" y="85"/>
                </a:cubicBezTo>
                <a:cubicBezTo>
                  <a:pt x="2265" y="84"/>
                  <a:pt x="2264" y="84"/>
                  <a:pt x="2264" y="84"/>
                </a:cubicBezTo>
                <a:cubicBezTo>
                  <a:pt x="2264" y="84"/>
                  <a:pt x="2265" y="85"/>
                  <a:pt x="2268" y="86"/>
                </a:cubicBezTo>
                <a:cubicBezTo>
                  <a:pt x="2270" y="88"/>
                  <a:pt x="2273" y="90"/>
                  <a:pt x="2277" y="93"/>
                </a:cubicBezTo>
                <a:cubicBezTo>
                  <a:pt x="2278" y="94"/>
                  <a:pt x="2279" y="95"/>
                  <a:pt x="2281" y="96"/>
                </a:cubicBezTo>
                <a:cubicBezTo>
                  <a:pt x="2280" y="96"/>
                  <a:pt x="2279" y="96"/>
                  <a:pt x="2279" y="96"/>
                </a:cubicBezTo>
                <a:cubicBezTo>
                  <a:pt x="2278" y="95"/>
                  <a:pt x="2277" y="95"/>
                  <a:pt x="2276" y="95"/>
                </a:cubicBezTo>
                <a:cubicBezTo>
                  <a:pt x="2271" y="93"/>
                  <a:pt x="2266" y="90"/>
                  <a:pt x="2261" y="89"/>
                </a:cubicBezTo>
                <a:cubicBezTo>
                  <a:pt x="2256" y="88"/>
                  <a:pt x="2252" y="89"/>
                  <a:pt x="2249" y="89"/>
                </a:cubicBezTo>
                <a:cubicBezTo>
                  <a:pt x="2247" y="89"/>
                  <a:pt x="2245" y="89"/>
                  <a:pt x="2245" y="89"/>
                </a:cubicBezTo>
                <a:cubicBezTo>
                  <a:pt x="2245" y="89"/>
                  <a:pt x="2246" y="90"/>
                  <a:pt x="2249" y="91"/>
                </a:cubicBezTo>
                <a:cubicBezTo>
                  <a:pt x="2252" y="92"/>
                  <a:pt x="2256" y="93"/>
                  <a:pt x="2260" y="94"/>
                </a:cubicBezTo>
                <a:cubicBezTo>
                  <a:pt x="2263" y="96"/>
                  <a:pt x="2267" y="100"/>
                  <a:pt x="2271" y="102"/>
                </a:cubicBezTo>
                <a:cubicBezTo>
                  <a:pt x="2272" y="103"/>
                  <a:pt x="2274" y="104"/>
                  <a:pt x="2275" y="105"/>
                </a:cubicBezTo>
                <a:cubicBezTo>
                  <a:pt x="2275" y="105"/>
                  <a:pt x="2276" y="105"/>
                  <a:pt x="2276" y="105"/>
                </a:cubicBezTo>
                <a:cubicBezTo>
                  <a:pt x="2270" y="105"/>
                  <a:pt x="2264" y="105"/>
                  <a:pt x="2258" y="104"/>
                </a:cubicBezTo>
                <a:cubicBezTo>
                  <a:pt x="2256" y="102"/>
                  <a:pt x="2254" y="99"/>
                  <a:pt x="2251" y="97"/>
                </a:cubicBezTo>
                <a:cubicBezTo>
                  <a:pt x="2251" y="97"/>
                  <a:pt x="2251" y="97"/>
                  <a:pt x="2251" y="97"/>
                </a:cubicBezTo>
                <a:cubicBezTo>
                  <a:pt x="2250" y="96"/>
                  <a:pt x="2249" y="95"/>
                  <a:pt x="2248" y="94"/>
                </a:cubicBezTo>
                <a:cubicBezTo>
                  <a:pt x="2245" y="90"/>
                  <a:pt x="2242" y="87"/>
                  <a:pt x="2239" y="85"/>
                </a:cubicBezTo>
                <a:cubicBezTo>
                  <a:pt x="2238" y="83"/>
                  <a:pt x="2236" y="83"/>
                  <a:pt x="2236" y="82"/>
                </a:cubicBezTo>
                <a:cubicBezTo>
                  <a:pt x="2234" y="81"/>
                  <a:pt x="2232" y="79"/>
                  <a:pt x="2231" y="78"/>
                </a:cubicBezTo>
                <a:cubicBezTo>
                  <a:pt x="2228" y="76"/>
                  <a:pt x="2226" y="74"/>
                  <a:pt x="2226" y="74"/>
                </a:cubicBezTo>
                <a:cubicBezTo>
                  <a:pt x="2226" y="74"/>
                  <a:pt x="2228" y="76"/>
                  <a:pt x="2230" y="79"/>
                </a:cubicBezTo>
                <a:cubicBezTo>
                  <a:pt x="2231" y="81"/>
                  <a:pt x="2232" y="83"/>
                  <a:pt x="2234" y="85"/>
                </a:cubicBezTo>
                <a:cubicBezTo>
                  <a:pt x="2231" y="83"/>
                  <a:pt x="2228" y="82"/>
                  <a:pt x="2226" y="81"/>
                </a:cubicBezTo>
                <a:cubicBezTo>
                  <a:pt x="2223" y="80"/>
                  <a:pt x="2221" y="79"/>
                  <a:pt x="2221" y="79"/>
                </a:cubicBezTo>
                <a:cubicBezTo>
                  <a:pt x="2221" y="79"/>
                  <a:pt x="2223" y="81"/>
                  <a:pt x="2225" y="83"/>
                </a:cubicBezTo>
                <a:cubicBezTo>
                  <a:pt x="2226" y="83"/>
                  <a:pt x="2226" y="84"/>
                  <a:pt x="2227" y="84"/>
                </a:cubicBezTo>
                <a:cubicBezTo>
                  <a:pt x="2227" y="85"/>
                  <a:pt x="2228" y="85"/>
                  <a:pt x="2228" y="86"/>
                </a:cubicBezTo>
                <a:cubicBezTo>
                  <a:pt x="2229" y="88"/>
                  <a:pt x="2230" y="91"/>
                  <a:pt x="2232" y="94"/>
                </a:cubicBezTo>
                <a:cubicBezTo>
                  <a:pt x="2234" y="97"/>
                  <a:pt x="2237" y="100"/>
                  <a:pt x="2239" y="103"/>
                </a:cubicBezTo>
                <a:cubicBezTo>
                  <a:pt x="2238" y="103"/>
                  <a:pt x="2236" y="103"/>
                  <a:pt x="2235" y="103"/>
                </a:cubicBezTo>
                <a:cubicBezTo>
                  <a:pt x="2235" y="102"/>
                  <a:pt x="2234" y="102"/>
                  <a:pt x="2234" y="102"/>
                </a:cubicBezTo>
                <a:cubicBezTo>
                  <a:pt x="2232" y="99"/>
                  <a:pt x="2230" y="96"/>
                  <a:pt x="2228" y="93"/>
                </a:cubicBezTo>
                <a:cubicBezTo>
                  <a:pt x="2226" y="92"/>
                  <a:pt x="2224" y="90"/>
                  <a:pt x="2223" y="88"/>
                </a:cubicBezTo>
                <a:cubicBezTo>
                  <a:pt x="2221" y="87"/>
                  <a:pt x="2219" y="86"/>
                  <a:pt x="2218" y="84"/>
                </a:cubicBezTo>
                <a:cubicBezTo>
                  <a:pt x="2214" y="82"/>
                  <a:pt x="2211" y="80"/>
                  <a:pt x="2209" y="79"/>
                </a:cubicBezTo>
                <a:cubicBezTo>
                  <a:pt x="2207" y="78"/>
                  <a:pt x="2206" y="77"/>
                  <a:pt x="2206" y="77"/>
                </a:cubicBezTo>
                <a:cubicBezTo>
                  <a:pt x="2206" y="77"/>
                  <a:pt x="2207" y="78"/>
                  <a:pt x="2208" y="80"/>
                </a:cubicBezTo>
                <a:cubicBezTo>
                  <a:pt x="2209" y="81"/>
                  <a:pt x="2210" y="82"/>
                  <a:pt x="2210" y="83"/>
                </a:cubicBezTo>
                <a:cubicBezTo>
                  <a:pt x="2209" y="82"/>
                  <a:pt x="2207" y="82"/>
                  <a:pt x="2207" y="82"/>
                </a:cubicBezTo>
                <a:cubicBezTo>
                  <a:pt x="2207" y="82"/>
                  <a:pt x="2208" y="83"/>
                  <a:pt x="2210" y="85"/>
                </a:cubicBezTo>
                <a:cubicBezTo>
                  <a:pt x="2211" y="87"/>
                  <a:pt x="2214" y="89"/>
                  <a:pt x="2216" y="92"/>
                </a:cubicBezTo>
                <a:cubicBezTo>
                  <a:pt x="2216" y="92"/>
                  <a:pt x="2217" y="93"/>
                  <a:pt x="2217" y="94"/>
                </a:cubicBezTo>
                <a:cubicBezTo>
                  <a:pt x="2216" y="93"/>
                  <a:pt x="2214" y="92"/>
                  <a:pt x="2213" y="91"/>
                </a:cubicBezTo>
                <a:cubicBezTo>
                  <a:pt x="2209" y="88"/>
                  <a:pt x="2204" y="85"/>
                  <a:pt x="2201" y="84"/>
                </a:cubicBezTo>
                <a:cubicBezTo>
                  <a:pt x="2198" y="82"/>
                  <a:pt x="2196" y="82"/>
                  <a:pt x="2196" y="82"/>
                </a:cubicBezTo>
                <a:cubicBezTo>
                  <a:pt x="2196" y="82"/>
                  <a:pt x="2198" y="83"/>
                  <a:pt x="2200" y="85"/>
                </a:cubicBezTo>
                <a:cubicBezTo>
                  <a:pt x="2200" y="85"/>
                  <a:pt x="2199" y="85"/>
                  <a:pt x="2199" y="84"/>
                </a:cubicBezTo>
                <a:cubicBezTo>
                  <a:pt x="2192" y="82"/>
                  <a:pt x="2186" y="81"/>
                  <a:pt x="2186" y="81"/>
                </a:cubicBezTo>
                <a:cubicBezTo>
                  <a:pt x="2186" y="81"/>
                  <a:pt x="2189" y="83"/>
                  <a:pt x="2193" y="86"/>
                </a:cubicBezTo>
                <a:cubicBezTo>
                  <a:pt x="2191" y="85"/>
                  <a:pt x="2190" y="85"/>
                  <a:pt x="2188" y="84"/>
                </a:cubicBezTo>
                <a:cubicBezTo>
                  <a:pt x="2183" y="82"/>
                  <a:pt x="2177" y="80"/>
                  <a:pt x="2173" y="78"/>
                </a:cubicBezTo>
                <a:cubicBezTo>
                  <a:pt x="2170" y="77"/>
                  <a:pt x="2167" y="77"/>
                  <a:pt x="2165" y="76"/>
                </a:cubicBezTo>
                <a:cubicBezTo>
                  <a:pt x="2165" y="72"/>
                  <a:pt x="2165" y="70"/>
                  <a:pt x="2165" y="68"/>
                </a:cubicBezTo>
                <a:cubicBezTo>
                  <a:pt x="2165" y="65"/>
                  <a:pt x="2166" y="64"/>
                  <a:pt x="2166" y="64"/>
                </a:cubicBezTo>
                <a:cubicBezTo>
                  <a:pt x="2166" y="64"/>
                  <a:pt x="2166" y="64"/>
                  <a:pt x="2165" y="65"/>
                </a:cubicBezTo>
                <a:cubicBezTo>
                  <a:pt x="2165" y="65"/>
                  <a:pt x="2164" y="66"/>
                  <a:pt x="2164" y="67"/>
                </a:cubicBezTo>
                <a:cubicBezTo>
                  <a:pt x="2162" y="69"/>
                  <a:pt x="2161" y="72"/>
                  <a:pt x="2160" y="75"/>
                </a:cubicBezTo>
                <a:cubicBezTo>
                  <a:pt x="2160" y="75"/>
                  <a:pt x="2160" y="76"/>
                  <a:pt x="2160" y="76"/>
                </a:cubicBezTo>
                <a:cubicBezTo>
                  <a:pt x="2159" y="76"/>
                  <a:pt x="2159" y="76"/>
                  <a:pt x="2159" y="76"/>
                </a:cubicBezTo>
                <a:cubicBezTo>
                  <a:pt x="2156" y="76"/>
                  <a:pt x="2154" y="77"/>
                  <a:pt x="2154" y="77"/>
                </a:cubicBezTo>
                <a:cubicBezTo>
                  <a:pt x="2154" y="77"/>
                  <a:pt x="2156" y="77"/>
                  <a:pt x="2159" y="78"/>
                </a:cubicBezTo>
                <a:cubicBezTo>
                  <a:pt x="2158" y="80"/>
                  <a:pt x="2157" y="83"/>
                  <a:pt x="2155" y="85"/>
                </a:cubicBezTo>
                <a:cubicBezTo>
                  <a:pt x="2155" y="86"/>
                  <a:pt x="2155" y="87"/>
                  <a:pt x="2155" y="88"/>
                </a:cubicBezTo>
                <a:cubicBezTo>
                  <a:pt x="2153" y="87"/>
                  <a:pt x="2151" y="87"/>
                  <a:pt x="2149" y="87"/>
                </a:cubicBezTo>
                <a:cubicBezTo>
                  <a:pt x="2145" y="86"/>
                  <a:pt x="2141" y="86"/>
                  <a:pt x="2138" y="85"/>
                </a:cubicBezTo>
                <a:cubicBezTo>
                  <a:pt x="2138" y="85"/>
                  <a:pt x="2138" y="84"/>
                  <a:pt x="2138" y="84"/>
                </a:cubicBezTo>
                <a:cubicBezTo>
                  <a:pt x="2138" y="81"/>
                  <a:pt x="2138" y="78"/>
                  <a:pt x="2138" y="75"/>
                </a:cubicBezTo>
                <a:cubicBezTo>
                  <a:pt x="2139" y="72"/>
                  <a:pt x="2139" y="69"/>
                  <a:pt x="2139" y="67"/>
                </a:cubicBezTo>
                <a:cubicBezTo>
                  <a:pt x="2139" y="65"/>
                  <a:pt x="2139" y="64"/>
                  <a:pt x="2139" y="64"/>
                </a:cubicBezTo>
                <a:cubicBezTo>
                  <a:pt x="2139" y="64"/>
                  <a:pt x="2139" y="65"/>
                  <a:pt x="2138" y="67"/>
                </a:cubicBezTo>
                <a:cubicBezTo>
                  <a:pt x="2137" y="68"/>
                  <a:pt x="2136" y="69"/>
                  <a:pt x="2135" y="71"/>
                </a:cubicBezTo>
                <a:cubicBezTo>
                  <a:pt x="2135" y="70"/>
                  <a:pt x="2135" y="69"/>
                  <a:pt x="2135" y="69"/>
                </a:cubicBezTo>
                <a:cubicBezTo>
                  <a:pt x="2135" y="69"/>
                  <a:pt x="2135" y="71"/>
                  <a:pt x="2133" y="73"/>
                </a:cubicBezTo>
                <a:cubicBezTo>
                  <a:pt x="2132" y="75"/>
                  <a:pt x="2130" y="77"/>
                  <a:pt x="2127" y="80"/>
                </a:cubicBezTo>
                <a:cubicBezTo>
                  <a:pt x="2127" y="81"/>
                  <a:pt x="2127" y="81"/>
                  <a:pt x="2126" y="82"/>
                </a:cubicBezTo>
                <a:cubicBezTo>
                  <a:pt x="2126" y="81"/>
                  <a:pt x="2127" y="79"/>
                  <a:pt x="2127" y="78"/>
                </a:cubicBezTo>
                <a:cubicBezTo>
                  <a:pt x="2127" y="76"/>
                  <a:pt x="2127" y="74"/>
                  <a:pt x="2127" y="73"/>
                </a:cubicBezTo>
                <a:cubicBezTo>
                  <a:pt x="2127" y="71"/>
                  <a:pt x="2128" y="70"/>
                  <a:pt x="2128" y="68"/>
                </a:cubicBezTo>
                <a:cubicBezTo>
                  <a:pt x="2128" y="66"/>
                  <a:pt x="2128" y="64"/>
                  <a:pt x="2128" y="64"/>
                </a:cubicBezTo>
                <a:cubicBezTo>
                  <a:pt x="2128" y="64"/>
                  <a:pt x="2127" y="66"/>
                  <a:pt x="2126" y="68"/>
                </a:cubicBezTo>
                <a:cubicBezTo>
                  <a:pt x="2125" y="69"/>
                  <a:pt x="2125" y="70"/>
                  <a:pt x="2124" y="72"/>
                </a:cubicBezTo>
                <a:cubicBezTo>
                  <a:pt x="2123" y="73"/>
                  <a:pt x="2122" y="75"/>
                  <a:pt x="2122" y="77"/>
                </a:cubicBezTo>
                <a:cubicBezTo>
                  <a:pt x="2121" y="78"/>
                  <a:pt x="2120" y="79"/>
                  <a:pt x="2120" y="81"/>
                </a:cubicBezTo>
                <a:cubicBezTo>
                  <a:pt x="2118" y="80"/>
                  <a:pt x="2117" y="79"/>
                  <a:pt x="2116" y="78"/>
                </a:cubicBezTo>
                <a:cubicBezTo>
                  <a:pt x="2116" y="76"/>
                  <a:pt x="2117" y="73"/>
                  <a:pt x="2117" y="71"/>
                </a:cubicBezTo>
                <a:cubicBezTo>
                  <a:pt x="2117" y="68"/>
                  <a:pt x="2116" y="67"/>
                  <a:pt x="2116" y="67"/>
                </a:cubicBezTo>
                <a:cubicBezTo>
                  <a:pt x="2116" y="67"/>
                  <a:pt x="2116" y="68"/>
                  <a:pt x="2115" y="71"/>
                </a:cubicBezTo>
                <a:cubicBezTo>
                  <a:pt x="2114" y="72"/>
                  <a:pt x="2113" y="74"/>
                  <a:pt x="2112" y="76"/>
                </a:cubicBezTo>
                <a:cubicBezTo>
                  <a:pt x="2109" y="74"/>
                  <a:pt x="2106" y="72"/>
                  <a:pt x="2104" y="71"/>
                </a:cubicBezTo>
                <a:cubicBezTo>
                  <a:pt x="2102" y="70"/>
                  <a:pt x="2101" y="69"/>
                  <a:pt x="2101" y="69"/>
                </a:cubicBezTo>
                <a:cubicBezTo>
                  <a:pt x="2102" y="64"/>
                  <a:pt x="2103" y="59"/>
                  <a:pt x="2105" y="56"/>
                </a:cubicBezTo>
                <a:cubicBezTo>
                  <a:pt x="2106" y="54"/>
                  <a:pt x="2107" y="53"/>
                  <a:pt x="2108" y="53"/>
                </a:cubicBezTo>
                <a:cubicBezTo>
                  <a:pt x="2108" y="52"/>
                  <a:pt x="2109" y="52"/>
                  <a:pt x="2109" y="52"/>
                </a:cubicBezTo>
                <a:cubicBezTo>
                  <a:pt x="2109" y="52"/>
                  <a:pt x="2108" y="52"/>
                  <a:pt x="2107" y="52"/>
                </a:cubicBezTo>
                <a:cubicBezTo>
                  <a:pt x="2106" y="53"/>
                  <a:pt x="2105" y="54"/>
                  <a:pt x="2104" y="55"/>
                </a:cubicBezTo>
                <a:cubicBezTo>
                  <a:pt x="2101" y="58"/>
                  <a:pt x="2098" y="63"/>
                  <a:pt x="2095" y="69"/>
                </a:cubicBezTo>
                <a:cubicBezTo>
                  <a:pt x="2094" y="73"/>
                  <a:pt x="2093" y="77"/>
                  <a:pt x="2092" y="82"/>
                </a:cubicBezTo>
                <a:cubicBezTo>
                  <a:pt x="2089" y="79"/>
                  <a:pt x="2088" y="77"/>
                  <a:pt x="2088" y="77"/>
                </a:cubicBezTo>
                <a:cubicBezTo>
                  <a:pt x="2088" y="77"/>
                  <a:pt x="2089" y="81"/>
                  <a:pt x="2091" y="86"/>
                </a:cubicBezTo>
                <a:cubicBezTo>
                  <a:pt x="2091" y="86"/>
                  <a:pt x="2091" y="86"/>
                  <a:pt x="2091" y="87"/>
                </a:cubicBezTo>
                <a:cubicBezTo>
                  <a:pt x="2090" y="86"/>
                  <a:pt x="2089" y="85"/>
                  <a:pt x="2087" y="84"/>
                </a:cubicBezTo>
                <a:cubicBezTo>
                  <a:pt x="2081" y="79"/>
                  <a:pt x="2075" y="76"/>
                  <a:pt x="2075" y="76"/>
                </a:cubicBezTo>
                <a:cubicBezTo>
                  <a:pt x="2075" y="76"/>
                  <a:pt x="2079" y="81"/>
                  <a:pt x="2083" y="87"/>
                </a:cubicBezTo>
                <a:cubicBezTo>
                  <a:pt x="2083" y="87"/>
                  <a:pt x="2082" y="86"/>
                  <a:pt x="2082" y="86"/>
                </a:cubicBezTo>
                <a:cubicBezTo>
                  <a:pt x="2075" y="81"/>
                  <a:pt x="2069" y="78"/>
                  <a:pt x="2069" y="78"/>
                </a:cubicBezTo>
                <a:cubicBezTo>
                  <a:pt x="2069" y="78"/>
                  <a:pt x="2071" y="80"/>
                  <a:pt x="2074" y="84"/>
                </a:cubicBezTo>
                <a:cubicBezTo>
                  <a:pt x="2069" y="81"/>
                  <a:pt x="2065" y="78"/>
                  <a:pt x="2060" y="75"/>
                </a:cubicBezTo>
                <a:cubicBezTo>
                  <a:pt x="2056" y="73"/>
                  <a:pt x="2052" y="71"/>
                  <a:pt x="2049" y="69"/>
                </a:cubicBezTo>
                <a:cubicBezTo>
                  <a:pt x="2048" y="69"/>
                  <a:pt x="2046" y="68"/>
                  <a:pt x="2046" y="68"/>
                </a:cubicBezTo>
                <a:cubicBezTo>
                  <a:pt x="2045" y="68"/>
                  <a:pt x="2044" y="68"/>
                  <a:pt x="2044" y="68"/>
                </a:cubicBezTo>
                <a:cubicBezTo>
                  <a:pt x="2044" y="68"/>
                  <a:pt x="2045" y="68"/>
                  <a:pt x="2045" y="69"/>
                </a:cubicBezTo>
                <a:cubicBezTo>
                  <a:pt x="2046" y="69"/>
                  <a:pt x="2047" y="70"/>
                  <a:pt x="2048" y="71"/>
                </a:cubicBezTo>
                <a:cubicBezTo>
                  <a:pt x="2050" y="73"/>
                  <a:pt x="2053" y="75"/>
                  <a:pt x="2056" y="78"/>
                </a:cubicBezTo>
                <a:cubicBezTo>
                  <a:pt x="2051" y="76"/>
                  <a:pt x="2047" y="74"/>
                  <a:pt x="2043" y="72"/>
                </a:cubicBezTo>
                <a:cubicBezTo>
                  <a:pt x="2038" y="70"/>
                  <a:pt x="2033" y="68"/>
                  <a:pt x="2031" y="67"/>
                </a:cubicBezTo>
                <a:cubicBezTo>
                  <a:pt x="2030" y="64"/>
                  <a:pt x="2030" y="62"/>
                  <a:pt x="2030" y="59"/>
                </a:cubicBezTo>
                <a:cubicBezTo>
                  <a:pt x="2029" y="57"/>
                  <a:pt x="2028" y="55"/>
                  <a:pt x="2027" y="54"/>
                </a:cubicBezTo>
                <a:cubicBezTo>
                  <a:pt x="2026" y="53"/>
                  <a:pt x="2025" y="52"/>
                  <a:pt x="2025" y="51"/>
                </a:cubicBezTo>
                <a:cubicBezTo>
                  <a:pt x="2024" y="50"/>
                  <a:pt x="2024" y="49"/>
                  <a:pt x="2024" y="49"/>
                </a:cubicBezTo>
                <a:cubicBezTo>
                  <a:pt x="2024" y="49"/>
                  <a:pt x="2024" y="50"/>
                  <a:pt x="2024" y="51"/>
                </a:cubicBezTo>
                <a:cubicBezTo>
                  <a:pt x="2024" y="52"/>
                  <a:pt x="2025" y="53"/>
                  <a:pt x="2025" y="55"/>
                </a:cubicBezTo>
                <a:cubicBezTo>
                  <a:pt x="2026" y="56"/>
                  <a:pt x="2026" y="58"/>
                  <a:pt x="2026" y="60"/>
                </a:cubicBezTo>
                <a:cubicBezTo>
                  <a:pt x="2026" y="62"/>
                  <a:pt x="2026" y="64"/>
                  <a:pt x="2025" y="67"/>
                </a:cubicBezTo>
                <a:cubicBezTo>
                  <a:pt x="2025" y="69"/>
                  <a:pt x="2025" y="71"/>
                  <a:pt x="2025" y="73"/>
                </a:cubicBezTo>
                <a:cubicBezTo>
                  <a:pt x="2024" y="73"/>
                  <a:pt x="2023" y="73"/>
                  <a:pt x="2023" y="72"/>
                </a:cubicBezTo>
                <a:cubicBezTo>
                  <a:pt x="2022" y="72"/>
                  <a:pt x="2021" y="71"/>
                  <a:pt x="2020" y="71"/>
                </a:cubicBezTo>
                <a:cubicBezTo>
                  <a:pt x="2020" y="70"/>
                  <a:pt x="2021" y="69"/>
                  <a:pt x="2021" y="69"/>
                </a:cubicBezTo>
                <a:cubicBezTo>
                  <a:pt x="2021" y="69"/>
                  <a:pt x="2020" y="70"/>
                  <a:pt x="2020" y="71"/>
                </a:cubicBezTo>
                <a:cubicBezTo>
                  <a:pt x="2019" y="71"/>
                  <a:pt x="2019" y="71"/>
                  <a:pt x="2019" y="71"/>
                </a:cubicBezTo>
                <a:cubicBezTo>
                  <a:pt x="2019" y="71"/>
                  <a:pt x="2019" y="71"/>
                  <a:pt x="2019" y="71"/>
                </a:cubicBezTo>
                <a:cubicBezTo>
                  <a:pt x="2019" y="71"/>
                  <a:pt x="2019" y="71"/>
                  <a:pt x="2019" y="71"/>
                </a:cubicBezTo>
                <a:cubicBezTo>
                  <a:pt x="2018" y="70"/>
                  <a:pt x="2017" y="70"/>
                  <a:pt x="2015" y="69"/>
                </a:cubicBezTo>
                <a:cubicBezTo>
                  <a:pt x="2012" y="68"/>
                  <a:pt x="2009" y="67"/>
                  <a:pt x="2007" y="67"/>
                </a:cubicBezTo>
                <a:cubicBezTo>
                  <a:pt x="2007" y="65"/>
                  <a:pt x="2007" y="64"/>
                  <a:pt x="2007" y="64"/>
                </a:cubicBezTo>
                <a:cubicBezTo>
                  <a:pt x="2007" y="64"/>
                  <a:pt x="2006" y="65"/>
                  <a:pt x="2006" y="67"/>
                </a:cubicBezTo>
                <a:cubicBezTo>
                  <a:pt x="2004" y="66"/>
                  <a:pt x="2002" y="66"/>
                  <a:pt x="2000" y="66"/>
                </a:cubicBezTo>
                <a:cubicBezTo>
                  <a:pt x="2000" y="66"/>
                  <a:pt x="2000" y="66"/>
                  <a:pt x="1999" y="66"/>
                </a:cubicBezTo>
                <a:cubicBezTo>
                  <a:pt x="1999" y="66"/>
                  <a:pt x="1999" y="66"/>
                  <a:pt x="1999" y="66"/>
                </a:cubicBezTo>
                <a:cubicBezTo>
                  <a:pt x="2000" y="65"/>
                  <a:pt x="2001" y="64"/>
                  <a:pt x="2001" y="64"/>
                </a:cubicBezTo>
                <a:cubicBezTo>
                  <a:pt x="2001" y="64"/>
                  <a:pt x="2000" y="65"/>
                  <a:pt x="1999" y="65"/>
                </a:cubicBezTo>
                <a:cubicBezTo>
                  <a:pt x="1999" y="66"/>
                  <a:pt x="1998" y="66"/>
                  <a:pt x="1998" y="66"/>
                </a:cubicBezTo>
                <a:cubicBezTo>
                  <a:pt x="1996" y="66"/>
                  <a:pt x="1994" y="67"/>
                  <a:pt x="1994" y="67"/>
                </a:cubicBezTo>
                <a:cubicBezTo>
                  <a:pt x="1994" y="67"/>
                  <a:pt x="1995" y="67"/>
                  <a:pt x="1997" y="67"/>
                </a:cubicBezTo>
                <a:cubicBezTo>
                  <a:pt x="1996" y="68"/>
                  <a:pt x="1996" y="68"/>
                  <a:pt x="1996" y="69"/>
                </a:cubicBezTo>
                <a:cubicBezTo>
                  <a:pt x="1994" y="71"/>
                  <a:pt x="1994" y="73"/>
                  <a:pt x="1993" y="76"/>
                </a:cubicBezTo>
                <a:cubicBezTo>
                  <a:pt x="1992" y="77"/>
                  <a:pt x="1992" y="79"/>
                  <a:pt x="1991" y="80"/>
                </a:cubicBezTo>
                <a:cubicBezTo>
                  <a:pt x="1990" y="80"/>
                  <a:pt x="1989" y="81"/>
                  <a:pt x="1989" y="81"/>
                </a:cubicBezTo>
                <a:cubicBezTo>
                  <a:pt x="1989" y="81"/>
                  <a:pt x="1990" y="81"/>
                  <a:pt x="1991" y="81"/>
                </a:cubicBezTo>
                <a:cubicBezTo>
                  <a:pt x="1990" y="82"/>
                  <a:pt x="1990" y="83"/>
                  <a:pt x="1990" y="84"/>
                </a:cubicBezTo>
                <a:cubicBezTo>
                  <a:pt x="1989" y="86"/>
                  <a:pt x="1988" y="88"/>
                  <a:pt x="1987" y="90"/>
                </a:cubicBezTo>
                <a:cubicBezTo>
                  <a:pt x="1985" y="90"/>
                  <a:pt x="1983" y="89"/>
                  <a:pt x="1983" y="89"/>
                </a:cubicBezTo>
                <a:cubicBezTo>
                  <a:pt x="1983" y="89"/>
                  <a:pt x="1985" y="90"/>
                  <a:pt x="1987" y="92"/>
                </a:cubicBezTo>
                <a:cubicBezTo>
                  <a:pt x="1987" y="93"/>
                  <a:pt x="1987" y="93"/>
                  <a:pt x="1986" y="94"/>
                </a:cubicBezTo>
                <a:cubicBezTo>
                  <a:pt x="1986" y="93"/>
                  <a:pt x="1985" y="93"/>
                  <a:pt x="1985" y="93"/>
                </a:cubicBezTo>
                <a:cubicBezTo>
                  <a:pt x="1981" y="92"/>
                  <a:pt x="1978" y="92"/>
                  <a:pt x="1976" y="91"/>
                </a:cubicBezTo>
                <a:cubicBezTo>
                  <a:pt x="1974" y="90"/>
                  <a:pt x="1973" y="89"/>
                  <a:pt x="1973" y="89"/>
                </a:cubicBezTo>
                <a:cubicBezTo>
                  <a:pt x="1973" y="89"/>
                  <a:pt x="1974" y="91"/>
                  <a:pt x="1975" y="92"/>
                </a:cubicBezTo>
                <a:cubicBezTo>
                  <a:pt x="1977" y="94"/>
                  <a:pt x="1980" y="96"/>
                  <a:pt x="1983" y="98"/>
                </a:cubicBezTo>
                <a:cubicBezTo>
                  <a:pt x="1983" y="98"/>
                  <a:pt x="1984" y="99"/>
                  <a:pt x="1985" y="100"/>
                </a:cubicBezTo>
                <a:cubicBezTo>
                  <a:pt x="1985" y="100"/>
                  <a:pt x="1985" y="100"/>
                  <a:pt x="1985" y="100"/>
                </a:cubicBezTo>
                <a:cubicBezTo>
                  <a:pt x="1983" y="99"/>
                  <a:pt x="1981" y="97"/>
                  <a:pt x="1979" y="96"/>
                </a:cubicBezTo>
                <a:cubicBezTo>
                  <a:pt x="1977" y="95"/>
                  <a:pt x="1974" y="94"/>
                  <a:pt x="1972" y="93"/>
                </a:cubicBezTo>
                <a:cubicBezTo>
                  <a:pt x="1971" y="92"/>
                  <a:pt x="1970" y="91"/>
                  <a:pt x="1968" y="91"/>
                </a:cubicBezTo>
                <a:cubicBezTo>
                  <a:pt x="1967" y="86"/>
                  <a:pt x="1964" y="81"/>
                  <a:pt x="1961" y="77"/>
                </a:cubicBezTo>
                <a:cubicBezTo>
                  <a:pt x="1960" y="75"/>
                  <a:pt x="1958" y="73"/>
                  <a:pt x="1957" y="71"/>
                </a:cubicBezTo>
                <a:cubicBezTo>
                  <a:pt x="1955" y="70"/>
                  <a:pt x="1953" y="69"/>
                  <a:pt x="1952" y="68"/>
                </a:cubicBezTo>
                <a:cubicBezTo>
                  <a:pt x="1951" y="67"/>
                  <a:pt x="1949" y="67"/>
                  <a:pt x="1948" y="67"/>
                </a:cubicBezTo>
                <a:cubicBezTo>
                  <a:pt x="1947" y="67"/>
                  <a:pt x="1947" y="67"/>
                  <a:pt x="1947" y="67"/>
                </a:cubicBezTo>
                <a:cubicBezTo>
                  <a:pt x="1947" y="67"/>
                  <a:pt x="1949" y="67"/>
                  <a:pt x="1951" y="69"/>
                </a:cubicBezTo>
                <a:cubicBezTo>
                  <a:pt x="1953" y="71"/>
                  <a:pt x="1955" y="75"/>
                  <a:pt x="1956" y="79"/>
                </a:cubicBezTo>
                <a:cubicBezTo>
                  <a:pt x="1957" y="82"/>
                  <a:pt x="1958" y="85"/>
                  <a:pt x="1959" y="87"/>
                </a:cubicBezTo>
                <a:cubicBezTo>
                  <a:pt x="1958" y="87"/>
                  <a:pt x="1957" y="87"/>
                  <a:pt x="1956" y="86"/>
                </a:cubicBezTo>
                <a:cubicBezTo>
                  <a:pt x="1955" y="86"/>
                  <a:pt x="1955" y="85"/>
                  <a:pt x="1954" y="84"/>
                </a:cubicBezTo>
                <a:cubicBezTo>
                  <a:pt x="1951" y="80"/>
                  <a:pt x="1948" y="76"/>
                  <a:pt x="1945" y="73"/>
                </a:cubicBezTo>
                <a:cubicBezTo>
                  <a:pt x="1941" y="69"/>
                  <a:pt x="1938" y="67"/>
                  <a:pt x="1935" y="66"/>
                </a:cubicBezTo>
                <a:cubicBezTo>
                  <a:pt x="1933" y="65"/>
                  <a:pt x="1931" y="66"/>
                  <a:pt x="1931" y="66"/>
                </a:cubicBezTo>
                <a:cubicBezTo>
                  <a:pt x="1931" y="66"/>
                  <a:pt x="1932" y="66"/>
                  <a:pt x="1934" y="68"/>
                </a:cubicBezTo>
                <a:cubicBezTo>
                  <a:pt x="1936" y="70"/>
                  <a:pt x="1939" y="72"/>
                  <a:pt x="1941" y="76"/>
                </a:cubicBezTo>
                <a:cubicBezTo>
                  <a:pt x="1942" y="78"/>
                  <a:pt x="1943" y="80"/>
                  <a:pt x="1944" y="83"/>
                </a:cubicBezTo>
                <a:cubicBezTo>
                  <a:pt x="1941" y="82"/>
                  <a:pt x="1939" y="82"/>
                  <a:pt x="1937" y="82"/>
                </a:cubicBezTo>
                <a:cubicBezTo>
                  <a:pt x="1934" y="82"/>
                  <a:pt x="1932" y="82"/>
                  <a:pt x="1932" y="82"/>
                </a:cubicBezTo>
                <a:cubicBezTo>
                  <a:pt x="1932" y="82"/>
                  <a:pt x="1934" y="82"/>
                  <a:pt x="1937" y="83"/>
                </a:cubicBezTo>
                <a:cubicBezTo>
                  <a:pt x="1939" y="84"/>
                  <a:pt x="1943" y="86"/>
                  <a:pt x="1946" y="89"/>
                </a:cubicBezTo>
                <a:cubicBezTo>
                  <a:pt x="1947" y="89"/>
                  <a:pt x="1947" y="89"/>
                  <a:pt x="1947" y="89"/>
                </a:cubicBezTo>
                <a:cubicBezTo>
                  <a:pt x="1943" y="87"/>
                  <a:pt x="1939" y="86"/>
                  <a:pt x="1937" y="85"/>
                </a:cubicBezTo>
                <a:cubicBezTo>
                  <a:pt x="1934" y="84"/>
                  <a:pt x="1932" y="83"/>
                  <a:pt x="1932" y="83"/>
                </a:cubicBezTo>
                <a:cubicBezTo>
                  <a:pt x="1932" y="83"/>
                  <a:pt x="1933" y="85"/>
                  <a:pt x="1936" y="87"/>
                </a:cubicBezTo>
                <a:cubicBezTo>
                  <a:pt x="1939" y="89"/>
                  <a:pt x="1943" y="91"/>
                  <a:pt x="1946" y="95"/>
                </a:cubicBezTo>
                <a:cubicBezTo>
                  <a:pt x="1947" y="96"/>
                  <a:pt x="1948" y="97"/>
                  <a:pt x="1949" y="98"/>
                </a:cubicBezTo>
                <a:cubicBezTo>
                  <a:pt x="1948" y="98"/>
                  <a:pt x="1947" y="97"/>
                  <a:pt x="1946" y="97"/>
                </a:cubicBezTo>
                <a:cubicBezTo>
                  <a:pt x="1944" y="97"/>
                  <a:pt x="1943" y="96"/>
                  <a:pt x="1941" y="96"/>
                </a:cubicBezTo>
                <a:cubicBezTo>
                  <a:pt x="1940" y="94"/>
                  <a:pt x="1938" y="92"/>
                  <a:pt x="1935" y="89"/>
                </a:cubicBezTo>
                <a:cubicBezTo>
                  <a:pt x="1933" y="86"/>
                  <a:pt x="1929" y="83"/>
                  <a:pt x="1926" y="81"/>
                </a:cubicBezTo>
                <a:cubicBezTo>
                  <a:pt x="1923" y="79"/>
                  <a:pt x="1920" y="78"/>
                  <a:pt x="1918" y="76"/>
                </a:cubicBezTo>
                <a:cubicBezTo>
                  <a:pt x="1916" y="75"/>
                  <a:pt x="1915" y="74"/>
                  <a:pt x="1915" y="74"/>
                </a:cubicBezTo>
                <a:cubicBezTo>
                  <a:pt x="1915" y="74"/>
                  <a:pt x="1915" y="76"/>
                  <a:pt x="1917" y="78"/>
                </a:cubicBezTo>
                <a:cubicBezTo>
                  <a:pt x="1918" y="80"/>
                  <a:pt x="1920" y="82"/>
                  <a:pt x="1922" y="85"/>
                </a:cubicBezTo>
                <a:cubicBezTo>
                  <a:pt x="1924" y="87"/>
                  <a:pt x="1925" y="90"/>
                  <a:pt x="1927" y="92"/>
                </a:cubicBezTo>
                <a:cubicBezTo>
                  <a:pt x="1923" y="91"/>
                  <a:pt x="1919" y="90"/>
                  <a:pt x="1916" y="89"/>
                </a:cubicBezTo>
                <a:cubicBezTo>
                  <a:pt x="1915" y="88"/>
                  <a:pt x="1914" y="88"/>
                  <a:pt x="1913" y="87"/>
                </a:cubicBezTo>
                <a:cubicBezTo>
                  <a:pt x="1912" y="86"/>
                  <a:pt x="1910" y="85"/>
                  <a:pt x="1909" y="84"/>
                </a:cubicBezTo>
                <a:cubicBezTo>
                  <a:pt x="1909" y="84"/>
                  <a:pt x="1909" y="84"/>
                  <a:pt x="1909" y="84"/>
                </a:cubicBezTo>
                <a:cubicBezTo>
                  <a:pt x="1904" y="80"/>
                  <a:pt x="1900" y="77"/>
                  <a:pt x="1896" y="76"/>
                </a:cubicBezTo>
                <a:cubicBezTo>
                  <a:pt x="1895" y="75"/>
                  <a:pt x="1893" y="74"/>
                  <a:pt x="1892" y="74"/>
                </a:cubicBezTo>
                <a:cubicBezTo>
                  <a:pt x="1891" y="73"/>
                  <a:pt x="1891" y="73"/>
                  <a:pt x="1891" y="73"/>
                </a:cubicBezTo>
                <a:cubicBezTo>
                  <a:pt x="1891" y="73"/>
                  <a:pt x="1893" y="75"/>
                  <a:pt x="1897" y="78"/>
                </a:cubicBezTo>
                <a:cubicBezTo>
                  <a:pt x="1896" y="78"/>
                  <a:pt x="1895" y="77"/>
                  <a:pt x="1894" y="77"/>
                </a:cubicBezTo>
                <a:cubicBezTo>
                  <a:pt x="1891" y="76"/>
                  <a:pt x="1890" y="77"/>
                  <a:pt x="1890" y="77"/>
                </a:cubicBezTo>
                <a:cubicBezTo>
                  <a:pt x="1890" y="77"/>
                  <a:pt x="1892" y="77"/>
                  <a:pt x="1893" y="79"/>
                </a:cubicBezTo>
                <a:cubicBezTo>
                  <a:pt x="1895" y="80"/>
                  <a:pt x="1897" y="83"/>
                  <a:pt x="1900" y="87"/>
                </a:cubicBezTo>
                <a:cubicBezTo>
                  <a:pt x="1903" y="90"/>
                  <a:pt x="1906" y="94"/>
                  <a:pt x="1908" y="98"/>
                </a:cubicBezTo>
                <a:cubicBezTo>
                  <a:pt x="1910" y="101"/>
                  <a:pt x="1912" y="104"/>
                  <a:pt x="1915" y="107"/>
                </a:cubicBezTo>
                <a:cubicBezTo>
                  <a:pt x="1914" y="107"/>
                  <a:pt x="1913" y="107"/>
                  <a:pt x="1912" y="107"/>
                </a:cubicBezTo>
                <a:cubicBezTo>
                  <a:pt x="1912" y="107"/>
                  <a:pt x="1912" y="107"/>
                  <a:pt x="1911" y="106"/>
                </a:cubicBezTo>
                <a:cubicBezTo>
                  <a:pt x="1910" y="105"/>
                  <a:pt x="1908" y="103"/>
                  <a:pt x="1906" y="102"/>
                </a:cubicBezTo>
                <a:cubicBezTo>
                  <a:pt x="1903" y="99"/>
                  <a:pt x="1899" y="97"/>
                  <a:pt x="1896" y="95"/>
                </a:cubicBezTo>
                <a:cubicBezTo>
                  <a:pt x="1894" y="94"/>
                  <a:pt x="1893" y="93"/>
                  <a:pt x="1891" y="93"/>
                </a:cubicBezTo>
                <a:cubicBezTo>
                  <a:pt x="1889" y="90"/>
                  <a:pt x="1887" y="87"/>
                  <a:pt x="1885" y="85"/>
                </a:cubicBezTo>
                <a:cubicBezTo>
                  <a:pt x="1880" y="79"/>
                  <a:pt x="1875" y="76"/>
                  <a:pt x="1875" y="76"/>
                </a:cubicBezTo>
                <a:cubicBezTo>
                  <a:pt x="1875" y="76"/>
                  <a:pt x="1878" y="81"/>
                  <a:pt x="1881" y="88"/>
                </a:cubicBezTo>
                <a:cubicBezTo>
                  <a:pt x="1882" y="91"/>
                  <a:pt x="1884" y="95"/>
                  <a:pt x="1885" y="99"/>
                </a:cubicBezTo>
                <a:cubicBezTo>
                  <a:pt x="1884" y="98"/>
                  <a:pt x="1882" y="97"/>
                  <a:pt x="1880" y="96"/>
                </a:cubicBezTo>
                <a:cubicBezTo>
                  <a:pt x="1880" y="96"/>
                  <a:pt x="1879" y="96"/>
                  <a:pt x="1879" y="96"/>
                </a:cubicBezTo>
                <a:cubicBezTo>
                  <a:pt x="1876" y="92"/>
                  <a:pt x="1873" y="89"/>
                  <a:pt x="1871" y="86"/>
                </a:cubicBezTo>
                <a:cubicBezTo>
                  <a:pt x="1868" y="84"/>
                  <a:pt x="1866" y="81"/>
                  <a:pt x="1863" y="79"/>
                </a:cubicBezTo>
                <a:cubicBezTo>
                  <a:pt x="1861" y="77"/>
                  <a:pt x="1860" y="77"/>
                  <a:pt x="1860" y="77"/>
                </a:cubicBezTo>
                <a:cubicBezTo>
                  <a:pt x="1860" y="77"/>
                  <a:pt x="1861" y="78"/>
                  <a:pt x="1862" y="80"/>
                </a:cubicBezTo>
                <a:cubicBezTo>
                  <a:pt x="1863" y="82"/>
                  <a:pt x="1864" y="85"/>
                  <a:pt x="1866" y="89"/>
                </a:cubicBezTo>
                <a:cubicBezTo>
                  <a:pt x="1866" y="90"/>
                  <a:pt x="1867" y="91"/>
                  <a:pt x="1867" y="91"/>
                </a:cubicBezTo>
                <a:cubicBezTo>
                  <a:pt x="1865" y="91"/>
                  <a:pt x="1864" y="90"/>
                  <a:pt x="1864" y="90"/>
                </a:cubicBezTo>
                <a:cubicBezTo>
                  <a:pt x="1864" y="90"/>
                  <a:pt x="1865" y="91"/>
                  <a:pt x="1868" y="93"/>
                </a:cubicBezTo>
                <a:cubicBezTo>
                  <a:pt x="1868" y="93"/>
                  <a:pt x="1868" y="93"/>
                  <a:pt x="1868" y="93"/>
                </a:cubicBezTo>
                <a:cubicBezTo>
                  <a:pt x="1869" y="96"/>
                  <a:pt x="1870" y="98"/>
                  <a:pt x="1872" y="101"/>
                </a:cubicBezTo>
                <a:cubicBezTo>
                  <a:pt x="1869" y="100"/>
                  <a:pt x="1867" y="99"/>
                  <a:pt x="1865" y="98"/>
                </a:cubicBezTo>
                <a:cubicBezTo>
                  <a:pt x="1862" y="97"/>
                  <a:pt x="1860" y="96"/>
                  <a:pt x="1857" y="95"/>
                </a:cubicBezTo>
                <a:cubicBezTo>
                  <a:pt x="1857" y="95"/>
                  <a:pt x="1856" y="94"/>
                  <a:pt x="1855" y="93"/>
                </a:cubicBezTo>
                <a:cubicBezTo>
                  <a:pt x="1849" y="89"/>
                  <a:pt x="1844" y="87"/>
                  <a:pt x="1844" y="87"/>
                </a:cubicBezTo>
                <a:cubicBezTo>
                  <a:pt x="1844" y="87"/>
                  <a:pt x="1846" y="89"/>
                  <a:pt x="1848" y="93"/>
                </a:cubicBezTo>
                <a:cubicBezTo>
                  <a:pt x="1848" y="93"/>
                  <a:pt x="1847" y="93"/>
                  <a:pt x="1847" y="93"/>
                </a:cubicBezTo>
                <a:cubicBezTo>
                  <a:pt x="1847" y="93"/>
                  <a:pt x="1848" y="93"/>
                  <a:pt x="1849" y="94"/>
                </a:cubicBezTo>
                <a:cubicBezTo>
                  <a:pt x="1849" y="95"/>
                  <a:pt x="1850" y="96"/>
                  <a:pt x="1851" y="97"/>
                </a:cubicBezTo>
                <a:cubicBezTo>
                  <a:pt x="1852" y="99"/>
                  <a:pt x="1853" y="101"/>
                  <a:pt x="1854" y="102"/>
                </a:cubicBezTo>
                <a:cubicBezTo>
                  <a:pt x="1852" y="101"/>
                  <a:pt x="1849" y="100"/>
                  <a:pt x="1847" y="99"/>
                </a:cubicBezTo>
                <a:cubicBezTo>
                  <a:pt x="1845" y="99"/>
                  <a:pt x="1843" y="98"/>
                  <a:pt x="1841" y="98"/>
                </a:cubicBezTo>
                <a:cubicBezTo>
                  <a:pt x="1840" y="98"/>
                  <a:pt x="1840" y="98"/>
                  <a:pt x="1840" y="98"/>
                </a:cubicBezTo>
                <a:cubicBezTo>
                  <a:pt x="1839" y="97"/>
                  <a:pt x="1839" y="97"/>
                  <a:pt x="1838" y="96"/>
                </a:cubicBezTo>
                <a:cubicBezTo>
                  <a:pt x="1836" y="94"/>
                  <a:pt x="1833" y="92"/>
                  <a:pt x="1832" y="91"/>
                </a:cubicBezTo>
                <a:cubicBezTo>
                  <a:pt x="1830" y="90"/>
                  <a:pt x="1829" y="89"/>
                  <a:pt x="1829" y="89"/>
                </a:cubicBezTo>
                <a:cubicBezTo>
                  <a:pt x="1829" y="89"/>
                  <a:pt x="1829" y="90"/>
                  <a:pt x="1830" y="92"/>
                </a:cubicBezTo>
                <a:cubicBezTo>
                  <a:pt x="1831" y="93"/>
                  <a:pt x="1831" y="94"/>
                  <a:pt x="1832" y="95"/>
                </a:cubicBezTo>
                <a:cubicBezTo>
                  <a:pt x="1830" y="93"/>
                  <a:pt x="1829" y="92"/>
                  <a:pt x="1828" y="91"/>
                </a:cubicBezTo>
                <a:cubicBezTo>
                  <a:pt x="1825" y="88"/>
                  <a:pt x="1823" y="86"/>
                  <a:pt x="1821" y="84"/>
                </a:cubicBezTo>
                <a:cubicBezTo>
                  <a:pt x="1819" y="82"/>
                  <a:pt x="1817" y="82"/>
                  <a:pt x="1817" y="82"/>
                </a:cubicBezTo>
                <a:cubicBezTo>
                  <a:pt x="1817" y="82"/>
                  <a:pt x="1818" y="83"/>
                  <a:pt x="1819" y="85"/>
                </a:cubicBezTo>
                <a:cubicBezTo>
                  <a:pt x="1821" y="87"/>
                  <a:pt x="1822" y="90"/>
                  <a:pt x="1823" y="94"/>
                </a:cubicBezTo>
                <a:cubicBezTo>
                  <a:pt x="1825" y="96"/>
                  <a:pt x="1826" y="99"/>
                  <a:pt x="1827" y="101"/>
                </a:cubicBezTo>
                <a:cubicBezTo>
                  <a:pt x="1826" y="101"/>
                  <a:pt x="1824" y="101"/>
                  <a:pt x="1823" y="100"/>
                </a:cubicBezTo>
                <a:cubicBezTo>
                  <a:pt x="1820" y="100"/>
                  <a:pt x="1819" y="99"/>
                  <a:pt x="1819" y="99"/>
                </a:cubicBezTo>
                <a:cubicBezTo>
                  <a:pt x="1819" y="99"/>
                  <a:pt x="1819" y="100"/>
                  <a:pt x="1820" y="100"/>
                </a:cubicBezTo>
                <a:cubicBezTo>
                  <a:pt x="1820" y="101"/>
                  <a:pt x="1822" y="101"/>
                  <a:pt x="1823" y="102"/>
                </a:cubicBezTo>
                <a:cubicBezTo>
                  <a:pt x="1824" y="103"/>
                  <a:pt x="1827" y="104"/>
                  <a:pt x="1829" y="106"/>
                </a:cubicBezTo>
                <a:cubicBezTo>
                  <a:pt x="1830" y="107"/>
                  <a:pt x="1830" y="107"/>
                  <a:pt x="1830" y="108"/>
                </a:cubicBezTo>
                <a:cubicBezTo>
                  <a:pt x="1829" y="108"/>
                  <a:pt x="1828" y="108"/>
                  <a:pt x="1826" y="108"/>
                </a:cubicBezTo>
                <a:cubicBezTo>
                  <a:pt x="1825" y="107"/>
                  <a:pt x="1824" y="107"/>
                  <a:pt x="1823" y="107"/>
                </a:cubicBezTo>
                <a:cubicBezTo>
                  <a:pt x="1822" y="107"/>
                  <a:pt x="1821" y="106"/>
                  <a:pt x="1820" y="105"/>
                </a:cubicBezTo>
                <a:cubicBezTo>
                  <a:pt x="1818" y="102"/>
                  <a:pt x="1816" y="100"/>
                  <a:pt x="1814" y="97"/>
                </a:cubicBezTo>
                <a:cubicBezTo>
                  <a:pt x="1812" y="95"/>
                  <a:pt x="1810" y="93"/>
                  <a:pt x="1808" y="92"/>
                </a:cubicBezTo>
                <a:cubicBezTo>
                  <a:pt x="1806" y="91"/>
                  <a:pt x="1805" y="90"/>
                  <a:pt x="1805" y="90"/>
                </a:cubicBezTo>
                <a:cubicBezTo>
                  <a:pt x="1805" y="90"/>
                  <a:pt x="1806" y="91"/>
                  <a:pt x="1807" y="93"/>
                </a:cubicBezTo>
                <a:cubicBezTo>
                  <a:pt x="1807" y="95"/>
                  <a:pt x="1808" y="97"/>
                  <a:pt x="1809" y="100"/>
                </a:cubicBezTo>
                <a:cubicBezTo>
                  <a:pt x="1810" y="102"/>
                  <a:pt x="1811" y="104"/>
                  <a:pt x="1811" y="106"/>
                </a:cubicBezTo>
                <a:cubicBezTo>
                  <a:pt x="1810" y="104"/>
                  <a:pt x="1809" y="102"/>
                  <a:pt x="1808" y="101"/>
                </a:cubicBezTo>
                <a:cubicBezTo>
                  <a:pt x="1806" y="99"/>
                  <a:pt x="1805" y="98"/>
                  <a:pt x="1803" y="97"/>
                </a:cubicBezTo>
                <a:cubicBezTo>
                  <a:pt x="1802" y="96"/>
                  <a:pt x="1801" y="95"/>
                  <a:pt x="1801" y="95"/>
                </a:cubicBezTo>
                <a:cubicBezTo>
                  <a:pt x="1801" y="95"/>
                  <a:pt x="1802" y="96"/>
                  <a:pt x="1802" y="98"/>
                </a:cubicBezTo>
                <a:cubicBezTo>
                  <a:pt x="1802" y="98"/>
                  <a:pt x="1802" y="98"/>
                  <a:pt x="1802" y="98"/>
                </a:cubicBezTo>
                <a:cubicBezTo>
                  <a:pt x="1798" y="94"/>
                  <a:pt x="1795" y="91"/>
                  <a:pt x="1792" y="88"/>
                </a:cubicBezTo>
                <a:cubicBezTo>
                  <a:pt x="1789" y="85"/>
                  <a:pt x="1788" y="84"/>
                  <a:pt x="1788" y="84"/>
                </a:cubicBezTo>
                <a:cubicBezTo>
                  <a:pt x="1788" y="84"/>
                  <a:pt x="1789" y="86"/>
                  <a:pt x="1791" y="89"/>
                </a:cubicBezTo>
                <a:cubicBezTo>
                  <a:pt x="1792" y="91"/>
                  <a:pt x="1793" y="93"/>
                  <a:pt x="1794" y="95"/>
                </a:cubicBezTo>
                <a:cubicBezTo>
                  <a:pt x="1793" y="94"/>
                  <a:pt x="1791" y="92"/>
                  <a:pt x="1790" y="91"/>
                </a:cubicBezTo>
                <a:cubicBezTo>
                  <a:pt x="1787" y="89"/>
                  <a:pt x="1785" y="88"/>
                  <a:pt x="1785" y="88"/>
                </a:cubicBezTo>
                <a:cubicBezTo>
                  <a:pt x="1785" y="88"/>
                  <a:pt x="1786" y="90"/>
                  <a:pt x="1788" y="92"/>
                </a:cubicBezTo>
                <a:cubicBezTo>
                  <a:pt x="1790" y="94"/>
                  <a:pt x="1792" y="97"/>
                  <a:pt x="1794" y="100"/>
                </a:cubicBezTo>
                <a:cubicBezTo>
                  <a:pt x="1792" y="98"/>
                  <a:pt x="1790" y="97"/>
                  <a:pt x="1788" y="95"/>
                </a:cubicBezTo>
                <a:cubicBezTo>
                  <a:pt x="1782" y="92"/>
                  <a:pt x="1778" y="89"/>
                  <a:pt x="1774" y="86"/>
                </a:cubicBezTo>
                <a:cubicBezTo>
                  <a:pt x="1771" y="84"/>
                  <a:pt x="1769" y="83"/>
                  <a:pt x="1769" y="83"/>
                </a:cubicBezTo>
                <a:cubicBezTo>
                  <a:pt x="1769" y="83"/>
                  <a:pt x="1776" y="91"/>
                  <a:pt x="1784" y="99"/>
                </a:cubicBezTo>
                <a:cubicBezTo>
                  <a:pt x="1787" y="103"/>
                  <a:pt x="1791" y="107"/>
                  <a:pt x="1794" y="110"/>
                </a:cubicBezTo>
                <a:cubicBezTo>
                  <a:pt x="1792" y="110"/>
                  <a:pt x="1791" y="109"/>
                  <a:pt x="1791" y="109"/>
                </a:cubicBezTo>
                <a:cubicBezTo>
                  <a:pt x="1791" y="109"/>
                  <a:pt x="1793" y="111"/>
                  <a:pt x="1796" y="113"/>
                </a:cubicBezTo>
                <a:cubicBezTo>
                  <a:pt x="1796" y="113"/>
                  <a:pt x="1796" y="113"/>
                  <a:pt x="1796" y="113"/>
                </a:cubicBezTo>
                <a:cubicBezTo>
                  <a:pt x="1796" y="113"/>
                  <a:pt x="1795" y="114"/>
                  <a:pt x="1794" y="115"/>
                </a:cubicBezTo>
                <a:cubicBezTo>
                  <a:pt x="1788" y="110"/>
                  <a:pt x="1780" y="105"/>
                  <a:pt x="1774" y="102"/>
                </a:cubicBezTo>
                <a:cubicBezTo>
                  <a:pt x="1769" y="99"/>
                  <a:pt x="1765" y="97"/>
                  <a:pt x="1761" y="95"/>
                </a:cubicBezTo>
                <a:cubicBezTo>
                  <a:pt x="1758" y="94"/>
                  <a:pt x="1756" y="93"/>
                  <a:pt x="1756" y="93"/>
                </a:cubicBezTo>
                <a:cubicBezTo>
                  <a:pt x="1756" y="93"/>
                  <a:pt x="1758" y="94"/>
                  <a:pt x="1760" y="97"/>
                </a:cubicBezTo>
                <a:cubicBezTo>
                  <a:pt x="1763" y="99"/>
                  <a:pt x="1767" y="102"/>
                  <a:pt x="1770" y="106"/>
                </a:cubicBezTo>
                <a:cubicBezTo>
                  <a:pt x="1773" y="109"/>
                  <a:pt x="1776" y="112"/>
                  <a:pt x="1779" y="114"/>
                </a:cubicBezTo>
                <a:cubicBezTo>
                  <a:pt x="1778" y="114"/>
                  <a:pt x="1778" y="114"/>
                  <a:pt x="1777" y="113"/>
                </a:cubicBezTo>
                <a:cubicBezTo>
                  <a:pt x="1777" y="113"/>
                  <a:pt x="1776" y="113"/>
                  <a:pt x="1776" y="113"/>
                </a:cubicBezTo>
                <a:cubicBezTo>
                  <a:pt x="1776" y="113"/>
                  <a:pt x="1776" y="113"/>
                  <a:pt x="1776" y="113"/>
                </a:cubicBezTo>
                <a:cubicBezTo>
                  <a:pt x="1774" y="112"/>
                  <a:pt x="1771" y="111"/>
                  <a:pt x="1768" y="109"/>
                </a:cubicBezTo>
                <a:cubicBezTo>
                  <a:pt x="1767" y="108"/>
                  <a:pt x="1765" y="107"/>
                  <a:pt x="1764" y="106"/>
                </a:cubicBezTo>
                <a:cubicBezTo>
                  <a:pt x="1761" y="104"/>
                  <a:pt x="1758" y="101"/>
                  <a:pt x="1755" y="99"/>
                </a:cubicBezTo>
                <a:cubicBezTo>
                  <a:pt x="1753" y="97"/>
                  <a:pt x="1751" y="94"/>
                  <a:pt x="1749" y="93"/>
                </a:cubicBezTo>
                <a:cubicBezTo>
                  <a:pt x="1747" y="90"/>
                  <a:pt x="1745" y="89"/>
                  <a:pt x="1745" y="89"/>
                </a:cubicBezTo>
                <a:cubicBezTo>
                  <a:pt x="1745" y="89"/>
                  <a:pt x="1746" y="91"/>
                  <a:pt x="1748" y="94"/>
                </a:cubicBezTo>
                <a:cubicBezTo>
                  <a:pt x="1748" y="94"/>
                  <a:pt x="1748" y="94"/>
                  <a:pt x="1748" y="94"/>
                </a:cubicBezTo>
                <a:cubicBezTo>
                  <a:pt x="1743" y="91"/>
                  <a:pt x="1739" y="89"/>
                  <a:pt x="1736" y="87"/>
                </a:cubicBezTo>
                <a:cubicBezTo>
                  <a:pt x="1732" y="86"/>
                  <a:pt x="1730" y="86"/>
                  <a:pt x="1730" y="86"/>
                </a:cubicBezTo>
                <a:cubicBezTo>
                  <a:pt x="1730" y="86"/>
                  <a:pt x="1732" y="87"/>
                  <a:pt x="1735" y="89"/>
                </a:cubicBezTo>
                <a:cubicBezTo>
                  <a:pt x="1737" y="90"/>
                  <a:pt x="1739" y="92"/>
                  <a:pt x="1741" y="94"/>
                </a:cubicBezTo>
                <a:cubicBezTo>
                  <a:pt x="1741" y="94"/>
                  <a:pt x="1741" y="95"/>
                  <a:pt x="1741" y="95"/>
                </a:cubicBezTo>
                <a:cubicBezTo>
                  <a:pt x="1740" y="94"/>
                  <a:pt x="1738" y="93"/>
                  <a:pt x="1737" y="93"/>
                </a:cubicBezTo>
                <a:cubicBezTo>
                  <a:pt x="1734" y="91"/>
                  <a:pt x="1733" y="90"/>
                  <a:pt x="1733" y="90"/>
                </a:cubicBezTo>
                <a:cubicBezTo>
                  <a:pt x="1733" y="90"/>
                  <a:pt x="1734" y="92"/>
                  <a:pt x="1736" y="94"/>
                </a:cubicBezTo>
                <a:cubicBezTo>
                  <a:pt x="1739" y="96"/>
                  <a:pt x="1741" y="100"/>
                  <a:pt x="1745" y="103"/>
                </a:cubicBezTo>
                <a:cubicBezTo>
                  <a:pt x="1748" y="106"/>
                  <a:pt x="1751" y="109"/>
                  <a:pt x="1754" y="113"/>
                </a:cubicBezTo>
                <a:cubicBezTo>
                  <a:pt x="1756" y="114"/>
                  <a:pt x="1757" y="116"/>
                  <a:pt x="1758" y="117"/>
                </a:cubicBezTo>
                <a:cubicBezTo>
                  <a:pt x="1760" y="119"/>
                  <a:pt x="1761" y="120"/>
                  <a:pt x="1762" y="121"/>
                </a:cubicBezTo>
                <a:cubicBezTo>
                  <a:pt x="1763" y="122"/>
                  <a:pt x="1764" y="122"/>
                  <a:pt x="1765" y="123"/>
                </a:cubicBezTo>
                <a:cubicBezTo>
                  <a:pt x="1763" y="123"/>
                  <a:pt x="1762" y="123"/>
                  <a:pt x="1760" y="124"/>
                </a:cubicBezTo>
                <a:cubicBezTo>
                  <a:pt x="1757" y="121"/>
                  <a:pt x="1753" y="119"/>
                  <a:pt x="1750" y="116"/>
                </a:cubicBezTo>
                <a:cubicBezTo>
                  <a:pt x="1746" y="114"/>
                  <a:pt x="1743" y="112"/>
                  <a:pt x="1740" y="111"/>
                </a:cubicBezTo>
                <a:cubicBezTo>
                  <a:pt x="1738" y="109"/>
                  <a:pt x="1736" y="107"/>
                  <a:pt x="1734" y="106"/>
                </a:cubicBezTo>
                <a:cubicBezTo>
                  <a:pt x="1727" y="101"/>
                  <a:pt x="1721" y="98"/>
                  <a:pt x="1721" y="98"/>
                </a:cubicBezTo>
                <a:cubicBezTo>
                  <a:pt x="1721" y="98"/>
                  <a:pt x="1723" y="100"/>
                  <a:pt x="1725" y="103"/>
                </a:cubicBezTo>
                <a:cubicBezTo>
                  <a:pt x="1724" y="103"/>
                  <a:pt x="1723" y="103"/>
                  <a:pt x="1723" y="102"/>
                </a:cubicBezTo>
                <a:cubicBezTo>
                  <a:pt x="1719" y="101"/>
                  <a:pt x="1718" y="100"/>
                  <a:pt x="1718" y="100"/>
                </a:cubicBezTo>
                <a:cubicBezTo>
                  <a:pt x="1718" y="100"/>
                  <a:pt x="1719" y="102"/>
                  <a:pt x="1722" y="104"/>
                </a:cubicBezTo>
                <a:cubicBezTo>
                  <a:pt x="1723" y="105"/>
                  <a:pt x="1725" y="106"/>
                  <a:pt x="1727" y="107"/>
                </a:cubicBezTo>
                <a:cubicBezTo>
                  <a:pt x="1728" y="109"/>
                  <a:pt x="1730" y="110"/>
                  <a:pt x="1731" y="112"/>
                </a:cubicBezTo>
                <a:cubicBezTo>
                  <a:pt x="1733" y="114"/>
                  <a:pt x="1734" y="116"/>
                  <a:pt x="1736" y="118"/>
                </a:cubicBezTo>
                <a:cubicBezTo>
                  <a:pt x="1732" y="116"/>
                  <a:pt x="1728" y="114"/>
                  <a:pt x="1724" y="112"/>
                </a:cubicBezTo>
                <a:cubicBezTo>
                  <a:pt x="1722" y="109"/>
                  <a:pt x="1719" y="106"/>
                  <a:pt x="1717" y="103"/>
                </a:cubicBezTo>
                <a:cubicBezTo>
                  <a:pt x="1716" y="101"/>
                  <a:pt x="1715" y="100"/>
                  <a:pt x="1715" y="98"/>
                </a:cubicBezTo>
                <a:cubicBezTo>
                  <a:pt x="1714" y="96"/>
                  <a:pt x="1713" y="95"/>
                  <a:pt x="1712" y="94"/>
                </a:cubicBezTo>
                <a:cubicBezTo>
                  <a:pt x="1711" y="91"/>
                  <a:pt x="1709" y="90"/>
                  <a:pt x="1709" y="90"/>
                </a:cubicBezTo>
                <a:cubicBezTo>
                  <a:pt x="1709" y="90"/>
                  <a:pt x="1710" y="92"/>
                  <a:pt x="1711" y="94"/>
                </a:cubicBezTo>
                <a:cubicBezTo>
                  <a:pt x="1711" y="96"/>
                  <a:pt x="1711" y="97"/>
                  <a:pt x="1711" y="99"/>
                </a:cubicBezTo>
                <a:cubicBezTo>
                  <a:pt x="1711" y="101"/>
                  <a:pt x="1712" y="103"/>
                  <a:pt x="1713" y="105"/>
                </a:cubicBezTo>
                <a:cubicBezTo>
                  <a:pt x="1713" y="106"/>
                  <a:pt x="1714" y="108"/>
                  <a:pt x="1714" y="110"/>
                </a:cubicBezTo>
                <a:cubicBezTo>
                  <a:pt x="1713" y="109"/>
                  <a:pt x="1711" y="109"/>
                  <a:pt x="1710" y="109"/>
                </a:cubicBezTo>
                <a:cubicBezTo>
                  <a:pt x="1710" y="109"/>
                  <a:pt x="1710" y="109"/>
                  <a:pt x="1709" y="109"/>
                </a:cubicBezTo>
                <a:cubicBezTo>
                  <a:pt x="1708" y="108"/>
                  <a:pt x="1707" y="107"/>
                  <a:pt x="1707" y="106"/>
                </a:cubicBezTo>
                <a:cubicBezTo>
                  <a:pt x="1705" y="102"/>
                  <a:pt x="1703" y="100"/>
                  <a:pt x="1701" y="98"/>
                </a:cubicBezTo>
                <a:cubicBezTo>
                  <a:pt x="1699" y="96"/>
                  <a:pt x="1698" y="95"/>
                  <a:pt x="1698" y="95"/>
                </a:cubicBezTo>
                <a:cubicBezTo>
                  <a:pt x="1698" y="95"/>
                  <a:pt x="1699" y="97"/>
                  <a:pt x="1700" y="99"/>
                </a:cubicBezTo>
                <a:cubicBezTo>
                  <a:pt x="1700" y="101"/>
                  <a:pt x="1701" y="104"/>
                  <a:pt x="1702" y="108"/>
                </a:cubicBezTo>
                <a:cubicBezTo>
                  <a:pt x="1702" y="109"/>
                  <a:pt x="1702" y="110"/>
                  <a:pt x="1703" y="111"/>
                </a:cubicBezTo>
                <a:cubicBezTo>
                  <a:pt x="1702" y="110"/>
                  <a:pt x="1701" y="109"/>
                  <a:pt x="1701" y="108"/>
                </a:cubicBezTo>
                <a:cubicBezTo>
                  <a:pt x="1698" y="105"/>
                  <a:pt x="1695" y="101"/>
                  <a:pt x="1693" y="98"/>
                </a:cubicBezTo>
                <a:cubicBezTo>
                  <a:pt x="1690" y="95"/>
                  <a:pt x="1687" y="93"/>
                  <a:pt x="1686" y="91"/>
                </a:cubicBezTo>
                <a:cubicBezTo>
                  <a:pt x="1684" y="89"/>
                  <a:pt x="1683" y="88"/>
                  <a:pt x="1683" y="88"/>
                </a:cubicBezTo>
                <a:cubicBezTo>
                  <a:pt x="1683" y="88"/>
                  <a:pt x="1683" y="90"/>
                  <a:pt x="1684" y="92"/>
                </a:cubicBezTo>
                <a:cubicBezTo>
                  <a:pt x="1685" y="94"/>
                  <a:pt x="1687" y="98"/>
                  <a:pt x="1688" y="101"/>
                </a:cubicBezTo>
                <a:cubicBezTo>
                  <a:pt x="1689" y="103"/>
                  <a:pt x="1690" y="106"/>
                  <a:pt x="1691" y="108"/>
                </a:cubicBezTo>
                <a:cubicBezTo>
                  <a:pt x="1690" y="108"/>
                  <a:pt x="1689" y="108"/>
                  <a:pt x="1688" y="107"/>
                </a:cubicBezTo>
                <a:cubicBezTo>
                  <a:pt x="1688" y="107"/>
                  <a:pt x="1687" y="107"/>
                  <a:pt x="1687" y="107"/>
                </a:cubicBezTo>
                <a:cubicBezTo>
                  <a:pt x="1681" y="100"/>
                  <a:pt x="1675" y="95"/>
                  <a:pt x="1675" y="95"/>
                </a:cubicBezTo>
                <a:cubicBezTo>
                  <a:pt x="1675" y="95"/>
                  <a:pt x="1678" y="100"/>
                  <a:pt x="1681" y="106"/>
                </a:cubicBezTo>
                <a:cubicBezTo>
                  <a:pt x="1679" y="106"/>
                  <a:pt x="1678" y="106"/>
                  <a:pt x="1678" y="105"/>
                </a:cubicBezTo>
                <a:cubicBezTo>
                  <a:pt x="1676" y="103"/>
                  <a:pt x="1673" y="101"/>
                  <a:pt x="1671" y="99"/>
                </a:cubicBezTo>
                <a:cubicBezTo>
                  <a:pt x="1667" y="95"/>
                  <a:pt x="1663" y="94"/>
                  <a:pt x="1661" y="92"/>
                </a:cubicBezTo>
                <a:cubicBezTo>
                  <a:pt x="1658" y="90"/>
                  <a:pt x="1657" y="89"/>
                  <a:pt x="1657" y="89"/>
                </a:cubicBezTo>
                <a:cubicBezTo>
                  <a:pt x="1657" y="89"/>
                  <a:pt x="1657" y="91"/>
                  <a:pt x="1659" y="93"/>
                </a:cubicBezTo>
                <a:cubicBezTo>
                  <a:pt x="1661" y="96"/>
                  <a:pt x="1664" y="98"/>
                  <a:pt x="1667" y="102"/>
                </a:cubicBezTo>
                <a:cubicBezTo>
                  <a:pt x="1669" y="105"/>
                  <a:pt x="1671" y="109"/>
                  <a:pt x="1673" y="113"/>
                </a:cubicBezTo>
                <a:cubicBezTo>
                  <a:pt x="1672" y="113"/>
                  <a:pt x="1672" y="113"/>
                  <a:pt x="1671" y="113"/>
                </a:cubicBezTo>
                <a:cubicBezTo>
                  <a:pt x="1668" y="109"/>
                  <a:pt x="1666" y="106"/>
                  <a:pt x="1663" y="103"/>
                </a:cubicBezTo>
                <a:cubicBezTo>
                  <a:pt x="1657" y="96"/>
                  <a:pt x="1652" y="92"/>
                  <a:pt x="1652" y="92"/>
                </a:cubicBezTo>
                <a:cubicBezTo>
                  <a:pt x="1652" y="92"/>
                  <a:pt x="1655" y="98"/>
                  <a:pt x="1659" y="106"/>
                </a:cubicBezTo>
                <a:cubicBezTo>
                  <a:pt x="1659" y="107"/>
                  <a:pt x="1660" y="108"/>
                  <a:pt x="1660" y="109"/>
                </a:cubicBezTo>
                <a:cubicBezTo>
                  <a:pt x="1659" y="108"/>
                  <a:pt x="1657" y="107"/>
                  <a:pt x="1656" y="106"/>
                </a:cubicBezTo>
                <a:cubicBezTo>
                  <a:pt x="1652" y="102"/>
                  <a:pt x="1648" y="99"/>
                  <a:pt x="1645" y="97"/>
                </a:cubicBezTo>
                <a:cubicBezTo>
                  <a:pt x="1642" y="95"/>
                  <a:pt x="1640" y="94"/>
                  <a:pt x="1640" y="94"/>
                </a:cubicBezTo>
                <a:cubicBezTo>
                  <a:pt x="1640" y="94"/>
                  <a:pt x="1642" y="96"/>
                  <a:pt x="1644" y="98"/>
                </a:cubicBezTo>
                <a:cubicBezTo>
                  <a:pt x="1647" y="101"/>
                  <a:pt x="1649" y="104"/>
                  <a:pt x="1652" y="109"/>
                </a:cubicBezTo>
                <a:cubicBezTo>
                  <a:pt x="1654" y="112"/>
                  <a:pt x="1657" y="116"/>
                  <a:pt x="1659" y="119"/>
                </a:cubicBezTo>
                <a:cubicBezTo>
                  <a:pt x="1658" y="119"/>
                  <a:pt x="1658" y="119"/>
                  <a:pt x="1658" y="119"/>
                </a:cubicBezTo>
                <a:cubicBezTo>
                  <a:pt x="1654" y="114"/>
                  <a:pt x="1650" y="110"/>
                  <a:pt x="1646" y="107"/>
                </a:cubicBezTo>
                <a:cubicBezTo>
                  <a:pt x="1641" y="103"/>
                  <a:pt x="1637" y="100"/>
                  <a:pt x="1634" y="98"/>
                </a:cubicBezTo>
                <a:cubicBezTo>
                  <a:pt x="1632" y="96"/>
                  <a:pt x="1630" y="94"/>
                  <a:pt x="1630" y="94"/>
                </a:cubicBezTo>
                <a:cubicBezTo>
                  <a:pt x="1630" y="94"/>
                  <a:pt x="1631" y="96"/>
                  <a:pt x="1633" y="99"/>
                </a:cubicBezTo>
                <a:cubicBezTo>
                  <a:pt x="1635" y="102"/>
                  <a:pt x="1639" y="106"/>
                  <a:pt x="1642" y="110"/>
                </a:cubicBezTo>
                <a:cubicBezTo>
                  <a:pt x="1642" y="111"/>
                  <a:pt x="1643" y="113"/>
                  <a:pt x="1644" y="114"/>
                </a:cubicBezTo>
                <a:cubicBezTo>
                  <a:pt x="1643" y="113"/>
                  <a:pt x="1642" y="112"/>
                  <a:pt x="1642" y="111"/>
                </a:cubicBezTo>
                <a:cubicBezTo>
                  <a:pt x="1635" y="104"/>
                  <a:pt x="1629" y="99"/>
                  <a:pt x="1629" y="99"/>
                </a:cubicBezTo>
                <a:cubicBezTo>
                  <a:pt x="1629" y="99"/>
                  <a:pt x="1629" y="100"/>
                  <a:pt x="1630" y="100"/>
                </a:cubicBezTo>
                <a:cubicBezTo>
                  <a:pt x="1629" y="99"/>
                  <a:pt x="1629" y="99"/>
                  <a:pt x="1628" y="98"/>
                </a:cubicBezTo>
                <a:cubicBezTo>
                  <a:pt x="1625" y="95"/>
                  <a:pt x="1623" y="92"/>
                  <a:pt x="1620" y="90"/>
                </a:cubicBezTo>
                <a:cubicBezTo>
                  <a:pt x="1618" y="89"/>
                  <a:pt x="1617" y="88"/>
                  <a:pt x="1617" y="88"/>
                </a:cubicBezTo>
                <a:cubicBezTo>
                  <a:pt x="1617" y="88"/>
                  <a:pt x="1618" y="89"/>
                  <a:pt x="1619" y="91"/>
                </a:cubicBezTo>
                <a:cubicBezTo>
                  <a:pt x="1620" y="94"/>
                  <a:pt x="1622" y="97"/>
                  <a:pt x="1624" y="101"/>
                </a:cubicBezTo>
                <a:cubicBezTo>
                  <a:pt x="1625" y="105"/>
                  <a:pt x="1627" y="109"/>
                  <a:pt x="1629" y="113"/>
                </a:cubicBezTo>
                <a:cubicBezTo>
                  <a:pt x="1630" y="114"/>
                  <a:pt x="1630" y="116"/>
                  <a:pt x="1631" y="117"/>
                </a:cubicBezTo>
                <a:cubicBezTo>
                  <a:pt x="1625" y="117"/>
                  <a:pt x="1620" y="117"/>
                  <a:pt x="1617" y="117"/>
                </a:cubicBezTo>
                <a:cubicBezTo>
                  <a:pt x="1615" y="114"/>
                  <a:pt x="1613" y="111"/>
                  <a:pt x="1611" y="109"/>
                </a:cubicBezTo>
                <a:cubicBezTo>
                  <a:pt x="1606" y="103"/>
                  <a:pt x="1602" y="98"/>
                  <a:pt x="1602" y="98"/>
                </a:cubicBezTo>
                <a:cubicBezTo>
                  <a:pt x="1602" y="98"/>
                  <a:pt x="1604" y="104"/>
                  <a:pt x="1607" y="111"/>
                </a:cubicBezTo>
                <a:cubicBezTo>
                  <a:pt x="1607" y="114"/>
                  <a:pt x="1608" y="116"/>
                  <a:pt x="1609" y="118"/>
                </a:cubicBezTo>
                <a:cubicBezTo>
                  <a:pt x="1609" y="118"/>
                  <a:pt x="1608" y="118"/>
                  <a:pt x="1608" y="118"/>
                </a:cubicBezTo>
                <a:cubicBezTo>
                  <a:pt x="1605" y="116"/>
                  <a:pt x="1603" y="115"/>
                  <a:pt x="1603" y="115"/>
                </a:cubicBezTo>
                <a:cubicBezTo>
                  <a:pt x="1603" y="115"/>
                  <a:pt x="1604" y="117"/>
                  <a:pt x="1607" y="119"/>
                </a:cubicBezTo>
                <a:cubicBezTo>
                  <a:pt x="1608" y="120"/>
                  <a:pt x="1609" y="121"/>
                  <a:pt x="1610" y="121"/>
                </a:cubicBezTo>
                <a:cubicBezTo>
                  <a:pt x="1610" y="122"/>
                  <a:pt x="1611" y="123"/>
                  <a:pt x="1611" y="123"/>
                </a:cubicBezTo>
                <a:cubicBezTo>
                  <a:pt x="1611" y="124"/>
                  <a:pt x="1611" y="124"/>
                  <a:pt x="1611" y="124"/>
                </a:cubicBezTo>
                <a:cubicBezTo>
                  <a:pt x="1610" y="124"/>
                  <a:pt x="1610" y="123"/>
                  <a:pt x="1609" y="123"/>
                </a:cubicBezTo>
                <a:cubicBezTo>
                  <a:pt x="1605" y="121"/>
                  <a:pt x="1600" y="118"/>
                  <a:pt x="1596" y="116"/>
                </a:cubicBezTo>
                <a:cubicBezTo>
                  <a:pt x="1595" y="115"/>
                  <a:pt x="1595" y="114"/>
                  <a:pt x="1595" y="112"/>
                </a:cubicBezTo>
                <a:cubicBezTo>
                  <a:pt x="1593" y="105"/>
                  <a:pt x="1591" y="99"/>
                  <a:pt x="1591" y="99"/>
                </a:cubicBezTo>
                <a:cubicBezTo>
                  <a:pt x="1591" y="99"/>
                  <a:pt x="1590" y="105"/>
                  <a:pt x="1590" y="113"/>
                </a:cubicBezTo>
                <a:cubicBezTo>
                  <a:pt x="1584" y="109"/>
                  <a:pt x="1581" y="107"/>
                  <a:pt x="1581" y="107"/>
                </a:cubicBezTo>
                <a:cubicBezTo>
                  <a:pt x="1581" y="107"/>
                  <a:pt x="1584" y="111"/>
                  <a:pt x="1589" y="117"/>
                </a:cubicBezTo>
                <a:cubicBezTo>
                  <a:pt x="1589" y="118"/>
                  <a:pt x="1589" y="119"/>
                  <a:pt x="1589" y="120"/>
                </a:cubicBezTo>
                <a:cubicBezTo>
                  <a:pt x="1587" y="119"/>
                  <a:pt x="1584" y="118"/>
                  <a:pt x="1582" y="117"/>
                </a:cubicBezTo>
                <a:cubicBezTo>
                  <a:pt x="1582" y="117"/>
                  <a:pt x="1581" y="116"/>
                  <a:pt x="1581" y="116"/>
                </a:cubicBezTo>
                <a:cubicBezTo>
                  <a:pt x="1580" y="114"/>
                  <a:pt x="1579" y="112"/>
                  <a:pt x="1579" y="111"/>
                </a:cubicBezTo>
                <a:cubicBezTo>
                  <a:pt x="1577" y="105"/>
                  <a:pt x="1576" y="99"/>
                  <a:pt x="1576" y="99"/>
                </a:cubicBezTo>
                <a:cubicBezTo>
                  <a:pt x="1576" y="99"/>
                  <a:pt x="1574" y="104"/>
                  <a:pt x="1574" y="112"/>
                </a:cubicBezTo>
                <a:cubicBezTo>
                  <a:pt x="1574" y="112"/>
                  <a:pt x="1574" y="113"/>
                  <a:pt x="1574" y="113"/>
                </a:cubicBezTo>
                <a:cubicBezTo>
                  <a:pt x="1571" y="112"/>
                  <a:pt x="1569" y="112"/>
                  <a:pt x="1569" y="112"/>
                </a:cubicBezTo>
                <a:cubicBezTo>
                  <a:pt x="1569" y="112"/>
                  <a:pt x="1571" y="113"/>
                  <a:pt x="1573" y="116"/>
                </a:cubicBezTo>
                <a:cubicBezTo>
                  <a:pt x="1572" y="119"/>
                  <a:pt x="1571" y="123"/>
                  <a:pt x="1571" y="127"/>
                </a:cubicBezTo>
                <a:cubicBezTo>
                  <a:pt x="1570" y="127"/>
                  <a:pt x="1570" y="127"/>
                  <a:pt x="1569" y="127"/>
                </a:cubicBezTo>
                <a:cubicBezTo>
                  <a:pt x="1569" y="125"/>
                  <a:pt x="1568" y="123"/>
                  <a:pt x="1568" y="121"/>
                </a:cubicBezTo>
                <a:cubicBezTo>
                  <a:pt x="1567" y="116"/>
                  <a:pt x="1566" y="113"/>
                  <a:pt x="1566" y="113"/>
                </a:cubicBezTo>
                <a:cubicBezTo>
                  <a:pt x="1566" y="113"/>
                  <a:pt x="1566" y="113"/>
                  <a:pt x="1565" y="113"/>
                </a:cubicBezTo>
                <a:cubicBezTo>
                  <a:pt x="1565" y="110"/>
                  <a:pt x="1565" y="107"/>
                  <a:pt x="1565" y="104"/>
                </a:cubicBezTo>
                <a:cubicBezTo>
                  <a:pt x="1565" y="94"/>
                  <a:pt x="1564" y="87"/>
                  <a:pt x="1564" y="87"/>
                </a:cubicBezTo>
                <a:cubicBezTo>
                  <a:pt x="1564" y="87"/>
                  <a:pt x="1562" y="94"/>
                  <a:pt x="1560" y="104"/>
                </a:cubicBezTo>
                <a:cubicBezTo>
                  <a:pt x="1559" y="105"/>
                  <a:pt x="1559" y="106"/>
                  <a:pt x="1559" y="108"/>
                </a:cubicBezTo>
                <a:cubicBezTo>
                  <a:pt x="1559" y="107"/>
                  <a:pt x="1558" y="107"/>
                  <a:pt x="1558" y="107"/>
                </a:cubicBezTo>
                <a:cubicBezTo>
                  <a:pt x="1558" y="103"/>
                  <a:pt x="1557" y="100"/>
                  <a:pt x="1556" y="98"/>
                </a:cubicBezTo>
                <a:cubicBezTo>
                  <a:pt x="1555" y="95"/>
                  <a:pt x="1554" y="94"/>
                  <a:pt x="1554" y="94"/>
                </a:cubicBezTo>
                <a:cubicBezTo>
                  <a:pt x="1554" y="94"/>
                  <a:pt x="1554" y="96"/>
                  <a:pt x="1554" y="98"/>
                </a:cubicBezTo>
                <a:cubicBezTo>
                  <a:pt x="1554" y="100"/>
                  <a:pt x="1554" y="103"/>
                  <a:pt x="1553" y="107"/>
                </a:cubicBezTo>
                <a:cubicBezTo>
                  <a:pt x="1553" y="107"/>
                  <a:pt x="1553" y="108"/>
                  <a:pt x="1553" y="108"/>
                </a:cubicBezTo>
                <a:cubicBezTo>
                  <a:pt x="1551" y="105"/>
                  <a:pt x="1549" y="102"/>
                  <a:pt x="1548" y="99"/>
                </a:cubicBezTo>
                <a:cubicBezTo>
                  <a:pt x="1547" y="97"/>
                  <a:pt x="1547" y="95"/>
                  <a:pt x="1547" y="95"/>
                </a:cubicBezTo>
                <a:cubicBezTo>
                  <a:pt x="1547" y="95"/>
                  <a:pt x="1547" y="96"/>
                  <a:pt x="1547" y="98"/>
                </a:cubicBezTo>
                <a:cubicBezTo>
                  <a:pt x="1546" y="96"/>
                  <a:pt x="1546" y="95"/>
                  <a:pt x="1546" y="94"/>
                </a:cubicBezTo>
                <a:cubicBezTo>
                  <a:pt x="1544" y="91"/>
                  <a:pt x="1543" y="89"/>
                  <a:pt x="1543" y="89"/>
                </a:cubicBezTo>
                <a:cubicBezTo>
                  <a:pt x="1543" y="89"/>
                  <a:pt x="1544" y="91"/>
                  <a:pt x="1544" y="94"/>
                </a:cubicBezTo>
                <a:cubicBezTo>
                  <a:pt x="1544" y="98"/>
                  <a:pt x="1544" y="102"/>
                  <a:pt x="1545" y="107"/>
                </a:cubicBezTo>
                <a:cubicBezTo>
                  <a:pt x="1545" y="112"/>
                  <a:pt x="1546" y="116"/>
                  <a:pt x="1548" y="120"/>
                </a:cubicBezTo>
                <a:cubicBezTo>
                  <a:pt x="1546" y="119"/>
                  <a:pt x="1544" y="117"/>
                  <a:pt x="1542" y="116"/>
                </a:cubicBezTo>
                <a:cubicBezTo>
                  <a:pt x="1538" y="113"/>
                  <a:pt x="1534" y="109"/>
                  <a:pt x="1530" y="107"/>
                </a:cubicBezTo>
                <a:cubicBezTo>
                  <a:pt x="1522" y="102"/>
                  <a:pt x="1516" y="98"/>
                  <a:pt x="1516" y="98"/>
                </a:cubicBezTo>
                <a:cubicBezTo>
                  <a:pt x="1516" y="98"/>
                  <a:pt x="1520" y="104"/>
                  <a:pt x="1527" y="111"/>
                </a:cubicBezTo>
                <a:cubicBezTo>
                  <a:pt x="1527" y="111"/>
                  <a:pt x="1527" y="111"/>
                  <a:pt x="1527" y="111"/>
                </a:cubicBezTo>
                <a:cubicBezTo>
                  <a:pt x="1526" y="110"/>
                  <a:pt x="1524" y="110"/>
                  <a:pt x="1523" y="110"/>
                </a:cubicBezTo>
                <a:cubicBezTo>
                  <a:pt x="1518" y="108"/>
                  <a:pt x="1515" y="108"/>
                  <a:pt x="1512" y="106"/>
                </a:cubicBezTo>
                <a:cubicBezTo>
                  <a:pt x="1510" y="105"/>
                  <a:pt x="1508" y="104"/>
                  <a:pt x="1508" y="104"/>
                </a:cubicBezTo>
                <a:cubicBezTo>
                  <a:pt x="1508" y="104"/>
                  <a:pt x="1509" y="106"/>
                  <a:pt x="1511" y="108"/>
                </a:cubicBezTo>
                <a:cubicBezTo>
                  <a:pt x="1513" y="110"/>
                  <a:pt x="1517" y="112"/>
                  <a:pt x="1521" y="114"/>
                </a:cubicBezTo>
                <a:cubicBezTo>
                  <a:pt x="1524" y="117"/>
                  <a:pt x="1527" y="120"/>
                  <a:pt x="1530" y="124"/>
                </a:cubicBezTo>
                <a:cubicBezTo>
                  <a:pt x="1530" y="125"/>
                  <a:pt x="1531" y="125"/>
                  <a:pt x="1532" y="126"/>
                </a:cubicBezTo>
                <a:cubicBezTo>
                  <a:pt x="1532" y="126"/>
                  <a:pt x="1532" y="126"/>
                  <a:pt x="1531" y="126"/>
                </a:cubicBezTo>
                <a:cubicBezTo>
                  <a:pt x="1529" y="124"/>
                  <a:pt x="1526" y="122"/>
                  <a:pt x="1523" y="119"/>
                </a:cubicBezTo>
                <a:cubicBezTo>
                  <a:pt x="1519" y="116"/>
                  <a:pt x="1515" y="113"/>
                  <a:pt x="1511" y="111"/>
                </a:cubicBezTo>
                <a:cubicBezTo>
                  <a:pt x="1506" y="108"/>
                  <a:pt x="1502" y="107"/>
                  <a:pt x="1500" y="106"/>
                </a:cubicBezTo>
                <a:cubicBezTo>
                  <a:pt x="1497" y="104"/>
                  <a:pt x="1496" y="103"/>
                  <a:pt x="1496" y="103"/>
                </a:cubicBezTo>
                <a:cubicBezTo>
                  <a:pt x="1496" y="103"/>
                  <a:pt x="1497" y="105"/>
                  <a:pt x="1499" y="107"/>
                </a:cubicBezTo>
                <a:cubicBezTo>
                  <a:pt x="1501" y="109"/>
                  <a:pt x="1504" y="112"/>
                  <a:pt x="1507" y="115"/>
                </a:cubicBezTo>
                <a:cubicBezTo>
                  <a:pt x="1510" y="118"/>
                  <a:pt x="1512" y="120"/>
                  <a:pt x="1515" y="123"/>
                </a:cubicBezTo>
                <a:cubicBezTo>
                  <a:pt x="1514" y="123"/>
                  <a:pt x="1513" y="122"/>
                  <a:pt x="1513" y="122"/>
                </a:cubicBezTo>
                <a:cubicBezTo>
                  <a:pt x="1511" y="120"/>
                  <a:pt x="1509" y="118"/>
                  <a:pt x="1506" y="116"/>
                </a:cubicBezTo>
                <a:cubicBezTo>
                  <a:pt x="1502" y="113"/>
                  <a:pt x="1497" y="109"/>
                  <a:pt x="1493" y="106"/>
                </a:cubicBezTo>
                <a:cubicBezTo>
                  <a:pt x="1489" y="103"/>
                  <a:pt x="1486" y="101"/>
                  <a:pt x="1483" y="99"/>
                </a:cubicBezTo>
                <a:cubicBezTo>
                  <a:pt x="1483" y="99"/>
                  <a:pt x="1483" y="98"/>
                  <a:pt x="1482" y="98"/>
                </a:cubicBezTo>
                <a:cubicBezTo>
                  <a:pt x="1481" y="96"/>
                  <a:pt x="1479" y="94"/>
                  <a:pt x="1478" y="93"/>
                </a:cubicBezTo>
                <a:cubicBezTo>
                  <a:pt x="1477" y="91"/>
                  <a:pt x="1476" y="89"/>
                  <a:pt x="1476" y="88"/>
                </a:cubicBezTo>
                <a:cubicBezTo>
                  <a:pt x="1474" y="85"/>
                  <a:pt x="1472" y="84"/>
                  <a:pt x="1472" y="84"/>
                </a:cubicBezTo>
                <a:cubicBezTo>
                  <a:pt x="1472" y="84"/>
                  <a:pt x="1473" y="86"/>
                  <a:pt x="1474" y="89"/>
                </a:cubicBezTo>
                <a:cubicBezTo>
                  <a:pt x="1474" y="90"/>
                  <a:pt x="1475" y="92"/>
                  <a:pt x="1475" y="94"/>
                </a:cubicBezTo>
                <a:cubicBezTo>
                  <a:pt x="1476" y="96"/>
                  <a:pt x="1477" y="98"/>
                  <a:pt x="1478" y="100"/>
                </a:cubicBezTo>
                <a:cubicBezTo>
                  <a:pt x="1478" y="102"/>
                  <a:pt x="1479" y="104"/>
                  <a:pt x="1480" y="106"/>
                </a:cubicBezTo>
                <a:cubicBezTo>
                  <a:pt x="1477" y="101"/>
                  <a:pt x="1474" y="97"/>
                  <a:pt x="1471" y="93"/>
                </a:cubicBezTo>
                <a:cubicBezTo>
                  <a:pt x="1466" y="85"/>
                  <a:pt x="1461" y="78"/>
                  <a:pt x="1461" y="78"/>
                </a:cubicBezTo>
                <a:cubicBezTo>
                  <a:pt x="1461" y="78"/>
                  <a:pt x="1463" y="85"/>
                  <a:pt x="1466" y="95"/>
                </a:cubicBezTo>
                <a:cubicBezTo>
                  <a:pt x="1467" y="99"/>
                  <a:pt x="1469" y="104"/>
                  <a:pt x="1471" y="109"/>
                </a:cubicBezTo>
                <a:cubicBezTo>
                  <a:pt x="1470" y="107"/>
                  <a:pt x="1468" y="106"/>
                  <a:pt x="1467" y="105"/>
                </a:cubicBezTo>
                <a:cubicBezTo>
                  <a:pt x="1461" y="98"/>
                  <a:pt x="1456" y="93"/>
                  <a:pt x="1456" y="93"/>
                </a:cubicBezTo>
                <a:cubicBezTo>
                  <a:pt x="1456" y="93"/>
                  <a:pt x="1458" y="100"/>
                  <a:pt x="1463" y="108"/>
                </a:cubicBezTo>
                <a:cubicBezTo>
                  <a:pt x="1465" y="112"/>
                  <a:pt x="1467" y="116"/>
                  <a:pt x="1470" y="120"/>
                </a:cubicBezTo>
                <a:cubicBezTo>
                  <a:pt x="1471" y="122"/>
                  <a:pt x="1472" y="123"/>
                  <a:pt x="1473" y="124"/>
                </a:cubicBezTo>
                <a:cubicBezTo>
                  <a:pt x="1472" y="124"/>
                  <a:pt x="1472" y="124"/>
                  <a:pt x="1471" y="124"/>
                </a:cubicBezTo>
                <a:cubicBezTo>
                  <a:pt x="1471" y="123"/>
                  <a:pt x="1470" y="121"/>
                  <a:pt x="1469" y="120"/>
                </a:cubicBezTo>
                <a:cubicBezTo>
                  <a:pt x="1469" y="119"/>
                  <a:pt x="1468" y="118"/>
                  <a:pt x="1468" y="117"/>
                </a:cubicBezTo>
                <a:cubicBezTo>
                  <a:pt x="1467" y="116"/>
                  <a:pt x="1466" y="115"/>
                  <a:pt x="1465" y="114"/>
                </a:cubicBezTo>
                <a:cubicBezTo>
                  <a:pt x="1465" y="113"/>
                  <a:pt x="1464" y="112"/>
                  <a:pt x="1463" y="112"/>
                </a:cubicBezTo>
                <a:cubicBezTo>
                  <a:pt x="1463" y="111"/>
                  <a:pt x="1463" y="111"/>
                  <a:pt x="1463" y="111"/>
                </a:cubicBezTo>
                <a:cubicBezTo>
                  <a:pt x="1462" y="111"/>
                  <a:pt x="1462" y="111"/>
                  <a:pt x="1462" y="111"/>
                </a:cubicBezTo>
                <a:cubicBezTo>
                  <a:pt x="1462" y="110"/>
                  <a:pt x="1462" y="110"/>
                  <a:pt x="1462" y="110"/>
                </a:cubicBezTo>
                <a:cubicBezTo>
                  <a:pt x="1462" y="110"/>
                  <a:pt x="1461" y="110"/>
                  <a:pt x="1461" y="109"/>
                </a:cubicBezTo>
                <a:cubicBezTo>
                  <a:pt x="1459" y="108"/>
                  <a:pt x="1458" y="107"/>
                  <a:pt x="1456" y="105"/>
                </a:cubicBezTo>
                <a:cubicBezTo>
                  <a:pt x="1453" y="102"/>
                  <a:pt x="1449" y="99"/>
                  <a:pt x="1446" y="97"/>
                </a:cubicBezTo>
                <a:cubicBezTo>
                  <a:pt x="1442" y="94"/>
                  <a:pt x="1439" y="93"/>
                  <a:pt x="1436" y="92"/>
                </a:cubicBezTo>
                <a:cubicBezTo>
                  <a:pt x="1434" y="91"/>
                  <a:pt x="1432" y="90"/>
                  <a:pt x="1432" y="90"/>
                </a:cubicBezTo>
                <a:cubicBezTo>
                  <a:pt x="1432" y="90"/>
                  <a:pt x="1437" y="94"/>
                  <a:pt x="1442" y="101"/>
                </a:cubicBezTo>
                <a:cubicBezTo>
                  <a:pt x="1444" y="103"/>
                  <a:pt x="1446" y="106"/>
                  <a:pt x="1448" y="109"/>
                </a:cubicBezTo>
                <a:cubicBezTo>
                  <a:pt x="1446" y="108"/>
                  <a:pt x="1444" y="107"/>
                  <a:pt x="1443" y="106"/>
                </a:cubicBezTo>
                <a:cubicBezTo>
                  <a:pt x="1439" y="104"/>
                  <a:pt x="1435" y="102"/>
                  <a:pt x="1433" y="101"/>
                </a:cubicBezTo>
                <a:cubicBezTo>
                  <a:pt x="1430" y="100"/>
                  <a:pt x="1429" y="99"/>
                  <a:pt x="1429" y="99"/>
                </a:cubicBezTo>
                <a:cubicBezTo>
                  <a:pt x="1429" y="99"/>
                  <a:pt x="1430" y="100"/>
                  <a:pt x="1432" y="102"/>
                </a:cubicBezTo>
                <a:cubicBezTo>
                  <a:pt x="1434" y="104"/>
                  <a:pt x="1436" y="107"/>
                  <a:pt x="1439" y="110"/>
                </a:cubicBezTo>
                <a:cubicBezTo>
                  <a:pt x="1440" y="110"/>
                  <a:pt x="1440" y="111"/>
                  <a:pt x="1440" y="111"/>
                </a:cubicBezTo>
                <a:cubicBezTo>
                  <a:pt x="1440" y="111"/>
                  <a:pt x="1439" y="110"/>
                  <a:pt x="1439" y="110"/>
                </a:cubicBezTo>
                <a:cubicBezTo>
                  <a:pt x="1438" y="109"/>
                  <a:pt x="1436" y="107"/>
                  <a:pt x="1433" y="106"/>
                </a:cubicBezTo>
                <a:cubicBezTo>
                  <a:pt x="1431" y="104"/>
                  <a:pt x="1429" y="103"/>
                  <a:pt x="1427" y="102"/>
                </a:cubicBezTo>
                <a:cubicBezTo>
                  <a:pt x="1423" y="101"/>
                  <a:pt x="1420" y="99"/>
                  <a:pt x="1417" y="98"/>
                </a:cubicBezTo>
                <a:cubicBezTo>
                  <a:pt x="1415" y="97"/>
                  <a:pt x="1414" y="95"/>
                  <a:pt x="1414" y="95"/>
                </a:cubicBezTo>
                <a:cubicBezTo>
                  <a:pt x="1414" y="95"/>
                  <a:pt x="1414" y="97"/>
                  <a:pt x="1416" y="99"/>
                </a:cubicBezTo>
                <a:cubicBezTo>
                  <a:pt x="1418" y="101"/>
                  <a:pt x="1421" y="104"/>
                  <a:pt x="1424" y="107"/>
                </a:cubicBezTo>
                <a:cubicBezTo>
                  <a:pt x="1426" y="108"/>
                  <a:pt x="1428" y="110"/>
                  <a:pt x="1429" y="111"/>
                </a:cubicBezTo>
                <a:cubicBezTo>
                  <a:pt x="1429" y="112"/>
                  <a:pt x="1430" y="113"/>
                  <a:pt x="1431" y="114"/>
                </a:cubicBezTo>
                <a:cubicBezTo>
                  <a:pt x="1430" y="113"/>
                  <a:pt x="1428" y="113"/>
                  <a:pt x="1427" y="112"/>
                </a:cubicBezTo>
                <a:cubicBezTo>
                  <a:pt x="1423" y="109"/>
                  <a:pt x="1419" y="106"/>
                  <a:pt x="1415" y="104"/>
                </a:cubicBezTo>
                <a:cubicBezTo>
                  <a:pt x="1413" y="103"/>
                  <a:pt x="1411" y="101"/>
                  <a:pt x="1409" y="100"/>
                </a:cubicBezTo>
                <a:cubicBezTo>
                  <a:pt x="1407" y="100"/>
                  <a:pt x="1405" y="99"/>
                  <a:pt x="1404" y="99"/>
                </a:cubicBezTo>
                <a:cubicBezTo>
                  <a:pt x="1401" y="98"/>
                  <a:pt x="1400" y="97"/>
                  <a:pt x="1400" y="97"/>
                </a:cubicBezTo>
                <a:cubicBezTo>
                  <a:pt x="1400" y="97"/>
                  <a:pt x="1401" y="98"/>
                  <a:pt x="1403" y="100"/>
                </a:cubicBezTo>
                <a:cubicBezTo>
                  <a:pt x="1404" y="101"/>
                  <a:pt x="1406" y="102"/>
                  <a:pt x="1407" y="103"/>
                </a:cubicBezTo>
                <a:cubicBezTo>
                  <a:pt x="1408" y="104"/>
                  <a:pt x="1409" y="104"/>
                  <a:pt x="1409" y="105"/>
                </a:cubicBezTo>
                <a:cubicBezTo>
                  <a:pt x="1409" y="105"/>
                  <a:pt x="1409" y="105"/>
                  <a:pt x="1409" y="105"/>
                </a:cubicBezTo>
                <a:cubicBezTo>
                  <a:pt x="1407" y="104"/>
                  <a:pt x="1404" y="102"/>
                  <a:pt x="1401" y="101"/>
                </a:cubicBezTo>
                <a:cubicBezTo>
                  <a:pt x="1396" y="99"/>
                  <a:pt x="1392" y="99"/>
                  <a:pt x="1389" y="98"/>
                </a:cubicBezTo>
                <a:cubicBezTo>
                  <a:pt x="1387" y="98"/>
                  <a:pt x="1386" y="98"/>
                  <a:pt x="1385" y="97"/>
                </a:cubicBezTo>
                <a:cubicBezTo>
                  <a:pt x="1384" y="97"/>
                  <a:pt x="1384" y="97"/>
                  <a:pt x="1384" y="97"/>
                </a:cubicBezTo>
                <a:cubicBezTo>
                  <a:pt x="1384" y="97"/>
                  <a:pt x="1385" y="98"/>
                  <a:pt x="1388" y="99"/>
                </a:cubicBezTo>
                <a:cubicBezTo>
                  <a:pt x="1391" y="101"/>
                  <a:pt x="1395" y="103"/>
                  <a:pt x="1399" y="106"/>
                </a:cubicBezTo>
                <a:cubicBezTo>
                  <a:pt x="1401" y="107"/>
                  <a:pt x="1402" y="109"/>
                  <a:pt x="1404" y="111"/>
                </a:cubicBezTo>
                <a:cubicBezTo>
                  <a:pt x="1406" y="113"/>
                  <a:pt x="1409" y="115"/>
                  <a:pt x="1411" y="116"/>
                </a:cubicBezTo>
                <a:cubicBezTo>
                  <a:pt x="1412" y="117"/>
                  <a:pt x="1413" y="118"/>
                  <a:pt x="1414" y="119"/>
                </a:cubicBezTo>
                <a:cubicBezTo>
                  <a:pt x="1414" y="119"/>
                  <a:pt x="1414" y="119"/>
                  <a:pt x="1414" y="120"/>
                </a:cubicBezTo>
                <a:cubicBezTo>
                  <a:pt x="1412" y="119"/>
                  <a:pt x="1410" y="119"/>
                  <a:pt x="1408" y="119"/>
                </a:cubicBezTo>
                <a:cubicBezTo>
                  <a:pt x="1408" y="119"/>
                  <a:pt x="1408" y="119"/>
                  <a:pt x="1408" y="119"/>
                </a:cubicBezTo>
                <a:cubicBezTo>
                  <a:pt x="1404" y="116"/>
                  <a:pt x="1401" y="113"/>
                  <a:pt x="1397" y="110"/>
                </a:cubicBezTo>
                <a:cubicBezTo>
                  <a:pt x="1392" y="107"/>
                  <a:pt x="1388" y="104"/>
                  <a:pt x="1384" y="102"/>
                </a:cubicBezTo>
                <a:cubicBezTo>
                  <a:pt x="1380" y="100"/>
                  <a:pt x="1377" y="97"/>
                  <a:pt x="1374" y="96"/>
                </a:cubicBezTo>
                <a:cubicBezTo>
                  <a:pt x="1371" y="95"/>
                  <a:pt x="1370" y="94"/>
                  <a:pt x="1370" y="94"/>
                </a:cubicBezTo>
                <a:cubicBezTo>
                  <a:pt x="1370" y="94"/>
                  <a:pt x="1370" y="95"/>
                  <a:pt x="1371" y="95"/>
                </a:cubicBezTo>
                <a:cubicBezTo>
                  <a:pt x="1371" y="96"/>
                  <a:pt x="1373" y="96"/>
                  <a:pt x="1374" y="97"/>
                </a:cubicBezTo>
                <a:cubicBezTo>
                  <a:pt x="1376" y="99"/>
                  <a:pt x="1378" y="102"/>
                  <a:pt x="1381" y="106"/>
                </a:cubicBezTo>
                <a:cubicBezTo>
                  <a:pt x="1384" y="109"/>
                  <a:pt x="1387" y="112"/>
                  <a:pt x="1390" y="116"/>
                </a:cubicBezTo>
                <a:cubicBezTo>
                  <a:pt x="1390" y="116"/>
                  <a:pt x="1389" y="116"/>
                  <a:pt x="1388" y="115"/>
                </a:cubicBezTo>
                <a:cubicBezTo>
                  <a:pt x="1388" y="115"/>
                  <a:pt x="1387" y="115"/>
                  <a:pt x="1387" y="114"/>
                </a:cubicBezTo>
                <a:cubicBezTo>
                  <a:pt x="1386" y="114"/>
                  <a:pt x="1385" y="113"/>
                  <a:pt x="1383" y="112"/>
                </a:cubicBezTo>
                <a:cubicBezTo>
                  <a:pt x="1382" y="111"/>
                  <a:pt x="1381" y="110"/>
                  <a:pt x="1379" y="109"/>
                </a:cubicBezTo>
                <a:cubicBezTo>
                  <a:pt x="1376" y="107"/>
                  <a:pt x="1373" y="105"/>
                  <a:pt x="1370" y="103"/>
                </a:cubicBezTo>
                <a:cubicBezTo>
                  <a:pt x="1367" y="101"/>
                  <a:pt x="1365" y="101"/>
                  <a:pt x="1363" y="100"/>
                </a:cubicBezTo>
                <a:cubicBezTo>
                  <a:pt x="1361" y="99"/>
                  <a:pt x="1360" y="98"/>
                  <a:pt x="1360" y="98"/>
                </a:cubicBezTo>
                <a:cubicBezTo>
                  <a:pt x="1360" y="98"/>
                  <a:pt x="1361" y="99"/>
                  <a:pt x="1362" y="101"/>
                </a:cubicBezTo>
                <a:cubicBezTo>
                  <a:pt x="1363" y="103"/>
                  <a:pt x="1365" y="105"/>
                  <a:pt x="1367" y="107"/>
                </a:cubicBezTo>
                <a:cubicBezTo>
                  <a:pt x="1368" y="109"/>
                  <a:pt x="1370" y="111"/>
                  <a:pt x="1371" y="113"/>
                </a:cubicBezTo>
                <a:cubicBezTo>
                  <a:pt x="1369" y="112"/>
                  <a:pt x="1367" y="112"/>
                  <a:pt x="1365" y="112"/>
                </a:cubicBezTo>
                <a:cubicBezTo>
                  <a:pt x="1363" y="111"/>
                  <a:pt x="1362" y="111"/>
                  <a:pt x="1361" y="110"/>
                </a:cubicBezTo>
                <a:cubicBezTo>
                  <a:pt x="1358" y="109"/>
                  <a:pt x="1354" y="108"/>
                  <a:pt x="1353" y="107"/>
                </a:cubicBezTo>
                <a:cubicBezTo>
                  <a:pt x="1350" y="106"/>
                  <a:pt x="1348" y="104"/>
                  <a:pt x="1346" y="103"/>
                </a:cubicBezTo>
                <a:cubicBezTo>
                  <a:pt x="1344" y="102"/>
                  <a:pt x="1343" y="103"/>
                  <a:pt x="1343" y="103"/>
                </a:cubicBezTo>
                <a:cubicBezTo>
                  <a:pt x="1343" y="103"/>
                  <a:pt x="1344" y="103"/>
                  <a:pt x="1345" y="105"/>
                </a:cubicBezTo>
                <a:cubicBezTo>
                  <a:pt x="1346" y="106"/>
                  <a:pt x="1347" y="108"/>
                  <a:pt x="1349" y="111"/>
                </a:cubicBezTo>
                <a:cubicBezTo>
                  <a:pt x="1349" y="111"/>
                  <a:pt x="1349" y="112"/>
                  <a:pt x="1350" y="112"/>
                </a:cubicBezTo>
                <a:cubicBezTo>
                  <a:pt x="1347" y="112"/>
                  <a:pt x="1344" y="112"/>
                  <a:pt x="1342" y="112"/>
                </a:cubicBezTo>
                <a:cubicBezTo>
                  <a:pt x="1341" y="111"/>
                  <a:pt x="1339" y="109"/>
                  <a:pt x="1338" y="108"/>
                </a:cubicBezTo>
                <a:cubicBezTo>
                  <a:pt x="1335" y="105"/>
                  <a:pt x="1332" y="103"/>
                  <a:pt x="1330" y="101"/>
                </a:cubicBezTo>
                <a:cubicBezTo>
                  <a:pt x="1328" y="100"/>
                  <a:pt x="1326" y="99"/>
                  <a:pt x="1326" y="99"/>
                </a:cubicBezTo>
                <a:cubicBezTo>
                  <a:pt x="1326" y="99"/>
                  <a:pt x="1328" y="100"/>
                  <a:pt x="1329" y="102"/>
                </a:cubicBezTo>
                <a:cubicBezTo>
                  <a:pt x="1331" y="104"/>
                  <a:pt x="1332" y="107"/>
                  <a:pt x="1334" y="111"/>
                </a:cubicBezTo>
                <a:cubicBezTo>
                  <a:pt x="1334" y="112"/>
                  <a:pt x="1334" y="112"/>
                  <a:pt x="1335" y="113"/>
                </a:cubicBezTo>
                <a:cubicBezTo>
                  <a:pt x="1332" y="113"/>
                  <a:pt x="1330" y="114"/>
                  <a:pt x="1327" y="114"/>
                </a:cubicBezTo>
                <a:cubicBezTo>
                  <a:pt x="1327" y="113"/>
                  <a:pt x="1326" y="113"/>
                  <a:pt x="1326" y="112"/>
                </a:cubicBezTo>
                <a:cubicBezTo>
                  <a:pt x="1323" y="110"/>
                  <a:pt x="1320" y="109"/>
                  <a:pt x="1318" y="108"/>
                </a:cubicBezTo>
                <a:cubicBezTo>
                  <a:pt x="1316" y="107"/>
                  <a:pt x="1315" y="107"/>
                  <a:pt x="1315" y="107"/>
                </a:cubicBezTo>
                <a:cubicBezTo>
                  <a:pt x="1315" y="107"/>
                  <a:pt x="1316" y="108"/>
                  <a:pt x="1317" y="110"/>
                </a:cubicBezTo>
                <a:cubicBezTo>
                  <a:pt x="1318" y="111"/>
                  <a:pt x="1320" y="113"/>
                  <a:pt x="1321" y="115"/>
                </a:cubicBezTo>
                <a:cubicBezTo>
                  <a:pt x="1320" y="115"/>
                  <a:pt x="1319" y="115"/>
                  <a:pt x="1318" y="115"/>
                </a:cubicBezTo>
                <a:cubicBezTo>
                  <a:pt x="1316" y="113"/>
                  <a:pt x="1314" y="112"/>
                  <a:pt x="1313" y="110"/>
                </a:cubicBezTo>
                <a:cubicBezTo>
                  <a:pt x="1309" y="106"/>
                  <a:pt x="1305" y="102"/>
                  <a:pt x="1301" y="100"/>
                </a:cubicBezTo>
                <a:cubicBezTo>
                  <a:pt x="1297" y="97"/>
                  <a:pt x="1293" y="95"/>
                  <a:pt x="1290" y="94"/>
                </a:cubicBezTo>
                <a:cubicBezTo>
                  <a:pt x="1289" y="93"/>
                  <a:pt x="1287" y="93"/>
                  <a:pt x="1287" y="93"/>
                </a:cubicBezTo>
                <a:cubicBezTo>
                  <a:pt x="1286" y="93"/>
                  <a:pt x="1285" y="93"/>
                  <a:pt x="1285" y="93"/>
                </a:cubicBezTo>
                <a:cubicBezTo>
                  <a:pt x="1285" y="93"/>
                  <a:pt x="1287" y="93"/>
                  <a:pt x="1289" y="95"/>
                </a:cubicBezTo>
                <a:cubicBezTo>
                  <a:pt x="1292" y="97"/>
                  <a:pt x="1294" y="100"/>
                  <a:pt x="1297" y="104"/>
                </a:cubicBezTo>
                <a:cubicBezTo>
                  <a:pt x="1299" y="105"/>
                  <a:pt x="1299" y="106"/>
                  <a:pt x="1300" y="107"/>
                </a:cubicBezTo>
                <a:cubicBezTo>
                  <a:pt x="1299" y="106"/>
                  <a:pt x="1297" y="105"/>
                  <a:pt x="1296" y="104"/>
                </a:cubicBezTo>
                <a:cubicBezTo>
                  <a:pt x="1291" y="101"/>
                  <a:pt x="1287" y="100"/>
                  <a:pt x="1283" y="98"/>
                </a:cubicBezTo>
                <a:cubicBezTo>
                  <a:pt x="1279" y="96"/>
                  <a:pt x="1275" y="95"/>
                  <a:pt x="1272" y="94"/>
                </a:cubicBezTo>
                <a:cubicBezTo>
                  <a:pt x="1270" y="94"/>
                  <a:pt x="1268" y="94"/>
                  <a:pt x="1268" y="94"/>
                </a:cubicBezTo>
                <a:cubicBezTo>
                  <a:pt x="1268" y="94"/>
                  <a:pt x="1270" y="95"/>
                  <a:pt x="1272" y="96"/>
                </a:cubicBezTo>
                <a:cubicBezTo>
                  <a:pt x="1274" y="97"/>
                  <a:pt x="1277" y="99"/>
                  <a:pt x="1280" y="102"/>
                </a:cubicBezTo>
                <a:cubicBezTo>
                  <a:pt x="1283" y="105"/>
                  <a:pt x="1287" y="108"/>
                  <a:pt x="1290" y="111"/>
                </a:cubicBezTo>
                <a:cubicBezTo>
                  <a:pt x="1291" y="111"/>
                  <a:pt x="1291" y="111"/>
                  <a:pt x="1291" y="112"/>
                </a:cubicBezTo>
                <a:cubicBezTo>
                  <a:pt x="1290" y="111"/>
                  <a:pt x="1290" y="111"/>
                  <a:pt x="1290" y="111"/>
                </a:cubicBezTo>
                <a:cubicBezTo>
                  <a:pt x="1288" y="110"/>
                  <a:pt x="1286" y="110"/>
                  <a:pt x="1284" y="109"/>
                </a:cubicBezTo>
                <a:cubicBezTo>
                  <a:pt x="1282" y="109"/>
                  <a:pt x="1281" y="108"/>
                  <a:pt x="1279" y="108"/>
                </a:cubicBezTo>
                <a:cubicBezTo>
                  <a:pt x="1276" y="107"/>
                  <a:pt x="1273" y="107"/>
                  <a:pt x="1271" y="106"/>
                </a:cubicBezTo>
                <a:cubicBezTo>
                  <a:pt x="1269" y="105"/>
                  <a:pt x="1268" y="104"/>
                  <a:pt x="1268" y="104"/>
                </a:cubicBezTo>
                <a:cubicBezTo>
                  <a:pt x="1268" y="104"/>
                  <a:pt x="1268" y="105"/>
                  <a:pt x="1270" y="107"/>
                </a:cubicBezTo>
                <a:cubicBezTo>
                  <a:pt x="1270" y="107"/>
                  <a:pt x="1270" y="107"/>
                  <a:pt x="1270" y="108"/>
                </a:cubicBezTo>
                <a:cubicBezTo>
                  <a:pt x="1270" y="107"/>
                  <a:pt x="1269" y="107"/>
                  <a:pt x="1268" y="107"/>
                </a:cubicBezTo>
                <a:cubicBezTo>
                  <a:pt x="1263" y="105"/>
                  <a:pt x="1259" y="104"/>
                  <a:pt x="1256" y="104"/>
                </a:cubicBezTo>
                <a:cubicBezTo>
                  <a:pt x="1253" y="103"/>
                  <a:pt x="1252" y="103"/>
                  <a:pt x="1252" y="103"/>
                </a:cubicBezTo>
                <a:cubicBezTo>
                  <a:pt x="1252" y="103"/>
                  <a:pt x="1253" y="104"/>
                  <a:pt x="1256" y="105"/>
                </a:cubicBezTo>
                <a:cubicBezTo>
                  <a:pt x="1258" y="107"/>
                  <a:pt x="1262" y="109"/>
                  <a:pt x="1265" y="111"/>
                </a:cubicBezTo>
                <a:cubicBezTo>
                  <a:pt x="1269" y="114"/>
                  <a:pt x="1273" y="117"/>
                  <a:pt x="1277" y="120"/>
                </a:cubicBezTo>
                <a:cubicBezTo>
                  <a:pt x="1278" y="121"/>
                  <a:pt x="1278" y="121"/>
                  <a:pt x="1279" y="121"/>
                </a:cubicBezTo>
                <a:cubicBezTo>
                  <a:pt x="1278" y="122"/>
                  <a:pt x="1278" y="122"/>
                  <a:pt x="1277" y="122"/>
                </a:cubicBezTo>
                <a:cubicBezTo>
                  <a:pt x="1277" y="122"/>
                  <a:pt x="1277" y="122"/>
                  <a:pt x="1277" y="122"/>
                </a:cubicBezTo>
                <a:cubicBezTo>
                  <a:pt x="1276" y="120"/>
                  <a:pt x="1274" y="118"/>
                  <a:pt x="1270" y="116"/>
                </a:cubicBezTo>
                <a:cubicBezTo>
                  <a:pt x="1269" y="115"/>
                  <a:pt x="1268" y="114"/>
                  <a:pt x="1267" y="114"/>
                </a:cubicBezTo>
                <a:cubicBezTo>
                  <a:pt x="1266" y="113"/>
                  <a:pt x="1265" y="113"/>
                  <a:pt x="1263" y="112"/>
                </a:cubicBezTo>
                <a:cubicBezTo>
                  <a:pt x="1261" y="111"/>
                  <a:pt x="1258" y="110"/>
                  <a:pt x="1255" y="109"/>
                </a:cubicBezTo>
                <a:cubicBezTo>
                  <a:pt x="1253" y="108"/>
                  <a:pt x="1250" y="108"/>
                  <a:pt x="1247" y="107"/>
                </a:cubicBezTo>
                <a:cubicBezTo>
                  <a:pt x="1244" y="107"/>
                  <a:pt x="1242" y="107"/>
                  <a:pt x="1239" y="106"/>
                </a:cubicBezTo>
                <a:cubicBezTo>
                  <a:pt x="1235" y="105"/>
                  <a:pt x="1230" y="104"/>
                  <a:pt x="1227" y="104"/>
                </a:cubicBezTo>
                <a:cubicBezTo>
                  <a:pt x="1224" y="104"/>
                  <a:pt x="1222" y="104"/>
                  <a:pt x="1222" y="104"/>
                </a:cubicBezTo>
                <a:cubicBezTo>
                  <a:pt x="1222" y="104"/>
                  <a:pt x="1224" y="105"/>
                  <a:pt x="1227" y="106"/>
                </a:cubicBezTo>
                <a:cubicBezTo>
                  <a:pt x="1229" y="107"/>
                  <a:pt x="1233" y="109"/>
                  <a:pt x="1238" y="111"/>
                </a:cubicBezTo>
                <a:cubicBezTo>
                  <a:pt x="1240" y="112"/>
                  <a:pt x="1243" y="113"/>
                  <a:pt x="1245" y="114"/>
                </a:cubicBezTo>
                <a:cubicBezTo>
                  <a:pt x="1247" y="115"/>
                  <a:pt x="1250" y="116"/>
                  <a:pt x="1252" y="118"/>
                </a:cubicBezTo>
                <a:cubicBezTo>
                  <a:pt x="1257" y="120"/>
                  <a:pt x="1260" y="122"/>
                  <a:pt x="1264" y="124"/>
                </a:cubicBezTo>
                <a:cubicBezTo>
                  <a:pt x="1261" y="124"/>
                  <a:pt x="1258" y="125"/>
                  <a:pt x="1255" y="125"/>
                </a:cubicBezTo>
                <a:cubicBezTo>
                  <a:pt x="1254" y="125"/>
                  <a:pt x="1253" y="124"/>
                  <a:pt x="1251" y="122"/>
                </a:cubicBezTo>
                <a:cubicBezTo>
                  <a:pt x="1249" y="121"/>
                  <a:pt x="1246" y="119"/>
                  <a:pt x="1244" y="119"/>
                </a:cubicBezTo>
                <a:cubicBezTo>
                  <a:pt x="1243" y="118"/>
                  <a:pt x="1242" y="118"/>
                  <a:pt x="1242" y="118"/>
                </a:cubicBezTo>
                <a:cubicBezTo>
                  <a:pt x="1241" y="118"/>
                  <a:pt x="1241" y="118"/>
                  <a:pt x="1240" y="117"/>
                </a:cubicBezTo>
                <a:cubicBezTo>
                  <a:pt x="1239" y="117"/>
                  <a:pt x="1238" y="116"/>
                  <a:pt x="1237" y="116"/>
                </a:cubicBezTo>
                <a:cubicBezTo>
                  <a:pt x="1232" y="114"/>
                  <a:pt x="1226" y="111"/>
                  <a:pt x="1221" y="110"/>
                </a:cubicBezTo>
                <a:cubicBezTo>
                  <a:pt x="1217" y="109"/>
                  <a:pt x="1212" y="108"/>
                  <a:pt x="1209" y="107"/>
                </a:cubicBezTo>
                <a:cubicBezTo>
                  <a:pt x="1206" y="106"/>
                  <a:pt x="1204" y="105"/>
                  <a:pt x="1204" y="105"/>
                </a:cubicBezTo>
                <a:cubicBezTo>
                  <a:pt x="1204" y="105"/>
                  <a:pt x="1206" y="107"/>
                  <a:pt x="1209" y="108"/>
                </a:cubicBezTo>
                <a:cubicBezTo>
                  <a:pt x="1211" y="110"/>
                  <a:pt x="1215" y="112"/>
                  <a:pt x="1219" y="115"/>
                </a:cubicBezTo>
                <a:cubicBezTo>
                  <a:pt x="1224" y="117"/>
                  <a:pt x="1228" y="120"/>
                  <a:pt x="1232" y="124"/>
                </a:cubicBezTo>
                <a:cubicBezTo>
                  <a:pt x="1233" y="124"/>
                  <a:pt x="1235" y="125"/>
                  <a:pt x="1236" y="126"/>
                </a:cubicBezTo>
                <a:cubicBezTo>
                  <a:pt x="1236" y="126"/>
                  <a:pt x="1237" y="127"/>
                  <a:pt x="1238" y="127"/>
                </a:cubicBezTo>
                <a:cubicBezTo>
                  <a:pt x="1238" y="127"/>
                  <a:pt x="1239" y="127"/>
                  <a:pt x="1239" y="128"/>
                </a:cubicBezTo>
                <a:cubicBezTo>
                  <a:pt x="1238" y="128"/>
                  <a:pt x="1237" y="128"/>
                  <a:pt x="1235" y="128"/>
                </a:cubicBezTo>
                <a:cubicBezTo>
                  <a:pt x="1233" y="126"/>
                  <a:pt x="1230" y="125"/>
                  <a:pt x="1226" y="123"/>
                </a:cubicBezTo>
                <a:cubicBezTo>
                  <a:pt x="1223" y="120"/>
                  <a:pt x="1219" y="118"/>
                  <a:pt x="1216" y="117"/>
                </a:cubicBezTo>
                <a:cubicBezTo>
                  <a:pt x="1209" y="113"/>
                  <a:pt x="1203" y="112"/>
                  <a:pt x="1203" y="112"/>
                </a:cubicBezTo>
                <a:cubicBezTo>
                  <a:pt x="1203" y="112"/>
                  <a:pt x="1208" y="115"/>
                  <a:pt x="1213" y="121"/>
                </a:cubicBezTo>
                <a:cubicBezTo>
                  <a:pt x="1215" y="124"/>
                  <a:pt x="1218" y="127"/>
                  <a:pt x="1221" y="130"/>
                </a:cubicBezTo>
                <a:cubicBezTo>
                  <a:pt x="1221" y="130"/>
                  <a:pt x="1221" y="130"/>
                  <a:pt x="1221" y="130"/>
                </a:cubicBezTo>
                <a:cubicBezTo>
                  <a:pt x="1218" y="130"/>
                  <a:pt x="1214" y="130"/>
                  <a:pt x="1211" y="130"/>
                </a:cubicBezTo>
                <a:cubicBezTo>
                  <a:pt x="1207" y="126"/>
                  <a:pt x="1203" y="121"/>
                  <a:pt x="1198" y="116"/>
                </a:cubicBezTo>
                <a:cubicBezTo>
                  <a:pt x="1198" y="116"/>
                  <a:pt x="1197" y="115"/>
                  <a:pt x="1197" y="115"/>
                </a:cubicBezTo>
                <a:cubicBezTo>
                  <a:pt x="1195" y="112"/>
                  <a:pt x="1193" y="109"/>
                  <a:pt x="1191" y="106"/>
                </a:cubicBezTo>
                <a:cubicBezTo>
                  <a:pt x="1188" y="103"/>
                  <a:pt x="1186" y="101"/>
                  <a:pt x="1184" y="99"/>
                </a:cubicBezTo>
                <a:cubicBezTo>
                  <a:pt x="1182" y="97"/>
                  <a:pt x="1181" y="97"/>
                  <a:pt x="1181" y="97"/>
                </a:cubicBezTo>
                <a:cubicBezTo>
                  <a:pt x="1181" y="97"/>
                  <a:pt x="1181" y="98"/>
                  <a:pt x="1183" y="100"/>
                </a:cubicBezTo>
                <a:cubicBezTo>
                  <a:pt x="1184" y="102"/>
                  <a:pt x="1185" y="105"/>
                  <a:pt x="1186" y="109"/>
                </a:cubicBezTo>
                <a:cubicBezTo>
                  <a:pt x="1187" y="112"/>
                  <a:pt x="1188" y="116"/>
                  <a:pt x="1190" y="121"/>
                </a:cubicBezTo>
                <a:cubicBezTo>
                  <a:pt x="1191" y="125"/>
                  <a:pt x="1193" y="128"/>
                  <a:pt x="1195" y="131"/>
                </a:cubicBezTo>
                <a:cubicBezTo>
                  <a:pt x="1195" y="131"/>
                  <a:pt x="1195" y="131"/>
                  <a:pt x="1195" y="131"/>
                </a:cubicBezTo>
                <a:cubicBezTo>
                  <a:pt x="1194" y="130"/>
                  <a:pt x="1193" y="128"/>
                  <a:pt x="1192" y="126"/>
                </a:cubicBezTo>
                <a:cubicBezTo>
                  <a:pt x="1182" y="112"/>
                  <a:pt x="1164" y="91"/>
                  <a:pt x="1163" y="92"/>
                </a:cubicBezTo>
                <a:cubicBezTo>
                  <a:pt x="1164" y="91"/>
                  <a:pt x="1170" y="109"/>
                  <a:pt x="1178" y="123"/>
                </a:cubicBezTo>
                <a:cubicBezTo>
                  <a:pt x="1176" y="120"/>
                  <a:pt x="1174" y="117"/>
                  <a:pt x="1171" y="113"/>
                </a:cubicBezTo>
                <a:cubicBezTo>
                  <a:pt x="1168" y="109"/>
                  <a:pt x="1164" y="105"/>
                  <a:pt x="1161" y="102"/>
                </a:cubicBezTo>
                <a:cubicBezTo>
                  <a:pt x="1158" y="100"/>
                  <a:pt x="1155" y="97"/>
                  <a:pt x="1153" y="95"/>
                </a:cubicBezTo>
                <a:cubicBezTo>
                  <a:pt x="1150" y="94"/>
                  <a:pt x="1148" y="94"/>
                  <a:pt x="1148" y="94"/>
                </a:cubicBezTo>
                <a:cubicBezTo>
                  <a:pt x="1148" y="94"/>
                  <a:pt x="1150" y="95"/>
                  <a:pt x="1152" y="97"/>
                </a:cubicBezTo>
                <a:cubicBezTo>
                  <a:pt x="1153" y="98"/>
                  <a:pt x="1155" y="102"/>
                  <a:pt x="1157" y="106"/>
                </a:cubicBezTo>
                <a:cubicBezTo>
                  <a:pt x="1158" y="108"/>
                  <a:pt x="1160" y="110"/>
                  <a:pt x="1161" y="113"/>
                </a:cubicBezTo>
                <a:cubicBezTo>
                  <a:pt x="1159" y="112"/>
                  <a:pt x="1158" y="111"/>
                  <a:pt x="1157" y="110"/>
                </a:cubicBezTo>
                <a:cubicBezTo>
                  <a:pt x="1151" y="106"/>
                  <a:pt x="1146" y="103"/>
                  <a:pt x="1146" y="103"/>
                </a:cubicBezTo>
                <a:cubicBezTo>
                  <a:pt x="1146" y="103"/>
                  <a:pt x="1149" y="108"/>
                  <a:pt x="1153" y="114"/>
                </a:cubicBezTo>
                <a:cubicBezTo>
                  <a:pt x="1156" y="118"/>
                  <a:pt x="1159" y="122"/>
                  <a:pt x="1162" y="126"/>
                </a:cubicBezTo>
                <a:cubicBezTo>
                  <a:pt x="1160" y="124"/>
                  <a:pt x="1159" y="123"/>
                  <a:pt x="1158" y="121"/>
                </a:cubicBezTo>
                <a:cubicBezTo>
                  <a:pt x="1155" y="118"/>
                  <a:pt x="1151" y="114"/>
                  <a:pt x="1147" y="111"/>
                </a:cubicBezTo>
                <a:cubicBezTo>
                  <a:pt x="1143" y="108"/>
                  <a:pt x="1140" y="106"/>
                  <a:pt x="1137" y="105"/>
                </a:cubicBezTo>
                <a:cubicBezTo>
                  <a:pt x="1134" y="104"/>
                  <a:pt x="1132" y="104"/>
                  <a:pt x="1132" y="104"/>
                </a:cubicBezTo>
                <a:cubicBezTo>
                  <a:pt x="1132" y="104"/>
                  <a:pt x="1134" y="104"/>
                  <a:pt x="1136" y="106"/>
                </a:cubicBezTo>
                <a:cubicBezTo>
                  <a:pt x="1138" y="108"/>
                  <a:pt x="1141" y="111"/>
                  <a:pt x="1144" y="114"/>
                </a:cubicBezTo>
                <a:cubicBezTo>
                  <a:pt x="1146" y="118"/>
                  <a:pt x="1148" y="122"/>
                  <a:pt x="1151" y="127"/>
                </a:cubicBezTo>
                <a:cubicBezTo>
                  <a:pt x="1151" y="128"/>
                  <a:pt x="1152" y="129"/>
                  <a:pt x="1152" y="130"/>
                </a:cubicBezTo>
                <a:cubicBezTo>
                  <a:pt x="1149" y="129"/>
                  <a:pt x="1146" y="129"/>
                  <a:pt x="1143" y="128"/>
                </a:cubicBezTo>
                <a:cubicBezTo>
                  <a:pt x="1143" y="128"/>
                  <a:pt x="1143" y="128"/>
                  <a:pt x="1142" y="128"/>
                </a:cubicBezTo>
                <a:cubicBezTo>
                  <a:pt x="1141" y="126"/>
                  <a:pt x="1141" y="125"/>
                  <a:pt x="1139" y="122"/>
                </a:cubicBezTo>
                <a:cubicBezTo>
                  <a:pt x="1138" y="121"/>
                  <a:pt x="1137" y="119"/>
                  <a:pt x="1136" y="118"/>
                </a:cubicBezTo>
                <a:cubicBezTo>
                  <a:pt x="1135" y="117"/>
                  <a:pt x="1134" y="116"/>
                  <a:pt x="1133" y="115"/>
                </a:cubicBezTo>
                <a:cubicBezTo>
                  <a:pt x="1129" y="112"/>
                  <a:pt x="1124" y="109"/>
                  <a:pt x="1120" y="106"/>
                </a:cubicBezTo>
                <a:cubicBezTo>
                  <a:pt x="1118" y="105"/>
                  <a:pt x="1116" y="104"/>
                  <a:pt x="1115" y="103"/>
                </a:cubicBezTo>
                <a:cubicBezTo>
                  <a:pt x="1113" y="101"/>
                  <a:pt x="1111" y="100"/>
                  <a:pt x="1110" y="100"/>
                </a:cubicBezTo>
                <a:cubicBezTo>
                  <a:pt x="1108" y="99"/>
                  <a:pt x="1107" y="99"/>
                  <a:pt x="1106" y="99"/>
                </a:cubicBezTo>
                <a:cubicBezTo>
                  <a:pt x="1105" y="99"/>
                  <a:pt x="1105" y="99"/>
                  <a:pt x="1105" y="99"/>
                </a:cubicBezTo>
                <a:cubicBezTo>
                  <a:pt x="1105" y="99"/>
                  <a:pt x="1105" y="99"/>
                  <a:pt x="1106" y="100"/>
                </a:cubicBezTo>
                <a:cubicBezTo>
                  <a:pt x="1107" y="100"/>
                  <a:pt x="1108" y="100"/>
                  <a:pt x="1109" y="101"/>
                </a:cubicBezTo>
                <a:cubicBezTo>
                  <a:pt x="1111" y="103"/>
                  <a:pt x="1113" y="107"/>
                  <a:pt x="1117" y="110"/>
                </a:cubicBezTo>
                <a:cubicBezTo>
                  <a:pt x="1120" y="114"/>
                  <a:pt x="1124" y="118"/>
                  <a:pt x="1127" y="121"/>
                </a:cubicBezTo>
                <a:cubicBezTo>
                  <a:pt x="1127" y="122"/>
                  <a:pt x="1128" y="123"/>
                  <a:pt x="1129" y="124"/>
                </a:cubicBezTo>
                <a:cubicBezTo>
                  <a:pt x="1129" y="125"/>
                  <a:pt x="1129" y="125"/>
                  <a:pt x="1130" y="126"/>
                </a:cubicBezTo>
                <a:cubicBezTo>
                  <a:pt x="1129" y="126"/>
                  <a:pt x="1129" y="126"/>
                  <a:pt x="1128" y="126"/>
                </a:cubicBezTo>
                <a:cubicBezTo>
                  <a:pt x="1128" y="126"/>
                  <a:pt x="1127" y="126"/>
                  <a:pt x="1126" y="126"/>
                </a:cubicBezTo>
                <a:cubicBezTo>
                  <a:pt x="1126" y="125"/>
                  <a:pt x="1126" y="125"/>
                  <a:pt x="1125" y="124"/>
                </a:cubicBezTo>
                <a:cubicBezTo>
                  <a:pt x="1124" y="123"/>
                  <a:pt x="1123" y="122"/>
                  <a:pt x="1122" y="121"/>
                </a:cubicBezTo>
                <a:cubicBezTo>
                  <a:pt x="1121" y="120"/>
                  <a:pt x="1120" y="119"/>
                  <a:pt x="1118" y="118"/>
                </a:cubicBezTo>
                <a:cubicBezTo>
                  <a:pt x="1117" y="117"/>
                  <a:pt x="1116" y="116"/>
                  <a:pt x="1114" y="115"/>
                </a:cubicBezTo>
                <a:cubicBezTo>
                  <a:pt x="1113" y="114"/>
                  <a:pt x="1111" y="113"/>
                  <a:pt x="1110" y="112"/>
                </a:cubicBezTo>
                <a:cubicBezTo>
                  <a:pt x="1107" y="111"/>
                  <a:pt x="1104" y="110"/>
                  <a:pt x="1102" y="109"/>
                </a:cubicBezTo>
                <a:cubicBezTo>
                  <a:pt x="1101" y="109"/>
                  <a:pt x="1100" y="108"/>
                  <a:pt x="1100" y="108"/>
                </a:cubicBezTo>
                <a:cubicBezTo>
                  <a:pt x="1100" y="108"/>
                  <a:pt x="1100" y="109"/>
                  <a:pt x="1101" y="111"/>
                </a:cubicBezTo>
                <a:cubicBezTo>
                  <a:pt x="1103" y="112"/>
                  <a:pt x="1105" y="114"/>
                  <a:pt x="1106" y="116"/>
                </a:cubicBezTo>
                <a:cubicBezTo>
                  <a:pt x="1107" y="117"/>
                  <a:pt x="1107" y="117"/>
                  <a:pt x="1107" y="117"/>
                </a:cubicBezTo>
                <a:cubicBezTo>
                  <a:pt x="1106" y="116"/>
                  <a:pt x="1105" y="116"/>
                  <a:pt x="1105" y="115"/>
                </a:cubicBezTo>
                <a:cubicBezTo>
                  <a:pt x="1102" y="113"/>
                  <a:pt x="1099" y="111"/>
                  <a:pt x="1096" y="109"/>
                </a:cubicBezTo>
                <a:cubicBezTo>
                  <a:pt x="1094" y="108"/>
                  <a:pt x="1091" y="106"/>
                  <a:pt x="1089" y="106"/>
                </a:cubicBezTo>
                <a:cubicBezTo>
                  <a:pt x="1087" y="105"/>
                  <a:pt x="1086" y="105"/>
                  <a:pt x="1086" y="105"/>
                </a:cubicBezTo>
                <a:cubicBezTo>
                  <a:pt x="1086" y="105"/>
                  <a:pt x="1087" y="106"/>
                  <a:pt x="1088" y="107"/>
                </a:cubicBezTo>
                <a:cubicBezTo>
                  <a:pt x="1090" y="109"/>
                  <a:pt x="1091" y="111"/>
                  <a:pt x="1093" y="113"/>
                </a:cubicBezTo>
                <a:cubicBezTo>
                  <a:pt x="1093" y="113"/>
                  <a:pt x="1093" y="113"/>
                  <a:pt x="1093" y="114"/>
                </a:cubicBezTo>
                <a:cubicBezTo>
                  <a:pt x="1090" y="111"/>
                  <a:pt x="1087" y="108"/>
                  <a:pt x="1084" y="107"/>
                </a:cubicBezTo>
                <a:cubicBezTo>
                  <a:pt x="1083" y="106"/>
                  <a:pt x="1082" y="106"/>
                  <a:pt x="1081" y="105"/>
                </a:cubicBezTo>
                <a:cubicBezTo>
                  <a:pt x="1081" y="105"/>
                  <a:pt x="1080" y="104"/>
                  <a:pt x="1079" y="104"/>
                </a:cubicBezTo>
                <a:cubicBezTo>
                  <a:pt x="1078" y="103"/>
                  <a:pt x="1076" y="102"/>
                  <a:pt x="1075" y="101"/>
                </a:cubicBezTo>
                <a:cubicBezTo>
                  <a:pt x="1073" y="100"/>
                  <a:pt x="1071" y="100"/>
                  <a:pt x="1071" y="100"/>
                </a:cubicBezTo>
                <a:cubicBezTo>
                  <a:pt x="1071" y="100"/>
                  <a:pt x="1073" y="101"/>
                  <a:pt x="1074" y="103"/>
                </a:cubicBezTo>
                <a:cubicBezTo>
                  <a:pt x="1075" y="104"/>
                  <a:pt x="1076" y="105"/>
                  <a:pt x="1077" y="106"/>
                </a:cubicBezTo>
                <a:cubicBezTo>
                  <a:pt x="1077" y="106"/>
                  <a:pt x="1077" y="107"/>
                  <a:pt x="1078" y="107"/>
                </a:cubicBezTo>
                <a:cubicBezTo>
                  <a:pt x="1076" y="106"/>
                  <a:pt x="1074" y="106"/>
                  <a:pt x="1073" y="105"/>
                </a:cubicBezTo>
                <a:cubicBezTo>
                  <a:pt x="1071" y="105"/>
                  <a:pt x="1070" y="103"/>
                  <a:pt x="1068" y="103"/>
                </a:cubicBezTo>
                <a:cubicBezTo>
                  <a:pt x="1067" y="102"/>
                  <a:pt x="1066" y="103"/>
                  <a:pt x="1066" y="103"/>
                </a:cubicBezTo>
                <a:cubicBezTo>
                  <a:pt x="1066" y="103"/>
                  <a:pt x="1067" y="103"/>
                  <a:pt x="1067" y="104"/>
                </a:cubicBezTo>
                <a:cubicBezTo>
                  <a:pt x="1068" y="105"/>
                  <a:pt x="1067" y="107"/>
                  <a:pt x="1069" y="109"/>
                </a:cubicBezTo>
                <a:cubicBezTo>
                  <a:pt x="1069" y="110"/>
                  <a:pt x="1070" y="110"/>
                  <a:pt x="1070" y="111"/>
                </a:cubicBezTo>
                <a:cubicBezTo>
                  <a:pt x="1020" y="94"/>
                  <a:pt x="1003" y="82"/>
                  <a:pt x="889" y="94"/>
                </a:cubicBezTo>
                <a:cubicBezTo>
                  <a:pt x="739" y="110"/>
                  <a:pt x="676" y="152"/>
                  <a:pt x="548" y="126"/>
                </a:cubicBezTo>
                <a:cubicBezTo>
                  <a:pt x="420" y="99"/>
                  <a:pt x="351" y="99"/>
                  <a:pt x="244" y="115"/>
                </a:cubicBezTo>
                <a:cubicBezTo>
                  <a:pt x="225" y="118"/>
                  <a:pt x="209" y="120"/>
                  <a:pt x="195" y="122"/>
                </a:cubicBezTo>
                <a:cubicBezTo>
                  <a:pt x="194" y="120"/>
                  <a:pt x="194" y="117"/>
                  <a:pt x="192" y="114"/>
                </a:cubicBezTo>
                <a:cubicBezTo>
                  <a:pt x="191" y="111"/>
                  <a:pt x="190" y="109"/>
                  <a:pt x="188" y="106"/>
                </a:cubicBezTo>
                <a:cubicBezTo>
                  <a:pt x="183" y="95"/>
                  <a:pt x="177" y="88"/>
                  <a:pt x="177" y="88"/>
                </a:cubicBezTo>
                <a:cubicBezTo>
                  <a:pt x="177" y="88"/>
                  <a:pt x="181" y="97"/>
                  <a:pt x="183" y="108"/>
                </a:cubicBezTo>
                <a:cubicBezTo>
                  <a:pt x="184" y="111"/>
                  <a:pt x="185" y="114"/>
                  <a:pt x="186" y="117"/>
                </a:cubicBezTo>
                <a:cubicBezTo>
                  <a:pt x="186" y="119"/>
                  <a:pt x="186" y="121"/>
                  <a:pt x="187" y="124"/>
                </a:cubicBezTo>
                <a:cubicBezTo>
                  <a:pt x="185" y="124"/>
                  <a:pt x="184" y="124"/>
                  <a:pt x="183" y="124"/>
                </a:cubicBezTo>
                <a:cubicBezTo>
                  <a:pt x="182" y="122"/>
                  <a:pt x="181" y="121"/>
                  <a:pt x="180" y="119"/>
                </a:cubicBezTo>
                <a:cubicBezTo>
                  <a:pt x="177" y="114"/>
                  <a:pt x="173" y="109"/>
                  <a:pt x="170" y="105"/>
                </a:cubicBezTo>
                <a:cubicBezTo>
                  <a:pt x="169" y="105"/>
                  <a:pt x="169" y="104"/>
                  <a:pt x="168" y="104"/>
                </a:cubicBezTo>
                <a:cubicBezTo>
                  <a:pt x="168" y="100"/>
                  <a:pt x="167" y="98"/>
                  <a:pt x="167" y="98"/>
                </a:cubicBezTo>
                <a:cubicBezTo>
                  <a:pt x="167" y="98"/>
                  <a:pt x="167" y="99"/>
                  <a:pt x="166" y="101"/>
                </a:cubicBezTo>
                <a:cubicBezTo>
                  <a:pt x="164" y="99"/>
                  <a:pt x="162" y="97"/>
                  <a:pt x="160" y="95"/>
                </a:cubicBezTo>
                <a:cubicBezTo>
                  <a:pt x="157" y="93"/>
                  <a:pt x="155" y="92"/>
                  <a:pt x="155" y="92"/>
                </a:cubicBezTo>
                <a:cubicBezTo>
                  <a:pt x="155" y="92"/>
                  <a:pt x="157" y="94"/>
                  <a:pt x="159" y="96"/>
                </a:cubicBezTo>
                <a:cubicBezTo>
                  <a:pt x="160" y="99"/>
                  <a:pt x="163" y="103"/>
                  <a:pt x="165" y="107"/>
                </a:cubicBezTo>
                <a:cubicBezTo>
                  <a:pt x="165" y="107"/>
                  <a:pt x="165" y="107"/>
                  <a:pt x="165" y="107"/>
                </a:cubicBezTo>
                <a:cubicBezTo>
                  <a:pt x="164" y="106"/>
                  <a:pt x="163" y="106"/>
                  <a:pt x="162" y="105"/>
                </a:cubicBezTo>
                <a:cubicBezTo>
                  <a:pt x="157" y="102"/>
                  <a:pt x="153" y="100"/>
                  <a:pt x="151" y="98"/>
                </a:cubicBezTo>
                <a:cubicBezTo>
                  <a:pt x="148" y="96"/>
                  <a:pt x="146" y="95"/>
                  <a:pt x="146" y="95"/>
                </a:cubicBezTo>
                <a:cubicBezTo>
                  <a:pt x="146" y="95"/>
                  <a:pt x="148" y="97"/>
                  <a:pt x="150" y="99"/>
                </a:cubicBezTo>
                <a:cubicBezTo>
                  <a:pt x="152" y="102"/>
                  <a:pt x="155" y="105"/>
                  <a:pt x="158" y="109"/>
                </a:cubicBezTo>
                <a:cubicBezTo>
                  <a:pt x="160" y="111"/>
                  <a:pt x="161" y="113"/>
                  <a:pt x="163" y="115"/>
                </a:cubicBezTo>
                <a:cubicBezTo>
                  <a:pt x="163" y="116"/>
                  <a:pt x="163" y="117"/>
                  <a:pt x="163" y="118"/>
                </a:cubicBezTo>
                <a:cubicBezTo>
                  <a:pt x="163" y="118"/>
                  <a:pt x="163" y="118"/>
                  <a:pt x="163" y="118"/>
                </a:cubicBezTo>
                <a:cubicBezTo>
                  <a:pt x="158" y="114"/>
                  <a:pt x="152" y="111"/>
                  <a:pt x="148" y="107"/>
                </a:cubicBezTo>
                <a:cubicBezTo>
                  <a:pt x="146" y="106"/>
                  <a:pt x="144" y="104"/>
                  <a:pt x="142" y="103"/>
                </a:cubicBezTo>
                <a:cubicBezTo>
                  <a:pt x="140" y="103"/>
                  <a:pt x="138" y="102"/>
                  <a:pt x="137" y="101"/>
                </a:cubicBezTo>
                <a:cubicBezTo>
                  <a:pt x="136" y="101"/>
                  <a:pt x="136" y="101"/>
                  <a:pt x="135" y="100"/>
                </a:cubicBezTo>
                <a:cubicBezTo>
                  <a:pt x="134" y="97"/>
                  <a:pt x="134" y="94"/>
                  <a:pt x="134" y="94"/>
                </a:cubicBezTo>
                <a:cubicBezTo>
                  <a:pt x="134" y="94"/>
                  <a:pt x="133" y="98"/>
                  <a:pt x="132" y="102"/>
                </a:cubicBezTo>
                <a:cubicBezTo>
                  <a:pt x="131" y="102"/>
                  <a:pt x="130" y="102"/>
                  <a:pt x="129" y="101"/>
                </a:cubicBezTo>
                <a:cubicBezTo>
                  <a:pt x="128" y="98"/>
                  <a:pt x="128" y="96"/>
                  <a:pt x="128" y="96"/>
                </a:cubicBezTo>
                <a:cubicBezTo>
                  <a:pt x="128" y="96"/>
                  <a:pt x="127" y="98"/>
                  <a:pt x="127" y="100"/>
                </a:cubicBezTo>
                <a:cubicBezTo>
                  <a:pt x="125" y="100"/>
                  <a:pt x="124" y="99"/>
                  <a:pt x="124" y="99"/>
                </a:cubicBezTo>
                <a:cubicBezTo>
                  <a:pt x="124" y="99"/>
                  <a:pt x="125" y="100"/>
                  <a:pt x="126" y="101"/>
                </a:cubicBezTo>
                <a:cubicBezTo>
                  <a:pt x="126" y="103"/>
                  <a:pt x="126" y="105"/>
                  <a:pt x="125" y="107"/>
                </a:cubicBezTo>
                <a:cubicBezTo>
                  <a:pt x="125" y="109"/>
                  <a:pt x="124" y="111"/>
                  <a:pt x="124" y="114"/>
                </a:cubicBezTo>
                <a:cubicBezTo>
                  <a:pt x="124" y="113"/>
                  <a:pt x="124" y="113"/>
                  <a:pt x="124" y="113"/>
                </a:cubicBezTo>
                <a:cubicBezTo>
                  <a:pt x="119" y="111"/>
                  <a:pt x="116" y="109"/>
                  <a:pt x="113" y="107"/>
                </a:cubicBezTo>
                <a:cubicBezTo>
                  <a:pt x="113" y="106"/>
                  <a:pt x="113" y="105"/>
                  <a:pt x="113" y="104"/>
                </a:cubicBezTo>
                <a:cubicBezTo>
                  <a:pt x="114" y="100"/>
                  <a:pt x="115" y="96"/>
                  <a:pt x="116" y="94"/>
                </a:cubicBezTo>
                <a:cubicBezTo>
                  <a:pt x="117" y="92"/>
                  <a:pt x="118" y="90"/>
                  <a:pt x="118" y="90"/>
                </a:cubicBezTo>
                <a:cubicBezTo>
                  <a:pt x="118" y="90"/>
                  <a:pt x="117" y="91"/>
                  <a:pt x="115" y="93"/>
                </a:cubicBezTo>
                <a:cubicBezTo>
                  <a:pt x="113" y="95"/>
                  <a:pt x="110" y="98"/>
                  <a:pt x="108" y="102"/>
                </a:cubicBezTo>
                <a:cubicBezTo>
                  <a:pt x="107" y="104"/>
                  <a:pt x="107" y="105"/>
                  <a:pt x="106" y="107"/>
                </a:cubicBezTo>
                <a:cubicBezTo>
                  <a:pt x="102" y="105"/>
                  <a:pt x="99" y="103"/>
                  <a:pt x="97" y="102"/>
                </a:cubicBezTo>
                <a:cubicBezTo>
                  <a:pt x="94" y="101"/>
                  <a:pt x="92" y="100"/>
                  <a:pt x="92" y="100"/>
                </a:cubicBezTo>
                <a:cubicBezTo>
                  <a:pt x="92" y="100"/>
                  <a:pt x="98" y="105"/>
                  <a:pt x="104" y="112"/>
                </a:cubicBezTo>
                <a:cubicBezTo>
                  <a:pt x="104" y="113"/>
                  <a:pt x="103" y="113"/>
                  <a:pt x="103" y="114"/>
                </a:cubicBezTo>
                <a:cubicBezTo>
                  <a:pt x="102" y="115"/>
                  <a:pt x="102" y="116"/>
                  <a:pt x="102" y="117"/>
                </a:cubicBezTo>
                <a:cubicBezTo>
                  <a:pt x="100" y="115"/>
                  <a:pt x="99" y="114"/>
                  <a:pt x="97" y="112"/>
                </a:cubicBezTo>
                <a:cubicBezTo>
                  <a:pt x="94" y="109"/>
                  <a:pt x="91" y="107"/>
                  <a:pt x="89" y="105"/>
                </a:cubicBezTo>
                <a:cubicBezTo>
                  <a:pt x="87" y="103"/>
                  <a:pt x="86" y="102"/>
                  <a:pt x="86" y="102"/>
                </a:cubicBezTo>
                <a:cubicBezTo>
                  <a:pt x="86" y="102"/>
                  <a:pt x="87" y="103"/>
                  <a:pt x="88" y="106"/>
                </a:cubicBezTo>
                <a:cubicBezTo>
                  <a:pt x="88" y="106"/>
                  <a:pt x="88" y="106"/>
                  <a:pt x="88" y="107"/>
                </a:cubicBezTo>
                <a:cubicBezTo>
                  <a:pt x="88" y="106"/>
                  <a:pt x="87" y="105"/>
                  <a:pt x="87" y="104"/>
                </a:cubicBezTo>
                <a:cubicBezTo>
                  <a:pt x="84" y="101"/>
                  <a:pt x="81" y="99"/>
                  <a:pt x="78" y="97"/>
                </a:cubicBezTo>
                <a:cubicBezTo>
                  <a:pt x="76" y="96"/>
                  <a:pt x="75" y="95"/>
                  <a:pt x="75" y="95"/>
                </a:cubicBezTo>
                <a:cubicBezTo>
                  <a:pt x="75" y="95"/>
                  <a:pt x="76" y="97"/>
                  <a:pt x="77" y="99"/>
                </a:cubicBezTo>
                <a:cubicBezTo>
                  <a:pt x="78" y="100"/>
                  <a:pt x="80" y="102"/>
                  <a:pt x="81" y="104"/>
                </a:cubicBezTo>
                <a:cubicBezTo>
                  <a:pt x="77" y="100"/>
                  <a:pt x="74" y="97"/>
                  <a:pt x="74" y="97"/>
                </a:cubicBezTo>
                <a:cubicBezTo>
                  <a:pt x="74" y="97"/>
                  <a:pt x="76" y="103"/>
                  <a:pt x="79" y="111"/>
                </a:cubicBezTo>
                <a:cubicBezTo>
                  <a:pt x="81" y="115"/>
                  <a:pt x="82" y="119"/>
                  <a:pt x="84" y="123"/>
                </a:cubicBezTo>
                <a:cubicBezTo>
                  <a:pt x="85" y="125"/>
                  <a:pt x="86" y="127"/>
                  <a:pt x="87" y="129"/>
                </a:cubicBezTo>
                <a:cubicBezTo>
                  <a:pt x="87" y="130"/>
                  <a:pt x="87" y="130"/>
                  <a:pt x="88" y="131"/>
                </a:cubicBezTo>
                <a:cubicBezTo>
                  <a:pt x="86" y="131"/>
                  <a:pt x="84" y="131"/>
                  <a:pt x="82" y="131"/>
                </a:cubicBezTo>
                <a:cubicBezTo>
                  <a:pt x="82" y="130"/>
                  <a:pt x="81" y="128"/>
                  <a:pt x="80" y="126"/>
                </a:cubicBezTo>
                <a:cubicBezTo>
                  <a:pt x="79" y="125"/>
                  <a:pt x="78" y="122"/>
                  <a:pt x="77" y="120"/>
                </a:cubicBezTo>
                <a:cubicBezTo>
                  <a:pt x="76" y="120"/>
                  <a:pt x="76" y="119"/>
                  <a:pt x="76" y="118"/>
                </a:cubicBezTo>
                <a:cubicBezTo>
                  <a:pt x="76" y="118"/>
                  <a:pt x="75" y="118"/>
                  <a:pt x="75" y="118"/>
                </a:cubicBezTo>
                <a:cubicBezTo>
                  <a:pt x="75" y="117"/>
                  <a:pt x="75" y="117"/>
                  <a:pt x="75" y="117"/>
                </a:cubicBezTo>
                <a:cubicBezTo>
                  <a:pt x="74" y="116"/>
                  <a:pt x="74" y="115"/>
                  <a:pt x="73" y="114"/>
                </a:cubicBezTo>
                <a:cubicBezTo>
                  <a:pt x="70" y="109"/>
                  <a:pt x="68" y="105"/>
                  <a:pt x="65" y="100"/>
                </a:cubicBezTo>
                <a:cubicBezTo>
                  <a:pt x="63" y="97"/>
                  <a:pt x="60" y="93"/>
                  <a:pt x="58" y="91"/>
                </a:cubicBezTo>
                <a:cubicBezTo>
                  <a:pt x="56" y="88"/>
                  <a:pt x="54" y="87"/>
                  <a:pt x="54" y="87"/>
                </a:cubicBezTo>
                <a:cubicBezTo>
                  <a:pt x="54" y="87"/>
                  <a:pt x="56" y="89"/>
                  <a:pt x="57" y="92"/>
                </a:cubicBezTo>
                <a:cubicBezTo>
                  <a:pt x="58" y="94"/>
                  <a:pt x="59" y="98"/>
                  <a:pt x="60" y="103"/>
                </a:cubicBezTo>
                <a:cubicBezTo>
                  <a:pt x="61" y="103"/>
                  <a:pt x="61" y="104"/>
                  <a:pt x="61" y="104"/>
                </a:cubicBezTo>
                <a:cubicBezTo>
                  <a:pt x="61" y="106"/>
                  <a:pt x="60" y="107"/>
                  <a:pt x="59" y="110"/>
                </a:cubicBezTo>
                <a:cubicBezTo>
                  <a:pt x="59" y="109"/>
                  <a:pt x="58" y="109"/>
                  <a:pt x="58" y="108"/>
                </a:cubicBezTo>
                <a:cubicBezTo>
                  <a:pt x="57" y="106"/>
                  <a:pt x="55" y="104"/>
                  <a:pt x="54" y="102"/>
                </a:cubicBezTo>
                <a:cubicBezTo>
                  <a:pt x="54" y="102"/>
                  <a:pt x="54" y="102"/>
                  <a:pt x="54" y="102"/>
                </a:cubicBezTo>
                <a:cubicBezTo>
                  <a:pt x="54" y="102"/>
                  <a:pt x="54" y="102"/>
                  <a:pt x="54" y="101"/>
                </a:cubicBezTo>
                <a:cubicBezTo>
                  <a:pt x="54" y="99"/>
                  <a:pt x="54" y="97"/>
                  <a:pt x="54" y="97"/>
                </a:cubicBezTo>
                <a:cubicBezTo>
                  <a:pt x="54" y="97"/>
                  <a:pt x="53" y="99"/>
                  <a:pt x="53" y="101"/>
                </a:cubicBezTo>
                <a:cubicBezTo>
                  <a:pt x="52" y="100"/>
                  <a:pt x="51" y="99"/>
                  <a:pt x="51" y="98"/>
                </a:cubicBezTo>
                <a:cubicBezTo>
                  <a:pt x="49" y="96"/>
                  <a:pt x="49" y="94"/>
                  <a:pt x="49" y="94"/>
                </a:cubicBezTo>
                <a:cubicBezTo>
                  <a:pt x="49" y="94"/>
                  <a:pt x="48" y="96"/>
                  <a:pt x="49" y="99"/>
                </a:cubicBezTo>
                <a:cubicBezTo>
                  <a:pt x="50" y="101"/>
                  <a:pt x="50" y="102"/>
                  <a:pt x="51" y="104"/>
                </a:cubicBezTo>
                <a:cubicBezTo>
                  <a:pt x="50" y="106"/>
                  <a:pt x="50" y="108"/>
                  <a:pt x="49" y="110"/>
                </a:cubicBezTo>
                <a:cubicBezTo>
                  <a:pt x="48" y="107"/>
                  <a:pt x="47" y="104"/>
                  <a:pt x="46" y="102"/>
                </a:cubicBezTo>
                <a:cubicBezTo>
                  <a:pt x="45" y="100"/>
                  <a:pt x="45" y="98"/>
                  <a:pt x="45" y="98"/>
                </a:cubicBezTo>
                <a:cubicBezTo>
                  <a:pt x="45" y="98"/>
                  <a:pt x="45" y="100"/>
                  <a:pt x="44" y="102"/>
                </a:cubicBezTo>
                <a:cubicBezTo>
                  <a:pt x="44" y="105"/>
                  <a:pt x="44" y="108"/>
                  <a:pt x="44" y="112"/>
                </a:cubicBezTo>
                <a:cubicBezTo>
                  <a:pt x="44" y="116"/>
                  <a:pt x="44" y="120"/>
                  <a:pt x="43" y="124"/>
                </a:cubicBezTo>
                <a:cubicBezTo>
                  <a:pt x="43" y="127"/>
                  <a:pt x="42" y="129"/>
                  <a:pt x="42" y="131"/>
                </a:cubicBezTo>
                <a:cubicBezTo>
                  <a:pt x="41" y="131"/>
                  <a:pt x="41" y="132"/>
                  <a:pt x="40" y="132"/>
                </a:cubicBezTo>
                <a:cubicBezTo>
                  <a:pt x="40" y="131"/>
                  <a:pt x="40" y="130"/>
                  <a:pt x="40" y="130"/>
                </a:cubicBezTo>
                <a:cubicBezTo>
                  <a:pt x="40" y="126"/>
                  <a:pt x="40" y="123"/>
                  <a:pt x="40" y="120"/>
                </a:cubicBezTo>
                <a:cubicBezTo>
                  <a:pt x="40" y="117"/>
                  <a:pt x="40" y="114"/>
                  <a:pt x="40" y="112"/>
                </a:cubicBezTo>
                <a:cubicBezTo>
                  <a:pt x="40" y="110"/>
                  <a:pt x="40" y="109"/>
                  <a:pt x="40" y="109"/>
                </a:cubicBezTo>
                <a:cubicBezTo>
                  <a:pt x="40" y="109"/>
                  <a:pt x="39" y="110"/>
                  <a:pt x="39" y="112"/>
                </a:cubicBezTo>
                <a:cubicBezTo>
                  <a:pt x="38" y="113"/>
                  <a:pt x="36" y="116"/>
                  <a:pt x="35" y="119"/>
                </a:cubicBezTo>
                <a:cubicBezTo>
                  <a:pt x="35" y="119"/>
                  <a:pt x="34" y="120"/>
                  <a:pt x="34" y="121"/>
                </a:cubicBezTo>
                <a:cubicBezTo>
                  <a:pt x="33" y="119"/>
                  <a:pt x="32" y="117"/>
                  <a:pt x="31" y="115"/>
                </a:cubicBezTo>
                <a:cubicBezTo>
                  <a:pt x="30" y="110"/>
                  <a:pt x="28" y="107"/>
                  <a:pt x="26" y="105"/>
                </a:cubicBezTo>
                <a:cubicBezTo>
                  <a:pt x="24" y="102"/>
                  <a:pt x="23" y="101"/>
                  <a:pt x="23" y="101"/>
                </a:cubicBezTo>
                <a:cubicBezTo>
                  <a:pt x="23" y="101"/>
                  <a:pt x="25" y="107"/>
                  <a:pt x="26" y="116"/>
                </a:cubicBezTo>
                <a:cubicBezTo>
                  <a:pt x="26" y="117"/>
                  <a:pt x="26" y="118"/>
                  <a:pt x="26" y="118"/>
                </a:cubicBezTo>
                <a:cubicBezTo>
                  <a:pt x="25" y="116"/>
                  <a:pt x="24" y="114"/>
                  <a:pt x="22" y="112"/>
                </a:cubicBezTo>
                <a:cubicBezTo>
                  <a:pt x="22" y="111"/>
                  <a:pt x="21" y="110"/>
                  <a:pt x="20" y="109"/>
                </a:cubicBezTo>
                <a:cubicBezTo>
                  <a:pt x="20" y="109"/>
                  <a:pt x="20" y="109"/>
                  <a:pt x="20" y="109"/>
                </a:cubicBezTo>
                <a:cubicBezTo>
                  <a:pt x="20" y="108"/>
                  <a:pt x="21" y="107"/>
                  <a:pt x="21" y="106"/>
                </a:cubicBezTo>
                <a:cubicBezTo>
                  <a:pt x="21" y="105"/>
                  <a:pt x="22" y="103"/>
                  <a:pt x="22" y="102"/>
                </a:cubicBezTo>
                <a:cubicBezTo>
                  <a:pt x="23" y="100"/>
                  <a:pt x="22" y="98"/>
                  <a:pt x="22" y="98"/>
                </a:cubicBezTo>
                <a:cubicBezTo>
                  <a:pt x="22" y="98"/>
                  <a:pt x="22" y="100"/>
                  <a:pt x="20" y="102"/>
                </a:cubicBezTo>
                <a:cubicBezTo>
                  <a:pt x="20" y="102"/>
                  <a:pt x="19" y="104"/>
                  <a:pt x="18" y="105"/>
                </a:cubicBezTo>
                <a:cubicBezTo>
                  <a:pt x="18" y="105"/>
                  <a:pt x="18" y="105"/>
                  <a:pt x="18" y="105"/>
                </a:cubicBezTo>
                <a:cubicBezTo>
                  <a:pt x="16" y="103"/>
                  <a:pt x="15" y="102"/>
                  <a:pt x="15" y="102"/>
                </a:cubicBezTo>
                <a:cubicBezTo>
                  <a:pt x="15" y="102"/>
                  <a:pt x="15" y="102"/>
                  <a:pt x="15" y="102"/>
                </a:cubicBezTo>
                <a:cubicBezTo>
                  <a:pt x="15" y="102"/>
                  <a:pt x="15" y="102"/>
                  <a:pt x="15" y="102"/>
                </a:cubicBezTo>
                <a:cubicBezTo>
                  <a:pt x="14" y="100"/>
                  <a:pt x="13" y="99"/>
                  <a:pt x="13" y="99"/>
                </a:cubicBezTo>
                <a:cubicBezTo>
                  <a:pt x="13" y="99"/>
                  <a:pt x="14" y="100"/>
                  <a:pt x="14" y="102"/>
                </a:cubicBezTo>
                <a:cubicBezTo>
                  <a:pt x="14" y="104"/>
                  <a:pt x="14" y="107"/>
                  <a:pt x="13" y="110"/>
                </a:cubicBezTo>
                <a:cubicBezTo>
                  <a:pt x="13" y="111"/>
                  <a:pt x="13" y="112"/>
                  <a:pt x="13" y="113"/>
                </a:cubicBezTo>
                <a:cubicBezTo>
                  <a:pt x="13" y="112"/>
                  <a:pt x="13" y="111"/>
                  <a:pt x="13" y="110"/>
                </a:cubicBezTo>
                <a:cubicBezTo>
                  <a:pt x="12" y="108"/>
                  <a:pt x="12" y="107"/>
                  <a:pt x="12" y="107"/>
                </a:cubicBezTo>
                <a:cubicBezTo>
                  <a:pt x="12" y="107"/>
                  <a:pt x="12" y="108"/>
                  <a:pt x="11" y="110"/>
                </a:cubicBezTo>
                <a:cubicBezTo>
                  <a:pt x="10" y="111"/>
                  <a:pt x="10" y="114"/>
                  <a:pt x="9" y="116"/>
                </a:cubicBezTo>
                <a:cubicBezTo>
                  <a:pt x="8" y="119"/>
                  <a:pt x="7" y="122"/>
                  <a:pt x="6" y="125"/>
                </a:cubicBezTo>
                <a:cubicBezTo>
                  <a:pt x="5" y="128"/>
                  <a:pt x="5" y="130"/>
                  <a:pt x="5" y="133"/>
                </a:cubicBezTo>
                <a:cubicBezTo>
                  <a:pt x="3" y="133"/>
                  <a:pt x="0" y="133"/>
                  <a:pt x="0" y="133"/>
                </a:cubicBezTo>
                <a:cubicBezTo>
                  <a:pt x="0" y="229"/>
                  <a:pt x="0" y="229"/>
                  <a:pt x="0" y="229"/>
                </a:cubicBezTo>
                <a:cubicBezTo>
                  <a:pt x="3737" y="229"/>
                  <a:pt x="3737" y="229"/>
                  <a:pt x="3737" y="229"/>
                </a:cubicBezTo>
                <a:cubicBezTo>
                  <a:pt x="3737" y="98"/>
                  <a:pt x="3737" y="98"/>
                  <a:pt x="3737" y="98"/>
                </a:cubicBezTo>
                <a:cubicBezTo>
                  <a:pt x="3732" y="98"/>
                  <a:pt x="3729" y="97"/>
                  <a:pt x="3724" y="96"/>
                </a:cubicBezTo>
                <a:close/>
                <a:moveTo>
                  <a:pt x="144" y="123"/>
                </a:moveTo>
                <a:cubicBezTo>
                  <a:pt x="144" y="123"/>
                  <a:pt x="144" y="123"/>
                  <a:pt x="144" y="123"/>
                </a:cubicBezTo>
                <a:cubicBezTo>
                  <a:pt x="144" y="123"/>
                  <a:pt x="144" y="123"/>
                  <a:pt x="144" y="123"/>
                </a:cubicBezTo>
                <a:close/>
                <a:moveTo>
                  <a:pt x="146" y="128"/>
                </a:moveTo>
                <a:cubicBezTo>
                  <a:pt x="146" y="126"/>
                  <a:pt x="146" y="125"/>
                  <a:pt x="146" y="124"/>
                </a:cubicBezTo>
                <a:cubicBezTo>
                  <a:pt x="146" y="124"/>
                  <a:pt x="146" y="124"/>
                  <a:pt x="146" y="123"/>
                </a:cubicBezTo>
                <a:cubicBezTo>
                  <a:pt x="145" y="123"/>
                  <a:pt x="145" y="123"/>
                  <a:pt x="145" y="123"/>
                </a:cubicBezTo>
                <a:cubicBezTo>
                  <a:pt x="145" y="123"/>
                  <a:pt x="145" y="123"/>
                  <a:pt x="145" y="123"/>
                </a:cubicBezTo>
                <a:cubicBezTo>
                  <a:pt x="145" y="123"/>
                  <a:pt x="144" y="123"/>
                  <a:pt x="144" y="123"/>
                </a:cubicBezTo>
                <a:cubicBezTo>
                  <a:pt x="145" y="123"/>
                  <a:pt x="145" y="123"/>
                  <a:pt x="145" y="123"/>
                </a:cubicBezTo>
                <a:cubicBezTo>
                  <a:pt x="145" y="123"/>
                  <a:pt x="146" y="122"/>
                  <a:pt x="146" y="122"/>
                </a:cubicBezTo>
                <a:cubicBezTo>
                  <a:pt x="145" y="121"/>
                  <a:pt x="145" y="120"/>
                  <a:pt x="145" y="119"/>
                </a:cubicBezTo>
                <a:cubicBezTo>
                  <a:pt x="145" y="118"/>
                  <a:pt x="145" y="118"/>
                  <a:pt x="145" y="117"/>
                </a:cubicBezTo>
                <a:cubicBezTo>
                  <a:pt x="145" y="118"/>
                  <a:pt x="146" y="118"/>
                  <a:pt x="147" y="119"/>
                </a:cubicBezTo>
                <a:cubicBezTo>
                  <a:pt x="147" y="119"/>
                  <a:pt x="147" y="119"/>
                  <a:pt x="148" y="120"/>
                </a:cubicBezTo>
                <a:cubicBezTo>
                  <a:pt x="148" y="120"/>
                  <a:pt x="148" y="120"/>
                  <a:pt x="148" y="120"/>
                </a:cubicBezTo>
                <a:cubicBezTo>
                  <a:pt x="149" y="120"/>
                  <a:pt x="149" y="120"/>
                  <a:pt x="149" y="120"/>
                </a:cubicBezTo>
                <a:cubicBezTo>
                  <a:pt x="148" y="120"/>
                  <a:pt x="149" y="121"/>
                  <a:pt x="149" y="120"/>
                </a:cubicBezTo>
                <a:cubicBezTo>
                  <a:pt x="149" y="121"/>
                  <a:pt x="149" y="121"/>
                  <a:pt x="149" y="121"/>
                </a:cubicBezTo>
                <a:cubicBezTo>
                  <a:pt x="150" y="122"/>
                  <a:pt x="150" y="123"/>
                  <a:pt x="151" y="124"/>
                </a:cubicBezTo>
                <a:cubicBezTo>
                  <a:pt x="152" y="124"/>
                  <a:pt x="153" y="125"/>
                  <a:pt x="153" y="126"/>
                </a:cubicBezTo>
                <a:cubicBezTo>
                  <a:pt x="154" y="126"/>
                  <a:pt x="154" y="127"/>
                  <a:pt x="155" y="127"/>
                </a:cubicBezTo>
                <a:cubicBezTo>
                  <a:pt x="155" y="127"/>
                  <a:pt x="155" y="127"/>
                  <a:pt x="155" y="128"/>
                </a:cubicBezTo>
                <a:cubicBezTo>
                  <a:pt x="152" y="128"/>
                  <a:pt x="149" y="128"/>
                  <a:pt x="147" y="128"/>
                </a:cubicBezTo>
                <a:cubicBezTo>
                  <a:pt x="147" y="128"/>
                  <a:pt x="146" y="128"/>
                  <a:pt x="146" y="128"/>
                </a:cubicBezTo>
                <a:close/>
                <a:moveTo>
                  <a:pt x="136" y="102"/>
                </a:moveTo>
                <a:cubicBezTo>
                  <a:pt x="136" y="102"/>
                  <a:pt x="136" y="102"/>
                  <a:pt x="136" y="102"/>
                </a:cubicBezTo>
                <a:cubicBezTo>
                  <a:pt x="137" y="103"/>
                  <a:pt x="138" y="104"/>
                  <a:pt x="139" y="106"/>
                </a:cubicBezTo>
                <a:cubicBezTo>
                  <a:pt x="138" y="105"/>
                  <a:pt x="138" y="105"/>
                  <a:pt x="138" y="105"/>
                </a:cubicBezTo>
                <a:cubicBezTo>
                  <a:pt x="138" y="105"/>
                  <a:pt x="137" y="105"/>
                  <a:pt x="136" y="104"/>
                </a:cubicBezTo>
                <a:cubicBezTo>
                  <a:pt x="136" y="103"/>
                  <a:pt x="136" y="103"/>
                  <a:pt x="136" y="102"/>
                </a:cubicBezTo>
                <a:close/>
                <a:moveTo>
                  <a:pt x="131" y="106"/>
                </a:moveTo>
                <a:cubicBezTo>
                  <a:pt x="131" y="106"/>
                  <a:pt x="131" y="107"/>
                  <a:pt x="131" y="108"/>
                </a:cubicBezTo>
                <a:cubicBezTo>
                  <a:pt x="131" y="107"/>
                  <a:pt x="131" y="107"/>
                  <a:pt x="130" y="107"/>
                </a:cubicBezTo>
                <a:cubicBezTo>
                  <a:pt x="130" y="106"/>
                  <a:pt x="130" y="105"/>
                  <a:pt x="130" y="105"/>
                </a:cubicBezTo>
                <a:cubicBezTo>
                  <a:pt x="130" y="105"/>
                  <a:pt x="131" y="105"/>
                  <a:pt x="131" y="106"/>
                </a:cubicBezTo>
                <a:close/>
                <a:moveTo>
                  <a:pt x="120" y="118"/>
                </a:moveTo>
                <a:cubicBezTo>
                  <a:pt x="121" y="118"/>
                  <a:pt x="122" y="119"/>
                  <a:pt x="123" y="120"/>
                </a:cubicBezTo>
                <a:cubicBezTo>
                  <a:pt x="123" y="120"/>
                  <a:pt x="123" y="120"/>
                  <a:pt x="123" y="121"/>
                </a:cubicBezTo>
                <a:cubicBezTo>
                  <a:pt x="122" y="120"/>
                  <a:pt x="122" y="120"/>
                  <a:pt x="121" y="119"/>
                </a:cubicBezTo>
                <a:cubicBezTo>
                  <a:pt x="118" y="117"/>
                  <a:pt x="115" y="114"/>
                  <a:pt x="112" y="112"/>
                </a:cubicBezTo>
                <a:cubicBezTo>
                  <a:pt x="112" y="111"/>
                  <a:pt x="113" y="110"/>
                  <a:pt x="113" y="109"/>
                </a:cubicBezTo>
                <a:cubicBezTo>
                  <a:pt x="115" y="112"/>
                  <a:pt x="117" y="114"/>
                  <a:pt x="120" y="118"/>
                </a:cubicBezTo>
                <a:close/>
                <a:moveTo>
                  <a:pt x="111" y="120"/>
                </a:moveTo>
                <a:cubicBezTo>
                  <a:pt x="112" y="122"/>
                  <a:pt x="113" y="124"/>
                  <a:pt x="115" y="126"/>
                </a:cubicBezTo>
                <a:cubicBezTo>
                  <a:pt x="116" y="127"/>
                  <a:pt x="118" y="129"/>
                  <a:pt x="119" y="130"/>
                </a:cubicBezTo>
                <a:cubicBezTo>
                  <a:pt x="117" y="130"/>
                  <a:pt x="115" y="131"/>
                  <a:pt x="114" y="131"/>
                </a:cubicBezTo>
                <a:cubicBezTo>
                  <a:pt x="112" y="129"/>
                  <a:pt x="111" y="127"/>
                  <a:pt x="110" y="126"/>
                </a:cubicBezTo>
                <a:cubicBezTo>
                  <a:pt x="110" y="124"/>
                  <a:pt x="110" y="122"/>
                  <a:pt x="111" y="120"/>
                </a:cubicBezTo>
                <a:close/>
                <a:moveTo>
                  <a:pt x="64" y="116"/>
                </a:moveTo>
                <a:cubicBezTo>
                  <a:pt x="65" y="116"/>
                  <a:pt x="65" y="117"/>
                  <a:pt x="65" y="117"/>
                </a:cubicBezTo>
                <a:cubicBezTo>
                  <a:pt x="65" y="119"/>
                  <a:pt x="66" y="120"/>
                  <a:pt x="66" y="121"/>
                </a:cubicBezTo>
                <a:cubicBezTo>
                  <a:pt x="66" y="122"/>
                  <a:pt x="66" y="122"/>
                  <a:pt x="66" y="122"/>
                </a:cubicBezTo>
                <a:cubicBezTo>
                  <a:pt x="67" y="123"/>
                  <a:pt x="67" y="123"/>
                  <a:pt x="67" y="123"/>
                </a:cubicBezTo>
                <a:cubicBezTo>
                  <a:pt x="67" y="124"/>
                  <a:pt x="67" y="124"/>
                  <a:pt x="68" y="125"/>
                </a:cubicBezTo>
                <a:cubicBezTo>
                  <a:pt x="69" y="127"/>
                  <a:pt x="69" y="130"/>
                  <a:pt x="70" y="132"/>
                </a:cubicBezTo>
                <a:cubicBezTo>
                  <a:pt x="70" y="132"/>
                  <a:pt x="70" y="133"/>
                  <a:pt x="70" y="133"/>
                </a:cubicBezTo>
                <a:cubicBezTo>
                  <a:pt x="70" y="133"/>
                  <a:pt x="70" y="133"/>
                  <a:pt x="70" y="133"/>
                </a:cubicBezTo>
                <a:cubicBezTo>
                  <a:pt x="70" y="128"/>
                  <a:pt x="69" y="130"/>
                  <a:pt x="69" y="129"/>
                </a:cubicBezTo>
                <a:cubicBezTo>
                  <a:pt x="68" y="127"/>
                  <a:pt x="67" y="124"/>
                  <a:pt x="65" y="122"/>
                </a:cubicBezTo>
                <a:cubicBezTo>
                  <a:pt x="65" y="121"/>
                  <a:pt x="65" y="120"/>
                  <a:pt x="65" y="120"/>
                </a:cubicBezTo>
                <a:cubicBezTo>
                  <a:pt x="65" y="119"/>
                  <a:pt x="64" y="117"/>
                  <a:pt x="64" y="116"/>
                </a:cubicBezTo>
                <a:close/>
                <a:moveTo>
                  <a:pt x="54" y="114"/>
                </a:moveTo>
                <a:cubicBezTo>
                  <a:pt x="55" y="116"/>
                  <a:pt x="55" y="117"/>
                  <a:pt x="55" y="119"/>
                </a:cubicBezTo>
                <a:cubicBezTo>
                  <a:pt x="55" y="119"/>
                  <a:pt x="55" y="119"/>
                  <a:pt x="55" y="119"/>
                </a:cubicBezTo>
                <a:cubicBezTo>
                  <a:pt x="55" y="119"/>
                  <a:pt x="55" y="119"/>
                  <a:pt x="54" y="120"/>
                </a:cubicBezTo>
                <a:cubicBezTo>
                  <a:pt x="54" y="118"/>
                  <a:pt x="54" y="116"/>
                  <a:pt x="54" y="114"/>
                </a:cubicBezTo>
                <a:close/>
                <a:moveTo>
                  <a:pt x="3709" y="68"/>
                </a:moveTo>
                <a:cubicBezTo>
                  <a:pt x="3709" y="69"/>
                  <a:pt x="3709" y="69"/>
                  <a:pt x="3709" y="69"/>
                </a:cubicBezTo>
                <a:cubicBezTo>
                  <a:pt x="3709" y="68"/>
                  <a:pt x="3709" y="68"/>
                  <a:pt x="3709" y="68"/>
                </a:cubicBezTo>
                <a:cubicBezTo>
                  <a:pt x="3709" y="68"/>
                  <a:pt x="3709" y="68"/>
                  <a:pt x="3709" y="68"/>
                </a:cubicBezTo>
                <a:close/>
                <a:moveTo>
                  <a:pt x="3584" y="74"/>
                </a:moveTo>
                <a:cubicBezTo>
                  <a:pt x="3582" y="69"/>
                  <a:pt x="3580" y="65"/>
                  <a:pt x="3577" y="61"/>
                </a:cubicBezTo>
                <a:cubicBezTo>
                  <a:pt x="3579" y="62"/>
                  <a:pt x="3581" y="63"/>
                  <a:pt x="3582" y="65"/>
                </a:cubicBezTo>
                <a:cubicBezTo>
                  <a:pt x="3588" y="69"/>
                  <a:pt x="3593" y="74"/>
                  <a:pt x="3598" y="78"/>
                </a:cubicBezTo>
                <a:cubicBezTo>
                  <a:pt x="3598" y="78"/>
                  <a:pt x="3599" y="78"/>
                  <a:pt x="3599" y="78"/>
                </a:cubicBezTo>
                <a:cubicBezTo>
                  <a:pt x="3595" y="78"/>
                  <a:pt x="3592" y="77"/>
                  <a:pt x="3588" y="77"/>
                </a:cubicBezTo>
                <a:cubicBezTo>
                  <a:pt x="3587" y="76"/>
                  <a:pt x="3586" y="76"/>
                  <a:pt x="3585" y="75"/>
                </a:cubicBezTo>
                <a:cubicBezTo>
                  <a:pt x="3585" y="75"/>
                  <a:pt x="3585" y="74"/>
                  <a:pt x="3584" y="74"/>
                </a:cubicBezTo>
                <a:close/>
                <a:moveTo>
                  <a:pt x="3546" y="69"/>
                </a:moveTo>
                <a:cubicBezTo>
                  <a:pt x="3548" y="70"/>
                  <a:pt x="3551" y="71"/>
                  <a:pt x="3554" y="72"/>
                </a:cubicBezTo>
                <a:cubicBezTo>
                  <a:pt x="3552" y="72"/>
                  <a:pt x="3550" y="72"/>
                  <a:pt x="3547" y="72"/>
                </a:cubicBezTo>
                <a:cubicBezTo>
                  <a:pt x="3547" y="71"/>
                  <a:pt x="3547" y="70"/>
                  <a:pt x="3546" y="70"/>
                </a:cubicBezTo>
                <a:cubicBezTo>
                  <a:pt x="3546" y="69"/>
                  <a:pt x="3546" y="69"/>
                  <a:pt x="3545" y="69"/>
                </a:cubicBezTo>
                <a:cubicBezTo>
                  <a:pt x="3545" y="69"/>
                  <a:pt x="3546" y="69"/>
                  <a:pt x="3546" y="69"/>
                </a:cubicBezTo>
                <a:close/>
                <a:moveTo>
                  <a:pt x="3453" y="49"/>
                </a:moveTo>
                <a:cubicBezTo>
                  <a:pt x="3459" y="52"/>
                  <a:pt x="3466" y="58"/>
                  <a:pt x="3471" y="63"/>
                </a:cubicBezTo>
                <a:cubicBezTo>
                  <a:pt x="3471" y="63"/>
                  <a:pt x="3471" y="63"/>
                  <a:pt x="3470" y="63"/>
                </a:cubicBezTo>
                <a:cubicBezTo>
                  <a:pt x="3470" y="63"/>
                  <a:pt x="3470" y="63"/>
                  <a:pt x="3470" y="63"/>
                </a:cubicBezTo>
                <a:cubicBezTo>
                  <a:pt x="3469" y="62"/>
                  <a:pt x="3467" y="60"/>
                  <a:pt x="3464" y="57"/>
                </a:cubicBezTo>
                <a:cubicBezTo>
                  <a:pt x="3463" y="57"/>
                  <a:pt x="3463" y="57"/>
                  <a:pt x="3462" y="56"/>
                </a:cubicBezTo>
                <a:cubicBezTo>
                  <a:pt x="3461" y="56"/>
                  <a:pt x="3461" y="56"/>
                  <a:pt x="3460" y="55"/>
                </a:cubicBezTo>
                <a:cubicBezTo>
                  <a:pt x="3459" y="55"/>
                  <a:pt x="3458" y="54"/>
                  <a:pt x="3457" y="54"/>
                </a:cubicBezTo>
                <a:cubicBezTo>
                  <a:pt x="3454" y="53"/>
                  <a:pt x="3452" y="51"/>
                  <a:pt x="3449" y="50"/>
                </a:cubicBezTo>
                <a:cubicBezTo>
                  <a:pt x="3449" y="50"/>
                  <a:pt x="3449" y="50"/>
                  <a:pt x="3449" y="50"/>
                </a:cubicBezTo>
                <a:cubicBezTo>
                  <a:pt x="3448" y="49"/>
                  <a:pt x="3448" y="47"/>
                  <a:pt x="3447" y="45"/>
                </a:cubicBezTo>
                <a:cubicBezTo>
                  <a:pt x="3449" y="46"/>
                  <a:pt x="3451" y="48"/>
                  <a:pt x="3453" y="49"/>
                </a:cubicBezTo>
                <a:close/>
                <a:moveTo>
                  <a:pt x="3327" y="50"/>
                </a:moveTo>
                <a:cubicBezTo>
                  <a:pt x="3328" y="50"/>
                  <a:pt x="3329" y="51"/>
                  <a:pt x="3331" y="52"/>
                </a:cubicBezTo>
                <a:cubicBezTo>
                  <a:pt x="3330" y="52"/>
                  <a:pt x="3330" y="52"/>
                  <a:pt x="3330" y="53"/>
                </a:cubicBezTo>
                <a:cubicBezTo>
                  <a:pt x="3330" y="56"/>
                  <a:pt x="3330" y="58"/>
                  <a:pt x="3330" y="61"/>
                </a:cubicBezTo>
                <a:cubicBezTo>
                  <a:pt x="3328" y="61"/>
                  <a:pt x="3325" y="61"/>
                  <a:pt x="3323" y="62"/>
                </a:cubicBezTo>
                <a:cubicBezTo>
                  <a:pt x="3324" y="58"/>
                  <a:pt x="3326" y="53"/>
                  <a:pt x="3327" y="50"/>
                </a:cubicBezTo>
                <a:close/>
                <a:moveTo>
                  <a:pt x="3352" y="56"/>
                </a:moveTo>
                <a:cubicBezTo>
                  <a:pt x="3352" y="56"/>
                  <a:pt x="3352" y="55"/>
                  <a:pt x="3352" y="55"/>
                </a:cubicBezTo>
                <a:cubicBezTo>
                  <a:pt x="3353" y="54"/>
                  <a:pt x="3354" y="52"/>
                  <a:pt x="3354" y="50"/>
                </a:cubicBezTo>
                <a:cubicBezTo>
                  <a:pt x="3354" y="50"/>
                  <a:pt x="3354" y="50"/>
                  <a:pt x="3354" y="50"/>
                </a:cubicBezTo>
                <a:cubicBezTo>
                  <a:pt x="3356" y="52"/>
                  <a:pt x="3358" y="54"/>
                  <a:pt x="3361" y="56"/>
                </a:cubicBezTo>
                <a:cubicBezTo>
                  <a:pt x="3362" y="57"/>
                  <a:pt x="3363" y="58"/>
                  <a:pt x="3364" y="58"/>
                </a:cubicBezTo>
                <a:cubicBezTo>
                  <a:pt x="3361" y="58"/>
                  <a:pt x="3358" y="58"/>
                  <a:pt x="3356" y="59"/>
                </a:cubicBezTo>
                <a:cubicBezTo>
                  <a:pt x="3354" y="58"/>
                  <a:pt x="3353" y="57"/>
                  <a:pt x="3352" y="56"/>
                </a:cubicBezTo>
                <a:close/>
                <a:moveTo>
                  <a:pt x="3389" y="58"/>
                </a:moveTo>
                <a:cubicBezTo>
                  <a:pt x="3389" y="58"/>
                  <a:pt x="3389" y="57"/>
                  <a:pt x="3389" y="56"/>
                </a:cubicBezTo>
                <a:cubicBezTo>
                  <a:pt x="3389" y="56"/>
                  <a:pt x="3388" y="56"/>
                  <a:pt x="3388" y="56"/>
                </a:cubicBezTo>
                <a:cubicBezTo>
                  <a:pt x="3390" y="57"/>
                  <a:pt x="3391" y="58"/>
                  <a:pt x="3392" y="58"/>
                </a:cubicBezTo>
                <a:cubicBezTo>
                  <a:pt x="3391" y="58"/>
                  <a:pt x="3390" y="58"/>
                  <a:pt x="3389" y="58"/>
                </a:cubicBezTo>
                <a:close/>
                <a:moveTo>
                  <a:pt x="3376" y="46"/>
                </a:moveTo>
                <a:cubicBezTo>
                  <a:pt x="3376" y="46"/>
                  <a:pt x="3376" y="46"/>
                  <a:pt x="3376" y="46"/>
                </a:cubicBezTo>
                <a:cubicBezTo>
                  <a:pt x="3376" y="46"/>
                  <a:pt x="3376" y="46"/>
                  <a:pt x="3376" y="46"/>
                </a:cubicBezTo>
                <a:cubicBezTo>
                  <a:pt x="3376" y="46"/>
                  <a:pt x="3376" y="46"/>
                  <a:pt x="3376" y="46"/>
                </a:cubicBezTo>
                <a:cubicBezTo>
                  <a:pt x="3376" y="46"/>
                  <a:pt x="3376" y="46"/>
                  <a:pt x="3376" y="45"/>
                </a:cubicBezTo>
                <a:cubicBezTo>
                  <a:pt x="3376" y="46"/>
                  <a:pt x="3376" y="46"/>
                  <a:pt x="3376" y="46"/>
                </a:cubicBezTo>
                <a:close/>
                <a:moveTo>
                  <a:pt x="3376" y="47"/>
                </a:moveTo>
                <a:cubicBezTo>
                  <a:pt x="3376" y="47"/>
                  <a:pt x="3376" y="47"/>
                  <a:pt x="3376" y="47"/>
                </a:cubicBezTo>
                <a:cubicBezTo>
                  <a:pt x="3377" y="50"/>
                  <a:pt x="3377" y="52"/>
                  <a:pt x="3377" y="54"/>
                </a:cubicBezTo>
                <a:cubicBezTo>
                  <a:pt x="3377" y="53"/>
                  <a:pt x="3376" y="53"/>
                  <a:pt x="3375" y="52"/>
                </a:cubicBezTo>
                <a:cubicBezTo>
                  <a:pt x="3376" y="50"/>
                  <a:pt x="3376" y="49"/>
                  <a:pt x="3376" y="47"/>
                </a:cubicBezTo>
                <a:close/>
                <a:moveTo>
                  <a:pt x="3450" y="62"/>
                </a:moveTo>
                <a:cubicBezTo>
                  <a:pt x="3450" y="61"/>
                  <a:pt x="3450" y="61"/>
                  <a:pt x="3450" y="61"/>
                </a:cubicBezTo>
                <a:cubicBezTo>
                  <a:pt x="3450" y="61"/>
                  <a:pt x="3450" y="61"/>
                  <a:pt x="3450" y="62"/>
                </a:cubicBezTo>
                <a:cubicBezTo>
                  <a:pt x="3450" y="62"/>
                  <a:pt x="3450" y="62"/>
                  <a:pt x="3450" y="62"/>
                </a:cubicBezTo>
                <a:close/>
                <a:moveTo>
                  <a:pt x="3439" y="55"/>
                </a:moveTo>
                <a:cubicBezTo>
                  <a:pt x="3440" y="57"/>
                  <a:pt x="3440" y="59"/>
                  <a:pt x="3441" y="61"/>
                </a:cubicBezTo>
                <a:cubicBezTo>
                  <a:pt x="3441" y="61"/>
                  <a:pt x="3441" y="61"/>
                  <a:pt x="3441" y="61"/>
                </a:cubicBezTo>
                <a:cubicBezTo>
                  <a:pt x="3440" y="59"/>
                  <a:pt x="3440" y="58"/>
                  <a:pt x="3439" y="56"/>
                </a:cubicBezTo>
                <a:cubicBezTo>
                  <a:pt x="3438" y="55"/>
                  <a:pt x="3437" y="54"/>
                  <a:pt x="3437" y="53"/>
                </a:cubicBezTo>
                <a:cubicBezTo>
                  <a:pt x="3437" y="53"/>
                  <a:pt x="3438" y="53"/>
                  <a:pt x="3438" y="54"/>
                </a:cubicBezTo>
                <a:cubicBezTo>
                  <a:pt x="3438" y="54"/>
                  <a:pt x="3439" y="54"/>
                  <a:pt x="3439" y="54"/>
                </a:cubicBezTo>
                <a:cubicBezTo>
                  <a:pt x="3439" y="55"/>
                  <a:pt x="3439" y="55"/>
                  <a:pt x="3439" y="55"/>
                </a:cubicBezTo>
                <a:close/>
                <a:moveTo>
                  <a:pt x="3362" y="32"/>
                </a:moveTo>
                <a:cubicBezTo>
                  <a:pt x="3364" y="33"/>
                  <a:pt x="3366" y="35"/>
                  <a:pt x="3368" y="37"/>
                </a:cubicBezTo>
                <a:cubicBezTo>
                  <a:pt x="3367" y="40"/>
                  <a:pt x="3367" y="43"/>
                  <a:pt x="3366" y="47"/>
                </a:cubicBezTo>
                <a:cubicBezTo>
                  <a:pt x="3366" y="46"/>
                  <a:pt x="3366" y="46"/>
                  <a:pt x="3365" y="46"/>
                </a:cubicBezTo>
                <a:cubicBezTo>
                  <a:pt x="3364" y="46"/>
                  <a:pt x="3363" y="45"/>
                  <a:pt x="3362" y="44"/>
                </a:cubicBezTo>
                <a:cubicBezTo>
                  <a:pt x="3361" y="44"/>
                  <a:pt x="3360" y="43"/>
                  <a:pt x="3359" y="42"/>
                </a:cubicBezTo>
                <a:cubicBezTo>
                  <a:pt x="3358" y="42"/>
                  <a:pt x="3358" y="42"/>
                  <a:pt x="3358" y="42"/>
                </a:cubicBezTo>
                <a:cubicBezTo>
                  <a:pt x="3359" y="38"/>
                  <a:pt x="3361" y="34"/>
                  <a:pt x="3362" y="32"/>
                </a:cubicBezTo>
                <a:close/>
                <a:moveTo>
                  <a:pt x="3343" y="43"/>
                </a:moveTo>
                <a:cubicBezTo>
                  <a:pt x="3345" y="44"/>
                  <a:pt x="3346" y="45"/>
                  <a:pt x="3348" y="46"/>
                </a:cubicBezTo>
                <a:cubicBezTo>
                  <a:pt x="3347" y="48"/>
                  <a:pt x="3346" y="49"/>
                  <a:pt x="3345" y="51"/>
                </a:cubicBezTo>
                <a:cubicBezTo>
                  <a:pt x="3345" y="51"/>
                  <a:pt x="3344" y="51"/>
                  <a:pt x="3344" y="51"/>
                </a:cubicBezTo>
                <a:cubicBezTo>
                  <a:pt x="3344" y="51"/>
                  <a:pt x="3343" y="50"/>
                  <a:pt x="3342" y="50"/>
                </a:cubicBezTo>
                <a:cubicBezTo>
                  <a:pt x="3342" y="50"/>
                  <a:pt x="3342" y="50"/>
                  <a:pt x="3342" y="49"/>
                </a:cubicBezTo>
                <a:cubicBezTo>
                  <a:pt x="3342" y="47"/>
                  <a:pt x="3342" y="45"/>
                  <a:pt x="3343" y="43"/>
                </a:cubicBezTo>
                <a:close/>
                <a:moveTo>
                  <a:pt x="3314" y="41"/>
                </a:moveTo>
                <a:cubicBezTo>
                  <a:pt x="3314" y="42"/>
                  <a:pt x="3314" y="43"/>
                  <a:pt x="3313" y="43"/>
                </a:cubicBezTo>
                <a:cubicBezTo>
                  <a:pt x="3313" y="42"/>
                  <a:pt x="3312" y="41"/>
                  <a:pt x="3312" y="40"/>
                </a:cubicBezTo>
                <a:cubicBezTo>
                  <a:pt x="3313" y="41"/>
                  <a:pt x="3313" y="41"/>
                  <a:pt x="3314" y="41"/>
                </a:cubicBezTo>
                <a:close/>
                <a:moveTo>
                  <a:pt x="3142" y="81"/>
                </a:moveTo>
                <a:cubicBezTo>
                  <a:pt x="3141" y="80"/>
                  <a:pt x="3140" y="78"/>
                  <a:pt x="3140" y="77"/>
                </a:cubicBezTo>
                <a:cubicBezTo>
                  <a:pt x="3140" y="75"/>
                  <a:pt x="3140" y="74"/>
                  <a:pt x="3140" y="72"/>
                </a:cubicBezTo>
                <a:cubicBezTo>
                  <a:pt x="3140" y="73"/>
                  <a:pt x="3140" y="73"/>
                  <a:pt x="3140" y="73"/>
                </a:cubicBezTo>
                <a:cubicBezTo>
                  <a:pt x="3142" y="78"/>
                  <a:pt x="3144" y="82"/>
                  <a:pt x="3146" y="86"/>
                </a:cubicBezTo>
                <a:cubicBezTo>
                  <a:pt x="3146" y="86"/>
                  <a:pt x="3147" y="86"/>
                  <a:pt x="3147" y="86"/>
                </a:cubicBezTo>
                <a:cubicBezTo>
                  <a:pt x="3146" y="86"/>
                  <a:pt x="3144" y="86"/>
                  <a:pt x="3143" y="86"/>
                </a:cubicBezTo>
                <a:cubicBezTo>
                  <a:pt x="3143" y="85"/>
                  <a:pt x="3143" y="83"/>
                  <a:pt x="3142" y="81"/>
                </a:cubicBezTo>
                <a:close/>
                <a:moveTo>
                  <a:pt x="3157" y="83"/>
                </a:moveTo>
                <a:cubicBezTo>
                  <a:pt x="3157" y="83"/>
                  <a:pt x="3157" y="83"/>
                  <a:pt x="3158" y="83"/>
                </a:cubicBezTo>
                <a:cubicBezTo>
                  <a:pt x="3158" y="84"/>
                  <a:pt x="3158" y="84"/>
                  <a:pt x="3159" y="85"/>
                </a:cubicBezTo>
                <a:cubicBezTo>
                  <a:pt x="3159" y="85"/>
                  <a:pt x="3158" y="85"/>
                  <a:pt x="3158" y="85"/>
                </a:cubicBezTo>
                <a:cubicBezTo>
                  <a:pt x="3158" y="84"/>
                  <a:pt x="3158" y="84"/>
                  <a:pt x="3157" y="83"/>
                </a:cubicBezTo>
                <a:close/>
                <a:moveTo>
                  <a:pt x="3194" y="81"/>
                </a:moveTo>
                <a:cubicBezTo>
                  <a:pt x="3193" y="80"/>
                  <a:pt x="3193" y="79"/>
                  <a:pt x="3192" y="77"/>
                </a:cubicBezTo>
                <a:cubicBezTo>
                  <a:pt x="3192" y="77"/>
                  <a:pt x="3192" y="77"/>
                  <a:pt x="3192" y="76"/>
                </a:cubicBezTo>
                <a:cubicBezTo>
                  <a:pt x="3195" y="78"/>
                  <a:pt x="3198" y="79"/>
                  <a:pt x="3201" y="80"/>
                </a:cubicBezTo>
                <a:cubicBezTo>
                  <a:pt x="3199" y="81"/>
                  <a:pt x="3196" y="81"/>
                  <a:pt x="3194" y="81"/>
                </a:cubicBezTo>
                <a:close/>
                <a:moveTo>
                  <a:pt x="3241" y="72"/>
                </a:moveTo>
                <a:cubicBezTo>
                  <a:pt x="3242" y="73"/>
                  <a:pt x="3243" y="73"/>
                  <a:pt x="3244" y="74"/>
                </a:cubicBezTo>
                <a:cubicBezTo>
                  <a:pt x="3243" y="74"/>
                  <a:pt x="3242" y="73"/>
                  <a:pt x="3242" y="73"/>
                </a:cubicBezTo>
                <a:cubicBezTo>
                  <a:pt x="3242" y="73"/>
                  <a:pt x="3242" y="73"/>
                  <a:pt x="3241" y="72"/>
                </a:cubicBezTo>
                <a:close/>
                <a:moveTo>
                  <a:pt x="3191" y="67"/>
                </a:moveTo>
                <a:cubicBezTo>
                  <a:pt x="3190" y="67"/>
                  <a:pt x="3189" y="67"/>
                  <a:pt x="3189" y="67"/>
                </a:cubicBezTo>
                <a:cubicBezTo>
                  <a:pt x="3189" y="67"/>
                  <a:pt x="3188" y="66"/>
                  <a:pt x="3188" y="66"/>
                </a:cubicBezTo>
                <a:cubicBezTo>
                  <a:pt x="3189" y="67"/>
                  <a:pt x="3190" y="67"/>
                  <a:pt x="3191" y="67"/>
                </a:cubicBezTo>
                <a:close/>
                <a:moveTo>
                  <a:pt x="3182" y="72"/>
                </a:moveTo>
                <a:cubicBezTo>
                  <a:pt x="3182" y="72"/>
                  <a:pt x="3182" y="71"/>
                  <a:pt x="3182" y="71"/>
                </a:cubicBezTo>
                <a:cubicBezTo>
                  <a:pt x="3182" y="71"/>
                  <a:pt x="3182" y="71"/>
                  <a:pt x="3182" y="72"/>
                </a:cubicBezTo>
                <a:cubicBezTo>
                  <a:pt x="3182" y="72"/>
                  <a:pt x="3182" y="72"/>
                  <a:pt x="3182" y="72"/>
                </a:cubicBezTo>
                <a:close/>
                <a:moveTo>
                  <a:pt x="3130" y="48"/>
                </a:moveTo>
                <a:cubicBezTo>
                  <a:pt x="3131" y="49"/>
                  <a:pt x="3132" y="50"/>
                  <a:pt x="3133" y="51"/>
                </a:cubicBezTo>
                <a:cubicBezTo>
                  <a:pt x="3133" y="51"/>
                  <a:pt x="3133" y="51"/>
                  <a:pt x="3133" y="51"/>
                </a:cubicBezTo>
                <a:cubicBezTo>
                  <a:pt x="3132" y="50"/>
                  <a:pt x="3131" y="50"/>
                  <a:pt x="3131" y="49"/>
                </a:cubicBezTo>
                <a:cubicBezTo>
                  <a:pt x="3131" y="49"/>
                  <a:pt x="3130" y="48"/>
                  <a:pt x="3130" y="48"/>
                </a:cubicBezTo>
                <a:close/>
                <a:moveTo>
                  <a:pt x="3076" y="91"/>
                </a:moveTo>
                <a:cubicBezTo>
                  <a:pt x="3075" y="91"/>
                  <a:pt x="3075" y="90"/>
                  <a:pt x="3074" y="90"/>
                </a:cubicBezTo>
                <a:cubicBezTo>
                  <a:pt x="3073" y="88"/>
                  <a:pt x="3071" y="87"/>
                  <a:pt x="3069" y="86"/>
                </a:cubicBezTo>
                <a:cubicBezTo>
                  <a:pt x="3069" y="86"/>
                  <a:pt x="3069" y="86"/>
                  <a:pt x="3069" y="86"/>
                </a:cubicBezTo>
                <a:cubicBezTo>
                  <a:pt x="3069" y="83"/>
                  <a:pt x="3068" y="81"/>
                  <a:pt x="3068" y="79"/>
                </a:cubicBezTo>
                <a:cubicBezTo>
                  <a:pt x="3070" y="81"/>
                  <a:pt x="3072" y="83"/>
                  <a:pt x="3074" y="85"/>
                </a:cubicBezTo>
                <a:cubicBezTo>
                  <a:pt x="3076" y="87"/>
                  <a:pt x="3078" y="89"/>
                  <a:pt x="3080" y="91"/>
                </a:cubicBezTo>
                <a:cubicBezTo>
                  <a:pt x="3079" y="91"/>
                  <a:pt x="3077" y="91"/>
                  <a:pt x="3076" y="91"/>
                </a:cubicBezTo>
                <a:close/>
                <a:moveTo>
                  <a:pt x="3057" y="79"/>
                </a:moveTo>
                <a:cubicBezTo>
                  <a:pt x="3057" y="79"/>
                  <a:pt x="3056" y="79"/>
                  <a:pt x="3055" y="78"/>
                </a:cubicBezTo>
                <a:cubicBezTo>
                  <a:pt x="3055" y="78"/>
                  <a:pt x="3054" y="77"/>
                  <a:pt x="3054" y="76"/>
                </a:cubicBezTo>
                <a:cubicBezTo>
                  <a:pt x="3053" y="74"/>
                  <a:pt x="3052" y="71"/>
                  <a:pt x="3051" y="68"/>
                </a:cubicBezTo>
                <a:cubicBezTo>
                  <a:pt x="3050" y="67"/>
                  <a:pt x="3050" y="66"/>
                  <a:pt x="3049" y="65"/>
                </a:cubicBezTo>
                <a:cubicBezTo>
                  <a:pt x="3051" y="66"/>
                  <a:pt x="3053" y="67"/>
                  <a:pt x="3055" y="68"/>
                </a:cubicBezTo>
                <a:cubicBezTo>
                  <a:pt x="3056" y="72"/>
                  <a:pt x="3057" y="76"/>
                  <a:pt x="3057" y="79"/>
                </a:cubicBezTo>
                <a:close/>
                <a:moveTo>
                  <a:pt x="3066" y="69"/>
                </a:moveTo>
                <a:cubicBezTo>
                  <a:pt x="3066" y="69"/>
                  <a:pt x="3065" y="69"/>
                  <a:pt x="3065" y="68"/>
                </a:cubicBezTo>
                <a:cubicBezTo>
                  <a:pt x="3065" y="68"/>
                  <a:pt x="3064" y="68"/>
                  <a:pt x="3064" y="68"/>
                </a:cubicBezTo>
                <a:cubicBezTo>
                  <a:pt x="3064" y="68"/>
                  <a:pt x="3064" y="68"/>
                  <a:pt x="3064" y="68"/>
                </a:cubicBezTo>
                <a:cubicBezTo>
                  <a:pt x="3065" y="68"/>
                  <a:pt x="3065" y="69"/>
                  <a:pt x="3066" y="69"/>
                </a:cubicBezTo>
                <a:close/>
                <a:moveTo>
                  <a:pt x="3044" y="54"/>
                </a:moveTo>
                <a:cubicBezTo>
                  <a:pt x="3046" y="56"/>
                  <a:pt x="3049" y="58"/>
                  <a:pt x="3053" y="60"/>
                </a:cubicBezTo>
                <a:cubicBezTo>
                  <a:pt x="3053" y="61"/>
                  <a:pt x="3053" y="62"/>
                  <a:pt x="3054" y="64"/>
                </a:cubicBezTo>
                <a:cubicBezTo>
                  <a:pt x="3052" y="63"/>
                  <a:pt x="3050" y="62"/>
                  <a:pt x="3048" y="62"/>
                </a:cubicBezTo>
                <a:cubicBezTo>
                  <a:pt x="3046" y="59"/>
                  <a:pt x="3045" y="56"/>
                  <a:pt x="3043" y="54"/>
                </a:cubicBezTo>
                <a:cubicBezTo>
                  <a:pt x="3043" y="54"/>
                  <a:pt x="3044" y="54"/>
                  <a:pt x="3044" y="54"/>
                </a:cubicBezTo>
                <a:close/>
                <a:moveTo>
                  <a:pt x="3039" y="77"/>
                </a:moveTo>
                <a:cubicBezTo>
                  <a:pt x="3040" y="80"/>
                  <a:pt x="3041" y="83"/>
                  <a:pt x="3042" y="86"/>
                </a:cubicBezTo>
                <a:cubicBezTo>
                  <a:pt x="3041" y="86"/>
                  <a:pt x="3041" y="86"/>
                  <a:pt x="3040" y="85"/>
                </a:cubicBezTo>
                <a:cubicBezTo>
                  <a:pt x="3039" y="84"/>
                  <a:pt x="3037" y="83"/>
                  <a:pt x="3036" y="82"/>
                </a:cubicBezTo>
                <a:cubicBezTo>
                  <a:pt x="3035" y="79"/>
                  <a:pt x="3035" y="77"/>
                  <a:pt x="3034" y="74"/>
                </a:cubicBezTo>
                <a:cubicBezTo>
                  <a:pt x="3036" y="75"/>
                  <a:pt x="3037" y="76"/>
                  <a:pt x="3039" y="77"/>
                </a:cubicBezTo>
                <a:close/>
                <a:moveTo>
                  <a:pt x="3021" y="82"/>
                </a:moveTo>
                <a:cubicBezTo>
                  <a:pt x="3021" y="82"/>
                  <a:pt x="3021" y="82"/>
                  <a:pt x="3021" y="82"/>
                </a:cubicBezTo>
                <a:cubicBezTo>
                  <a:pt x="3023" y="86"/>
                  <a:pt x="3025" y="90"/>
                  <a:pt x="3027" y="93"/>
                </a:cubicBezTo>
                <a:cubicBezTo>
                  <a:pt x="3027" y="93"/>
                  <a:pt x="3027" y="93"/>
                  <a:pt x="3027" y="94"/>
                </a:cubicBezTo>
                <a:cubicBezTo>
                  <a:pt x="3027" y="94"/>
                  <a:pt x="3026" y="94"/>
                  <a:pt x="3026" y="94"/>
                </a:cubicBezTo>
                <a:cubicBezTo>
                  <a:pt x="3025" y="93"/>
                  <a:pt x="3024" y="92"/>
                  <a:pt x="3023" y="92"/>
                </a:cubicBezTo>
                <a:cubicBezTo>
                  <a:pt x="3022" y="90"/>
                  <a:pt x="3020" y="89"/>
                  <a:pt x="3018" y="88"/>
                </a:cubicBezTo>
                <a:cubicBezTo>
                  <a:pt x="3018" y="86"/>
                  <a:pt x="3017" y="84"/>
                  <a:pt x="3016" y="83"/>
                </a:cubicBezTo>
                <a:cubicBezTo>
                  <a:pt x="3011" y="76"/>
                  <a:pt x="3004" y="69"/>
                  <a:pt x="2997" y="63"/>
                </a:cubicBezTo>
                <a:cubicBezTo>
                  <a:pt x="3000" y="65"/>
                  <a:pt x="3004" y="68"/>
                  <a:pt x="3008" y="71"/>
                </a:cubicBezTo>
                <a:cubicBezTo>
                  <a:pt x="3012" y="74"/>
                  <a:pt x="3016" y="78"/>
                  <a:pt x="3021" y="82"/>
                </a:cubicBezTo>
                <a:close/>
                <a:moveTo>
                  <a:pt x="3002" y="87"/>
                </a:moveTo>
                <a:cubicBezTo>
                  <a:pt x="3002" y="87"/>
                  <a:pt x="3002" y="87"/>
                  <a:pt x="3002" y="87"/>
                </a:cubicBezTo>
                <a:cubicBezTo>
                  <a:pt x="3004" y="89"/>
                  <a:pt x="3007" y="91"/>
                  <a:pt x="3010" y="94"/>
                </a:cubicBezTo>
                <a:cubicBezTo>
                  <a:pt x="3010" y="94"/>
                  <a:pt x="3010" y="94"/>
                  <a:pt x="3010" y="94"/>
                </a:cubicBezTo>
                <a:cubicBezTo>
                  <a:pt x="3010" y="94"/>
                  <a:pt x="3009" y="94"/>
                  <a:pt x="3009" y="94"/>
                </a:cubicBezTo>
                <a:cubicBezTo>
                  <a:pt x="3007" y="93"/>
                  <a:pt x="3005" y="91"/>
                  <a:pt x="3003" y="89"/>
                </a:cubicBezTo>
                <a:cubicBezTo>
                  <a:pt x="3002" y="88"/>
                  <a:pt x="3002" y="87"/>
                  <a:pt x="3002" y="87"/>
                </a:cubicBezTo>
                <a:close/>
                <a:moveTo>
                  <a:pt x="2990" y="92"/>
                </a:moveTo>
                <a:cubicBezTo>
                  <a:pt x="2990" y="91"/>
                  <a:pt x="2990" y="91"/>
                  <a:pt x="2990" y="91"/>
                </a:cubicBezTo>
                <a:cubicBezTo>
                  <a:pt x="2990" y="92"/>
                  <a:pt x="2990" y="91"/>
                  <a:pt x="2990" y="91"/>
                </a:cubicBezTo>
                <a:cubicBezTo>
                  <a:pt x="2989" y="90"/>
                  <a:pt x="2989" y="90"/>
                  <a:pt x="2989" y="90"/>
                </a:cubicBezTo>
                <a:cubicBezTo>
                  <a:pt x="2988" y="88"/>
                  <a:pt x="2988" y="88"/>
                  <a:pt x="2988" y="88"/>
                </a:cubicBezTo>
                <a:cubicBezTo>
                  <a:pt x="2988" y="88"/>
                  <a:pt x="2988" y="87"/>
                  <a:pt x="2987" y="87"/>
                </a:cubicBezTo>
                <a:cubicBezTo>
                  <a:pt x="2988" y="87"/>
                  <a:pt x="2988" y="88"/>
                  <a:pt x="2988" y="88"/>
                </a:cubicBezTo>
                <a:cubicBezTo>
                  <a:pt x="2990" y="90"/>
                  <a:pt x="2991" y="92"/>
                  <a:pt x="2993" y="94"/>
                </a:cubicBezTo>
                <a:cubicBezTo>
                  <a:pt x="2993" y="94"/>
                  <a:pt x="2992" y="94"/>
                  <a:pt x="2991" y="94"/>
                </a:cubicBezTo>
                <a:cubicBezTo>
                  <a:pt x="2991" y="93"/>
                  <a:pt x="2990" y="92"/>
                  <a:pt x="2990" y="92"/>
                </a:cubicBezTo>
                <a:close/>
                <a:moveTo>
                  <a:pt x="2868" y="63"/>
                </a:moveTo>
                <a:cubicBezTo>
                  <a:pt x="2868" y="63"/>
                  <a:pt x="2868" y="63"/>
                  <a:pt x="2868" y="63"/>
                </a:cubicBezTo>
                <a:cubicBezTo>
                  <a:pt x="2868" y="63"/>
                  <a:pt x="2868" y="63"/>
                  <a:pt x="2867" y="62"/>
                </a:cubicBezTo>
                <a:cubicBezTo>
                  <a:pt x="2868" y="61"/>
                  <a:pt x="2869" y="59"/>
                  <a:pt x="2869" y="57"/>
                </a:cubicBezTo>
                <a:cubicBezTo>
                  <a:pt x="2870" y="57"/>
                  <a:pt x="2870" y="57"/>
                  <a:pt x="2870" y="57"/>
                </a:cubicBezTo>
                <a:cubicBezTo>
                  <a:pt x="2870" y="57"/>
                  <a:pt x="2870" y="57"/>
                  <a:pt x="2870" y="57"/>
                </a:cubicBezTo>
                <a:cubicBezTo>
                  <a:pt x="2871" y="58"/>
                  <a:pt x="2872" y="58"/>
                  <a:pt x="2872" y="59"/>
                </a:cubicBezTo>
                <a:cubicBezTo>
                  <a:pt x="2872" y="59"/>
                  <a:pt x="2873" y="59"/>
                  <a:pt x="2873" y="59"/>
                </a:cubicBezTo>
                <a:cubicBezTo>
                  <a:pt x="2872" y="61"/>
                  <a:pt x="2872" y="62"/>
                  <a:pt x="2871" y="64"/>
                </a:cubicBezTo>
                <a:cubicBezTo>
                  <a:pt x="2870" y="64"/>
                  <a:pt x="2869" y="63"/>
                  <a:pt x="2868" y="63"/>
                </a:cubicBezTo>
                <a:close/>
                <a:moveTo>
                  <a:pt x="2863" y="59"/>
                </a:moveTo>
                <a:cubicBezTo>
                  <a:pt x="2864" y="60"/>
                  <a:pt x="2864" y="60"/>
                  <a:pt x="2864" y="60"/>
                </a:cubicBezTo>
                <a:cubicBezTo>
                  <a:pt x="2863" y="60"/>
                  <a:pt x="2863" y="60"/>
                  <a:pt x="2863" y="59"/>
                </a:cubicBezTo>
                <a:close/>
                <a:moveTo>
                  <a:pt x="2885" y="54"/>
                </a:moveTo>
                <a:cubicBezTo>
                  <a:pt x="2887" y="56"/>
                  <a:pt x="2889" y="58"/>
                  <a:pt x="2892" y="60"/>
                </a:cubicBezTo>
                <a:cubicBezTo>
                  <a:pt x="2892" y="60"/>
                  <a:pt x="2892" y="60"/>
                  <a:pt x="2892" y="60"/>
                </a:cubicBezTo>
                <a:cubicBezTo>
                  <a:pt x="2891" y="60"/>
                  <a:pt x="2891" y="61"/>
                  <a:pt x="2890" y="61"/>
                </a:cubicBezTo>
                <a:cubicBezTo>
                  <a:pt x="2888" y="60"/>
                  <a:pt x="2886" y="58"/>
                  <a:pt x="2884" y="57"/>
                </a:cubicBezTo>
                <a:cubicBezTo>
                  <a:pt x="2884" y="56"/>
                  <a:pt x="2884" y="55"/>
                  <a:pt x="2884" y="55"/>
                </a:cubicBezTo>
                <a:cubicBezTo>
                  <a:pt x="2884" y="54"/>
                  <a:pt x="2885" y="54"/>
                  <a:pt x="2885" y="54"/>
                </a:cubicBezTo>
                <a:cubicBezTo>
                  <a:pt x="2885" y="54"/>
                  <a:pt x="2885" y="54"/>
                  <a:pt x="2885" y="54"/>
                </a:cubicBezTo>
                <a:close/>
                <a:moveTo>
                  <a:pt x="2900" y="69"/>
                </a:moveTo>
                <a:cubicBezTo>
                  <a:pt x="2899" y="68"/>
                  <a:pt x="2899" y="68"/>
                  <a:pt x="2898" y="67"/>
                </a:cubicBezTo>
                <a:cubicBezTo>
                  <a:pt x="2899" y="67"/>
                  <a:pt x="2899" y="66"/>
                  <a:pt x="2899" y="66"/>
                </a:cubicBezTo>
                <a:cubicBezTo>
                  <a:pt x="2900" y="66"/>
                  <a:pt x="2901" y="67"/>
                  <a:pt x="2901" y="68"/>
                </a:cubicBezTo>
                <a:cubicBezTo>
                  <a:pt x="2904" y="70"/>
                  <a:pt x="2906" y="71"/>
                  <a:pt x="2908" y="73"/>
                </a:cubicBezTo>
                <a:cubicBezTo>
                  <a:pt x="2906" y="73"/>
                  <a:pt x="2905" y="72"/>
                  <a:pt x="2904" y="72"/>
                </a:cubicBezTo>
                <a:cubicBezTo>
                  <a:pt x="2902" y="71"/>
                  <a:pt x="2901" y="70"/>
                  <a:pt x="2900" y="69"/>
                </a:cubicBezTo>
                <a:close/>
                <a:moveTo>
                  <a:pt x="2926" y="76"/>
                </a:moveTo>
                <a:cubicBezTo>
                  <a:pt x="2926" y="76"/>
                  <a:pt x="2926" y="76"/>
                  <a:pt x="2926" y="76"/>
                </a:cubicBezTo>
                <a:cubicBezTo>
                  <a:pt x="2927" y="77"/>
                  <a:pt x="2929" y="79"/>
                  <a:pt x="2930" y="80"/>
                </a:cubicBezTo>
                <a:cubicBezTo>
                  <a:pt x="2930" y="80"/>
                  <a:pt x="2929" y="80"/>
                  <a:pt x="2928" y="80"/>
                </a:cubicBezTo>
                <a:cubicBezTo>
                  <a:pt x="2928" y="79"/>
                  <a:pt x="2927" y="78"/>
                  <a:pt x="2926" y="76"/>
                </a:cubicBezTo>
                <a:close/>
                <a:moveTo>
                  <a:pt x="2887" y="43"/>
                </a:moveTo>
                <a:cubicBezTo>
                  <a:pt x="2889" y="45"/>
                  <a:pt x="2892" y="47"/>
                  <a:pt x="2895" y="50"/>
                </a:cubicBezTo>
                <a:cubicBezTo>
                  <a:pt x="2896" y="50"/>
                  <a:pt x="2896" y="51"/>
                  <a:pt x="2897" y="51"/>
                </a:cubicBezTo>
                <a:cubicBezTo>
                  <a:pt x="2896" y="52"/>
                  <a:pt x="2896" y="53"/>
                  <a:pt x="2895" y="54"/>
                </a:cubicBezTo>
                <a:cubicBezTo>
                  <a:pt x="2893" y="52"/>
                  <a:pt x="2890" y="51"/>
                  <a:pt x="2888" y="50"/>
                </a:cubicBezTo>
                <a:cubicBezTo>
                  <a:pt x="2887" y="49"/>
                  <a:pt x="2887" y="49"/>
                  <a:pt x="2886" y="48"/>
                </a:cubicBezTo>
                <a:cubicBezTo>
                  <a:pt x="2886" y="47"/>
                  <a:pt x="2887" y="45"/>
                  <a:pt x="2887" y="43"/>
                </a:cubicBezTo>
                <a:close/>
                <a:moveTo>
                  <a:pt x="2873" y="46"/>
                </a:moveTo>
                <a:cubicBezTo>
                  <a:pt x="2873" y="46"/>
                  <a:pt x="2873" y="45"/>
                  <a:pt x="2873" y="44"/>
                </a:cubicBezTo>
                <a:cubicBezTo>
                  <a:pt x="2874" y="45"/>
                  <a:pt x="2876" y="46"/>
                  <a:pt x="2878" y="48"/>
                </a:cubicBezTo>
                <a:cubicBezTo>
                  <a:pt x="2877" y="49"/>
                  <a:pt x="2876" y="50"/>
                  <a:pt x="2876" y="52"/>
                </a:cubicBezTo>
                <a:cubicBezTo>
                  <a:pt x="2875" y="51"/>
                  <a:pt x="2875" y="51"/>
                  <a:pt x="2875" y="51"/>
                </a:cubicBezTo>
                <a:cubicBezTo>
                  <a:pt x="2873" y="49"/>
                  <a:pt x="2873" y="49"/>
                  <a:pt x="2873" y="49"/>
                </a:cubicBezTo>
                <a:cubicBezTo>
                  <a:pt x="2873" y="49"/>
                  <a:pt x="2872" y="49"/>
                  <a:pt x="2872" y="49"/>
                </a:cubicBezTo>
                <a:cubicBezTo>
                  <a:pt x="2872" y="48"/>
                  <a:pt x="2872" y="47"/>
                  <a:pt x="2873" y="46"/>
                </a:cubicBezTo>
                <a:close/>
                <a:moveTo>
                  <a:pt x="2862" y="49"/>
                </a:moveTo>
                <a:cubicBezTo>
                  <a:pt x="2861" y="51"/>
                  <a:pt x="2860" y="52"/>
                  <a:pt x="2859" y="54"/>
                </a:cubicBezTo>
                <a:cubicBezTo>
                  <a:pt x="2858" y="57"/>
                  <a:pt x="2858" y="59"/>
                  <a:pt x="2858" y="61"/>
                </a:cubicBezTo>
                <a:cubicBezTo>
                  <a:pt x="2858" y="61"/>
                  <a:pt x="2857" y="61"/>
                  <a:pt x="2857" y="61"/>
                </a:cubicBezTo>
                <a:cubicBezTo>
                  <a:pt x="2857" y="61"/>
                  <a:pt x="2857" y="60"/>
                  <a:pt x="2857" y="60"/>
                </a:cubicBezTo>
                <a:cubicBezTo>
                  <a:pt x="2857" y="58"/>
                  <a:pt x="2858" y="56"/>
                  <a:pt x="2859" y="53"/>
                </a:cubicBezTo>
                <a:cubicBezTo>
                  <a:pt x="2859" y="51"/>
                  <a:pt x="2859" y="49"/>
                  <a:pt x="2859" y="47"/>
                </a:cubicBezTo>
                <a:cubicBezTo>
                  <a:pt x="2860" y="47"/>
                  <a:pt x="2860" y="48"/>
                  <a:pt x="2860" y="48"/>
                </a:cubicBezTo>
                <a:cubicBezTo>
                  <a:pt x="2861" y="48"/>
                  <a:pt x="2861" y="48"/>
                  <a:pt x="2862" y="49"/>
                </a:cubicBezTo>
                <a:close/>
                <a:moveTo>
                  <a:pt x="2768" y="39"/>
                </a:moveTo>
                <a:cubicBezTo>
                  <a:pt x="2767" y="39"/>
                  <a:pt x="2766" y="38"/>
                  <a:pt x="2766" y="38"/>
                </a:cubicBezTo>
                <a:cubicBezTo>
                  <a:pt x="2765" y="37"/>
                  <a:pt x="2764" y="36"/>
                  <a:pt x="2764" y="35"/>
                </a:cubicBezTo>
                <a:cubicBezTo>
                  <a:pt x="2764" y="35"/>
                  <a:pt x="2765" y="35"/>
                  <a:pt x="2765" y="36"/>
                </a:cubicBezTo>
                <a:cubicBezTo>
                  <a:pt x="2766" y="36"/>
                  <a:pt x="2766" y="36"/>
                  <a:pt x="2767" y="37"/>
                </a:cubicBezTo>
                <a:cubicBezTo>
                  <a:pt x="2767" y="38"/>
                  <a:pt x="2768" y="38"/>
                  <a:pt x="2768" y="39"/>
                </a:cubicBezTo>
                <a:close/>
                <a:moveTo>
                  <a:pt x="2755" y="30"/>
                </a:moveTo>
                <a:cubicBezTo>
                  <a:pt x="2754" y="30"/>
                  <a:pt x="2754" y="29"/>
                  <a:pt x="2753" y="29"/>
                </a:cubicBezTo>
                <a:cubicBezTo>
                  <a:pt x="2754" y="29"/>
                  <a:pt x="2754" y="29"/>
                  <a:pt x="2754" y="29"/>
                </a:cubicBezTo>
                <a:cubicBezTo>
                  <a:pt x="2754" y="29"/>
                  <a:pt x="2754" y="30"/>
                  <a:pt x="2755" y="30"/>
                </a:cubicBezTo>
                <a:close/>
                <a:moveTo>
                  <a:pt x="2793" y="55"/>
                </a:moveTo>
                <a:cubicBezTo>
                  <a:pt x="2793" y="55"/>
                  <a:pt x="2793" y="54"/>
                  <a:pt x="2792" y="54"/>
                </a:cubicBezTo>
                <a:cubicBezTo>
                  <a:pt x="2793" y="54"/>
                  <a:pt x="2794" y="55"/>
                  <a:pt x="2794" y="55"/>
                </a:cubicBezTo>
                <a:cubicBezTo>
                  <a:pt x="2794" y="55"/>
                  <a:pt x="2794" y="55"/>
                  <a:pt x="2793" y="55"/>
                </a:cubicBezTo>
                <a:close/>
                <a:moveTo>
                  <a:pt x="2744" y="24"/>
                </a:moveTo>
                <a:cubicBezTo>
                  <a:pt x="2744" y="24"/>
                  <a:pt x="2744" y="24"/>
                  <a:pt x="2744" y="24"/>
                </a:cubicBezTo>
                <a:cubicBezTo>
                  <a:pt x="2744" y="24"/>
                  <a:pt x="2744" y="24"/>
                  <a:pt x="2744" y="23"/>
                </a:cubicBezTo>
                <a:cubicBezTo>
                  <a:pt x="2744" y="23"/>
                  <a:pt x="2744" y="23"/>
                  <a:pt x="2744" y="24"/>
                </a:cubicBezTo>
                <a:close/>
                <a:moveTo>
                  <a:pt x="2732" y="35"/>
                </a:moveTo>
                <a:cubicBezTo>
                  <a:pt x="2734" y="36"/>
                  <a:pt x="2735" y="37"/>
                  <a:pt x="2737" y="38"/>
                </a:cubicBezTo>
                <a:cubicBezTo>
                  <a:pt x="2737" y="39"/>
                  <a:pt x="2737" y="39"/>
                  <a:pt x="2738" y="40"/>
                </a:cubicBezTo>
                <a:cubicBezTo>
                  <a:pt x="2738" y="40"/>
                  <a:pt x="2738" y="41"/>
                  <a:pt x="2738" y="41"/>
                </a:cubicBezTo>
                <a:cubicBezTo>
                  <a:pt x="2736" y="39"/>
                  <a:pt x="2734" y="36"/>
                  <a:pt x="2732" y="35"/>
                </a:cubicBezTo>
                <a:close/>
                <a:moveTo>
                  <a:pt x="2584" y="89"/>
                </a:moveTo>
                <a:cubicBezTo>
                  <a:pt x="2584" y="89"/>
                  <a:pt x="2584" y="88"/>
                  <a:pt x="2584" y="88"/>
                </a:cubicBezTo>
                <a:cubicBezTo>
                  <a:pt x="2584" y="87"/>
                  <a:pt x="2585" y="85"/>
                  <a:pt x="2586" y="84"/>
                </a:cubicBezTo>
                <a:cubicBezTo>
                  <a:pt x="2586" y="83"/>
                  <a:pt x="2586" y="82"/>
                  <a:pt x="2587" y="81"/>
                </a:cubicBezTo>
                <a:cubicBezTo>
                  <a:pt x="2587" y="83"/>
                  <a:pt x="2587" y="86"/>
                  <a:pt x="2588" y="88"/>
                </a:cubicBezTo>
                <a:cubicBezTo>
                  <a:pt x="2587" y="88"/>
                  <a:pt x="2585" y="89"/>
                  <a:pt x="2584" y="89"/>
                </a:cubicBezTo>
                <a:close/>
                <a:moveTo>
                  <a:pt x="2367" y="111"/>
                </a:moveTo>
                <a:cubicBezTo>
                  <a:pt x="2367" y="110"/>
                  <a:pt x="2367" y="109"/>
                  <a:pt x="2366" y="108"/>
                </a:cubicBezTo>
                <a:cubicBezTo>
                  <a:pt x="2365" y="107"/>
                  <a:pt x="2364" y="105"/>
                  <a:pt x="2363" y="104"/>
                </a:cubicBezTo>
                <a:cubicBezTo>
                  <a:pt x="2363" y="103"/>
                  <a:pt x="2363" y="102"/>
                  <a:pt x="2363" y="101"/>
                </a:cubicBezTo>
                <a:cubicBezTo>
                  <a:pt x="2362" y="100"/>
                  <a:pt x="2362" y="99"/>
                  <a:pt x="2362" y="98"/>
                </a:cubicBezTo>
                <a:cubicBezTo>
                  <a:pt x="2362" y="98"/>
                  <a:pt x="2363" y="99"/>
                  <a:pt x="2363" y="100"/>
                </a:cubicBezTo>
                <a:cubicBezTo>
                  <a:pt x="2365" y="103"/>
                  <a:pt x="2366" y="107"/>
                  <a:pt x="2368" y="111"/>
                </a:cubicBezTo>
                <a:cubicBezTo>
                  <a:pt x="2368" y="111"/>
                  <a:pt x="2368" y="111"/>
                  <a:pt x="2368" y="111"/>
                </a:cubicBezTo>
                <a:cubicBezTo>
                  <a:pt x="2368" y="111"/>
                  <a:pt x="2368" y="111"/>
                  <a:pt x="2367" y="111"/>
                </a:cubicBezTo>
                <a:close/>
                <a:moveTo>
                  <a:pt x="2392" y="111"/>
                </a:moveTo>
                <a:cubicBezTo>
                  <a:pt x="2393" y="111"/>
                  <a:pt x="2394" y="112"/>
                  <a:pt x="2395" y="113"/>
                </a:cubicBezTo>
                <a:cubicBezTo>
                  <a:pt x="2394" y="113"/>
                  <a:pt x="2393" y="113"/>
                  <a:pt x="2392" y="113"/>
                </a:cubicBezTo>
                <a:cubicBezTo>
                  <a:pt x="2392" y="112"/>
                  <a:pt x="2392" y="111"/>
                  <a:pt x="2392" y="111"/>
                </a:cubicBezTo>
                <a:close/>
                <a:moveTo>
                  <a:pt x="2416" y="114"/>
                </a:moveTo>
                <a:cubicBezTo>
                  <a:pt x="2416" y="114"/>
                  <a:pt x="2415" y="114"/>
                  <a:pt x="2415" y="114"/>
                </a:cubicBezTo>
                <a:cubicBezTo>
                  <a:pt x="2415" y="114"/>
                  <a:pt x="2415" y="113"/>
                  <a:pt x="2415" y="113"/>
                </a:cubicBezTo>
                <a:cubicBezTo>
                  <a:pt x="2415" y="113"/>
                  <a:pt x="2416" y="114"/>
                  <a:pt x="2416" y="114"/>
                </a:cubicBezTo>
                <a:close/>
                <a:moveTo>
                  <a:pt x="2429" y="114"/>
                </a:moveTo>
                <a:cubicBezTo>
                  <a:pt x="2429" y="114"/>
                  <a:pt x="2429" y="114"/>
                  <a:pt x="2429" y="114"/>
                </a:cubicBezTo>
                <a:cubicBezTo>
                  <a:pt x="2429" y="114"/>
                  <a:pt x="2429" y="114"/>
                  <a:pt x="2430" y="114"/>
                </a:cubicBezTo>
                <a:cubicBezTo>
                  <a:pt x="2429" y="114"/>
                  <a:pt x="2429" y="114"/>
                  <a:pt x="2429" y="114"/>
                </a:cubicBezTo>
                <a:close/>
                <a:moveTo>
                  <a:pt x="2446" y="115"/>
                </a:moveTo>
                <a:cubicBezTo>
                  <a:pt x="2446" y="115"/>
                  <a:pt x="2446" y="115"/>
                  <a:pt x="2446" y="115"/>
                </a:cubicBezTo>
                <a:cubicBezTo>
                  <a:pt x="2445" y="114"/>
                  <a:pt x="2444" y="113"/>
                  <a:pt x="2443" y="113"/>
                </a:cubicBezTo>
                <a:cubicBezTo>
                  <a:pt x="2444" y="112"/>
                  <a:pt x="2444" y="111"/>
                  <a:pt x="2444" y="111"/>
                </a:cubicBezTo>
                <a:cubicBezTo>
                  <a:pt x="2449" y="113"/>
                  <a:pt x="2453" y="114"/>
                  <a:pt x="2455" y="115"/>
                </a:cubicBezTo>
                <a:cubicBezTo>
                  <a:pt x="2456" y="115"/>
                  <a:pt x="2456" y="115"/>
                  <a:pt x="2456" y="115"/>
                </a:cubicBezTo>
                <a:cubicBezTo>
                  <a:pt x="2453" y="115"/>
                  <a:pt x="2451" y="115"/>
                  <a:pt x="2448" y="115"/>
                </a:cubicBezTo>
                <a:cubicBezTo>
                  <a:pt x="2448" y="115"/>
                  <a:pt x="2447" y="115"/>
                  <a:pt x="2446" y="115"/>
                </a:cubicBezTo>
                <a:close/>
                <a:moveTo>
                  <a:pt x="2459" y="111"/>
                </a:moveTo>
                <a:cubicBezTo>
                  <a:pt x="2459" y="110"/>
                  <a:pt x="2458" y="110"/>
                  <a:pt x="2457" y="109"/>
                </a:cubicBezTo>
                <a:cubicBezTo>
                  <a:pt x="2458" y="109"/>
                  <a:pt x="2458" y="110"/>
                  <a:pt x="2459" y="110"/>
                </a:cubicBezTo>
                <a:cubicBezTo>
                  <a:pt x="2459" y="112"/>
                  <a:pt x="2460" y="114"/>
                  <a:pt x="2461" y="116"/>
                </a:cubicBezTo>
                <a:cubicBezTo>
                  <a:pt x="2461" y="116"/>
                  <a:pt x="2461" y="116"/>
                  <a:pt x="2460" y="116"/>
                </a:cubicBezTo>
                <a:cubicBezTo>
                  <a:pt x="2460" y="115"/>
                  <a:pt x="2460" y="113"/>
                  <a:pt x="2459" y="111"/>
                </a:cubicBezTo>
                <a:close/>
                <a:moveTo>
                  <a:pt x="2523" y="111"/>
                </a:moveTo>
                <a:cubicBezTo>
                  <a:pt x="2523" y="110"/>
                  <a:pt x="2523" y="110"/>
                  <a:pt x="2523" y="110"/>
                </a:cubicBezTo>
                <a:cubicBezTo>
                  <a:pt x="2523" y="110"/>
                  <a:pt x="2523" y="110"/>
                  <a:pt x="2523" y="111"/>
                </a:cubicBezTo>
                <a:cubicBezTo>
                  <a:pt x="2523" y="111"/>
                  <a:pt x="2523" y="111"/>
                  <a:pt x="2523" y="111"/>
                </a:cubicBezTo>
                <a:close/>
                <a:moveTo>
                  <a:pt x="2571" y="83"/>
                </a:moveTo>
                <a:cubicBezTo>
                  <a:pt x="2572" y="84"/>
                  <a:pt x="2572" y="86"/>
                  <a:pt x="2573" y="88"/>
                </a:cubicBezTo>
                <a:cubicBezTo>
                  <a:pt x="2573" y="88"/>
                  <a:pt x="2573" y="88"/>
                  <a:pt x="2573" y="88"/>
                </a:cubicBezTo>
                <a:cubicBezTo>
                  <a:pt x="2572" y="87"/>
                  <a:pt x="2571" y="86"/>
                  <a:pt x="2570" y="84"/>
                </a:cubicBezTo>
                <a:cubicBezTo>
                  <a:pt x="2570" y="84"/>
                  <a:pt x="2571" y="83"/>
                  <a:pt x="2571" y="83"/>
                </a:cubicBezTo>
                <a:close/>
                <a:moveTo>
                  <a:pt x="2566" y="97"/>
                </a:moveTo>
                <a:cubicBezTo>
                  <a:pt x="2564" y="98"/>
                  <a:pt x="2563" y="98"/>
                  <a:pt x="2562" y="99"/>
                </a:cubicBezTo>
                <a:cubicBezTo>
                  <a:pt x="2563" y="97"/>
                  <a:pt x="2564" y="96"/>
                  <a:pt x="2564" y="95"/>
                </a:cubicBezTo>
                <a:cubicBezTo>
                  <a:pt x="2565" y="96"/>
                  <a:pt x="2565" y="96"/>
                  <a:pt x="2566" y="97"/>
                </a:cubicBezTo>
                <a:close/>
                <a:moveTo>
                  <a:pt x="2555" y="91"/>
                </a:moveTo>
                <a:cubicBezTo>
                  <a:pt x="2554" y="91"/>
                  <a:pt x="2554" y="90"/>
                  <a:pt x="2554" y="90"/>
                </a:cubicBezTo>
                <a:cubicBezTo>
                  <a:pt x="2555" y="86"/>
                  <a:pt x="2556" y="82"/>
                  <a:pt x="2557" y="79"/>
                </a:cubicBezTo>
                <a:cubicBezTo>
                  <a:pt x="2558" y="81"/>
                  <a:pt x="2559" y="83"/>
                  <a:pt x="2560" y="84"/>
                </a:cubicBezTo>
                <a:cubicBezTo>
                  <a:pt x="2558" y="87"/>
                  <a:pt x="2556" y="89"/>
                  <a:pt x="2555" y="91"/>
                </a:cubicBezTo>
                <a:close/>
                <a:moveTo>
                  <a:pt x="2647" y="49"/>
                </a:moveTo>
                <a:cubicBezTo>
                  <a:pt x="2648" y="51"/>
                  <a:pt x="2650" y="53"/>
                  <a:pt x="2651" y="55"/>
                </a:cubicBezTo>
                <a:cubicBezTo>
                  <a:pt x="2650" y="58"/>
                  <a:pt x="2648" y="61"/>
                  <a:pt x="2647" y="64"/>
                </a:cubicBezTo>
                <a:cubicBezTo>
                  <a:pt x="2646" y="66"/>
                  <a:pt x="2645" y="67"/>
                  <a:pt x="2645" y="69"/>
                </a:cubicBezTo>
                <a:cubicBezTo>
                  <a:pt x="2643" y="69"/>
                  <a:pt x="2642" y="70"/>
                  <a:pt x="2640" y="70"/>
                </a:cubicBezTo>
                <a:cubicBezTo>
                  <a:pt x="2641" y="69"/>
                  <a:pt x="2641" y="68"/>
                  <a:pt x="2642" y="67"/>
                </a:cubicBezTo>
                <a:cubicBezTo>
                  <a:pt x="2644" y="60"/>
                  <a:pt x="2645" y="54"/>
                  <a:pt x="2647" y="49"/>
                </a:cubicBezTo>
                <a:close/>
                <a:moveTo>
                  <a:pt x="2658" y="66"/>
                </a:moveTo>
                <a:cubicBezTo>
                  <a:pt x="2657" y="66"/>
                  <a:pt x="2656" y="66"/>
                  <a:pt x="2656" y="67"/>
                </a:cubicBezTo>
                <a:cubicBezTo>
                  <a:pt x="2656" y="66"/>
                  <a:pt x="2656" y="64"/>
                  <a:pt x="2657" y="63"/>
                </a:cubicBezTo>
                <a:cubicBezTo>
                  <a:pt x="2657" y="64"/>
                  <a:pt x="2658" y="65"/>
                  <a:pt x="2658" y="66"/>
                </a:cubicBezTo>
                <a:close/>
                <a:moveTo>
                  <a:pt x="2678" y="63"/>
                </a:moveTo>
                <a:cubicBezTo>
                  <a:pt x="2676" y="63"/>
                  <a:pt x="2673" y="63"/>
                  <a:pt x="2671" y="64"/>
                </a:cubicBezTo>
                <a:cubicBezTo>
                  <a:pt x="2671" y="64"/>
                  <a:pt x="2671" y="64"/>
                  <a:pt x="2671" y="64"/>
                </a:cubicBezTo>
                <a:cubicBezTo>
                  <a:pt x="2671" y="62"/>
                  <a:pt x="2671" y="61"/>
                  <a:pt x="2671" y="60"/>
                </a:cubicBezTo>
                <a:cubicBezTo>
                  <a:pt x="2671" y="58"/>
                  <a:pt x="2671" y="56"/>
                  <a:pt x="2672" y="54"/>
                </a:cubicBezTo>
                <a:cubicBezTo>
                  <a:pt x="2672" y="51"/>
                  <a:pt x="2673" y="49"/>
                  <a:pt x="2674" y="48"/>
                </a:cubicBezTo>
                <a:cubicBezTo>
                  <a:pt x="2674" y="48"/>
                  <a:pt x="2674" y="48"/>
                  <a:pt x="2674" y="48"/>
                </a:cubicBezTo>
                <a:cubicBezTo>
                  <a:pt x="2674" y="48"/>
                  <a:pt x="2674" y="48"/>
                  <a:pt x="2674" y="48"/>
                </a:cubicBezTo>
                <a:cubicBezTo>
                  <a:pt x="2675" y="51"/>
                  <a:pt x="2676" y="55"/>
                  <a:pt x="2677" y="58"/>
                </a:cubicBezTo>
                <a:cubicBezTo>
                  <a:pt x="2678" y="60"/>
                  <a:pt x="2678" y="61"/>
                  <a:pt x="2678" y="63"/>
                </a:cubicBezTo>
                <a:close/>
                <a:moveTo>
                  <a:pt x="2673" y="46"/>
                </a:moveTo>
                <a:cubicBezTo>
                  <a:pt x="2673" y="46"/>
                  <a:pt x="2672" y="47"/>
                  <a:pt x="2672" y="47"/>
                </a:cubicBezTo>
                <a:cubicBezTo>
                  <a:pt x="2672" y="47"/>
                  <a:pt x="2672" y="47"/>
                  <a:pt x="2672" y="48"/>
                </a:cubicBezTo>
                <a:cubicBezTo>
                  <a:pt x="2672" y="46"/>
                  <a:pt x="2672" y="44"/>
                  <a:pt x="2672" y="42"/>
                </a:cubicBezTo>
                <a:cubicBezTo>
                  <a:pt x="2672" y="43"/>
                  <a:pt x="2673" y="45"/>
                  <a:pt x="2673" y="46"/>
                </a:cubicBezTo>
                <a:close/>
                <a:moveTo>
                  <a:pt x="2650" y="40"/>
                </a:moveTo>
                <a:cubicBezTo>
                  <a:pt x="2651" y="41"/>
                  <a:pt x="2652" y="42"/>
                  <a:pt x="2653" y="44"/>
                </a:cubicBezTo>
                <a:cubicBezTo>
                  <a:pt x="2653" y="45"/>
                  <a:pt x="2654" y="47"/>
                  <a:pt x="2655" y="49"/>
                </a:cubicBezTo>
                <a:cubicBezTo>
                  <a:pt x="2655" y="49"/>
                  <a:pt x="2655" y="49"/>
                  <a:pt x="2655" y="49"/>
                </a:cubicBezTo>
                <a:cubicBezTo>
                  <a:pt x="2653" y="47"/>
                  <a:pt x="2651" y="45"/>
                  <a:pt x="2649" y="44"/>
                </a:cubicBezTo>
                <a:cubicBezTo>
                  <a:pt x="2649" y="43"/>
                  <a:pt x="2649" y="43"/>
                  <a:pt x="2649" y="43"/>
                </a:cubicBezTo>
                <a:cubicBezTo>
                  <a:pt x="2649" y="42"/>
                  <a:pt x="2650" y="41"/>
                  <a:pt x="2650" y="40"/>
                </a:cubicBezTo>
                <a:close/>
                <a:moveTo>
                  <a:pt x="2636" y="46"/>
                </a:moveTo>
                <a:cubicBezTo>
                  <a:pt x="2636" y="43"/>
                  <a:pt x="2636" y="40"/>
                  <a:pt x="2637" y="38"/>
                </a:cubicBezTo>
                <a:cubicBezTo>
                  <a:pt x="2639" y="39"/>
                  <a:pt x="2641" y="42"/>
                  <a:pt x="2643" y="44"/>
                </a:cubicBezTo>
                <a:cubicBezTo>
                  <a:pt x="2643" y="45"/>
                  <a:pt x="2642" y="45"/>
                  <a:pt x="2642" y="46"/>
                </a:cubicBezTo>
                <a:cubicBezTo>
                  <a:pt x="2639" y="51"/>
                  <a:pt x="2637" y="58"/>
                  <a:pt x="2634" y="63"/>
                </a:cubicBezTo>
                <a:cubicBezTo>
                  <a:pt x="2633" y="64"/>
                  <a:pt x="2633" y="64"/>
                  <a:pt x="2632" y="65"/>
                </a:cubicBezTo>
                <a:cubicBezTo>
                  <a:pt x="2632" y="64"/>
                  <a:pt x="2633" y="64"/>
                  <a:pt x="2633" y="63"/>
                </a:cubicBezTo>
                <a:cubicBezTo>
                  <a:pt x="2634" y="57"/>
                  <a:pt x="2635" y="51"/>
                  <a:pt x="2636" y="46"/>
                </a:cubicBezTo>
                <a:close/>
                <a:moveTo>
                  <a:pt x="2595" y="68"/>
                </a:moveTo>
                <a:cubicBezTo>
                  <a:pt x="2595" y="70"/>
                  <a:pt x="2595" y="71"/>
                  <a:pt x="2596" y="73"/>
                </a:cubicBezTo>
                <a:cubicBezTo>
                  <a:pt x="2596" y="73"/>
                  <a:pt x="2596" y="73"/>
                  <a:pt x="2596" y="73"/>
                </a:cubicBezTo>
                <a:cubicBezTo>
                  <a:pt x="2595" y="75"/>
                  <a:pt x="2595" y="77"/>
                  <a:pt x="2595" y="78"/>
                </a:cubicBezTo>
                <a:cubicBezTo>
                  <a:pt x="2593" y="75"/>
                  <a:pt x="2592" y="72"/>
                  <a:pt x="2591" y="69"/>
                </a:cubicBezTo>
                <a:cubicBezTo>
                  <a:pt x="2591" y="69"/>
                  <a:pt x="2591" y="69"/>
                  <a:pt x="2591" y="69"/>
                </a:cubicBezTo>
                <a:cubicBezTo>
                  <a:pt x="2592" y="67"/>
                  <a:pt x="2592" y="64"/>
                  <a:pt x="2593" y="62"/>
                </a:cubicBezTo>
                <a:cubicBezTo>
                  <a:pt x="2593" y="61"/>
                  <a:pt x="2593" y="61"/>
                  <a:pt x="2593" y="60"/>
                </a:cubicBezTo>
                <a:cubicBezTo>
                  <a:pt x="2594" y="62"/>
                  <a:pt x="2594" y="65"/>
                  <a:pt x="2595" y="68"/>
                </a:cubicBezTo>
                <a:close/>
                <a:moveTo>
                  <a:pt x="2588" y="56"/>
                </a:moveTo>
                <a:cubicBezTo>
                  <a:pt x="2589" y="55"/>
                  <a:pt x="2590" y="54"/>
                  <a:pt x="2590" y="54"/>
                </a:cubicBezTo>
                <a:cubicBezTo>
                  <a:pt x="2589" y="56"/>
                  <a:pt x="2589" y="58"/>
                  <a:pt x="2588" y="60"/>
                </a:cubicBezTo>
                <a:cubicBezTo>
                  <a:pt x="2588" y="61"/>
                  <a:pt x="2587" y="61"/>
                  <a:pt x="2587" y="62"/>
                </a:cubicBezTo>
                <a:cubicBezTo>
                  <a:pt x="2586" y="61"/>
                  <a:pt x="2586" y="61"/>
                  <a:pt x="2585" y="60"/>
                </a:cubicBezTo>
                <a:cubicBezTo>
                  <a:pt x="2586" y="59"/>
                  <a:pt x="2587" y="57"/>
                  <a:pt x="2588" y="56"/>
                </a:cubicBezTo>
                <a:close/>
                <a:moveTo>
                  <a:pt x="2578" y="70"/>
                </a:moveTo>
                <a:cubicBezTo>
                  <a:pt x="2580" y="67"/>
                  <a:pt x="2582" y="64"/>
                  <a:pt x="2584" y="62"/>
                </a:cubicBezTo>
                <a:cubicBezTo>
                  <a:pt x="2584" y="63"/>
                  <a:pt x="2585" y="64"/>
                  <a:pt x="2585" y="65"/>
                </a:cubicBezTo>
                <a:cubicBezTo>
                  <a:pt x="2585" y="65"/>
                  <a:pt x="2585" y="66"/>
                  <a:pt x="2585" y="66"/>
                </a:cubicBezTo>
                <a:cubicBezTo>
                  <a:pt x="2583" y="70"/>
                  <a:pt x="2581" y="74"/>
                  <a:pt x="2579" y="78"/>
                </a:cubicBezTo>
                <a:cubicBezTo>
                  <a:pt x="2578" y="76"/>
                  <a:pt x="2577" y="75"/>
                  <a:pt x="2576" y="74"/>
                </a:cubicBezTo>
                <a:cubicBezTo>
                  <a:pt x="2577" y="72"/>
                  <a:pt x="2577" y="71"/>
                  <a:pt x="2578" y="70"/>
                </a:cubicBezTo>
                <a:close/>
                <a:moveTo>
                  <a:pt x="2565" y="69"/>
                </a:moveTo>
                <a:cubicBezTo>
                  <a:pt x="2566" y="71"/>
                  <a:pt x="2567" y="72"/>
                  <a:pt x="2568" y="74"/>
                </a:cubicBezTo>
                <a:cubicBezTo>
                  <a:pt x="2567" y="75"/>
                  <a:pt x="2566" y="76"/>
                  <a:pt x="2565" y="78"/>
                </a:cubicBezTo>
                <a:cubicBezTo>
                  <a:pt x="2563" y="76"/>
                  <a:pt x="2561" y="74"/>
                  <a:pt x="2560" y="72"/>
                </a:cubicBezTo>
                <a:cubicBezTo>
                  <a:pt x="2560" y="72"/>
                  <a:pt x="2560" y="72"/>
                  <a:pt x="2560" y="72"/>
                </a:cubicBezTo>
                <a:cubicBezTo>
                  <a:pt x="2560" y="70"/>
                  <a:pt x="2561" y="68"/>
                  <a:pt x="2562" y="66"/>
                </a:cubicBezTo>
                <a:cubicBezTo>
                  <a:pt x="2562" y="66"/>
                  <a:pt x="2562" y="65"/>
                  <a:pt x="2562" y="65"/>
                </a:cubicBezTo>
                <a:cubicBezTo>
                  <a:pt x="2563" y="66"/>
                  <a:pt x="2564" y="68"/>
                  <a:pt x="2565" y="69"/>
                </a:cubicBezTo>
                <a:close/>
                <a:moveTo>
                  <a:pt x="2540" y="89"/>
                </a:moveTo>
                <a:cubicBezTo>
                  <a:pt x="2540" y="89"/>
                  <a:pt x="2540" y="90"/>
                  <a:pt x="2541" y="90"/>
                </a:cubicBezTo>
                <a:cubicBezTo>
                  <a:pt x="2541" y="91"/>
                  <a:pt x="2542" y="91"/>
                  <a:pt x="2542" y="92"/>
                </a:cubicBezTo>
                <a:cubicBezTo>
                  <a:pt x="2542" y="93"/>
                  <a:pt x="2542" y="94"/>
                  <a:pt x="2541" y="95"/>
                </a:cubicBezTo>
                <a:cubicBezTo>
                  <a:pt x="2541" y="95"/>
                  <a:pt x="2540" y="94"/>
                  <a:pt x="2540" y="94"/>
                </a:cubicBezTo>
                <a:cubicBezTo>
                  <a:pt x="2540" y="92"/>
                  <a:pt x="2540" y="91"/>
                  <a:pt x="2540" y="89"/>
                </a:cubicBezTo>
                <a:close/>
                <a:moveTo>
                  <a:pt x="2531" y="100"/>
                </a:moveTo>
                <a:cubicBezTo>
                  <a:pt x="2530" y="100"/>
                  <a:pt x="2530" y="99"/>
                  <a:pt x="2530" y="98"/>
                </a:cubicBezTo>
                <a:cubicBezTo>
                  <a:pt x="2530" y="99"/>
                  <a:pt x="2531" y="99"/>
                  <a:pt x="2531" y="99"/>
                </a:cubicBezTo>
                <a:cubicBezTo>
                  <a:pt x="2531" y="100"/>
                  <a:pt x="2531" y="100"/>
                  <a:pt x="2531" y="100"/>
                </a:cubicBezTo>
                <a:close/>
                <a:moveTo>
                  <a:pt x="2494" y="73"/>
                </a:moveTo>
                <a:cubicBezTo>
                  <a:pt x="2494" y="72"/>
                  <a:pt x="2494" y="72"/>
                  <a:pt x="2495" y="71"/>
                </a:cubicBezTo>
                <a:cubicBezTo>
                  <a:pt x="2495" y="71"/>
                  <a:pt x="2495" y="72"/>
                  <a:pt x="2495" y="72"/>
                </a:cubicBezTo>
                <a:cubicBezTo>
                  <a:pt x="2496" y="76"/>
                  <a:pt x="2497" y="81"/>
                  <a:pt x="2499" y="86"/>
                </a:cubicBezTo>
                <a:cubicBezTo>
                  <a:pt x="2498" y="85"/>
                  <a:pt x="2497" y="84"/>
                  <a:pt x="2497" y="83"/>
                </a:cubicBezTo>
                <a:cubicBezTo>
                  <a:pt x="2496" y="82"/>
                  <a:pt x="2496" y="81"/>
                  <a:pt x="2495" y="80"/>
                </a:cubicBezTo>
                <a:cubicBezTo>
                  <a:pt x="2495" y="77"/>
                  <a:pt x="2494" y="75"/>
                  <a:pt x="2494" y="73"/>
                </a:cubicBezTo>
                <a:close/>
                <a:moveTo>
                  <a:pt x="2470" y="89"/>
                </a:moveTo>
                <a:cubicBezTo>
                  <a:pt x="2470" y="89"/>
                  <a:pt x="2470" y="89"/>
                  <a:pt x="2470" y="89"/>
                </a:cubicBezTo>
                <a:cubicBezTo>
                  <a:pt x="2470" y="90"/>
                  <a:pt x="2471" y="91"/>
                  <a:pt x="2472" y="93"/>
                </a:cubicBezTo>
                <a:cubicBezTo>
                  <a:pt x="2474" y="95"/>
                  <a:pt x="2478" y="98"/>
                  <a:pt x="2481" y="102"/>
                </a:cubicBezTo>
                <a:cubicBezTo>
                  <a:pt x="2482" y="103"/>
                  <a:pt x="2482" y="104"/>
                  <a:pt x="2483" y="105"/>
                </a:cubicBezTo>
                <a:cubicBezTo>
                  <a:pt x="2483" y="106"/>
                  <a:pt x="2483" y="107"/>
                  <a:pt x="2483" y="108"/>
                </a:cubicBezTo>
                <a:cubicBezTo>
                  <a:pt x="2479" y="105"/>
                  <a:pt x="2474" y="102"/>
                  <a:pt x="2470" y="99"/>
                </a:cubicBezTo>
                <a:cubicBezTo>
                  <a:pt x="2470" y="99"/>
                  <a:pt x="2469" y="98"/>
                  <a:pt x="2469" y="98"/>
                </a:cubicBezTo>
                <a:cubicBezTo>
                  <a:pt x="2469" y="95"/>
                  <a:pt x="2469" y="92"/>
                  <a:pt x="2470" y="89"/>
                </a:cubicBezTo>
                <a:close/>
                <a:moveTo>
                  <a:pt x="2446" y="99"/>
                </a:moveTo>
                <a:cubicBezTo>
                  <a:pt x="2448" y="100"/>
                  <a:pt x="2449" y="101"/>
                  <a:pt x="2450" y="102"/>
                </a:cubicBezTo>
                <a:cubicBezTo>
                  <a:pt x="2449" y="102"/>
                  <a:pt x="2449" y="101"/>
                  <a:pt x="2448" y="101"/>
                </a:cubicBezTo>
                <a:cubicBezTo>
                  <a:pt x="2447" y="101"/>
                  <a:pt x="2447" y="100"/>
                  <a:pt x="2446" y="100"/>
                </a:cubicBezTo>
                <a:cubicBezTo>
                  <a:pt x="2446" y="99"/>
                  <a:pt x="2446" y="99"/>
                  <a:pt x="2446" y="99"/>
                </a:cubicBezTo>
                <a:close/>
                <a:moveTo>
                  <a:pt x="2417" y="92"/>
                </a:moveTo>
                <a:cubicBezTo>
                  <a:pt x="2421" y="94"/>
                  <a:pt x="2425" y="98"/>
                  <a:pt x="2430" y="101"/>
                </a:cubicBezTo>
                <a:cubicBezTo>
                  <a:pt x="2431" y="103"/>
                  <a:pt x="2433" y="104"/>
                  <a:pt x="2435" y="105"/>
                </a:cubicBezTo>
                <a:cubicBezTo>
                  <a:pt x="2435" y="105"/>
                  <a:pt x="2435" y="106"/>
                  <a:pt x="2435" y="106"/>
                </a:cubicBezTo>
                <a:cubicBezTo>
                  <a:pt x="2429" y="102"/>
                  <a:pt x="2423" y="98"/>
                  <a:pt x="2417" y="95"/>
                </a:cubicBezTo>
                <a:cubicBezTo>
                  <a:pt x="2416" y="93"/>
                  <a:pt x="2415" y="91"/>
                  <a:pt x="2413" y="90"/>
                </a:cubicBezTo>
                <a:cubicBezTo>
                  <a:pt x="2413" y="89"/>
                  <a:pt x="2412" y="89"/>
                  <a:pt x="2412" y="88"/>
                </a:cubicBezTo>
                <a:cubicBezTo>
                  <a:pt x="2413" y="89"/>
                  <a:pt x="2415" y="90"/>
                  <a:pt x="2417" y="92"/>
                </a:cubicBezTo>
                <a:close/>
                <a:moveTo>
                  <a:pt x="2368" y="95"/>
                </a:moveTo>
                <a:cubicBezTo>
                  <a:pt x="2370" y="97"/>
                  <a:pt x="2371" y="99"/>
                  <a:pt x="2372" y="101"/>
                </a:cubicBezTo>
                <a:cubicBezTo>
                  <a:pt x="2370" y="100"/>
                  <a:pt x="2369" y="98"/>
                  <a:pt x="2367" y="97"/>
                </a:cubicBezTo>
                <a:cubicBezTo>
                  <a:pt x="2365" y="94"/>
                  <a:pt x="2363" y="92"/>
                  <a:pt x="2362" y="91"/>
                </a:cubicBezTo>
                <a:cubicBezTo>
                  <a:pt x="2362" y="89"/>
                  <a:pt x="2362" y="87"/>
                  <a:pt x="2362" y="86"/>
                </a:cubicBezTo>
                <a:cubicBezTo>
                  <a:pt x="2365" y="88"/>
                  <a:pt x="2367" y="91"/>
                  <a:pt x="2368" y="95"/>
                </a:cubicBezTo>
                <a:close/>
                <a:moveTo>
                  <a:pt x="2342" y="109"/>
                </a:moveTo>
                <a:cubicBezTo>
                  <a:pt x="2342" y="110"/>
                  <a:pt x="2342" y="110"/>
                  <a:pt x="2342" y="110"/>
                </a:cubicBezTo>
                <a:cubicBezTo>
                  <a:pt x="2342" y="110"/>
                  <a:pt x="2342" y="110"/>
                  <a:pt x="2342" y="110"/>
                </a:cubicBezTo>
                <a:cubicBezTo>
                  <a:pt x="2342" y="110"/>
                  <a:pt x="2342" y="110"/>
                  <a:pt x="2342" y="109"/>
                </a:cubicBezTo>
                <a:close/>
                <a:moveTo>
                  <a:pt x="2116" y="88"/>
                </a:moveTo>
                <a:cubicBezTo>
                  <a:pt x="2115" y="89"/>
                  <a:pt x="2115" y="91"/>
                  <a:pt x="2114" y="92"/>
                </a:cubicBezTo>
                <a:cubicBezTo>
                  <a:pt x="2115" y="90"/>
                  <a:pt x="2115" y="88"/>
                  <a:pt x="2115" y="86"/>
                </a:cubicBezTo>
                <a:cubicBezTo>
                  <a:pt x="2115" y="86"/>
                  <a:pt x="2116" y="87"/>
                  <a:pt x="2116" y="87"/>
                </a:cubicBezTo>
                <a:cubicBezTo>
                  <a:pt x="2116" y="87"/>
                  <a:pt x="2116" y="88"/>
                  <a:pt x="2116" y="88"/>
                </a:cubicBezTo>
                <a:close/>
                <a:moveTo>
                  <a:pt x="2127" y="97"/>
                </a:moveTo>
                <a:cubicBezTo>
                  <a:pt x="2127" y="97"/>
                  <a:pt x="2127" y="97"/>
                  <a:pt x="2127" y="97"/>
                </a:cubicBezTo>
                <a:cubicBezTo>
                  <a:pt x="2127" y="97"/>
                  <a:pt x="2127" y="98"/>
                  <a:pt x="2127" y="98"/>
                </a:cubicBezTo>
                <a:cubicBezTo>
                  <a:pt x="2127" y="98"/>
                  <a:pt x="2127" y="98"/>
                  <a:pt x="2127" y="98"/>
                </a:cubicBezTo>
                <a:cubicBezTo>
                  <a:pt x="2127" y="98"/>
                  <a:pt x="2127" y="97"/>
                  <a:pt x="2127" y="97"/>
                </a:cubicBezTo>
                <a:close/>
                <a:moveTo>
                  <a:pt x="2161" y="99"/>
                </a:moveTo>
                <a:cubicBezTo>
                  <a:pt x="2161" y="99"/>
                  <a:pt x="2161" y="98"/>
                  <a:pt x="2161" y="98"/>
                </a:cubicBezTo>
                <a:cubicBezTo>
                  <a:pt x="2162" y="98"/>
                  <a:pt x="2162" y="98"/>
                  <a:pt x="2162" y="98"/>
                </a:cubicBezTo>
                <a:cubicBezTo>
                  <a:pt x="2163" y="99"/>
                  <a:pt x="2163" y="99"/>
                  <a:pt x="2164" y="99"/>
                </a:cubicBezTo>
                <a:cubicBezTo>
                  <a:pt x="2163" y="99"/>
                  <a:pt x="2162" y="99"/>
                  <a:pt x="2161" y="99"/>
                </a:cubicBezTo>
                <a:close/>
                <a:moveTo>
                  <a:pt x="2164" y="88"/>
                </a:moveTo>
                <a:cubicBezTo>
                  <a:pt x="2164" y="85"/>
                  <a:pt x="2165" y="83"/>
                  <a:pt x="2165" y="80"/>
                </a:cubicBezTo>
                <a:cubicBezTo>
                  <a:pt x="2167" y="81"/>
                  <a:pt x="2168" y="82"/>
                  <a:pt x="2170" y="83"/>
                </a:cubicBezTo>
                <a:cubicBezTo>
                  <a:pt x="2174" y="86"/>
                  <a:pt x="2179" y="89"/>
                  <a:pt x="2184" y="92"/>
                </a:cubicBezTo>
                <a:cubicBezTo>
                  <a:pt x="2184" y="92"/>
                  <a:pt x="2184" y="92"/>
                  <a:pt x="2185" y="92"/>
                </a:cubicBezTo>
                <a:cubicBezTo>
                  <a:pt x="2182" y="92"/>
                  <a:pt x="2180" y="92"/>
                  <a:pt x="2177" y="93"/>
                </a:cubicBezTo>
                <a:cubicBezTo>
                  <a:pt x="2176" y="93"/>
                  <a:pt x="2176" y="93"/>
                  <a:pt x="2175" y="93"/>
                </a:cubicBezTo>
                <a:cubicBezTo>
                  <a:pt x="2175" y="93"/>
                  <a:pt x="2174" y="92"/>
                  <a:pt x="2173" y="92"/>
                </a:cubicBezTo>
                <a:cubicBezTo>
                  <a:pt x="2171" y="91"/>
                  <a:pt x="2168" y="91"/>
                  <a:pt x="2165" y="90"/>
                </a:cubicBezTo>
                <a:cubicBezTo>
                  <a:pt x="2165" y="90"/>
                  <a:pt x="2164" y="90"/>
                  <a:pt x="2164" y="90"/>
                </a:cubicBezTo>
                <a:cubicBezTo>
                  <a:pt x="2164" y="89"/>
                  <a:pt x="2164" y="89"/>
                  <a:pt x="2164" y="88"/>
                </a:cubicBezTo>
                <a:close/>
                <a:moveTo>
                  <a:pt x="2148" y="92"/>
                </a:moveTo>
                <a:cubicBezTo>
                  <a:pt x="2149" y="93"/>
                  <a:pt x="2150" y="93"/>
                  <a:pt x="2152" y="94"/>
                </a:cubicBezTo>
                <a:cubicBezTo>
                  <a:pt x="2152" y="94"/>
                  <a:pt x="2151" y="94"/>
                  <a:pt x="2151" y="95"/>
                </a:cubicBezTo>
                <a:cubicBezTo>
                  <a:pt x="2151" y="95"/>
                  <a:pt x="2151" y="96"/>
                  <a:pt x="2151" y="96"/>
                </a:cubicBezTo>
                <a:cubicBezTo>
                  <a:pt x="2148" y="95"/>
                  <a:pt x="2145" y="94"/>
                  <a:pt x="2143" y="93"/>
                </a:cubicBezTo>
                <a:cubicBezTo>
                  <a:pt x="2141" y="92"/>
                  <a:pt x="2139" y="91"/>
                  <a:pt x="2138" y="90"/>
                </a:cubicBezTo>
                <a:cubicBezTo>
                  <a:pt x="2138" y="90"/>
                  <a:pt x="2138" y="89"/>
                  <a:pt x="2138" y="88"/>
                </a:cubicBezTo>
                <a:cubicBezTo>
                  <a:pt x="2138" y="88"/>
                  <a:pt x="2138" y="88"/>
                  <a:pt x="2138" y="87"/>
                </a:cubicBezTo>
                <a:cubicBezTo>
                  <a:pt x="2141" y="89"/>
                  <a:pt x="2144" y="90"/>
                  <a:pt x="2148" y="92"/>
                </a:cubicBezTo>
                <a:close/>
                <a:moveTo>
                  <a:pt x="2103" y="72"/>
                </a:moveTo>
                <a:cubicBezTo>
                  <a:pt x="2104" y="74"/>
                  <a:pt x="2107" y="76"/>
                  <a:pt x="2110" y="79"/>
                </a:cubicBezTo>
                <a:cubicBezTo>
                  <a:pt x="2109" y="79"/>
                  <a:pt x="2109" y="79"/>
                  <a:pt x="2109" y="79"/>
                </a:cubicBezTo>
                <a:cubicBezTo>
                  <a:pt x="2109" y="79"/>
                  <a:pt x="2109" y="80"/>
                  <a:pt x="2110" y="80"/>
                </a:cubicBezTo>
                <a:cubicBezTo>
                  <a:pt x="2110" y="80"/>
                  <a:pt x="2110" y="80"/>
                  <a:pt x="2110" y="80"/>
                </a:cubicBezTo>
                <a:cubicBezTo>
                  <a:pt x="2110" y="80"/>
                  <a:pt x="2110" y="80"/>
                  <a:pt x="2110" y="81"/>
                </a:cubicBezTo>
                <a:cubicBezTo>
                  <a:pt x="2108" y="85"/>
                  <a:pt x="2107" y="89"/>
                  <a:pt x="2105" y="94"/>
                </a:cubicBezTo>
                <a:cubicBezTo>
                  <a:pt x="2105" y="94"/>
                  <a:pt x="2105" y="94"/>
                  <a:pt x="2105" y="94"/>
                </a:cubicBezTo>
                <a:cubicBezTo>
                  <a:pt x="2103" y="92"/>
                  <a:pt x="2101" y="91"/>
                  <a:pt x="2099" y="89"/>
                </a:cubicBezTo>
                <a:cubicBezTo>
                  <a:pt x="2099" y="83"/>
                  <a:pt x="2100" y="76"/>
                  <a:pt x="2100" y="70"/>
                </a:cubicBezTo>
                <a:cubicBezTo>
                  <a:pt x="2100" y="70"/>
                  <a:pt x="2101" y="70"/>
                  <a:pt x="2101" y="70"/>
                </a:cubicBezTo>
                <a:cubicBezTo>
                  <a:pt x="2101" y="70"/>
                  <a:pt x="2102" y="71"/>
                  <a:pt x="2103" y="72"/>
                </a:cubicBezTo>
                <a:close/>
                <a:moveTo>
                  <a:pt x="2031" y="68"/>
                </a:moveTo>
                <a:cubicBezTo>
                  <a:pt x="2033" y="70"/>
                  <a:pt x="2036" y="73"/>
                  <a:pt x="2040" y="77"/>
                </a:cubicBezTo>
                <a:cubicBezTo>
                  <a:pt x="2047" y="83"/>
                  <a:pt x="2056" y="90"/>
                  <a:pt x="2062" y="96"/>
                </a:cubicBezTo>
                <a:cubicBezTo>
                  <a:pt x="2063" y="96"/>
                  <a:pt x="2064" y="97"/>
                  <a:pt x="2065" y="97"/>
                </a:cubicBezTo>
                <a:cubicBezTo>
                  <a:pt x="2063" y="97"/>
                  <a:pt x="2061" y="97"/>
                  <a:pt x="2060" y="97"/>
                </a:cubicBezTo>
                <a:cubicBezTo>
                  <a:pt x="2060" y="97"/>
                  <a:pt x="2060" y="97"/>
                  <a:pt x="2059" y="97"/>
                </a:cubicBezTo>
                <a:cubicBezTo>
                  <a:pt x="2059" y="95"/>
                  <a:pt x="2057" y="92"/>
                  <a:pt x="2054" y="89"/>
                </a:cubicBezTo>
                <a:cubicBezTo>
                  <a:pt x="2051" y="86"/>
                  <a:pt x="2047" y="84"/>
                  <a:pt x="2043" y="82"/>
                </a:cubicBezTo>
                <a:cubicBezTo>
                  <a:pt x="2042" y="81"/>
                  <a:pt x="2040" y="80"/>
                  <a:pt x="2038" y="79"/>
                </a:cubicBezTo>
                <a:cubicBezTo>
                  <a:pt x="2036" y="78"/>
                  <a:pt x="2034" y="77"/>
                  <a:pt x="2032" y="76"/>
                </a:cubicBezTo>
                <a:cubicBezTo>
                  <a:pt x="2032" y="76"/>
                  <a:pt x="2032" y="76"/>
                  <a:pt x="2032" y="76"/>
                </a:cubicBezTo>
                <a:cubicBezTo>
                  <a:pt x="2031" y="73"/>
                  <a:pt x="2031" y="71"/>
                  <a:pt x="2031" y="68"/>
                </a:cubicBezTo>
                <a:close/>
                <a:moveTo>
                  <a:pt x="2019" y="79"/>
                </a:moveTo>
                <a:cubicBezTo>
                  <a:pt x="2021" y="80"/>
                  <a:pt x="2022" y="81"/>
                  <a:pt x="2023" y="82"/>
                </a:cubicBezTo>
                <a:cubicBezTo>
                  <a:pt x="2023" y="82"/>
                  <a:pt x="2023" y="83"/>
                  <a:pt x="2023" y="83"/>
                </a:cubicBezTo>
                <a:cubicBezTo>
                  <a:pt x="2023" y="84"/>
                  <a:pt x="2023" y="86"/>
                  <a:pt x="2022" y="87"/>
                </a:cubicBezTo>
                <a:cubicBezTo>
                  <a:pt x="2021" y="87"/>
                  <a:pt x="2020" y="86"/>
                  <a:pt x="2018" y="86"/>
                </a:cubicBezTo>
                <a:cubicBezTo>
                  <a:pt x="2019" y="84"/>
                  <a:pt x="2019" y="83"/>
                  <a:pt x="2019" y="82"/>
                </a:cubicBezTo>
                <a:cubicBezTo>
                  <a:pt x="2019" y="81"/>
                  <a:pt x="2019" y="80"/>
                  <a:pt x="2019" y="79"/>
                </a:cubicBezTo>
                <a:close/>
                <a:moveTo>
                  <a:pt x="2032" y="88"/>
                </a:moveTo>
                <a:cubicBezTo>
                  <a:pt x="2033" y="89"/>
                  <a:pt x="2035" y="90"/>
                  <a:pt x="2036" y="91"/>
                </a:cubicBezTo>
                <a:cubicBezTo>
                  <a:pt x="2035" y="91"/>
                  <a:pt x="2033" y="90"/>
                  <a:pt x="2032" y="90"/>
                </a:cubicBezTo>
                <a:cubicBezTo>
                  <a:pt x="2032" y="89"/>
                  <a:pt x="2032" y="89"/>
                  <a:pt x="2032" y="88"/>
                </a:cubicBezTo>
                <a:close/>
                <a:moveTo>
                  <a:pt x="2015" y="97"/>
                </a:moveTo>
                <a:cubicBezTo>
                  <a:pt x="2016" y="98"/>
                  <a:pt x="2016" y="98"/>
                  <a:pt x="2017" y="99"/>
                </a:cubicBezTo>
                <a:cubicBezTo>
                  <a:pt x="2016" y="99"/>
                  <a:pt x="2015" y="99"/>
                  <a:pt x="2015" y="99"/>
                </a:cubicBezTo>
                <a:cubicBezTo>
                  <a:pt x="2015" y="98"/>
                  <a:pt x="2015" y="98"/>
                  <a:pt x="2015" y="97"/>
                </a:cubicBezTo>
                <a:close/>
                <a:moveTo>
                  <a:pt x="2004" y="72"/>
                </a:moveTo>
                <a:cubicBezTo>
                  <a:pt x="2004" y="72"/>
                  <a:pt x="2004" y="72"/>
                  <a:pt x="2004" y="72"/>
                </a:cubicBezTo>
                <a:cubicBezTo>
                  <a:pt x="2004" y="72"/>
                  <a:pt x="2004" y="72"/>
                  <a:pt x="2004" y="72"/>
                </a:cubicBezTo>
                <a:cubicBezTo>
                  <a:pt x="2004" y="72"/>
                  <a:pt x="2004" y="72"/>
                  <a:pt x="2004" y="72"/>
                </a:cubicBezTo>
                <a:close/>
                <a:moveTo>
                  <a:pt x="2013" y="74"/>
                </a:moveTo>
                <a:cubicBezTo>
                  <a:pt x="2014" y="75"/>
                  <a:pt x="2015" y="75"/>
                  <a:pt x="2016" y="76"/>
                </a:cubicBezTo>
                <a:cubicBezTo>
                  <a:pt x="2015" y="77"/>
                  <a:pt x="2015" y="79"/>
                  <a:pt x="2014" y="80"/>
                </a:cubicBezTo>
                <a:cubicBezTo>
                  <a:pt x="2013" y="81"/>
                  <a:pt x="2013" y="82"/>
                  <a:pt x="2012" y="84"/>
                </a:cubicBezTo>
                <a:cubicBezTo>
                  <a:pt x="2011" y="83"/>
                  <a:pt x="2011" y="83"/>
                  <a:pt x="2011" y="83"/>
                </a:cubicBezTo>
                <a:cubicBezTo>
                  <a:pt x="2008" y="83"/>
                  <a:pt x="2008" y="83"/>
                  <a:pt x="2008" y="83"/>
                </a:cubicBezTo>
                <a:cubicBezTo>
                  <a:pt x="2008" y="82"/>
                  <a:pt x="2008" y="81"/>
                  <a:pt x="2008" y="80"/>
                </a:cubicBezTo>
                <a:cubicBezTo>
                  <a:pt x="2007" y="76"/>
                  <a:pt x="2007" y="73"/>
                  <a:pt x="2007" y="70"/>
                </a:cubicBezTo>
                <a:cubicBezTo>
                  <a:pt x="2009" y="71"/>
                  <a:pt x="2011" y="73"/>
                  <a:pt x="2013" y="74"/>
                </a:cubicBezTo>
                <a:close/>
                <a:moveTo>
                  <a:pt x="2004" y="72"/>
                </a:moveTo>
                <a:cubicBezTo>
                  <a:pt x="2004" y="72"/>
                  <a:pt x="2004" y="72"/>
                  <a:pt x="2004" y="72"/>
                </a:cubicBezTo>
                <a:cubicBezTo>
                  <a:pt x="2004" y="72"/>
                  <a:pt x="2004" y="71"/>
                  <a:pt x="2004" y="71"/>
                </a:cubicBezTo>
                <a:cubicBezTo>
                  <a:pt x="2004" y="70"/>
                  <a:pt x="2004" y="69"/>
                  <a:pt x="2004" y="69"/>
                </a:cubicBezTo>
                <a:cubicBezTo>
                  <a:pt x="2004" y="69"/>
                  <a:pt x="2004" y="69"/>
                  <a:pt x="2005" y="69"/>
                </a:cubicBezTo>
                <a:cubicBezTo>
                  <a:pt x="2005" y="70"/>
                  <a:pt x="2005" y="71"/>
                  <a:pt x="2004" y="72"/>
                </a:cubicBezTo>
                <a:close/>
                <a:moveTo>
                  <a:pt x="1996" y="77"/>
                </a:moveTo>
                <a:cubicBezTo>
                  <a:pt x="1996" y="74"/>
                  <a:pt x="1997" y="71"/>
                  <a:pt x="1997" y="70"/>
                </a:cubicBezTo>
                <a:cubicBezTo>
                  <a:pt x="1997" y="69"/>
                  <a:pt x="1998" y="68"/>
                  <a:pt x="1998" y="67"/>
                </a:cubicBezTo>
                <a:cubicBezTo>
                  <a:pt x="1999" y="67"/>
                  <a:pt x="1999" y="68"/>
                  <a:pt x="2000" y="68"/>
                </a:cubicBezTo>
                <a:cubicBezTo>
                  <a:pt x="2001" y="68"/>
                  <a:pt x="2002" y="68"/>
                  <a:pt x="2003" y="69"/>
                </a:cubicBezTo>
                <a:cubicBezTo>
                  <a:pt x="2003" y="69"/>
                  <a:pt x="2002" y="70"/>
                  <a:pt x="2002" y="71"/>
                </a:cubicBezTo>
                <a:cubicBezTo>
                  <a:pt x="2002" y="72"/>
                  <a:pt x="2002" y="74"/>
                  <a:pt x="2002" y="76"/>
                </a:cubicBezTo>
                <a:cubicBezTo>
                  <a:pt x="2001" y="77"/>
                  <a:pt x="2001" y="78"/>
                  <a:pt x="2000" y="79"/>
                </a:cubicBezTo>
                <a:cubicBezTo>
                  <a:pt x="2000" y="80"/>
                  <a:pt x="2000" y="81"/>
                  <a:pt x="1999" y="82"/>
                </a:cubicBezTo>
                <a:cubicBezTo>
                  <a:pt x="1998" y="81"/>
                  <a:pt x="1997" y="81"/>
                  <a:pt x="1995" y="81"/>
                </a:cubicBezTo>
                <a:cubicBezTo>
                  <a:pt x="1996" y="79"/>
                  <a:pt x="1996" y="78"/>
                  <a:pt x="1996" y="77"/>
                </a:cubicBezTo>
                <a:close/>
                <a:moveTo>
                  <a:pt x="1998" y="84"/>
                </a:moveTo>
                <a:cubicBezTo>
                  <a:pt x="1997" y="84"/>
                  <a:pt x="1996" y="84"/>
                  <a:pt x="1995" y="84"/>
                </a:cubicBezTo>
                <a:cubicBezTo>
                  <a:pt x="1995" y="83"/>
                  <a:pt x="1995" y="83"/>
                  <a:pt x="1995" y="83"/>
                </a:cubicBezTo>
                <a:cubicBezTo>
                  <a:pt x="1996" y="83"/>
                  <a:pt x="1997" y="84"/>
                  <a:pt x="1998" y="84"/>
                </a:cubicBezTo>
                <a:close/>
                <a:moveTo>
                  <a:pt x="1995" y="86"/>
                </a:moveTo>
                <a:cubicBezTo>
                  <a:pt x="1995" y="85"/>
                  <a:pt x="1995" y="85"/>
                  <a:pt x="1995" y="85"/>
                </a:cubicBezTo>
                <a:cubicBezTo>
                  <a:pt x="1995" y="86"/>
                  <a:pt x="1996" y="86"/>
                  <a:pt x="1997" y="87"/>
                </a:cubicBezTo>
                <a:cubicBezTo>
                  <a:pt x="1997" y="88"/>
                  <a:pt x="1996" y="90"/>
                  <a:pt x="1995" y="92"/>
                </a:cubicBezTo>
                <a:cubicBezTo>
                  <a:pt x="1995" y="92"/>
                  <a:pt x="1994" y="92"/>
                  <a:pt x="1994" y="92"/>
                </a:cubicBezTo>
                <a:cubicBezTo>
                  <a:pt x="1994" y="90"/>
                  <a:pt x="1994" y="88"/>
                  <a:pt x="1995" y="86"/>
                </a:cubicBezTo>
                <a:close/>
                <a:moveTo>
                  <a:pt x="1926" y="98"/>
                </a:moveTo>
                <a:cubicBezTo>
                  <a:pt x="1928" y="99"/>
                  <a:pt x="1930" y="99"/>
                  <a:pt x="1932" y="100"/>
                </a:cubicBezTo>
                <a:cubicBezTo>
                  <a:pt x="1933" y="102"/>
                  <a:pt x="1934" y="103"/>
                  <a:pt x="1935" y="104"/>
                </a:cubicBezTo>
                <a:cubicBezTo>
                  <a:pt x="1935" y="104"/>
                  <a:pt x="1935" y="104"/>
                  <a:pt x="1935" y="105"/>
                </a:cubicBezTo>
                <a:cubicBezTo>
                  <a:pt x="1934" y="105"/>
                  <a:pt x="1933" y="105"/>
                  <a:pt x="1933" y="105"/>
                </a:cubicBezTo>
                <a:cubicBezTo>
                  <a:pt x="1932" y="104"/>
                  <a:pt x="1932" y="103"/>
                  <a:pt x="1931" y="103"/>
                </a:cubicBezTo>
                <a:cubicBezTo>
                  <a:pt x="1929" y="101"/>
                  <a:pt x="1927" y="99"/>
                  <a:pt x="1925" y="97"/>
                </a:cubicBezTo>
                <a:cubicBezTo>
                  <a:pt x="1925" y="97"/>
                  <a:pt x="1926" y="97"/>
                  <a:pt x="1926" y="98"/>
                </a:cubicBezTo>
                <a:close/>
                <a:moveTo>
                  <a:pt x="1835" y="118"/>
                </a:moveTo>
                <a:cubicBezTo>
                  <a:pt x="1833" y="118"/>
                  <a:pt x="1831" y="118"/>
                  <a:pt x="1830" y="118"/>
                </a:cubicBezTo>
                <a:cubicBezTo>
                  <a:pt x="1829" y="117"/>
                  <a:pt x="1829" y="116"/>
                  <a:pt x="1828" y="114"/>
                </a:cubicBezTo>
                <a:cubicBezTo>
                  <a:pt x="1830" y="115"/>
                  <a:pt x="1832" y="117"/>
                  <a:pt x="1835" y="118"/>
                </a:cubicBezTo>
                <a:close/>
                <a:moveTo>
                  <a:pt x="1873" y="112"/>
                </a:moveTo>
                <a:cubicBezTo>
                  <a:pt x="1873" y="112"/>
                  <a:pt x="1872" y="112"/>
                  <a:pt x="1872" y="112"/>
                </a:cubicBezTo>
                <a:cubicBezTo>
                  <a:pt x="1872" y="111"/>
                  <a:pt x="1872" y="111"/>
                  <a:pt x="1871" y="110"/>
                </a:cubicBezTo>
                <a:cubicBezTo>
                  <a:pt x="1871" y="110"/>
                  <a:pt x="1870" y="109"/>
                  <a:pt x="1870" y="108"/>
                </a:cubicBezTo>
                <a:cubicBezTo>
                  <a:pt x="1871" y="109"/>
                  <a:pt x="1873" y="111"/>
                  <a:pt x="1875" y="112"/>
                </a:cubicBezTo>
                <a:cubicBezTo>
                  <a:pt x="1874" y="112"/>
                  <a:pt x="1873" y="112"/>
                  <a:pt x="1873" y="112"/>
                </a:cubicBezTo>
                <a:close/>
                <a:moveTo>
                  <a:pt x="1800" y="118"/>
                </a:moveTo>
                <a:cubicBezTo>
                  <a:pt x="1800" y="118"/>
                  <a:pt x="1800" y="118"/>
                  <a:pt x="1800" y="119"/>
                </a:cubicBezTo>
                <a:cubicBezTo>
                  <a:pt x="1800" y="119"/>
                  <a:pt x="1801" y="120"/>
                  <a:pt x="1801" y="120"/>
                </a:cubicBezTo>
                <a:cubicBezTo>
                  <a:pt x="1801" y="121"/>
                  <a:pt x="1801" y="121"/>
                  <a:pt x="1801" y="121"/>
                </a:cubicBezTo>
                <a:cubicBezTo>
                  <a:pt x="1801" y="121"/>
                  <a:pt x="1801" y="121"/>
                  <a:pt x="1801" y="121"/>
                </a:cubicBezTo>
                <a:cubicBezTo>
                  <a:pt x="1800" y="120"/>
                  <a:pt x="1800" y="119"/>
                  <a:pt x="1799" y="119"/>
                </a:cubicBezTo>
                <a:cubicBezTo>
                  <a:pt x="1799" y="119"/>
                  <a:pt x="1799" y="118"/>
                  <a:pt x="1800" y="118"/>
                </a:cubicBezTo>
                <a:close/>
                <a:moveTo>
                  <a:pt x="1677" y="119"/>
                </a:moveTo>
                <a:cubicBezTo>
                  <a:pt x="1677" y="119"/>
                  <a:pt x="1676" y="119"/>
                  <a:pt x="1676" y="119"/>
                </a:cubicBezTo>
                <a:cubicBezTo>
                  <a:pt x="1675" y="118"/>
                  <a:pt x="1674" y="117"/>
                  <a:pt x="1673" y="116"/>
                </a:cubicBezTo>
                <a:cubicBezTo>
                  <a:pt x="1674" y="116"/>
                  <a:pt x="1675" y="116"/>
                  <a:pt x="1676" y="117"/>
                </a:cubicBezTo>
                <a:cubicBezTo>
                  <a:pt x="1676" y="118"/>
                  <a:pt x="1677" y="119"/>
                  <a:pt x="1677" y="119"/>
                </a:cubicBezTo>
                <a:close/>
                <a:moveTo>
                  <a:pt x="1715" y="113"/>
                </a:moveTo>
                <a:cubicBezTo>
                  <a:pt x="1716" y="115"/>
                  <a:pt x="1716" y="117"/>
                  <a:pt x="1717" y="118"/>
                </a:cubicBezTo>
                <a:cubicBezTo>
                  <a:pt x="1717" y="119"/>
                  <a:pt x="1717" y="120"/>
                  <a:pt x="1718" y="121"/>
                </a:cubicBezTo>
                <a:cubicBezTo>
                  <a:pt x="1717" y="120"/>
                  <a:pt x="1717" y="120"/>
                  <a:pt x="1716" y="120"/>
                </a:cubicBezTo>
                <a:cubicBezTo>
                  <a:pt x="1715" y="118"/>
                  <a:pt x="1714" y="117"/>
                  <a:pt x="1714" y="115"/>
                </a:cubicBezTo>
                <a:cubicBezTo>
                  <a:pt x="1713" y="114"/>
                  <a:pt x="1712" y="112"/>
                  <a:pt x="1711" y="111"/>
                </a:cubicBezTo>
                <a:cubicBezTo>
                  <a:pt x="1712" y="112"/>
                  <a:pt x="1714" y="113"/>
                  <a:pt x="1715" y="113"/>
                </a:cubicBezTo>
                <a:close/>
                <a:moveTo>
                  <a:pt x="1682" y="108"/>
                </a:moveTo>
                <a:cubicBezTo>
                  <a:pt x="1682" y="108"/>
                  <a:pt x="1682" y="108"/>
                  <a:pt x="1682" y="108"/>
                </a:cubicBezTo>
                <a:cubicBezTo>
                  <a:pt x="1682" y="109"/>
                  <a:pt x="1682" y="109"/>
                  <a:pt x="1683" y="110"/>
                </a:cubicBezTo>
                <a:cubicBezTo>
                  <a:pt x="1683" y="110"/>
                  <a:pt x="1683" y="111"/>
                  <a:pt x="1684" y="112"/>
                </a:cubicBezTo>
                <a:cubicBezTo>
                  <a:pt x="1683" y="111"/>
                  <a:pt x="1682" y="110"/>
                  <a:pt x="1682" y="109"/>
                </a:cubicBezTo>
                <a:cubicBezTo>
                  <a:pt x="1680" y="108"/>
                  <a:pt x="1679" y="107"/>
                  <a:pt x="1678" y="106"/>
                </a:cubicBezTo>
                <a:cubicBezTo>
                  <a:pt x="1678" y="106"/>
                  <a:pt x="1680" y="107"/>
                  <a:pt x="1682" y="108"/>
                </a:cubicBezTo>
                <a:close/>
                <a:moveTo>
                  <a:pt x="1619" y="120"/>
                </a:moveTo>
                <a:cubicBezTo>
                  <a:pt x="1619" y="119"/>
                  <a:pt x="1618" y="119"/>
                  <a:pt x="1618" y="118"/>
                </a:cubicBezTo>
                <a:cubicBezTo>
                  <a:pt x="1621" y="119"/>
                  <a:pt x="1627" y="121"/>
                  <a:pt x="1633" y="122"/>
                </a:cubicBezTo>
                <a:cubicBezTo>
                  <a:pt x="1633" y="122"/>
                  <a:pt x="1633" y="123"/>
                  <a:pt x="1633" y="123"/>
                </a:cubicBezTo>
                <a:cubicBezTo>
                  <a:pt x="1629" y="122"/>
                  <a:pt x="1624" y="122"/>
                  <a:pt x="1620" y="121"/>
                </a:cubicBezTo>
                <a:cubicBezTo>
                  <a:pt x="1620" y="121"/>
                  <a:pt x="1620" y="121"/>
                  <a:pt x="1620" y="121"/>
                </a:cubicBezTo>
                <a:cubicBezTo>
                  <a:pt x="1619" y="121"/>
                  <a:pt x="1619" y="120"/>
                  <a:pt x="1619" y="120"/>
                </a:cubicBezTo>
                <a:close/>
                <a:moveTo>
                  <a:pt x="1503" y="125"/>
                </a:moveTo>
                <a:cubicBezTo>
                  <a:pt x="1502" y="125"/>
                  <a:pt x="1501" y="125"/>
                  <a:pt x="1500" y="125"/>
                </a:cubicBezTo>
                <a:cubicBezTo>
                  <a:pt x="1499" y="125"/>
                  <a:pt x="1499" y="124"/>
                  <a:pt x="1499" y="123"/>
                </a:cubicBezTo>
                <a:cubicBezTo>
                  <a:pt x="1498" y="121"/>
                  <a:pt x="1497" y="120"/>
                  <a:pt x="1496" y="118"/>
                </a:cubicBezTo>
                <a:cubicBezTo>
                  <a:pt x="1497" y="119"/>
                  <a:pt x="1499" y="121"/>
                  <a:pt x="1500" y="123"/>
                </a:cubicBezTo>
                <a:cubicBezTo>
                  <a:pt x="1501" y="124"/>
                  <a:pt x="1502" y="125"/>
                  <a:pt x="1503" y="125"/>
                </a:cubicBezTo>
                <a:close/>
                <a:moveTo>
                  <a:pt x="1183" y="131"/>
                </a:moveTo>
                <a:cubicBezTo>
                  <a:pt x="1183" y="131"/>
                  <a:pt x="1182" y="131"/>
                  <a:pt x="1182" y="131"/>
                </a:cubicBezTo>
                <a:cubicBezTo>
                  <a:pt x="1182" y="131"/>
                  <a:pt x="1182" y="130"/>
                  <a:pt x="1181" y="130"/>
                </a:cubicBezTo>
                <a:cubicBezTo>
                  <a:pt x="1182" y="130"/>
                  <a:pt x="1182" y="131"/>
                  <a:pt x="1183" y="13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6"/>
          <p:cNvSpPr/>
          <p:nvPr/>
        </p:nvSpPr>
        <p:spPr bwMode="auto">
          <a:xfrm>
            <a:off x="12115800" y="5902325"/>
            <a:ext cx="4763" cy="476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0" y="0"/>
                  <a:pt x="1" y="0"/>
                  <a:pt x="1"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7"/>
          <p:cNvSpPr/>
          <p:nvPr/>
        </p:nvSpPr>
        <p:spPr bwMode="auto">
          <a:xfrm>
            <a:off x="5532438" y="4135438"/>
            <a:ext cx="454025" cy="212725"/>
          </a:xfrm>
          <a:custGeom>
            <a:avLst/>
            <a:gdLst>
              <a:gd name="T0" fmla="*/ 89 w 107"/>
              <a:gd name="T1" fmla="*/ 28 h 50"/>
              <a:gd name="T2" fmla="*/ 59 w 107"/>
              <a:gd name="T3" fmla="*/ 31 h 50"/>
              <a:gd name="T4" fmla="*/ 57 w 107"/>
              <a:gd name="T5" fmla="*/ 27 h 50"/>
              <a:gd name="T6" fmla="*/ 61 w 107"/>
              <a:gd name="T7" fmla="*/ 21 h 50"/>
              <a:gd name="T8" fmla="*/ 57 w 107"/>
              <a:gd name="T9" fmla="*/ 25 h 50"/>
              <a:gd name="T10" fmla="*/ 55 w 107"/>
              <a:gd name="T11" fmla="*/ 23 h 50"/>
              <a:gd name="T12" fmla="*/ 53 w 107"/>
              <a:gd name="T13" fmla="*/ 23 h 50"/>
              <a:gd name="T14" fmla="*/ 53 w 107"/>
              <a:gd name="T15" fmla="*/ 17 h 50"/>
              <a:gd name="T16" fmla="*/ 51 w 107"/>
              <a:gd name="T17" fmla="*/ 25 h 50"/>
              <a:gd name="T18" fmla="*/ 47 w 107"/>
              <a:gd name="T19" fmla="*/ 27 h 50"/>
              <a:gd name="T20" fmla="*/ 27 w 107"/>
              <a:gd name="T21" fmla="*/ 3 h 50"/>
              <a:gd name="T22" fmla="*/ 0 w 107"/>
              <a:gd name="T23" fmla="*/ 7 h 50"/>
              <a:gd name="T24" fmla="*/ 14 w 107"/>
              <a:gd name="T25" fmla="*/ 19 h 50"/>
              <a:gd name="T26" fmla="*/ 25 w 107"/>
              <a:gd name="T27" fmla="*/ 30 h 50"/>
              <a:gd name="T28" fmla="*/ 38 w 107"/>
              <a:gd name="T29" fmla="*/ 35 h 50"/>
              <a:gd name="T30" fmla="*/ 44 w 107"/>
              <a:gd name="T31" fmla="*/ 50 h 50"/>
              <a:gd name="T32" fmla="*/ 57 w 107"/>
              <a:gd name="T33" fmla="*/ 44 h 50"/>
              <a:gd name="T34" fmla="*/ 72 w 107"/>
              <a:gd name="T35" fmla="*/ 50 h 50"/>
              <a:gd name="T36" fmla="*/ 88 w 107"/>
              <a:gd name="T37" fmla="*/ 49 h 50"/>
              <a:gd name="T38" fmla="*/ 107 w 107"/>
              <a:gd name="T39" fmla="*/ 50 h 50"/>
              <a:gd name="T40" fmla="*/ 89 w 107"/>
              <a:gd name="T41"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50">
                <a:moveTo>
                  <a:pt x="89" y="28"/>
                </a:moveTo>
                <a:cubicBezTo>
                  <a:pt x="80" y="24"/>
                  <a:pt x="60" y="32"/>
                  <a:pt x="59" y="31"/>
                </a:cubicBezTo>
                <a:cubicBezTo>
                  <a:pt x="56" y="31"/>
                  <a:pt x="55" y="28"/>
                  <a:pt x="57" y="27"/>
                </a:cubicBezTo>
                <a:cubicBezTo>
                  <a:pt x="59" y="28"/>
                  <a:pt x="59" y="23"/>
                  <a:pt x="61" y="21"/>
                </a:cubicBezTo>
                <a:cubicBezTo>
                  <a:pt x="61" y="20"/>
                  <a:pt x="58" y="21"/>
                  <a:pt x="57" y="25"/>
                </a:cubicBezTo>
                <a:cubicBezTo>
                  <a:pt x="56" y="25"/>
                  <a:pt x="56" y="24"/>
                  <a:pt x="55" y="23"/>
                </a:cubicBezTo>
                <a:cubicBezTo>
                  <a:pt x="54" y="23"/>
                  <a:pt x="53" y="24"/>
                  <a:pt x="53" y="23"/>
                </a:cubicBezTo>
                <a:cubicBezTo>
                  <a:pt x="55" y="20"/>
                  <a:pt x="53" y="17"/>
                  <a:pt x="53" y="17"/>
                </a:cubicBezTo>
                <a:cubicBezTo>
                  <a:pt x="52" y="21"/>
                  <a:pt x="49" y="24"/>
                  <a:pt x="51" y="25"/>
                </a:cubicBezTo>
                <a:cubicBezTo>
                  <a:pt x="52" y="27"/>
                  <a:pt x="49" y="28"/>
                  <a:pt x="47" y="27"/>
                </a:cubicBezTo>
                <a:cubicBezTo>
                  <a:pt x="46" y="26"/>
                  <a:pt x="37" y="6"/>
                  <a:pt x="27" y="3"/>
                </a:cubicBezTo>
                <a:cubicBezTo>
                  <a:pt x="22" y="0"/>
                  <a:pt x="3" y="5"/>
                  <a:pt x="0" y="7"/>
                </a:cubicBezTo>
                <a:cubicBezTo>
                  <a:pt x="10" y="7"/>
                  <a:pt x="16" y="14"/>
                  <a:pt x="14" y="19"/>
                </a:cubicBezTo>
                <a:cubicBezTo>
                  <a:pt x="21" y="18"/>
                  <a:pt x="27" y="26"/>
                  <a:pt x="25" y="30"/>
                </a:cubicBezTo>
                <a:cubicBezTo>
                  <a:pt x="30" y="29"/>
                  <a:pt x="35" y="32"/>
                  <a:pt x="38" y="35"/>
                </a:cubicBezTo>
                <a:cubicBezTo>
                  <a:pt x="39" y="36"/>
                  <a:pt x="44" y="50"/>
                  <a:pt x="44" y="50"/>
                </a:cubicBezTo>
                <a:cubicBezTo>
                  <a:pt x="44" y="50"/>
                  <a:pt x="57" y="44"/>
                  <a:pt x="57" y="44"/>
                </a:cubicBezTo>
                <a:cubicBezTo>
                  <a:pt x="61" y="43"/>
                  <a:pt x="69" y="42"/>
                  <a:pt x="72" y="50"/>
                </a:cubicBezTo>
                <a:cubicBezTo>
                  <a:pt x="74" y="45"/>
                  <a:pt x="82" y="42"/>
                  <a:pt x="88" y="49"/>
                </a:cubicBezTo>
                <a:cubicBezTo>
                  <a:pt x="90" y="43"/>
                  <a:pt x="99" y="43"/>
                  <a:pt x="107" y="50"/>
                </a:cubicBezTo>
                <a:cubicBezTo>
                  <a:pt x="105" y="45"/>
                  <a:pt x="95" y="29"/>
                  <a:pt x="89" y="28"/>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8"/>
          <p:cNvSpPr/>
          <p:nvPr/>
        </p:nvSpPr>
        <p:spPr bwMode="auto">
          <a:xfrm>
            <a:off x="1144588" y="3346450"/>
            <a:ext cx="465138" cy="215900"/>
          </a:xfrm>
          <a:custGeom>
            <a:avLst/>
            <a:gdLst>
              <a:gd name="T0" fmla="*/ 92 w 110"/>
              <a:gd name="T1" fmla="*/ 29 h 51"/>
              <a:gd name="T2" fmla="*/ 61 w 110"/>
              <a:gd name="T3" fmla="*/ 33 h 51"/>
              <a:gd name="T4" fmla="*/ 59 w 110"/>
              <a:gd name="T5" fmla="*/ 29 h 51"/>
              <a:gd name="T6" fmla="*/ 63 w 110"/>
              <a:gd name="T7" fmla="*/ 22 h 51"/>
              <a:gd name="T8" fmla="*/ 58 w 110"/>
              <a:gd name="T9" fmla="*/ 26 h 51"/>
              <a:gd name="T10" fmla="*/ 57 w 110"/>
              <a:gd name="T11" fmla="*/ 24 h 51"/>
              <a:gd name="T12" fmla="*/ 55 w 110"/>
              <a:gd name="T13" fmla="*/ 24 h 51"/>
              <a:gd name="T14" fmla="*/ 54 w 110"/>
              <a:gd name="T15" fmla="*/ 18 h 51"/>
              <a:gd name="T16" fmla="*/ 53 w 110"/>
              <a:gd name="T17" fmla="*/ 26 h 51"/>
              <a:gd name="T18" fmla="*/ 49 w 110"/>
              <a:gd name="T19" fmla="*/ 28 h 51"/>
              <a:gd name="T20" fmla="*/ 29 w 110"/>
              <a:gd name="T21" fmla="*/ 4 h 51"/>
              <a:gd name="T22" fmla="*/ 0 w 110"/>
              <a:gd name="T23" fmla="*/ 7 h 51"/>
              <a:gd name="T24" fmla="*/ 15 w 110"/>
              <a:gd name="T25" fmla="*/ 20 h 51"/>
              <a:gd name="T26" fmla="*/ 26 w 110"/>
              <a:gd name="T27" fmla="*/ 32 h 51"/>
              <a:gd name="T28" fmla="*/ 39 w 110"/>
              <a:gd name="T29" fmla="*/ 36 h 51"/>
              <a:gd name="T30" fmla="*/ 46 w 110"/>
              <a:gd name="T31" fmla="*/ 51 h 51"/>
              <a:gd name="T32" fmla="*/ 59 w 110"/>
              <a:gd name="T33" fmla="*/ 46 h 51"/>
              <a:gd name="T34" fmla="*/ 74 w 110"/>
              <a:gd name="T35" fmla="*/ 51 h 51"/>
              <a:gd name="T36" fmla="*/ 90 w 110"/>
              <a:gd name="T37" fmla="*/ 51 h 51"/>
              <a:gd name="T38" fmla="*/ 110 w 110"/>
              <a:gd name="T39" fmla="*/ 51 h 51"/>
              <a:gd name="T40" fmla="*/ 92 w 110"/>
              <a:gd name="T41"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51">
                <a:moveTo>
                  <a:pt x="92" y="29"/>
                </a:moveTo>
                <a:cubicBezTo>
                  <a:pt x="83" y="25"/>
                  <a:pt x="62" y="33"/>
                  <a:pt x="61" y="33"/>
                </a:cubicBezTo>
                <a:cubicBezTo>
                  <a:pt x="58" y="32"/>
                  <a:pt x="57" y="29"/>
                  <a:pt x="59" y="29"/>
                </a:cubicBezTo>
                <a:cubicBezTo>
                  <a:pt x="61" y="29"/>
                  <a:pt x="61" y="24"/>
                  <a:pt x="63" y="22"/>
                </a:cubicBezTo>
                <a:cubicBezTo>
                  <a:pt x="63" y="21"/>
                  <a:pt x="59" y="23"/>
                  <a:pt x="58" y="26"/>
                </a:cubicBezTo>
                <a:cubicBezTo>
                  <a:pt x="58" y="26"/>
                  <a:pt x="58" y="25"/>
                  <a:pt x="57" y="24"/>
                </a:cubicBezTo>
                <a:cubicBezTo>
                  <a:pt x="56" y="24"/>
                  <a:pt x="55" y="25"/>
                  <a:pt x="55" y="24"/>
                </a:cubicBezTo>
                <a:cubicBezTo>
                  <a:pt x="57" y="21"/>
                  <a:pt x="55" y="18"/>
                  <a:pt x="54" y="18"/>
                </a:cubicBezTo>
                <a:cubicBezTo>
                  <a:pt x="54" y="22"/>
                  <a:pt x="51" y="25"/>
                  <a:pt x="53" y="26"/>
                </a:cubicBezTo>
                <a:cubicBezTo>
                  <a:pt x="54" y="28"/>
                  <a:pt x="51" y="29"/>
                  <a:pt x="49" y="28"/>
                </a:cubicBezTo>
                <a:cubicBezTo>
                  <a:pt x="47" y="27"/>
                  <a:pt x="38" y="7"/>
                  <a:pt x="29" y="4"/>
                </a:cubicBezTo>
                <a:cubicBezTo>
                  <a:pt x="23" y="0"/>
                  <a:pt x="4" y="6"/>
                  <a:pt x="0" y="7"/>
                </a:cubicBezTo>
                <a:cubicBezTo>
                  <a:pt x="11" y="8"/>
                  <a:pt x="17" y="15"/>
                  <a:pt x="15" y="20"/>
                </a:cubicBezTo>
                <a:cubicBezTo>
                  <a:pt x="22" y="19"/>
                  <a:pt x="28" y="27"/>
                  <a:pt x="26" y="32"/>
                </a:cubicBezTo>
                <a:cubicBezTo>
                  <a:pt x="31" y="31"/>
                  <a:pt x="37" y="33"/>
                  <a:pt x="39" y="36"/>
                </a:cubicBezTo>
                <a:cubicBezTo>
                  <a:pt x="41" y="38"/>
                  <a:pt x="46" y="51"/>
                  <a:pt x="46" y="51"/>
                </a:cubicBezTo>
                <a:cubicBezTo>
                  <a:pt x="46" y="51"/>
                  <a:pt x="59" y="46"/>
                  <a:pt x="59" y="46"/>
                </a:cubicBezTo>
                <a:cubicBezTo>
                  <a:pt x="63" y="44"/>
                  <a:pt x="71" y="44"/>
                  <a:pt x="74" y="51"/>
                </a:cubicBezTo>
                <a:cubicBezTo>
                  <a:pt x="76" y="46"/>
                  <a:pt x="85" y="44"/>
                  <a:pt x="90" y="51"/>
                </a:cubicBezTo>
                <a:cubicBezTo>
                  <a:pt x="93" y="45"/>
                  <a:pt x="102" y="45"/>
                  <a:pt x="110" y="51"/>
                </a:cubicBezTo>
                <a:cubicBezTo>
                  <a:pt x="108" y="47"/>
                  <a:pt x="98" y="30"/>
                  <a:pt x="92" y="2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9"/>
          <p:cNvSpPr/>
          <p:nvPr/>
        </p:nvSpPr>
        <p:spPr bwMode="auto">
          <a:xfrm>
            <a:off x="3922713" y="2882900"/>
            <a:ext cx="469900" cy="207963"/>
          </a:xfrm>
          <a:custGeom>
            <a:avLst/>
            <a:gdLst>
              <a:gd name="T0" fmla="*/ 83 w 111"/>
              <a:gd name="T1" fmla="*/ 2 h 49"/>
              <a:gd name="T2" fmla="*/ 62 w 111"/>
              <a:gd name="T3" fmla="*/ 26 h 49"/>
              <a:gd name="T4" fmla="*/ 58 w 111"/>
              <a:gd name="T5" fmla="*/ 24 h 49"/>
              <a:gd name="T6" fmla="*/ 57 w 111"/>
              <a:gd name="T7" fmla="*/ 16 h 49"/>
              <a:gd name="T8" fmla="*/ 56 w 111"/>
              <a:gd name="T9" fmla="*/ 22 h 49"/>
              <a:gd name="T10" fmla="*/ 54 w 111"/>
              <a:gd name="T11" fmla="*/ 22 h 49"/>
              <a:gd name="T12" fmla="*/ 53 w 111"/>
              <a:gd name="T13" fmla="*/ 23 h 49"/>
              <a:gd name="T14" fmla="*/ 48 w 111"/>
              <a:gd name="T15" fmla="*/ 19 h 49"/>
              <a:gd name="T16" fmla="*/ 52 w 111"/>
              <a:gd name="T17" fmla="*/ 26 h 49"/>
              <a:gd name="T18" fmla="*/ 50 w 111"/>
              <a:gd name="T19" fmla="*/ 30 h 49"/>
              <a:gd name="T20" fmla="*/ 19 w 111"/>
              <a:gd name="T21" fmla="*/ 25 h 49"/>
              <a:gd name="T22" fmla="*/ 0 w 111"/>
              <a:gd name="T23" fmla="*/ 46 h 49"/>
              <a:gd name="T24" fmla="*/ 19 w 111"/>
              <a:gd name="T25" fmla="*/ 46 h 49"/>
              <a:gd name="T26" fmla="*/ 35 w 111"/>
              <a:gd name="T27" fmla="*/ 47 h 49"/>
              <a:gd name="T28" fmla="*/ 49 w 111"/>
              <a:gd name="T29" fmla="*/ 42 h 49"/>
              <a:gd name="T30" fmla="*/ 63 w 111"/>
              <a:gd name="T31" fmla="*/ 49 h 49"/>
              <a:gd name="T32" fmla="*/ 70 w 111"/>
              <a:gd name="T33" fmla="*/ 37 h 49"/>
              <a:gd name="T34" fmla="*/ 85 w 111"/>
              <a:gd name="T35" fmla="*/ 30 h 49"/>
              <a:gd name="T36" fmla="*/ 96 w 111"/>
              <a:gd name="T37" fmla="*/ 20 h 49"/>
              <a:gd name="T38" fmla="*/ 111 w 111"/>
              <a:gd name="T39" fmla="*/ 8 h 49"/>
              <a:gd name="T40" fmla="*/ 83 w 111"/>
              <a:gd name="T4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49">
                <a:moveTo>
                  <a:pt x="83" y="2"/>
                </a:moveTo>
                <a:cubicBezTo>
                  <a:pt x="74" y="5"/>
                  <a:pt x="63" y="25"/>
                  <a:pt x="62" y="26"/>
                </a:cubicBezTo>
                <a:cubicBezTo>
                  <a:pt x="59" y="27"/>
                  <a:pt x="57" y="25"/>
                  <a:pt x="58" y="24"/>
                </a:cubicBezTo>
                <a:cubicBezTo>
                  <a:pt x="60" y="22"/>
                  <a:pt x="57" y="19"/>
                  <a:pt x="57" y="16"/>
                </a:cubicBezTo>
                <a:cubicBezTo>
                  <a:pt x="56" y="16"/>
                  <a:pt x="55" y="19"/>
                  <a:pt x="56" y="22"/>
                </a:cubicBezTo>
                <a:cubicBezTo>
                  <a:pt x="56" y="23"/>
                  <a:pt x="55" y="21"/>
                  <a:pt x="54" y="22"/>
                </a:cubicBezTo>
                <a:cubicBezTo>
                  <a:pt x="53" y="22"/>
                  <a:pt x="53" y="23"/>
                  <a:pt x="53" y="23"/>
                </a:cubicBezTo>
                <a:cubicBezTo>
                  <a:pt x="52" y="20"/>
                  <a:pt x="48" y="18"/>
                  <a:pt x="48" y="19"/>
                </a:cubicBezTo>
                <a:cubicBezTo>
                  <a:pt x="50" y="22"/>
                  <a:pt x="49" y="26"/>
                  <a:pt x="52" y="26"/>
                </a:cubicBezTo>
                <a:cubicBezTo>
                  <a:pt x="54" y="26"/>
                  <a:pt x="53" y="29"/>
                  <a:pt x="50" y="30"/>
                </a:cubicBezTo>
                <a:cubicBezTo>
                  <a:pt x="48" y="30"/>
                  <a:pt x="28" y="21"/>
                  <a:pt x="19" y="25"/>
                </a:cubicBezTo>
                <a:cubicBezTo>
                  <a:pt x="13" y="26"/>
                  <a:pt x="2" y="42"/>
                  <a:pt x="0" y="46"/>
                </a:cubicBezTo>
                <a:cubicBezTo>
                  <a:pt x="8" y="40"/>
                  <a:pt x="18" y="41"/>
                  <a:pt x="19" y="46"/>
                </a:cubicBezTo>
                <a:cubicBezTo>
                  <a:pt x="24" y="40"/>
                  <a:pt x="33" y="43"/>
                  <a:pt x="35" y="47"/>
                </a:cubicBezTo>
                <a:cubicBezTo>
                  <a:pt x="39" y="43"/>
                  <a:pt x="45" y="42"/>
                  <a:pt x="49" y="42"/>
                </a:cubicBezTo>
                <a:cubicBezTo>
                  <a:pt x="50" y="43"/>
                  <a:pt x="63" y="49"/>
                  <a:pt x="63" y="49"/>
                </a:cubicBezTo>
                <a:cubicBezTo>
                  <a:pt x="63" y="49"/>
                  <a:pt x="69" y="37"/>
                  <a:pt x="70" y="37"/>
                </a:cubicBezTo>
                <a:cubicBezTo>
                  <a:pt x="72" y="33"/>
                  <a:pt x="77" y="27"/>
                  <a:pt x="85" y="30"/>
                </a:cubicBezTo>
                <a:cubicBezTo>
                  <a:pt x="83" y="26"/>
                  <a:pt x="87" y="18"/>
                  <a:pt x="96" y="20"/>
                </a:cubicBezTo>
                <a:cubicBezTo>
                  <a:pt x="94" y="14"/>
                  <a:pt x="101" y="8"/>
                  <a:pt x="111" y="8"/>
                </a:cubicBezTo>
                <a:cubicBezTo>
                  <a:pt x="107" y="5"/>
                  <a:pt x="89" y="0"/>
                  <a:pt x="83"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050" name="组合 2049"/>
          <p:cNvGrpSpPr/>
          <p:nvPr/>
        </p:nvGrpSpPr>
        <p:grpSpPr>
          <a:xfrm>
            <a:off x="6680200" y="5413263"/>
            <a:ext cx="1304095" cy="1312975"/>
            <a:chOff x="6680200" y="5083175"/>
            <a:chExt cx="1631950" cy="1643063"/>
          </a:xfrm>
        </p:grpSpPr>
        <p:sp>
          <p:nvSpPr>
            <p:cNvPr id="21" name="Freeform 20"/>
            <p:cNvSpPr>
              <a:spLocks noEditPoints="1"/>
            </p:cNvSpPr>
            <p:nvPr/>
          </p:nvSpPr>
          <p:spPr bwMode="auto">
            <a:xfrm>
              <a:off x="6680200" y="5083175"/>
              <a:ext cx="1631950" cy="1643063"/>
            </a:xfrm>
            <a:custGeom>
              <a:avLst/>
              <a:gdLst>
                <a:gd name="T0" fmla="*/ 238 w 385"/>
                <a:gd name="T1" fmla="*/ 68 h 387"/>
                <a:gd name="T2" fmla="*/ 210 w 385"/>
                <a:gd name="T3" fmla="*/ 60 h 387"/>
                <a:gd name="T4" fmla="*/ 181 w 385"/>
                <a:gd name="T5" fmla="*/ 3 h 387"/>
                <a:gd name="T6" fmla="*/ 180 w 385"/>
                <a:gd name="T7" fmla="*/ 3 h 387"/>
                <a:gd name="T8" fmla="*/ 180 w 385"/>
                <a:gd name="T9" fmla="*/ 3 h 387"/>
                <a:gd name="T10" fmla="*/ 180 w 385"/>
                <a:gd name="T11" fmla="*/ 2 h 387"/>
                <a:gd name="T12" fmla="*/ 154 w 385"/>
                <a:gd name="T13" fmla="*/ 16 h 387"/>
                <a:gd name="T14" fmla="*/ 167 w 385"/>
                <a:gd name="T15" fmla="*/ 63 h 387"/>
                <a:gd name="T16" fmla="*/ 147 w 385"/>
                <a:gd name="T17" fmla="*/ 69 h 387"/>
                <a:gd name="T18" fmla="*/ 128 w 385"/>
                <a:gd name="T19" fmla="*/ 80 h 387"/>
                <a:gd name="T20" fmla="*/ 55 w 385"/>
                <a:gd name="T21" fmla="*/ 102 h 387"/>
                <a:gd name="T22" fmla="*/ 49 w 385"/>
                <a:gd name="T23" fmla="*/ 105 h 387"/>
                <a:gd name="T24" fmla="*/ 1 w 385"/>
                <a:gd name="T25" fmla="*/ 222 h 387"/>
                <a:gd name="T26" fmla="*/ 1 w 385"/>
                <a:gd name="T27" fmla="*/ 219 h 387"/>
                <a:gd name="T28" fmla="*/ 46 w 385"/>
                <a:gd name="T29" fmla="*/ 341 h 387"/>
                <a:gd name="T30" fmla="*/ 106 w 385"/>
                <a:gd name="T31" fmla="*/ 368 h 387"/>
                <a:gd name="T32" fmla="*/ 109 w 385"/>
                <a:gd name="T33" fmla="*/ 368 h 387"/>
                <a:gd name="T34" fmla="*/ 129 w 385"/>
                <a:gd name="T35" fmla="*/ 378 h 387"/>
                <a:gd name="T36" fmla="*/ 158 w 385"/>
                <a:gd name="T37" fmla="*/ 380 h 387"/>
                <a:gd name="T38" fmla="*/ 162 w 385"/>
                <a:gd name="T39" fmla="*/ 379 h 387"/>
                <a:gd name="T40" fmla="*/ 183 w 385"/>
                <a:gd name="T41" fmla="*/ 386 h 387"/>
                <a:gd name="T42" fmla="*/ 194 w 385"/>
                <a:gd name="T43" fmla="*/ 387 h 387"/>
                <a:gd name="T44" fmla="*/ 221 w 385"/>
                <a:gd name="T45" fmla="*/ 380 h 387"/>
                <a:gd name="T46" fmla="*/ 243 w 385"/>
                <a:gd name="T47" fmla="*/ 381 h 387"/>
                <a:gd name="T48" fmla="*/ 272 w 385"/>
                <a:gd name="T49" fmla="*/ 366 h 387"/>
                <a:gd name="T50" fmla="*/ 294 w 385"/>
                <a:gd name="T51" fmla="*/ 364 h 387"/>
                <a:gd name="T52" fmla="*/ 341 w 385"/>
                <a:gd name="T53" fmla="*/ 340 h 387"/>
                <a:gd name="T54" fmla="*/ 341 w 385"/>
                <a:gd name="T55" fmla="*/ 340 h 387"/>
                <a:gd name="T56" fmla="*/ 341 w 385"/>
                <a:gd name="T57" fmla="*/ 340 h 387"/>
                <a:gd name="T58" fmla="*/ 341 w 385"/>
                <a:gd name="T59" fmla="*/ 340 h 387"/>
                <a:gd name="T60" fmla="*/ 342 w 385"/>
                <a:gd name="T61" fmla="*/ 339 h 387"/>
                <a:gd name="T62" fmla="*/ 373 w 385"/>
                <a:gd name="T63" fmla="*/ 289 h 387"/>
                <a:gd name="T64" fmla="*/ 380 w 385"/>
                <a:gd name="T65" fmla="*/ 261 h 387"/>
                <a:gd name="T66" fmla="*/ 383 w 385"/>
                <a:gd name="T67" fmla="*/ 244 h 387"/>
                <a:gd name="T68" fmla="*/ 384 w 385"/>
                <a:gd name="T69" fmla="*/ 237 h 387"/>
                <a:gd name="T70" fmla="*/ 384 w 385"/>
                <a:gd name="T71" fmla="*/ 209 h 387"/>
                <a:gd name="T72" fmla="*/ 384 w 385"/>
                <a:gd name="T73" fmla="*/ 209 h 387"/>
                <a:gd name="T74" fmla="*/ 384 w 385"/>
                <a:gd name="T75" fmla="*/ 209 h 387"/>
                <a:gd name="T76" fmla="*/ 367 w 385"/>
                <a:gd name="T77" fmla="*/ 136 h 387"/>
                <a:gd name="T78" fmla="*/ 365 w 385"/>
                <a:gd name="T79" fmla="*/ 132 h 387"/>
                <a:gd name="T80" fmla="*/ 320 w 385"/>
                <a:gd name="T81" fmla="*/ 89 h 387"/>
                <a:gd name="T82" fmla="*/ 317 w 385"/>
                <a:gd name="T83" fmla="*/ 89 h 387"/>
                <a:gd name="T84" fmla="*/ 300 w 385"/>
                <a:gd name="T85" fmla="*/ 77 h 387"/>
                <a:gd name="T86" fmla="*/ 245 w 385"/>
                <a:gd name="T87" fmla="*/ 75 h 387"/>
                <a:gd name="T88" fmla="*/ 238 w 385"/>
                <a:gd name="T89" fmla="*/ 68 h 387"/>
                <a:gd name="T90" fmla="*/ 384 w 385"/>
                <a:gd name="T91" fmla="*/ 209 h 387"/>
                <a:gd name="T92" fmla="*/ 384 w 385"/>
                <a:gd name="T93" fmla="*/ 20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5" h="387">
                  <a:moveTo>
                    <a:pt x="238" y="68"/>
                  </a:moveTo>
                  <a:cubicBezTo>
                    <a:pt x="228" y="64"/>
                    <a:pt x="219" y="61"/>
                    <a:pt x="210" y="60"/>
                  </a:cubicBezTo>
                  <a:cubicBezTo>
                    <a:pt x="192" y="36"/>
                    <a:pt x="189" y="10"/>
                    <a:pt x="181" y="3"/>
                  </a:cubicBezTo>
                  <a:cubicBezTo>
                    <a:pt x="180" y="3"/>
                    <a:pt x="180" y="3"/>
                    <a:pt x="180" y="3"/>
                  </a:cubicBezTo>
                  <a:cubicBezTo>
                    <a:pt x="180" y="3"/>
                    <a:pt x="180" y="3"/>
                    <a:pt x="180" y="3"/>
                  </a:cubicBezTo>
                  <a:cubicBezTo>
                    <a:pt x="180" y="3"/>
                    <a:pt x="180" y="2"/>
                    <a:pt x="180" y="2"/>
                  </a:cubicBezTo>
                  <a:cubicBezTo>
                    <a:pt x="176" y="0"/>
                    <a:pt x="148" y="12"/>
                    <a:pt x="154" y="16"/>
                  </a:cubicBezTo>
                  <a:cubicBezTo>
                    <a:pt x="170" y="38"/>
                    <a:pt x="172" y="52"/>
                    <a:pt x="167" y="63"/>
                  </a:cubicBezTo>
                  <a:cubicBezTo>
                    <a:pt x="160" y="64"/>
                    <a:pt x="154" y="66"/>
                    <a:pt x="147" y="69"/>
                  </a:cubicBezTo>
                  <a:cubicBezTo>
                    <a:pt x="140" y="71"/>
                    <a:pt x="134" y="75"/>
                    <a:pt x="128" y="80"/>
                  </a:cubicBezTo>
                  <a:cubicBezTo>
                    <a:pt x="102" y="69"/>
                    <a:pt x="75" y="79"/>
                    <a:pt x="55" y="102"/>
                  </a:cubicBezTo>
                  <a:cubicBezTo>
                    <a:pt x="53" y="103"/>
                    <a:pt x="51" y="104"/>
                    <a:pt x="49" y="105"/>
                  </a:cubicBezTo>
                  <a:cubicBezTo>
                    <a:pt x="30" y="114"/>
                    <a:pt x="3" y="165"/>
                    <a:pt x="1" y="222"/>
                  </a:cubicBezTo>
                  <a:cubicBezTo>
                    <a:pt x="1" y="220"/>
                    <a:pt x="1" y="219"/>
                    <a:pt x="1" y="219"/>
                  </a:cubicBezTo>
                  <a:cubicBezTo>
                    <a:pt x="0" y="272"/>
                    <a:pt x="11" y="303"/>
                    <a:pt x="46" y="341"/>
                  </a:cubicBezTo>
                  <a:cubicBezTo>
                    <a:pt x="65" y="362"/>
                    <a:pt x="91" y="369"/>
                    <a:pt x="106" y="368"/>
                  </a:cubicBezTo>
                  <a:cubicBezTo>
                    <a:pt x="107" y="368"/>
                    <a:pt x="108" y="368"/>
                    <a:pt x="109" y="368"/>
                  </a:cubicBezTo>
                  <a:cubicBezTo>
                    <a:pt x="114" y="373"/>
                    <a:pt x="121" y="376"/>
                    <a:pt x="129" y="378"/>
                  </a:cubicBezTo>
                  <a:cubicBezTo>
                    <a:pt x="140" y="382"/>
                    <a:pt x="150" y="382"/>
                    <a:pt x="158" y="380"/>
                  </a:cubicBezTo>
                  <a:cubicBezTo>
                    <a:pt x="159" y="380"/>
                    <a:pt x="161" y="379"/>
                    <a:pt x="162" y="379"/>
                  </a:cubicBezTo>
                  <a:cubicBezTo>
                    <a:pt x="169" y="383"/>
                    <a:pt x="176" y="385"/>
                    <a:pt x="183" y="386"/>
                  </a:cubicBezTo>
                  <a:cubicBezTo>
                    <a:pt x="187" y="387"/>
                    <a:pt x="191" y="387"/>
                    <a:pt x="194" y="387"/>
                  </a:cubicBezTo>
                  <a:cubicBezTo>
                    <a:pt x="204" y="387"/>
                    <a:pt x="213" y="385"/>
                    <a:pt x="221" y="380"/>
                  </a:cubicBezTo>
                  <a:cubicBezTo>
                    <a:pt x="228" y="382"/>
                    <a:pt x="238" y="381"/>
                    <a:pt x="243" y="381"/>
                  </a:cubicBezTo>
                  <a:cubicBezTo>
                    <a:pt x="254" y="382"/>
                    <a:pt x="264" y="375"/>
                    <a:pt x="272" y="366"/>
                  </a:cubicBezTo>
                  <a:cubicBezTo>
                    <a:pt x="280" y="366"/>
                    <a:pt x="287" y="366"/>
                    <a:pt x="294" y="364"/>
                  </a:cubicBezTo>
                  <a:cubicBezTo>
                    <a:pt x="316" y="360"/>
                    <a:pt x="332" y="350"/>
                    <a:pt x="341" y="340"/>
                  </a:cubicBezTo>
                  <a:cubicBezTo>
                    <a:pt x="341" y="340"/>
                    <a:pt x="341" y="340"/>
                    <a:pt x="341" y="340"/>
                  </a:cubicBezTo>
                  <a:cubicBezTo>
                    <a:pt x="341" y="340"/>
                    <a:pt x="341" y="340"/>
                    <a:pt x="341" y="340"/>
                  </a:cubicBezTo>
                  <a:cubicBezTo>
                    <a:pt x="341" y="340"/>
                    <a:pt x="341" y="340"/>
                    <a:pt x="341" y="340"/>
                  </a:cubicBezTo>
                  <a:cubicBezTo>
                    <a:pt x="342" y="340"/>
                    <a:pt x="342" y="339"/>
                    <a:pt x="342" y="339"/>
                  </a:cubicBezTo>
                  <a:cubicBezTo>
                    <a:pt x="357" y="323"/>
                    <a:pt x="367" y="306"/>
                    <a:pt x="373" y="289"/>
                  </a:cubicBezTo>
                  <a:cubicBezTo>
                    <a:pt x="377" y="279"/>
                    <a:pt x="379" y="270"/>
                    <a:pt x="380" y="261"/>
                  </a:cubicBezTo>
                  <a:cubicBezTo>
                    <a:pt x="381" y="256"/>
                    <a:pt x="382" y="250"/>
                    <a:pt x="383" y="244"/>
                  </a:cubicBezTo>
                  <a:cubicBezTo>
                    <a:pt x="383" y="242"/>
                    <a:pt x="383" y="239"/>
                    <a:pt x="384" y="237"/>
                  </a:cubicBezTo>
                  <a:cubicBezTo>
                    <a:pt x="385" y="228"/>
                    <a:pt x="385" y="219"/>
                    <a:pt x="384" y="209"/>
                  </a:cubicBezTo>
                  <a:cubicBezTo>
                    <a:pt x="384" y="209"/>
                    <a:pt x="384" y="209"/>
                    <a:pt x="384" y="209"/>
                  </a:cubicBezTo>
                  <a:cubicBezTo>
                    <a:pt x="384" y="209"/>
                    <a:pt x="384" y="209"/>
                    <a:pt x="384" y="209"/>
                  </a:cubicBezTo>
                  <a:cubicBezTo>
                    <a:pt x="383" y="184"/>
                    <a:pt x="377" y="157"/>
                    <a:pt x="367" y="136"/>
                  </a:cubicBezTo>
                  <a:cubicBezTo>
                    <a:pt x="366" y="135"/>
                    <a:pt x="366" y="133"/>
                    <a:pt x="365" y="132"/>
                  </a:cubicBezTo>
                  <a:cubicBezTo>
                    <a:pt x="355" y="107"/>
                    <a:pt x="339" y="91"/>
                    <a:pt x="320" y="89"/>
                  </a:cubicBezTo>
                  <a:cubicBezTo>
                    <a:pt x="319" y="89"/>
                    <a:pt x="318" y="89"/>
                    <a:pt x="317" y="89"/>
                  </a:cubicBezTo>
                  <a:cubicBezTo>
                    <a:pt x="312" y="83"/>
                    <a:pt x="306" y="79"/>
                    <a:pt x="300" y="77"/>
                  </a:cubicBezTo>
                  <a:cubicBezTo>
                    <a:pt x="278" y="70"/>
                    <a:pt x="259" y="72"/>
                    <a:pt x="245" y="75"/>
                  </a:cubicBezTo>
                  <a:cubicBezTo>
                    <a:pt x="243" y="72"/>
                    <a:pt x="240" y="69"/>
                    <a:pt x="238" y="68"/>
                  </a:cubicBezTo>
                  <a:close/>
                  <a:moveTo>
                    <a:pt x="384" y="209"/>
                  </a:moveTo>
                  <a:cubicBezTo>
                    <a:pt x="384" y="209"/>
                    <a:pt x="384" y="209"/>
                    <a:pt x="384" y="2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1"/>
            <p:cNvSpPr/>
            <p:nvPr/>
          </p:nvSpPr>
          <p:spPr bwMode="auto">
            <a:xfrm>
              <a:off x="6896100" y="6161088"/>
              <a:ext cx="1203325" cy="339725"/>
            </a:xfrm>
            <a:custGeom>
              <a:avLst/>
              <a:gdLst>
                <a:gd name="T0" fmla="*/ 284 w 284"/>
                <a:gd name="T1" fmla="*/ 0 h 80"/>
                <a:gd name="T2" fmla="*/ 255 w 284"/>
                <a:gd name="T3" fmla="*/ 10 h 80"/>
                <a:gd name="T4" fmla="*/ 254 w 284"/>
                <a:gd name="T5" fmla="*/ 21 h 80"/>
                <a:gd name="T6" fmla="*/ 232 w 284"/>
                <a:gd name="T7" fmla="*/ 28 h 80"/>
                <a:gd name="T8" fmla="*/ 231 w 284"/>
                <a:gd name="T9" fmla="*/ 17 h 80"/>
                <a:gd name="T10" fmla="*/ 205 w 284"/>
                <a:gd name="T11" fmla="*/ 21 h 80"/>
                <a:gd name="T12" fmla="*/ 205 w 284"/>
                <a:gd name="T13" fmla="*/ 36 h 80"/>
                <a:gd name="T14" fmla="*/ 181 w 284"/>
                <a:gd name="T15" fmla="*/ 40 h 80"/>
                <a:gd name="T16" fmla="*/ 180 w 284"/>
                <a:gd name="T17" fmla="*/ 24 h 80"/>
                <a:gd name="T18" fmla="*/ 155 w 284"/>
                <a:gd name="T19" fmla="*/ 26 h 80"/>
                <a:gd name="T20" fmla="*/ 155 w 284"/>
                <a:gd name="T21" fmla="*/ 40 h 80"/>
                <a:gd name="T22" fmla="*/ 130 w 284"/>
                <a:gd name="T23" fmla="*/ 41 h 80"/>
                <a:gd name="T24" fmla="*/ 130 w 284"/>
                <a:gd name="T25" fmla="*/ 26 h 80"/>
                <a:gd name="T26" fmla="*/ 104 w 284"/>
                <a:gd name="T27" fmla="*/ 25 h 80"/>
                <a:gd name="T28" fmla="*/ 105 w 284"/>
                <a:gd name="T29" fmla="*/ 41 h 80"/>
                <a:gd name="T30" fmla="*/ 80 w 284"/>
                <a:gd name="T31" fmla="*/ 38 h 80"/>
                <a:gd name="T32" fmla="*/ 79 w 284"/>
                <a:gd name="T33" fmla="*/ 23 h 80"/>
                <a:gd name="T34" fmla="*/ 54 w 284"/>
                <a:gd name="T35" fmla="*/ 19 h 80"/>
                <a:gd name="T36" fmla="*/ 54 w 284"/>
                <a:gd name="T37" fmla="*/ 29 h 80"/>
                <a:gd name="T38" fmla="*/ 29 w 284"/>
                <a:gd name="T39" fmla="*/ 23 h 80"/>
                <a:gd name="T40" fmla="*/ 29 w 284"/>
                <a:gd name="T41" fmla="*/ 13 h 80"/>
                <a:gd name="T42" fmla="*/ 0 w 284"/>
                <a:gd name="T43" fmla="*/ 4 h 80"/>
                <a:gd name="T44" fmla="*/ 53 w 284"/>
                <a:gd name="T45" fmla="*/ 54 h 80"/>
                <a:gd name="T46" fmla="*/ 56 w 284"/>
                <a:gd name="T47" fmla="*/ 40 h 80"/>
                <a:gd name="T48" fmla="*/ 78 w 284"/>
                <a:gd name="T49" fmla="*/ 47 h 80"/>
                <a:gd name="T50" fmla="*/ 78 w 284"/>
                <a:gd name="T51" fmla="*/ 67 h 80"/>
                <a:gd name="T52" fmla="*/ 95 w 284"/>
                <a:gd name="T53" fmla="*/ 73 h 80"/>
                <a:gd name="T54" fmla="*/ 94 w 284"/>
                <a:gd name="T55" fmla="*/ 53 h 80"/>
                <a:gd name="T56" fmla="*/ 119 w 284"/>
                <a:gd name="T57" fmla="*/ 57 h 80"/>
                <a:gd name="T58" fmla="*/ 120 w 284"/>
                <a:gd name="T59" fmla="*/ 78 h 80"/>
                <a:gd name="T60" fmla="*/ 138 w 284"/>
                <a:gd name="T61" fmla="*/ 80 h 80"/>
                <a:gd name="T62" fmla="*/ 137 w 284"/>
                <a:gd name="T63" fmla="*/ 61 h 80"/>
                <a:gd name="T64" fmla="*/ 163 w 284"/>
                <a:gd name="T65" fmla="*/ 59 h 80"/>
                <a:gd name="T66" fmla="*/ 163 w 284"/>
                <a:gd name="T67" fmla="*/ 78 h 80"/>
                <a:gd name="T68" fmla="*/ 181 w 284"/>
                <a:gd name="T69" fmla="*/ 74 h 80"/>
                <a:gd name="T70" fmla="*/ 179 w 284"/>
                <a:gd name="T71" fmla="*/ 55 h 80"/>
                <a:gd name="T72" fmla="*/ 204 w 284"/>
                <a:gd name="T73" fmla="*/ 49 h 80"/>
                <a:gd name="T74" fmla="*/ 206 w 284"/>
                <a:gd name="T75" fmla="*/ 66 h 80"/>
                <a:gd name="T76" fmla="*/ 217 w 284"/>
                <a:gd name="T77" fmla="*/ 60 h 80"/>
                <a:gd name="T78" fmla="*/ 215 w 284"/>
                <a:gd name="T79" fmla="*/ 43 h 80"/>
                <a:gd name="T80" fmla="*/ 240 w 284"/>
                <a:gd name="T81" fmla="*/ 35 h 80"/>
                <a:gd name="T82" fmla="*/ 242 w 284"/>
                <a:gd name="T83" fmla="*/ 44 h 80"/>
                <a:gd name="T84" fmla="*/ 284 w 284"/>
                <a:gd name="T8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 h="80">
                  <a:moveTo>
                    <a:pt x="284" y="0"/>
                  </a:moveTo>
                  <a:cubicBezTo>
                    <a:pt x="275" y="4"/>
                    <a:pt x="266" y="7"/>
                    <a:pt x="255" y="10"/>
                  </a:cubicBezTo>
                  <a:cubicBezTo>
                    <a:pt x="254" y="21"/>
                    <a:pt x="254" y="21"/>
                    <a:pt x="254" y="21"/>
                  </a:cubicBezTo>
                  <a:cubicBezTo>
                    <a:pt x="232" y="28"/>
                    <a:pt x="232" y="28"/>
                    <a:pt x="232" y="28"/>
                  </a:cubicBezTo>
                  <a:cubicBezTo>
                    <a:pt x="231" y="17"/>
                    <a:pt x="231" y="17"/>
                    <a:pt x="231" y="17"/>
                  </a:cubicBezTo>
                  <a:cubicBezTo>
                    <a:pt x="222" y="18"/>
                    <a:pt x="214" y="20"/>
                    <a:pt x="205" y="21"/>
                  </a:cubicBezTo>
                  <a:cubicBezTo>
                    <a:pt x="205" y="36"/>
                    <a:pt x="205" y="36"/>
                    <a:pt x="205" y="36"/>
                  </a:cubicBezTo>
                  <a:cubicBezTo>
                    <a:pt x="181" y="40"/>
                    <a:pt x="181" y="40"/>
                    <a:pt x="181" y="40"/>
                  </a:cubicBezTo>
                  <a:cubicBezTo>
                    <a:pt x="180" y="24"/>
                    <a:pt x="180" y="24"/>
                    <a:pt x="180" y="24"/>
                  </a:cubicBezTo>
                  <a:cubicBezTo>
                    <a:pt x="172" y="25"/>
                    <a:pt x="163" y="26"/>
                    <a:pt x="155" y="26"/>
                  </a:cubicBezTo>
                  <a:cubicBezTo>
                    <a:pt x="155" y="40"/>
                    <a:pt x="155" y="40"/>
                    <a:pt x="155" y="40"/>
                  </a:cubicBezTo>
                  <a:cubicBezTo>
                    <a:pt x="130" y="41"/>
                    <a:pt x="130" y="41"/>
                    <a:pt x="130" y="41"/>
                  </a:cubicBezTo>
                  <a:cubicBezTo>
                    <a:pt x="130" y="26"/>
                    <a:pt x="130" y="26"/>
                    <a:pt x="130" y="26"/>
                  </a:cubicBezTo>
                  <a:cubicBezTo>
                    <a:pt x="121" y="26"/>
                    <a:pt x="113" y="26"/>
                    <a:pt x="104" y="25"/>
                  </a:cubicBezTo>
                  <a:cubicBezTo>
                    <a:pt x="105" y="41"/>
                    <a:pt x="105" y="41"/>
                    <a:pt x="105" y="41"/>
                  </a:cubicBezTo>
                  <a:cubicBezTo>
                    <a:pt x="80" y="38"/>
                    <a:pt x="80" y="38"/>
                    <a:pt x="80" y="38"/>
                  </a:cubicBezTo>
                  <a:cubicBezTo>
                    <a:pt x="79" y="23"/>
                    <a:pt x="79" y="23"/>
                    <a:pt x="79" y="23"/>
                  </a:cubicBezTo>
                  <a:cubicBezTo>
                    <a:pt x="71" y="22"/>
                    <a:pt x="62" y="21"/>
                    <a:pt x="54" y="19"/>
                  </a:cubicBezTo>
                  <a:cubicBezTo>
                    <a:pt x="54" y="29"/>
                    <a:pt x="54" y="29"/>
                    <a:pt x="54" y="29"/>
                  </a:cubicBezTo>
                  <a:cubicBezTo>
                    <a:pt x="29" y="23"/>
                    <a:pt x="29" y="23"/>
                    <a:pt x="29" y="23"/>
                  </a:cubicBezTo>
                  <a:cubicBezTo>
                    <a:pt x="29" y="13"/>
                    <a:pt x="29" y="13"/>
                    <a:pt x="29" y="13"/>
                  </a:cubicBezTo>
                  <a:cubicBezTo>
                    <a:pt x="19" y="11"/>
                    <a:pt x="9" y="7"/>
                    <a:pt x="0" y="4"/>
                  </a:cubicBezTo>
                  <a:cubicBezTo>
                    <a:pt x="16" y="25"/>
                    <a:pt x="34" y="42"/>
                    <a:pt x="53" y="54"/>
                  </a:cubicBezTo>
                  <a:cubicBezTo>
                    <a:pt x="56" y="40"/>
                    <a:pt x="56" y="40"/>
                    <a:pt x="56" y="40"/>
                  </a:cubicBezTo>
                  <a:cubicBezTo>
                    <a:pt x="78" y="47"/>
                    <a:pt x="78" y="47"/>
                    <a:pt x="78" y="47"/>
                  </a:cubicBezTo>
                  <a:cubicBezTo>
                    <a:pt x="78" y="67"/>
                    <a:pt x="78" y="67"/>
                    <a:pt x="78" y="67"/>
                  </a:cubicBezTo>
                  <a:cubicBezTo>
                    <a:pt x="84" y="69"/>
                    <a:pt x="89" y="71"/>
                    <a:pt x="95" y="73"/>
                  </a:cubicBezTo>
                  <a:cubicBezTo>
                    <a:pt x="94" y="53"/>
                    <a:pt x="94" y="53"/>
                    <a:pt x="94" y="53"/>
                  </a:cubicBezTo>
                  <a:cubicBezTo>
                    <a:pt x="119" y="57"/>
                    <a:pt x="119" y="57"/>
                    <a:pt x="119" y="57"/>
                  </a:cubicBezTo>
                  <a:cubicBezTo>
                    <a:pt x="120" y="78"/>
                    <a:pt x="120" y="78"/>
                    <a:pt x="120" y="78"/>
                  </a:cubicBezTo>
                  <a:cubicBezTo>
                    <a:pt x="126" y="79"/>
                    <a:pt x="132" y="79"/>
                    <a:pt x="138" y="80"/>
                  </a:cubicBezTo>
                  <a:cubicBezTo>
                    <a:pt x="137" y="61"/>
                    <a:pt x="137" y="61"/>
                    <a:pt x="137" y="61"/>
                  </a:cubicBezTo>
                  <a:cubicBezTo>
                    <a:pt x="163" y="59"/>
                    <a:pt x="163" y="59"/>
                    <a:pt x="163" y="59"/>
                  </a:cubicBezTo>
                  <a:cubicBezTo>
                    <a:pt x="163" y="78"/>
                    <a:pt x="163" y="78"/>
                    <a:pt x="163" y="78"/>
                  </a:cubicBezTo>
                  <a:cubicBezTo>
                    <a:pt x="169" y="77"/>
                    <a:pt x="175" y="76"/>
                    <a:pt x="181" y="74"/>
                  </a:cubicBezTo>
                  <a:cubicBezTo>
                    <a:pt x="179" y="55"/>
                    <a:pt x="179" y="55"/>
                    <a:pt x="179" y="55"/>
                  </a:cubicBezTo>
                  <a:cubicBezTo>
                    <a:pt x="204" y="49"/>
                    <a:pt x="204" y="49"/>
                    <a:pt x="204" y="49"/>
                  </a:cubicBezTo>
                  <a:cubicBezTo>
                    <a:pt x="206" y="66"/>
                    <a:pt x="206" y="66"/>
                    <a:pt x="206" y="66"/>
                  </a:cubicBezTo>
                  <a:cubicBezTo>
                    <a:pt x="210" y="64"/>
                    <a:pt x="213" y="62"/>
                    <a:pt x="217" y="60"/>
                  </a:cubicBezTo>
                  <a:cubicBezTo>
                    <a:pt x="215" y="43"/>
                    <a:pt x="215" y="43"/>
                    <a:pt x="215" y="43"/>
                  </a:cubicBezTo>
                  <a:cubicBezTo>
                    <a:pt x="240" y="35"/>
                    <a:pt x="240" y="35"/>
                    <a:pt x="240" y="35"/>
                  </a:cubicBezTo>
                  <a:cubicBezTo>
                    <a:pt x="242" y="44"/>
                    <a:pt x="242" y="44"/>
                    <a:pt x="242" y="44"/>
                  </a:cubicBezTo>
                  <a:cubicBezTo>
                    <a:pt x="257" y="32"/>
                    <a:pt x="272" y="18"/>
                    <a:pt x="284" y="0"/>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2"/>
            <p:cNvSpPr/>
            <p:nvPr/>
          </p:nvSpPr>
          <p:spPr bwMode="auto">
            <a:xfrm>
              <a:off x="6829425" y="5656263"/>
              <a:ext cx="563563" cy="436563"/>
            </a:xfrm>
            <a:custGeom>
              <a:avLst/>
              <a:gdLst>
                <a:gd name="T0" fmla="*/ 133 w 133"/>
                <a:gd name="T1" fmla="*/ 39 h 103"/>
                <a:gd name="T2" fmla="*/ 21 w 133"/>
                <a:gd name="T3" fmla="*/ 0 h 103"/>
                <a:gd name="T4" fmla="*/ 9 w 133"/>
                <a:gd name="T5" fmla="*/ 55 h 103"/>
                <a:gd name="T6" fmla="*/ 133 w 133"/>
                <a:gd name="T7" fmla="*/ 39 h 103"/>
              </a:gdLst>
              <a:ahLst/>
              <a:cxnLst>
                <a:cxn ang="0">
                  <a:pos x="T0" y="T1"/>
                </a:cxn>
                <a:cxn ang="0">
                  <a:pos x="T2" y="T3"/>
                </a:cxn>
                <a:cxn ang="0">
                  <a:pos x="T4" y="T5"/>
                </a:cxn>
                <a:cxn ang="0">
                  <a:pos x="T6" y="T7"/>
                </a:cxn>
              </a:cxnLst>
              <a:rect l="0" t="0" r="r" b="b"/>
              <a:pathLst>
                <a:path w="133" h="103">
                  <a:moveTo>
                    <a:pt x="133" y="39"/>
                  </a:moveTo>
                  <a:cubicBezTo>
                    <a:pt x="127" y="38"/>
                    <a:pt x="21" y="0"/>
                    <a:pt x="21" y="0"/>
                  </a:cubicBezTo>
                  <a:cubicBezTo>
                    <a:pt x="21" y="0"/>
                    <a:pt x="0" y="24"/>
                    <a:pt x="9" y="55"/>
                  </a:cubicBezTo>
                  <a:cubicBezTo>
                    <a:pt x="21" y="97"/>
                    <a:pt x="103" y="103"/>
                    <a:pt x="133" y="39"/>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3"/>
            <p:cNvSpPr/>
            <p:nvPr/>
          </p:nvSpPr>
          <p:spPr bwMode="auto">
            <a:xfrm>
              <a:off x="7612063" y="5638800"/>
              <a:ext cx="563563" cy="446088"/>
            </a:xfrm>
            <a:custGeom>
              <a:avLst/>
              <a:gdLst>
                <a:gd name="T0" fmla="*/ 0 w 133"/>
                <a:gd name="T1" fmla="*/ 42 h 105"/>
                <a:gd name="T2" fmla="*/ 112 w 133"/>
                <a:gd name="T3" fmla="*/ 0 h 105"/>
                <a:gd name="T4" fmla="*/ 125 w 133"/>
                <a:gd name="T5" fmla="*/ 55 h 105"/>
                <a:gd name="T6" fmla="*/ 0 w 133"/>
                <a:gd name="T7" fmla="*/ 42 h 105"/>
              </a:gdLst>
              <a:ahLst/>
              <a:cxnLst>
                <a:cxn ang="0">
                  <a:pos x="T0" y="T1"/>
                </a:cxn>
                <a:cxn ang="0">
                  <a:pos x="T2" y="T3"/>
                </a:cxn>
                <a:cxn ang="0">
                  <a:pos x="T4" y="T5"/>
                </a:cxn>
                <a:cxn ang="0">
                  <a:pos x="T6" y="T7"/>
                </a:cxn>
              </a:cxnLst>
              <a:rect l="0" t="0" r="r" b="b"/>
              <a:pathLst>
                <a:path w="133" h="105">
                  <a:moveTo>
                    <a:pt x="0" y="42"/>
                  </a:moveTo>
                  <a:cubicBezTo>
                    <a:pt x="6" y="42"/>
                    <a:pt x="112" y="0"/>
                    <a:pt x="112" y="0"/>
                  </a:cubicBezTo>
                  <a:cubicBezTo>
                    <a:pt x="112" y="0"/>
                    <a:pt x="133" y="23"/>
                    <a:pt x="125" y="55"/>
                  </a:cubicBezTo>
                  <a:cubicBezTo>
                    <a:pt x="114" y="97"/>
                    <a:pt x="33" y="105"/>
                    <a:pt x="0" y="42"/>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051" name="组合 2050"/>
          <p:cNvGrpSpPr/>
          <p:nvPr/>
        </p:nvGrpSpPr>
        <p:grpSpPr>
          <a:xfrm>
            <a:off x="10790378" y="5386926"/>
            <a:ext cx="1023779" cy="1034304"/>
            <a:chOff x="13234988" y="4802188"/>
            <a:chExt cx="1698625" cy="1716088"/>
          </a:xfrm>
        </p:grpSpPr>
        <p:sp>
          <p:nvSpPr>
            <p:cNvPr id="25" name="Freeform 24"/>
            <p:cNvSpPr>
              <a:spLocks noEditPoints="1"/>
            </p:cNvSpPr>
            <p:nvPr/>
          </p:nvSpPr>
          <p:spPr bwMode="auto">
            <a:xfrm>
              <a:off x="13234988" y="4802188"/>
              <a:ext cx="1698625" cy="1716088"/>
            </a:xfrm>
            <a:custGeom>
              <a:avLst/>
              <a:gdLst>
                <a:gd name="T0" fmla="*/ 248 w 401"/>
                <a:gd name="T1" fmla="*/ 71 h 404"/>
                <a:gd name="T2" fmla="*/ 218 w 401"/>
                <a:gd name="T3" fmla="*/ 63 h 404"/>
                <a:gd name="T4" fmla="*/ 188 w 401"/>
                <a:gd name="T5" fmla="*/ 3 h 404"/>
                <a:gd name="T6" fmla="*/ 188 w 401"/>
                <a:gd name="T7" fmla="*/ 3 h 404"/>
                <a:gd name="T8" fmla="*/ 188 w 401"/>
                <a:gd name="T9" fmla="*/ 3 h 404"/>
                <a:gd name="T10" fmla="*/ 187 w 401"/>
                <a:gd name="T11" fmla="*/ 3 h 404"/>
                <a:gd name="T12" fmla="*/ 160 w 401"/>
                <a:gd name="T13" fmla="*/ 17 h 404"/>
                <a:gd name="T14" fmla="*/ 174 w 401"/>
                <a:gd name="T15" fmla="*/ 66 h 404"/>
                <a:gd name="T16" fmla="*/ 153 w 401"/>
                <a:gd name="T17" fmla="*/ 72 h 404"/>
                <a:gd name="T18" fmla="*/ 133 w 401"/>
                <a:gd name="T19" fmla="*/ 83 h 404"/>
                <a:gd name="T20" fmla="*/ 57 w 401"/>
                <a:gd name="T21" fmla="*/ 107 h 404"/>
                <a:gd name="T22" fmla="*/ 51 w 401"/>
                <a:gd name="T23" fmla="*/ 110 h 404"/>
                <a:gd name="T24" fmla="*/ 1 w 401"/>
                <a:gd name="T25" fmla="*/ 231 h 404"/>
                <a:gd name="T26" fmla="*/ 1 w 401"/>
                <a:gd name="T27" fmla="*/ 229 h 404"/>
                <a:gd name="T28" fmla="*/ 48 w 401"/>
                <a:gd name="T29" fmla="*/ 356 h 404"/>
                <a:gd name="T30" fmla="*/ 110 w 401"/>
                <a:gd name="T31" fmla="*/ 384 h 404"/>
                <a:gd name="T32" fmla="*/ 113 w 401"/>
                <a:gd name="T33" fmla="*/ 384 h 404"/>
                <a:gd name="T34" fmla="*/ 134 w 401"/>
                <a:gd name="T35" fmla="*/ 394 h 404"/>
                <a:gd name="T36" fmla="*/ 164 w 401"/>
                <a:gd name="T37" fmla="*/ 396 h 404"/>
                <a:gd name="T38" fmla="*/ 169 w 401"/>
                <a:gd name="T39" fmla="*/ 396 h 404"/>
                <a:gd name="T40" fmla="*/ 190 w 401"/>
                <a:gd name="T41" fmla="*/ 403 h 404"/>
                <a:gd name="T42" fmla="*/ 202 w 401"/>
                <a:gd name="T43" fmla="*/ 404 h 404"/>
                <a:gd name="T44" fmla="*/ 230 w 401"/>
                <a:gd name="T45" fmla="*/ 397 h 404"/>
                <a:gd name="T46" fmla="*/ 253 w 401"/>
                <a:gd name="T47" fmla="*/ 398 h 404"/>
                <a:gd name="T48" fmla="*/ 284 w 401"/>
                <a:gd name="T49" fmla="*/ 382 h 404"/>
                <a:gd name="T50" fmla="*/ 307 w 401"/>
                <a:gd name="T51" fmla="*/ 380 h 404"/>
                <a:gd name="T52" fmla="*/ 355 w 401"/>
                <a:gd name="T53" fmla="*/ 355 h 404"/>
                <a:gd name="T54" fmla="*/ 355 w 401"/>
                <a:gd name="T55" fmla="*/ 355 h 404"/>
                <a:gd name="T56" fmla="*/ 355 w 401"/>
                <a:gd name="T57" fmla="*/ 355 h 404"/>
                <a:gd name="T58" fmla="*/ 356 w 401"/>
                <a:gd name="T59" fmla="*/ 355 h 404"/>
                <a:gd name="T60" fmla="*/ 357 w 401"/>
                <a:gd name="T61" fmla="*/ 354 h 404"/>
                <a:gd name="T62" fmla="*/ 389 w 401"/>
                <a:gd name="T63" fmla="*/ 301 h 404"/>
                <a:gd name="T64" fmla="*/ 396 w 401"/>
                <a:gd name="T65" fmla="*/ 273 h 404"/>
                <a:gd name="T66" fmla="*/ 399 w 401"/>
                <a:gd name="T67" fmla="*/ 255 h 404"/>
                <a:gd name="T68" fmla="*/ 400 w 401"/>
                <a:gd name="T69" fmla="*/ 247 h 404"/>
                <a:gd name="T70" fmla="*/ 400 w 401"/>
                <a:gd name="T71" fmla="*/ 219 h 404"/>
                <a:gd name="T72" fmla="*/ 400 w 401"/>
                <a:gd name="T73" fmla="*/ 219 h 404"/>
                <a:gd name="T74" fmla="*/ 400 w 401"/>
                <a:gd name="T75" fmla="*/ 219 h 404"/>
                <a:gd name="T76" fmla="*/ 382 w 401"/>
                <a:gd name="T77" fmla="*/ 142 h 404"/>
                <a:gd name="T78" fmla="*/ 381 w 401"/>
                <a:gd name="T79" fmla="*/ 138 h 404"/>
                <a:gd name="T80" fmla="*/ 333 w 401"/>
                <a:gd name="T81" fmla="*/ 93 h 404"/>
                <a:gd name="T82" fmla="*/ 331 w 401"/>
                <a:gd name="T83" fmla="*/ 93 h 404"/>
                <a:gd name="T84" fmla="*/ 312 w 401"/>
                <a:gd name="T85" fmla="*/ 81 h 404"/>
                <a:gd name="T86" fmla="*/ 255 w 401"/>
                <a:gd name="T87" fmla="*/ 79 h 404"/>
                <a:gd name="T88" fmla="*/ 248 w 401"/>
                <a:gd name="T89" fmla="*/ 71 h 404"/>
                <a:gd name="T90" fmla="*/ 400 w 401"/>
                <a:gd name="T91" fmla="*/ 219 h 404"/>
                <a:gd name="T92" fmla="*/ 400 w 401"/>
                <a:gd name="T93" fmla="*/ 219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1" h="404">
                  <a:moveTo>
                    <a:pt x="248" y="71"/>
                  </a:moveTo>
                  <a:cubicBezTo>
                    <a:pt x="238" y="67"/>
                    <a:pt x="228" y="64"/>
                    <a:pt x="218" y="63"/>
                  </a:cubicBezTo>
                  <a:cubicBezTo>
                    <a:pt x="200" y="38"/>
                    <a:pt x="197" y="11"/>
                    <a:pt x="188" y="3"/>
                  </a:cubicBezTo>
                  <a:cubicBezTo>
                    <a:pt x="188" y="3"/>
                    <a:pt x="188" y="3"/>
                    <a:pt x="188" y="3"/>
                  </a:cubicBezTo>
                  <a:cubicBezTo>
                    <a:pt x="188" y="3"/>
                    <a:pt x="188" y="3"/>
                    <a:pt x="188" y="3"/>
                  </a:cubicBezTo>
                  <a:cubicBezTo>
                    <a:pt x="188" y="3"/>
                    <a:pt x="188" y="3"/>
                    <a:pt x="187" y="3"/>
                  </a:cubicBezTo>
                  <a:cubicBezTo>
                    <a:pt x="183" y="0"/>
                    <a:pt x="154" y="13"/>
                    <a:pt x="160" y="17"/>
                  </a:cubicBezTo>
                  <a:cubicBezTo>
                    <a:pt x="177" y="39"/>
                    <a:pt x="179" y="54"/>
                    <a:pt x="174" y="66"/>
                  </a:cubicBezTo>
                  <a:cubicBezTo>
                    <a:pt x="167" y="67"/>
                    <a:pt x="160" y="69"/>
                    <a:pt x="153" y="72"/>
                  </a:cubicBezTo>
                  <a:cubicBezTo>
                    <a:pt x="146" y="74"/>
                    <a:pt x="139" y="78"/>
                    <a:pt x="133" y="83"/>
                  </a:cubicBezTo>
                  <a:cubicBezTo>
                    <a:pt x="106" y="73"/>
                    <a:pt x="78" y="83"/>
                    <a:pt x="57" y="107"/>
                  </a:cubicBezTo>
                  <a:cubicBezTo>
                    <a:pt x="55" y="108"/>
                    <a:pt x="53" y="109"/>
                    <a:pt x="51" y="110"/>
                  </a:cubicBezTo>
                  <a:cubicBezTo>
                    <a:pt x="31" y="120"/>
                    <a:pt x="3" y="172"/>
                    <a:pt x="1" y="231"/>
                  </a:cubicBezTo>
                  <a:cubicBezTo>
                    <a:pt x="1" y="230"/>
                    <a:pt x="1" y="229"/>
                    <a:pt x="1" y="229"/>
                  </a:cubicBezTo>
                  <a:cubicBezTo>
                    <a:pt x="0" y="284"/>
                    <a:pt x="11" y="316"/>
                    <a:pt x="48" y="356"/>
                  </a:cubicBezTo>
                  <a:cubicBezTo>
                    <a:pt x="68" y="378"/>
                    <a:pt x="95" y="385"/>
                    <a:pt x="110" y="384"/>
                  </a:cubicBezTo>
                  <a:cubicBezTo>
                    <a:pt x="111" y="384"/>
                    <a:pt x="112" y="384"/>
                    <a:pt x="113" y="384"/>
                  </a:cubicBezTo>
                  <a:cubicBezTo>
                    <a:pt x="119" y="389"/>
                    <a:pt x="126" y="392"/>
                    <a:pt x="134" y="394"/>
                  </a:cubicBezTo>
                  <a:cubicBezTo>
                    <a:pt x="146" y="399"/>
                    <a:pt x="156" y="399"/>
                    <a:pt x="164" y="396"/>
                  </a:cubicBezTo>
                  <a:cubicBezTo>
                    <a:pt x="166" y="396"/>
                    <a:pt x="168" y="396"/>
                    <a:pt x="169" y="396"/>
                  </a:cubicBezTo>
                  <a:cubicBezTo>
                    <a:pt x="176" y="400"/>
                    <a:pt x="183" y="402"/>
                    <a:pt x="190" y="403"/>
                  </a:cubicBezTo>
                  <a:cubicBezTo>
                    <a:pt x="194" y="404"/>
                    <a:pt x="198" y="404"/>
                    <a:pt x="202" y="404"/>
                  </a:cubicBezTo>
                  <a:cubicBezTo>
                    <a:pt x="213" y="404"/>
                    <a:pt x="222" y="402"/>
                    <a:pt x="230" y="397"/>
                  </a:cubicBezTo>
                  <a:cubicBezTo>
                    <a:pt x="238" y="398"/>
                    <a:pt x="248" y="398"/>
                    <a:pt x="253" y="398"/>
                  </a:cubicBezTo>
                  <a:cubicBezTo>
                    <a:pt x="264" y="398"/>
                    <a:pt x="275" y="391"/>
                    <a:pt x="284" y="382"/>
                  </a:cubicBezTo>
                  <a:cubicBezTo>
                    <a:pt x="291" y="382"/>
                    <a:pt x="299" y="382"/>
                    <a:pt x="307" y="380"/>
                  </a:cubicBezTo>
                  <a:cubicBezTo>
                    <a:pt x="330" y="376"/>
                    <a:pt x="346" y="365"/>
                    <a:pt x="355" y="355"/>
                  </a:cubicBezTo>
                  <a:cubicBezTo>
                    <a:pt x="355" y="355"/>
                    <a:pt x="355" y="355"/>
                    <a:pt x="355" y="355"/>
                  </a:cubicBezTo>
                  <a:cubicBezTo>
                    <a:pt x="355" y="355"/>
                    <a:pt x="355" y="355"/>
                    <a:pt x="355" y="355"/>
                  </a:cubicBezTo>
                  <a:cubicBezTo>
                    <a:pt x="356" y="355"/>
                    <a:pt x="356" y="355"/>
                    <a:pt x="356" y="355"/>
                  </a:cubicBezTo>
                  <a:cubicBezTo>
                    <a:pt x="356" y="355"/>
                    <a:pt x="356" y="354"/>
                    <a:pt x="357" y="354"/>
                  </a:cubicBezTo>
                  <a:cubicBezTo>
                    <a:pt x="372" y="338"/>
                    <a:pt x="383" y="319"/>
                    <a:pt x="389" y="301"/>
                  </a:cubicBezTo>
                  <a:cubicBezTo>
                    <a:pt x="392" y="291"/>
                    <a:pt x="395" y="282"/>
                    <a:pt x="396" y="273"/>
                  </a:cubicBezTo>
                  <a:cubicBezTo>
                    <a:pt x="397" y="267"/>
                    <a:pt x="398" y="261"/>
                    <a:pt x="399" y="255"/>
                  </a:cubicBezTo>
                  <a:cubicBezTo>
                    <a:pt x="399" y="253"/>
                    <a:pt x="399" y="250"/>
                    <a:pt x="400" y="247"/>
                  </a:cubicBezTo>
                  <a:cubicBezTo>
                    <a:pt x="401" y="238"/>
                    <a:pt x="401" y="229"/>
                    <a:pt x="400" y="219"/>
                  </a:cubicBezTo>
                  <a:cubicBezTo>
                    <a:pt x="400" y="219"/>
                    <a:pt x="400" y="219"/>
                    <a:pt x="400" y="219"/>
                  </a:cubicBezTo>
                  <a:cubicBezTo>
                    <a:pt x="400" y="219"/>
                    <a:pt x="400" y="219"/>
                    <a:pt x="400" y="219"/>
                  </a:cubicBezTo>
                  <a:cubicBezTo>
                    <a:pt x="399" y="192"/>
                    <a:pt x="393" y="164"/>
                    <a:pt x="382" y="142"/>
                  </a:cubicBezTo>
                  <a:cubicBezTo>
                    <a:pt x="382" y="141"/>
                    <a:pt x="381" y="139"/>
                    <a:pt x="381" y="138"/>
                  </a:cubicBezTo>
                  <a:cubicBezTo>
                    <a:pt x="370" y="112"/>
                    <a:pt x="353" y="95"/>
                    <a:pt x="333" y="93"/>
                  </a:cubicBezTo>
                  <a:cubicBezTo>
                    <a:pt x="332" y="93"/>
                    <a:pt x="332" y="93"/>
                    <a:pt x="331" y="93"/>
                  </a:cubicBezTo>
                  <a:cubicBezTo>
                    <a:pt x="325" y="87"/>
                    <a:pt x="319" y="83"/>
                    <a:pt x="312" y="81"/>
                  </a:cubicBezTo>
                  <a:cubicBezTo>
                    <a:pt x="289" y="74"/>
                    <a:pt x="270" y="75"/>
                    <a:pt x="255" y="79"/>
                  </a:cubicBezTo>
                  <a:cubicBezTo>
                    <a:pt x="253" y="75"/>
                    <a:pt x="250" y="72"/>
                    <a:pt x="248" y="71"/>
                  </a:cubicBezTo>
                  <a:close/>
                  <a:moveTo>
                    <a:pt x="400" y="219"/>
                  </a:moveTo>
                  <a:cubicBezTo>
                    <a:pt x="400" y="219"/>
                    <a:pt x="400" y="219"/>
                    <a:pt x="400" y="21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5"/>
            <p:cNvSpPr/>
            <p:nvPr/>
          </p:nvSpPr>
          <p:spPr bwMode="auto">
            <a:xfrm>
              <a:off x="13463588" y="5846763"/>
              <a:ext cx="1333500" cy="493713"/>
            </a:xfrm>
            <a:custGeom>
              <a:avLst/>
              <a:gdLst>
                <a:gd name="T0" fmla="*/ 105 w 315"/>
                <a:gd name="T1" fmla="*/ 113 h 116"/>
                <a:gd name="T2" fmla="*/ 105 w 315"/>
                <a:gd name="T3" fmla="*/ 113 h 116"/>
                <a:gd name="T4" fmla="*/ 81 w 315"/>
                <a:gd name="T5" fmla="*/ 70 h 116"/>
                <a:gd name="T6" fmla="*/ 77 w 315"/>
                <a:gd name="T7" fmla="*/ 108 h 116"/>
                <a:gd name="T8" fmla="*/ 76 w 315"/>
                <a:gd name="T9" fmla="*/ 108 h 116"/>
                <a:gd name="T10" fmla="*/ 53 w 315"/>
                <a:gd name="T11" fmla="*/ 67 h 116"/>
                <a:gd name="T12" fmla="*/ 49 w 315"/>
                <a:gd name="T13" fmla="*/ 100 h 116"/>
                <a:gd name="T14" fmla="*/ 42 w 315"/>
                <a:gd name="T15" fmla="*/ 95 h 116"/>
                <a:gd name="T16" fmla="*/ 23 w 315"/>
                <a:gd name="T17" fmla="*/ 8 h 116"/>
                <a:gd name="T18" fmla="*/ 24 w 315"/>
                <a:gd name="T19" fmla="*/ 8 h 116"/>
                <a:gd name="T20" fmla="*/ 48 w 315"/>
                <a:gd name="T21" fmla="*/ 51 h 116"/>
                <a:gd name="T22" fmla="*/ 50 w 315"/>
                <a:gd name="T23" fmla="*/ 26 h 116"/>
                <a:gd name="T24" fmla="*/ 74 w 315"/>
                <a:gd name="T25" fmla="*/ 59 h 116"/>
                <a:gd name="T26" fmla="*/ 81 w 315"/>
                <a:gd name="T27" fmla="*/ 34 h 116"/>
                <a:gd name="T28" fmla="*/ 95 w 315"/>
                <a:gd name="T29" fmla="*/ 64 h 116"/>
                <a:gd name="T30" fmla="*/ 107 w 315"/>
                <a:gd name="T31" fmla="*/ 37 h 116"/>
                <a:gd name="T32" fmla="*/ 126 w 315"/>
                <a:gd name="T33" fmla="*/ 66 h 116"/>
                <a:gd name="T34" fmla="*/ 142 w 315"/>
                <a:gd name="T35" fmla="*/ 41 h 116"/>
                <a:gd name="T36" fmla="*/ 160 w 315"/>
                <a:gd name="T37" fmla="*/ 69 h 116"/>
                <a:gd name="T38" fmla="*/ 175 w 315"/>
                <a:gd name="T39" fmla="*/ 41 h 116"/>
                <a:gd name="T40" fmla="*/ 192 w 315"/>
                <a:gd name="T41" fmla="*/ 65 h 116"/>
                <a:gd name="T42" fmla="*/ 210 w 315"/>
                <a:gd name="T43" fmla="*/ 34 h 116"/>
                <a:gd name="T44" fmla="*/ 224 w 315"/>
                <a:gd name="T45" fmla="*/ 61 h 116"/>
                <a:gd name="T46" fmla="*/ 236 w 315"/>
                <a:gd name="T47" fmla="*/ 30 h 116"/>
                <a:gd name="T48" fmla="*/ 244 w 315"/>
                <a:gd name="T49" fmla="*/ 55 h 116"/>
                <a:gd name="T50" fmla="*/ 267 w 315"/>
                <a:gd name="T51" fmla="*/ 21 h 116"/>
                <a:gd name="T52" fmla="*/ 270 w 315"/>
                <a:gd name="T53" fmla="*/ 46 h 116"/>
                <a:gd name="T54" fmla="*/ 292 w 315"/>
                <a:gd name="T55" fmla="*/ 1 h 116"/>
                <a:gd name="T56" fmla="*/ 293 w 315"/>
                <a:gd name="T57" fmla="*/ 1 h 116"/>
                <a:gd name="T58" fmla="*/ 278 w 315"/>
                <a:gd name="T59" fmla="*/ 90 h 116"/>
                <a:gd name="T60" fmla="*/ 271 w 315"/>
                <a:gd name="T61" fmla="*/ 94 h 116"/>
                <a:gd name="T62" fmla="*/ 265 w 315"/>
                <a:gd name="T63" fmla="*/ 62 h 116"/>
                <a:gd name="T64" fmla="*/ 245 w 315"/>
                <a:gd name="T65" fmla="*/ 103 h 116"/>
                <a:gd name="T66" fmla="*/ 243 w 315"/>
                <a:gd name="T67" fmla="*/ 104 h 116"/>
                <a:gd name="T68" fmla="*/ 238 w 315"/>
                <a:gd name="T69" fmla="*/ 66 h 116"/>
                <a:gd name="T70" fmla="*/ 216 w 315"/>
                <a:gd name="T71" fmla="*/ 111 h 116"/>
                <a:gd name="T72" fmla="*/ 215 w 315"/>
                <a:gd name="T73" fmla="*/ 111 h 116"/>
                <a:gd name="T74" fmla="*/ 208 w 315"/>
                <a:gd name="T75" fmla="*/ 71 h 116"/>
                <a:gd name="T76" fmla="*/ 185 w 315"/>
                <a:gd name="T77" fmla="*/ 115 h 116"/>
                <a:gd name="T78" fmla="*/ 178 w 315"/>
                <a:gd name="T79" fmla="*/ 77 h 116"/>
                <a:gd name="T80" fmla="*/ 160 w 315"/>
                <a:gd name="T81" fmla="*/ 112 h 116"/>
                <a:gd name="T82" fmla="*/ 141 w 315"/>
                <a:gd name="T83" fmla="*/ 77 h 116"/>
                <a:gd name="T84" fmla="*/ 136 w 315"/>
                <a:gd name="T85" fmla="*/ 116 h 116"/>
                <a:gd name="T86" fmla="*/ 111 w 315"/>
                <a:gd name="T87" fmla="*/ 74 h 116"/>
                <a:gd name="T88" fmla="*/ 105 w 315"/>
                <a:gd name="T89"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116">
                  <a:moveTo>
                    <a:pt x="105" y="113"/>
                  </a:moveTo>
                  <a:cubicBezTo>
                    <a:pt x="105" y="113"/>
                    <a:pt x="105" y="113"/>
                    <a:pt x="105" y="113"/>
                  </a:cubicBezTo>
                  <a:cubicBezTo>
                    <a:pt x="81" y="70"/>
                    <a:pt x="81" y="70"/>
                    <a:pt x="81" y="70"/>
                  </a:cubicBezTo>
                  <a:cubicBezTo>
                    <a:pt x="77" y="108"/>
                    <a:pt x="77" y="108"/>
                    <a:pt x="77" y="108"/>
                  </a:cubicBezTo>
                  <a:cubicBezTo>
                    <a:pt x="76" y="108"/>
                    <a:pt x="76" y="108"/>
                    <a:pt x="76" y="108"/>
                  </a:cubicBezTo>
                  <a:cubicBezTo>
                    <a:pt x="53" y="67"/>
                    <a:pt x="53" y="67"/>
                    <a:pt x="53" y="67"/>
                  </a:cubicBezTo>
                  <a:cubicBezTo>
                    <a:pt x="49" y="100"/>
                    <a:pt x="49" y="100"/>
                    <a:pt x="49" y="100"/>
                  </a:cubicBezTo>
                  <a:cubicBezTo>
                    <a:pt x="45" y="98"/>
                    <a:pt x="43" y="97"/>
                    <a:pt x="42" y="95"/>
                  </a:cubicBezTo>
                  <a:cubicBezTo>
                    <a:pt x="23" y="74"/>
                    <a:pt x="0" y="8"/>
                    <a:pt x="23" y="8"/>
                  </a:cubicBezTo>
                  <a:cubicBezTo>
                    <a:pt x="23" y="8"/>
                    <a:pt x="23" y="8"/>
                    <a:pt x="24" y="8"/>
                  </a:cubicBezTo>
                  <a:cubicBezTo>
                    <a:pt x="48" y="51"/>
                    <a:pt x="48" y="51"/>
                    <a:pt x="48" y="51"/>
                  </a:cubicBezTo>
                  <a:cubicBezTo>
                    <a:pt x="50" y="26"/>
                    <a:pt x="50" y="26"/>
                    <a:pt x="50" y="26"/>
                  </a:cubicBezTo>
                  <a:cubicBezTo>
                    <a:pt x="74" y="59"/>
                    <a:pt x="74" y="59"/>
                    <a:pt x="74" y="59"/>
                  </a:cubicBezTo>
                  <a:cubicBezTo>
                    <a:pt x="81" y="34"/>
                    <a:pt x="81" y="34"/>
                    <a:pt x="81" y="34"/>
                  </a:cubicBezTo>
                  <a:cubicBezTo>
                    <a:pt x="95" y="64"/>
                    <a:pt x="95" y="64"/>
                    <a:pt x="95" y="64"/>
                  </a:cubicBezTo>
                  <a:cubicBezTo>
                    <a:pt x="107" y="37"/>
                    <a:pt x="107" y="37"/>
                    <a:pt x="107" y="37"/>
                  </a:cubicBezTo>
                  <a:cubicBezTo>
                    <a:pt x="126" y="66"/>
                    <a:pt x="126" y="66"/>
                    <a:pt x="126" y="66"/>
                  </a:cubicBezTo>
                  <a:cubicBezTo>
                    <a:pt x="142" y="41"/>
                    <a:pt x="142" y="41"/>
                    <a:pt x="142" y="41"/>
                  </a:cubicBezTo>
                  <a:cubicBezTo>
                    <a:pt x="160" y="69"/>
                    <a:pt x="160" y="69"/>
                    <a:pt x="160" y="69"/>
                  </a:cubicBezTo>
                  <a:cubicBezTo>
                    <a:pt x="175" y="41"/>
                    <a:pt x="175" y="41"/>
                    <a:pt x="175" y="41"/>
                  </a:cubicBezTo>
                  <a:cubicBezTo>
                    <a:pt x="192" y="65"/>
                    <a:pt x="192" y="65"/>
                    <a:pt x="192" y="65"/>
                  </a:cubicBezTo>
                  <a:cubicBezTo>
                    <a:pt x="210" y="34"/>
                    <a:pt x="210" y="34"/>
                    <a:pt x="210" y="34"/>
                  </a:cubicBezTo>
                  <a:cubicBezTo>
                    <a:pt x="224" y="61"/>
                    <a:pt x="224" y="61"/>
                    <a:pt x="224" y="61"/>
                  </a:cubicBezTo>
                  <a:cubicBezTo>
                    <a:pt x="236" y="30"/>
                    <a:pt x="236" y="30"/>
                    <a:pt x="236" y="30"/>
                  </a:cubicBezTo>
                  <a:cubicBezTo>
                    <a:pt x="244" y="55"/>
                    <a:pt x="244" y="55"/>
                    <a:pt x="244" y="55"/>
                  </a:cubicBezTo>
                  <a:cubicBezTo>
                    <a:pt x="267" y="21"/>
                    <a:pt x="267" y="21"/>
                    <a:pt x="267" y="21"/>
                  </a:cubicBezTo>
                  <a:cubicBezTo>
                    <a:pt x="270" y="46"/>
                    <a:pt x="270" y="46"/>
                    <a:pt x="270" y="46"/>
                  </a:cubicBezTo>
                  <a:cubicBezTo>
                    <a:pt x="292" y="1"/>
                    <a:pt x="292" y="1"/>
                    <a:pt x="292" y="1"/>
                  </a:cubicBezTo>
                  <a:cubicBezTo>
                    <a:pt x="292" y="1"/>
                    <a:pt x="292" y="1"/>
                    <a:pt x="293" y="1"/>
                  </a:cubicBezTo>
                  <a:cubicBezTo>
                    <a:pt x="315" y="0"/>
                    <a:pt x="296" y="67"/>
                    <a:pt x="278" y="90"/>
                  </a:cubicBezTo>
                  <a:cubicBezTo>
                    <a:pt x="277" y="91"/>
                    <a:pt x="275" y="92"/>
                    <a:pt x="271" y="94"/>
                  </a:cubicBezTo>
                  <a:cubicBezTo>
                    <a:pt x="265" y="62"/>
                    <a:pt x="265" y="62"/>
                    <a:pt x="265" y="62"/>
                  </a:cubicBezTo>
                  <a:cubicBezTo>
                    <a:pt x="245" y="103"/>
                    <a:pt x="245" y="103"/>
                    <a:pt x="245" y="103"/>
                  </a:cubicBezTo>
                  <a:cubicBezTo>
                    <a:pt x="243" y="104"/>
                    <a:pt x="243" y="104"/>
                    <a:pt x="243" y="104"/>
                  </a:cubicBezTo>
                  <a:cubicBezTo>
                    <a:pt x="238" y="66"/>
                    <a:pt x="238" y="66"/>
                    <a:pt x="238" y="66"/>
                  </a:cubicBezTo>
                  <a:cubicBezTo>
                    <a:pt x="216" y="111"/>
                    <a:pt x="216" y="111"/>
                    <a:pt x="216" y="111"/>
                  </a:cubicBezTo>
                  <a:cubicBezTo>
                    <a:pt x="215" y="111"/>
                    <a:pt x="215" y="111"/>
                    <a:pt x="215" y="111"/>
                  </a:cubicBezTo>
                  <a:cubicBezTo>
                    <a:pt x="208" y="71"/>
                    <a:pt x="208" y="71"/>
                    <a:pt x="208" y="71"/>
                  </a:cubicBezTo>
                  <a:cubicBezTo>
                    <a:pt x="185" y="115"/>
                    <a:pt x="185" y="115"/>
                    <a:pt x="185" y="115"/>
                  </a:cubicBezTo>
                  <a:cubicBezTo>
                    <a:pt x="178" y="77"/>
                    <a:pt x="178" y="77"/>
                    <a:pt x="178" y="77"/>
                  </a:cubicBezTo>
                  <a:cubicBezTo>
                    <a:pt x="160" y="112"/>
                    <a:pt x="160" y="112"/>
                    <a:pt x="160" y="112"/>
                  </a:cubicBezTo>
                  <a:cubicBezTo>
                    <a:pt x="141" y="77"/>
                    <a:pt x="141" y="77"/>
                    <a:pt x="141" y="77"/>
                  </a:cubicBezTo>
                  <a:cubicBezTo>
                    <a:pt x="136" y="116"/>
                    <a:pt x="136" y="116"/>
                    <a:pt x="136" y="116"/>
                  </a:cubicBezTo>
                  <a:cubicBezTo>
                    <a:pt x="111" y="74"/>
                    <a:pt x="111" y="74"/>
                    <a:pt x="111" y="74"/>
                  </a:cubicBezTo>
                  <a:lnTo>
                    <a:pt x="105" y="113"/>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26"/>
            <p:cNvSpPr/>
            <p:nvPr/>
          </p:nvSpPr>
          <p:spPr bwMode="auto">
            <a:xfrm>
              <a:off x="14225588" y="5473700"/>
              <a:ext cx="388938" cy="382588"/>
            </a:xfrm>
            <a:custGeom>
              <a:avLst/>
              <a:gdLst>
                <a:gd name="T0" fmla="*/ 52 w 92"/>
                <a:gd name="T1" fmla="*/ 3 h 90"/>
                <a:gd name="T2" fmla="*/ 3 w 92"/>
                <a:gd name="T3" fmla="*/ 39 h 90"/>
                <a:gd name="T4" fmla="*/ 41 w 92"/>
                <a:gd name="T5" fmla="*/ 86 h 90"/>
                <a:gd name="T6" fmla="*/ 89 w 92"/>
                <a:gd name="T7" fmla="*/ 50 h 90"/>
                <a:gd name="T8" fmla="*/ 52 w 92"/>
                <a:gd name="T9" fmla="*/ 3 h 90"/>
              </a:gdLst>
              <a:ahLst/>
              <a:cxnLst>
                <a:cxn ang="0">
                  <a:pos x="T0" y="T1"/>
                </a:cxn>
                <a:cxn ang="0">
                  <a:pos x="T2" y="T3"/>
                </a:cxn>
                <a:cxn ang="0">
                  <a:pos x="T4" y="T5"/>
                </a:cxn>
                <a:cxn ang="0">
                  <a:pos x="T6" y="T7"/>
                </a:cxn>
                <a:cxn ang="0">
                  <a:pos x="T8" y="T9"/>
                </a:cxn>
              </a:cxnLst>
              <a:rect l="0" t="0" r="r" b="b"/>
              <a:pathLst>
                <a:path w="92" h="90">
                  <a:moveTo>
                    <a:pt x="52" y="3"/>
                  </a:moveTo>
                  <a:cubicBezTo>
                    <a:pt x="28" y="0"/>
                    <a:pt x="6" y="16"/>
                    <a:pt x="3" y="39"/>
                  </a:cubicBezTo>
                  <a:cubicBezTo>
                    <a:pt x="0" y="62"/>
                    <a:pt x="17" y="83"/>
                    <a:pt x="41" y="86"/>
                  </a:cubicBezTo>
                  <a:cubicBezTo>
                    <a:pt x="64" y="90"/>
                    <a:pt x="86" y="73"/>
                    <a:pt x="89" y="50"/>
                  </a:cubicBezTo>
                  <a:cubicBezTo>
                    <a:pt x="92" y="27"/>
                    <a:pt x="75" y="6"/>
                    <a:pt x="52" y="3"/>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Freeform 27"/>
            <p:cNvSpPr/>
            <p:nvPr/>
          </p:nvSpPr>
          <p:spPr bwMode="auto">
            <a:xfrm>
              <a:off x="13573125" y="5473700"/>
              <a:ext cx="393700" cy="382588"/>
            </a:xfrm>
            <a:custGeom>
              <a:avLst/>
              <a:gdLst>
                <a:gd name="T0" fmla="*/ 52 w 93"/>
                <a:gd name="T1" fmla="*/ 3 h 90"/>
                <a:gd name="T2" fmla="*/ 3 w 93"/>
                <a:gd name="T3" fmla="*/ 39 h 90"/>
                <a:gd name="T4" fmla="*/ 41 w 93"/>
                <a:gd name="T5" fmla="*/ 86 h 90"/>
                <a:gd name="T6" fmla="*/ 89 w 93"/>
                <a:gd name="T7" fmla="*/ 50 h 90"/>
                <a:gd name="T8" fmla="*/ 52 w 93"/>
                <a:gd name="T9" fmla="*/ 3 h 90"/>
              </a:gdLst>
              <a:ahLst/>
              <a:cxnLst>
                <a:cxn ang="0">
                  <a:pos x="T0" y="T1"/>
                </a:cxn>
                <a:cxn ang="0">
                  <a:pos x="T2" y="T3"/>
                </a:cxn>
                <a:cxn ang="0">
                  <a:pos x="T4" y="T5"/>
                </a:cxn>
                <a:cxn ang="0">
                  <a:pos x="T6" y="T7"/>
                </a:cxn>
                <a:cxn ang="0">
                  <a:pos x="T8" y="T9"/>
                </a:cxn>
              </a:cxnLst>
              <a:rect l="0" t="0" r="r" b="b"/>
              <a:pathLst>
                <a:path w="93" h="90">
                  <a:moveTo>
                    <a:pt x="52" y="3"/>
                  </a:moveTo>
                  <a:cubicBezTo>
                    <a:pt x="28" y="0"/>
                    <a:pt x="6" y="16"/>
                    <a:pt x="3" y="39"/>
                  </a:cubicBezTo>
                  <a:cubicBezTo>
                    <a:pt x="0" y="62"/>
                    <a:pt x="17" y="83"/>
                    <a:pt x="41" y="86"/>
                  </a:cubicBezTo>
                  <a:cubicBezTo>
                    <a:pt x="65" y="90"/>
                    <a:pt x="86" y="73"/>
                    <a:pt x="89" y="50"/>
                  </a:cubicBezTo>
                  <a:cubicBezTo>
                    <a:pt x="93" y="27"/>
                    <a:pt x="76" y="6"/>
                    <a:pt x="52" y="3"/>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049" name="组合 2048"/>
          <p:cNvGrpSpPr/>
          <p:nvPr/>
        </p:nvGrpSpPr>
        <p:grpSpPr>
          <a:xfrm>
            <a:off x="8442325" y="5443538"/>
            <a:ext cx="1121420" cy="1130300"/>
            <a:chOff x="8442325" y="5159375"/>
            <a:chExt cx="1403350" cy="1414463"/>
          </a:xfrm>
        </p:grpSpPr>
        <p:sp>
          <p:nvSpPr>
            <p:cNvPr id="29" name="Freeform 28"/>
            <p:cNvSpPr>
              <a:spLocks noEditPoints="1"/>
            </p:cNvSpPr>
            <p:nvPr/>
          </p:nvSpPr>
          <p:spPr bwMode="auto">
            <a:xfrm>
              <a:off x="8442325" y="5159375"/>
              <a:ext cx="1403350" cy="1414463"/>
            </a:xfrm>
            <a:custGeom>
              <a:avLst/>
              <a:gdLst>
                <a:gd name="T0" fmla="*/ 205 w 331"/>
                <a:gd name="T1" fmla="*/ 58 h 333"/>
                <a:gd name="T2" fmla="*/ 180 w 331"/>
                <a:gd name="T3" fmla="*/ 51 h 333"/>
                <a:gd name="T4" fmla="*/ 155 w 331"/>
                <a:gd name="T5" fmla="*/ 2 h 333"/>
                <a:gd name="T6" fmla="*/ 155 w 331"/>
                <a:gd name="T7" fmla="*/ 2 h 333"/>
                <a:gd name="T8" fmla="*/ 155 w 331"/>
                <a:gd name="T9" fmla="*/ 2 h 333"/>
                <a:gd name="T10" fmla="*/ 155 w 331"/>
                <a:gd name="T11" fmla="*/ 2 h 333"/>
                <a:gd name="T12" fmla="*/ 132 w 331"/>
                <a:gd name="T13" fmla="*/ 14 h 333"/>
                <a:gd name="T14" fmla="*/ 144 w 331"/>
                <a:gd name="T15" fmla="*/ 54 h 333"/>
                <a:gd name="T16" fmla="*/ 126 w 331"/>
                <a:gd name="T17" fmla="*/ 59 h 333"/>
                <a:gd name="T18" fmla="*/ 110 w 331"/>
                <a:gd name="T19" fmla="*/ 68 h 333"/>
                <a:gd name="T20" fmla="*/ 47 w 331"/>
                <a:gd name="T21" fmla="*/ 88 h 333"/>
                <a:gd name="T22" fmla="*/ 42 w 331"/>
                <a:gd name="T23" fmla="*/ 90 h 333"/>
                <a:gd name="T24" fmla="*/ 1 w 331"/>
                <a:gd name="T25" fmla="*/ 190 h 333"/>
                <a:gd name="T26" fmla="*/ 1 w 331"/>
                <a:gd name="T27" fmla="*/ 188 h 333"/>
                <a:gd name="T28" fmla="*/ 40 w 331"/>
                <a:gd name="T29" fmla="*/ 293 h 333"/>
                <a:gd name="T30" fmla="*/ 91 w 331"/>
                <a:gd name="T31" fmla="*/ 316 h 333"/>
                <a:gd name="T32" fmla="*/ 93 w 331"/>
                <a:gd name="T33" fmla="*/ 316 h 333"/>
                <a:gd name="T34" fmla="*/ 111 w 331"/>
                <a:gd name="T35" fmla="*/ 325 h 333"/>
                <a:gd name="T36" fmla="*/ 136 w 331"/>
                <a:gd name="T37" fmla="*/ 326 h 333"/>
                <a:gd name="T38" fmla="*/ 140 w 331"/>
                <a:gd name="T39" fmla="*/ 326 h 333"/>
                <a:gd name="T40" fmla="*/ 157 w 331"/>
                <a:gd name="T41" fmla="*/ 332 h 333"/>
                <a:gd name="T42" fmla="*/ 167 w 331"/>
                <a:gd name="T43" fmla="*/ 333 h 333"/>
                <a:gd name="T44" fmla="*/ 190 w 331"/>
                <a:gd name="T45" fmla="*/ 327 h 333"/>
                <a:gd name="T46" fmla="*/ 209 w 331"/>
                <a:gd name="T47" fmla="*/ 328 h 333"/>
                <a:gd name="T48" fmla="*/ 234 w 331"/>
                <a:gd name="T49" fmla="*/ 315 h 333"/>
                <a:gd name="T50" fmla="*/ 253 w 331"/>
                <a:gd name="T51" fmla="*/ 313 h 333"/>
                <a:gd name="T52" fmla="*/ 293 w 331"/>
                <a:gd name="T53" fmla="*/ 293 h 333"/>
                <a:gd name="T54" fmla="*/ 293 w 331"/>
                <a:gd name="T55" fmla="*/ 293 h 333"/>
                <a:gd name="T56" fmla="*/ 293 w 331"/>
                <a:gd name="T57" fmla="*/ 292 h 333"/>
                <a:gd name="T58" fmla="*/ 293 w 331"/>
                <a:gd name="T59" fmla="*/ 292 h 333"/>
                <a:gd name="T60" fmla="*/ 294 w 331"/>
                <a:gd name="T61" fmla="*/ 291 h 333"/>
                <a:gd name="T62" fmla="*/ 321 w 331"/>
                <a:gd name="T63" fmla="*/ 248 h 333"/>
                <a:gd name="T64" fmla="*/ 327 w 331"/>
                <a:gd name="T65" fmla="*/ 224 h 333"/>
                <a:gd name="T66" fmla="*/ 329 w 331"/>
                <a:gd name="T67" fmla="*/ 210 h 333"/>
                <a:gd name="T68" fmla="*/ 330 w 331"/>
                <a:gd name="T69" fmla="*/ 204 h 333"/>
                <a:gd name="T70" fmla="*/ 330 w 331"/>
                <a:gd name="T71" fmla="*/ 180 h 333"/>
                <a:gd name="T72" fmla="*/ 330 w 331"/>
                <a:gd name="T73" fmla="*/ 180 h 333"/>
                <a:gd name="T74" fmla="*/ 330 w 331"/>
                <a:gd name="T75" fmla="*/ 180 h 333"/>
                <a:gd name="T76" fmla="*/ 316 w 331"/>
                <a:gd name="T77" fmla="*/ 117 h 333"/>
                <a:gd name="T78" fmla="*/ 314 w 331"/>
                <a:gd name="T79" fmla="*/ 114 h 333"/>
                <a:gd name="T80" fmla="*/ 275 w 331"/>
                <a:gd name="T81" fmla="*/ 76 h 333"/>
                <a:gd name="T82" fmla="*/ 273 w 331"/>
                <a:gd name="T83" fmla="*/ 76 h 333"/>
                <a:gd name="T84" fmla="*/ 258 w 331"/>
                <a:gd name="T85" fmla="*/ 66 h 333"/>
                <a:gd name="T86" fmla="*/ 211 w 331"/>
                <a:gd name="T87" fmla="*/ 65 h 333"/>
                <a:gd name="T88" fmla="*/ 205 w 331"/>
                <a:gd name="T89" fmla="*/ 58 h 333"/>
                <a:gd name="T90" fmla="*/ 330 w 331"/>
                <a:gd name="T91" fmla="*/ 180 h 333"/>
                <a:gd name="T92" fmla="*/ 330 w 331"/>
                <a:gd name="T93" fmla="*/ 18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333">
                  <a:moveTo>
                    <a:pt x="205" y="58"/>
                  </a:moveTo>
                  <a:cubicBezTo>
                    <a:pt x="196" y="55"/>
                    <a:pt x="189" y="53"/>
                    <a:pt x="180" y="51"/>
                  </a:cubicBezTo>
                  <a:cubicBezTo>
                    <a:pt x="165" y="31"/>
                    <a:pt x="163" y="9"/>
                    <a:pt x="155" y="2"/>
                  </a:cubicBezTo>
                  <a:cubicBezTo>
                    <a:pt x="155" y="2"/>
                    <a:pt x="155" y="2"/>
                    <a:pt x="155" y="2"/>
                  </a:cubicBezTo>
                  <a:cubicBezTo>
                    <a:pt x="155" y="2"/>
                    <a:pt x="155" y="2"/>
                    <a:pt x="155" y="2"/>
                  </a:cubicBezTo>
                  <a:cubicBezTo>
                    <a:pt x="155" y="2"/>
                    <a:pt x="155" y="2"/>
                    <a:pt x="155" y="2"/>
                  </a:cubicBezTo>
                  <a:cubicBezTo>
                    <a:pt x="151" y="0"/>
                    <a:pt x="127" y="10"/>
                    <a:pt x="132" y="14"/>
                  </a:cubicBezTo>
                  <a:cubicBezTo>
                    <a:pt x="146" y="32"/>
                    <a:pt x="148" y="45"/>
                    <a:pt x="144" y="54"/>
                  </a:cubicBezTo>
                  <a:cubicBezTo>
                    <a:pt x="138" y="55"/>
                    <a:pt x="132" y="57"/>
                    <a:pt x="126" y="59"/>
                  </a:cubicBezTo>
                  <a:cubicBezTo>
                    <a:pt x="120" y="61"/>
                    <a:pt x="115" y="64"/>
                    <a:pt x="110" y="68"/>
                  </a:cubicBezTo>
                  <a:cubicBezTo>
                    <a:pt x="88" y="60"/>
                    <a:pt x="65" y="68"/>
                    <a:pt x="47" y="88"/>
                  </a:cubicBezTo>
                  <a:cubicBezTo>
                    <a:pt x="46" y="88"/>
                    <a:pt x="44" y="89"/>
                    <a:pt x="42" y="90"/>
                  </a:cubicBezTo>
                  <a:cubicBezTo>
                    <a:pt x="26" y="98"/>
                    <a:pt x="3" y="141"/>
                    <a:pt x="1" y="190"/>
                  </a:cubicBezTo>
                  <a:cubicBezTo>
                    <a:pt x="1" y="189"/>
                    <a:pt x="1" y="188"/>
                    <a:pt x="1" y="188"/>
                  </a:cubicBezTo>
                  <a:cubicBezTo>
                    <a:pt x="0" y="234"/>
                    <a:pt x="10" y="260"/>
                    <a:pt x="40" y="293"/>
                  </a:cubicBezTo>
                  <a:cubicBezTo>
                    <a:pt x="56" y="311"/>
                    <a:pt x="79" y="317"/>
                    <a:pt x="91" y="316"/>
                  </a:cubicBezTo>
                  <a:cubicBezTo>
                    <a:pt x="92" y="316"/>
                    <a:pt x="93" y="316"/>
                    <a:pt x="93" y="316"/>
                  </a:cubicBezTo>
                  <a:cubicBezTo>
                    <a:pt x="98" y="320"/>
                    <a:pt x="104" y="323"/>
                    <a:pt x="111" y="325"/>
                  </a:cubicBezTo>
                  <a:cubicBezTo>
                    <a:pt x="120" y="328"/>
                    <a:pt x="129" y="328"/>
                    <a:pt x="136" y="326"/>
                  </a:cubicBezTo>
                  <a:cubicBezTo>
                    <a:pt x="137" y="326"/>
                    <a:pt x="138" y="326"/>
                    <a:pt x="140" y="326"/>
                  </a:cubicBezTo>
                  <a:cubicBezTo>
                    <a:pt x="145" y="329"/>
                    <a:pt x="151" y="331"/>
                    <a:pt x="157" y="332"/>
                  </a:cubicBezTo>
                  <a:cubicBezTo>
                    <a:pt x="161" y="333"/>
                    <a:pt x="164" y="333"/>
                    <a:pt x="167" y="333"/>
                  </a:cubicBezTo>
                  <a:cubicBezTo>
                    <a:pt x="176" y="333"/>
                    <a:pt x="184" y="331"/>
                    <a:pt x="190" y="327"/>
                  </a:cubicBezTo>
                  <a:cubicBezTo>
                    <a:pt x="197" y="328"/>
                    <a:pt x="205" y="328"/>
                    <a:pt x="209" y="328"/>
                  </a:cubicBezTo>
                  <a:cubicBezTo>
                    <a:pt x="218" y="328"/>
                    <a:pt x="227" y="322"/>
                    <a:pt x="234" y="315"/>
                  </a:cubicBezTo>
                  <a:cubicBezTo>
                    <a:pt x="240" y="315"/>
                    <a:pt x="247" y="314"/>
                    <a:pt x="253" y="313"/>
                  </a:cubicBezTo>
                  <a:cubicBezTo>
                    <a:pt x="272" y="310"/>
                    <a:pt x="285" y="301"/>
                    <a:pt x="293" y="293"/>
                  </a:cubicBezTo>
                  <a:cubicBezTo>
                    <a:pt x="293" y="293"/>
                    <a:pt x="293" y="293"/>
                    <a:pt x="293" y="293"/>
                  </a:cubicBezTo>
                  <a:cubicBezTo>
                    <a:pt x="293" y="292"/>
                    <a:pt x="293" y="292"/>
                    <a:pt x="293" y="292"/>
                  </a:cubicBezTo>
                  <a:cubicBezTo>
                    <a:pt x="293" y="292"/>
                    <a:pt x="293" y="292"/>
                    <a:pt x="293" y="292"/>
                  </a:cubicBezTo>
                  <a:cubicBezTo>
                    <a:pt x="294" y="292"/>
                    <a:pt x="294" y="292"/>
                    <a:pt x="294" y="291"/>
                  </a:cubicBezTo>
                  <a:cubicBezTo>
                    <a:pt x="307" y="278"/>
                    <a:pt x="316" y="263"/>
                    <a:pt x="321" y="248"/>
                  </a:cubicBezTo>
                  <a:cubicBezTo>
                    <a:pt x="324" y="240"/>
                    <a:pt x="326" y="232"/>
                    <a:pt x="327" y="224"/>
                  </a:cubicBezTo>
                  <a:cubicBezTo>
                    <a:pt x="328" y="220"/>
                    <a:pt x="329" y="215"/>
                    <a:pt x="329" y="210"/>
                  </a:cubicBezTo>
                  <a:cubicBezTo>
                    <a:pt x="329" y="208"/>
                    <a:pt x="330" y="206"/>
                    <a:pt x="330" y="204"/>
                  </a:cubicBezTo>
                  <a:cubicBezTo>
                    <a:pt x="331" y="196"/>
                    <a:pt x="331" y="188"/>
                    <a:pt x="330" y="180"/>
                  </a:cubicBezTo>
                  <a:cubicBezTo>
                    <a:pt x="330" y="180"/>
                    <a:pt x="330" y="180"/>
                    <a:pt x="330" y="180"/>
                  </a:cubicBezTo>
                  <a:cubicBezTo>
                    <a:pt x="330" y="180"/>
                    <a:pt x="330" y="180"/>
                    <a:pt x="330" y="180"/>
                  </a:cubicBezTo>
                  <a:cubicBezTo>
                    <a:pt x="329" y="158"/>
                    <a:pt x="324" y="135"/>
                    <a:pt x="316" y="117"/>
                  </a:cubicBezTo>
                  <a:cubicBezTo>
                    <a:pt x="315" y="116"/>
                    <a:pt x="315" y="115"/>
                    <a:pt x="314" y="114"/>
                  </a:cubicBezTo>
                  <a:cubicBezTo>
                    <a:pt x="305" y="92"/>
                    <a:pt x="291" y="78"/>
                    <a:pt x="275" y="76"/>
                  </a:cubicBezTo>
                  <a:cubicBezTo>
                    <a:pt x="274" y="76"/>
                    <a:pt x="274" y="76"/>
                    <a:pt x="273" y="76"/>
                  </a:cubicBezTo>
                  <a:cubicBezTo>
                    <a:pt x="268" y="71"/>
                    <a:pt x="263" y="68"/>
                    <a:pt x="258" y="66"/>
                  </a:cubicBezTo>
                  <a:cubicBezTo>
                    <a:pt x="239" y="60"/>
                    <a:pt x="223" y="61"/>
                    <a:pt x="211" y="65"/>
                  </a:cubicBezTo>
                  <a:cubicBezTo>
                    <a:pt x="209" y="61"/>
                    <a:pt x="207" y="59"/>
                    <a:pt x="205" y="58"/>
                  </a:cubicBezTo>
                  <a:close/>
                  <a:moveTo>
                    <a:pt x="330" y="180"/>
                  </a:moveTo>
                  <a:cubicBezTo>
                    <a:pt x="330" y="180"/>
                    <a:pt x="330" y="180"/>
                    <a:pt x="330" y="18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29"/>
            <p:cNvSpPr/>
            <p:nvPr/>
          </p:nvSpPr>
          <p:spPr bwMode="auto">
            <a:xfrm>
              <a:off x="9226550" y="5851525"/>
              <a:ext cx="461963" cy="347663"/>
            </a:xfrm>
            <a:custGeom>
              <a:avLst/>
              <a:gdLst>
                <a:gd name="T0" fmla="*/ 0 w 109"/>
                <a:gd name="T1" fmla="*/ 21 h 82"/>
                <a:gd name="T2" fmla="*/ 104 w 109"/>
                <a:gd name="T3" fmla="*/ 0 h 82"/>
                <a:gd name="T4" fmla="*/ 102 w 109"/>
                <a:gd name="T5" fmla="*/ 37 h 82"/>
                <a:gd name="T6" fmla="*/ 0 w 109"/>
                <a:gd name="T7" fmla="*/ 21 h 82"/>
              </a:gdLst>
              <a:ahLst/>
              <a:cxnLst>
                <a:cxn ang="0">
                  <a:pos x="T0" y="T1"/>
                </a:cxn>
                <a:cxn ang="0">
                  <a:pos x="T2" y="T3"/>
                </a:cxn>
                <a:cxn ang="0">
                  <a:pos x="T4" y="T5"/>
                </a:cxn>
                <a:cxn ang="0">
                  <a:pos x="T6" y="T7"/>
                </a:cxn>
              </a:cxnLst>
              <a:rect l="0" t="0" r="r" b="b"/>
              <a:pathLst>
                <a:path w="109" h="82">
                  <a:moveTo>
                    <a:pt x="0" y="21"/>
                  </a:moveTo>
                  <a:cubicBezTo>
                    <a:pt x="104" y="0"/>
                    <a:pt x="104" y="0"/>
                    <a:pt x="104" y="0"/>
                  </a:cubicBezTo>
                  <a:cubicBezTo>
                    <a:pt x="104" y="0"/>
                    <a:pt x="109" y="21"/>
                    <a:pt x="102" y="37"/>
                  </a:cubicBezTo>
                  <a:cubicBezTo>
                    <a:pt x="84" y="82"/>
                    <a:pt x="30" y="51"/>
                    <a:pt x="0" y="2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30"/>
            <p:cNvSpPr/>
            <p:nvPr/>
          </p:nvSpPr>
          <p:spPr bwMode="auto">
            <a:xfrm>
              <a:off x="8697913" y="6249988"/>
              <a:ext cx="977900" cy="141288"/>
            </a:xfrm>
            <a:custGeom>
              <a:avLst/>
              <a:gdLst>
                <a:gd name="T0" fmla="*/ 116 w 231"/>
                <a:gd name="T1" fmla="*/ 12 h 33"/>
                <a:gd name="T2" fmla="*/ 116 w 231"/>
                <a:gd name="T3" fmla="*/ 12 h 33"/>
                <a:gd name="T4" fmla="*/ 109 w 231"/>
                <a:gd name="T5" fmla="*/ 13 h 33"/>
                <a:gd name="T6" fmla="*/ 103 w 231"/>
                <a:gd name="T7" fmla="*/ 27 h 33"/>
                <a:gd name="T8" fmla="*/ 91 w 231"/>
                <a:gd name="T9" fmla="*/ 13 h 33"/>
                <a:gd name="T10" fmla="*/ 73 w 231"/>
                <a:gd name="T11" fmla="*/ 14 h 33"/>
                <a:gd name="T12" fmla="*/ 68 w 231"/>
                <a:gd name="T13" fmla="*/ 24 h 33"/>
                <a:gd name="T14" fmla="*/ 58 w 231"/>
                <a:gd name="T15" fmla="*/ 15 h 33"/>
                <a:gd name="T16" fmla="*/ 0 w 231"/>
                <a:gd name="T17" fmla="*/ 2 h 33"/>
                <a:gd name="T18" fmla="*/ 32 w 231"/>
                <a:gd name="T19" fmla="*/ 25 h 33"/>
                <a:gd name="T20" fmla="*/ 41 w 231"/>
                <a:gd name="T21" fmla="*/ 17 h 33"/>
                <a:gd name="T22" fmla="*/ 45 w 231"/>
                <a:gd name="T23" fmla="*/ 30 h 33"/>
                <a:gd name="T24" fmla="*/ 74 w 231"/>
                <a:gd name="T25" fmla="*/ 33 h 33"/>
                <a:gd name="T26" fmla="*/ 78 w 231"/>
                <a:gd name="T27" fmla="*/ 21 h 33"/>
                <a:gd name="T28" fmla="*/ 86 w 231"/>
                <a:gd name="T29" fmla="*/ 33 h 33"/>
                <a:gd name="T30" fmla="*/ 116 w 231"/>
                <a:gd name="T31" fmla="*/ 33 h 33"/>
                <a:gd name="T32" fmla="*/ 116 w 231"/>
                <a:gd name="T33" fmla="*/ 33 h 33"/>
                <a:gd name="T34" fmla="*/ 146 w 231"/>
                <a:gd name="T35" fmla="*/ 33 h 33"/>
                <a:gd name="T36" fmla="*/ 153 w 231"/>
                <a:gd name="T37" fmla="*/ 21 h 33"/>
                <a:gd name="T38" fmla="*/ 158 w 231"/>
                <a:gd name="T39" fmla="*/ 32 h 33"/>
                <a:gd name="T40" fmla="*/ 187 w 231"/>
                <a:gd name="T41" fmla="*/ 29 h 33"/>
                <a:gd name="T42" fmla="*/ 190 w 231"/>
                <a:gd name="T43" fmla="*/ 16 h 33"/>
                <a:gd name="T44" fmla="*/ 200 w 231"/>
                <a:gd name="T45" fmla="*/ 23 h 33"/>
                <a:gd name="T46" fmla="*/ 231 w 231"/>
                <a:gd name="T47" fmla="*/ 0 h 33"/>
                <a:gd name="T48" fmla="*/ 174 w 231"/>
                <a:gd name="T49" fmla="*/ 14 h 33"/>
                <a:gd name="T50" fmla="*/ 163 w 231"/>
                <a:gd name="T51" fmla="*/ 24 h 33"/>
                <a:gd name="T52" fmla="*/ 158 w 231"/>
                <a:gd name="T53" fmla="*/ 14 h 33"/>
                <a:gd name="T54" fmla="*/ 141 w 231"/>
                <a:gd name="T55" fmla="*/ 13 h 33"/>
                <a:gd name="T56" fmla="*/ 129 w 231"/>
                <a:gd name="T57" fmla="*/ 27 h 33"/>
                <a:gd name="T58" fmla="*/ 123 w 231"/>
                <a:gd name="T59" fmla="*/ 12 h 33"/>
                <a:gd name="T60" fmla="*/ 116 w 231"/>
                <a:gd name="T61"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33">
                  <a:moveTo>
                    <a:pt x="116" y="12"/>
                  </a:moveTo>
                  <a:cubicBezTo>
                    <a:pt x="116" y="12"/>
                    <a:pt x="116" y="12"/>
                    <a:pt x="116" y="12"/>
                  </a:cubicBezTo>
                  <a:cubicBezTo>
                    <a:pt x="113" y="12"/>
                    <a:pt x="111" y="12"/>
                    <a:pt x="109" y="13"/>
                  </a:cubicBezTo>
                  <a:cubicBezTo>
                    <a:pt x="103" y="27"/>
                    <a:pt x="103" y="27"/>
                    <a:pt x="103" y="27"/>
                  </a:cubicBezTo>
                  <a:cubicBezTo>
                    <a:pt x="91" y="13"/>
                    <a:pt x="91" y="13"/>
                    <a:pt x="91" y="13"/>
                  </a:cubicBezTo>
                  <a:cubicBezTo>
                    <a:pt x="84" y="14"/>
                    <a:pt x="79" y="14"/>
                    <a:pt x="73" y="14"/>
                  </a:cubicBezTo>
                  <a:cubicBezTo>
                    <a:pt x="68" y="24"/>
                    <a:pt x="68" y="24"/>
                    <a:pt x="68" y="24"/>
                  </a:cubicBezTo>
                  <a:cubicBezTo>
                    <a:pt x="58" y="15"/>
                    <a:pt x="58" y="15"/>
                    <a:pt x="58" y="15"/>
                  </a:cubicBezTo>
                  <a:cubicBezTo>
                    <a:pt x="45" y="15"/>
                    <a:pt x="0" y="2"/>
                    <a:pt x="0" y="2"/>
                  </a:cubicBezTo>
                  <a:cubicBezTo>
                    <a:pt x="0" y="2"/>
                    <a:pt x="17" y="16"/>
                    <a:pt x="32" y="25"/>
                  </a:cubicBezTo>
                  <a:cubicBezTo>
                    <a:pt x="41" y="17"/>
                    <a:pt x="41" y="17"/>
                    <a:pt x="41" y="17"/>
                  </a:cubicBezTo>
                  <a:cubicBezTo>
                    <a:pt x="45" y="30"/>
                    <a:pt x="45" y="30"/>
                    <a:pt x="45" y="30"/>
                  </a:cubicBezTo>
                  <a:cubicBezTo>
                    <a:pt x="51" y="31"/>
                    <a:pt x="62" y="32"/>
                    <a:pt x="74" y="33"/>
                  </a:cubicBezTo>
                  <a:cubicBezTo>
                    <a:pt x="78" y="21"/>
                    <a:pt x="78" y="21"/>
                    <a:pt x="78" y="21"/>
                  </a:cubicBezTo>
                  <a:cubicBezTo>
                    <a:pt x="78" y="21"/>
                    <a:pt x="82" y="28"/>
                    <a:pt x="86" y="33"/>
                  </a:cubicBezTo>
                  <a:cubicBezTo>
                    <a:pt x="96" y="33"/>
                    <a:pt x="106" y="33"/>
                    <a:pt x="116" y="33"/>
                  </a:cubicBezTo>
                  <a:cubicBezTo>
                    <a:pt x="116" y="33"/>
                    <a:pt x="116" y="33"/>
                    <a:pt x="116" y="33"/>
                  </a:cubicBezTo>
                  <a:cubicBezTo>
                    <a:pt x="125" y="33"/>
                    <a:pt x="136" y="33"/>
                    <a:pt x="146" y="33"/>
                  </a:cubicBezTo>
                  <a:cubicBezTo>
                    <a:pt x="149" y="27"/>
                    <a:pt x="153" y="21"/>
                    <a:pt x="153" y="21"/>
                  </a:cubicBezTo>
                  <a:cubicBezTo>
                    <a:pt x="158" y="32"/>
                    <a:pt x="158" y="32"/>
                    <a:pt x="158" y="32"/>
                  </a:cubicBezTo>
                  <a:cubicBezTo>
                    <a:pt x="170" y="31"/>
                    <a:pt x="181" y="30"/>
                    <a:pt x="187" y="29"/>
                  </a:cubicBezTo>
                  <a:cubicBezTo>
                    <a:pt x="190" y="16"/>
                    <a:pt x="190" y="16"/>
                    <a:pt x="190" y="16"/>
                  </a:cubicBezTo>
                  <a:cubicBezTo>
                    <a:pt x="200" y="23"/>
                    <a:pt x="200" y="23"/>
                    <a:pt x="200" y="23"/>
                  </a:cubicBezTo>
                  <a:cubicBezTo>
                    <a:pt x="215" y="15"/>
                    <a:pt x="231" y="0"/>
                    <a:pt x="231" y="0"/>
                  </a:cubicBezTo>
                  <a:cubicBezTo>
                    <a:pt x="231" y="0"/>
                    <a:pt x="187" y="14"/>
                    <a:pt x="174" y="14"/>
                  </a:cubicBezTo>
                  <a:cubicBezTo>
                    <a:pt x="163" y="24"/>
                    <a:pt x="163" y="24"/>
                    <a:pt x="163" y="24"/>
                  </a:cubicBezTo>
                  <a:cubicBezTo>
                    <a:pt x="158" y="14"/>
                    <a:pt x="158" y="14"/>
                    <a:pt x="158" y="14"/>
                  </a:cubicBezTo>
                  <a:cubicBezTo>
                    <a:pt x="153" y="14"/>
                    <a:pt x="147" y="13"/>
                    <a:pt x="141" y="13"/>
                  </a:cubicBezTo>
                  <a:cubicBezTo>
                    <a:pt x="129" y="27"/>
                    <a:pt x="129" y="27"/>
                    <a:pt x="129" y="27"/>
                  </a:cubicBezTo>
                  <a:cubicBezTo>
                    <a:pt x="123" y="12"/>
                    <a:pt x="123" y="12"/>
                    <a:pt x="123" y="12"/>
                  </a:cubicBezTo>
                  <a:cubicBezTo>
                    <a:pt x="121" y="12"/>
                    <a:pt x="118" y="12"/>
                    <a:pt x="116" y="12"/>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8" name="Freeform 31"/>
            <p:cNvSpPr/>
            <p:nvPr/>
          </p:nvSpPr>
          <p:spPr bwMode="auto">
            <a:xfrm>
              <a:off x="8655050" y="5851525"/>
              <a:ext cx="461963" cy="347663"/>
            </a:xfrm>
            <a:custGeom>
              <a:avLst/>
              <a:gdLst>
                <a:gd name="T0" fmla="*/ 109 w 109"/>
                <a:gd name="T1" fmla="*/ 21 h 82"/>
                <a:gd name="T2" fmla="*/ 4 w 109"/>
                <a:gd name="T3" fmla="*/ 0 h 82"/>
                <a:gd name="T4" fmla="*/ 7 w 109"/>
                <a:gd name="T5" fmla="*/ 37 h 82"/>
                <a:gd name="T6" fmla="*/ 109 w 109"/>
                <a:gd name="T7" fmla="*/ 21 h 82"/>
              </a:gdLst>
              <a:ahLst/>
              <a:cxnLst>
                <a:cxn ang="0">
                  <a:pos x="T0" y="T1"/>
                </a:cxn>
                <a:cxn ang="0">
                  <a:pos x="T2" y="T3"/>
                </a:cxn>
                <a:cxn ang="0">
                  <a:pos x="T4" y="T5"/>
                </a:cxn>
                <a:cxn ang="0">
                  <a:pos x="T6" y="T7"/>
                </a:cxn>
              </a:cxnLst>
              <a:rect l="0" t="0" r="r" b="b"/>
              <a:pathLst>
                <a:path w="109" h="82">
                  <a:moveTo>
                    <a:pt x="109" y="21"/>
                  </a:moveTo>
                  <a:cubicBezTo>
                    <a:pt x="4" y="0"/>
                    <a:pt x="4" y="0"/>
                    <a:pt x="4" y="0"/>
                  </a:cubicBezTo>
                  <a:cubicBezTo>
                    <a:pt x="4" y="0"/>
                    <a:pt x="0" y="21"/>
                    <a:pt x="7" y="37"/>
                  </a:cubicBezTo>
                  <a:cubicBezTo>
                    <a:pt x="25" y="82"/>
                    <a:pt x="79" y="51"/>
                    <a:pt x="109" y="2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4" name="文本框 33"/>
          <p:cNvSpPr txBox="1"/>
          <p:nvPr/>
        </p:nvSpPr>
        <p:spPr>
          <a:xfrm>
            <a:off x="1240748" y="705126"/>
            <a:ext cx="2236510" cy="1323439"/>
          </a:xfrm>
          <a:prstGeom prst="rect">
            <a:avLst/>
          </a:prstGeom>
          <a:noFill/>
        </p:spPr>
        <p:txBody>
          <a:bodyPr wrap="none" rtlCol="0">
            <a:spAutoFit/>
          </a:bodyPr>
          <a:lstStyle/>
          <a:p>
            <a:r>
              <a:rPr lang="zh-CN" altLang="en-US" sz="8000" b="1" dirty="0">
                <a:cs typeface="+mn-ea"/>
                <a:sym typeface="+mn-lt"/>
              </a:rPr>
              <a:t>目录</a:t>
            </a:r>
          </a:p>
        </p:txBody>
      </p:sp>
      <p:sp>
        <p:nvSpPr>
          <p:cNvPr id="35" name="MH_Others_1"/>
          <p:cNvSpPr txBox="1"/>
          <p:nvPr>
            <p:custDataLst>
              <p:tags r:id="rId1"/>
            </p:custDataLst>
          </p:nvPr>
        </p:nvSpPr>
        <p:spPr>
          <a:xfrm>
            <a:off x="1311231" y="1850584"/>
            <a:ext cx="2083440" cy="523220"/>
          </a:xfrm>
          <a:prstGeom prst="rect">
            <a:avLst/>
          </a:prstGeom>
          <a:noFill/>
        </p:spPr>
        <p:txBody>
          <a:bodyPr wrap="none">
            <a:noAutofit/>
          </a:bodyPr>
          <a:lstStyle/>
          <a:p>
            <a:pPr algn="dist">
              <a:defRPr/>
            </a:pPr>
            <a:r>
              <a:rPr lang="en-US" altLang="zh-CN" sz="2400" spc="400" dirty="0">
                <a:solidFill>
                  <a:schemeClr val="bg1"/>
                </a:solidFill>
                <a:cs typeface="+mn-ea"/>
                <a:sym typeface="+mn-lt"/>
              </a:rPr>
              <a:t>CONTENTS</a:t>
            </a:r>
            <a:endParaRPr lang="zh-CN" altLang="en-US" sz="2400" spc="400" dirty="0">
              <a:solidFill>
                <a:schemeClr val="bg1"/>
              </a:solidFill>
              <a:cs typeface="+mn-ea"/>
              <a:sym typeface="+mn-lt"/>
            </a:endParaRPr>
          </a:p>
        </p:txBody>
      </p:sp>
      <p:sp>
        <p:nvSpPr>
          <p:cNvPr id="36" name="MH_Number_1"/>
          <p:cNvSpPr/>
          <p:nvPr>
            <p:custDataLst>
              <p:tags r:id="rId2"/>
            </p:custDataLst>
          </p:nvPr>
        </p:nvSpPr>
        <p:spPr>
          <a:xfrm>
            <a:off x="6796953" y="1841927"/>
            <a:ext cx="616535" cy="61653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sp>
        <p:nvSpPr>
          <p:cNvPr id="37" name="MH_Number_1"/>
          <p:cNvSpPr/>
          <p:nvPr>
            <p:custDataLst>
              <p:tags r:id="rId3"/>
            </p:custDataLst>
          </p:nvPr>
        </p:nvSpPr>
        <p:spPr>
          <a:xfrm>
            <a:off x="6796953" y="2596482"/>
            <a:ext cx="616535" cy="61653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38" name="MH_Number_1"/>
          <p:cNvSpPr/>
          <p:nvPr>
            <p:custDataLst>
              <p:tags r:id="rId4"/>
            </p:custDataLst>
          </p:nvPr>
        </p:nvSpPr>
        <p:spPr>
          <a:xfrm>
            <a:off x="6796953" y="3351038"/>
            <a:ext cx="616535" cy="61653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39" name="MH_Number_1"/>
          <p:cNvSpPr/>
          <p:nvPr>
            <p:custDataLst>
              <p:tags r:id="rId5"/>
            </p:custDataLst>
          </p:nvPr>
        </p:nvSpPr>
        <p:spPr>
          <a:xfrm>
            <a:off x="6796953" y="4089550"/>
            <a:ext cx="616535" cy="616535"/>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
        <p:nvSpPr>
          <p:cNvPr id="40" name="矩形 39"/>
          <p:cNvSpPr/>
          <p:nvPr/>
        </p:nvSpPr>
        <p:spPr>
          <a:xfrm>
            <a:off x="7592517" y="1835824"/>
            <a:ext cx="3197861" cy="616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p:cNvSpPr/>
          <p:nvPr/>
        </p:nvSpPr>
        <p:spPr>
          <a:xfrm>
            <a:off x="7592517" y="1881113"/>
            <a:ext cx="3201186" cy="523220"/>
          </a:xfrm>
          <a:prstGeom prst="rect">
            <a:avLst/>
          </a:prstGeom>
          <a:noFill/>
        </p:spPr>
        <p:txBody>
          <a:bodyPr wrap="square">
            <a:spAutoFit/>
          </a:bodyPr>
          <a:lstStyle/>
          <a:p>
            <a:pPr algn="ctr"/>
            <a:r>
              <a:rPr lang="zh-CN" altLang="en-US" sz="2800" dirty="0">
                <a:solidFill>
                  <a:schemeClr val="bg1"/>
                </a:solidFill>
                <a:cs typeface="+mn-ea"/>
                <a:sym typeface="+mn-lt"/>
              </a:rPr>
              <a:t>活动背景介绍</a:t>
            </a:r>
          </a:p>
        </p:txBody>
      </p:sp>
      <p:sp>
        <p:nvSpPr>
          <p:cNvPr id="42" name="矩形 41"/>
          <p:cNvSpPr/>
          <p:nvPr/>
        </p:nvSpPr>
        <p:spPr>
          <a:xfrm>
            <a:off x="7592517" y="2596482"/>
            <a:ext cx="3197861" cy="616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圆角矩形 42"/>
          <p:cNvSpPr/>
          <p:nvPr/>
        </p:nvSpPr>
        <p:spPr>
          <a:xfrm>
            <a:off x="7939487" y="2622578"/>
            <a:ext cx="2384346" cy="578882"/>
          </a:xfrm>
          <a:prstGeom prst="roundRect">
            <a:avLst/>
          </a:prstGeom>
          <a:noFill/>
        </p:spPr>
        <p:txBody>
          <a:bodyPr wrap="none">
            <a:spAutoFit/>
          </a:bodyPr>
          <a:lstStyle/>
          <a:p>
            <a:pPr algn="ctr"/>
            <a:r>
              <a:rPr lang="zh-CN" altLang="en-US" sz="2800" dirty="0">
                <a:solidFill>
                  <a:schemeClr val="bg1"/>
                </a:solidFill>
                <a:cs typeface="+mn-ea"/>
                <a:sym typeface="+mn-lt"/>
              </a:rPr>
              <a:t>活动受众分析</a:t>
            </a:r>
          </a:p>
        </p:txBody>
      </p:sp>
      <p:sp>
        <p:nvSpPr>
          <p:cNvPr id="44" name="矩形 43"/>
          <p:cNvSpPr/>
          <p:nvPr/>
        </p:nvSpPr>
        <p:spPr>
          <a:xfrm>
            <a:off x="7592517" y="3346788"/>
            <a:ext cx="3197861" cy="616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圆角矩形 44"/>
          <p:cNvSpPr/>
          <p:nvPr/>
        </p:nvSpPr>
        <p:spPr>
          <a:xfrm>
            <a:off x="7968225" y="3365281"/>
            <a:ext cx="2384346" cy="578882"/>
          </a:xfrm>
          <a:prstGeom prst="roundRect">
            <a:avLst/>
          </a:prstGeom>
          <a:noFill/>
        </p:spPr>
        <p:txBody>
          <a:bodyPr wrap="none">
            <a:spAutoFit/>
          </a:bodyPr>
          <a:lstStyle/>
          <a:p>
            <a:pPr algn="ctr"/>
            <a:r>
              <a:rPr lang="zh-CN" altLang="en-US" sz="2800" dirty="0">
                <a:solidFill>
                  <a:schemeClr val="bg1"/>
                </a:solidFill>
                <a:cs typeface="+mn-ea"/>
                <a:sym typeface="+mn-lt"/>
              </a:rPr>
              <a:t>活动执行流程</a:t>
            </a:r>
          </a:p>
        </p:txBody>
      </p:sp>
      <p:sp>
        <p:nvSpPr>
          <p:cNvPr id="46" name="矩形 45"/>
          <p:cNvSpPr/>
          <p:nvPr/>
        </p:nvSpPr>
        <p:spPr>
          <a:xfrm>
            <a:off x="7592517" y="4084781"/>
            <a:ext cx="3197861" cy="6165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a:off x="7968225" y="4110210"/>
            <a:ext cx="2384346" cy="578882"/>
          </a:xfrm>
          <a:prstGeom prst="roundRect">
            <a:avLst/>
          </a:prstGeom>
          <a:noFill/>
        </p:spPr>
        <p:txBody>
          <a:bodyPr wrap="none">
            <a:spAutoFit/>
          </a:bodyPr>
          <a:lstStyle/>
          <a:p>
            <a:pPr algn="ctr"/>
            <a:r>
              <a:rPr lang="zh-CN" altLang="en-US" sz="2800" dirty="0">
                <a:solidFill>
                  <a:schemeClr val="bg1"/>
                </a:solidFill>
                <a:cs typeface="+mn-ea"/>
                <a:sym typeface="+mn-lt"/>
              </a:rPr>
              <a:t>活动经费预算</a:t>
            </a:r>
          </a:p>
        </p:txBody>
      </p:sp>
      <p:sp>
        <p:nvSpPr>
          <p:cNvPr id="48" name="图文框 47"/>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557400" y="290400"/>
            <a:ext cx="3602354" cy="807063"/>
            <a:chOff x="557400" y="290400"/>
            <a:chExt cx="3602354" cy="807063"/>
          </a:xfrm>
        </p:grpSpPr>
        <p:pic>
          <p:nvPicPr>
            <p:cNvPr id="32" name="图片 31"/>
            <p:cNvPicPr>
              <a:picLocks noChangeAspect="1"/>
            </p:cNvPicPr>
            <p:nvPr/>
          </p:nvPicPr>
          <p:blipFill>
            <a:blip r:embed="rId2" cstate="screen"/>
            <a:stretch>
              <a:fillRect/>
            </a:stretch>
          </p:blipFill>
          <p:spPr>
            <a:xfrm>
              <a:off x="557400" y="290400"/>
              <a:ext cx="776400" cy="776400"/>
            </a:xfrm>
            <a:prstGeom prst="rect">
              <a:avLst/>
            </a:prstGeom>
          </p:spPr>
        </p:pic>
        <p:sp>
          <p:nvSpPr>
            <p:cNvPr id="33" name="文本框 5"/>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34" name="组合 33"/>
          <p:cNvGrpSpPr/>
          <p:nvPr/>
        </p:nvGrpSpPr>
        <p:grpSpPr>
          <a:xfrm>
            <a:off x="1542297" y="253677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6" name="文本框 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7" name="组合 36"/>
          <p:cNvGrpSpPr/>
          <p:nvPr/>
        </p:nvGrpSpPr>
        <p:grpSpPr>
          <a:xfrm>
            <a:off x="4178300" y="2847975"/>
            <a:ext cx="3860800" cy="2798258"/>
            <a:chOff x="825500" y="1400175"/>
            <a:chExt cx="4470400" cy="3240088"/>
          </a:xfrm>
        </p:grpSpPr>
        <p:sp>
          <p:nvSpPr>
            <p:cNvPr id="38" name="椭圆 1"/>
            <p:cNvSpPr/>
            <p:nvPr/>
          </p:nvSpPr>
          <p:spPr>
            <a:xfrm>
              <a:off x="2138363" y="1454150"/>
              <a:ext cx="1836737" cy="2130425"/>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noFill/>
            <a:ln w="203200" cap="flat" cmpd="sng" algn="ctr">
              <a:solidFill>
                <a:srgbClr val="F4EA35"/>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600" b="0" i="0" u="none" strike="noStrike" kern="0" cap="none" spc="0" normalizeH="0" baseline="0" noProof="0" dirty="0">
                <a:ln>
                  <a:noFill/>
                </a:ln>
                <a:solidFill>
                  <a:schemeClr val="bg1"/>
                </a:solidFill>
                <a:effectLst/>
                <a:uLnTx/>
                <a:uFillTx/>
              </a:endParaRPr>
            </a:p>
          </p:txBody>
        </p:sp>
        <p:sp>
          <p:nvSpPr>
            <p:cNvPr id="39" name="圆角矩形 28"/>
            <p:cNvSpPr>
              <a:spLocks noChangeArrowheads="1"/>
            </p:cNvSpPr>
            <p:nvPr/>
          </p:nvSpPr>
          <p:spPr bwMode="auto">
            <a:xfrm>
              <a:off x="2635250" y="3735388"/>
              <a:ext cx="858838" cy="177800"/>
            </a:xfrm>
            <a:prstGeom prst="roundRect">
              <a:avLst>
                <a:gd name="adj" fmla="val 50000"/>
              </a:avLst>
            </a:prstGeom>
            <a:solidFill>
              <a:sysClr val="window" lastClr="FFFFFF"/>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40" name="圆角矩形 29"/>
            <p:cNvSpPr>
              <a:spLocks noChangeArrowheads="1"/>
            </p:cNvSpPr>
            <p:nvPr/>
          </p:nvSpPr>
          <p:spPr bwMode="auto">
            <a:xfrm>
              <a:off x="2709863" y="3990975"/>
              <a:ext cx="709612" cy="179388"/>
            </a:xfrm>
            <a:prstGeom prst="roundRect">
              <a:avLst>
                <a:gd name="adj" fmla="val 50000"/>
              </a:avLst>
            </a:prstGeom>
            <a:solidFill>
              <a:srgbClr val="3B3838"/>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41" name="圆角矩形 30"/>
            <p:cNvSpPr>
              <a:spLocks noChangeArrowheads="1"/>
            </p:cNvSpPr>
            <p:nvPr/>
          </p:nvSpPr>
          <p:spPr bwMode="auto">
            <a:xfrm>
              <a:off x="2635250" y="4248150"/>
              <a:ext cx="858838" cy="177800"/>
            </a:xfrm>
            <a:prstGeom prst="roundRect">
              <a:avLst>
                <a:gd name="adj" fmla="val 50000"/>
              </a:avLst>
            </a:prstGeom>
            <a:solidFill>
              <a:sysClr val="window" lastClr="FFFFFF"/>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42" name="圆角矩形 31"/>
            <p:cNvSpPr>
              <a:spLocks noChangeArrowheads="1"/>
            </p:cNvSpPr>
            <p:nvPr/>
          </p:nvSpPr>
          <p:spPr bwMode="auto">
            <a:xfrm>
              <a:off x="2794000" y="4505325"/>
              <a:ext cx="541338" cy="134938"/>
            </a:xfrm>
            <a:prstGeom prst="roundRect">
              <a:avLst>
                <a:gd name="adj" fmla="val 50000"/>
              </a:avLst>
            </a:prstGeom>
            <a:solidFill>
              <a:srgbClr val="3B3838"/>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en-US" altLang="zh-CN" sz="1300" b="0" i="0" u="none" strike="noStrike" kern="0" cap="none" spc="0" normalizeH="0" baseline="0" noProof="0">
                <a:ln>
                  <a:noFill/>
                </a:ln>
                <a:solidFill>
                  <a:schemeClr val="bg1"/>
                </a:solidFill>
                <a:effectLst/>
                <a:uLnTx/>
                <a:uFillTx/>
                <a:latin typeface="Calibri" panose="020F0502020204030204" pitchFamily="34" charset="0"/>
                <a:ea typeface="宋体" panose="02010600030101010101" pitchFamily="2" charset="-122"/>
              </a:endParaRPr>
            </a:p>
          </p:txBody>
        </p:sp>
        <p:sp>
          <p:nvSpPr>
            <p:cNvPr id="43" name="椭圆 32"/>
            <p:cNvSpPr>
              <a:spLocks noChangeArrowheads="1"/>
            </p:cNvSpPr>
            <p:nvPr/>
          </p:nvSpPr>
          <p:spPr bwMode="auto">
            <a:xfrm>
              <a:off x="825500" y="1400175"/>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chemeClr val="bg1"/>
                  </a:solidFill>
                  <a:effectLst/>
                  <a:uLnTx/>
                  <a:uFillTx/>
                  <a:latin typeface="Agency FB" panose="020B0503020202020204" pitchFamily="34" charset="0"/>
                  <a:ea typeface="微软雅黑" panose="020B0503020204020204" pitchFamily="34" charset="-122"/>
                  <a:cs typeface="Times New Roman" panose="02020603050405020304" pitchFamily="18" charset="0"/>
                </a:rPr>
                <a:t>01</a:t>
              </a:r>
            </a:p>
          </p:txBody>
        </p:sp>
        <p:cxnSp>
          <p:nvCxnSpPr>
            <p:cNvPr id="44" name="直接连接符 33"/>
            <p:cNvCxnSpPr>
              <a:cxnSpLocks noChangeShapeType="1"/>
            </p:cNvCxnSpPr>
            <p:nvPr/>
          </p:nvCxnSpPr>
          <p:spPr bwMode="auto">
            <a:xfrm>
              <a:off x="1382713" y="1704975"/>
              <a:ext cx="647700" cy="271463"/>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45" name="椭圆 34"/>
            <p:cNvSpPr>
              <a:spLocks noChangeArrowheads="1"/>
            </p:cNvSpPr>
            <p:nvPr/>
          </p:nvSpPr>
          <p:spPr bwMode="auto">
            <a:xfrm>
              <a:off x="4810125" y="1400175"/>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chemeClr val="bg1"/>
                  </a:solidFill>
                  <a:effectLst/>
                  <a:uLnTx/>
                  <a:uFillTx/>
                  <a:latin typeface="Agency FB" panose="020B0503020202020204" pitchFamily="34" charset="0"/>
                  <a:ea typeface="微软雅黑" panose="020B0503020204020204" pitchFamily="34" charset="-122"/>
                  <a:cs typeface="Times New Roman" panose="02020603050405020304" pitchFamily="18" charset="0"/>
                </a:rPr>
                <a:t>02</a:t>
              </a:r>
            </a:p>
          </p:txBody>
        </p:sp>
        <p:cxnSp>
          <p:nvCxnSpPr>
            <p:cNvPr id="46" name="直接连接符 35"/>
            <p:cNvCxnSpPr>
              <a:cxnSpLocks noChangeShapeType="1"/>
            </p:cNvCxnSpPr>
            <p:nvPr/>
          </p:nvCxnSpPr>
          <p:spPr bwMode="auto">
            <a:xfrm rot="8309691">
              <a:off x="4095750" y="1690688"/>
              <a:ext cx="647700" cy="269875"/>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47" name="椭圆 36"/>
            <p:cNvSpPr>
              <a:spLocks noChangeArrowheads="1"/>
            </p:cNvSpPr>
            <p:nvPr/>
          </p:nvSpPr>
          <p:spPr bwMode="auto">
            <a:xfrm>
              <a:off x="1457325" y="3987800"/>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chemeClr val="bg1"/>
                  </a:solidFill>
                  <a:effectLst/>
                  <a:uLnTx/>
                  <a:uFillTx/>
                  <a:latin typeface="Agency FB" panose="020B0503020202020204" pitchFamily="34" charset="0"/>
                  <a:ea typeface="微软雅黑" panose="020B0503020204020204" pitchFamily="34" charset="-122"/>
                  <a:cs typeface="Times New Roman" panose="02020603050405020304" pitchFamily="18" charset="0"/>
                </a:rPr>
                <a:t>03</a:t>
              </a:r>
            </a:p>
          </p:txBody>
        </p:sp>
        <p:cxnSp>
          <p:nvCxnSpPr>
            <p:cNvPr id="48" name="直接连接符 37"/>
            <p:cNvCxnSpPr>
              <a:cxnSpLocks noChangeShapeType="1"/>
            </p:cNvCxnSpPr>
            <p:nvPr/>
          </p:nvCxnSpPr>
          <p:spPr bwMode="auto">
            <a:xfrm rot="-3781756">
              <a:off x="1855788" y="3668712"/>
              <a:ext cx="647700" cy="269875"/>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sp>
          <p:nvSpPr>
            <p:cNvPr id="49" name="椭圆 38"/>
            <p:cNvSpPr>
              <a:spLocks noChangeArrowheads="1"/>
            </p:cNvSpPr>
            <p:nvPr/>
          </p:nvSpPr>
          <p:spPr bwMode="auto">
            <a:xfrm>
              <a:off x="4211638" y="3987800"/>
              <a:ext cx="485775" cy="485775"/>
            </a:xfrm>
            <a:prstGeom prst="ellipse">
              <a:avLst/>
            </a:prstGeom>
            <a:noFill/>
            <a:ln w="57150" algn="ctr">
              <a:solidFill>
                <a:srgbClr val="F4EA35"/>
              </a:solidFill>
              <a:round/>
            </a:ln>
            <a:extLst>
              <a:ext uri="{909E8E84-426E-40DD-AFC4-6F175D3DCCD1}">
                <a14:hiddenFill xmlns:a14="http://schemas.microsoft.com/office/drawing/2010/main">
                  <a:solidFill>
                    <a:srgbClr val="FFFFFF"/>
                  </a:solidFill>
                </a14:hiddenFill>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2400" b="1" i="0" u="none" strike="noStrike" kern="0" cap="none" spc="0" normalizeH="0" baseline="0" noProof="0">
                  <a:ln>
                    <a:noFill/>
                  </a:ln>
                  <a:solidFill>
                    <a:schemeClr val="bg1"/>
                  </a:solidFill>
                  <a:effectLst/>
                  <a:uLnTx/>
                  <a:uFillTx/>
                  <a:latin typeface="Agency FB" panose="020B0503020202020204" pitchFamily="34" charset="0"/>
                  <a:ea typeface="微软雅黑" panose="020B0503020204020204" pitchFamily="34" charset="-122"/>
                  <a:cs typeface="Times New Roman" panose="02020603050405020304" pitchFamily="18" charset="0"/>
                </a:rPr>
                <a:t>04</a:t>
              </a:r>
            </a:p>
          </p:txBody>
        </p:sp>
        <p:cxnSp>
          <p:nvCxnSpPr>
            <p:cNvPr id="50" name="直接连接符 39"/>
            <p:cNvCxnSpPr>
              <a:cxnSpLocks noChangeShapeType="1"/>
            </p:cNvCxnSpPr>
            <p:nvPr/>
          </p:nvCxnSpPr>
          <p:spPr bwMode="auto">
            <a:xfrm flipH="1" flipV="1">
              <a:off x="3679825" y="3575050"/>
              <a:ext cx="557213" cy="438150"/>
            </a:xfrm>
            <a:prstGeom prst="line">
              <a:avLst/>
            </a:prstGeom>
            <a:noFill/>
            <a:ln w="38100" algn="ctr">
              <a:solidFill>
                <a:srgbClr val="F4EA35"/>
              </a:solidFill>
              <a:round/>
            </a:ln>
            <a:extLst>
              <a:ext uri="{909E8E84-426E-40DD-AFC4-6F175D3DCCD1}">
                <a14:hiddenFill xmlns:a14="http://schemas.microsoft.com/office/drawing/2010/main">
                  <a:noFill/>
                </a14:hiddenFill>
              </a:ext>
            </a:extLst>
          </p:spPr>
        </p:cxnSp>
      </p:grpSp>
      <p:grpSp>
        <p:nvGrpSpPr>
          <p:cNvPr id="51" name="组合 50"/>
          <p:cNvGrpSpPr/>
          <p:nvPr/>
        </p:nvGrpSpPr>
        <p:grpSpPr>
          <a:xfrm>
            <a:off x="1542297" y="45560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3" name="文本框 2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4" name="组合 53"/>
          <p:cNvGrpSpPr/>
          <p:nvPr/>
        </p:nvGrpSpPr>
        <p:grpSpPr>
          <a:xfrm>
            <a:off x="8552697" y="2536773"/>
            <a:ext cx="2115035" cy="1154619"/>
            <a:chOff x="1478171" y="2225265"/>
            <a:chExt cx="2115035" cy="1154619"/>
          </a:xfrm>
        </p:grpSpPr>
        <p:sp>
          <p:nvSpPr>
            <p:cNvPr id="5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6" name="文本框 2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7" name="组合 56"/>
          <p:cNvGrpSpPr/>
          <p:nvPr/>
        </p:nvGrpSpPr>
        <p:grpSpPr>
          <a:xfrm>
            <a:off x="8552697" y="4556073"/>
            <a:ext cx="2115035" cy="1154619"/>
            <a:chOff x="1478171" y="2225265"/>
            <a:chExt cx="2115035" cy="1154619"/>
          </a:xfrm>
        </p:grpSpPr>
        <p:sp>
          <p:nvSpPr>
            <p:cNvPr id="5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9" name="文本框 31"/>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7"/>
          <p:cNvSpPr/>
          <p:nvPr/>
        </p:nvSpPr>
        <p:spPr>
          <a:xfrm>
            <a:off x="81887" y="59628"/>
            <a:ext cx="12052237" cy="6731855"/>
          </a:xfrm>
          <a:prstGeom prst="roundRect">
            <a:avLst>
              <a:gd name="adj" fmla="val 3677"/>
            </a:avLst>
          </a:prstGeom>
          <a:noFill/>
          <a:ln w="12700" cap="flat" cmpd="sng" algn="ctr">
            <a:solidFill>
              <a:sysClr val="windowText" lastClr="000000">
                <a:lumMod val="75000"/>
                <a:lumOff val="25000"/>
              </a:sys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cs typeface="+mn-cs"/>
            </a:endParaRPr>
          </a:p>
        </p:txBody>
      </p:sp>
      <p:grpSp>
        <p:nvGrpSpPr>
          <p:cNvPr id="26" name="组合 25"/>
          <p:cNvGrpSpPr/>
          <p:nvPr/>
        </p:nvGrpSpPr>
        <p:grpSpPr>
          <a:xfrm>
            <a:off x="5300663" y="1924050"/>
            <a:ext cx="2097087" cy="3751263"/>
            <a:chOff x="8081963" y="1847850"/>
            <a:chExt cx="2097087" cy="3751263"/>
          </a:xfrm>
        </p:grpSpPr>
        <p:sp>
          <p:nvSpPr>
            <p:cNvPr id="27" name="椭圆 26"/>
            <p:cNvSpPr/>
            <p:nvPr/>
          </p:nvSpPr>
          <p:spPr>
            <a:xfrm>
              <a:off x="8294688" y="4992688"/>
              <a:ext cx="1677987" cy="606425"/>
            </a:xfrm>
            <a:prstGeom prst="ellipse">
              <a:avLst/>
            </a:prstGeom>
            <a:solidFill>
              <a:sysClr val="window" lastClr="FFFFFF">
                <a:lumMod val="8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等线" panose="02010600030101010101" charset="-122"/>
                <a:cs typeface="+mn-cs"/>
              </a:endParaRPr>
            </a:p>
          </p:txBody>
        </p:sp>
        <p:sp>
          <p:nvSpPr>
            <p:cNvPr id="28" name="圆角矩形 34"/>
            <p:cNvSpPr/>
            <p:nvPr/>
          </p:nvSpPr>
          <p:spPr>
            <a:xfrm>
              <a:off x="9082088" y="1847850"/>
              <a:ext cx="107950" cy="3446463"/>
            </a:xfrm>
            <a:prstGeom prst="roundRect">
              <a:avLst>
                <a:gd name="adj" fmla="val 50000"/>
              </a:avLst>
            </a:prstGeom>
            <a:solidFill>
              <a:sysClr val="window" lastClr="FFFFFF">
                <a:lumMod val="50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等线" panose="02010600030101010101" charset="-122"/>
                <a:cs typeface="+mn-cs"/>
              </a:endParaRPr>
            </a:p>
          </p:txBody>
        </p:sp>
        <p:sp>
          <p:nvSpPr>
            <p:cNvPr id="29" name="五边形 35"/>
            <p:cNvSpPr/>
            <p:nvPr/>
          </p:nvSpPr>
          <p:spPr>
            <a:xfrm rot="201853">
              <a:off x="8859838" y="2152650"/>
              <a:ext cx="1319212" cy="403225"/>
            </a:xfrm>
            <a:prstGeom prst="homePlate">
              <a:avLst/>
            </a:prstGeom>
            <a:solidFill>
              <a:srgbClr val="F4EA35"/>
            </a:solidFill>
            <a:ln w="12700" cap="flat" cmpd="sng" algn="ctr">
              <a:noFill/>
              <a:prstDash val="solid"/>
              <a:miter lim="800000"/>
            </a:ln>
            <a:effectLst>
              <a:outerShdw dist="38100" dir="3000000" algn="tl" rotWithShape="0">
                <a:srgbClr val="F4EA35">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等线" panose="02010600030101010101" charset="-122"/>
                  <a:cs typeface="+mn-cs"/>
                </a:rPr>
                <a:t>输入标题</a:t>
              </a:r>
            </a:p>
          </p:txBody>
        </p:sp>
        <p:sp>
          <p:nvSpPr>
            <p:cNvPr id="30" name="五边形 37"/>
            <p:cNvSpPr/>
            <p:nvPr/>
          </p:nvSpPr>
          <p:spPr>
            <a:xfrm rot="21347357" flipH="1">
              <a:off x="8081963" y="2840038"/>
              <a:ext cx="1319212" cy="403225"/>
            </a:xfrm>
            <a:prstGeom prst="homePlate">
              <a:avLst/>
            </a:prstGeom>
            <a:solidFill>
              <a:srgbClr val="3B3838"/>
            </a:solidFill>
            <a:ln w="12700" cap="flat" cmpd="sng" algn="ctr">
              <a:noFill/>
              <a:prstDash val="solid"/>
              <a:miter lim="800000"/>
            </a:ln>
            <a:effectLst>
              <a:outerShdw dist="38100" dir="7800000" algn="tl" rotWithShape="0">
                <a:srgbClr val="3B3838">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等线" panose="02010600030101010101" charset="-122"/>
                  <a:cs typeface="+mn-cs"/>
                </a:rPr>
                <a:t>输入标题</a:t>
              </a:r>
            </a:p>
          </p:txBody>
        </p:sp>
        <p:sp>
          <p:nvSpPr>
            <p:cNvPr id="31" name="五边形 39"/>
            <p:cNvSpPr/>
            <p:nvPr/>
          </p:nvSpPr>
          <p:spPr>
            <a:xfrm rot="201853">
              <a:off x="8859838" y="3602038"/>
              <a:ext cx="1319212" cy="403225"/>
            </a:xfrm>
            <a:prstGeom prst="homePlate">
              <a:avLst/>
            </a:prstGeom>
            <a:solidFill>
              <a:srgbClr val="F4EA35"/>
            </a:solidFill>
            <a:ln w="12700" cap="flat" cmpd="sng" algn="ctr">
              <a:noFill/>
              <a:prstDash val="solid"/>
              <a:miter lim="800000"/>
            </a:ln>
            <a:effectLst>
              <a:outerShdw dist="38100" dir="3000000" algn="tl" rotWithShape="0">
                <a:srgbClr val="F4EA35">
                  <a:lumMod val="7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等线" panose="02010600030101010101" charset="-122"/>
                  <a:cs typeface="+mn-cs"/>
                </a:rPr>
                <a:t>输入标题</a:t>
              </a:r>
            </a:p>
          </p:txBody>
        </p:sp>
        <p:sp>
          <p:nvSpPr>
            <p:cNvPr id="32" name="五边形 41"/>
            <p:cNvSpPr/>
            <p:nvPr/>
          </p:nvSpPr>
          <p:spPr>
            <a:xfrm rot="21347357" flipH="1">
              <a:off x="8081963" y="4303713"/>
              <a:ext cx="1319212" cy="403225"/>
            </a:xfrm>
            <a:prstGeom prst="homePlate">
              <a:avLst/>
            </a:prstGeom>
            <a:solidFill>
              <a:srgbClr val="F4EA35"/>
            </a:solidFill>
            <a:ln w="12700" cap="flat" cmpd="sng" algn="ctr">
              <a:noFill/>
              <a:prstDash val="solid"/>
              <a:miter lim="800000"/>
            </a:ln>
            <a:effectLst>
              <a:outerShdw dist="38100" dir="7800000" algn="tl" rotWithShape="0">
                <a:srgbClr val="F4EA35">
                  <a:lumMod val="60000"/>
                  <a:lumOff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srgbClr val="FFFFFF"/>
                  </a:solidFill>
                  <a:effectLst/>
                  <a:uLnTx/>
                  <a:uFillTx/>
                  <a:latin typeface="等线" panose="02010600030101010101" charset="-122"/>
                  <a:cs typeface="+mn-cs"/>
                </a:rPr>
                <a:t>输入标题</a:t>
              </a:r>
            </a:p>
          </p:txBody>
        </p:sp>
      </p:grpSp>
      <p:grpSp>
        <p:nvGrpSpPr>
          <p:cNvPr id="33" name="组合 32"/>
          <p:cNvGrpSpPr/>
          <p:nvPr/>
        </p:nvGrpSpPr>
        <p:grpSpPr>
          <a:xfrm>
            <a:off x="557400" y="290400"/>
            <a:ext cx="3602354" cy="807063"/>
            <a:chOff x="557400" y="290400"/>
            <a:chExt cx="3602354" cy="807063"/>
          </a:xfrm>
        </p:grpSpPr>
        <p:pic>
          <p:nvPicPr>
            <p:cNvPr id="34" name="图片 33"/>
            <p:cNvPicPr>
              <a:picLocks noChangeAspect="1"/>
            </p:cNvPicPr>
            <p:nvPr/>
          </p:nvPicPr>
          <p:blipFill>
            <a:blip r:embed="rId2" cstate="screen"/>
            <a:stretch>
              <a:fillRect/>
            </a:stretch>
          </p:blipFill>
          <p:spPr>
            <a:xfrm>
              <a:off x="557400" y="290400"/>
              <a:ext cx="776400" cy="776400"/>
            </a:xfrm>
            <a:prstGeom prst="rect">
              <a:avLst/>
            </a:prstGeom>
          </p:spPr>
        </p:pic>
        <p:sp>
          <p:nvSpPr>
            <p:cNvPr id="35" name="文本框 54"/>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36" name="组合 35"/>
          <p:cNvGrpSpPr/>
          <p:nvPr/>
        </p:nvGrpSpPr>
        <p:grpSpPr>
          <a:xfrm>
            <a:off x="1561347" y="2231973"/>
            <a:ext cx="2115035" cy="1154619"/>
            <a:chOff x="1478171" y="2225265"/>
            <a:chExt cx="2115035" cy="1154619"/>
          </a:xfrm>
        </p:grpSpPr>
        <p:sp>
          <p:nvSpPr>
            <p:cNvPr id="3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8" name="文本框 5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39" name="组合 38"/>
          <p:cNvGrpSpPr/>
          <p:nvPr/>
        </p:nvGrpSpPr>
        <p:grpSpPr>
          <a:xfrm>
            <a:off x="1561347" y="413697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1" name="文本框 6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2" name="组合 41"/>
          <p:cNvGrpSpPr/>
          <p:nvPr/>
        </p:nvGrpSpPr>
        <p:grpSpPr>
          <a:xfrm>
            <a:off x="8990847" y="223197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4" name="文本框 6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5" name="组合 44"/>
          <p:cNvGrpSpPr/>
          <p:nvPr/>
        </p:nvGrpSpPr>
        <p:grpSpPr>
          <a:xfrm>
            <a:off x="8990847" y="413697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7" name="文本框 6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anim calcmode="lin" valueType="num">
                                      <p:cBhvr>
                                        <p:cTn id="29" dur="1000" fill="hold"/>
                                        <p:tgtEl>
                                          <p:spTgt spid="45"/>
                                        </p:tgtEl>
                                        <p:attrNameLst>
                                          <p:attrName>ppt_x</p:attrName>
                                        </p:attrNameLst>
                                      </p:cBhvr>
                                      <p:tavLst>
                                        <p:tav tm="0">
                                          <p:val>
                                            <p:strVal val="#ppt_x"/>
                                          </p:val>
                                        </p:tav>
                                        <p:tav tm="100000">
                                          <p:val>
                                            <p:strVal val="#ppt_x"/>
                                          </p:val>
                                        </p:tav>
                                      </p:tavLst>
                                    </p:anim>
                                    <p:anim calcmode="lin" valueType="num">
                                      <p:cBhvr>
                                        <p:cTn id="3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383054" y="1847850"/>
            <a:ext cx="3677305" cy="5565409"/>
            <a:chOff x="1277904" y="2076450"/>
            <a:chExt cx="3677305" cy="5565409"/>
          </a:xfrm>
        </p:grpSpPr>
        <p:grpSp>
          <p:nvGrpSpPr>
            <p:cNvPr id="30" name="组合 29"/>
            <p:cNvGrpSpPr/>
            <p:nvPr/>
          </p:nvGrpSpPr>
          <p:grpSpPr>
            <a:xfrm>
              <a:off x="1277904" y="2076450"/>
              <a:ext cx="3677305" cy="5565409"/>
              <a:chOff x="5796136" y="825583"/>
              <a:chExt cx="2757979" cy="4832378"/>
            </a:xfrm>
          </p:grpSpPr>
          <p:grpSp>
            <p:nvGrpSpPr>
              <p:cNvPr id="32" name="组合 31"/>
              <p:cNvGrpSpPr/>
              <p:nvPr/>
            </p:nvGrpSpPr>
            <p:grpSpPr>
              <a:xfrm>
                <a:off x="5796136" y="825583"/>
                <a:ext cx="2757979" cy="4832378"/>
                <a:chOff x="6686435" y="3521081"/>
                <a:chExt cx="2110942" cy="3698676"/>
              </a:xfrm>
              <a:solidFill>
                <a:sysClr val="windowText" lastClr="000000"/>
              </a:solidFill>
            </p:grpSpPr>
            <p:sp>
              <p:nvSpPr>
                <p:cNvPr id="36" name="圆角矩形 35"/>
                <p:cNvSpPr/>
                <p:nvPr/>
              </p:nvSpPr>
              <p:spPr>
                <a:xfrm>
                  <a:off x="6709145" y="3542683"/>
                  <a:ext cx="2088232" cy="3677074"/>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7" name="矩形 36"/>
                <p:cNvSpPr/>
                <p:nvPr/>
              </p:nvSpPr>
              <p:spPr>
                <a:xfrm>
                  <a:off x="8221313" y="3521081"/>
                  <a:ext cx="288032" cy="7200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8" name="矩形 37"/>
                <p:cNvSpPr/>
                <p:nvPr/>
              </p:nvSpPr>
              <p:spPr>
                <a:xfrm>
                  <a:off x="6686435" y="4139285"/>
                  <a:ext cx="72008" cy="126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9" name="矩形 38"/>
                <p:cNvSpPr/>
                <p:nvPr/>
              </p:nvSpPr>
              <p:spPr>
                <a:xfrm>
                  <a:off x="6686435" y="4417701"/>
                  <a:ext cx="72008" cy="126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40" name="矩形 39"/>
                <p:cNvSpPr/>
                <p:nvPr/>
              </p:nvSpPr>
              <p:spPr>
                <a:xfrm>
                  <a:off x="6686435" y="4694811"/>
                  <a:ext cx="72008" cy="126016"/>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33" name="矩形 32"/>
              <p:cNvSpPr/>
              <p:nvPr/>
            </p:nvSpPr>
            <p:spPr>
              <a:xfrm>
                <a:off x="6013966" y="1633276"/>
                <a:ext cx="2351990" cy="3642270"/>
              </a:xfrm>
              <a:prstGeom prst="rect">
                <a:avLst/>
              </a:prstGeom>
              <a:solidFill>
                <a:srgbClr val="FFC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4" name="椭圆 33"/>
              <p:cNvSpPr/>
              <p:nvPr/>
            </p:nvSpPr>
            <p:spPr>
              <a:xfrm>
                <a:off x="7225242" y="1136045"/>
                <a:ext cx="23517" cy="23517"/>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35" name="圆角矩形 34"/>
              <p:cNvSpPr/>
              <p:nvPr/>
            </p:nvSpPr>
            <p:spPr>
              <a:xfrm>
                <a:off x="6954762" y="1324204"/>
                <a:ext cx="564478" cy="23517"/>
              </a:xfrm>
              <a:prstGeom prst="round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pic>
          <p:nvPicPr>
            <p:cNvPr id="31" name="图片 30"/>
            <p:cNvPicPr>
              <a:picLocks noChangeAspect="1"/>
            </p:cNvPicPr>
            <p:nvPr/>
          </p:nvPicPr>
          <p:blipFill>
            <a:blip r:embed="rId2"/>
            <a:stretch>
              <a:fillRect/>
            </a:stretch>
          </p:blipFill>
          <p:spPr>
            <a:xfrm>
              <a:off x="1587654" y="3679667"/>
              <a:ext cx="3118623" cy="3023156"/>
            </a:xfrm>
            <a:prstGeom prst="rect">
              <a:avLst/>
            </a:prstGeom>
          </p:spPr>
        </p:pic>
      </p:grpSp>
      <p:grpSp>
        <p:nvGrpSpPr>
          <p:cNvPr id="41" name="组合 40"/>
          <p:cNvGrpSpPr/>
          <p:nvPr/>
        </p:nvGrpSpPr>
        <p:grpSpPr>
          <a:xfrm>
            <a:off x="557400" y="290400"/>
            <a:ext cx="3602354" cy="807063"/>
            <a:chOff x="557400" y="290400"/>
            <a:chExt cx="3602354" cy="807063"/>
          </a:xfrm>
        </p:grpSpPr>
        <p:pic>
          <p:nvPicPr>
            <p:cNvPr id="42" name="图片 41"/>
            <p:cNvPicPr>
              <a:picLocks noChangeAspect="1"/>
            </p:cNvPicPr>
            <p:nvPr/>
          </p:nvPicPr>
          <p:blipFill>
            <a:blip r:embed="rId3" cstate="screen"/>
            <a:stretch>
              <a:fillRect/>
            </a:stretch>
          </p:blipFill>
          <p:spPr>
            <a:xfrm>
              <a:off x="557400" y="290400"/>
              <a:ext cx="776400" cy="776400"/>
            </a:xfrm>
            <a:prstGeom prst="rect">
              <a:avLst/>
            </a:prstGeom>
          </p:spPr>
        </p:pic>
        <p:sp>
          <p:nvSpPr>
            <p:cNvPr id="43" name="文本框 68"/>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44" name="组合 43"/>
          <p:cNvGrpSpPr/>
          <p:nvPr/>
        </p:nvGrpSpPr>
        <p:grpSpPr>
          <a:xfrm>
            <a:off x="9028947" y="265107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6" name="文本框 71"/>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47" name="组合 46"/>
          <p:cNvGrpSpPr/>
          <p:nvPr/>
        </p:nvGrpSpPr>
        <p:grpSpPr>
          <a:xfrm>
            <a:off x="9028947" y="468942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9" name="文本框 7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0" name="组合 49"/>
          <p:cNvGrpSpPr/>
          <p:nvPr/>
        </p:nvGrpSpPr>
        <p:grpSpPr>
          <a:xfrm>
            <a:off x="1294647" y="2651073"/>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2" name="文本框 7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3" name="组合 52"/>
          <p:cNvGrpSpPr/>
          <p:nvPr/>
        </p:nvGrpSpPr>
        <p:grpSpPr>
          <a:xfrm>
            <a:off x="1294647" y="4689423"/>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5" name="文本框 8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3945766" y="1733584"/>
            <a:ext cx="1382149" cy="2542060"/>
            <a:chOff x="3957639" y="195263"/>
            <a:chExt cx="720725" cy="1325563"/>
          </a:xfrm>
        </p:grpSpPr>
        <p:sp>
          <p:nvSpPr>
            <p:cNvPr id="74" name="Freeform 6"/>
            <p:cNvSpPr/>
            <p:nvPr/>
          </p:nvSpPr>
          <p:spPr bwMode="auto">
            <a:xfrm>
              <a:off x="3957639" y="195263"/>
              <a:ext cx="720725" cy="1325563"/>
            </a:xfrm>
            <a:custGeom>
              <a:avLst/>
              <a:gdLst>
                <a:gd name="T0" fmla="*/ 63 w 387"/>
                <a:gd name="T1" fmla="*/ 0 h 713"/>
                <a:gd name="T2" fmla="*/ 323 w 387"/>
                <a:gd name="T3" fmla="*/ 0 h 713"/>
                <a:gd name="T4" fmla="*/ 387 w 387"/>
                <a:gd name="T5" fmla="*/ 64 h 713"/>
                <a:gd name="T6" fmla="*/ 387 w 387"/>
                <a:gd name="T7" fmla="*/ 650 h 713"/>
                <a:gd name="T8" fmla="*/ 323 w 387"/>
                <a:gd name="T9" fmla="*/ 713 h 713"/>
                <a:gd name="T10" fmla="*/ 63 w 387"/>
                <a:gd name="T11" fmla="*/ 713 h 713"/>
                <a:gd name="T12" fmla="*/ 0 w 387"/>
                <a:gd name="T13" fmla="*/ 650 h 713"/>
                <a:gd name="T14" fmla="*/ 0 w 387"/>
                <a:gd name="T15" fmla="*/ 64 h 713"/>
                <a:gd name="T16" fmla="*/ 63 w 387"/>
                <a:gd name="T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3">
                  <a:moveTo>
                    <a:pt x="63" y="0"/>
                  </a:moveTo>
                  <a:cubicBezTo>
                    <a:pt x="323" y="0"/>
                    <a:pt x="323" y="0"/>
                    <a:pt x="323" y="0"/>
                  </a:cubicBezTo>
                  <a:cubicBezTo>
                    <a:pt x="358" y="0"/>
                    <a:pt x="387" y="29"/>
                    <a:pt x="387" y="64"/>
                  </a:cubicBezTo>
                  <a:cubicBezTo>
                    <a:pt x="387" y="650"/>
                    <a:pt x="387" y="650"/>
                    <a:pt x="387" y="650"/>
                  </a:cubicBezTo>
                  <a:cubicBezTo>
                    <a:pt x="387" y="685"/>
                    <a:pt x="358" y="713"/>
                    <a:pt x="323" y="713"/>
                  </a:cubicBezTo>
                  <a:cubicBezTo>
                    <a:pt x="63" y="713"/>
                    <a:pt x="63" y="713"/>
                    <a:pt x="63" y="713"/>
                  </a:cubicBezTo>
                  <a:cubicBezTo>
                    <a:pt x="28" y="713"/>
                    <a:pt x="0" y="685"/>
                    <a:pt x="0" y="650"/>
                  </a:cubicBezTo>
                  <a:cubicBezTo>
                    <a:pt x="0" y="64"/>
                    <a:pt x="0" y="64"/>
                    <a:pt x="0" y="64"/>
                  </a:cubicBezTo>
                  <a:cubicBezTo>
                    <a:pt x="0" y="29"/>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5" name="Rectangle 7"/>
            <p:cNvSpPr>
              <a:spLocks noChangeArrowheads="1"/>
            </p:cNvSpPr>
            <p:nvPr/>
          </p:nvSpPr>
          <p:spPr bwMode="auto">
            <a:xfrm>
              <a:off x="3978276" y="314326"/>
              <a:ext cx="676275" cy="1109663"/>
            </a:xfrm>
            <a:prstGeom prst="rect">
              <a:avLst/>
            </a:prstGeom>
            <a:solidFill>
              <a:srgbClr val="ED7B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6" name="Rectangle 8"/>
            <p:cNvSpPr>
              <a:spLocks noChangeArrowheads="1"/>
            </p:cNvSpPr>
            <p:nvPr/>
          </p:nvSpPr>
          <p:spPr bwMode="auto">
            <a:xfrm>
              <a:off x="4248151" y="271463"/>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7" name="Oval 9"/>
            <p:cNvSpPr>
              <a:spLocks noChangeArrowheads="1"/>
            </p:cNvSpPr>
            <p:nvPr/>
          </p:nvSpPr>
          <p:spPr bwMode="auto">
            <a:xfrm>
              <a:off x="4303714" y="228601"/>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8" name="Freeform 10"/>
            <p:cNvSpPr/>
            <p:nvPr/>
          </p:nvSpPr>
          <p:spPr bwMode="auto">
            <a:xfrm>
              <a:off x="4070351" y="762001"/>
              <a:ext cx="493713" cy="357188"/>
            </a:xfrm>
            <a:custGeom>
              <a:avLst/>
              <a:gdLst>
                <a:gd name="T0" fmla="*/ 311 w 311"/>
                <a:gd name="T1" fmla="*/ 112 h 225"/>
                <a:gd name="T2" fmla="*/ 155 w 311"/>
                <a:gd name="T3" fmla="*/ 225 h 225"/>
                <a:gd name="T4" fmla="*/ 0 w 311"/>
                <a:gd name="T5" fmla="*/ 112 h 225"/>
                <a:gd name="T6" fmla="*/ 155 w 311"/>
                <a:gd name="T7" fmla="*/ 0 h 225"/>
                <a:gd name="T8" fmla="*/ 311 w 311"/>
                <a:gd name="T9" fmla="*/ 112 h 225"/>
              </a:gdLst>
              <a:ahLst/>
              <a:cxnLst>
                <a:cxn ang="0">
                  <a:pos x="T0" y="T1"/>
                </a:cxn>
                <a:cxn ang="0">
                  <a:pos x="T2" y="T3"/>
                </a:cxn>
                <a:cxn ang="0">
                  <a:pos x="T4" y="T5"/>
                </a:cxn>
                <a:cxn ang="0">
                  <a:pos x="T6" y="T7"/>
                </a:cxn>
                <a:cxn ang="0">
                  <a:pos x="T8" y="T9"/>
                </a:cxn>
              </a:cxnLst>
              <a:rect l="0" t="0" r="r" b="b"/>
              <a:pathLst>
                <a:path w="311" h="225">
                  <a:moveTo>
                    <a:pt x="311" y="112"/>
                  </a:moveTo>
                  <a:lnTo>
                    <a:pt x="155" y="225"/>
                  </a:lnTo>
                  <a:lnTo>
                    <a:pt x="0" y="112"/>
                  </a:lnTo>
                  <a:lnTo>
                    <a:pt x="155" y="0"/>
                  </a:lnTo>
                  <a:lnTo>
                    <a:pt x="311" y="112"/>
                  </a:lnTo>
                  <a:close/>
                </a:path>
              </a:pathLst>
            </a:custGeom>
            <a:solidFill>
              <a:srgbClr val="46749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79" name="Rectangle 11"/>
            <p:cNvSpPr>
              <a:spLocks noChangeArrowheads="1"/>
            </p:cNvSpPr>
            <p:nvPr/>
          </p:nvSpPr>
          <p:spPr bwMode="auto">
            <a:xfrm>
              <a:off x="4137026" y="793751"/>
              <a:ext cx="360363" cy="438150"/>
            </a:xfrm>
            <a:prstGeom prst="rect">
              <a:avLst/>
            </a:prstGeom>
            <a:solidFill>
              <a:srgbClr val="FFFD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0" name="Rectangle 12"/>
            <p:cNvSpPr>
              <a:spLocks noChangeArrowheads="1"/>
            </p:cNvSpPr>
            <p:nvPr/>
          </p:nvSpPr>
          <p:spPr bwMode="auto">
            <a:xfrm>
              <a:off x="4192589" y="852488"/>
              <a:ext cx="104775"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1" name="Rectangle 13"/>
            <p:cNvSpPr>
              <a:spLocks noChangeArrowheads="1"/>
            </p:cNvSpPr>
            <p:nvPr/>
          </p:nvSpPr>
          <p:spPr bwMode="auto">
            <a:xfrm>
              <a:off x="4192589" y="8937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2" name="Rectangle 14"/>
            <p:cNvSpPr>
              <a:spLocks noChangeArrowheads="1"/>
            </p:cNvSpPr>
            <p:nvPr/>
          </p:nvSpPr>
          <p:spPr bwMode="auto">
            <a:xfrm>
              <a:off x="4192589" y="9334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3" name="Rectangle 15"/>
            <p:cNvSpPr>
              <a:spLocks noChangeArrowheads="1"/>
            </p:cNvSpPr>
            <p:nvPr/>
          </p:nvSpPr>
          <p:spPr bwMode="auto">
            <a:xfrm>
              <a:off x="4192589" y="969963"/>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4" name="Rectangle 16"/>
            <p:cNvSpPr>
              <a:spLocks noChangeArrowheads="1"/>
            </p:cNvSpPr>
            <p:nvPr/>
          </p:nvSpPr>
          <p:spPr bwMode="auto">
            <a:xfrm>
              <a:off x="4192589" y="10096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5" name="Rectangle 17"/>
            <p:cNvSpPr>
              <a:spLocks noChangeArrowheads="1"/>
            </p:cNvSpPr>
            <p:nvPr/>
          </p:nvSpPr>
          <p:spPr bwMode="auto">
            <a:xfrm>
              <a:off x="4192589" y="1047751"/>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6" name="Rectangle 18"/>
            <p:cNvSpPr>
              <a:spLocks noChangeArrowheads="1"/>
            </p:cNvSpPr>
            <p:nvPr/>
          </p:nvSpPr>
          <p:spPr bwMode="auto">
            <a:xfrm>
              <a:off x="4192589" y="1087438"/>
              <a:ext cx="2492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7" name="Freeform 19"/>
            <p:cNvSpPr/>
            <p:nvPr/>
          </p:nvSpPr>
          <p:spPr bwMode="auto">
            <a:xfrm>
              <a:off x="4070351" y="939801"/>
              <a:ext cx="493713" cy="292100"/>
            </a:xfrm>
            <a:custGeom>
              <a:avLst/>
              <a:gdLst>
                <a:gd name="T0" fmla="*/ 0 w 311"/>
                <a:gd name="T1" fmla="*/ 184 h 184"/>
                <a:gd name="T2" fmla="*/ 311 w 311"/>
                <a:gd name="T3" fmla="*/ 184 h 184"/>
                <a:gd name="T4" fmla="*/ 311 w 311"/>
                <a:gd name="T5" fmla="*/ 0 h 184"/>
                <a:gd name="T6" fmla="*/ 155 w 311"/>
                <a:gd name="T7" fmla="*/ 113 h 184"/>
                <a:gd name="T8" fmla="*/ 0 w 311"/>
                <a:gd name="T9" fmla="*/ 0 h 184"/>
                <a:gd name="T10" fmla="*/ 0 w 311"/>
                <a:gd name="T11" fmla="*/ 184 h 184"/>
              </a:gdLst>
              <a:ahLst/>
              <a:cxnLst>
                <a:cxn ang="0">
                  <a:pos x="T0" y="T1"/>
                </a:cxn>
                <a:cxn ang="0">
                  <a:pos x="T2" y="T3"/>
                </a:cxn>
                <a:cxn ang="0">
                  <a:pos x="T4" y="T5"/>
                </a:cxn>
                <a:cxn ang="0">
                  <a:pos x="T6" y="T7"/>
                </a:cxn>
                <a:cxn ang="0">
                  <a:pos x="T8" y="T9"/>
                </a:cxn>
                <a:cxn ang="0">
                  <a:pos x="T10" y="T11"/>
                </a:cxn>
              </a:cxnLst>
              <a:rect l="0" t="0" r="r" b="b"/>
              <a:pathLst>
                <a:path w="311" h="184">
                  <a:moveTo>
                    <a:pt x="0" y="184"/>
                  </a:moveTo>
                  <a:lnTo>
                    <a:pt x="311" y="184"/>
                  </a:lnTo>
                  <a:lnTo>
                    <a:pt x="311" y="0"/>
                  </a:lnTo>
                  <a:lnTo>
                    <a:pt x="155" y="113"/>
                  </a:lnTo>
                  <a:lnTo>
                    <a:pt x="0" y="0"/>
                  </a:lnTo>
                  <a:lnTo>
                    <a:pt x="0" y="184"/>
                  </a:lnTo>
                  <a:close/>
                </a:path>
              </a:pathLst>
            </a:custGeom>
            <a:solidFill>
              <a:srgbClr val="5F8A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8" name="Freeform 20"/>
            <p:cNvSpPr/>
            <p:nvPr/>
          </p:nvSpPr>
          <p:spPr bwMode="auto">
            <a:xfrm>
              <a:off x="4070351" y="1087438"/>
              <a:ext cx="493713" cy="144463"/>
            </a:xfrm>
            <a:custGeom>
              <a:avLst/>
              <a:gdLst>
                <a:gd name="T0" fmla="*/ 0 w 311"/>
                <a:gd name="T1" fmla="*/ 91 h 91"/>
                <a:gd name="T2" fmla="*/ 311 w 311"/>
                <a:gd name="T3" fmla="*/ 91 h 91"/>
                <a:gd name="T4" fmla="*/ 184 w 311"/>
                <a:gd name="T5" fmla="*/ 0 h 91"/>
                <a:gd name="T6" fmla="*/ 127 w 311"/>
                <a:gd name="T7" fmla="*/ 0 h 91"/>
                <a:gd name="T8" fmla="*/ 127 w 311"/>
                <a:gd name="T9" fmla="*/ 0 h 91"/>
                <a:gd name="T10" fmla="*/ 0 w 311"/>
                <a:gd name="T11" fmla="*/ 91 h 91"/>
              </a:gdLst>
              <a:ahLst/>
              <a:cxnLst>
                <a:cxn ang="0">
                  <a:pos x="T0" y="T1"/>
                </a:cxn>
                <a:cxn ang="0">
                  <a:pos x="T2" y="T3"/>
                </a:cxn>
                <a:cxn ang="0">
                  <a:pos x="T4" y="T5"/>
                </a:cxn>
                <a:cxn ang="0">
                  <a:pos x="T6" y="T7"/>
                </a:cxn>
                <a:cxn ang="0">
                  <a:pos x="T8" y="T9"/>
                </a:cxn>
                <a:cxn ang="0">
                  <a:pos x="T10" y="T11"/>
                </a:cxn>
              </a:cxnLst>
              <a:rect l="0" t="0" r="r" b="b"/>
              <a:pathLst>
                <a:path w="311" h="91">
                  <a:moveTo>
                    <a:pt x="0" y="91"/>
                  </a:moveTo>
                  <a:lnTo>
                    <a:pt x="311" y="91"/>
                  </a:lnTo>
                  <a:lnTo>
                    <a:pt x="184" y="0"/>
                  </a:lnTo>
                  <a:lnTo>
                    <a:pt x="127" y="0"/>
                  </a:lnTo>
                  <a:lnTo>
                    <a:pt x="127" y="0"/>
                  </a:lnTo>
                  <a:lnTo>
                    <a:pt x="0" y="91"/>
                  </a:lnTo>
                  <a:close/>
                </a:path>
              </a:pathLst>
            </a:custGeom>
            <a:solidFill>
              <a:srgbClr val="ABCD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89" name="Freeform 21"/>
            <p:cNvSpPr/>
            <p:nvPr/>
          </p:nvSpPr>
          <p:spPr bwMode="auto">
            <a:xfrm>
              <a:off x="4224339" y="481013"/>
              <a:ext cx="185738" cy="71438"/>
            </a:xfrm>
            <a:custGeom>
              <a:avLst/>
              <a:gdLst>
                <a:gd name="T0" fmla="*/ 8 w 100"/>
                <a:gd name="T1" fmla="*/ 0 h 38"/>
                <a:gd name="T2" fmla="*/ 92 w 100"/>
                <a:gd name="T3" fmla="*/ 0 h 38"/>
                <a:gd name="T4" fmla="*/ 100 w 100"/>
                <a:gd name="T5" fmla="*/ 8 h 38"/>
                <a:gd name="T6" fmla="*/ 100 w 100"/>
                <a:gd name="T7" fmla="*/ 30 h 38"/>
                <a:gd name="T8" fmla="*/ 92 w 100"/>
                <a:gd name="T9" fmla="*/ 38 h 38"/>
                <a:gd name="T10" fmla="*/ 8 w 100"/>
                <a:gd name="T11" fmla="*/ 38 h 38"/>
                <a:gd name="T12" fmla="*/ 0 w 100"/>
                <a:gd name="T13" fmla="*/ 30 h 38"/>
                <a:gd name="T14" fmla="*/ 0 w 100"/>
                <a:gd name="T15" fmla="*/ 8 h 38"/>
                <a:gd name="T16" fmla="*/ 8 w 10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8">
                  <a:moveTo>
                    <a:pt x="8" y="0"/>
                  </a:moveTo>
                  <a:cubicBezTo>
                    <a:pt x="92" y="0"/>
                    <a:pt x="92" y="0"/>
                    <a:pt x="92" y="0"/>
                  </a:cubicBezTo>
                  <a:cubicBezTo>
                    <a:pt x="97" y="0"/>
                    <a:pt x="100" y="4"/>
                    <a:pt x="100" y="8"/>
                  </a:cubicBezTo>
                  <a:cubicBezTo>
                    <a:pt x="100" y="30"/>
                    <a:pt x="100" y="30"/>
                    <a:pt x="100" y="30"/>
                  </a:cubicBezTo>
                  <a:cubicBezTo>
                    <a:pt x="100" y="34"/>
                    <a:pt x="97" y="38"/>
                    <a:pt x="92" y="38"/>
                  </a:cubicBezTo>
                  <a:cubicBezTo>
                    <a:pt x="8" y="38"/>
                    <a:pt x="8" y="38"/>
                    <a:pt x="8" y="38"/>
                  </a:cubicBezTo>
                  <a:cubicBezTo>
                    <a:pt x="3" y="38"/>
                    <a:pt x="0" y="34"/>
                    <a:pt x="0" y="30"/>
                  </a:cubicBezTo>
                  <a:cubicBezTo>
                    <a:pt x="0" y="8"/>
                    <a:pt x="0" y="8"/>
                    <a:pt x="0" y="8"/>
                  </a:cubicBezTo>
                  <a:cubicBezTo>
                    <a:pt x="0" y="4"/>
                    <a:pt x="3" y="0"/>
                    <a:pt x="8" y="0"/>
                  </a:cubicBezTo>
                  <a:close/>
                </a:path>
              </a:pathLst>
            </a:custGeom>
            <a:solidFill>
              <a:srgbClr val="FFBE3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0" name="Rectangle 22"/>
            <p:cNvSpPr>
              <a:spLocks noChangeArrowheads="1"/>
            </p:cNvSpPr>
            <p:nvPr/>
          </p:nvSpPr>
          <p:spPr bwMode="auto">
            <a:xfrm>
              <a:off x="4267201" y="492126"/>
              <a:ext cx="70215"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1" name="Rectangle 23"/>
            <p:cNvSpPr>
              <a:spLocks noChangeArrowheads="1"/>
            </p:cNvSpPr>
            <p:nvPr/>
          </p:nvSpPr>
          <p:spPr bwMode="auto">
            <a:xfrm>
              <a:off x="4108451" y="398463"/>
              <a:ext cx="298413"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SEND YOUR MESSAGE</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grpSp>
        <p:nvGrpSpPr>
          <p:cNvPr id="92" name="组合 91"/>
          <p:cNvGrpSpPr/>
          <p:nvPr/>
        </p:nvGrpSpPr>
        <p:grpSpPr>
          <a:xfrm>
            <a:off x="6864086" y="1735106"/>
            <a:ext cx="1379105" cy="2539013"/>
            <a:chOff x="5049839" y="1995488"/>
            <a:chExt cx="719138" cy="1323975"/>
          </a:xfrm>
        </p:grpSpPr>
        <p:sp>
          <p:nvSpPr>
            <p:cNvPr id="93" name="Freeform 379"/>
            <p:cNvSpPr/>
            <p:nvPr/>
          </p:nvSpPr>
          <p:spPr bwMode="auto">
            <a:xfrm>
              <a:off x="5049839" y="1995488"/>
              <a:ext cx="719138" cy="1323975"/>
            </a:xfrm>
            <a:custGeom>
              <a:avLst/>
              <a:gdLst>
                <a:gd name="T0" fmla="*/ 63 w 387"/>
                <a:gd name="T1" fmla="*/ 0 h 712"/>
                <a:gd name="T2" fmla="*/ 323 w 387"/>
                <a:gd name="T3" fmla="*/ 0 h 712"/>
                <a:gd name="T4" fmla="*/ 387 w 387"/>
                <a:gd name="T5" fmla="*/ 63 h 712"/>
                <a:gd name="T6" fmla="*/ 387 w 387"/>
                <a:gd name="T7" fmla="*/ 649 h 712"/>
                <a:gd name="T8" fmla="*/ 323 w 387"/>
                <a:gd name="T9" fmla="*/ 712 h 712"/>
                <a:gd name="T10" fmla="*/ 63 w 387"/>
                <a:gd name="T11" fmla="*/ 712 h 712"/>
                <a:gd name="T12" fmla="*/ 0 w 387"/>
                <a:gd name="T13" fmla="*/ 649 h 712"/>
                <a:gd name="T14" fmla="*/ 0 w 387"/>
                <a:gd name="T15" fmla="*/ 63 h 712"/>
                <a:gd name="T16" fmla="*/ 63 w 387"/>
                <a:gd name="T17"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712">
                  <a:moveTo>
                    <a:pt x="63" y="0"/>
                  </a:moveTo>
                  <a:cubicBezTo>
                    <a:pt x="323" y="0"/>
                    <a:pt x="323" y="0"/>
                    <a:pt x="323" y="0"/>
                  </a:cubicBezTo>
                  <a:cubicBezTo>
                    <a:pt x="358" y="0"/>
                    <a:pt x="387" y="28"/>
                    <a:pt x="387" y="63"/>
                  </a:cubicBezTo>
                  <a:cubicBezTo>
                    <a:pt x="387" y="649"/>
                    <a:pt x="387" y="649"/>
                    <a:pt x="387" y="649"/>
                  </a:cubicBezTo>
                  <a:cubicBezTo>
                    <a:pt x="387" y="684"/>
                    <a:pt x="358" y="712"/>
                    <a:pt x="323" y="712"/>
                  </a:cubicBezTo>
                  <a:cubicBezTo>
                    <a:pt x="63" y="712"/>
                    <a:pt x="63" y="712"/>
                    <a:pt x="63" y="712"/>
                  </a:cubicBezTo>
                  <a:cubicBezTo>
                    <a:pt x="28" y="712"/>
                    <a:pt x="0" y="684"/>
                    <a:pt x="0" y="649"/>
                  </a:cubicBezTo>
                  <a:cubicBezTo>
                    <a:pt x="0" y="63"/>
                    <a:pt x="0" y="63"/>
                    <a:pt x="0" y="63"/>
                  </a:cubicBezTo>
                  <a:cubicBezTo>
                    <a:pt x="0" y="28"/>
                    <a:pt x="28" y="0"/>
                    <a:pt x="6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4" name="Rectangle 380"/>
            <p:cNvSpPr>
              <a:spLocks noChangeArrowheads="1"/>
            </p:cNvSpPr>
            <p:nvPr/>
          </p:nvSpPr>
          <p:spPr bwMode="auto">
            <a:xfrm>
              <a:off x="5072064" y="2112963"/>
              <a:ext cx="674688" cy="1109663"/>
            </a:xfrm>
            <a:prstGeom prst="rect">
              <a:avLst/>
            </a:prstGeom>
            <a:solidFill>
              <a:srgbClr val="4674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5" name="Rectangle 381"/>
            <p:cNvSpPr>
              <a:spLocks noChangeArrowheads="1"/>
            </p:cNvSpPr>
            <p:nvPr/>
          </p:nvSpPr>
          <p:spPr bwMode="auto">
            <a:xfrm>
              <a:off x="5338764" y="2070101"/>
              <a:ext cx="139700" cy="14288"/>
            </a:xfrm>
            <a:prstGeom prst="rect">
              <a:avLst/>
            </a:prstGeom>
            <a:solidFill>
              <a:srgbClr val="8FBA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6" name="Oval 382"/>
            <p:cNvSpPr>
              <a:spLocks noChangeArrowheads="1"/>
            </p:cNvSpPr>
            <p:nvPr/>
          </p:nvSpPr>
          <p:spPr bwMode="auto">
            <a:xfrm>
              <a:off x="5394326" y="2027238"/>
              <a:ext cx="26988" cy="26988"/>
            </a:xfrm>
            <a:prstGeom prst="ellipse">
              <a:avLst/>
            </a:prstGeom>
            <a:solidFill>
              <a:srgbClr val="8FBA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7" name="Oval 383"/>
            <p:cNvSpPr>
              <a:spLocks noChangeArrowheads="1"/>
            </p:cNvSpPr>
            <p:nvPr/>
          </p:nvSpPr>
          <p:spPr bwMode="auto">
            <a:xfrm>
              <a:off x="5195889" y="2346326"/>
              <a:ext cx="425450" cy="427038"/>
            </a:xfrm>
            <a:prstGeom prst="ellipse">
              <a:avLst/>
            </a:prstGeom>
            <a:solidFill>
              <a:srgbClr val="7FB4E3"/>
            </a:solidFill>
            <a:ln w="15875" cap="flat">
              <a:solidFill>
                <a:srgbClr val="FFFFFF"/>
              </a:solidFill>
              <a:prstDash val="solid"/>
              <a:miter lim="800000"/>
            </a:ln>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8" name="Line 384"/>
            <p:cNvSpPr>
              <a:spLocks noChangeShapeType="1"/>
            </p:cNvSpPr>
            <p:nvPr/>
          </p:nvSpPr>
          <p:spPr bwMode="auto">
            <a:xfrm flipH="1" flipV="1">
              <a:off x="5267326" y="2495551"/>
              <a:ext cx="141288" cy="650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99" name="Line 385"/>
            <p:cNvSpPr>
              <a:spLocks noChangeShapeType="1"/>
            </p:cNvSpPr>
            <p:nvPr/>
          </p:nvSpPr>
          <p:spPr bwMode="auto">
            <a:xfrm flipV="1">
              <a:off x="5408614" y="2503488"/>
              <a:ext cx="71438" cy="5715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0" name="Rectangle 386"/>
            <p:cNvSpPr>
              <a:spLocks noChangeArrowheads="1"/>
            </p:cNvSpPr>
            <p:nvPr/>
          </p:nvSpPr>
          <p:spPr bwMode="auto">
            <a:xfrm>
              <a:off x="5359401" y="284797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FFFFFF"/>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13:49</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1" name="Rectangle 387"/>
            <p:cNvSpPr>
              <a:spLocks noChangeArrowheads="1"/>
            </p:cNvSpPr>
            <p:nvPr/>
          </p:nvSpPr>
          <p:spPr bwMode="auto">
            <a:xfrm>
              <a:off x="5292726" y="2911476"/>
              <a:ext cx="228198"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14 - JAN - 15</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2" name="Freeform 388"/>
            <p:cNvSpPr/>
            <p:nvPr/>
          </p:nvSpPr>
          <p:spPr bwMode="auto">
            <a:xfrm>
              <a:off x="5662614" y="2217738"/>
              <a:ext cx="36513" cy="47625"/>
            </a:xfrm>
            <a:custGeom>
              <a:avLst/>
              <a:gdLst>
                <a:gd name="T0" fmla="*/ 0 w 23"/>
                <a:gd name="T1" fmla="*/ 0 h 30"/>
                <a:gd name="T2" fmla="*/ 23 w 23"/>
                <a:gd name="T3" fmla="*/ 15 h 30"/>
                <a:gd name="T4" fmla="*/ 0 w 23"/>
                <a:gd name="T5" fmla="*/ 30 h 30"/>
                <a:gd name="T6" fmla="*/ 0 w 23"/>
                <a:gd name="T7" fmla="*/ 0 h 30"/>
              </a:gdLst>
              <a:ahLst/>
              <a:cxnLst>
                <a:cxn ang="0">
                  <a:pos x="T0" y="T1"/>
                </a:cxn>
                <a:cxn ang="0">
                  <a:pos x="T2" y="T3"/>
                </a:cxn>
                <a:cxn ang="0">
                  <a:pos x="T4" y="T5"/>
                </a:cxn>
                <a:cxn ang="0">
                  <a:pos x="T6" y="T7"/>
                </a:cxn>
              </a:cxnLst>
              <a:rect l="0" t="0" r="r" b="b"/>
              <a:pathLst>
                <a:path w="23" h="30">
                  <a:moveTo>
                    <a:pt x="0" y="0"/>
                  </a:moveTo>
                  <a:lnTo>
                    <a:pt x="23" y="15"/>
                  </a:lnTo>
                  <a:lnTo>
                    <a:pt x="0" y="30"/>
                  </a:lnTo>
                  <a:lnTo>
                    <a:pt x="0"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3" name="Freeform 389"/>
            <p:cNvSpPr/>
            <p:nvPr/>
          </p:nvSpPr>
          <p:spPr bwMode="auto">
            <a:xfrm>
              <a:off x="5116514" y="2217738"/>
              <a:ext cx="36513" cy="47625"/>
            </a:xfrm>
            <a:custGeom>
              <a:avLst/>
              <a:gdLst>
                <a:gd name="T0" fmla="*/ 23 w 23"/>
                <a:gd name="T1" fmla="*/ 0 h 30"/>
                <a:gd name="T2" fmla="*/ 0 w 23"/>
                <a:gd name="T3" fmla="*/ 15 h 30"/>
                <a:gd name="T4" fmla="*/ 23 w 23"/>
                <a:gd name="T5" fmla="*/ 30 h 30"/>
                <a:gd name="T6" fmla="*/ 23 w 23"/>
                <a:gd name="T7" fmla="*/ 0 h 30"/>
              </a:gdLst>
              <a:ahLst/>
              <a:cxnLst>
                <a:cxn ang="0">
                  <a:pos x="T0" y="T1"/>
                </a:cxn>
                <a:cxn ang="0">
                  <a:pos x="T2" y="T3"/>
                </a:cxn>
                <a:cxn ang="0">
                  <a:pos x="T4" y="T5"/>
                </a:cxn>
                <a:cxn ang="0">
                  <a:pos x="T6" y="T7"/>
                </a:cxn>
              </a:cxnLst>
              <a:rect l="0" t="0" r="r" b="b"/>
              <a:pathLst>
                <a:path w="23" h="30">
                  <a:moveTo>
                    <a:pt x="23" y="0"/>
                  </a:moveTo>
                  <a:lnTo>
                    <a:pt x="0" y="15"/>
                  </a:lnTo>
                  <a:lnTo>
                    <a:pt x="23" y="30"/>
                  </a:lnTo>
                  <a:lnTo>
                    <a:pt x="23" y="0"/>
                  </a:ln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4" name="Rectangle 390"/>
            <p:cNvSpPr>
              <a:spLocks noChangeArrowheads="1"/>
            </p:cNvSpPr>
            <p:nvPr/>
          </p:nvSpPr>
          <p:spPr bwMode="auto">
            <a:xfrm>
              <a:off x="5308601" y="2222501"/>
              <a:ext cx="14042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NEW YORK</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5" name="Oval 391"/>
            <p:cNvSpPr>
              <a:spLocks noChangeArrowheads="1"/>
            </p:cNvSpPr>
            <p:nvPr/>
          </p:nvSpPr>
          <p:spPr bwMode="auto">
            <a:xfrm>
              <a:off x="5372101" y="3041651"/>
              <a:ext cx="71438" cy="69850"/>
            </a:xfrm>
            <a:prstGeom prst="ellipse">
              <a:avLst/>
            </a:prstGeom>
            <a:noFill/>
            <a:ln w="7938" cap="flat">
              <a:solidFill>
                <a:srgbClr val="7FB4E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6" name="Line 392"/>
            <p:cNvSpPr>
              <a:spLocks noChangeShapeType="1"/>
            </p:cNvSpPr>
            <p:nvPr/>
          </p:nvSpPr>
          <p:spPr bwMode="auto">
            <a:xfrm flipV="1">
              <a:off x="5408614" y="3049588"/>
              <a:ext cx="0" cy="26988"/>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7" name="Line 393"/>
            <p:cNvSpPr>
              <a:spLocks noChangeShapeType="1"/>
            </p:cNvSpPr>
            <p:nvPr/>
          </p:nvSpPr>
          <p:spPr bwMode="auto">
            <a:xfrm>
              <a:off x="5408614" y="3076576"/>
              <a:ext cx="17463" cy="0"/>
            </a:xfrm>
            <a:prstGeom prst="line">
              <a:avLst/>
            </a:prstGeom>
            <a:noFill/>
            <a:ln w="7938" cap="rnd">
              <a:solidFill>
                <a:srgbClr val="7FB4E3"/>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8" name="Freeform 394"/>
            <p:cNvSpPr/>
            <p:nvPr/>
          </p:nvSpPr>
          <p:spPr bwMode="auto">
            <a:xfrm>
              <a:off x="5368926" y="3028951"/>
              <a:ext cx="25400" cy="22225"/>
            </a:xfrm>
            <a:custGeom>
              <a:avLst/>
              <a:gdLst>
                <a:gd name="T0" fmla="*/ 4 w 14"/>
                <a:gd name="T1" fmla="*/ 2 h 12"/>
                <a:gd name="T2" fmla="*/ 14 w 14"/>
                <a:gd name="T3" fmla="*/ 4 h 12"/>
                <a:gd name="T4" fmla="*/ 2 w 14"/>
                <a:gd name="T5" fmla="*/ 12 h 12"/>
                <a:gd name="T6" fmla="*/ 4 w 14"/>
                <a:gd name="T7" fmla="*/ 2 h 12"/>
              </a:gdLst>
              <a:ahLst/>
              <a:cxnLst>
                <a:cxn ang="0">
                  <a:pos x="T0" y="T1"/>
                </a:cxn>
                <a:cxn ang="0">
                  <a:pos x="T2" y="T3"/>
                </a:cxn>
                <a:cxn ang="0">
                  <a:pos x="T4" y="T5"/>
                </a:cxn>
                <a:cxn ang="0">
                  <a:pos x="T6" y="T7"/>
                </a:cxn>
              </a:cxnLst>
              <a:rect l="0" t="0" r="r" b="b"/>
              <a:pathLst>
                <a:path w="14" h="12">
                  <a:moveTo>
                    <a:pt x="4" y="2"/>
                  </a:moveTo>
                  <a:cubicBezTo>
                    <a:pt x="7" y="0"/>
                    <a:pt x="12" y="0"/>
                    <a:pt x="14" y="4"/>
                  </a:cubicBezTo>
                  <a:cubicBezTo>
                    <a:pt x="2" y="12"/>
                    <a:pt x="2" y="12"/>
                    <a:pt x="2" y="12"/>
                  </a:cubicBezTo>
                  <a:cubicBezTo>
                    <a:pt x="0" y="9"/>
                    <a:pt x="1" y="4"/>
                    <a:pt x="4"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09" name="Freeform 395"/>
            <p:cNvSpPr/>
            <p:nvPr/>
          </p:nvSpPr>
          <p:spPr bwMode="auto">
            <a:xfrm>
              <a:off x="5421314" y="3028951"/>
              <a:ext cx="25400" cy="22225"/>
            </a:xfrm>
            <a:custGeom>
              <a:avLst/>
              <a:gdLst>
                <a:gd name="T0" fmla="*/ 10 w 14"/>
                <a:gd name="T1" fmla="*/ 2 h 12"/>
                <a:gd name="T2" fmla="*/ 0 w 14"/>
                <a:gd name="T3" fmla="*/ 4 h 12"/>
                <a:gd name="T4" fmla="*/ 12 w 14"/>
                <a:gd name="T5" fmla="*/ 12 h 12"/>
                <a:gd name="T6" fmla="*/ 10 w 14"/>
                <a:gd name="T7" fmla="*/ 2 h 12"/>
              </a:gdLst>
              <a:ahLst/>
              <a:cxnLst>
                <a:cxn ang="0">
                  <a:pos x="T0" y="T1"/>
                </a:cxn>
                <a:cxn ang="0">
                  <a:pos x="T2" y="T3"/>
                </a:cxn>
                <a:cxn ang="0">
                  <a:pos x="T4" y="T5"/>
                </a:cxn>
                <a:cxn ang="0">
                  <a:pos x="T6" y="T7"/>
                </a:cxn>
              </a:cxnLst>
              <a:rect l="0" t="0" r="r" b="b"/>
              <a:pathLst>
                <a:path w="14" h="12">
                  <a:moveTo>
                    <a:pt x="10" y="2"/>
                  </a:moveTo>
                  <a:cubicBezTo>
                    <a:pt x="7" y="0"/>
                    <a:pt x="2" y="0"/>
                    <a:pt x="0" y="4"/>
                  </a:cubicBezTo>
                  <a:cubicBezTo>
                    <a:pt x="12" y="12"/>
                    <a:pt x="12" y="12"/>
                    <a:pt x="12" y="12"/>
                  </a:cubicBezTo>
                  <a:cubicBezTo>
                    <a:pt x="14" y="9"/>
                    <a:pt x="13" y="4"/>
                    <a:pt x="10" y="2"/>
                  </a:cubicBezTo>
                  <a:close/>
                </a:path>
              </a:pathLst>
            </a:cu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0" name="Oval 396"/>
            <p:cNvSpPr>
              <a:spLocks noChangeArrowheads="1"/>
            </p:cNvSpPr>
            <p:nvPr/>
          </p:nvSpPr>
          <p:spPr bwMode="auto">
            <a:xfrm>
              <a:off x="5381626"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1" name="Oval 397"/>
            <p:cNvSpPr>
              <a:spLocks noChangeArrowheads="1"/>
            </p:cNvSpPr>
            <p:nvPr/>
          </p:nvSpPr>
          <p:spPr bwMode="auto">
            <a:xfrm>
              <a:off x="5422901" y="3103563"/>
              <a:ext cx="11113" cy="11113"/>
            </a:xfrm>
            <a:prstGeom prst="ellipse">
              <a:avLst/>
            </a:prstGeom>
            <a:solidFill>
              <a:srgbClr val="7FB4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2" name="Rectangle 398"/>
            <p:cNvSpPr>
              <a:spLocks noChangeArrowheads="1"/>
            </p:cNvSpPr>
            <p:nvPr/>
          </p:nvSpPr>
          <p:spPr bwMode="auto">
            <a:xfrm>
              <a:off x="5334001" y="3133726"/>
              <a:ext cx="87769" cy="4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200"/>
              <a:r>
                <a:rPr lang="zh-CN" altLang="zh-CN" sz="535">
                  <a:solidFill>
                    <a:srgbClr val="7FB4E3"/>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ALARM</a:t>
              </a:r>
              <a:endParaRPr lang="zh-CN" altLang="zh-CN"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3" name="Line 399"/>
            <p:cNvSpPr>
              <a:spLocks noChangeShapeType="1"/>
            </p:cNvSpPr>
            <p:nvPr/>
          </p:nvSpPr>
          <p:spPr bwMode="auto">
            <a:xfrm>
              <a:off x="5408614" y="2346326"/>
              <a:ext cx="0" cy="3016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4" name="Line 400"/>
            <p:cNvSpPr>
              <a:spLocks noChangeShapeType="1"/>
            </p:cNvSpPr>
            <p:nvPr/>
          </p:nvSpPr>
          <p:spPr bwMode="auto">
            <a:xfrm flipH="1">
              <a:off x="5591176" y="2560638"/>
              <a:ext cx="30163"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5" name="Line 401"/>
            <p:cNvSpPr>
              <a:spLocks noChangeShapeType="1"/>
            </p:cNvSpPr>
            <p:nvPr/>
          </p:nvSpPr>
          <p:spPr bwMode="auto">
            <a:xfrm flipV="1">
              <a:off x="5408614" y="2744788"/>
              <a:ext cx="0" cy="285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6" name="Line 402"/>
            <p:cNvSpPr>
              <a:spLocks noChangeShapeType="1"/>
            </p:cNvSpPr>
            <p:nvPr/>
          </p:nvSpPr>
          <p:spPr bwMode="auto">
            <a:xfrm>
              <a:off x="5195889" y="2560638"/>
              <a:ext cx="28575" cy="0"/>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7" name="Line 403"/>
            <p:cNvSpPr>
              <a:spLocks noChangeShapeType="1"/>
            </p:cNvSpPr>
            <p:nvPr/>
          </p:nvSpPr>
          <p:spPr bwMode="auto">
            <a:xfrm flipH="1">
              <a:off x="5500689" y="2376488"/>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8" name="Line 404"/>
            <p:cNvSpPr>
              <a:spLocks noChangeShapeType="1"/>
            </p:cNvSpPr>
            <p:nvPr/>
          </p:nvSpPr>
          <p:spPr bwMode="auto">
            <a:xfrm flipH="1" flipV="1">
              <a:off x="5567364"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19" name="Line 405"/>
            <p:cNvSpPr>
              <a:spLocks noChangeShapeType="1"/>
            </p:cNvSpPr>
            <p:nvPr/>
          </p:nvSpPr>
          <p:spPr bwMode="auto">
            <a:xfrm flipV="1">
              <a:off x="5302251" y="2720976"/>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0" name="Line 407"/>
            <p:cNvSpPr>
              <a:spLocks noChangeShapeType="1"/>
            </p:cNvSpPr>
            <p:nvPr/>
          </p:nvSpPr>
          <p:spPr bwMode="auto">
            <a:xfrm>
              <a:off x="52244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1" name="Line 408"/>
            <p:cNvSpPr>
              <a:spLocks noChangeShapeType="1"/>
            </p:cNvSpPr>
            <p:nvPr/>
          </p:nvSpPr>
          <p:spPr bwMode="auto">
            <a:xfrm flipH="1">
              <a:off x="5567363" y="2454276"/>
              <a:ext cx="23813" cy="14288"/>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2" name="Line 409"/>
            <p:cNvSpPr>
              <a:spLocks noChangeShapeType="1"/>
            </p:cNvSpPr>
            <p:nvPr/>
          </p:nvSpPr>
          <p:spPr bwMode="auto">
            <a:xfrm flipH="1" flipV="1">
              <a:off x="5500688" y="2720976"/>
              <a:ext cx="12700"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3" name="Line 410"/>
            <p:cNvSpPr>
              <a:spLocks noChangeShapeType="1"/>
            </p:cNvSpPr>
            <p:nvPr/>
          </p:nvSpPr>
          <p:spPr bwMode="auto">
            <a:xfrm flipV="1">
              <a:off x="5224463" y="2651126"/>
              <a:ext cx="23813" cy="15875"/>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4" name="Line 411"/>
            <p:cNvSpPr>
              <a:spLocks noChangeShapeType="1"/>
            </p:cNvSpPr>
            <p:nvPr/>
          </p:nvSpPr>
          <p:spPr bwMode="auto">
            <a:xfrm>
              <a:off x="5302251" y="2376488"/>
              <a:ext cx="14288" cy="23813"/>
            </a:xfrm>
            <a:prstGeom prst="line">
              <a:avLst/>
            </a:prstGeom>
            <a:noFill/>
            <a:ln w="15875" cap="rnd">
              <a:solidFill>
                <a:srgbClr val="FFFFFF"/>
              </a:solidFill>
              <a:prstDash val="solid"/>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zh-CN" altLang="en-US" sz="2400">
                <a:solidFill>
                  <a:prstClr val="black"/>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grpSp>
      <p:sp>
        <p:nvSpPr>
          <p:cNvPr id="125" name="矩形 124"/>
          <p:cNvSpPr/>
          <p:nvPr/>
        </p:nvSpPr>
        <p:spPr>
          <a:xfrm flipV="1">
            <a:off x="1487489" y="5410749"/>
            <a:ext cx="3949095" cy="201600"/>
          </a:xfrm>
          <a:prstGeom prst="rect">
            <a:avLst/>
          </a:prstGeom>
          <a:solidFill>
            <a:srgbClr val="FCD7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6" name="矩形 125"/>
          <p:cNvSpPr/>
          <p:nvPr/>
        </p:nvSpPr>
        <p:spPr>
          <a:xfrm flipV="1">
            <a:off x="2063553" y="6054062"/>
            <a:ext cx="3373031" cy="201600"/>
          </a:xfrm>
          <a:prstGeom prst="rect">
            <a:avLst/>
          </a:prstGeom>
          <a:solidFill>
            <a:srgbClr val="FCD76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7" name="矩形 126"/>
          <p:cNvSpPr/>
          <p:nvPr/>
        </p:nvSpPr>
        <p:spPr>
          <a:xfrm flipV="1">
            <a:off x="6725453" y="5410275"/>
            <a:ext cx="4267092" cy="17752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8" name="矩形 127"/>
          <p:cNvSpPr/>
          <p:nvPr/>
        </p:nvSpPr>
        <p:spPr>
          <a:xfrm flipV="1">
            <a:off x="6725453" y="6053588"/>
            <a:ext cx="2442889" cy="20207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29" name="矩形 128"/>
          <p:cNvSpPr/>
          <p:nvPr/>
        </p:nvSpPr>
        <p:spPr>
          <a:xfrm>
            <a:off x="6624026" y="4785761"/>
            <a:ext cx="1829347" cy="420564"/>
          </a:xfrm>
          <a:prstGeom prst="rect">
            <a:avLst/>
          </a:prstGeom>
        </p:spPr>
        <p:txBody>
          <a:bodyPr wrap="none">
            <a:spAutoFit/>
          </a:bodyPr>
          <a:lstStyle/>
          <a:p>
            <a:r>
              <a:rPr lang="zh-CN" altLang="en-US"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30" name="矩形 129"/>
          <p:cNvSpPr/>
          <p:nvPr/>
        </p:nvSpPr>
        <p:spPr>
          <a:xfrm>
            <a:off x="3887756" y="4834573"/>
            <a:ext cx="1829347" cy="420564"/>
          </a:xfrm>
          <a:prstGeom prst="rect">
            <a:avLst/>
          </a:prstGeom>
        </p:spPr>
        <p:txBody>
          <a:bodyPr wrap="none">
            <a:spAutoFit/>
          </a:bodyPr>
          <a:lstStyle/>
          <a:p>
            <a:r>
              <a:rPr lang="zh-CN" altLang="en-US"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点击输入文字</a:t>
            </a:r>
            <a:endPar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endParaRPr>
          </a:p>
        </p:txBody>
      </p:sp>
      <p:sp>
        <p:nvSpPr>
          <p:cNvPr id="131" name="矩形 130"/>
          <p:cNvSpPr/>
          <p:nvPr/>
        </p:nvSpPr>
        <p:spPr>
          <a:xfrm>
            <a:off x="529223" y="5285978"/>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sp>
        <p:nvSpPr>
          <p:cNvPr id="132" name="矩形 131"/>
          <p:cNvSpPr/>
          <p:nvPr/>
        </p:nvSpPr>
        <p:spPr>
          <a:xfrm>
            <a:off x="1219315" y="5928921"/>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70%</a:t>
            </a:r>
          </a:p>
        </p:txBody>
      </p:sp>
      <p:sp>
        <p:nvSpPr>
          <p:cNvPr id="133" name="矩形 132"/>
          <p:cNvSpPr/>
          <p:nvPr/>
        </p:nvSpPr>
        <p:spPr>
          <a:xfrm>
            <a:off x="9178108" y="5903593"/>
            <a:ext cx="748923"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63%</a:t>
            </a:r>
          </a:p>
        </p:txBody>
      </p:sp>
      <p:sp>
        <p:nvSpPr>
          <p:cNvPr id="134" name="矩形 133"/>
          <p:cNvSpPr/>
          <p:nvPr/>
        </p:nvSpPr>
        <p:spPr>
          <a:xfrm>
            <a:off x="11140073" y="5285978"/>
            <a:ext cx="593432" cy="420564"/>
          </a:xfrm>
          <a:prstGeom prst="rect">
            <a:avLst/>
          </a:prstGeom>
        </p:spPr>
        <p:txBody>
          <a:bodyPr wrap="none">
            <a:spAutoFit/>
          </a:bodyPr>
          <a:lstStyle/>
          <a:p>
            <a:r>
              <a:rPr lang="en-US" altLang="zh-CN" sz="2135" dirty="0">
                <a:solidFill>
                  <a:prstClr val="white"/>
                </a:solidFill>
                <a:latin typeface="时尚中黑简体" panose="01010104010101010101" pitchFamily="2" charset="-122"/>
                <a:ea typeface="时尚中黑简体" panose="01010104010101010101" pitchFamily="2" charset="-122"/>
                <a:cs typeface="+mn-ea"/>
                <a:sym typeface="时尚中黑简体" panose="01010104010101010101" pitchFamily="2" charset="-122"/>
              </a:rPr>
              <a:t>90%</a:t>
            </a:r>
          </a:p>
        </p:txBody>
      </p:sp>
      <p:grpSp>
        <p:nvGrpSpPr>
          <p:cNvPr id="135" name="组合 134"/>
          <p:cNvGrpSpPr/>
          <p:nvPr/>
        </p:nvGrpSpPr>
        <p:grpSpPr>
          <a:xfrm>
            <a:off x="557400" y="290400"/>
            <a:ext cx="3602354" cy="807063"/>
            <a:chOff x="557400" y="290400"/>
            <a:chExt cx="3602354" cy="807063"/>
          </a:xfrm>
        </p:grpSpPr>
        <p:pic>
          <p:nvPicPr>
            <p:cNvPr id="136" name="图片 135"/>
            <p:cNvPicPr>
              <a:picLocks noChangeAspect="1"/>
            </p:cNvPicPr>
            <p:nvPr/>
          </p:nvPicPr>
          <p:blipFill>
            <a:blip r:embed="rId2" cstate="screen"/>
            <a:stretch>
              <a:fillRect/>
            </a:stretch>
          </p:blipFill>
          <p:spPr>
            <a:xfrm>
              <a:off x="557400" y="290400"/>
              <a:ext cx="776400" cy="776400"/>
            </a:xfrm>
            <a:prstGeom prst="rect">
              <a:avLst/>
            </a:prstGeom>
          </p:spPr>
        </p:pic>
        <p:sp>
          <p:nvSpPr>
            <p:cNvPr id="137" name="文本框 99"/>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138" name="组合 137"/>
          <p:cNvGrpSpPr/>
          <p:nvPr/>
        </p:nvGrpSpPr>
        <p:grpSpPr>
          <a:xfrm>
            <a:off x="1275597" y="2498673"/>
            <a:ext cx="2115035" cy="1154619"/>
            <a:chOff x="1478171" y="2225265"/>
            <a:chExt cx="2115035" cy="1154619"/>
          </a:xfrm>
        </p:grpSpPr>
        <p:sp>
          <p:nvSpPr>
            <p:cNvPr id="1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40" name="文本框 10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141" name="组合 140"/>
          <p:cNvGrpSpPr/>
          <p:nvPr/>
        </p:nvGrpSpPr>
        <p:grpSpPr>
          <a:xfrm>
            <a:off x="9105147" y="2498673"/>
            <a:ext cx="2115035" cy="1154619"/>
            <a:chOff x="1478171" y="2225265"/>
            <a:chExt cx="2115035" cy="1154619"/>
          </a:xfrm>
        </p:grpSpPr>
        <p:sp>
          <p:nvSpPr>
            <p:cNvPr id="1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43" name="文本框 10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anim calcmode="lin" valueType="num">
                                      <p:cBhvr>
                                        <p:cTn id="8" dur="1000" fill="hold"/>
                                        <p:tgtEl>
                                          <p:spTgt spid="138"/>
                                        </p:tgtEl>
                                        <p:attrNameLst>
                                          <p:attrName>ppt_x</p:attrName>
                                        </p:attrNameLst>
                                      </p:cBhvr>
                                      <p:tavLst>
                                        <p:tav tm="0">
                                          <p:val>
                                            <p:strVal val="#ppt_x"/>
                                          </p:val>
                                        </p:tav>
                                        <p:tav tm="100000">
                                          <p:val>
                                            <p:strVal val="#ppt_x"/>
                                          </p:val>
                                        </p:tav>
                                      </p:tavLst>
                                    </p:anim>
                                    <p:anim calcmode="lin" valueType="num">
                                      <p:cBhvr>
                                        <p:cTn id="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1000"/>
                                        <p:tgtEl>
                                          <p:spTgt spid="141"/>
                                        </p:tgtEl>
                                      </p:cBhvr>
                                    </p:animEffect>
                                    <p:anim calcmode="lin" valueType="num">
                                      <p:cBhvr>
                                        <p:cTn id="15" dur="1000" fill="hold"/>
                                        <p:tgtEl>
                                          <p:spTgt spid="141"/>
                                        </p:tgtEl>
                                        <p:attrNameLst>
                                          <p:attrName>ppt_x</p:attrName>
                                        </p:attrNameLst>
                                      </p:cBhvr>
                                      <p:tavLst>
                                        <p:tav tm="0">
                                          <p:val>
                                            <p:strVal val="#ppt_x"/>
                                          </p:val>
                                        </p:tav>
                                        <p:tav tm="100000">
                                          <p:val>
                                            <p:strVal val="#ppt_x"/>
                                          </p:val>
                                        </p:tav>
                                      </p:tavLst>
                                    </p:anim>
                                    <p:anim calcmode="lin" valueType="num">
                                      <p:cBhvr>
                                        <p:cTn id="16"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1000"/>
                                        <p:tgtEl>
                                          <p:spTgt spid="73"/>
                                        </p:tgtEl>
                                      </p:cBhvr>
                                    </p:animEffect>
                                    <p:anim calcmode="lin" valueType="num">
                                      <p:cBhvr>
                                        <p:cTn id="22" dur="1000" fill="hold"/>
                                        <p:tgtEl>
                                          <p:spTgt spid="73"/>
                                        </p:tgtEl>
                                        <p:attrNameLst>
                                          <p:attrName>ppt_x</p:attrName>
                                        </p:attrNameLst>
                                      </p:cBhvr>
                                      <p:tavLst>
                                        <p:tav tm="0">
                                          <p:val>
                                            <p:strVal val="#ppt_x"/>
                                          </p:val>
                                        </p:tav>
                                        <p:tav tm="100000">
                                          <p:val>
                                            <p:strVal val="#ppt_x"/>
                                          </p:val>
                                        </p:tav>
                                      </p:tavLst>
                                    </p:anim>
                                    <p:anim calcmode="lin" valueType="num">
                                      <p:cBhvr>
                                        <p:cTn id="23" dur="1000" fill="hold"/>
                                        <p:tgtEl>
                                          <p:spTgt spid="7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1000"/>
                                        <p:tgtEl>
                                          <p:spTgt spid="92"/>
                                        </p:tgtEl>
                                      </p:cBhvr>
                                    </p:animEffect>
                                    <p:anim calcmode="lin" valueType="num">
                                      <p:cBhvr>
                                        <p:cTn id="27" dur="1000" fill="hold"/>
                                        <p:tgtEl>
                                          <p:spTgt spid="92"/>
                                        </p:tgtEl>
                                        <p:attrNameLst>
                                          <p:attrName>ppt_x</p:attrName>
                                        </p:attrNameLst>
                                      </p:cBhvr>
                                      <p:tavLst>
                                        <p:tav tm="0">
                                          <p:val>
                                            <p:strVal val="#ppt_x"/>
                                          </p:val>
                                        </p:tav>
                                        <p:tav tm="100000">
                                          <p:val>
                                            <p:strVal val="#ppt_x"/>
                                          </p:val>
                                        </p:tav>
                                      </p:tavLst>
                                    </p:anim>
                                    <p:anim calcmode="lin" valueType="num">
                                      <p:cBhvr>
                                        <p:cTn id="28"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4458371"/>
            <a:ext cx="12207876" cy="2420267"/>
            <a:chOff x="20638" y="4462463"/>
            <a:chExt cx="12187238" cy="2416175"/>
          </a:xfrm>
        </p:grpSpPr>
        <p:sp>
          <p:nvSpPr>
            <p:cNvPr id="9" name="Freeform 5"/>
            <p:cNvSpPr>
              <a:spLocks noEditPoints="1"/>
            </p:cNvSpPr>
            <p:nvPr/>
          </p:nvSpPr>
          <p:spPr bwMode="auto">
            <a:xfrm>
              <a:off x="20638" y="5872163"/>
              <a:ext cx="12187238" cy="1006475"/>
            </a:xfrm>
            <a:custGeom>
              <a:avLst/>
              <a:gdLst>
                <a:gd name="T0" fmla="*/ 5144 w 5245"/>
                <a:gd name="T1" fmla="*/ 132 h 432"/>
                <a:gd name="T2" fmla="*/ 5024 w 5245"/>
                <a:gd name="T3" fmla="*/ 103 h 432"/>
                <a:gd name="T4" fmla="*/ 4905 w 5245"/>
                <a:gd name="T5" fmla="*/ 123 h 432"/>
                <a:gd name="T6" fmla="*/ 4794 w 5245"/>
                <a:gd name="T7" fmla="*/ 75 h 432"/>
                <a:gd name="T8" fmla="*/ 4550 w 5245"/>
                <a:gd name="T9" fmla="*/ 66 h 432"/>
                <a:gd name="T10" fmla="*/ 4405 w 5245"/>
                <a:gd name="T11" fmla="*/ 75 h 432"/>
                <a:gd name="T12" fmla="*/ 4229 w 5245"/>
                <a:gd name="T13" fmla="*/ 140 h 432"/>
                <a:gd name="T14" fmla="*/ 4123 w 5245"/>
                <a:gd name="T15" fmla="*/ 133 h 432"/>
                <a:gd name="T16" fmla="*/ 3878 w 5245"/>
                <a:gd name="T17" fmla="*/ 139 h 432"/>
                <a:gd name="T18" fmla="*/ 3711 w 5245"/>
                <a:gd name="T19" fmla="*/ 90 h 432"/>
                <a:gd name="T20" fmla="*/ 3476 w 5245"/>
                <a:gd name="T21" fmla="*/ 92 h 432"/>
                <a:gd name="T22" fmla="*/ 3354 w 5245"/>
                <a:gd name="T23" fmla="*/ 100 h 432"/>
                <a:gd name="T24" fmla="*/ 3289 w 5245"/>
                <a:gd name="T25" fmla="*/ 80 h 432"/>
                <a:gd name="T26" fmla="*/ 3175 w 5245"/>
                <a:gd name="T27" fmla="*/ 47 h 432"/>
                <a:gd name="T28" fmla="*/ 3018 w 5245"/>
                <a:gd name="T29" fmla="*/ 108 h 432"/>
                <a:gd name="T30" fmla="*/ 2930 w 5245"/>
                <a:gd name="T31" fmla="*/ 41 h 432"/>
                <a:gd name="T32" fmla="*/ 2832 w 5245"/>
                <a:gd name="T33" fmla="*/ 56 h 432"/>
                <a:gd name="T34" fmla="*/ 2721 w 5245"/>
                <a:gd name="T35" fmla="*/ 83 h 432"/>
                <a:gd name="T36" fmla="*/ 2605 w 5245"/>
                <a:gd name="T37" fmla="*/ 106 h 432"/>
                <a:gd name="T38" fmla="*/ 2450 w 5245"/>
                <a:gd name="T39" fmla="*/ 102 h 432"/>
                <a:gd name="T40" fmla="*/ 2336 w 5245"/>
                <a:gd name="T41" fmla="*/ 151 h 432"/>
                <a:gd name="T42" fmla="*/ 2201 w 5245"/>
                <a:gd name="T43" fmla="*/ 176 h 432"/>
                <a:gd name="T44" fmla="*/ 2086 w 5245"/>
                <a:gd name="T45" fmla="*/ 185 h 432"/>
                <a:gd name="T46" fmla="*/ 2001 w 5245"/>
                <a:gd name="T47" fmla="*/ 127 h 432"/>
                <a:gd name="T48" fmla="*/ 1849 w 5245"/>
                <a:gd name="T49" fmla="*/ 188 h 432"/>
                <a:gd name="T50" fmla="*/ 1793 w 5245"/>
                <a:gd name="T51" fmla="*/ 106 h 432"/>
                <a:gd name="T52" fmla="*/ 1707 w 5245"/>
                <a:gd name="T53" fmla="*/ 118 h 432"/>
                <a:gd name="T54" fmla="*/ 1605 w 5245"/>
                <a:gd name="T55" fmla="*/ 85 h 432"/>
                <a:gd name="T56" fmla="*/ 1511 w 5245"/>
                <a:gd name="T57" fmla="*/ 112 h 432"/>
                <a:gd name="T58" fmla="*/ 1384 w 5245"/>
                <a:gd name="T59" fmla="*/ 57 h 432"/>
                <a:gd name="T60" fmla="*/ 1289 w 5245"/>
                <a:gd name="T61" fmla="*/ 75 h 432"/>
                <a:gd name="T62" fmla="*/ 1173 w 5245"/>
                <a:gd name="T63" fmla="*/ 83 h 432"/>
                <a:gd name="T64" fmla="*/ 1090 w 5245"/>
                <a:gd name="T65" fmla="*/ 91 h 432"/>
                <a:gd name="T66" fmla="*/ 1000 w 5245"/>
                <a:gd name="T67" fmla="*/ 109 h 432"/>
                <a:gd name="T68" fmla="*/ 891 w 5245"/>
                <a:gd name="T69" fmla="*/ 102 h 432"/>
                <a:gd name="T70" fmla="*/ 758 w 5245"/>
                <a:gd name="T71" fmla="*/ 126 h 432"/>
                <a:gd name="T72" fmla="*/ 658 w 5245"/>
                <a:gd name="T73" fmla="*/ 116 h 432"/>
                <a:gd name="T74" fmla="*/ 549 w 5245"/>
                <a:gd name="T75" fmla="*/ 162 h 432"/>
                <a:gd name="T76" fmla="*/ 455 w 5245"/>
                <a:gd name="T77" fmla="*/ 203 h 432"/>
                <a:gd name="T78" fmla="*/ 353 w 5245"/>
                <a:gd name="T79" fmla="*/ 169 h 432"/>
                <a:gd name="T80" fmla="*/ 291 w 5245"/>
                <a:gd name="T81" fmla="*/ 193 h 432"/>
                <a:gd name="T82" fmla="*/ 206 w 5245"/>
                <a:gd name="T83" fmla="*/ 203 h 432"/>
                <a:gd name="T84" fmla="*/ 123 w 5245"/>
                <a:gd name="T85" fmla="*/ 206 h 432"/>
                <a:gd name="T86" fmla="*/ 50 w 5245"/>
                <a:gd name="T87" fmla="*/ 181 h 432"/>
                <a:gd name="T88" fmla="*/ 3101 w 5245"/>
                <a:gd name="T89" fmla="*/ 94 h 432"/>
                <a:gd name="T90" fmla="*/ 2406 w 5245"/>
                <a:gd name="T91" fmla="*/ 170 h 432"/>
                <a:gd name="T92" fmla="*/ 1980 w 5245"/>
                <a:gd name="T93" fmla="*/ 171 h 432"/>
                <a:gd name="T94" fmla="*/ 1775 w 5245"/>
                <a:gd name="T95" fmla="*/ 183 h 432"/>
                <a:gd name="T96" fmla="*/ 1629 w 5245"/>
                <a:gd name="T97" fmla="*/ 118 h 432"/>
                <a:gd name="T98" fmla="*/ 1574 w 5245"/>
                <a:gd name="T99" fmla="*/ 102 h 432"/>
                <a:gd name="T100" fmla="*/ 1286 w 5245"/>
                <a:gd name="T101" fmla="*/ 92 h 432"/>
                <a:gd name="T102" fmla="*/ 940 w 5245"/>
                <a:gd name="T103" fmla="*/ 135 h 432"/>
                <a:gd name="T104" fmla="*/ 1020 w 5245"/>
                <a:gd name="T105" fmla="*/ 97 h 432"/>
                <a:gd name="T106" fmla="*/ 704 w 5245"/>
                <a:gd name="T107" fmla="*/ 173 h 432"/>
                <a:gd name="T108" fmla="*/ 214 w 5245"/>
                <a:gd name="T109" fmla="*/ 221 h 432"/>
                <a:gd name="T110" fmla="*/ 194 w 5245"/>
                <a:gd name="T111" fmla="*/ 203 h 432"/>
                <a:gd name="T112" fmla="*/ 3332 w 5245"/>
                <a:gd name="T113" fmla="*/ 164 h 432"/>
                <a:gd name="T114" fmla="*/ 4227 w 5245"/>
                <a:gd name="T115" fmla="*/ 170 h 432"/>
                <a:gd name="T116" fmla="*/ 4258 w 5245"/>
                <a:gd name="T117" fmla="*/ 166 h 432"/>
                <a:gd name="T118" fmla="*/ 4510 w 5245"/>
                <a:gd name="T119" fmla="*/ 137 h 432"/>
                <a:gd name="T120" fmla="*/ 4732 w 5245"/>
                <a:gd name="T121" fmla="*/ 75 h 432"/>
                <a:gd name="T122" fmla="*/ 4800 w 5245"/>
                <a:gd name="T123" fmla="*/ 112 h 432"/>
                <a:gd name="T124" fmla="*/ 4912 w 5245"/>
                <a:gd name="T125" fmla="*/ 1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5" h="432">
                  <a:moveTo>
                    <a:pt x="5208" y="211"/>
                  </a:moveTo>
                  <a:cubicBezTo>
                    <a:pt x="5210" y="204"/>
                    <a:pt x="5211" y="197"/>
                    <a:pt x="5213" y="189"/>
                  </a:cubicBezTo>
                  <a:cubicBezTo>
                    <a:pt x="5213" y="184"/>
                    <a:pt x="5214" y="179"/>
                    <a:pt x="5215" y="175"/>
                  </a:cubicBezTo>
                  <a:cubicBezTo>
                    <a:pt x="5215" y="173"/>
                    <a:pt x="5215" y="172"/>
                    <a:pt x="5215" y="171"/>
                  </a:cubicBezTo>
                  <a:cubicBezTo>
                    <a:pt x="5216" y="167"/>
                    <a:pt x="5217" y="162"/>
                    <a:pt x="5218" y="158"/>
                  </a:cubicBezTo>
                  <a:cubicBezTo>
                    <a:pt x="5220" y="149"/>
                    <a:pt x="5222" y="140"/>
                    <a:pt x="5222" y="134"/>
                  </a:cubicBezTo>
                  <a:cubicBezTo>
                    <a:pt x="5223" y="131"/>
                    <a:pt x="5222" y="128"/>
                    <a:pt x="5222" y="127"/>
                  </a:cubicBezTo>
                  <a:cubicBezTo>
                    <a:pt x="5222" y="125"/>
                    <a:pt x="5222" y="124"/>
                    <a:pt x="5222" y="124"/>
                  </a:cubicBezTo>
                  <a:cubicBezTo>
                    <a:pt x="5222" y="124"/>
                    <a:pt x="5221" y="125"/>
                    <a:pt x="5221" y="127"/>
                  </a:cubicBezTo>
                  <a:cubicBezTo>
                    <a:pt x="5221" y="128"/>
                    <a:pt x="5221" y="131"/>
                    <a:pt x="5220" y="134"/>
                  </a:cubicBezTo>
                  <a:cubicBezTo>
                    <a:pt x="5220" y="136"/>
                    <a:pt x="5219" y="138"/>
                    <a:pt x="5218" y="140"/>
                  </a:cubicBezTo>
                  <a:cubicBezTo>
                    <a:pt x="5218" y="138"/>
                    <a:pt x="5218" y="136"/>
                    <a:pt x="5219" y="135"/>
                  </a:cubicBezTo>
                  <a:cubicBezTo>
                    <a:pt x="5219" y="128"/>
                    <a:pt x="5219" y="121"/>
                    <a:pt x="5219" y="117"/>
                  </a:cubicBezTo>
                  <a:cubicBezTo>
                    <a:pt x="5219" y="116"/>
                    <a:pt x="5219" y="116"/>
                    <a:pt x="5219" y="116"/>
                  </a:cubicBezTo>
                  <a:cubicBezTo>
                    <a:pt x="5218" y="116"/>
                    <a:pt x="5218" y="116"/>
                    <a:pt x="5218" y="116"/>
                  </a:cubicBezTo>
                  <a:cubicBezTo>
                    <a:pt x="5217" y="115"/>
                    <a:pt x="5216" y="114"/>
                    <a:pt x="5215" y="115"/>
                  </a:cubicBezTo>
                  <a:cubicBezTo>
                    <a:pt x="5214" y="115"/>
                    <a:pt x="5213" y="115"/>
                    <a:pt x="5213" y="116"/>
                  </a:cubicBezTo>
                  <a:cubicBezTo>
                    <a:pt x="5212" y="117"/>
                    <a:pt x="5211" y="117"/>
                    <a:pt x="5211" y="117"/>
                  </a:cubicBezTo>
                  <a:cubicBezTo>
                    <a:pt x="5211" y="117"/>
                    <a:pt x="5212" y="117"/>
                    <a:pt x="5213" y="116"/>
                  </a:cubicBezTo>
                  <a:cubicBezTo>
                    <a:pt x="5214" y="115"/>
                    <a:pt x="5216" y="115"/>
                    <a:pt x="5217" y="117"/>
                  </a:cubicBezTo>
                  <a:cubicBezTo>
                    <a:pt x="5217" y="121"/>
                    <a:pt x="5215" y="127"/>
                    <a:pt x="5213" y="134"/>
                  </a:cubicBezTo>
                  <a:cubicBezTo>
                    <a:pt x="5212" y="137"/>
                    <a:pt x="5211" y="142"/>
                    <a:pt x="5211" y="146"/>
                  </a:cubicBezTo>
                  <a:cubicBezTo>
                    <a:pt x="5210" y="150"/>
                    <a:pt x="5209" y="154"/>
                    <a:pt x="5208" y="158"/>
                  </a:cubicBezTo>
                  <a:cubicBezTo>
                    <a:pt x="5205" y="167"/>
                    <a:pt x="5202" y="175"/>
                    <a:pt x="5199" y="184"/>
                  </a:cubicBezTo>
                  <a:cubicBezTo>
                    <a:pt x="5197" y="193"/>
                    <a:pt x="5194" y="202"/>
                    <a:pt x="5192" y="210"/>
                  </a:cubicBezTo>
                  <a:cubicBezTo>
                    <a:pt x="5192" y="210"/>
                    <a:pt x="5192" y="210"/>
                    <a:pt x="5192" y="210"/>
                  </a:cubicBezTo>
                  <a:cubicBezTo>
                    <a:pt x="5188" y="210"/>
                    <a:pt x="5184" y="209"/>
                    <a:pt x="5179" y="209"/>
                  </a:cubicBezTo>
                  <a:cubicBezTo>
                    <a:pt x="5181" y="201"/>
                    <a:pt x="5183" y="192"/>
                    <a:pt x="5184" y="184"/>
                  </a:cubicBezTo>
                  <a:cubicBezTo>
                    <a:pt x="5185" y="178"/>
                    <a:pt x="5186" y="173"/>
                    <a:pt x="5188" y="168"/>
                  </a:cubicBezTo>
                  <a:cubicBezTo>
                    <a:pt x="5190" y="162"/>
                    <a:pt x="5192" y="157"/>
                    <a:pt x="5193" y="151"/>
                  </a:cubicBezTo>
                  <a:cubicBezTo>
                    <a:pt x="5194" y="146"/>
                    <a:pt x="5195" y="140"/>
                    <a:pt x="5195" y="135"/>
                  </a:cubicBezTo>
                  <a:cubicBezTo>
                    <a:pt x="5195" y="130"/>
                    <a:pt x="5196" y="126"/>
                    <a:pt x="5197" y="122"/>
                  </a:cubicBezTo>
                  <a:cubicBezTo>
                    <a:pt x="5198" y="118"/>
                    <a:pt x="5199" y="115"/>
                    <a:pt x="5199" y="111"/>
                  </a:cubicBezTo>
                  <a:cubicBezTo>
                    <a:pt x="5199" y="108"/>
                    <a:pt x="5198" y="106"/>
                    <a:pt x="5198" y="104"/>
                  </a:cubicBezTo>
                  <a:cubicBezTo>
                    <a:pt x="5197" y="104"/>
                    <a:pt x="5197" y="104"/>
                    <a:pt x="5197" y="104"/>
                  </a:cubicBezTo>
                  <a:cubicBezTo>
                    <a:pt x="5197" y="104"/>
                    <a:pt x="5197" y="104"/>
                    <a:pt x="5197" y="104"/>
                  </a:cubicBezTo>
                  <a:cubicBezTo>
                    <a:pt x="5195" y="104"/>
                    <a:pt x="5194" y="104"/>
                    <a:pt x="5194" y="104"/>
                  </a:cubicBezTo>
                  <a:cubicBezTo>
                    <a:pt x="5194" y="104"/>
                    <a:pt x="5195" y="104"/>
                    <a:pt x="5197" y="105"/>
                  </a:cubicBezTo>
                  <a:cubicBezTo>
                    <a:pt x="5197" y="106"/>
                    <a:pt x="5198" y="108"/>
                    <a:pt x="5197" y="111"/>
                  </a:cubicBezTo>
                  <a:cubicBezTo>
                    <a:pt x="5197" y="114"/>
                    <a:pt x="5195" y="117"/>
                    <a:pt x="5193" y="121"/>
                  </a:cubicBezTo>
                  <a:cubicBezTo>
                    <a:pt x="5189" y="129"/>
                    <a:pt x="5189" y="139"/>
                    <a:pt x="5185" y="149"/>
                  </a:cubicBezTo>
                  <a:cubicBezTo>
                    <a:pt x="5183" y="153"/>
                    <a:pt x="5181" y="157"/>
                    <a:pt x="5179" y="161"/>
                  </a:cubicBezTo>
                  <a:cubicBezTo>
                    <a:pt x="5179" y="161"/>
                    <a:pt x="5179" y="160"/>
                    <a:pt x="5179" y="160"/>
                  </a:cubicBezTo>
                  <a:cubicBezTo>
                    <a:pt x="5179" y="153"/>
                    <a:pt x="5178" y="147"/>
                    <a:pt x="5176" y="142"/>
                  </a:cubicBezTo>
                  <a:cubicBezTo>
                    <a:pt x="5175" y="137"/>
                    <a:pt x="5174" y="133"/>
                    <a:pt x="5173" y="128"/>
                  </a:cubicBezTo>
                  <a:cubicBezTo>
                    <a:pt x="5173" y="124"/>
                    <a:pt x="5173" y="120"/>
                    <a:pt x="5172" y="117"/>
                  </a:cubicBezTo>
                  <a:cubicBezTo>
                    <a:pt x="5172" y="113"/>
                    <a:pt x="5171" y="111"/>
                    <a:pt x="5170" y="109"/>
                  </a:cubicBezTo>
                  <a:cubicBezTo>
                    <a:pt x="5168" y="108"/>
                    <a:pt x="5167" y="107"/>
                    <a:pt x="5167" y="107"/>
                  </a:cubicBezTo>
                  <a:cubicBezTo>
                    <a:pt x="5167" y="107"/>
                    <a:pt x="5168" y="108"/>
                    <a:pt x="5169" y="110"/>
                  </a:cubicBezTo>
                  <a:cubicBezTo>
                    <a:pt x="5170" y="111"/>
                    <a:pt x="5170" y="114"/>
                    <a:pt x="5170" y="117"/>
                  </a:cubicBezTo>
                  <a:cubicBezTo>
                    <a:pt x="5170" y="120"/>
                    <a:pt x="5169" y="124"/>
                    <a:pt x="5168" y="128"/>
                  </a:cubicBezTo>
                  <a:cubicBezTo>
                    <a:pt x="5168" y="133"/>
                    <a:pt x="5169" y="138"/>
                    <a:pt x="5169" y="143"/>
                  </a:cubicBezTo>
                  <a:cubicBezTo>
                    <a:pt x="5170" y="149"/>
                    <a:pt x="5170" y="154"/>
                    <a:pt x="5169" y="158"/>
                  </a:cubicBezTo>
                  <a:cubicBezTo>
                    <a:pt x="5167" y="164"/>
                    <a:pt x="5166" y="169"/>
                    <a:pt x="5165" y="175"/>
                  </a:cubicBezTo>
                  <a:cubicBezTo>
                    <a:pt x="5163" y="180"/>
                    <a:pt x="5162" y="186"/>
                    <a:pt x="5161" y="191"/>
                  </a:cubicBezTo>
                  <a:cubicBezTo>
                    <a:pt x="5160" y="197"/>
                    <a:pt x="5158" y="201"/>
                    <a:pt x="5158" y="207"/>
                  </a:cubicBezTo>
                  <a:cubicBezTo>
                    <a:pt x="5158" y="207"/>
                    <a:pt x="5158" y="207"/>
                    <a:pt x="5158" y="207"/>
                  </a:cubicBezTo>
                  <a:cubicBezTo>
                    <a:pt x="5158" y="207"/>
                    <a:pt x="5157" y="207"/>
                    <a:pt x="5157" y="207"/>
                  </a:cubicBezTo>
                  <a:cubicBezTo>
                    <a:pt x="5158" y="202"/>
                    <a:pt x="5159" y="197"/>
                    <a:pt x="5159" y="190"/>
                  </a:cubicBezTo>
                  <a:cubicBezTo>
                    <a:pt x="5160" y="180"/>
                    <a:pt x="5159" y="168"/>
                    <a:pt x="5158" y="157"/>
                  </a:cubicBezTo>
                  <a:cubicBezTo>
                    <a:pt x="5157" y="151"/>
                    <a:pt x="5156" y="145"/>
                    <a:pt x="5155" y="139"/>
                  </a:cubicBezTo>
                  <a:cubicBezTo>
                    <a:pt x="5154" y="136"/>
                    <a:pt x="5154" y="134"/>
                    <a:pt x="5153" y="131"/>
                  </a:cubicBezTo>
                  <a:cubicBezTo>
                    <a:pt x="5153" y="129"/>
                    <a:pt x="5152" y="126"/>
                    <a:pt x="5152" y="123"/>
                  </a:cubicBezTo>
                  <a:cubicBezTo>
                    <a:pt x="5151" y="113"/>
                    <a:pt x="5149" y="103"/>
                    <a:pt x="5145" y="97"/>
                  </a:cubicBezTo>
                  <a:cubicBezTo>
                    <a:pt x="5144" y="94"/>
                    <a:pt x="5142" y="92"/>
                    <a:pt x="5140" y="91"/>
                  </a:cubicBezTo>
                  <a:cubicBezTo>
                    <a:pt x="5138" y="90"/>
                    <a:pt x="5137" y="90"/>
                    <a:pt x="5137" y="90"/>
                  </a:cubicBezTo>
                  <a:cubicBezTo>
                    <a:pt x="5137" y="90"/>
                    <a:pt x="5138" y="91"/>
                    <a:pt x="5139" y="92"/>
                  </a:cubicBezTo>
                  <a:cubicBezTo>
                    <a:pt x="5141" y="93"/>
                    <a:pt x="5142" y="95"/>
                    <a:pt x="5143" y="98"/>
                  </a:cubicBezTo>
                  <a:cubicBezTo>
                    <a:pt x="5145" y="104"/>
                    <a:pt x="5145" y="113"/>
                    <a:pt x="5145" y="124"/>
                  </a:cubicBezTo>
                  <a:cubicBezTo>
                    <a:pt x="5144" y="126"/>
                    <a:pt x="5144" y="129"/>
                    <a:pt x="5144" y="132"/>
                  </a:cubicBezTo>
                  <a:cubicBezTo>
                    <a:pt x="5145" y="140"/>
                    <a:pt x="5145" y="140"/>
                    <a:pt x="5145" y="140"/>
                  </a:cubicBezTo>
                  <a:cubicBezTo>
                    <a:pt x="5145" y="146"/>
                    <a:pt x="5145" y="152"/>
                    <a:pt x="5145" y="157"/>
                  </a:cubicBezTo>
                  <a:cubicBezTo>
                    <a:pt x="5145" y="169"/>
                    <a:pt x="5145" y="180"/>
                    <a:pt x="5144" y="189"/>
                  </a:cubicBezTo>
                  <a:cubicBezTo>
                    <a:pt x="5144" y="196"/>
                    <a:pt x="5144" y="201"/>
                    <a:pt x="5144" y="206"/>
                  </a:cubicBezTo>
                  <a:cubicBezTo>
                    <a:pt x="5140" y="206"/>
                    <a:pt x="5137" y="206"/>
                    <a:pt x="5133" y="205"/>
                  </a:cubicBezTo>
                  <a:cubicBezTo>
                    <a:pt x="5133" y="200"/>
                    <a:pt x="5133" y="194"/>
                    <a:pt x="5132" y="186"/>
                  </a:cubicBezTo>
                  <a:cubicBezTo>
                    <a:pt x="5130" y="174"/>
                    <a:pt x="5127" y="162"/>
                    <a:pt x="5124" y="149"/>
                  </a:cubicBezTo>
                  <a:cubicBezTo>
                    <a:pt x="5120" y="137"/>
                    <a:pt x="5117" y="124"/>
                    <a:pt x="5113" y="112"/>
                  </a:cubicBezTo>
                  <a:cubicBezTo>
                    <a:pt x="5110" y="101"/>
                    <a:pt x="5105" y="91"/>
                    <a:pt x="5102" y="84"/>
                  </a:cubicBezTo>
                  <a:cubicBezTo>
                    <a:pt x="5099" y="77"/>
                    <a:pt x="5097" y="73"/>
                    <a:pt x="5097" y="73"/>
                  </a:cubicBezTo>
                  <a:cubicBezTo>
                    <a:pt x="5097" y="73"/>
                    <a:pt x="5102" y="91"/>
                    <a:pt x="5106" y="114"/>
                  </a:cubicBezTo>
                  <a:cubicBezTo>
                    <a:pt x="5108" y="125"/>
                    <a:pt x="5109" y="137"/>
                    <a:pt x="5111" y="150"/>
                  </a:cubicBezTo>
                  <a:cubicBezTo>
                    <a:pt x="5112" y="160"/>
                    <a:pt x="5113" y="171"/>
                    <a:pt x="5113" y="181"/>
                  </a:cubicBezTo>
                  <a:cubicBezTo>
                    <a:pt x="5113" y="189"/>
                    <a:pt x="5113" y="197"/>
                    <a:pt x="5113" y="204"/>
                  </a:cubicBezTo>
                  <a:cubicBezTo>
                    <a:pt x="5110" y="204"/>
                    <a:pt x="5107" y="203"/>
                    <a:pt x="5104" y="203"/>
                  </a:cubicBezTo>
                  <a:cubicBezTo>
                    <a:pt x="5104" y="200"/>
                    <a:pt x="5103" y="196"/>
                    <a:pt x="5103" y="192"/>
                  </a:cubicBezTo>
                  <a:cubicBezTo>
                    <a:pt x="5103" y="187"/>
                    <a:pt x="5102" y="181"/>
                    <a:pt x="5100" y="176"/>
                  </a:cubicBezTo>
                  <a:cubicBezTo>
                    <a:pt x="5099" y="171"/>
                    <a:pt x="5097" y="165"/>
                    <a:pt x="5096" y="159"/>
                  </a:cubicBezTo>
                  <a:cubicBezTo>
                    <a:pt x="5093" y="148"/>
                    <a:pt x="5089" y="137"/>
                    <a:pt x="5086" y="127"/>
                  </a:cubicBezTo>
                  <a:cubicBezTo>
                    <a:pt x="5084" y="122"/>
                    <a:pt x="5083" y="117"/>
                    <a:pt x="5080" y="112"/>
                  </a:cubicBezTo>
                  <a:cubicBezTo>
                    <a:pt x="5078" y="107"/>
                    <a:pt x="5075" y="104"/>
                    <a:pt x="5073" y="101"/>
                  </a:cubicBezTo>
                  <a:cubicBezTo>
                    <a:pt x="5069" y="96"/>
                    <a:pt x="5066" y="93"/>
                    <a:pt x="5064" y="90"/>
                  </a:cubicBezTo>
                  <a:cubicBezTo>
                    <a:pt x="5065" y="91"/>
                    <a:pt x="5065" y="92"/>
                    <a:pt x="5065" y="93"/>
                  </a:cubicBezTo>
                  <a:cubicBezTo>
                    <a:pt x="5064" y="92"/>
                    <a:pt x="5064" y="92"/>
                    <a:pt x="5063" y="91"/>
                  </a:cubicBezTo>
                  <a:cubicBezTo>
                    <a:pt x="5061" y="90"/>
                    <a:pt x="5059" y="90"/>
                    <a:pt x="5059" y="90"/>
                  </a:cubicBezTo>
                  <a:cubicBezTo>
                    <a:pt x="5059" y="90"/>
                    <a:pt x="5061" y="91"/>
                    <a:pt x="5063" y="92"/>
                  </a:cubicBezTo>
                  <a:cubicBezTo>
                    <a:pt x="5064" y="93"/>
                    <a:pt x="5066" y="96"/>
                    <a:pt x="5067" y="100"/>
                  </a:cubicBezTo>
                  <a:cubicBezTo>
                    <a:pt x="5068" y="104"/>
                    <a:pt x="5068" y="109"/>
                    <a:pt x="5069" y="115"/>
                  </a:cubicBezTo>
                  <a:cubicBezTo>
                    <a:pt x="5069" y="121"/>
                    <a:pt x="5069" y="127"/>
                    <a:pt x="5069" y="133"/>
                  </a:cubicBezTo>
                  <a:cubicBezTo>
                    <a:pt x="5069" y="136"/>
                    <a:pt x="5069" y="138"/>
                    <a:pt x="5069" y="141"/>
                  </a:cubicBezTo>
                  <a:cubicBezTo>
                    <a:pt x="5067" y="135"/>
                    <a:pt x="5065" y="130"/>
                    <a:pt x="5064" y="125"/>
                  </a:cubicBezTo>
                  <a:cubicBezTo>
                    <a:pt x="5062" y="120"/>
                    <a:pt x="5060" y="116"/>
                    <a:pt x="5058" y="112"/>
                  </a:cubicBezTo>
                  <a:cubicBezTo>
                    <a:pt x="5055" y="106"/>
                    <a:pt x="5052" y="102"/>
                    <a:pt x="5049" y="99"/>
                  </a:cubicBezTo>
                  <a:cubicBezTo>
                    <a:pt x="5049" y="98"/>
                    <a:pt x="5049" y="97"/>
                    <a:pt x="5048" y="96"/>
                  </a:cubicBezTo>
                  <a:cubicBezTo>
                    <a:pt x="5048" y="91"/>
                    <a:pt x="5047" y="86"/>
                    <a:pt x="5046" y="83"/>
                  </a:cubicBezTo>
                  <a:cubicBezTo>
                    <a:pt x="5045" y="79"/>
                    <a:pt x="5042" y="76"/>
                    <a:pt x="5040" y="77"/>
                  </a:cubicBezTo>
                  <a:cubicBezTo>
                    <a:pt x="5040" y="77"/>
                    <a:pt x="5040" y="77"/>
                    <a:pt x="5040" y="77"/>
                  </a:cubicBezTo>
                  <a:cubicBezTo>
                    <a:pt x="5040" y="77"/>
                    <a:pt x="5040" y="77"/>
                    <a:pt x="5040" y="77"/>
                  </a:cubicBezTo>
                  <a:cubicBezTo>
                    <a:pt x="5039" y="79"/>
                    <a:pt x="5039" y="80"/>
                    <a:pt x="5039" y="80"/>
                  </a:cubicBezTo>
                  <a:cubicBezTo>
                    <a:pt x="5039" y="80"/>
                    <a:pt x="5039" y="79"/>
                    <a:pt x="5040" y="77"/>
                  </a:cubicBezTo>
                  <a:cubicBezTo>
                    <a:pt x="5042" y="77"/>
                    <a:pt x="5044" y="80"/>
                    <a:pt x="5044" y="83"/>
                  </a:cubicBezTo>
                  <a:cubicBezTo>
                    <a:pt x="5045" y="87"/>
                    <a:pt x="5045" y="91"/>
                    <a:pt x="5045" y="97"/>
                  </a:cubicBezTo>
                  <a:cubicBezTo>
                    <a:pt x="5045" y="97"/>
                    <a:pt x="5045" y="97"/>
                    <a:pt x="5045" y="97"/>
                  </a:cubicBezTo>
                  <a:cubicBezTo>
                    <a:pt x="5044" y="97"/>
                    <a:pt x="5044" y="96"/>
                    <a:pt x="5043" y="96"/>
                  </a:cubicBezTo>
                  <a:cubicBezTo>
                    <a:pt x="5042" y="96"/>
                    <a:pt x="5041" y="96"/>
                    <a:pt x="5040" y="95"/>
                  </a:cubicBezTo>
                  <a:cubicBezTo>
                    <a:pt x="5039" y="94"/>
                    <a:pt x="5038" y="93"/>
                    <a:pt x="5037" y="92"/>
                  </a:cubicBezTo>
                  <a:cubicBezTo>
                    <a:pt x="5036" y="90"/>
                    <a:pt x="5034" y="88"/>
                    <a:pt x="5032" y="86"/>
                  </a:cubicBezTo>
                  <a:cubicBezTo>
                    <a:pt x="5029" y="82"/>
                    <a:pt x="5025" y="80"/>
                    <a:pt x="5022" y="81"/>
                  </a:cubicBezTo>
                  <a:cubicBezTo>
                    <a:pt x="5019" y="82"/>
                    <a:pt x="5019" y="84"/>
                    <a:pt x="5019" y="84"/>
                  </a:cubicBezTo>
                  <a:cubicBezTo>
                    <a:pt x="5019" y="84"/>
                    <a:pt x="5020" y="82"/>
                    <a:pt x="5022" y="81"/>
                  </a:cubicBezTo>
                  <a:cubicBezTo>
                    <a:pt x="5025" y="81"/>
                    <a:pt x="5028" y="84"/>
                    <a:pt x="5030" y="87"/>
                  </a:cubicBezTo>
                  <a:cubicBezTo>
                    <a:pt x="5032" y="89"/>
                    <a:pt x="5033" y="91"/>
                    <a:pt x="5035" y="94"/>
                  </a:cubicBezTo>
                  <a:cubicBezTo>
                    <a:pt x="5036" y="96"/>
                    <a:pt x="5038" y="99"/>
                    <a:pt x="5039" y="102"/>
                  </a:cubicBezTo>
                  <a:cubicBezTo>
                    <a:pt x="5041" y="105"/>
                    <a:pt x="5042" y="109"/>
                    <a:pt x="5043" y="113"/>
                  </a:cubicBezTo>
                  <a:cubicBezTo>
                    <a:pt x="5043" y="120"/>
                    <a:pt x="5041" y="127"/>
                    <a:pt x="5040" y="135"/>
                  </a:cubicBezTo>
                  <a:cubicBezTo>
                    <a:pt x="5038" y="149"/>
                    <a:pt x="5034" y="165"/>
                    <a:pt x="5031" y="180"/>
                  </a:cubicBezTo>
                  <a:cubicBezTo>
                    <a:pt x="5030" y="186"/>
                    <a:pt x="5028" y="192"/>
                    <a:pt x="5027" y="198"/>
                  </a:cubicBezTo>
                  <a:cubicBezTo>
                    <a:pt x="5026" y="198"/>
                    <a:pt x="5024" y="197"/>
                    <a:pt x="5023" y="197"/>
                  </a:cubicBezTo>
                  <a:cubicBezTo>
                    <a:pt x="5023" y="197"/>
                    <a:pt x="5023" y="197"/>
                    <a:pt x="5023" y="197"/>
                  </a:cubicBezTo>
                  <a:cubicBezTo>
                    <a:pt x="5021" y="194"/>
                    <a:pt x="5021" y="194"/>
                    <a:pt x="5021" y="194"/>
                  </a:cubicBezTo>
                  <a:cubicBezTo>
                    <a:pt x="5019" y="191"/>
                    <a:pt x="5019" y="191"/>
                    <a:pt x="5019" y="191"/>
                  </a:cubicBezTo>
                  <a:cubicBezTo>
                    <a:pt x="5017" y="188"/>
                    <a:pt x="5017" y="188"/>
                    <a:pt x="5017" y="188"/>
                  </a:cubicBezTo>
                  <a:cubicBezTo>
                    <a:pt x="5015" y="185"/>
                    <a:pt x="5015" y="185"/>
                    <a:pt x="5015" y="185"/>
                  </a:cubicBezTo>
                  <a:cubicBezTo>
                    <a:pt x="5014" y="185"/>
                    <a:pt x="5014" y="184"/>
                    <a:pt x="5014" y="183"/>
                  </a:cubicBezTo>
                  <a:cubicBezTo>
                    <a:pt x="5015" y="178"/>
                    <a:pt x="5016" y="173"/>
                    <a:pt x="5017" y="168"/>
                  </a:cubicBezTo>
                  <a:cubicBezTo>
                    <a:pt x="5017" y="167"/>
                    <a:pt x="5017" y="167"/>
                    <a:pt x="5017" y="167"/>
                  </a:cubicBezTo>
                  <a:cubicBezTo>
                    <a:pt x="5018" y="163"/>
                    <a:pt x="5020" y="159"/>
                    <a:pt x="5021" y="155"/>
                  </a:cubicBezTo>
                  <a:cubicBezTo>
                    <a:pt x="5026" y="140"/>
                    <a:pt x="5030" y="126"/>
                    <a:pt x="5029" y="115"/>
                  </a:cubicBezTo>
                  <a:cubicBezTo>
                    <a:pt x="5029" y="110"/>
                    <a:pt x="5028" y="106"/>
                    <a:pt x="5025" y="104"/>
                  </a:cubicBezTo>
                  <a:cubicBezTo>
                    <a:pt x="5025" y="104"/>
                    <a:pt x="5024" y="104"/>
                    <a:pt x="5024" y="103"/>
                  </a:cubicBezTo>
                  <a:cubicBezTo>
                    <a:pt x="5024" y="102"/>
                    <a:pt x="5023" y="100"/>
                    <a:pt x="5023" y="99"/>
                  </a:cubicBezTo>
                  <a:cubicBezTo>
                    <a:pt x="5022" y="95"/>
                    <a:pt x="5021" y="92"/>
                    <a:pt x="5020" y="90"/>
                  </a:cubicBezTo>
                  <a:cubicBezTo>
                    <a:pt x="5019" y="88"/>
                    <a:pt x="5019" y="87"/>
                    <a:pt x="5019" y="87"/>
                  </a:cubicBezTo>
                  <a:cubicBezTo>
                    <a:pt x="5019" y="87"/>
                    <a:pt x="5019" y="88"/>
                    <a:pt x="5020" y="90"/>
                  </a:cubicBezTo>
                  <a:cubicBezTo>
                    <a:pt x="5020" y="92"/>
                    <a:pt x="5021" y="95"/>
                    <a:pt x="5021" y="99"/>
                  </a:cubicBezTo>
                  <a:cubicBezTo>
                    <a:pt x="5021" y="106"/>
                    <a:pt x="5019" y="116"/>
                    <a:pt x="5015" y="128"/>
                  </a:cubicBezTo>
                  <a:cubicBezTo>
                    <a:pt x="5013" y="133"/>
                    <a:pt x="5011" y="139"/>
                    <a:pt x="5009" y="146"/>
                  </a:cubicBezTo>
                  <a:cubicBezTo>
                    <a:pt x="5009" y="146"/>
                    <a:pt x="5009" y="147"/>
                    <a:pt x="5008" y="147"/>
                  </a:cubicBezTo>
                  <a:cubicBezTo>
                    <a:pt x="5008" y="148"/>
                    <a:pt x="5008" y="148"/>
                    <a:pt x="5008" y="148"/>
                  </a:cubicBezTo>
                  <a:cubicBezTo>
                    <a:pt x="5005" y="153"/>
                    <a:pt x="5002" y="158"/>
                    <a:pt x="4998" y="163"/>
                  </a:cubicBezTo>
                  <a:cubicBezTo>
                    <a:pt x="4995" y="159"/>
                    <a:pt x="4992" y="155"/>
                    <a:pt x="4989" y="151"/>
                  </a:cubicBezTo>
                  <a:cubicBezTo>
                    <a:pt x="4992" y="143"/>
                    <a:pt x="4995" y="135"/>
                    <a:pt x="4997" y="127"/>
                  </a:cubicBezTo>
                  <a:cubicBezTo>
                    <a:pt x="4999" y="122"/>
                    <a:pt x="5001" y="116"/>
                    <a:pt x="5003" y="110"/>
                  </a:cubicBezTo>
                  <a:cubicBezTo>
                    <a:pt x="5004" y="105"/>
                    <a:pt x="5006" y="100"/>
                    <a:pt x="5008" y="96"/>
                  </a:cubicBezTo>
                  <a:cubicBezTo>
                    <a:pt x="5010" y="90"/>
                    <a:pt x="5013" y="84"/>
                    <a:pt x="5013" y="80"/>
                  </a:cubicBezTo>
                  <a:cubicBezTo>
                    <a:pt x="5013" y="80"/>
                    <a:pt x="5013" y="80"/>
                    <a:pt x="5013" y="80"/>
                  </a:cubicBezTo>
                  <a:cubicBezTo>
                    <a:pt x="5013" y="80"/>
                    <a:pt x="5013" y="80"/>
                    <a:pt x="5013" y="80"/>
                  </a:cubicBezTo>
                  <a:cubicBezTo>
                    <a:pt x="5013" y="78"/>
                    <a:pt x="5013" y="76"/>
                    <a:pt x="5013" y="75"/>
                  </a:cubicBezTo>
                  <a:cubicBezTo>
                    <a:pt x="5013" y="75"/>
                    <a:pt x="5013" y="75"/>
                    <a:pt x="5013" y="75"/>
                  </a:cubicBezTo>
                  <a:cubicBezTo>
                    <a:pt x="5013" y="75"/>
                    <a:pt x="5013" y="75"/>
                    <a:pt x="5013" y="75"/>
                  </a:cubicBezTo>
                  <a:cubicBezTo>
                    <a:pt x="5012" y="75"/>
                    <a:pt x="5012" y="75"/>
                    <a:pt x="5012" y="75"/>
                  </a:cubicBezTo>
                  <a:cubicBezTo>
                    <a:pt x="5011" y="79"/>
                    <a:pt x="5008" y="86"/>
                    <a:pt x="5003" y="94"/>
                  </a:cubicBezTo>
                  <a:cubicBezTo>
                    <a:pt x="5001" y="98"/>
                    <a:pt x="4998" y="103"/>
                    <a:pt x="4996" y="108"/>
                  </a:cubicBezTo>
                  <a:cubicBezTo>
                    <a:pt x="4994" y="113"/>
                    <a:pt x="4992" y="119"/>
                    <a:pt x="4989" y="124"/>
                  </a:cubicBezTo>
                  <a:cubicBezTo>
                    <a:pt x="4986" y="129"/>
                    <a:pt x="4984" y="135"/>
                    <a:pt x="4981" y="141"/>
                  </a:cubicBezTo>
                  <a:cubicBezTo>
                    <a:pt x="4980" y="140"/>
                    <a:pt x="4979" y="139"/>
                    <a:pt x="4978" y="138"/>
                  </a:cubicBezTo>
                  <a:cubicBezTo>
                    <a:pt x="4978" y="136"/>
                    <a:pt x="4979" y="134"/>
                    <a:pt x="4980" y="132"/>
                  </a:cubicBezTo>
                  <a:cubicBezTo>
                    <a:pt x="4981" y="127"/>
                    <a:pt x="4983" y="123"/>
                    <a:pt x="4984" y="118"/>
                  </a:cubicBezTo>
                  <a:cubicBezTo>
                    <a:pt x="4987" y="113"/>
                    <a:pt x="4988" y="109"/>
                    <a:pt x="4989" y="106"/>
                  </a:cubicBezTo>
                  <a:cubicBezTo>
                    <a:pt x="4990" y="101"/>
                    <a:pt x="4990" y="101"/>
                    <a:pt x="4990" y="101"/>
                  </a:cubicBezTo>
                  <a:cubicBezTo>
                    <a:pt x="4990" y="102"/>
                    <a:pt x="4990" y="102"/>
                    <a:pt x="4990" y="102"/>
                  </a:cubicBezTo>
                  <a:cubicBezTo>
                    <a:pt x="4992" y="94"/>
                    <a:pt x="4994" y="87"/>
                    <a:pt x="4994" y="82"/>
                  </a:cubicBezTo>
                  <a:cubicBezTo>
                    <a:pt x="4995" y="78"/>
                    <a:pt x="4995" y="75"/>
                    <a:pt x="4994" y="72"/>
                  </a:cubicBezTo>
                  <a:cubicBezTo>
                    <a:pt x="4993" y="70"/>
                    <a:pt x="4992" y="70"/>
                    <a:pt x="4992" y="70"/>
                  </a:cubicBezTo>
                  <a:cubicBezTo>
                    <a:pt x="4992" y="70"/>
                    <a:pt x="4993" y="70"/>
                    <a:pt x="4994" y="72"/>
                  </a:cubicBezTo>
                  <a:cubicBezTo>
                    <a:pt x="4994" y="75"/>
                    <a:pt x="4993" y="78"/>
                    <a:pt x="4992" y="81"/>
                  </a:cubicBezTo>
                  <a:cubicBezTo>
                    <a:pt x="4990" y="89"/>
                    <a:pt x="4985" y="99"/>
                    <a:pt x="4979" y="110"/>
                  </a:cubicBezTo>
                  <a:cubicBezTo>
                    <a:pt x="4977" y="115"/>
                    <a:pt x="4974" y="121"/>
                    <a:pt x="4971" y="126"/>
                  </a:cubicBezTo>
                  <a:cubicBezTo>
                    <a:pt x="4971" y="126"/>
                    <a:pt x="4970" y="127"/>
                    <a:pt x="4970" y="127"/>
                  </a:cubicBezTo>
                  <a:cubicBezTo>
                    <a:pt x="4970" y="128"/>
                    <a:pt x="4969" y="128"/>
                    <a:pt x="4969" y="128"/>
                  </a:cubicBezTo>
                  <a:cubicBezTo>
                    <a:pt x="4963" y="123"/>
                    <a:pt x="4958" y="118"/>
                    <a:pt x="4953" y="113"/>
                  </a:cubicBezTo>
                  <a:cubicBezTo>
                    <a:pt x="4950" y="111"/>
                    <a:pt x="4948" y="108"/>
                    <a:pt x="4945" y="105"/>
                  </a:cubicBezTo>
                  <a:cubicBezTo>
                    <a:pt x="4947" y="100"/>
                    <a:pt x="4948" y="95"/>
                    <a:pt x="4949" y="91"/>
                  </a:cubicBezTo>
                  <a:cubicBezTo>
                    <a:pt x="4951" y="85"/>
                    <a:pt x="4957" y="79"/>
                    <a:pt x="4954" y="74"/>
                  </a:cubicBezTo>
                  <a:cubicBezTo>
                    <a:pt x="4954" y="74"/>
                    <a:pt x="4954" y="74"/>
                    <a:pt x="4954" y="74"/>
                  </a:cubicBezTo>
                  <a:cubicBezTo>
                    <a:pt x="4954" y="74"/>
                    <a:pt x="4954" y="74"/>
                    <a:pt x="4954" y="74"/>
                  </a:cubicBezTo>
                  <a:cubicBezTo>
                    <a:pt x="4952" y="76"/>
                    <a:pt x="4951" y="77"/>
                    <a:pt x="4951" y="77"/>
                  </a:cubicBezTo>
                  <a:cubicBezTo>
                    <a:pt x="4951" y="77"/>
                    <a:pt x="4952" y="76"/>
                    <a:pt x="4954" y="75"/>
                  </a:cubicBezTo>
                  <a:cubicBezTo>
                    <a:pt x="4954" y="77"/>
                    <a:pt x="4953" y="79"/>
                    <a:pt x="4952" y="81"/>
                  </a:cubicBezTo>
                  <a:cubicBezTo>
                    <a:pt x="4950" y="83"/>
                    <a:pt x="4949" y="84"/>
                    <a:pt x="4947" y="87"/>
                  </a:cubicBezTo>
                  <a:cubicBezTo>
                    <a:pt x="4946" y="86"/>
                    <a:pt x="4946" y="86"/>
                    <a:pt x="4946" y="86"/>
                  </a:cubicBezTo>
                  <a:cubicBezTo>
                    <a:pt x="4941" y="86"/>
                    <a:pt x="4937" y="88"/>
                    <a:pt x="4934" y="90"/>
                  </a:cubicBezTo>
                  <a:cubicBezTo>
                    <a:pt x="4929" y="82"/>
                    <a:pt x="4924" y="75"/>
                    <a:pt x="4918" y="73"/>
                  </a:cubicBezTo>
                  <a:cubicBezTo>
                    <a:pt x="4917" y="73"/>
                    <a:pt x="4917" y="73"/>
                    <a:pt x="4917" y="73"/>
                  </a:cubicBezTo>
                  <a:cubicBezTo>
                    <a:pt x="4917" y="73"/>
                    <a:pt x="4917" y="73"/>
                    <a:pt x="4917" y="73"/>
                  </a:cubicBezTo>
                  <a:cubicBezTo>
                    <a:pt x="4917" y="78"/>
                    <a:pt x="4916" y="80"/>
                    <a:pt x="4916" y="80"/>
                  </a:cubicBezTo>
                  <a:cubicBezTo>
                    <a:pt x="4916" y="80"/>
                    <a:pt x="4917" y="79"/>
                    <a:pt x="4918" y="75"/>
                  </a:cubicBezTo>
                  <a:cubicBezTo>
                    <a:pt x="4921" y="77"/>
                    <a:pt x="4922" y="80"/>
                    <a:pt x="4924" y="84"/>
                  </a:cubicBezTo>
                  <a:cubicBezTo>
                    <a:pt x="4926" y="89"/>
                    <a:pt x="4929" y="95"/>
                    <a:pt x="4932" y="101"/>
                  </a:cubicBezTo>
                  <a:cubicBezTo>
                    <a:pt x="4932" y="102"/>
                    <a:pt x="4933" y="103"/>
                    <a:pt x="4933" y="105"/>
                  </a:cubicBezTo>
                  <a:cubicBezTo>
                    <a:pt x="4931" y="107"/>
                    <a:pt x="4928" y="109"/>
                    <a:pt x="4925" y="112"/>
                  </a:cubicBezTo>
                  <a:cubicBezTo>
                    <a:pt x="4923" y="114"/>
                    <a:pt x="4921" y="116"/>
                    <a:pt x="4918" y="120"/>
                  </a:cubicBezTo>
                  <a:cubicBezTo>
                    <a:pt x="4916" y="122"/>
                    <a:pt x="4914" y="125"/>
                    <a:pt x="4912" y="127"/>
                  </a:cubicBezTo>
                  <a:cubicBezTo>
                    <a:pt x="4912" y="127"/>
                    <a:pt x="4912" y="126"/>
                    <a:pt x="4912" y="126"/>
                  </a:cubicBezTo>
                  <a:cubicBezTo>
                    <a:pt x="4914" y="121"/>
                    <a:pt x="4914" y="117"/>
                    <a:pt x="4915" y="113"/>
                  </a:cubicBezTo>
                  <a:cubicBezTo>
                    <a:pt x="4917" y="109"/>
                    <a:pt x="4918" y="106"/>
                    <a:pt x="4919" y="103"/>
                  </a:cubicBezTo>
                  <a:cubicBezTo>
                    <a:pt x="4921" y="97"/>
                    <a:pt x="4921" y="94"/>
                    <a:pt x="4921" y="94"/>
                  </a:cubicBezTo>
                  <a:cubicBezTo>
                    <a:pt x="4921" y="94"/>
                    <a:pt x="4920" y="97"/>
                    <a:pt x="4917" y="102"/>
                  </a:cubicBezTo>
                  <a:cubicBezTo>
                    <a:pt x="4915" y="105"/>
                    <a:pt x="4913" y="108"/>
                    <a:pt x="4911" y="111"/>
                  </a:cubicBezTo>
                  <a:cubicBezTo>
                    <a:pt x="4909" y="115"/>
                    <a:pt x="4907" y="119"/>
                    <a:pt x="4905" y="123"/>
                  </a:cubicBezTo>
                  <a:cubicBezTo>
                    <a:pt x="4901" y="132"/>
                    <a:pt x="4897" y="141"/>
                    <a:pt x="4893" y="151"/>
                  </a:cubicBezTo>
                  <a:cubicBezTo>
                    <a:pt x="4892" y="152"/>
                    <a:pt x="4892" y="154"/>
                    <a:pt x="4891" y="155"/>
                  </a:cubicBezTo>
                  <a:cubicBezTo>
                    <a:pt x="4891" y="155"/>
                    <a:pt x="4891" y="155"/>
                    <a:pt x="4891" y="155"/>
                  </a:cubicBezTo>
                  <a:cubicBezTo>
                    <a:pt x="4891" y="155"/>
                    <a:pt x="4891" y="155"/>
                    <a:pt x="4891" y="155"/>
                  </a:cubicBezTo>
                  <a:cubicBezTo>
                    <a:pt x="4891" y="155"/>
                    <a:pt x="4891" y="155"/>
                    <a:pt x="4891" y="155"/>
                  </a:cubicBezTo>
                  <a:cubicBezTo>
                    <a:pt x="4891" y="155"/>
                    <a:pt x="4891" y="155"/>
                    <a:pt x="4891" y="155"/>
                  </a:cubicBezTo>
                  <a:cubicBezTo>
                    <a:pt x="4891" y="156"/>
                    <a:pt x="4891" y="155"/>
                    <a:pt x="4891" y="155"/>
                  </a:cubicBezTo>
                  <a:cubicBezTo>
                    <a:pt x="4891" y="155"/>
                    <a:pt x="4891" y="155"/>
                    <a:pt x="4891" y="155"/>
                  </a:cubicBezTo>
                  <a:cubicBezTo>
                    <a:pt x="4891" y="155"/>
                    <a:pt x="4891" y="155"/>
                    <a:pt x="4891" y="155"/>
                  </a:cubicBezTo>
                  <a:cubicBezTo>
                    <a:pt x="4892" y="153"/>
                    <a:pt x="4892" y="153"/>
                    <a:pt x="4892" y="153"/>
                  </a:cubicBezTo>
                  <a:cubicBezTo>
                    <a:pt x="4894" y="148"/>
                    <a:pt x="4894" y="148"/>
                    <a:pt x="4894" y="148"/>
                  </a:cubicBezTo>
                  <a:cubicBezTo>
                    <a:pt x="4895" y="144"/>
                    <a:pt x="4896" y="141"/>
                    <a:pt x="4897" y="137"/>
                  </a:cubicBezTo>
                  <a:cubicBezTo>
                    <a:pt x="4899" y="130"/>
                    <a:pt x="4901" y="122"/>
                    <a:pt x="4903" y="115"/>
                  </a:cubicBezTo>
                  <a:cubicBezTo>
                    <a:pt x="4904" y="108"/>
                    <a:pt x="4905" y="100"/>
                    <a:pt x="4906" y="94"/>
                  </a:cubicBezTo>
                  <a:cubicBezTo>
                    <a:pt x="4908" y="88"/>
                    <a:pt x="4909" y="82"/>
                    <a:pt x="4911" y="76"/>
                  </a:cubicBezTo>
                  <a:cubicBezTo>
                    <a:pt x="4913" y="63"/>
                    <a:pt x="4914" y="51"/>
                    <a:pt x="4910" y="43"/>
                  </a:cubicBezTo>
                  <a:cubicBezTo>
                    <a:pt x="4909" y="41"/>
                    <a:pt x="4909" y="41"/>
                    <a:pt x="4909" y="41"/>
                  </a:cubicBezTo>
                  <a:cubicBezTo>
                    <a:pt x="4908" y="41"/>
                    <a:pt x="4908" y="41"/>
                    <a:pt x="4908" y="41"/>
                  </a:cubicBezTo>
                  <a:cubicBezTo>
                    <a:pt x="4902" y="41"/>
                    <a:pt x="4898" y="44"/>
                    <a:pt x="4896" y="47"/>
                  </a:cubicBezTo>
                  <a:cubicBezTo>
                    <a:pt x="4894" y="49"/>
                    <a:pt x="4894" y="51"/>
                    <a:pt x="4894" y="51"/>
                  </a:cubicBezTo>
                  <a:cubicBezTo>
                    <a:pt x="4894" y="51"/>
                    <a:pt x="4895" y="49"/>
                    <a:pt x="4897" y="48"/>
                  </a:cubicBezTo>
                  <a:cubicBezTo>
                    <a:pt x="4899" y="46"/>
                    <a:pt x="4902" y="45"/>
                    <a:pt x="4906" y="45"/>
                  </a:cubicBezTo>
                  <a:cubicBezTo>
                    <a:pt x="4907" y="52"/>
                    <a:pt x="4904" y="62"/>
                    <a:pt x="4899" y="72"/>
                  </a:cubicBezTo>
                  <a:cubicBezTo>
                    <a:pt x="4897" y="77"/>
                    <a:pt x="4894" y="83"/>
                    <a:pt x="4891" y="90"/>
                  </a:cubicBezTo>
                  <a:cubicBezTo>
                    <a:pt x="4888" y="97"/>
                    <a:pt x="4886" y="103"/>
                    <a:pt x="4883" y="109"/>
                  </a:cubicBezTo>
                  <a:cubicBezTo>
                    <a:pt x="4881" y="116"/>
                    <a:pt x="4878" y="122"/>
                    <a:pt x="4875" y="128"/>
                  </a:cubicBezTo>
                  <a:cubicBezTo>
                    <a:pt x="4874" y="131"/>
                    <a:pt x="4873" y="133"/>
                    <a:pt x="4872" y="135"/>
                  </a:cubicBezTo>
                  <a:cubicBezTo>
                    <a:pt x="4871" y="133"/>
                    <a:pt x="4871" y="131"/>
                    <a:pt x="4871" y="129"/>
                  </a:cubicBezTo>
                  <a:cubicBezTo>
                    <a:pt x="4871" y="124"/>
                    <a:pt x="4870" y="119"/>
                    <a:pt x="4869" y="114"/>
                  </a:cubicBezTo>
                  <a:cubicBezTo>
                    <a:pt x="4872" y="111"/>
                    <a:pt x="4874" y="108"/>
                    <a:pt x="4875" y="105"/>
                  </a:cubicBezTo>
                  <a:cubicBezTo>
                    <a:pt x="4878" y="101"/>
                    <a:pt x="4880" y="98"/>
                    <a:pt x="4882" y="95"/>
                  </a:cubicBezTo>
                  <a:cubicBezTo>
                    <a:pt x="4884" y="92"/>
                    <a:pt x="4886" y="90"/>
                    <a:pt x="4888" y="89"/>
                  </a:cubicBezTo>
                  <a:cubicBezTo>
                    <a:pt x="4889" y="88"/>
                    <a:pt x="4890" y="87"/>
                    <a:pt x="4890" y="87"/>
                  </a:cubicBezTo>
                  <a:cubicBezTo>
                    <a:pt x="4890" y="87"/>
                    <a:pt x="4889" y="87"/>
                    <a:pt x="4888" y="88"/>
                  </a:cubicBezTo>
                  <a:cubicBezTo>
                    <a:pt x="4886" y="89"/>
                    <a:pt x="4883" y="91"/>
                    <a:pt x="4880" y="93"/>
                  </a:cubicBezTo>
                  <a:cubicBezTo>
                    <a:pt x="4878" y="96"/>
                    <a:pt x="4875" y="99"/>
                    <a:pt x="4872" y="103"/>
                  </a:cubicBezTo>
                  <a:cubicBezTo>
                    <a:pt x="4871" y="104"/>
                    <a:pt x="4870" y="105"/>
                    <a:pt x="4869" y="106"/>
                  </a:cubicBezTo>
                  <a:cubicBezTo>
                    <a:pt x="4868" y="104"/>
                    <a:pt x="4868" y="103"/>
                    <a:pt x="4868" y="102"/>
                  </a:cubicBezTo>
                  <a:cubicBezTo>
                    <a:pt x="4867" y="93"/>
                    <a:pt x="4866" y="84"/>
                    <a:pt x="4865" y="75"/>
                  </a:cubicBezTo>
                  <a:cubicBezTo>
                    <a:pt x="4862" y="57"/>
                    <a:pt x="4858" y="41"/>
                    <a:pt x="4853" y="27"/>
                  </a:cubicBezTo>
                  <a:cubicBezTo>
                    <a:pt x="4851" y="21"/>
                    <a:pt x="4849" y="14"/>
                    <a:pt x="4846" y="10"/>
                  </a:cubicBezTo>
                  <a:cubicBezTo>
                    <a:pt x="4843" y="5"/>
                    <a:pt x="4839" y="1"/>
                    <a:pt x="4835" y="0"/>
                  </a:cubicBezTo>
                  <a:cubicBezTo>
                    <a:pt x="4834" y="0"/>
                    <a:pt x="4834" y="0"/>
                    <a:pt x="4834" y="0"/>
                  </a:cubicBezTo>
                  <a:cubicBezTo>
                    <a:pt x="4834" y="0"/>
                    <a:pt x="4834" y="0"/>
                    <a:pt x="4834" y="0"/>
                  </a:cubicBezTo>
                  <a:cubicBezTo>
                    <a:pt x="4829" y="4"/>
                    <a:pt x="4827" y="6"/>
                    <a:pt x="4827" y="6"/>
                  </a:cubicBezTo>
                  <a:cubicBezTo>
                    <a:pt x="4827" y="6"/>
                    <a:pt x="4829" y="4"/>
                    <a:pt x="4835" y="2"/>
                  </a:cubicBezTo>
                  <a:cubicBezTo>
                    <a:pt x="4840" y="5"/>
                    <a:pt x="4843" y="16"/>
                    <a:pt x="4844" y="29"/>
                  </a:cubicBezTo>
                  <a:cubicBezTo>
                    <a:pt x="4846" y="43"/>
                    <a:pt x="4846" y="59"/>
                    <a:pt x="4846" y="76"/>
                  </a:cubicBezTo>
                  <a:cubicBezTo>
                    <a:pt x="4846" y="85"/>
                    <a:pt x="4846" y="94"/>
                    <a:pt x="4845" y="103"/>
                  </a:cubicBezTo>
                  <a:cubicBezTo>
                    <a:pt x="4845" y="111"/>
                    <a:pt x="4845" y="120"/>
                    <a:pt x="4845" y="129"/>
                  </a:cubicBezTo>
                  <a:cubicBezTo>
                    <a:pt x="4843" y="130"/>
                    <a:pt x="4841" y="132"/>
                    <a:pt x="4840" y="134"/>
                  </a:cubicBezTo>
                  <a:cubicBezTo>
                    <a:pt x="4834" y="123"/>
                    <a:pt x="4828" y="113"/>
                    <a:pt x="4822" y="105"/>
                  </a:cubicBezTo>
                  <a:cubicBezTo>
                    <a:pt x="4820" y="103"/>
                    <a:pt x="4818" y="100"/>
                    <a:pt x="4816" y="98"/>
                  </a:cubicBezTo>
                  <a:cubicBezTo>
                    <a:pt x="4816" y="96"/>
                    <a:pt x="4815" y="94"/>
                    <a:pt x="4815" y="92"/>
                  </a:cubicBezTo>
                  <a:cubicBezTo>
                    <a:pt x="4815" y="91"/>
                    <a:pt x="4814" y="91"/>
                    <a:pt x="4814" y="90"/>
                  </a:cubicBezTo>
                  <a:cubicBezTo>
                    <a:pt x="4816" y="88"/>
                    <a:pt x="4817" y="86"/>
                    <a:pt x="4817" y="84"/>
                  </a:cubicBezTo>
                  <a:cubicBezTo>
                    <a:pt x="4819" y="80"/>
                    <a:pt x="4821" y="77"/>
                    <a:pt x="4823" y="77"/>
                  </a:cubicBezTo>
                  <a:cubicBezTo>
                    <a:pt x="4825" y="76"/>
                    <a:pt x="4826" y="77"/>
                    <a:pt x="4826" y="77"/>
                  </a:cubicBezTo>
                  <a:cubicBezTo>
                    <a:pt x="4826" y="77"/>
                    <a:pt x="4825" y="76"/>
                    <a:pt x="4823" y="76"/>
                  </a:cubicBezTo>
                  <a:cubicBezTo>
                    <a:pt x="4820" y="76"/>
                    <a:pt x="4817" y="79"/>
                    <a:pt x="4815" y="83"/>
                  </a:cubicBezTo>
                  <a:cubicBezTo>
                    <a:pt x="4815" y="84"/>
                    <a:pt x="4814" y="85"/>
                    <a:pt x="4813" y="86"/>
                  </a:cubicBezTo>
                  <a:cubicBezTo>
                    <a:pt x="4807" y="69"/>
                    <a:pt x="4798" y="56"/>
                    <a:pt x="4790" y="48"/>
                  </a:cubicBezTo>
                  <a:cubicBezTo>
                    <a:pt x="4788" y="46"/>
                    <a:pt x="4786" y="44"/>
                    <a:pt x="4784" y="42"/>
                  </a:cubicBezTo>
                  <a:cubicBezTo>
                    <a:pt x="4782" y="41"/>
                    <a:pt x="4780" y="39"/>
                    <a:pt x="4779" y="38"/>
                  </a:cubicBezTo>
                  <a:cubicBezTo>
                    <a:pt x="4776" y="37"/>
                    <a:pt x="4774" y="36"/>
                    <a:pt x="4774" y="36"/>
                  </a:cubicBezTo>
                  <a:cubicBezTo>
                    <a:pt x="4774" y="36"/>
                    <a:pt x="4776" y="37"/>
                    <a:pt x="4778" y="39"/>
                  </a:cubicBezTo>
                  <a:cubicBezTo>
                    <a:pt x="4779" y="41"/>
                    <a:pt x="4780" y="42"/>
                    <a:pt x="4782" y="44"/>
                  </a:cubicBezTo>
                  <a:cubicBezTo>
                    <a:pt x="4783" y="46"/>
                    <a:pt x="4785" y="48"/>
                    <a:pt x="4786" y="51"/>
                  </a:cubicBezTo>
                  <a:cubicBezTo>
                    <a:pt x="4791" y="58"/>
                    <a:pt x="4795" y="67"/>
                    <a:pt x="4797" y="78"/>
                  </a:cubicBezTo>
                  <a:cubicBezTo>
                    <a:pt x="4796" y="77"/>
                    <a:pt x="4795" y="76"/>
                    <a:pt x="4794" y="75"/>
                  </a:cubicBezTo>
                  <a:cubicBezTo>
                    <a:pt x="4791" y="72"/>
                    <a:pt x="4787" y="70"/>
                    <a:pt x="4785" y="68"/>
                  </a:cubicBezTo>
                  <a:cubicBezTo>
                    <a:pt x="4785" y="68"/>
                    <a:pt x="4784" y="67"/>
                    <a:pt x="4784" y="67"/>
                  </a:cubicBezTo>
                  <a:cubicBezTo>
                    <a:pt x="4785" y="66"/>
                    <a:pt x="4785" y="65"/>
                    <a:pt x="4786" y="65"/>
                  </a:cubicBezTo>
                  <a:cubicBezTo>
                    <a:pt x="4786" y="66"/>
                    <a:pt x="4786" y="67"/>
                    <a:pt x="4786" y="67"/>
                  </a:cubicBezTo>
                  <a:cubicBezTo>
                    <a:pt x="4786" y="67"/>
                    <a:pt x="4786" y="66"/>
                    <a:pt x="4786" y="65"/>
                  </a:cubicBezTo>
                  <a:cubicBezTo>
                    <a:pt x="4786" y="64"/>
                    <a:pt x="4786" y="64"/>
                    <a:pt x="4786" y="64"/>
                  </a:cubicBezTo>
                  <a:cubicBezTo>
                    <a:pt x="4786" y="64"/>
                    <a:pt x="4786" y="64"/>
                    <a:pt x="4786" y="64"/>
                  </a:cubicBezTo>
                  <a:cubicBezTo>
                    <a:pt x="4785" y="65"/>
                    <a:pt x="4784" y="66"/>
                    <a:pt x="4783" y="67"/>
                  </a:cubicBezTo>
                  <a:cubicBezTo>
                    <a:pt x="4782" y="66"/>
                    <a:pt x="4782" y="66"/>
                    <a:pt x="4782" y="66"/>
                  </a:cubicBezTo>
                  <a:cubicBezTo>
                    <a:pt x="4782" y="66"/>
                    <a:pt x="4782" y="66"/>
                    <a:pt x="4783" y="67"/>
                  </a:cubicBezTo>
                  <a:cubicBezTo>
                    <a:pt x="4783" y="67"/>
                    <a:pt x="4782" y="68"/>
                    <a:pt x="4782" y="68"/>
                  </a:cubicBezTo>
                  <a:cubicBezTo>
                    <a:pt x="4782" y="68"/>
                    <a:pt x="4782" y="67"/>
                    <a:pt x="4781" y="67"/>
                  </a:cubicBezTo>
                  <a:cubicBezTo>
                    <a:pt x="4781" y="66"/>
                    <a:pt x="4781" y="66"/>
                    <a:pt x="4781" y="66"/>
                  </a:cubicBezTo>
                  <a:cubicBezTo>
                    <a:pt x="4781" y="66"/>
                    <a:pt x="4781" y="66"/>
                    <a:pt x="4781" y="66"/>
                  </a:cubicBezTo>
                  <a:cubicBezTo>
                    <a:pt x="4776" y="66"/>
                    <a:pt x="4774" y="66"/>
                    <a:pt x="4774" y="66"/>
                  </a:cubicBezTo>
                  <a:cubicBezTo>
                    <a:pt x="4774" y="66"/>
                    <a:pt x="4776" y="66"/>
                    <a:pt x="4780" y="67"/>
                  </a:cubicBezTo>
                  <a:cubicBezTo>
                    <a:pt x="4780" y="68"/>
                    <a:pt x="4780" y="70"/>
                    <a:pt x="4780" y="71"/>
                  </a:cubicBezTo>
                  <a:cubicBezTo>
                    <a:pt x="4778" y="74"/>
                    <a:pt x="4777" y="76"/>
                    <a:pt x="4774" y="80"/>
                  </a:cubicBezTo>
                  <a:cubicBezTo>
                    <a:pt x="4770" y="86"/>
                    <a:pt x="4764" y="94"/>
                    <a:pt x="4758" y="102"/>
                  </a:cubicBezTo>
                  <a:cubicBezTo>
                    <a:pt x="4755" y="94"/>
                    <a:pt x="4751" y="85"/>
                    <a:pt x="4748" y="77"/>
                  </a:cubicBezTo>
                  <a:cubicBezTo>
                    <a:pt x="4745" y="72"/>
                    <a:pt x="4742" y="67"/>
                    <a:pt x="4739" y="62"/>
                  </a:cubicBezTo>
                  <a:cubicBezTo>
                    <a:pt x="4741" y="61"/>
                    <a:pt x="4742" y="60"/>
                    <a:pt x="4742" y="60"/>
                  </a:cubicBezTo>
                  <a:cubicBezTo>
                    <a:pt x="4741" y="60"/>
                    <a:pt x="4740" y="60"/>
                    <a:pt x="4739" y="62"/>
                  </a:cubicBezTo>
                  <a:cubicBezTo>
                    <a:pt x="4733" y="52"/>
                    <a:pt x="4727" y="44"/>
                    <a:pt x="4722" y="39"/>
                  </a:cubicBezTo>
                  <a:cubicBezTo>
                    <a:pt x="4717" y="35"/>
                    <a:pt x="4714" y="32"/>
                    <a:pt x="4711" y="31"/>
                  </a:cubicBezTo>
                  <a:cubicBezTo>
                    <a:pt x="4709" y="29"/>
                    <a:pt x="4707" y="28"/>
                    <a:pt x="4707" y="28"/>
                  </a:cubicBezTo>
                  <a:cubicBezTo>
                    <a:pt x="4707" y="28"/>
                    <a:pt x="4708" y="29"/>
                    <a:pt x="4710" y="32"/>
                  </a:cubicBezTo>
                  <a:cubicBezTo>
                    <a:pt x="4712" y="34"/>
                    <a:pt x="4715" y="38"/>
                    <a:pt x="4718" y="42"/>
                  </a:cubicBezTo>
                  <a:cubicBezTo>
                    <a:pt x="4723" y="49"/>
                    <a:pt x="4727" y="59"/>
                    <a:pt x="4731" y="71"/>
                  </a:cubicBezTo>
                  <a:cubicBezTo>
                    <a:pt x="4725" y="79"/>
                    <a:pt x="4719" y="89"/>
                    <a:pt x="4712" y="101"/>
                  </a:cubicBezTo>
                  <a:cubicBezTo>
                    <a:pt x="4706" y="111"/>
                    <a:pt x="4699" y="121"/>
                    <a:pt x="4693" y="133"/>
                  </a:cubicBezTo>
                  <a:cubicBezTo>
                    <a:pt x="4693" y="132"/>
                    <a:pt x="4692" y="132"/>
                    <a:pt x="4692" y="132"/>
                  </a:cubicBezTo>
                  <a:cubicBezTo>
                    <a:pt x="4689" y="130"/>
                    <a:pt x="4686" y="128"/>
                    <a:pt x="4683" y="126"/>
                  </a:cubicBezTo>
                  <a:cubicBezTo>
                    <a:pt x="4685" y="118"/>
                    <a:pt x="4687" y="111"/>
                    <a:pt x="4688" y="104"/>
                  </a:cubicBezTo>
                  <a:cubicBezTo>
                    <a:pt x="4695" y="78"/>
                    <a:pt x="4705" y="60"/>
                    <a:pt x="4705" y="60"/>
                  </a:cubicBezTo>
                  <a:cubicBezTo>
                    <a:pt x="4705" y="60"/>
                    <a:pt x="4702" y="64"/>
                    <a:pt x="4697" y="71"/>
                  </a:cubicBezTo>
                  <a:cubicBezTo>
                    <a:pt x="4693" y="77"/>
                    <a:pt x="4689" y="85"/>
                    <a:pt x="4685" y="94"/>
                  </a:cubicBezTo>
                  <a:cubicBezTo>
                    <a:pt x="4685" y="92"/>
                    <a:pt x="4684" y="90"/>
                    <a:pt x="4684" y="88"/>
                  </a:cubicBezTo>
                  <a:cubicBezTo>
                    <a:pt x="4683" y="79"/>
                    <a:pt x="4680" y="71"/>
                    <a:pt x="4674" y="68"/>
                  </a:cubicBezTo>
                  <a:cubicBezTo>
                    <a:pt x="4668" y="64"/>
                    <a:pt x="4663" y="64"/>
                    <a:pt x="4660" y="65"/>
                  </a:cubicBezTo>
                  <a:cubicBezTo>
                    <a:pt x="4656" y="65"/>
                    <a:pt x="4655" y="66"/>
                    <a:pt x="4655" y="66"/>
                  </a:cubicBezTo>
                  <a:cubicBezTo>
                    <a:pt x="4655" y="66"/>
                    <a:pt x="4657" y="66"/>
                    <a:pt x="4660" y="66"/>
                  </a:cubicBezTo>
                  <a:cubicBezTo>
                    <a:pt x="4663" y="66"/>
                    <a:pt x="4668" y="67"/>
                    <a:pt x="4671" y="71"/>
                  </a:cubicBezTo>
                  <a:cubicBezTo>
                    <a:pt x="4674" y="75"/>
                    <a:pt x="4675" y="81"/>
                    <a:pt x="4675" y="88"/>
                  </a:cubicBezTo>
                  <a:cubicBezTo>
                    <a:pt x="4674" y="95"/>
                    <a:pt x="4672" y="103"/>
                    <a:pt x="4669" y="112"/>
                  </a:cubicBezTo>
                  <a:cubicBezTo>
                    <a:pt x="4669" y="113"/>
                    <a:pt x="4668" y="115"/>
                    <a:pt x="4668" y="116"/>
                  </a:cubicBezTo>
                  <a:cubicBezTo>
                    <a:pt x="4666" y="115"/>
                    <a:pt x="4664" y="114"/>
                    <a:pt x="4662" y="113"/>
                  </a:cubicBezTo>
                  <a:cubicBezTo>
                    <a:pt x="4658" y="110"/>
                    <a:pt x="4654" y="108"/>
                    <a:pt x="4650" y="106"/>
                  </a:cubicBezTo>
                  <a:cubicBezTo>
                    <a:pt x="4651" y="97"/>
                    <a:pt x="4653" y="90"/>
                    <a:pt x="4654" y="84"/>
                  </a:cubicBezTo>
                  <a:cubicBezTo>
                    <a:pt x="4656" y="77"/>
                    <a:pt x="4657" y="73"/>
                    <a:pt x="4657" y="73"/>
                  </a:cubicBezTo>
                  <a:cubicBezTo>
                    <a:pt x="4657" y="73"/>
                    <a:pt x="4655" y="77"/>
                    <a:pt x="4652" y="83"/>
                  </a:cubicBezTo>
                  <a:cubicBezTo>
                    <a:pt x="4651" y="86"/>
                    <a:pt x="4649" y="90"/>
                    <a:pt x="4647" y="95"/>
                  </a:cubicBezTo>
                  <a:cubicBezTo>
                    <a:pt x="4648" y="93"/>
                    <a:pt x="4648" y="92"/>
                    <a:pt x="4648" y="91"/>
                  </a:cubicBezTo>
                  <a:cubicBezTo>
                    <a:pt x="4650" y="84"/>
                    <a:pt x="4651" y="78"/>
                    <a:pt x="4651" y="72"/>
                  </a:cubicBezTo>
                  <a:cubicBezTo>
                    <a:pt x="4650" y="67"/>
                    <a:pt x="4648" y="63"/>
                    <a:pt x="4647" y="60"/>
                  </a:cubicBezTo>
                  <a:cubicBezTo>
                    <a:pt x="4646" y="59"/>
                    <a:pt x="4646" y="59"/>
                    <a:pt x="4646" y="59"/>
                  </a:cubicBezTo>
                  <a:cubicBezTo>
                    <a:pt x="4645" y="60"/>
                    <a:pt x="4645" y="60"/>
                    <a:pt x="4645" y="60"/>
                  </a:cubicBezTo>
                  <a:cubicBezTo>
                    <a:pt x="4642" y="64"/>
                    <a:pt x="4640" y="66"/>
                    <a:pt x="4640" y="66"/>
                  </a:cubicBezTo>
                  <a:cubicBezTo>
                    <a:pt x="4640" y="66"/>
                    <a:pt x="4642" y="64"/>
                    <a:pt x="4645" y="62"/>
                  </a:cubicBezTo>
                  <a:cubicBezTo>
                    <a:pt x="4646" y="65"/>
                    <a:pt x="4646" y="68"/>
                    <a:pt x="4646" y="72"/>
                  </a:cubicBezTo>
                  <a:cubicBezTo>
                    <a:pt x="4645" y="77"/>
                    <a:pt x="4643" y="82"/>
                    <a:pt x="4640" y="87"/>
                  </a:cubicBezTo>
                  <a:cubicBezTo>
                    <a:pt x="4639" y="90"/>
                    <a:pt x="4637" y="93"/>
                    <a:pt x="4635" y="95"/>
                  </a:cubicBezTo>
                  <a:cubicBezTo>
                    <a:pt x="4635" y="96"/>
                    <a:pt x="4634" y="96"/>
                    <a:pt x="4634" y="97"/>
                  </a:cubicBezTo>
                  <a:cubicBezTo>
                    <a:pt x="4633" y="97"/>
                    <a:pt x="4633" y="96"/>
                    <a:pt x="4632" y="96"/>
                  </a:cubicBezTo>
                  <a:cubicBezTo>
                    <a:pt x="4622" y="91"/>
                    <a:pt x="4613" y="86"/>
                    <a:pt x="4604" y="83"/>
                  </a:cubicBezTo>
                  <a:cubicBezTo>
                    <a:pt x="4599" y="81"/>
                    <a:pt x="4595" y="79"/>
                    <a:pt x="4590" y="77"/>
                  </a:cubicBezTo>
                  <a:cubicBezTo>
                    <a:pt x="4586" y="76"/>
                    <a:pt x="4582" y="75"/>
                    <a:pt x="4578" y="74"/>
                  </a:cubicBezTo>
                  <a:cubicBezTo>
                    <a:pt x="4570" y="72"/>
                    <a:pt x="4563" y="71"/>
                    <a:pt x="4557" y="69"/>
                  </a:cubicBezTo>
                  <a:cubicBezTo>
                    <a:pt x="4553" y="68"/>
                    <a:pt x="4550" y="66"/>
                    <a:pt x="4547" y="66"/>
                  </a:cubicBezTo>
                  <a:cubicBezTo>
                    <a:pt x="4549" y="66"/>
                    <a:pt x="4550" y="66"/>
                    <a:pt x="4550" y="66"/>
                  </a:cubicBezTo>
                  <a:cubicBezTo>
                    <a:pt x="4550" y="66"/>
                    <a:pt x="4549" y="65"/>
                    <a:pt x="4545" y="65"/>
                  </a:cubicBezTo>
                  <a:cubicBezTo>
                    <a:pt x="4544" y="64"/>
                    <a:pt x="4544" y="64"/>
                    <a:pt x="4544" y="64"/>
                  </a:cubicBezTo>
                  <a:cubicBezTo>
                    <a:pt x="4545" y="65"/>
                    <a:pt x="4545" y="65"/>
                    <a:pt x="4545" y="65"/>
                  </a:cubicBezTo>
                  <a:cubicBezTo>
                    <a:pt x="4547" y="67"/>
                    <a:pt x="4551" y="70"/>
                    <a:pt x="4556" y="72"/>
                  </a:cubicBezTo>
                  <a:cubicBezTo>
                    <a:pt x="4561" y="75"/>
                    <a:pt x="4568" y="78"/>
                    <a:pt x="4575" y="81"/>
                  </a:cubicBezTo>
                  <a:cubicBezTo>
                    <a:pt x="4579" y="82"/>
                    <a:pt x="4583" y="84"/>
                    <a:pt x="4586" y="86"/>
                  </a:cubicBezTo>
                  <a:cubicBezTo>
                    <a:pt x="4587" y="87"/>
                    <a:pt x="4588" y="87"/>
                    <a:pt x="4589" y="88"/>
                  </a:cubicBezTo>
                  <a:cubicBezTo>
                    <a:pt x="4589" y="90"/>
                    <a:pt x="4589" y="91"/>
                    <a:pt x="4588" y="94"/>
                  </a:cubicBezTo>
                  <a:cubicBezTo>
                    <a:pt x="4587" y="97"/>
                    <a:pt x="4586" y="100"/>
                    <a:pt x="4585" y="105"/>
                  </a:cubicBezTo>
                  <a:cubicBezTo>
                    <a:pt x="4583" y="109"/>
                    <a:pt x="4583" y="114"/>
                    <a:pt x="4582" y="119"/>
                  </a:cubicBezTo>
                  <a:cubicBezTo>
                    <a:pt x="4582" y="125"/>
                    <a:pt x="4581" y="131"/>
                    <a:pt x="4581" y="136"/>
                  </a:cubicBezTo>
                  <a:cubicBezTo>
                    <a:pt x="4578" y="140"/>
                    <a:pt x="4574" y="143"/>
                    <a:pt x="4570" y="146"/>
                  </a:cubicBezTo>
                  <a:cubicBezTo>
                    <a:pt x="4568" y="138"/>
                    <a:pt x="4566" y="129"/>
                    <a:pt x="4563" y="122"/>
                  </a:cubicBezTo>
                  <a:cubicBezTo>
                    <a:pt x="4559" y="114"/>
                    <a:pt x="4556" y="106"/>
                    <a:pt x="4554" y="99"/>
                  </a:cubicBezTo>
                  <a:cubicBezTo>
                    <a:pt x="4553" y="97"/>
                    <a:pt x="4552" y="94"/>
                    <a:pt x="4552" y="92"/>
                  </a:cubicBezTo>
                  <a:cubicBezTo>
                    <a:pt x="4552" y="91"/>
                    <a:pt x="4552" y="90"/>
                    <a:pt x="4552" y="89"/>
                  </a:cubicBezTo>
                  <a:cubicBezTo>
                    <a:pt x="4552" y="84"/>
                    <a:pt x="4553" y="80"/>
                    <a:pt x="4553" y="80"/>
                  </a:cubicBezTo>
                  <a:cubicBezTo>
                    <a:pt x="4553" y="80"/>
                    <a:pt x="4552" y="83"/>
                    <a:pt x="4550" y="87"/>
                  </a:cubicBezTo>
                  <a:cubicBezTo>
                    <a:pt x="4549" y="83"/>
                    <a:pt x="4548" y="80"/>
                    <a:pt x="4547" y="76"/>
                  </a:cubicBezTo>
                  <a:cubicBezTo>
                    <a:pt x="4542" y="61"/>
                    <a:pt x="4536" y="47"/>
                    <a:pt x="4528" y="40"/>
                  </a:cubicBezTo>
                  <a:cubicBezTo>
                    <a:pt x="4526" y="38"/>
                    <a:pt x="4524" y="37"/>
                    <a:pt x="4522" y="36"/>
                  </a:cubicBezTo>
                  <a:cubicBezTo>
                    <a:pt x="4520" y="36"/>
                    <a:pt x="4518" y="35"/>
                    <a:pt x="4517" y="35"/>
                  </a:cubicBezTo>
                  <a:cubicBezTo>
                    <a:pt x="4514" y="35"/>
                    <a:pt x="4513" y="36"/>
                    <a:pt x="4513" y="36"/>
                  </a:cubicBezTo>
                  <a:cubicBezTo>
                    <a:pt x="4513" y="36"/>
                    <a:pt x="4514" y="36"/>
                    <a:pt x="4517" y="36"/>
                  </a:cubicBezTo>
                  <a:cubicBezTo>
                    <a:pt x="4518" y="37"/>
                    <a:pt x="4519" y="38"/>
                    <a:pt x="4521" y="39"/>
                  </a:cubicBezTo>
                  <a:cubicBezTo>
                    <a:pt x="4522" y="40"/>
                    <a:pt x="4524" y="41"/>
                    <a:pt x="4525" y="43"/>
                  </a:cubicBezTo>
                  <a:cubicBezTo>
                    <a:pt x="4529" y="50"/>
                    <a:pt x="4531" y="61"/>
                    <a:pt x="4532" y="74"/>
                  </a:cubicBezTo>
                  <a:cubicBezTo>
                    <a:pt x="4531" y="80"/>
                    <a:pt x="4529" y="86"/>
                    <a:pt x="4527" y="92"/>
                  </a:cubicBezTo>
                  <a:cubicBezTo>
                    <a:pt x="4525" y="97"/>
                    <a:pt x="4522" y="104"/>
                    <a:pt x="4520" y="110"/>
                  </a:cubicBezTo>
                  <a:cubicBezTo>
                    <a:pt x="4515" y="107"/>
                    <a:pt x="4511" y="106"/>
                    <a:pt x="4507" y="105"/>
                  </a:cubicBezTo>
                  <a:cubicBezTo>
                    <a:pt x="4506" y="94"/>
                    <a:pt x="4504" y="84"/>
                    <a:pt x="4501" y="75"/>
                  </a:cubicBezTo>
                  <a:cubicBezTo>
                    <a:pt x="4499" y="70"/>
                    <a:pt x="4497" y="66"/>
                    <a:pt x="4494" y="63"/>
                  </a:cubicBezTo>
                  <a:cubicBezTo>
                    <a:pt x="4491" y="60"/>
                    <a:pt x="4488" y="58"/>
                    <a:pt x="4485" y="58"/>
                  </a:cubicBezTo>
                  <a:cubicBezTo>
                    <a:pt x="4484" y="57"/>
                    <a:pt x="4484" y="57"/>
                    <a:pt x="4484" y="57"/>
                  </a:cubicBezTo>
                  <a:cubicBezTo>
                    <a:pt x="4484" y="58"/>
                    <a:pt x="4484" y="58"/>
                    <a:pt x="4484" y="58"/>
                  </a:cubicBezTo>
                  <a:cubicBezTo>
                    <a:pt x="4483" y="63"/>
                    <a:pt x="4483" y="66"/>
                    <a:pt x="4483" y="66"/>
                  </a:cubicBezTo>
                  <a:cubicBezTo>
                    <a:pt x="4483" y="66"/>
                    <a:pt x="4484" y="64"/>
                    <a:pt x="4485" y="60"/>
                  </a:cubicBezTo>
                  <a:cubicBezTo>
                    <a:pt x="4487" y="62"/>
                    <a:pt x="4489" y="63"/>
                    <a:pt x="4490" y="66"/>
                  </a:cubicBezTo>
                  <a:cubicBezTo>
                    <a:pt x="4491" y="69"/>
                    <a:pt x="4492" y="73"/>
                    <a:pt x="4492" y="77"/>
                  </a:cubicBezTo>
                  <a:cubicBezTo>
                    <a:pt x="4492" y="84"/>
                    <a:pt x="4492" y="91"/>
                    <a:pt x="4490" y="99"/>
                  </a:cubicBezTo>
                  <a:cubicBezTo>
                    <a:pt x="4480" y="95"/>
                    <a:pt x="4470" y="92"/>
                    <a:pt x="4460" y="89"/>
                  </a:cubicBezTo>
                  <a:cubicBezTo>
                    <a:pt x="4460" y="89"/>
                    <a:pt x="4460" y="89"/>
                    <a:pt x="4460" y="89"/>
                  </a:cubicBezTo>
                  <a:cubicBezTo>
                    <a:pt x="4459" y="82"/>
                    <a:pt x="4456" y="76"/>
                    <a:pt x="4453" y="72"/>
                  </a:cubicBezTo>
                  <a:cubicBezTo>
                    <a:pt x="4451" y="69"/>
                    <a:pt x="4449" y="67"/>
                    <a:pt x="4447" y="67"/>
                  </a:cubicBezTo>
                  <a:cubicBezTo>
                    <a:pt x="4445" y="66"/>
                    <a:pt x="4445" y="67"/>
                    <a:pt x="4444" y="67"/>
                  </a:cubicBezTo>
                  <a:cubicBezTo>
                    <a:pt x="4444" y="67"/>
                    <a:pt x="4446" y="67"/>
                    <a:pt x="4447" y="67"/>
                  </a:cubicBezTo>
                  <a:cubicBezTo>
                    <a:pt x="4449" y="68"/>
                    <a:pt x="4450" y="70"/>
                    <a:pt x="4451" y="73"/>
                  </a:cubicBezTo>
                  <a:cubicBezTo>
                    <a:pt x="4453" y="77"/>
                    <a:pt x="4454" y="82"/>
                    <a:pt x="4454" y="88"/>
                  </a:cubicBezTo>
                  <a:cubicBezTo>
                    <a:pt x="4451" y="87"/>
                    <a:pt x="4447" y="86"/>
                    <a:pt x="4444" y="85"/>
                  </a:cubicBezTo>
                  <a:cubicBezTo>
                    <a:pt x="4443" y="79"/>
                    <a:pt x="4442" y="73"/>
                    <a:pt x="4440" y="69"/>
                  </a:cubicBezTo>
                  <a:cubicBezTo>
                    <a:pt x="4442" y="68"/>
                    <a:pt x="4446" y="67"/>
                    <a:pt x="4446" y="66"/>
                  </a:cubicBezTo>
                  <a:cubicBezTo>
                    <a:pt x="4446" y="66"/>
                    <a:pt x="4446" y="66"/>
                    <a:pt x="4446" y="66"/>
                  </a:cubicBezTo>
                  <a:cubicBezTo>
                    <a:pt x="4446" y="66"/>
                    <a:pt x="4444" y="66"/>
                    <a:pt x="4444" y="66"/>
                  </a:cubicBezTo>
                  <a:cubicBezTo>
                    <a:pt x="4443" y="62"/>
                    <a:pt x="4443" y="62"/>
                    <a:pt x="4443" y="62"/>
                  </a:cubicBezTo>
                  <a:cubicBezTo>
                    <a:pt x="4441" y="63"/>
                    <a:pt x="4438" y="64"/>
                    <a:pt x="4436" y="65"/>
                  </a:cubicBezTo>
                  <a:cubicBezTo>
                    <a:pt x="4435" y="64"/>
                    <a:pt x="4434" y="62"/>
                    <a:pt x="4433" y="62"/>
                  </a:cubicBezTo>
                  <a:cubicBezTo>
                    <a:pt x="4432" y="61"/>
                    <a:pt x="4431" y="60"/>
                    <a:pt x="4431" y="60"/>
                  </a:cubicBezTo>
                  <a:cubicBezTo>
                    <a:pt x="4431" y="60"/>
                    <a:pt x="4432" y="61"/>
                    <a:pt x="4433" y="62"/>
                  </a:cubicBezTo>
                  <a:cubicBezTo>
                    <a:pt x="4434" y="63"/>
                    <a:pt x="4434" y="64"/>
                    <a:pt x="4435" y="66"/>
                  </a:cubicBezTo>
                  <a:cubicBezTo>
                    <a:pt x="4429" y="69"/>
                    <a:pt x="4422" y="73"/>
                    <a:pt x="4415" y="78"/>
                  </a:cubicBezTo>
                  <a:cubicBezTo>
                    <a:pt x="4415" y="76"/>
                    <a:pt x="4415" y="75"/>
                    <a:pt x="4416" y="74"/>
                  </a:cubicBezTo>
                  <a:cubicBezTo>
                    <a:pt x="4417" y="68"/>
                    <a:pt x="4419" y="63"/>
                    <a:pt x="4419" y="57"/>
                  </a:cubicBezTo>
                  <a:cubicBezTo>
                    <a:pt x="4419" y="52"/>
                    <a:pt x="4417" y="48"/>
                    <a:pt x="4415" y="45"/>
                  </a:cubicBezTo>
                  <a:cubicBezTo>
                    <a:pt x="4415" y="44"/>
                    <a:pt x="4415" y="44"/>
                    <a:pt x="4415" y="44"/>
                  </a:cubicBezTo>
                  <a:cubicBezTo>
                    <a:pt x="4414" y="45"/>
                    <a:pt x="4414" y="45"/>
                    <a:pt x="4414" y="45"/>
                  </a:cubicBezTo>
                  <a:cubicBezTo>
                    <a:pt x="4410" y="49"/>
                    <a:pt x="4408" y="51"/>
                    <a:pt x="4408" y="51"/>
                  </a:cubicBezTo>
                  <a:cubicBezTo>
                    <a:pt x="4408" y="51"/>
                    <a:pt x="4410" y="49"/>
                    <a:pt x="4414" y="47"/>
                  </a:cubicBezTo>
                  <a:cubicBezTo>
                    <a:pt x="4415" y="50"/>
                    <a:pt x="4415" y="53"/>
                    <a:pt x="4414" y="57"/>
                  </a:cubicBezTo>
                  <a:cubicBezTo>
                    <a:pt x="4412" y="61"/>
                    <a:pt x="4410" y="65"/>
                    <a:pt x="4407" y="71"/>
                  </a:cubicBezTo>
                  <a:cubicBezTo>
                    <a:pt x="4406" y="72"/>
                    <a:pt x="4406" y="74"/>
                    <a:pt x="4405" y="75"/>
                  </a:cubicBezTo>
                  <a:cubicBezTo>
                    <a:pt x="4404" y="73"/>
                    <a:pt x="4403" y="71"/>
                    <a:pt x="4402" y="68"/>
                  </a:cubicBezTo>
                  <a:cubicBezTo>
                    <a:pt x="4400" y="65"/>
                    <a:pt x="4397" y="62"/>
                    <a:pt x="4394" y="60"/>
                  </a:cubicBezTo>
                  <a:cubicBezTo>
                    <a:pt x="4392" y="58"/>
                    <a:pt x="4390" y="57"/>
                    <a:pt x="4388" y="57"/>
                  </a:cubicBezTo>
                  <a:cubicBezTo>
                    <a:pt x="4388" y="57"/>
                    <a:pt x="4388" y="57"/>
                    <a:pt x="4388" y="57"/>
                  </a:cubicBezTo>
                  <a:cubicBezTo>
                    <a:pt x="4388" y="57"/>
                    <a:pt x="4388" y="57"/>
                    <a:pt x="4388" y="57"/>
                  </a:cubicBezTo>
                  <a:cubicBezTo>
                    <a:pt x="4387" y="59"/>
                    <a:pt x="4387" y="60"/>
                    <a:pt x="4387" y="60"/>
                  </a:cubicBezTo>
                  <a:cubicBezTo>
                    <a:pt x="4387" y="60"/>
                    <a:pt x="4387" y="59"/>
                    <a:pt x="4388" y="57"/>
                  </a:cubicBezTo>
                  <a:cubicBezTo>
                    <a:pt x="4389" y="58"/>
                    <a:pt x="4391" y="60"/>
                    <a:pt x="4393" y="62"/>
                  </a:cubicBezTo>
                  <a:cubicBezTo>
                    <a:pt x="4395" y="64"/>
                    <a:pt x="4397" y="66"/>
                    <a:pt x="4398" y="70"/>
                  </a:cubicBezTo>
                  <a:cubicBezTo>
                    <a:pt x="4399" y="73"/>
                    <a:pt x="4400" y="77"/>
                    <a:pt x="4401" y="80"/>
                  </a:cubicBezTo>
                  <a:cubicBezTo>
                    <a:pt x="4399" y="82"/>
                    <a:pt x="4398" y="83"/>
                    <a:pt x="4397" y="84"/>
                  </a:cubicBezTo>
                  <a:cubicBezTo>
                    <a:pt x="4394" y="86"/>
                    <a:pt x="4393" y="88"/>
                    <a:pt x="4393" y="88"/>
                  </a:cubicBezTo>
                  <a:cubicBezTo>
                    <a:pt x="4393" y="88"/>
                    <a:pt x="4395" y="86"/>
                    <a:pt x="4398" y="85"/>
                  </a:cubicBezTo>
                  <a:cubicBezTo>
                    <a:pt x="4398" y="84"/>
                    <a:pt x="4400" y="84"/>
                    <a:pt x="4401" y="83"/>
                  </a:cubicBezTo>
                  <a:cubicBezTo>
                    <a:pt x="4399" y="86"/>
                    <a:pt x="4398" y="90"/>
                    <a:pt x="4396" y="93"/>
                  </a:cubicBezTo>
                  <a:cubicBezTo>
                    <a:pt x="4391" y="98"/>
                    <a:pt x="4385" y="103"/>
                    <a:pt x="4380" y="107"/>
                  </a:cubicBezTo>
                  <a:cubicBezTo>
                    <a:pt x="4369" y="118"/>
                    <a:pt x="4358" y="129"/>
                    <a:pt x="4346" y="138"/>
                  </a:cubicBezTo>
                  <a:cubicBezTo>
                    <a:pt x="4345" y="138"/>
                    <a:pt x="4345" y="139"/>
                    <a:pt x="4344" y="139"/>
                  </a:cubicBezTo>
                  <a:cubicBezTo>
                    <a:pt x="4347" y="135"/>
                    <a:pt x="4348" y="133"/>
                    <a:pt x="4348" y="133"/>
                  </a:cubicBezTo>
                  <a:cubicBezTo>
                    <a:pt x="4348" y="133"/>
                    <a:pt x="4335" y="141"/>
                    <a:pt x="4318" y="153"/>
                  </a:cubicBezTo>
                  <a:cubicBezTo>
                    <a:pt x="4315" y="156"/>
                    <a:pt x="4311" y="159"/>
                    <a:pt x="4308" y="162"/>
                  </a:cubicBezTo>
                  <a:cubicBezTo>
                    <a:pt x="4311" y="156"/>
                    <a:pt x="4314" y="151"/>
                    <a:pt x="4318" y="146"/>
                  </a:cubicBezTo>
                  <a:cubicBezTo>
                    <a:pt x="4324" y="138"/>
                    <a:pt x="4331" y="129"/>
                    <a:pt x="4337" y="121"/>
                  </a:cubicBezTo>
                  <a:cubicBezTo>
                    <a:pt x="4349" y="105"/>
                    <a:pt x="4361" y="91"/>
                    <a:pt x="4363" y="84"/>
                  </a:cubicBezTo>
                  <a:cubicBezTo>
                    <a:pt x="4363" y="83"/>
                    <a:pt x="4363" y="83"/>
                    <a:pt x="4363" y="83"/>
                  </a:cubicBezTo>
                  <a:cubicBezTo>
                    <a:pt x="4363" y="83"/>
                    <a:pt x="4363" y="83"/>
                    <a:pt x="4363" y="83"/>
                  </a:cubicBezTo>
                  <a:cubicBezTo>
                    <a:pt x="4361" y="81"/>
                    <a:pt x="4360" y="80"/>
                    <a:pt x="4360" y="80"/>
                  </a:cubicBezTo>
                  <a:cubicBezTo>
                    <a:pt x="4360" y="80"/>
                    <a:pt x="4361" y="81"/>
                    <a:pt x="4362" y="83"/>
                  </a:cubicBezTo>
                  <a:cubicBezTo>
                    <a:pt x="4359" y="90"/>
                    <a:pt x="4345" y="101"/>
                    <a:pt x="4330" y="115"/>
                  </a:cubicBezTo>
                  <a:cubicBezTo>
                    <a:pt x="4323" y="122"/>
                    <a:pt x="4315" y="129"/>
                    <a:pt x="4308" y="138"/>
                  </a:cubicBezTo>
                  <a:cubicBezTo>
                    <a:pt x="4300" y="146"/>
                    <a:pt x="4295" y="155"/>
                    <a:pt x="4290" y="161"/>
                  </a:cubicBezTo>
                  <a:cubicBezTo>
                    <a:pt x="4288" y="164"/>
                    <a:pt x="4286" y="166"/>
                    <a:pt x="4284" y="169"/>
                  </a:cubicBezTo>
                  <a:cubicBezTo>
                    <a:pt x="4284" y="169"/>
                    <a:pt x="4284" y="170"/>
                    <a:pt x="4283" y="170"/>
                  </a:cubicBezTo>
                  <a:cubicBezTo>
                    <a:pt x="4282" y="170"/>
                    <a:pt x="4281" y="170"/>
                    <a:pt x="4280" y="170"/>
                  </a:cubicBezTo>
                  <a:cubicBezTo>
                    <a:pt x="4280" y="169"/>
                    <a:pt x="4280" y="167"/>
                    <a:pt x="4279" y="166"/>
                  </a:cubicBezTo>
                  <a:cubicBezTo>
                    <a:pt x="4280" y="164"/>
                    <a:pt x="4281" y="162"/>
                    <a:pt x="4283" y="159"/>
                  </a:cubicBezTo>
                  <a:cubicBezTo>
                    <a:pt x="4285" y="155"/>
                    <a:pt x="4287" y="151"/>
                    <a:pt x="4289" y="147"/>
                  </a:cubicBezTo>
                  <a:cubicBezTo>
                    <a:pt x="4291" y="143"/>
                    <a:pt x="4293" y="139"/>
                    <a:pt x="4296" y="135"/>
                  </a:cubicBezTo>
                  <a:cubicBezTo>
                    <a:pt x="4297" y="131"/>
                    <a:pt x="4299" y="127"/>
                    <a:pt x="4302" y="124"/>
                  </a:cubicBezTo>
                  <a:cubicBezTo>
                    <a:pt x="4307" y="117"/>
                    <a:pt x="4312" y="110"/>
                    <a:pt x="4315" y="104"/>
                  </a:cubicBezTo>
                  <a:cubicBezTo>
                    <a:pt x="4318" y="98"/>
                    <a:pt x="4320" y="94"/>
                    <a:pt x="4322" y="92"/>
                  </a:cubicBezTo>
                  <a:cubicBezTo>
                    <a:pt x="4323" y="93"/>
                    <a:pt x="4323" y="94"/>
                    <a:pt x="4323" y="94"/>
                  </a:cubicBezTo>
                  <a:cubicBezTo>
                    <a:pt x="4323" y="94"/>
                    <a:pt x="4323" y="93"/>
                    <a:pt x="4323" y="91"/>
                  </a:cubicBezTo>
                  <a:cubicBezTo>
                    <a:pt x="4323" y="91"/>
                    <a:pt x="4323" y="91"/>
                    <a:pt x="4323" y="91"/>
                  </a:cubicBezTo>
                  <a:cubicBezTo>
                    <a:pt x="4322" y="91"/>
                    <a:pt x="4322" y="91"/>
                    <a:pt x="4322" y="91"/>
                  </a:cubicBezTo>
                  <a:cubicBezTo>
                    <a:pt x="4320" y="93"/>
                    <a:pt x="4316" y="96"/>
                    <a:pt x="4312" y="101"/>
                  </a:cubicBezTo>
                  <a:cubicBezTo>
                    <a:pt x="4307" y="107"/>
                    <a:pt x="4301" y="112"/>
                    <a:pt x="4295" y="118"/>
                  </a:cubicBezTo>
                  <a:cubicBezTo>
                    <a:pt x="4292" y="121"/>
                    <a:pt x="4289" y="125"/>
                    <a:pt x="4286" y="129"/>
                  </a:cubicBezTo>
                  <a:cubicBezTo>
                    <a:pt x="4283" y="133"/>
                    <a:pt x="4280" y="137"/>
                    <a:pt x="4278" y="141"/>
                  </a:cubicBezTo>
                  <a:cubicBezTo>
                    <a:pt x="4277" y="142"/>
                    <a:pt x="4275" y="144"/>
                    <a:pt x="4274" y="146"/>
                  </a:cubicBezTo>
                  <a:cubicBezTo>
                    <a:pt x="4274" y="146"/>
                    <a:pt x="4274" y="145"/>
                    <a:pt x="4274" y="145"/>
                  </a:cubicBezTo>
                  <a:cubicBezTo>
                    <a:pt x="4272" y="138"/>
                    <a:pt x="4270" y="132"/>
                    <a:pt x="4268" y="127"/>
                  </a:cubicBezTo>
                  <a:cubicBezTo>
                    <a:pt x="4266" y="123"/>
                    <a:pt x="4264" y="120"/>
                    <a:pt x="4263" y="117"/>
                  </a:cubicBezTo>
                  <a:cubicBezTo>
                    <a:pt x="4264" y="114"/>
                    <a:pt x="4266" y="111"/>
                    <a:pt x="4268" y="107"/>
                  </a:cubicBezTo>
                  <a:cubicBezTo>
                    <a:pt x="4271" y="102"/>
                    <a:pt x="4274" y="98"/>
                    <a:pt x="4276" y="93"/>
                  </a:cubicBezTo>
                  <a:cubicBezTo>
                    <a:pt x="4278" y="88"/>
                    <a:pt x="4279" y="84"/>
                    <a:pt x="4281" y="80"/>
                  </a:cubicBezTo>
                  <a:cubicBezTo>
                    <a:pt x="4283" y="73"/>
                    <a:pt x="4286" y="70"/>
                    <a:pt x="4286" y="70"/>
                  </a:cubicBezTo>
                  <a:cubicBezTo>
                    <a:pt x="4286" y="70"/>
                    <a:pt x="4282" y="73"/>
                    <a:pt x="4278" y="80"/>
                  </a:cubicBezTo>
                  <a:cubicBezTo>
                    <a:pt x="4277" y="83"/>
                    <a:pt x="4275" y="87"/>
                    <a:pt x="4272" y="91"/>
                  </a:cubicBezTo>
                  <a:cubicBezTo>
                    <a:pt x="4270" y="94"/>
                    <a:pt x="4266" y="99"/>
                    <a:pt x="4262" y="103"/>
                  </a:cubicBezTo>
                  <a:cubicBezTo>
                    <a:pt x="4261" y="104"/>
                    <a:pt x="4260" y="106"/>
                    <a:pt x="4259" y="107"/>
                  </a:cubicBezTo>
                  <a:cubicBezTo>
                    <a:pt x="4259" y="107"/>
                    <a:pt x="4259" y="106"/>
                    <a:pt x="4259" y="106"/>
                  </a:cubicBezTo>
                  <a:cubicBezTo>
                    <a:pt x="4259" y="104"/>
                    <a:pt x="4259" y="103"/>
                    <a:pt x="4259" y="103"/>
                  </a:cubicBezTo>
                  <a:cubicBezTo>
                    <a:pt x="4259" y="103"/>
                    <a:pt x="4258" y="104"/>
                    <a:pt x="4258" y="106"/>
                  </a:cubicBezTo>
                  <a:cubicBezTo>
                    <a:pt x="4258" y="107"/>
                    <a:pt x="4257" y="108"/>
                    <a:pt x="4257" y="109"/>
                  </a:cubicBezTo>
                  <a:cubicBezTo>
                    <a:pt x="4255" y="112"/>
                    <a:pt x="4253" y="115"/>
                    <a:pt x="4251" y="118"/>
                  </a:cubicBezTo>
                  <a:cubicBezTo>
                    <a:pt x="4247" y="124"/>
                    <a:pt x="4244" y="129"/>
                    <a:pt x="4242" y="135"/>
                  </a:cubicBezTo>
                  <a:cubicBezTo>
                    <a:pt x="4240" y="139"/>
                    <a:pt x="4238" y="142"/>
                    <a:pt x="4237" y="145"/>
                  </a:cubicBezTo>
                  <a:cubicBezTo>
                    <a:pt x="4237" y="145"/>
                    <a:pt x="4236" y="144"/>
                    <a:pt x="4236" y="144"/>
                  </a:cubicBezTo>
                  <a:cubicBezTo>
                    <a:pt x="4232" y="142"/>
                    <a:pt x="4230" y="141"/>
                    <a:pt x="4229" y="140"/>
                  </a:cubicBezTo>
                  <a:cubicBezTo>
                    <a:pt x="4231" y="136"/>
                    <a:pt x="4232" y="132"/>
                    <a:pt x="4234" y="128"/>
                  </a:cubicBezTo>
                  <a:cubicBezTo>
                    <a:pt x="4235" y="126"/>
                    <a:pt x="4236" y="123"/>
                    <a:pt x="4237" y="121"/>
                  </a:cubicBezTo>
                  <a:cubicBezTo>
                    <a:pt x="4238" y="119"/>
                    <a:pt x="4239" y="116"/>
                    <a:pt x="4239" y="114"/>
                  </a:cubicBezTo>
                  <a:cubicBezTo>
                    <a:pt x="4242" y="104"/>
                    <a:pt x="4244" y="96"/>
                    <a:pt x="4248" y="89"/>
                  </a:cubicBezTo>
                  <a:cubicBezTo>
                    <a:pt x="4251" y="83"/>
                    <a:pt x="4255" y="79"/>
                    <a:pt x="4258" y="78"/>
                  </a:cubicBezTo>
                  <a:cubicBezTo>
                    <a:pt x="4258" y="79"/>
                    <a:pt x="4259" y="80"/>
                    <a:pt x="4259" y="80"/>
                  </a:cubicBezTo>
                  <a:cubicBezTo>
                    <a:pt x="4259" y="80"/>
                    <a:pt x="4259" y="79"/>
                    <a:pt x="4258" y="77"/>
                  </a:cubicBezTo>
                  <a:cubicBezTo>
                    <a:pt x="4258" y="77"/>
                    <a:pt x="4258" y="77"/>
                    <a:pt x="4258" y="77"/>
                  </a:cubicBezTo>
                  <a:cubicBezTo>
                    <a:pt x="4258" y="77"/>
                    <a:pt x="4258" y="77"/>
                    <a:pt x="4258" y="77"/>
                  </a:cubicBezTo>
                  <a:cubicBezTo>
                    <a:pt x="4254" y="77"/>
                    <a:pt x="4249" y="81"/>
                    <a:pt x="4244" y="87"/>
                  </a:cubicBezTo>
                  <a:cubicBezTo>
                    <a:pt x="4239" y="93"/>
                    <a:pt x="4235" y="102"/>
                    <a:pt x="4231" y="110"/>
                  </a:cubicBezTo>
                  <a:cubicBezTo>
                    <a:pt x="4230" y="113"/>
                    <a:pt x="4229" y="115"/>
                    <a:pt x="4228" y="117"/>
                  </a:cubicBezTo>
                  <a:cubicBezTo>
                    <a:pt x="4226" y="119"/>
                    <a:pt x="4225" y="121"/>
                    <a:pt x="4224" y="123"/>
                  </a:cubicBezTo>
                  <a:cubicBezTo>
                    <a:pt x="4221" y="128"/>
                    <a:pt x="4219" y="132"/>
                    <a:pt x="4216" y="137"/>
                  </a:cubicBezTo>
                  <a:cubicBezTo>
                    <a:pt x="4214" y="142"/>
                    <a:pt x="4212" y="147"/>
                    <a:pt x="4210" y="151"/>
                  </a:cubicBezTo>
                  <a:cubicBezTo>
                    <a:pt x="4209" y="156"/>
                    <a:pt x="4207" y="160"/>
                    <a:pt x="4206" y="164"/>
                  </a:cubicBezTo>
                  <a:cubicBezTo>
                    <a:pt x="4204" y="168"/>
                    <a:pt x="4203" y="172"/>
                    <a:pt x="4202" y="175"/>
                  </a:cubicBezTo>
                  <a:cubicBezTo>
                    <a:pt x="4201" y="175"/>
                    <a:pt x="4200" y="175"/>
                    <a:pt x="4199" y="175"/>
                  </a:cubicBezTo>
                  <a:cubicBezTo>
                    <a:pt x="4200" y="168"/>
                    <a:pt x="4201" y="159"/>
                    <a:pt x="4203" y="151"/>
                  </a:cubicBezTo>
                  <a:cubicBezTo>
                    <a:pt x="4203" y="148"/>
                    <a:pt x="4204" y="145"/>
                    <a:pt x="4204" y="142"/>
                  </a:cubicBezTo>
                  <a:cubicBezTo>
                    <a:pt x="4204" y="139"/>
                    <a:pt x="4205" y="137"/>
                    <a:pt x="4206" y="134"/>
                  </a:cubicBezTo>
                  <a:cubicBezTo>
                    <a:pt x="4207" y="129"/>
                    <a:pt x="4209" y="123"/>
                    <a:pt x="4211" y="118"/>
                  </a:cubicBezTo>
                  <a:cubicBezTo>
                    <a:pt x="4216" y="108"/>
                    <a:pt x="4220" y="99"/>
                    <a:pt x="4224" y="91"/>
                  </a:cubicBezTo>
                  <a:cubicBezTo>
                    <a:pt x="4227" y="84"/>
                    <a:pt x="4231" y="78"/>
                    <a:pt x="4234" y="77"/>
                  </a:cubicBezTo>
                  <a:cubicBezTo>
                    <a:pt x="4235" y="79"/>
                    <a:pt x="4235" y="80"/>
                    <a:pt x="4235" y="80"/>
                  </a:cubicBezTo>
                  <a:cubicBezTo>
                    <a:pt x="4235" y="80"/>
                    <a:pt x="4235" y="79"/>
                    <a:pt x="4235" y="77"/>
                  </a:cubicBezTo>
                  <a:cubicBezTo>
                    <a:pt x="4235" y="77"/>
                    <a:pt x="4235" y="77"/>
                    <a:pt x="4235" y="77"/>
                  </a:cubicBezTo>
                  <a:cubicBezTo>
                    <a:pt x="4234" y="77"/>
                    <a:pt x="4234" y="77"/>
                    <a:pt x="4234" y="77"/>
                  </a:cubicBezTo>
                  <a:cubicBezTo>
                    <a:pt x="4232" y="77"/>
                    <a:pt x="4230" y="78"/>
                    <a:pt x="4228" y="80"/>
                  </a:cubicBezTo>
                  <a:cubicBezTo>
                    <a:pt x="4225" y="83"/>
                    <a:pt x="4223" y="86"/>
                    <a:pt x="4221" y="89"/>
                  </a:cubicBezTo>
                  <a:cubicBezTo>
                    <a:pt x="4216" y="96"/>
                    <a:pt x="4209" y="105"/>
                    <a:pt x="4204" y="114"/>
                  </a:cubicBezTo>
                  <a:cubicBezTo>
                    <a:pt x="4201" y="119"/>
                    <a:pt x="4198" y="125"/>
                    <a:pt x="4195" y="130"/>
                  </a:cubicBezTo>
                  <a:cubicBezTo>
                    <a:pt x="4194" y="133"/>
                    <a:pt x="4193" y="136"/>
                    <a:pt x="4192" y="139"/>
                  </a:cubicBezTo>
                  <a:cubicBezTo>
                    <a:pt x="4191" y="142"/>
                    <a:pt x="4191" y="145"/>
                    <a:pt x="4190" y="148"/>
                  </a:cubicBezTo>
                  <a:cubicBezTo>
                    <a:pt x="4189" y="150"/>
                    <a:pt x="4189" y="153"/>
                    <a:pt x="4188" y="155"/>
                  </a:cubicBezTo>
                  <a:cubicBezTo>
                    <a:pt x="4188" y="154"/>
                    <a:pt x="4187" y="153"/>
                    <a:pt x="4186" y="152"/>
                  </a:cubicBezTo>
                  <a:cubicBezTo>
                    <a:pt x="4187" y="149"/>
                    <a:pt x="4187" y="147"/>
                    <a:pt x="4188" y="145"/>
                  </a:cubicBezTo>
                  <a:cubicBezTo>
                    <a:pt x="4189" y="135"/>
                    <a:pt x="4192" y="124"/>
                    <a:pt x="4193" y="114"/>
                  </a:cubicBezTo>
                  <a:cubicBezTo>
                    <a:pt x="4195" y="105"/>
                    <a:pt x="4197" y="96"/>
                    <a:pt x="4197" y="90"/>
                  </a:cubicBezTo>
                  <a:cubicBezTo>
                    <a:pt x="4198" y="84"/>
                    <a:pt x="4198" y="80"/>
                    <a:pt x="4198" y="80"/>
                  </a:cubicBezTo>
                  <a:cubicBezTo>
                    <a:pt x="4198" y="80"/>
                    <a:pt x="4197" y="84"/>
                    <a:pt x="4195" y="90"/>
                  </a:cubicBezTo>
                  <a:cubicBezTo>
                    <a:pt x="4193" y="95"/>
                    <a:pt x="4190" y="103"/>
                    <a:pt x="4186" y="112"/>
                  </a:cubicBezTo>
                  <a:cubicBezTo>
                    <a:pt x="4183" y="119"/>
                    <a:pt x="4180" y="127"/>
                    <a:pt x="4177" y="136"/>
                  </a:cubicBezTo>
                  <a:cubicBezTo>
                    <a:pt x="4177" y="134"/>
                    <a:pt x="4176" y="133"/>
                    <a:pt x="4175" y="132"/>
                  </a:cubicBezTo>
                  <a:cubicBezTo>
                    <a:pt x="4171" y="126"/>
                    <a:pt x="4166" y="123"/>
                    <a:pt x="4163" y="121"/>
                  </a:cubicBezTo>
                  <a:cubicBezTo>
                    <a:pt x="4162" y="109"/>
                    <a:pt x="4161" y="100"/>
                    <a:pt x="4161" y="100"/>
                  </a:cubicBezTo>
                  <a:cubicBezTo>
                    <a:pt x="4161" y="100"/>
                    <a:pt x="4159" y="111"/>
                    <a:pt x="4156" y="124"/>
                  </a:cubicBezTo>
                  <a:cubicBezTo>
                    <a:pt x="4153" y="133"/>
                    <a:pt x="4150" y="145"/>
                    <a:pt x="4148" y="155"/>
                  </a:cubicBezTo>
                  <a:cubicBezTo>
                    <a:pt x="4146" y="153"/>
                    <a:pt x="4145" y="151"/>
                    <a:pt x="4144" y="150"/>
                  </a:cubicBezTo>
                  <a:cubicBezTo>
                    <a:pt x="4144" y="150"/>
                    <a:pt x="4144" y="150"/>
                    <a:pt x="4144" y="150"/>
                  </a:cubicBezTo>
                  <a:cubicBezTo>
                    <a:pt x="4144" y="150"/>
                    <a:pt x="4143" y="149"/>
                    <a:pt x="4143" y="149"/>
                  </a:cubicBezTo>
                  <a:cubicBezTo>
                    <a:pt x="4139" y="142"/>
                    <a:pt x="4139" y="142"/>
                    <a:pt x="4139" y="142"/>
                  </a:cubicBezTo>
                  <a:cubicBezTo>
                    <a:pt x="4141" y="151"/>
                    <a:pt x="4141" y="151"/>
                    <a:pt x="4141" y="151"/>
                  </a:cubicBezTo>
                  <a:cubicBezTo>
                    <a:pt x="4142" y="156"/>
                    <a:pt x="4143" y="163"/>
                    <a:pt x="4146" y="171"/>
                  </a:cubicBezTo>
                  <a:cubicBezTo>
                    <a:pt x="4146" y="173"/>
                    <a:pt x="4146" y="176"/>
                    <a:pt x="4146" y="178"/>
                  </a:cubicBezTo>
                  <a:cubicBezTo>
                    <a:pt x="4142" y="178"/>
                    <a:pt x="4138" y="178"/>
                    <a:pt x="4133" y="179"/>
                  </a:cubicBezTo>
                  <a:cubicBezTo>
                    <a:pt x="4134" y="173"/>
                    <a:pt x="4135" y="166"/>
                    <a:pt x="4136" y="159"/>
                  </a:cubicBezTo>
                  <a:cubicBezTo>
                    <a:pt x="4136" y="154"/>
                    <a:pt x="4136" y="149"/>
                    <a:pt x="4136" y="146"/>
                  </a:cubicBezTo>
                  <a:cubicBezTo>
                    <a:pt x="4136" y="141"/>
                    <a:pt x="4137" y="137"/>
                    <a:pt x="4138" y="134"/>
                  </a:cubicBezTo>
                  <a:cubicBezTo>
                    <a:pt x="4139" y="130"/>
                    <a:pt x="4140" y="126"/>
                    <a:pt x="4141" y="122"/>
                  </a:cubicBezTo>
                  <a:cubicBezTo>
                    <a:pt x="4142" y="118"/>
                    <a:pt x="4142" y="115"/>
                    <a:pt x="4142" y="112"/>
                  </a:cubicBezTo>
                  <a:cubicBezTo>
                    <a:pt x="4141" y="107"/>
                    <a:pt x="4140" y="104"/>
                    <a:pt x="4140" y="104"/>
                  </a:cubicBezTo>
                  <a:cubicBezTo>
                    <a:pt x="4140" y="104"/>
                    <a:pt x="4140" y="107"/>
                    <a:pt x="4139" y="112"/>
                  </a:cubicBezTo>
                  <a:cubicBezTo>
                    <a:pt x="4139" y="115"/>
                    <a:pt x="4138" y="118"/>
                    <a:pt x="4137" y="121"/>
                  </a:cubicBezTo>
                  <a:cubicBezTo>
                    <a:pt x="4135" y="124"/>
                    <a:pt x="4133" y="127"/>
                    <a:pt x="4131" y="131"/>
                  </a:cubicBezTo>
                  <a:cubicBezTo>
                    <a:pt x="4131" y="131"/>
                    <a:pt x="4130" y="132"/>
                    <a:pt x="4130" y="132"/>
                  </a:cubicBezTo>
                  <a:cubicBezTo>
                    <a:pt x="4132" y="124"/>
                    <a:pt x="4133" y="116"/>
                    <a:pt x="4134" y="110"/>
                  </a:cubicBezTo>
                  <a:cubicBezTo>
                    <a:pt x="4135" y="104"/>
                    <a:pt x="4134" y="100"/>
                    <a:pt x="4134" y="100"/>
                  </a:cubicBezTo>
                  <a:cubicBezTo>
                    <a:pt x="4134" y="100"/>
                    <a:pt x="4134" y="104"/>
                    <a:pt x="4132" y="110"/>
                  </a:cubicBezTo>
                  <a:cubicBezTo>
                    <a:pt x="4130" y="116"/>
                    <a:pt x="4126" y="124"/>
                    <a:pt x="4123" y="133"/>
                  </a:cubicBezTo>
                  <a:cubicBezTo>
                    <a:pt x="4119" y="142"/>
                    <a:pt x="4115" y="152"/>
                    <a:pt x="4111" y="161"/>
                  </a:cubicBezTo>
                  <a:cubicBezTo>
                    <a:pt x="4109" y="164"/>
                    <a:pt x="4107" y="167"/>
                    <a:pt x="4105" y="170"/>
                  </a:cubicBezTo>
                  <a:cubicBezTo>
                    <a:pt x="4103" y="165"/>
                    <a:pt x="4100" y="160"/>
                    <a:pt x="4097" y="155"/>
                  </a:cubicBezTo>
                  <a:cubicBezTo>
                    <a:pt x="4097" y="154"/>
                    <a:pt x="4098" y="153"/>
                    <a:pt x="4099" y="152"/>
                  </a:cubicBezTo>
                  <a:cubicBezTo>
                    <a:pt x="4101" y="154"/>
                    <a:pt x="4102" y="155"/>
                    <a:pt x="4102" y="155"/>
                  </a:cubicBezTo>
                  <a:cubicBezTo>
                    <a:pt x="4102" y="155"/>
                    <a:pt x="4101" y="154"/>
                    <a:pt x="4100" y="151"/>
                  </a:cubicBezTo>
                  <a:cubicBezTo>
                    <a:pt x="4100" y="151"/>
                    <a:pt x="4100" y="151"/>
                    <a:pt x="4100" y="151"/>
                  </a:cubicBezTo>
                  <a:cubicBezTo>
                    <a:pt x="4106" y="141"/>
                    <a:pt x="4113" y="130"/>
                    <a:pt x="4119" y="120"/>
                  </a:cubicBezTo>
                  <a:cubicBezTo>
                    <a:pt x="4125" y="111"/>
                    <a:pt x="4132" y="101"/>
                    <a:pt x="4136" y="94"/>
                  </a:cubicBezTo>
                  <a:cubicBezTo>
                    <a:pt x="4140" y="86"/>
                    <a:pt x="4147" y="82"/>
                    <a:pt x="4147" y="79"/>
                  </a:cubicBezTo>
                  <a:cubicBezTo>
                    <a:pt x="4147" y="80"/>
                    <a:pt x="4147" y="80"/>
                    <a:pt x="4147" y="80"/>
                  </a:cubicBezTo>
                  <a:cubicBezTo>
                    <a:pt x="4147" y="80"/>
                    <a:pt x="4146" y="80"/>
                    <a:pt x="4146" y="80"/>
                  </a:cubicBezTo>
                  <a:cubicBezTo>
                    <a:pt x="4146" y="79"/>
                    <a:pt x="4146" y="79"/>
                    <a:pt x="4146" y="79"/>
                  </a:cubicBezTo>
                  <a:cubicBezTo>
                    <a:pt x="4143" y="81"/>
                    <a:pt x="4138" y="85"/>
                    <a:pt x="4132" y="92"/>
                  </a:cubicBezTo>
                  <a:cubicBezTo>
                    <a:pt x="4127" y="99"/>
                    <a:pt x="4120" y="107"/>
                    <a:pt x="4112" y="116"/>
                  </a:cubicBezTo>
                  <a:cubicBezTo>
                    <a:pt x="4106" y="123"/>
                    <a:pt x="4100" y="130"/>
                    <a:pt x="4094" y="137"/>
                  </a:cubicBezTo>
                  <a:cubicBezTo>
                    <a:pt x="4093" y="136"/>
                    <a:pt x="4092" y="134"/>
                    <a:pt x="4091" y="132"/>
                  </a:cubicBezTo>
                  <a:cubicBezTo>
                    <a:pt x="4089" y="128"/>
                    <a:pt x="4084" y="123"/>
                    <a:pt x="4078" y="121"/>
                  </a:cubicBezTo>
                  <a:cubicBezTo>
                    <a:pt x="4081" y="116"/>
                    <a:pt x="4084" y="112"/>
                    <a:pt x="4086" y="109"/>
                  </a:cubicBezTo>
                  <a:cubicBezTo>
                    <a:pt x="4090" y="104"/>
                    <a:pt x="4094" y="100"/>
                    <a:pt x="4096" y="99"/>
                  </a:cubicBezTo>
                  <a:cubicBezTo>
                    <a:pt x="4096" y="100"/>
                    <a:pt x="4097" y="100"/>
                    <a:pt x="4097" y="100"/>
                  </a:cubicBezTo>
                  <a:cubicBezTo>
                    <a:pt x="4097" y="100"/>
                    <a:pt x="4096" y="100"/>
                    <a:pt x="4096" y="98"/>
                  </a:cubicBezTo>
                  <a:cubicBezTo>
                    <a:pt x="4096" y="98"/>
                    <a:pt x="4096" y="98"/>
                    <a:pt x="4096" y="98"/>
                  </a:cubicBezTo>
                  <a:cubicBezTo>
                    <a:pt x="4096" y="98"/>
                    <a:pt x="4096" y="98"/>
                    <a:pt x="4096" y="98"/>
                  </a:cubicBezTo>
                  <a:cubicBezTo>
                    <a:pt x="4093" y="99"/>
                    <a:pt x="4089" y="102"/>
                    <a:pt x="4084" y="106"/>
                  </a:cubicBezTo>
                  <a:cubicBezTo>
                    <a:pt x="4080" y="110"/>
                    <a:pt x="4075" y="114"/>
                    <a:pt x="4070" y="119"/>
                  </a:cubicBezTo>
                  <a:cubicBezTo>
                    <a:pt x="4067" y="118"/>
                    <a:pt x="4067" y="118"/>
                    <a:pt x="4067" y="118"/>
                  </a:cubicBezTo>
                  <a:cubicBezTo>
                    <a:pt x="4068" y="121"/>
                    <a:pt x="4068" y="121"/>
                    <a:pt x="4068" y="121"/>
                  </a:cubicBezTo>
                  <a:cubicBezTo>
                    <a:pt x="4067" y="122"/>
                    <a:pt x="4067" y="122"/>
                    <a:pt x="4066" y="123"/>
                  </a:cubicBezTo>
                  <a:cubicBezTo>
                    <a:pt x="4063" y="126"/>
                    <a:pt x="4059" y="130"/>
                    <a:pt x="4056" y="133"/>
                  </a:cubicBezTo>
                  <a:cubicBezTo>
                    <a:pt x="4057" y="129"/>
                    <a:pt x="4059" y="125"/>
                    <a:pt x="4061" y="121"/>
                  </a:cubicBezTo>
                  <a:cubicBezTo>
                    <a:pt x="4063" y="116"/>
                    <a:pt x="4065" y="111"/>
                    <a:pt x="4068" y="107"/>
                  </a:cubicBezTo>
                  <a:cubicBezTo>
                    <a:pt x="4071" y="103"/>
                    <a:pt x="4073" y="99"/>
                    <a:pt x="4075" y="96"/>
                  </a:cubicBezTo>
                  <a:cubicBezTo>
                    <a:pt x="4078" y="88"/>
                    <a:pt x="4076" y="83"/>
                    <a:pt x="4076" y="84"/>
                  </a:cubicBezTo>
                  <a:cubicBezTo>
                    <a:pt x="4076" y="83"/>
                    <a:pt x="4077" y="89"/>
                    <a:pt x="4073" y="94"/>
                  </a:cubicBezTo>
                  <a:cubicBezTo>
                    <a:pt x="4071" y="97"/>
                    <a:pt x="4068" y="100"/>
                    <a:pt x="4064" y="104"/>
                  </a:cubicBezTo>
                  <a:cubicBezTo>
                    <a:pt x="4061" y="108"/>
                    <a:pt x="4057" y="112"/>
                    <a:pt x="4054" y="118"/>
                  </a:cubicBezTo>
                  <a:cubicBezTo>
                    <a:pt x="4048" y="126"/>
                    <a:pt x="4043" y="137"/>
                    <a:pt x="4038" y="146"/>
                  </a:cubicBezTo>
                  <a:cubicBezTo>
                    <a:pt x="4037" y="145"/>
                    <a:pt x="4036" y="145"/>
                    <a:pt x="4035" y="144"/>
                  </a:cubicBezTo>
                  <a:cubicBezTo>
                    <a:pt x="4025" y="140"/>
                    <a:pt x="4015" y="136"/>
                    <a:pt x="4008" y="135"/>
                  </a:cubicBezTo>
                  <a:cubicBezTo>
                    <a:pt x="4008" y="135"/>
                    <a:pt x="4008" y="135"/>
                    <a:pt x="4008" y="135"/>
                  </a:cubicBezTo>
                  <a:cubicBezTo>
                    <a:pt x="4007" y="133"/>
                    <a:pt x="4005" y="131"/>
                    <a:pt x="4004" y="130"/>
                  </a:cubicBezTo>
                  <a:cubicBezTo>
                    <a:pt x="4005" y="128"/>
                    <a:pt x="4005" y="127"/>
                    <a:pt x="4005" y="127"/>
                  </a:cubicBezTo>
                  <a:cubicBezTo>
                    <a:pt x="4005" y="127"/>
                    <a:pt x="4005" y="128"/>
                    <a:pt x="4004" y="129"/>
                  </a:cubicBezTo>
                  <a:cubicBezTo>
                    <a:pt x="4002" y="128"/>
                    <a:pt x="4001" y="127"/>
                    <a:pt x="4000" y="126"/>
                  </a:cubicBezTo>
                  <a:cubicBezTo>
                    <a:pt x="4000" y="124"/>
                    <a:pt x="4000" y="123"/>
                    <a:pt x="4000" y="121"/>
                  </a:cubicBezTo>
                  <a:cubicBezTo>
                    <a:pt x="4000" y="120"/>
                    <a:pt x="3999" y="118"/>
                    <a:pt x="3999" y="117"/>
                  </a:cubicBezTo>
                  <a:cubicBezTo>
                    <a:pt x="4001" y="111"/>
                    <a:pt x="4003" y="105"/>
                    <a:pt x="4005" y="100"/>
                  </a:cubicBezTo>
                  <a:cubicBezTo>
                    <a:pt x="4006" y="95"/>
                    <a:pt x="4007" y="91"/>
                    <a:pt x="4007" y="87"/>
                  </a:cubicBezTo>
                  <a:cubicBezTo>
                    <a:pt x="4019" y="78"/>
                    <a:pt x="4031" y="72"/>
                    <a:pt x="4040" y="69"/>
                  </a:cubicBezTo>
                  <a:cubicBezTo>
                    <a:pt x="4045" y="68"/>
                    <a:pt x="4049" y="67"/>
                    <a:pt x="4052" y="66"/>
                  </a:cubicBezTo>
                  <a:cubicBezTo>
                    <a:pt x="4055" y="66"/>
                    <a:pt x="4057" y="66"/>
                    <a:pt x="4057" y="66"/>
                  </a:cubicBezTo>
                  <a:cubicBezTo>
                    <a:pt x="4057" y="66"/>
                    <a:pt x="4055" y="65"/>
                    <a:pt x="4052" y="65"/>
                  </a:cubicBezTo>
                  <a:cubicBezTo>
                    <a:pt x="4049" y="65"/>
                    <a:pt x="4045" y="65"/>
                    <a:pt x="4039" y="65"/>
                  </a:cubicBezTo>
                  <a:cubicBezTo>
                    <a:pt x="4028" y="65"/>
                    <a:pt x="4012" y="69"/>
                    <a:pt x="3996" y="77"/>
                  </a:cubicBezTo>
                  <a:cubicBezTo>
                    <a:pt x="3988" y="81"/>
                    <a:pt x="3980" y="85"/>
                    <a:pt x="3971" y="90"/>
                  </a:cubicBezTo>
                  <a:cubicBezTo>
                    <a:pt x="3963" y="94"/>
                    <a:pt x="3955" y="99"/>
                    <a:pt x="3947" y="104"/>
                  </a:cubicBezTo>
                  <a:cubicBezTo>
                    <a:pt x="3930" y="114"/>
                    <a:pt x="3914" y="126"/>
                    <a:pt x="3902" y="137"/>
                  </a:cubicBezTo>
                  <a:cubicBezTo>
                    <a:pt x="3897" y="141"/>
                    <a:pt x="3894" y="145"/>
                    <a:pt x="3891" y="148"/>
                  </a:cubicBezTo>
                  <a:cubicBezTo>
                    <a:pt x="3887" y="151"/>
                    <a:pt x="3884" y="155"/>
                    <a:pt x="3881" y="159"/>
                  </a:cubicBezTo>
                  <a:cubicBezTo>
                    <a:pt x="3881" y="159"/>
                    <a:pt x="3880" y="160"/>
                    <a:pt x="3880" y="160"/>
                  </a:cubicBezTo>
                  <a:cubicBezTo>
                    <a:pt x="3882" y="157"/>
                    <a:pt x="3884" y="154"/>
                    <a:pt x="3885" y="151"/>
                  </a:cubicBezTo>
                  <a:cubicBezTo>
                    <a:pt x="3890" y="145"/>
                    <a:pt x="3894" y="139"/>
                    <a:pt x="3899" y="135"/>
                  </a:cubicBezTo>
                  <a:cubicBezTo>
                    <a:pt x="3903" y="130"/>
                    <a:pt x="3908" y="125"/>
                    <a:pt x="3911" y="121"/>
                  </a:cubicBezTo>
                  <a:cubicBezTo>
                    <a:pt x="3914" y="117"/>
                    <a:pt x="3917" y="115"/>
                    <a:pt x="3919" y="113"/>
                  </a:cubicBezTo>
                  <a:cubicBezTo>
                    <a:pt x="3921" y="111"/>
                    <a:pt x="3923" y="110"/>
                    <a:pt x="3923" y="110"/>
                  </a:cubicBezTo>
                  <a:cubicBezTo>
                    <a:pt x="3923" y="110"/>
                    <a:pt x="3921" y="111"/>
                    <a:pt x="3918" y="112"/>
                  </a:cubicBezTo>
                  <a:cubicBezTo>
                    <a:pt x="3916" y="113"/>
                    <a:pt x="3912" y="115"/>
                    <a:pt x="3908" y="118"/>
                  </a:cubicBezTo>
                  <a:cubicBezTo>
                    <a:pt x="3903" y="121"/>
                    <a:pt x="3899" y="123"/>
                    <a:pt x="3893" y="127"/>
                  </a:cubicBezTo>
                  <a:cubicBezTo>
                    <a:pt x="3888" y="130"/>
                    <a:pt x="3883" y="134"/>
                    <a:pt x="3878" y="139"/>
                  </a:cubicBezTo>
                  <a:cubicBezTo>
                    <a:pt x="3878" y="137"/>
                    <a:pt x="3878" y="136"/>
                    <a:pt x="3878" y="133"/>
                  </a:cubicBezTo>
                  <a:cubicBezTo>
                    <a:pt x="3878" y="132"/>
                    <a:pt x="3878" y="132"/>
                    <a:pt x="3878" y="132"/>
                  </a:cubicBezTo>
                  <a:cubicBezTo>
                    <a:pt x="3876" y="132"/>
                    <a:pt x="3876" y="132"/>
                    <a:pt x="3876" y="132"/>
                  </a:cubicBezTo>
                  <a:cubicBezTo>
                    <a:pt x="3874" y="132"/>
                    <a:pt x="3871" y="132"/>
                    <a:pt x="3869" y="133"/>
                  </a:cubicBezTo>
                  <a:cubicBezTo>
                    <a:pt x="3868" y="129"/>
                    <a:pt x="3866" y="126"/>
                    <a:pt x="3865" y="121"/>
                  </a:cubicBezTo>
                  <a:cubicBezTo>
                    <a:pt x="3864" y="116"/>
                    <a:pt x="3863" y="112"/>
                    <a:pt x="3863" y="108"/>
                  </a:cubicBezTo>
                  <a:cubicBezTo>
                    <a:pt x="3861" y="103"/>
                    <a:pt x="3860" y="99"/>
                    <a:pt x="3858" y="95"/>
                  </a:cubicBezTo>
                  <a:cubicBezTo>
                    <a:pt x="3857" y="93"/>
                    <a:pt x="3855" y="90"/>
                    <a:pt x="3853" y="89"/>
                  </a:cubicBezTo>
                  <a:cubicBezTo>
                    <a:pt x="3851" y="88"/>
                    <a:pt x="3850" y="88"/>
                    <a:pt x="3850" y="88"/>
                  </a:cubicBezTo>
                  <a:cubicBezTo>
                    <a:pt x="3848" y="87"/>
                    <a:pt x="3848" y="84"/>
                    <a:pt x="3848" y="83"/>
                  </a:cubicBezTo>
                  <a:cubicBezTo>
                    <a:pt x="3848" y="81"/>
                    <a:pt x="3848" y="80"/>
                    <a:pt x="3848" y="80"/>
                  </a:cubicBezTo>
                  <a:cubicBezTo>
                    <a:pt x="3848" y="80"/>
                    <a:pt x="3847" y="81"/>
                    <a:pt x="3847" y="83"/>
                  </a:cubicBezTo>
                  <a:cubicBezTo>
                    <a:pt x="3846" y="84"/>
                    <a:pt x="3845" y="86"/>
                    <a:pt x="3846" y="90"/>
                  </a:cubicBezTo>
                  <a:cubicBezTo>
                    <a:pt x="3846" y="92"/>
                    <a:pt x="3848" y="94"/>
                    <a:pt x="3849" y="95"/>
                  </a:cubicBezTo>
                  <a:cubicBezTo>
                    <a:pt x="3849" y="96"/>
                    <a:pt x="3849" y="96"/>
                    <a:pt x="3849" y="97"/>
                  </a:cubicBezTo>
                  <a:cubicBezTo>
                    <a:pt x="3849" y="100"/>
                    <a:pt x="3848" y="104"/>
                    <a:pt x="3848" y="108"/>
                  </a:cubicBezTo>
                  <a:cubicBezTo>
                    <a:pt x="3847" y="112"/>
                    <a:pt x="3846" y="116"/>
                    <a:pt x="3845" y="122"/>
                  </a:cubicBezTo>
                  <a:cubicBezTo>
                    <a:pt x="3844" y="126"/>
                    <a:pt x="3844" y="132"/>
                    <a:pt x="3844" y="137"/>
                  </a:cubicBezTo>
                  <a:cubicBezTo>
                    <a:pt x="3844" y="143"/>
                    <a:pt x="3845" y="149"/>
                    <a:pt x="3846" y="154"/>
                  </a:cubicBezTo>
                  <a:cubicBezTo>
                    <a:pt x="3845" y="155"/>
                    <a:pt x="3844" y="156"/>
                    <a:pt x="3844" y="157"/>
                  </a:cubicBezTo>
                  <a:cubicBezTo>
                    <a:pt x="3842" y="152"/>
                    <a:pt x="3840" y="146"/>
                    <a:pt x="3838" y="143"/>
                  </a:cubicBezTo>
                  <a:cubicBezTo>
                    <a:pt x="3836" y="139"/>
                    <a:pt x="3835" y="135"/>
                    <a:pt x="3834" y="130"/>
                  </a:cubicBezTo>
                  <a:cubicBezTo>
                    <a:pt x="3832" y="125"/>
                    <a:pt x="3831" y="119"/>
                    <a:pt x="3830" y="113"/>
                  </a:cubicBezTo>
                  <a:cubicBezTo>
                    <a:pt x="3828" y="107"/>
                    <a:pt x="3826" y="102"/>
                    <a:pt x="3824" y="96"/>
                  </a:cubicBezTo>
                  <a:cubicBezTo>
                    <a:pt x="3822" y="91"/>
                    <a:pt x="3821" y="86"/>
                    <a:pt x="3819" y="80"/>
                  </a:cubicBezTo>
                  <a:cubicBezTo>
                    <a:pt x="3817" y="70"/>
                    <a:pt x="3814" y="61"/>
                    <a:pt x="3813" y="54"/>
                  </a:cubicBezTo>
                  <a:cubicBezTo>
                    <a:pt x="3811" y="47"/>
                    <a:pt x="3811" y="43"/>
                    <a:pt x="3811" y="43"/>
                  </a:cubicBezTo>
                  <a:cubicBezTo>
                    <a:pt x="3811" y="43"/>
                    <a:pt x="3810" y="47"/>
                    <a:pt x="3808" y="54"/>
                  </a:cubicBezTo>
                  <a:cubicBezTo>
                    <a:pt x="3807" y="61"/>
                    <a:pt x="3805" y="71"/>
                    <a:pt x="3804" y="82"/>
                  </a:cubicBezTo>
                  <a:cubicBezTo>
                    <a:pt x="3804" y="85"/>
                    <a:pt x="3804" y="89"/>
                    <a:pt x="3804" y="93"/>
                  </a:cubicBezTo>
                  <a:cubicBezTo>
                    <a:pt x="3802" y="88"/>
                    <a:pt x="3799" y="83"/>
                    <a:pt x="3797" y="79"/>
                  </a:cubicBezTo>
                  <a:cubicBezTo>
                    <a:pt x="3794" y="74"/>
                    <a:pt x="3791" y="70"/>
                    <a:pt x="3788" y="66"/>
                  </a:cubicBezTo>
                  <a:cubicBezTo>
                    <a:pt x="3788" y="66"/>
                    <a:pt x="3788" y="66"/>
                    <a:pt x="3788" y="66"/>
                  </a:cubicBezTo>
                  <a:cubicBezTo>
                    <a:pt x="3788" y="66"/>
                    <a:pt x="3788" y="66"/>
                    <a:pt x="3788" y="66"/>
                  </a:cubicBezTo>
                  <a:cubicBezTo>
                    <a:pt x="3783" y="59"/>
                    <a:pt x="3778" y="54"/>
                    <a:pt x="3773" y="51"/>
                  </a:cubicBezTo>
                  <a:cubicBezTo>
                    <a:pt x="3769" y="49"/>
                    <a:pt x="3764" y="49"/>
                    <a:pt x="3762" y="49"/>
                  </a:cubicBezTo>
                  <a:cubicBezTo>
                    <a:pt x="3760" y="50"/>
                    <a:pt x="3758" y="51"/>
                    <a:pt x="3758" y="51"/>
                  </a:cubicBezTo>
                  <a:cubicBezTo>
                    <a:pt x="3758" y="51"/>
                    <a:pt x="3760" y="51"/>
                    <a:pt x="3762" y="51"/>
                  </a:cubicBezTo>
                  <a:cubicBezTo>
                    <a:pt x="3764" y="51"/>
                    <a:pt x="3767" y="52"/>
                    <a:pt x="3770" y="55"/>
                  </a:cubicBezTo>
                  <a:cubicBezTo>
                    <a:pt x="3775" y="61"/>
                    <a:pt x="3780" y="72"/>
                    <a:pt x="3783" y="84"/>
                  </a:cubicBezTo>
                  <a:cubicBezTo>
                    <a:pt x="3783" y="85"/>
                    <a:pt x="3783" y="85"/>
                    <a:pt x="3783" y="86"/>
                  </a:cubicBezTo>
                  <a:cubicBezTo>
                    <a:pt x="3781" y="92"/>
                    <a:pt x="3778" y="99"/>
                    <a:pt x="3775" y="108"/>
                  </a:cubicBezTo>
                  <a:cubicBezTo>
                    <a:pt x="3773" y="112"/>
                    <a:pt x="3772" y="116"/>
                    <a:pt x="3770" y="120"/>
                  </a:cubicBezTo>
                  <a:cubicBezTo>
                    <a:pt x="3767" y="117"/>
                    <a:pt x="3764" y="114"/>
                    <a:pt x="3761" y="112"/>
                  </a:cubicBezTo>
                  <a:cubicBezTo>
                    <a:pt x="3756" y="107"/>
                    <a:pt x="3751" y="103"/>
                    <a:pt x="3746" y="100"/>
                  </a:cubicBezTo>
                  <a:cubicBezTo>
                    <a:pt x="3749" y="97"/>
                    <a:pt x="3751" y="95"/>
                    <a:pt x="3753" y="93"/>
                  </a:cubicBezTo>
                  <a:cubicBezTo>
                    <a:pt x="3761" y="85"/>
                    <a:pt x="3766" y="80"/>
                    <a:pt x="3766" y="80"/>
                  </a:cubicBezTo>
                  <a:cubicBezTo>
                    <a:pt x="3766" y="80"/>
                    <a:pt x="3760" y="84"/>
                    <a:pt x="3750" y="90"/>
                  </a:cubicBezTo>
                  <a:cubicBezTo>
                    <a:pt x="3747" y="91"/>
                    <a:pt x="3744" y="93"/>
                    <a:pt x="3740" y="95"/>
                  </a:cubicBezTo>
                  <a:cubicBezTo>
                    <a:pt x="3738" y="94"/>
                    <a:pt x="3736" y="93"/>
                    <a:pt x="3734" y="92"/>
                  </a:cubicBezTo>
                  <a:cubicBezTo>
                    <a:pt x="3730" y="90"/>
                    <a:pt x="3726" y="89"/>
                    <a:pt x="3724" y="89"/>
                  </a:cubicBezTo>
                  <a:cubicBezTo>
                    <a:pt x="3722" y="88"/>
                    <a:pt x="3721" y="88"/>
                    <a:pt x="3721" y="88"/>
                  </a:cubicBezTo>
                  <a:cubicBezTo>
                    <a:pt x="3721" y="88"/>
                    <a:pt x="3722" y="89"/>
                    <a:pt x="3724" y="90"/>
                  </a:cubicBezTo>
                  <a:cubicBezTo>
                    <a:pt x="3726" y="91"/>
                    <a:pt x="3728" y="93"/>
                    <a:pt x="3731" y="96"/>
                  </a:cubicBezTo>
                  <a:cubicBezTo>
                    <a:pt x="3732" y="97"/>
                    <a:pt x="3733" y="98"/>
                    <a:pt x="3734" y="99"/>
                  </a:cubicBezTo>
                  <a:cubicBezTo>
                    <a:pt x="3727" y="104"/>
                    <a:pt x="3720" y="109"/>
                    <a:pt x="3711" y="115"/>
                  </a:cubicBezTo>
                  <a:cubicBezTo>
                    <a:pt x="3704" y="121"/>
                    <a:pt x="3696" y="127"/>
                    <a:pt x="3689" y="134"/>
                  </a:cubicBezTo>
                  <a:cubicBezTo>
                    <a:pt x="3681" y="140"/>
                    <a:pt x="3674" y="147"/>
                    <a:pt x="3667" y="156"/>
                  </a:cubicBezTo>
                  <a:cubicBezTo>
                    <a:pt x="3658" y="167"/>
                    <a:pt x="3651" y="178"/>
                    <a:pt x="3644" y="188"/>
                  </a:cubicBezTo>
                  <a:cubicBezTo>
                    <a:pt x="3638" y="188"/>
                    <a:pt x="3631" y="188"/>
                    <a:pt x="3625" y="188"/>
                  </a:cubicBezTo>
                  <a:cubicBezTo>
                    <a:pt x="3627" y="186"/>
                    <a:pt x="3629" y="184"/>
                    <a:pt x="3631" y="182"/>
                  </a:cubicBezTo>
                  <a:cubicBezTo>
                    <a:pt x="3634" y="179"/>
                    <a:pt x="3637" y="175"/>
                    <a:pt x="3640" y="172"/>
                  </a:cubicBezTo>
                  <a:cubicBezTo>
                    <a:pt x="3642" y="169"/>
                    <a:pt x="3642" y="169"/>
                    <a:pt x="3642" y="169"/>
                  </a:cubicBezTo>
                  <a:cubicBezTo>
                    <a:pt x="3642" y="168"/>
                    <a:pt x="3644" y="167"/>
                    <a:pt x="3644" y="166"/>
                  </a:cubicBezTo>
                  <a:cubicBezTo>
                    <a:pt x="3648" y="160"/>
                    <a:pt x="3648" y="160"/>
                    <a:pt x="3648" y="160"/>
                  </a:cubicBezTo>
                  <a:cubicBezTo>
                    <a:pt x="3652" y="153"/>
                    <a:pt x="3657" y="146"/>
                    <a:pt x="3662" y="139"/>
                  </a:cubicBezTo>
                  <a:cubicBezTo>
                    <a:pt x="3671" y="125"/>
                    <a:pt x="3679" y="113"/>
                    <a:pt x="3688" y="103"/>
                  </a:cubicBezTo>
                  <a:cubicBezTo>
                    <a:pt x="3695" y="94"/>
                    <a:pt x="3704" y="88"/>
                    <a:pt x="3709" y="90"/>
                  </a:cubicBezTo>
                  <a:cubicBezTo>
                    <a:pt x="3707" y="93"/>
                    <a:pt x="3706" y="95"/>
                    <a:pt x="3706" y="95"/>
                  </a:cubicBezTo>
                  <a:cubicBezTo>
                    <a:pt x="3706" y="95"/>
                    <a:pt x="3708" y="93"/>
                    <a:pt x="3711" y="90"/>
                  </a:cubicBezTo>
                  <a:cubicBezTo>
                    <a:pt x="3712" y="89"/>
                    <a:pt x="3712" y="89"/>
                    <a:pt x="3712" y="89"/>
                  </a:cubicBezTo>
                  <a:cubicBezTo>
                    <a:pt x="3711" y="88"/>
                    <a:pt x="3711" y="88"/>
                    <a:pt x="3711" y="88"/>
                  </a:cubicBezTo>
                  <a:cubicBezTo>
                    <a:pt x="3708" y="86"/>
                    <a:pt x="3703" y="86"/>
                    <a:pt x="3698" y="88"/>
                  </a:cubicBezTo>
                  <a:cubicBezTo>
                    <a:pt x="3693" y="89"/>
                    <a:pt x="3687" y="93"/>
                    <a:pt x="3682" y="96"/>
                  </a:cubicBezTo>
                  <a:cubicBezTo>
                    <a:pt x="3671" y="104"/>
                    <a:pt x="3659" y="115"/>
                    <a:pt x="3647" y="127"/>
                  </a:cubicBezTo>
                  <a:cubicBezTo>
                    <a:pt x="3641" y="133"/>
                    <a:pt x="3636" y="140"/>
                    <a:pt x="3630" y="146"/>
                  </a:cubicBezTo>
                  <a:cubicBezTo>
                    <a:pt x="3626" y="151"/>
                    <a:pt x="3626" y="151"/>
                    <a:pt x="3626" y="151"/>
                  </a:cubicBezTo>
                  <a:cubicBezTo>
                    <a:pt x="3621" y="155"/>
                    <a:pt x="3621" y="155"/>
                    <a:pt x="3621" y="155"/>
                  </a:cubicBezTo>
                  <a:cubicBezTo>
                    <a:pt x="3618" y="158"/>
                    <a:pt x="3615" y="160"/>
                    <a:pt x="3612" y="163"/>
                  </a:cubicBezTo>
                  <a:cubicBezTo>
                    <a:pt x="3612" y="163"/>
                    <a:pt x="3612" y="163"/>
                    <a:pt x="3612" y="163"/>
                  </a:cubicBezTo>
                  <a:cubicBezTo>
                    <a:pt x="3615" y="159"/>
                    <a:pt x="3619" y="154"/>
                    <a:pt x="3622" y="149"/>
                  </a:cubicBezTo>
                  <a:cubicBezTo>
                    <a:pt x="3627" y="142"/>
                    <a:pt x="3631" y="136"/>
                    <a:pt x="3635" y="129"/>
                  </a:cubicBezTo>
                  <a:cubicBezTo>
                    <a:pt x="3642" y="117"/>
                    <a:pt x="3649" y="106"/>
                    <a:pt x="3656" y="98"/>
                  </a:cubicBezTo>
                  <a:cubicBezTo>
                    <a:pt x="3660" y="95"/>
                    <a:pt x="3664" y="91"/>
                    <a:pt x="3667" y="88"/>
                  </a:cubicBezTo>
                  <a:cubicBezTo>
                    <a:pt x="3670" y="85"/>
                    <a:pt x="3672" y="83"/>
                    <a:pt x="3674" y="81"/>
                  </a:cubicBezTo>
                  <a:cubicBezTo>
                    <a:pt x="3675" y="79"/>
                    <a:pt x="3675" y="79"/>
                    <a:pt x="3675" y="79"/>
                  </a:cubicBezTo>
                  <a:cubicBezTo>
                    <a:pt x="3673" y="79"/>
                    <a:pt x="3673" y="79"/>
                    <a:pt x="3673" y="79"/>
                  </a:cubicBezTo>
                  <a:cubicBezTo>
                    <a:pt x="3670" y="80"/>
                    <a:pt x="3669" y="80"/>
                    <a:pt x="3669" y="80"/>
                  </a:cubicBezTo>
                  <a:cubicBezTo>
                    <a:pt x="3669" y="80"/>
                    <a:pt x="3670" y="81"/>
                    <a:pt x="3671" y="81"/>
                  </a:cubicBezTo>
                  <a:cubicBezTo>
                    <a:pt x="3669" y="82"/>
                    <a:pt x="3667" y="83"/>
                    <a:pt x="3664" y="85"/>
                  </a:cubicBezTo>
                  <a:cubicBezTo>
                    <a:pt x="3661" y="87"/>
                    <a:pt x="3656" y="89"/>
                    <a:pt x="3651" y="92"/>
                  </a:cubicBezTo>
                  <a:cubicBezTo>
                    <a:pt x="3641" y="98"/>
                    <a:pt x="3631" y="108"/>
                    <a:pt x="3620" y="119"/>
                  </a:cubicBezTo>
                  <a:cubicBezTo>
                    <a:pt x="3615" y="124"/>
                    <a:pt x="3610" y="129"/>
                    <a:pt x="3605" y="135"/>
                  </a:cubicBezTo>
                  <a:cubicBezTo>
                    <a:pt x="3602" y="138"/>
                    <a:pt x="3598" y="141"/>
                    <a:pt x="3595" y="145"/>
                  </a:cubicBezTo>
                  <a:cubicBezTo>
                    <a:pt x="3598" y="140"/>
                    <a:pt x="3601" y="136"/>
                    <a:pt x="3605" y="132"/>
                  </a:cubicBezTo>
                  <a:cubicBezTo>
                    <a:pt x="3616" y="119"/>
                    <a:pt x="3626" y="108"/>
                    <a:pt x="3634" y="100"/>
                  </a:cubicBezTo>
                  <a:cubicBezTo>
                    <a:pt x="3641" y="93"/>
                    <a:pt x="3646" y="88"/>
                    <a:pt x="3646" y="88"/>
                  </a:cubicBezTo>
                  <a:cubicBezTo>
                    <a:pt x="3646" y="88"/>
                    <a:pt x="3640" y="91"/>
                    <a:pt x="3631" y="97"/>
                  </a:cubicBezTo>
                  <a:cubicBezTo>
                    <a:pt x="3622" y="102"/>
                    <a:pt x="3611" y="109"/>
                    <a:pt x="3598" y="118"/>
                  </a:cubicBezTo>
                  <a:cubicBezTo>
                    <a:pt x="3601" y="110"/>
                    <a:pt x="3603" y="102"/>
                    <a:pt x="3604" y="95"/>
                  </a:cubicBezTo>
                  <a:cubicBezTo>
                    <a:pt x="3605" y="89"/>
                    <a:pt x="3605" y="83"/>
                    <a:pt x="3605" y="79"/>
                  </a:cubicBezTo>
                  <a:cubicBezTo>
                    <a:pt x="3605" y="74"/>
                    <a:pt x="3604" y="69"/>
                    <a:pt x="3601" y="67"/>
                  </a:cubicBezTo>
                  <a:cubicBezTo>
                    <a:pt x="3600" y="66"/>
                    <a:pt x="3600" y="66"/>
                    <a:pt x="3600" y="66"/>
                  </a:cubicBezTo>
                  <a:cubicBezTo>
                    <a:pt x="3600" y="67"/>
                    <a:pt x="3600" y="67"/>
                    <a:pt x="3600" y="67"/>
                  </a:cubicBezTo>
                  <a:cubicBezTo>
                    <a:pt x="3596" y="71"/>
                    <a:pt x="3594" y="73"/>
                    <a:pt x="3594" y="73"/>
                  </a:cubicBezTo>
                  <a:cubicBezTo>
                    <a:pt x="3594" y="73"/>
                    <a:pt x="3596" y="72"/>
                    <a:pt x="3600" y="69"/>
                  </a:cubicBezTo>
                  <a:cubicBezTo>
                    <a:pt x="3602" y="74"/>
                    <a:pt x="3599" y="83"/>
                    <a:pt x="3595" y="92"/>
                  </a:cubicBezTo>
                  <a:cubicBezTo>
                    <a:pt x="3590" y="102"/>
                    <a:pt x="3584" y="114"/>
                    <a:pt x="3576" y="126"/>
                  </a:cubicBezTo>
                  <a:cubicBezTo>
                    <a:pt x="3571" y="136"/>
                    <a:pt x="3564" y="146"/>
                    <a:pt x="3558" y="156"/>
                  </a:cubicBezTo>
                  <a:cubicBezTo>
                    <a:pt x="3557" y="158"/>
                    <a:pt x="3555" y="159"/>
                    <a:pt x="3554" y="161"/>
                  </a:cubicBezTo>
                  <a:cubicBezTo>
                    <a:pt x="3546" y="170"/>
                    <a:pt x="3538" y="179"/>
                    <a:pt x="3531" y="188"/>
                  </a:cubicBezTo>
                  <a:cubicBezTo>
                    <a:pt x="3527" y="187"/>
                    <a:pt x="3523" y="187"/>
                    <a:pt x="3519" y="187"/>
                  </a:cubicBezTo>
                  <a:cubicBezTo>
                    <a:pt x="3519" y="185"/>
                    <a:pt x="3519" y="184"/>
                    <a:pt x="3519" y="182"/>
                  </a:cubicBezTo>
                  <a:cubicBezTo>
                    <a:pt x="3521" y="168"/>
                    <a:pt x="3522" y="152"/>
                    <a:pt x="3521" y="139"/>
                  </a:cubicBezTo>
                  <a:cubicBezTo>
                    <a:pt x="3521" y="125"/>
                    <a:pt x="3518" y="113"/>
                    <a:pt x="3514" y="105"/>
                  </a:cubicBezTo>
                  <a:cubicBezTo>
                    <a:pt x="3509" y="97"/>
                    <a:pt x="3504" y="96"/>
                    <a:pt x="3504" y="95"/>
                  </a:cubicBezTo>
                  <a:cubicBezTo>
                    <a:pt x="3504" y="95"/>
                    <a:pt x="3505" y="96"/>
                    <a:pt x="3506" y="98"/>
                  </a:cubicBezTo>
                  <a:cubicBezTo>
                    <a:pt x="3508" y="100"/>
                    <a:pt x="3509" y="103"/>
                    <a:pt x="3509" y="107"/>
                  </a:cubicBezTo>
                  <a:cubicBezTo>
                    <a:pt x="3511" y="115"/>
                    <a:pt x="3509" y="126"/>
                    <a:pt x="3507" y="138"/>
                  </a:cubicBezTo>
                  <a:cubicBezTo>
                    <a:pt x="3504" y="148"/>
                    <a:pt x="3500" y="159"/>
                    <a:pt x="3497" y="171"/>
                  </a:cubicBezTo>
                  <a:cubicBezTo>
                    <a:pt x="3497" y="170"/>
                    <a:pt x="3497" y="169"/>
                    <a:pt x="3497" y="168"/>
                  </a:cubicBezTo>
                  <a:cubicBezTo>
                    <a:pt x="3497" y="161"/>
                    <a:pt x="3498" y="154"/>
                    <a:pt x="3498" y="147"/>
                  </a:cubicBezTo>
                  <a:cubicBezTo>
                    <a:pt x="3499" y="147"/>
                    <a:pt x="3500" y="146"/>
                    <a:pt x="3501" y="145"/>
                  </a:cubicBezTo>
                  <a:cubicBezTo>
                    <a:pt x="3503" y="144"/>
                    <a:pt x="3507" y="139"/>
                    <a:pt x="3506" y="133"/>
                  </a:cubicBezTo>
                  <a:cubicBezTo>
                    <a:pt x="3506" y="132"/>
                    <a:pt x="3506" y="132"/>
                    <a:pt x="3506" y="132"/>
                  </a:cubicBezTo>
                  <a:cubicBezTo>
                    <a:pt x="3504" y="131"/>
                    <a:pt x="3504" y="131"/>
                    <a:pt x="3504" y="131"/>
                  </a:cubicBezTo>
                  <a:cubicBezTo>
                    <a:pt x="3503" y="131"/>
                    <a:pt x="3501" y="130"/>
                    <a:pt x="3500" y="130"/>
                  </a:cubicBezTo>
                  <a:cubicBezTo>
                    <a:pt x="3500" y="129"/>
                    <a:pt x="3500" y="129"/>
                    <a:pt x="3500" y="128"/>
                  </a:cubicBezTo>
                  <a:cubicBezTo>
                    <a:pt x="3501" y="114"/>
                    <a:pt x="3502" y="102"/>
                    <a:pt x="3501" y="91"/>
                  </a:cubicBezTo>
                  <a:cubicBezTo>
                    <a:pt x="3500" y="81"/>
                    <a:pt x="3499" y="72"/>
                    <a:pt x="3498" y="68"/>
                  </a:cubicBezTo>
                  <a:cubicBezTo>
                    <a:pt x="3496" y="67"/>
                    <a:pt x="3496" y="67"/>
                    <a:pt x="3496" y="67"/>
                  </a:cubicBezTo>
                  <a:cubicBezTo>
                    <a:pt x="3496" y="67"/>
                    <a:pt x="3496" y="66"/>
                    <a:pt x="3496" y="66"/>
                  </a:cubicBezTo>
                  <a:cubicBezTo>
                    <a:pt x="3496" y="66"/>
                    <a:pt x="3496" y="66"/>
                    <a:pt x="3496" y="66"/>
                  </a:cubicBezTo>
                  <a:cubicBezTo>
                    <a:pt x="3496" y="73"/>
                    <a:pt x="3495" y="79"/>
                    <a:pt x="3492" y="89"/>
                  </a:cubicBezTo>
                  <a:cubicBezTo>
                    <a:pt x="3490" y="98"/>
                    <a:pt x="3487" y="108"/>
                    <a:pt x="3484" y="119"/>
                  </a:cubicBezTo>
                  <a:cubicBezTo>
                    <a:pt x="3484" y="117"/>
                    <a:pt x="3484" y="114"/>
                    <a:pt x="3483" y="112"/>
                  </a:cubicBezTo>
                  <a:cubicBezTo>
                    <a:pt x="3483" y="111"/>
                    <a:pt x="3483" y="111"/>
                    <a:pt x="3483" y="111"/>
                  </a:cubicBezTo>
                  <a:cubicBezTo>
                    <a:pt x="3480" y="111"/>
                    <a:pt x="3480" y="111"/>
                    <a:pt x="3480" y="111"/>
                  </a:cubicBezTo>
                  <a:cubicBezTo>
                    <a:pt x="3476" y="112"/>
                    <a:pt x="3471" y="113"/>
                    <a:pt x="3466" y="114"/>
                  </a:cubicBezTo>
                  <a:cubicBezTo>
                    <a:pt x="3469" y="107"/>
                    <a:pt x="3473" y="99"/>
                    <a:pt x="3476" y="92"/>
                  </a:cubicBezTo>
                  <a:cubicBezTo>
                    <a:pt x="3489" y="63"/>
                    <a:pt x="3504" y="43"/>
                    <a:pt x="3504" y="43"/>
                  </a:cubicBezTo>
                  <a:cubicBezTo>
                    <a:pt x="3504" y="43"/>
                    <a:pt x="3499" y="47"/>
                    <a:pt x="3491" y="54"/>
                  </a:cubicBezTo>
                  <a:cubicBezTo>
                    <a:pt x="3484" y="60"/>
                    <a:pt x="3473" y="71"/>
                    <a:pt x="3463" y="84"/>
                  </a:cubicBezTo>
                  <a:cubicBezTo>
                    <a:pt x="3451" y="99"/>
                    <a:pt x="3439" y="118"/>
                    <a:pt x="3429" y="136"/>
                  </a:cubicBezTo>
                  <a:cubicBezTo>
                    <a:pt x="3425" y="140"/>
                    <a:pt x="3421" y="143"/>
                    <a:pt x="3418" y="147"/>
                  </a:cubicBezTo>
                  <a:cubicBezTo>
                    <a:pt x="3417" y="147"/>
                    <a:pt x="3417" y="147"/>
                    <a:pt x="3417" y="148"/>
                  </a:cubicBezTo>
                  <a:cubicBezTo>
                    <a:pt x="3417" y="148"/>
                    <a:pt x="3417" y="148"/>
                    <a:pt x="3417" y="147"/>
                  </a:cubicBezTo>
                  <a:cubicBezTo>
                    <a:pt x="3413" y="135"/>
                    <a:pt x="3411" y="121"/>
                    <a:pt x="3408" y="109"/>
                  </a:cubicBezTo>
                  <a:cubicBezTo>
                    <a:pt x="3407" y="103"/>
                    <a:pt x="3406" y="98"/>
                    <a:pt x="3406" y="93"/>
                  </a:cubicBezTo>
                  <a:cubicBezTo>
                    <a:pt x="3406" y="90"/>
                    <a:pt x="3406" y="88"/>
                    <a:pt x="3406" y="86"/>
                  </a:cubicBezTo>
                  <a:cubicBezTo>
                    <a:pt x="3406" y="84"/>
                    <a:pt x="3407" y="82"/>
                    <a:pt x="3407" y="80"/>
                  </a:cubicBezTo>
                  <a:cubicBezTo>
                    <a:pt x="3408" y="76"/>
                    <a:pt x="3407" y="72"/>
                    <a:pt x="3407" y="70"/>
                  </a:cubicBezTo>
                  <a:cubicBezTo>
                    <a:pt x="3406" y="68"/>
                    <a:pt x="3406" y="67"/>
                    <a:pt x="3406" y="67"/>
                  </a:cubicBezTo>
                  <a:cubicBezTo>
                    <a:pt x="3406" y="67"/>
                    <a:pt x="3406" y="68"/>
                    <a:pt x="3406" y="70"/>
                  </a:cubicBezTo>
                  <a:cubicBezTo>
                    <a:pt x="3406" y="73"/>
                    <a:pt x="3406" y="76"/>
                    <a:pt x="3405" y="79"/>
                  </a:cubicBezTo>
                  <a:cubicBezTo>
                    <a:pt x="3404" y="81"/>
                    <a:pt x="3403" y="83"/>
                    <a:pt x="3402" y="85"/>
                  </a:cubicBezTo>
                  <a:cubicBezTo>
                    <a:pt x="3402" y="88"/>
                    <a:pt x="3402" y="90"/>
                    <a:pt x="3401" y="93"/>
                  </a:cubicBezTo>
                  <a:cubicBezTo>
                    <a:pt x="3401" y="98"/>
                    <a:pt x="3401" y="104"/>
                    <a:pt x="3401" y="110"/>
                  </a:cubicBezTo>
                  <a:cubicBezTo>
                    <a:pt x="3402" y="123"/>
                    <a:pt x="3402" y="136"/>
                    <a:pt x="3404" y="150"/>
                  </a:cubicBezTo>
                  <a:cubicBezTo>
                    <a:pt x="3405" y="153"/>
                    <a:pt x="3405" y="156"/>
                    <a:pt x="3406" y="160"/>
                  </a:cubicBezTo>
                  <a:cubicBezTo>
                    <a:pt x="3405" y="161"/>
                    <a:pt x="3404" y="162"/>
                    <a:pt x="3403" y="163"/>
                  </a:cubicBezTo>
                  <a:cubicBezTo>
                    <a:pt x="3400" y="155"/>
                    <a:pt x="3398" y="147"/>
                    <a:pt x="3396" y="139"/>
                  </a:cubicBezTo>
                  <a:cubicBezTo>
                    <a:pt x="3395" y="137"/>
                    <a:pt x="3395" y="135"/>
                    <a:pt x="3394" y="133"/>
                  </a:cubicBezTo>
                  <a:cubicBezTo>
                    <a:pt x="3395" y="131"/>
                    <a:pt x="3395" y="131"/>
                    <a:pt x="3395" y="131"/>
                  </a:cubicBezTo>
                  <a:cubicBezTo>
                    <a:pt x="3394" y="132"/>
                    <a:pt x="3394" y="132"/>
                    <a:pt x="3394" y="132"/>
                  </a:cubicBezTo>
                  <a:cubicBezTo>
                    <a:pt x="3393" y="128"/>
                    <a:pt x="3392" y="123"/>
                    <a:pt x="3391" y="119"/>
                  </a:cubicBezTo>
                  <a:cubicBezTo>
                    <a:pt x="3391" y="113"/>
                    <a:pt x="3391" y="106"/>
                    <a:pt x="3391" y="100"/>
                  </a:cubicBezTo>
                  <a:cubicBezTo>
                    <a:pt x="3392" y="88"/>
                    <a:pt x="3394" y="77"/>
                    <a:pt x="3395" y="69"/>
                  </a:cubicBezTo>
                  <a:cubicBezTo>
                    <a:pt x="3395" y="65"/>
                    <a:pt x="3396" y="62"/>
                    <a:pt x="3397" y="60"/>
                  </a:cubicBezTo>
                  <a:cubicBezTo>
                    <a:pt x="3398" y="59"/>
                    <a:pt x="3398" y="59"/>
                    <a:pt x="3399" y="59"/>
                  </a:cubicBezTo>
                  <a:cubicBezTo>
                    <a:pt x="3399" y="58"/>
                    <a:pt x="3399" y="58"/>
                    <a:pt x="3399" y="58"/>
                  </a:cubicBezTo>
                  <a:cubicBezTo>
                    <a:pt x="3400" y="58"/>
                    <a:pt x="3398" y="58"/>
                    <a:pt x="3397" y="60"/>
                  </a:cubicBezTo>
                  <a:cubicBezTo>
                    <a:pt x="3395" y="62"/>
                    <a:pt x="3394" y="65"/>
                    <a:pt x="3392" y="69"/>
                  </a:cubicBezTo>
                  <a:cubicBezTo>
                    <a:pt x="3391" y="72"/>
                    <a:pt x="3390" y="77"/>
                    <a:pt x="3388" y="82"/>
                  </a:cubicBezTo>
                  <a:cubicBezTo>
                    <a:pt x="3387" y="87"/>
                    <a:pt x="3385" y="93"/>
                    <a:pt x="3384" y="99"/>
                  </a:cubicBezTo>
                  <a:cubicBezTo>
                    <a:pt x="3382" y="105"/>
                    <a:pt x="3381" y="112"/>
                    <a:pt x="3381" y="120"/>
                  </a:cubicBezTo>
                  <a:cubicBezTo>
                    <a:pt x="3382" y="127"/>
                    <a:pt x="3382" y="134"/>
                    <a:pt x="3383" y="141"/>
                  </a:cubicBezTo>
                  <a:cubicBezTo>
                    <a:pt x="3384" y="142"/>
                    <a:pt x="3384" y="143"/>
                    <a:pt x="3384" y="144"/>
                  </a:cubicBezTo>
                  <a:cubicBezTo>
                    <a:pt x="3382" y="145"/>
                    <a:pt x="3381" y="147"/>
                    <a:pt x="3379" y="148"/>
                  </a:cubicBezTo>
                  <a:cubicBezTo>
                    <a:pt x="3376" y="151"/>
                    <a:pt x="3373" y="155"/>
                    <a:pt x="3371" y="160"/>
                  </a:cubicBezTo>
                  <a:cubicBezTo>
                    <a:pt x="3369" y="162"/>
                    <a:pt x="3368" y="165"/>
                    <a:pt x="3366" y="168"/>
                  </a:cubicBezTo>
                  <a:cubicBezTo>
                    <a:pt x="3366" y="166"/>
                    <a:pt x="3366" y="163"/>
                    <a:pt x="3365" y="161"/>
                  </a:cubicBezTo>
                  <a:cubicBezTo>
                    <a:pt x="3364" y="157"/>
                    <a:pt x="3364" y="152"/>
                    <a:pt x="3364" y="148"/>
                  </a:cubicBezTo>
                  <a:cubicBezTo>
                    <a:pt x="3364" y="139"/>
                    <a:pt x="3365" y="129"/>
                    <a:pt x="3367" y="120"/>
                  </a:cubicBezTo>
                  <a:cubicBezTo>
                    <a:pt x="3367" y="115"/>
                    <a:pt x="3368" y="110"/>
                    <a:pt x="3367" y="106"/>
                  </a:cubicBezTo>
                  <a:cubicBezTo>
                    <a:pt x="3367" y="104"/>
                    <a:pt x="3367" y="102"/>
                    <a:pt x="3367" y="101"/>
                  </a:cubicBezTo>
                  <a:cubicBezTo>
                    <a:pt x="3367" y="99"/>
                    <a:pt x="3368" y="98"/>
                    <a:pt x="3369" y="96"/>
                  </a:cubicBezTo>
                  <a:cubicBezTo>
                    <a:pt x="3370" y="92"/>
                    <a:pt x="3370" y="89"/>
                    <a:pt x="3370" y="87"/>
                  </a:cubicBezTo>
                  <a:cubicBezTo>
                    <a:pt x="3370" y="84"/>
                    <a:pt x="3371" y="83"/>
                    <a:pt x="3371" y="81"/>
                  </a:cubicBezTo>
                  <a:cubicBezTo>
                    <a:pt x="3372" y="82"/>
                    <a:pt x="3373" y="83"/>
                    <a:pt x="3373" y="83"/>
                  </a:cubicBezTo>
                  <a:cubicBezTo>
                    <a:pt x="3373" y="83"/>
                    <a:pt x="3372" y="82"/>
                    <a:pt x="3371" y="81"/>
                  </a:cubicBezTo>
                  <a:cubicBezTo>
                    <a:pt x="3371" y="80"/>
                    <a:pt x="3371" y="80"/>
                    <a:pt x="3371" y="80"/>
                  </a:cubicBezTo>
                  <a:cubicBezTo>
                    <a:pt x="3371" y="81"/>
                    <a:pt x="3371" y="81"/>
                    <a:pt x="3371" y="81"/>
                  </a:cubicBezTo>
                  <a:cubicBezTo>
                    <a:pt x="3370" y="82"/>
                    <a:pt x="3369" y="84"/>
                    <a:pt x="3368" y="86"/>
                  </a:cubicBezTo>
                  <a:cubicBezTo>
                    <a:pt x="3368" y="89"/>
                    <a:pt x="3367" y="92"/>
                    <a:pt x="3365" y="94"/>
                  </a:cubicBezTo>
                  <a:cubicBezTo>
                    <a:pt x="3364" y="96"/>
                    <a:pt x="3363" y="97"/>
                    <a:pt x="3362" y="99"/>
                  </a:cubicBezTo>
                  <a:cubicBezTo>
                    <a:pt x="3361" y="101"/>
                    <a:pt x="3361" y="104"/>
                    <a:pt x="3361" y="106"/>
                  </a:cubicBezTo>
                  <a:cubicBezTo>
                    <a:pt x="3361" y="110"/>
                    <a:pt x="3359" y="114"/>
                    <a:pt x="3358" y="118"/>
                  </a:cubicBezTo>
                  <a:cubicBezTo>
                    <a:pt x="3355" y="127"/>
                    <a:pt x="3352" y="136"/>
                    <a:pt x="3351" y="147"/>
                  </a:cubicBezTo>
                  <a:cubicBezTo>
                    <a:pt x="3351" y="148"/>
                    <a:pt x="3351" y="150"/>
                    <a:pt x="3351" y="151"/>
                  </a:cubicBezTo>
                  <a:cubicBezTo>
                    <a:pt x="3351" y="150"/>
                    <a:pt x="3350" y="150"/>
                    <a:pt x="3350" y="150"/>
                  </a:cubicBezTo>
                  <a:cubicBezTo>
                    <a:pt x="3349" y="148"/>
                    <a:pt x="3349" y="146"/>
                    <a:pt x="3348" y="144"/>
                  </a:cubicBezTo>
                  <a:cubicBezTo>
                    <a:pt x="3350" y="138"/>
                    <a:pt x="3351" y="133"/>
                    <a:pt x="3351" y="133"/>
                  </a:cubicBezTo>
                  <a:cubicBezTo>
                    <a:pt x="3351" y="133"/>
                    <a:pt x="3349" y="136"/>
                    <a:pt x="3346" y="140"/>
                  </a:cubicBezTo>
                  <a:cubicBezTo>
                    <a:pt x="3346" y="140"/>
                    <a:pt x="3346" y="140"/>
                    <a:pt x="3346" y="140"/>
                  </a:cubicBezTo>
                  <a:cubicBezTo>
                    <a:pt x="3345" y="133"/>
                    <a:pt x="3345" y="126"/>
                    <a:pt x="3345" y="120"/>
                  </a:cubicBezTo>
                  <a:cubicBezTo>
                    <a:pt x="3345" y="118"/>
                    <a:pt x="3345" y="116"/>
                    <a:pt x="3345" y="115"/>
                  </a:cubicBezTo>
                  <a:cubicBezTo>
                    <a:pt x="3349" y="108"/>
                    <a:pt x="3353" y="103"/>
                    <a:pt x="3355" y="100"/>
                  </a:cubicBezTo>
                  <a:cubicBezTo>
                    <a:pt x="3356" y="99"/>
                    <a:pt x="3356" y="99"/>
                    <a:pt x="3356" y="99"/>
                  </a:cubicBezTo>
                  <a:cubicBezTo>
                    <a:pt x="3354" y="100"/>
                    <a:pt x="3354" y="100"/>
                    <a:pt x="3354" y="100"/>
                  </a:cubicBezTo>
                  <a:cubicBezTo>
                    <a:pt x="3354" y="100"/>
                    <a:pt x="3354" y="100"/>
                    <a:pt x="3354" y="100"/>
                  </a:cubicBezTo>
                  <a:cubicBezTo>
                    <a:pt x="3354" y="100"/>
                    <a:pt x="3354" y="100"/>
                    <a:pt x="3354" y="100"/>
                  </a:cubicBezTo>
                  <a:cubicBezTo>
                    <a:pt x="3354" y="100"/>
                    <a:pt x="3354" y="100"/>
                    <a:pt x="3354" y="100"/>
                  </a:cubicBezTo>
                  <a:cubicBezTo>
                    <a:pt x="3352" y="101"/>
                    <a:pt x="3351" y="102"/>
                    <a:pt x="3351" y="102"/>
                  </a:cubicBezTo>
                  <a:cubicBezTo>
                    <a:pt x="3351" y="102"/>
                    <a:pt x="3351" y="102"/>
                    <a:pt x="3352" y="102"/>
                  </a:cubicBezTo>
                  <a:cubicBezTo>
                    <a:pt x="3350" y="103"/>
                    <a:pt x="3347" y="106"/>
                    <a:pt x="3344" y="109"/>
                  </a:cubicBezTo>
                  <a:cubicBezTo>
                    <a:pt x="3344" y="107"/>
                    <a:pt x="3344" y="106"/>
                    <a:pt x="3344" y="104"/>
                  </a:cubicBezTo>
                  <a:cubicBezTo>
                    <a:pt x="3348" y="102"/>
                    <a:pt x="3351" y="103"/>
                    <a:pt x="3351" y="102"/>
                  </a:cubicBezTo>
                  <a:cubicBezTo>
                    <a:pt x="3351" y="102"/>
                    <a:pt x="3350" y="102"/>
                    <a:pt x="3348" y="102"/>
                  </a:cubicBezTo>
                  <a:cubicBezTo>
                    <a:pt x="3347" y="102"/>
                    <a:pt x="3346" y="102"/>
                    <a:pt x="3344" y="102"/>
                  </a:cubicBezTo>
                  <a:cubicBezTo>
                    <a:pt x="3344" y="96"/>
                    <a:pt x="3344" y="90"/>
                    <a:pt x="3344" y="85"/>
                  </a:cubicBezTo>
                  <a:cubicBezTo>
                    <a:pt x="3344" y="80"/>
                    <a:pt x="3345" y="76"/>
                    <a:pt x="3345" y="74"/>
                  </a:cubicBezTo>
                  <a:cubicBezTo>
                    <a:pt x="3346" y="71"/>
                    <a:pt x="3347" y="69"/>
                    <a:pt x="3347" y="68"/>
                  </a:cubicBezTo>
                  <a:cubicBezTo>
                    <a:pt x="3348" y="67"/>
                    <a:pt x="3349" y="67"/>
                    <a:pt x="3349" y="67"/>
                  </a:cubicBezTo>
                  <a:cubicBezTo>
                    <a:pt x="3349" y="67"/>
                    <a:pt x="3348" y="67"/>
                    <a:pt x="3347" y="67"/>
                  </a:cubicBezTo>
                  <a:cubicBezTo>
                    <a:pt x="3347" y="67"/>
                    <a:pt x="3347" y="67"/>
                    <a:pt x="3347" y="67"/>
                  </a:cubicBezTo>
                  <a:cubicBezTo>
                    <a:pt x="3347" y="68"/>
                    <a:pt x="3347" y="68"/>
                    <a:pt x="3347" y="68"/>
                  </a:cubicBezTo>
                  <a:cubicBezTo>
                    <a:pt x="3347" y="69"/>
                    <a:pt x="3346" y="70"/>
                    <a:pt x="3344" y="73"/>
                  </a:cubicBezTo>
                  <a:cubicBezTo>
                    <a:pt x="3343" y="76"/>
                    <a:pt x="3342" y="80"/>
                    <a:pt x="3341" y="85"/>
                  </a:cubicBezTo>
                  <a:cubicBezTo>
                    <a:pt x="3340" y="89"/>
                    <a:pt x="3340" y="95"/>
                    <a:pt x="3339" y="101"/>
                  </a:cubicBezTo>
                  <a:cubicBezTo>
                    <a:pt x="3339" y="102"/>
                    <a:pt x="3338" y="104"/>
                    <a:pt x="3338" y="106"/>
                  </a:cubicBezTo>
                  <a:cubicBezTo>
                    <a:pt x="3336" y="107"/>
                    <a:pt x="3335" y="109"/>
                    <a:pt x="3333" y="111"/>
                  </a:cubicBezTo>
                  <a:cubicBezTo>
                    <a:pt x="3329" y="114"/>
                    <a:pt x="3326" y="117"/>
                    <a:pt x="3323" y="120"/>
                  </a:cubicBezTo>
                  <a:cubicBezTo>
                    <a:pt x="3320" y="123"/>
                    <a:pt x="3318" y="127"/>
                    <a:pt x="3315" y="130"/>
                  </a:cubicBezTo>
                  <a:cubicBezTo>
                    <a:pt x="3314" y="127"/>
                    <a:pt x="3312" y="125"/>
                    <a:pt x="3311" y="123"/>
                  </a:cubicBezTo>
                  <a:cubicBezTo>
                    <a:pt x="3311" y="122"/>
                    <a:pt x="3311" y="122"/>
                    <a:pt x="3311" y="121"/>
                  </a:cubicBezTo>
                  <a:cubicBezTo>
                    <a:pt x="3312" y="115"/>
                    <a:pt x="3313" y="109"/>
                    <a:pt x="3313" y="104"/>
                  </a:cubicBezTo>
                  <a:cubicBezTo>
                    <a:pt x="3315" y="91"/>
                    <a:pt x="3316" y="79"/>
                    <a:pt x="3316" y="72"/>
                  </a:cubicBezTo>
                  <a:cubicBezTo>
                    <a:pt x="3317" y="73"/>
                    <a:pt x="3318" y="74"/>
                    <a:pt x="3318" y="74"/>
                  </a:cubicBezTo>
                  <a:cubicBezTo>
                    <a:pt x="3318" y="74"/>
                    <a:pt x="3317" y="72"/>
                    <a:pt x="3316" y="69"/>
                  </a:cubicBezTo>
                  <a:cubicBezTo>
                    <a:pt x="3316" y="67"/>
                    <a:pt x="3316" y="67"/>
                    <a:pt x="3316" y="67"/>
                  </a:cubicBezTo>
                  <a:cubicBezTo>
                    <a:pt x="3315" y="70"/>
                    <a:pt x="3315" y="70"/>
                    <a:pt x="3315" y="70"/>
                  </a:cubicBezTo>
                  <a:cubicBezTo>
                    <a:pt x="3313" y="76"/>
                    <a:pt x="3309" y="88"/>
                    <a:pt x="3304" y="101"/>
                  </a:cubicBezTo>
                  <a:cubicBezTo>
                    <a:pt x="3304" y="102"/>
                    <a:pt x="3304" y="103"/>
                    <a:pt x="3304" y="103"/>
                  </a:cubicBezTo>
                  <a:cubicBezTo>
                    <a:pt x="3303" y="103"/>
                    <a:pt x="3303" y="103"/>
                    <a:pt x="3303" y="103"/>
                  </a:cubicBezTo>
                  <a:cubicBezTo>
                    <a:pt x="3302" y="105"/>
                    <a:pt x="3302" y="105"/>
                    <a:pt x="3302" y="105"/>
                  </a:cubicBezTo>
                  <a:cubicBezTo>
                    <a:pt x="3301" y="107"/>
                    <a:pt x="3301" y="109"/>
                    <a:pt x="3301" y="111"/>
                  </a:cubicBezTo>
                  <a:cubicBezTo>
                    <a:pt x="3297" y="122"/>
                    <a:pt x="3293" y="133"/>
                    <a:pt x="3291" y="143"/>
                  </a:cubicBezTo>
                  <a:cubicBezTo>
                    <a:pt x="3289" y="150"/>
                    <a:pt x="3289" y="156"/>
                    <a:pt x="3290" y="161"/>
                  </a:cubicBezTo>
                  <a:cubicBezTo>
                    <a:pt x="3288" y="163"/>
                    <a:pt x="3286" y="166"/>
                    <a:pt x="3284" y="168"/>
                  </a:cubicBezTo>
                  <a:cubicBezTo>
                    <a:pt x="3282" y="172"/>
                    <a:pt x="3280" y="175"/>
                    <a:pt x="3279" y="178"/>
                  </a:cubicBezTo>
                  <a:cubicBezTo>
                    <a:pt x="3277" y="178"/>
                    <a:pt x="3275" y="178"/>
                    <a:pt x="3274" y="178"/>
                  </a:cubicBezTo>
                  <a:cubicBezTo>
                    <a:pt x="3276" y="172"/>
                    <a:pt x="3279" y="165"/>
                    <a:pt x="3281" y="155"/>
                  </a:cubicBezTo>
                  <a:cubicBezTo>
                    <a:pt x="3284" y="143"/>
                    <a:pt x="3288" y="129"/>
                    <a:pt x="3291" y="114"/>
                  </a:cubicBezTo>
                  <a:cubicBezTo>
                    <a:pt x="3294" y="103"/>
                    <a:pt x="3296" y="92"/>
                    <a:pt x="3299" y="83"/>
                  </a:cubicBezTo>
                  <a:cubicBezTo>
                    <a:pt x="3299" y="83"/>
                    <a:pt x="3299" y="84"/>
                    <a:pt x="3299" y="84"/>
                  </a:cubicBezTo>
                  <a:cubicBezTo>
                    <a:pt x="3300" y="87"/>
                    <a:pt x="3300" y="89"/>
                    <a:pt x="3300" y="92"/>
                  </a:cubicBezTo>
                  <a:cubicBezTo>
                    <a:pt x="3300" y="96"/>
                    <a:pt x="3300" y="98"/>
                    <a:pt x="3300" y="98"/>
                  </a:cubicBezTo>
                  <a:cubicBezTo>
                    <a:pt x="3300" y="98"/>
                    <a:pt x="3300" y="96"/>
                    <a:pt x="3301" y="92"/>
                  </a:cubicBezTo>
                  <a:cubicBezTo>
                    <a:pt x="3302" y="90"/>
                    <a:pt x="3302" y="87"/>
                    <a:pt x="3302" y="84"/>
                  </a:cubicBezTo>
                  <a:cubicBezTo>
                    <a:pt x="3303" y="81"/>
                    <a:pt x="3303" y="78"/>
                    <a:pt x="3302" y="74"/>
                  </a:cubicBezTo>
                  <a:cubicBezTo>
                    <a:pt x="3301" y="69"/>
                    <a:pt x="3301" y="69"/>
                    <a:pt x="3301" y="69"/>
                  </a:cubicBezTo>
                  <a:cubicBezTo>
                    <a:pt x="3298" y="74"/>
                    <a:pt x="3298" y="74"/>
                    <a:pt x="3298" y="74"/>
                  </a:cubicBezTo>
                  <a:cubicBezTo>
                    <a:pt x="3291" y="84"/>
                    <a:pt x="3285" y="97"/>
                    <a:pt x="3280" y="111"/>
                  </a:cubicBezTo>
                  <a:cubicBezTo>
                    <a:pt x="3275" y="125"/>
                    <a:pt x="3270" y="139"/>
                    <a:pt x="3267" y="151"/>
                  </a:cubicBezTo>
                  <a:cubicBezTo>
                    <a:pt x="3264" y="162"/>
                    <a:pt x="3263" y="170"/>
                    <a:pt x="3264" y="177"/>
                  </a:cubicBezTo>
                  <a:cubicBezTo>
                    <a:pt x="3261" y="177"/>
                    <a:pt x="3259" y="177"/>
                    <a:pt x="3257" y="177"/>
                  </a:cubicBezTo>
                  <a:cubicBezTo>
                    <a:pt x="3257" y="175"/>
                    <a:pt x="3257" y="174"/>
                    <a:pt x="3257" y="172"/>
                  </a:cubicBezTo>
                  <a:cubicBezTo>
                    <a:pt x="3258" y="169"/>
                    <a:pt x="3259" y="165"/>
                    <a:pt x="3261" y="162"/>
                  </a:cubicBezTo>
                  <a:cubicBezTo>
                    <a:pt x="3262" y="155"/>
                    <a:pt x="3265" y="147"/>
                    <a:pt x="3267" y="139"/>
                  </a:cubicBezTo>
                  <a:cubicBezTo>
                    <a:pt x="3269" y="132"/>
                    <a:pt x="3272" y="123"/>
                    <a:pt x="3274" y="115"/>
                  </a:cubicBezTo>
                  <a:cubicBezTo>
                    <a:pt x="3278" y="101"/>
                    <a:pt x="3283" y="89"/>
                    <a:pt x="3286" y="79"/>
                  </a:cubicBezTo>
                  <a:cubicBezTo>
                    <a:pt x="3286" y="79"/>
                    <a:pt x="3286" y="80"/>
                    <a:pt x="3286" y="80"/>
                  </a:cubicBezTo>
                  <a:cubicBezTo>
                    <a:pt x="3286" y="82"/>
                    <a:pt x="3286" y="84"/>
                    <a:pt x="3286" y="85"/>
                  </a:cubicBezTo>
                  <a:cubicBezTo>
                    <a:pt x="3286" y="88"/>
                    <a:pt x="3285" y="89"/>
                    <a:pt x="3285" y="89"/>
                  </a:cubicBezTo>
                  <a:cubicBezTo>
                    <a:pt x="3285" y="89"/>
                    <a:pt x="3286" y="88"/>
                    <a:pt x="3287" y="86"/>
                  </a:cubicBezTo>
                  <a:cubicBezTo>
                    <a:pt x="3287" y="87"/>
                    <a:pt x="3287" y="88"/>
                    <a:pt x="3287" y="88"/>
                  </a:cubicBezTo>
                  <a:cubicBezTo>
                    <a:pt x="3287" y="90"/>
                    <a:pt x="3287" y="91"/>
                    <a:pt x="3287" y="91"/>
                  </a:cubicBezTo>
                  <a:cubicBezTo>
                    <a:pt x="3287" y="91"/>
                    <a:pt x="3287" y="90"/>
                    <a:pt x="3287" y="88"/>
                  </a:cubicBezTo>
                  <a:cubicBezTo>
                    <a:pt x="3288" y="87"/>
                    <a:pt x="3288" y="84"/>
                    <a:pt x="3289" y="80"/>
                  </a:cubicBezTo>
                  <a:cubicBezTo>
                    <a:pt x="3289" y="79"/>
                    <a:pt x="3289" y="78"/>
                    <a:pt x="3289" y="77"/>
                  </a:cubicBezTo>
                  <a:cubicBezTo>
                    <a:pt x="3289" y="75"/>
                    <a:pt x="3289" y="74"/>
                    <a:pt x="3288" y="72"/>
                  </a:cubicBezTo>
                  <a:cubicBezTo>
                    <a:pt x="3287" y="68"/>
                    <a:pt x="3287" y="68"/>
                    <a:pt x="3287" y="68"/>
                  </a:cubicBezTo>
                  <a:cubicBezTo>
                    <a:pt x="3285" y="72"/>
                    <a:pt x="3285" y="72"/>
                    <a:pt x="3285" y="72"/>
                  </a:cubicBezTo>
                  <a:cubicBezTo>
                    <a:pt x="3285" y="72"/>
                    <a:pt x="3285" y="72"/>
                    <a:pt x="3285" y="73"/>
                  </a:cubicBezTo>
                  <a:cubicBezTo>
                    <a:pt x="3284" y="72"/>
                    <a:pt x="3283" y="72"/>
                    <a:pt x="3283" y="73"/>
                  </a:cubicBezTo>
                  <a:cubicBezTo>
                    <a:pt x="3281" y="73"/>
                    <a:pt x="3280" y="73"/>
                    <a:pt x="3279" y="74"/>
                  </a:cubicBezTo>
                  <a:cubicBezTo>
                    <a:pt x="3274" y="77"/>
                    <a:pt x="3270" y="80"/>
                    <a:pt x="3266" y="85"/>
                  </a:cubicBezTo>
                  <a:cubicBezTo>
                    <a:pt x="3259" y="93"/>
                    <a:pt x="3251" y="102"/>
                    <a:pt x="3244" y="112"/>
                  </a:cubicBezTo>
                  <a:cubicBezTo>
                    <a:pt x="3241" y="117"/>
                    <a:pt x="3238" y="121"/>
                    <a:pt x="3236" y="126"/>
                  </a:cubicBezTo>
                  <a:cubicBezTo>
                    <a:pt x="3234" y="123"/>
                    <a:pt x="3233" y="121"/>
                    <a:pt x="3232" y="119"/>
                  </a:cubicBezTo>
                  <a:cubicBezTo>
                    <a:pt x="3234" y="116"/>
                    <a:pt x="3236" y="113"/>
                    <a:pt x="3237" y="109"/>
                  </a:cubicBezTo>
                  <a:cubicBezTo>
                    <a:pt x="3242" y="101"/>
                    <a:pt x="3247" y="93"/>
                    <a:pt x="3252" y="87"/>
                  </a:cubicBezTo>
                  <a:cubicBezTo>
                    <a:pt x="3253" y="85"/>
                    <a:pt x="3255" y="83"/>
                    <a:pt x="3257" y="81"/>
                  </a:cubicBezTo>
                  <a:cubicBezTo>
                    <a:pt x="3256" y="82"/>
                    <a:pt x="3256" y="83"/>
                    <a:pt x="3256" y="83"/>
                  </a:cubicBezTo>
                  <a:cubicBezTo>
                    <a:pt x="3256" y="83"/>
                    <a:pt x="3257" y="81"/>
                    <a:pt x="3259" y="79"/>
                  </a:cubicBezTo>
                  <a:cubicBezTo>
                    <a:pt x="3260" y="77"/>
                    <a:pt x="3264" y="76"/>
                    <a:pt x="3268" y="73"/>
                  </a:cubicBezTo>
                  <a:cubicBezTo>
                    <a:pt x="3271" y="69"/>
                    <a:pt x="3271" y="69"/>
                    <a:pt x="3271" y="69"/>
                  </a:cubicBezTo>
                  <a:cubicBezTo>
                    <a:pt x="3266" y="70"/>
                    <a:pt x="3266" y="70"/>
                    <a:pt x="3266" y="70"/>
                  </a:cubicBezTo>
                  <a:cubicBezTo>
                    <a:pt x="3260" y="72"/>
                    <a:pt x="3253" y="77"/>
                    <a:pt x="3247" y="82"/>
                  </a:cubicBezTo>
                  <a:cubicBezTo>
                    <a:pt x="3241" y="88"/>
                    <a:pt x="3234" y="96"/>
                    <a:pt x="3229" y="104"/>
                  </a:cubicBezTo>
                  <a:cubicBezTo>
                    <a:pt x="3227" y="105"/>
                    <a:pt x="3226" y="107"/>
                    <a:pt x="3225" y="108"/>
                  </a:cubicBezTo>
                  <a:cubicBezTo>
                    <a:pt x="3221" y="101"/>
                    <a:pt x="3218" y="94"/>
                    <a:pt x="3216" y="89"/>
                  </a:cubicBezTo>
                  <a:cubicBezTo>
                    <a:pt x="3214" y="84"/>
                    <a:pt x="3213" y="80"/>
                    <a:pt x="3213" y="80"/>
                  </a:cubicBezTo>
                  <a:cubicBezTo>
                    <a:pt x="3213" y="80"/>
                    <a:pt x="3212" y="84"/>
                    <a:pt x="3211" y="90"/>
                  </a:cubicBezTo>
                  <a:cubicBezTo>
                    <a:pt x="3210" y="95"/>
                    <a:pt x="3210" y="104"/>
                    <a:pt x="3211" y="113"/>
                  </a:cubicBezTo>
                  <a:cubicBezTo>
                    <a:pt x="3212" y="117"/>
                    <a:pt x="3212" y="121"/>
                    <a:pt x="3213" y="125"/>
                  </a:cubicBezTo>
                  <a:cubicBezTo>
                    <a:pt x="3212" y="126"/>
                    <a:pt x="3212" y="127"/>
                    <a:pt x="3211" y="128"/>
                  </a:cubicBezTo>
                  <a:cubicBezTo>
                    <a:pt x="3208" y="132"/>
                    <a:pt x="3206" y="136"/>
                    <a:pt x="3203" y="140"/>
                  </a:cubicBezTo>
                  <a:cubicBezTo>
                    <a:pt x="3202" y="139"/>
                    <a:pt x="3202" y="138"/>
                    <a:pt x="3201" y="137"/>
                  </a:cubicBezTo>
                  <a:cubicBezTo>
                    <a:pt x="3196" y="129"/>
                    <a:pt x="3190" y="120"/>
                    <a:pt x="3185" y="112"/>
                  </a:cubicBezTo>
                  <a:cubicBezTo>
                    <a:pt x="3183" y="109"/>
                    <a:pt x="3181" y="107"/>
                    <a:pt x="3180" y="105"/>
                  </a:cubicBezTo>
                  <a:cubicBezTo>
                    <a:pt x="3180" y="105"/>
                    <a:pt x="3180" y="104"/>
                    <a:pt x="3180" y="104"/>
                  </a:cubicBezTo>
                  <a:cubicBezTo>
                    <a:pt x="3180" y="98"/>
                    <a:pt x="3181" y="93"/>
                    <a:pt x="3182" y="87"/>
                  </a:cubicBezTo>
                  <a:cubicBezTo>
                    <a:pt x="3184" y="77"/>
                    <a:pt x="3186" y="67"/>
                    <a:pt x="3186" y="60"/>
                  </a:cubicBezTo>
                  <a:cubicBezTo>
                    <a:pt x="3187" y="56"/>
                    <a:pt x="3188" y="54"/>
                    <a:pt x="3188" y="52"/>
                  </a:cubicBezTo>
                  <a:cubicBezTo>
                    <a:pt x="3189" y="50"/>
                    <a:pt x="3190" y="49"/>
                    <a:pt x="3190" y="49"/>
                  </a:cubicBezTo>
                  <a:cubicBezTo>
                    <a:pt x="3190" y="49"/>
                    <a:pt x="3189" y="50"/>
                    <a:pt x="3188" y="52"/>
                  </a:cubicBezTo>
                  <a:cubicBezTo>
                    <a:pt x="3187" y="53"/>
                    <a:pt x="3185" y="56"/>
                    <a:pt x="3184" y="59"/>
                  </a:cubicBezTo>
                  <a:cubicBezTo>
                    <a:pt x="3182" y="66"/>
                    <a:pt x="3178" y="75"/>
                    <a:pt x="3175" y="85"/>
                  </a:cubicBezTo>
                  <a:cubicBezTo>
                    <a:pt x="3173" y="89"/>
                    <a:pt x="3172" y="92"/>
                    <a:pt x="3171" y="96"/>
                  </a:cubicBezTo>
                  <a:cubicBezTo>
                    <a:pt x="3170" y="95"/>
                    <a:pt x="3169" y="94"/>
                    <a:pt x="3168" y="94"/>
                  </a:cubicBezTo>
                  <a:cubicBezTo>
                    <a:pt x="3164" y="90"/>
                    <a:pt x="3161" y="88"/>
                    <a:pt x="3161" y="88"/>
                  </a:cubicBezTo>
                  <a:cubicBezTo>
                    <a:pt x="3161" y="88"/>
                    <a:pt x="3162" y="91"/>
                    <a:pt x="3165" y="96"/>
                  </a:cubicBezTo>
                  <a:cubicBezTo>
                    <a:pt x="3166" y="99"/>
                    <a:pt x="3167" y="103"/>
                    <a:pt x="3169" y="108"/>
                  </a:cubicBezTo>
                  <a:cubicBezTo>
                    <a:pt x="3168" y="112"/>
                    <a:pt x="3167" y="116"/>
                    <a:pt x="3166" y="121"/>
                  </a:cubicBezTo>
                  <a:cubicBezTo>
                    <a:pt x="3165" y="122"/>
                    <a:pt x="3165" y="124"/>
                    <a:pt x="3165" y="126"/>
                  </a:cubicBezTo>
                  <a:cubicBezTo>
                    <a:pt x="3161" y="119"/>
                    <a:pt x="3156" y="114"/>
                    <a:pt x="3152" y="109"/>
                  </a:cubicBezTo>
                  <a:cubicBezTo>
                    <a:pt x="3149" y="105"/>
                    <a:pt x="3146" y="103"/>
                    <a:pt x="3143" y="101"/>
                  </a:cubicBezTo>
                  <a:cubicBezTo>
                    <a:pt x="3143" y="100"/>
                    <a:pt x="3143" y="100"/>
                    <a:pt x="3142" y="100"/>
                  </a:cubicBezTo>
                  <a:cubicBezTo>
                    <a:pt x="3144" y="96"/>
                    <a:pt x="3146" y="92"/>
                    <a:pt x="3148" y="89"/>
                  </a:cubicBezTo>
                  <a:cubicBezTo>
                    <a:pt x="3149" y="87"/>
                    <a:pt x="3150" y="85"/>
                    <a:pt x="3151" y="83"/>
                  </a:cubicBezTo>
                  <a:cubicBezTo>
                    <a:pt x="3152" y="81"/>
                    <a:pt x="3153" y="79"/>
                    <a:pt x="3154" y="78"/>
                  </a:cubicBezTo>
                  <a:cubicBezTo>
                    <a:pt x="3156" y="75"/>
                    <a:pt x="3158" y="73"/>
                    <a:pt x="3159" y="72"/>
                  </a:cubicBezTo>
                  <a:cubicBezTo>
                    <a:pt x="3161" y="70"/>
                    <a:pt x="3161" y="69"/>
                    <a:pt x="3161" y="69"/>
                  </a:cubicBezTo>
                  <a:cubicBezTo>
                    <a:pt x="3161" y="69"/>
                    <a:pt x="3161" y="70"/>
                    <a:pt x="3159" y="71"/>
                  </a:cubicBezTo>
                  <a:cubicBezTo>
                    <a:pt x="3158" y="73"/>
                    <a:pt x="3155" y="74"/>
                    <a:pt x="3152" y="76"/>
                  </a:cubicBezTo>
                  <a:cubicBezTo>
                    <a:pt x="3151" y="78"/>
                    <a:pt x="3149" y="79"/>
                    <a:pt x="3148" y="81"/>
                  </a:cubicBezTo>
                  <a:cubicBezTo>
                    <a:pt x="3147" y="82"/>
                    <a:pt x="3145" y="84"/>
                    <a:pt x="3144" y="86"/>
                  </a:cubicBezTo>
                  <a:cubicBezTo>
                    <a:pt x="3143" y="87"/>
                    <a:pt x="3142" y="88"/>
                    <a:pt x="3141" y="90"/>
                  </a:cubicBezTo>
                  <a:cubicBezTo>
                    <a:pt x="3141" y="87"/>
                    <a:pt x="3141" y="84"/>
                    <a:pt x="3141" y="81"/>
                  </a:cubicBezTo>
                  <a:cubicBezTo>
                    <a:pt x="3141" y="80"/>
                    <a:pt x="3141" y="80"/>
                    <a:pt x="3141" y="80"/>
                  </a:cubicBezTo>
                  <a:cubicBezTo>
                    <a:pt x="3141" y="79"/>
                    <a:pt x="3142" y="78"/>
                    <a:pt x="3143" y="77"/>
                  </a:cubicBezTo>
                  <a:cubicBezTo>
                    <a:pt x="3147" y="72"/>
                    <a:pt x="3152" y="68"/>
                    <a:pt x="3156" y="64"/>
                  </a:cubicBezTo>
                  <a:cubicBezTo>
                    <a:pt x="3160" y="60"/>
                    <a:pt x="3163" y="56"/>
                    <a:pt x="3166" y="53"/>
                  </a:cubicBezTo>
                  <a:cubicBezTo>
                    <a:pt x="3169" y="50"/>
                    <a:pt x="3172" y="48"/>
                    <a:pt x="3174" y="48"/>
                  </a:cubicBezTo>
                  <a:cubicBezTo>
                    <a:pt x="3174" y="49"/>
                    <a:pt x="3174" y="50"/>
                    <a:pt x="3173" y="51"/>
                  </a:cubicBezTo>
                  <a:cubicBezTo>
                    <a:pt x="3173" y="51"/>
                    <a:pt x="3172" y="52"/>
                    <a:pt x="3172" y="52"/>
                  </a:cubicBezTo>
                  <a:cubicBezTo>
                    <a:pt x="3172" y="52"/>
                    <a:pt x="3173" y="52"/>
                    <a:pt x="3173" y="51"/>
                  </a:cubicBezTo>
                  <a:cubicBezTo>
                    <a:pt x="3174" y="50"/>
                    <a:pt x="3175" y="49"/>
                    <a:pt x="3175" y="47"/>
                  </a:cubicBezTo>
                  <a:cubicBezTo>
                    <a:pt x="3175" y="47"/>
                    <a:pt x="3175" y="47"/>
                    <a:pt x="3175" y="47"/>
                  </a:cubicBezTo>
                  <a:cubicBezTo>
                    <a:pt x="3174" y="47"/>
                    <a:pt x="3174" y="47"/>
                    <a:pt x="3174" y="47"/>
                  </a:cubicBezTo>
                  <a:cubicBezTo>
                    <a:pt x="3171" y="47"/>
                    <a:pt x="3168" y="49"/>
                    <a:pt x="3165" y="51"/>
                  </a:cubicBezTo>
                  <a:cubicBezTo>
                    <a:pt x="3161" y="54"/>
                    <a:pt x="3158" y="57"/>
                    <a:pt x="3153" y="61"/>
                  </a:cubicBezTo>
                  <a:cubicBezTo>
                    <a:pt x="3149" y="64"/>
                    <a:pt x="3144" y="68"/>
                    <a:pt x="3140" y="71"/>
                  </a:cubicBezTo>
                  <a:cubicBezTo>
                    <a:pt x="3139" y="65"/>
                    <a:pt x="3139" y="60"/>
                    <a:pt x="3138" y="55"/>
                  </a:cubicBezTo>
                  <a:cubicBezTo>
                    <a:pt x="3137" y="52"/>
                    <a:pt x="3136" y="49"/>
                    <a:pt x="3136" y="48"/>
                  </a:cubicBezTo>
                  <a:cubicBezTo>
                    <a:pt x="3135" y="46"/>
                    <a:pt x="3135" y="45"/>
                    <a:pt x="3135" y="45"/>
                  </a:cubicBezTo>
                  <a:cubicBezTo>
                    <a:pt x="3135" y="45"/>
                    <a:pt x="3135" y="46"/>
                    <a:pt x="3135" y="48"/>
                  </a:cubicBezTo>
                  <a:cubicBezTo>
                    <a:pt x="3135" y="50"/>
                    <a:pt x="3136" y="52"/>
                    <a:pt x="3136" y="55"/>
                  </a:cubicBezTo>
                  <a:cubicBezTo>
                    <a:pt x="3135" y="61"/>
                    <a:pt x="3134" y="68"/>
                    <a:pt x="3134" y="76"/>
                  </a:cubicBezTo>
                  <a:cubicBezTo>
                    <a:pt x="3130" y="80"/>
                    <a:pt x="3126" y="83"/>
                    <a:pt x="3123" y="87"/>
                  </a:cubicBezTo>
                  <a:cubicBezTo>
                    <a:pt x="3120" y="90"/>
                    <a:pt x="3118" y="92"/>
                    <a:pt x="3115" y="95"/>
                  </a:cubicBezTo>
                  <a:cubicBezTo>
                    <a:pt x="3115" y="92"/>
                    <a:pt x="3115" y="88"/>
                    <a:pt x="3115" y="85"/>
                  </a:cubicBezTo>
                  <a:cubicBezTo>
                    <a:pt x="3115" y="80"/>
                    <a:pt x="3116" y="75"/>
                    <a:pt x="3116" y="71"/>
                  </a:cubicBezTo>
                  <a:cubicBezTo>
                    <a:pt x="3117" y="66"/>
                    <a:pt x="3117" y="62"/>
                    <a:pt x="3118" y="59"/>
                  </a:cubicBezTo>
                  <a:cubicBezTo>
                    <a:pt x="3119" y="56"/>
                    <a:pt x="3119" y="53"/>
                    <a:pt x="3121" y="50"/>
                  </a:cubicBezTo>
                  <a:cubicBezTo>
                    <a:pt x="3121" y="50"/>
                    <a:pt x="3122" y="49"/>
                    <a:pt x="3122" y="49"/>
                  </a:cubicBezTo>
                  <a:cubicBezTo>
                    <a:pt x="3122" y="49"/>
                    <a:pt x="3121" y="50"/>
                    <a:pt x="3121" y="50"/>
                  </a:cubicBezTo>
                  <a:cubicBezTo>
                    <a:pt x="3122" y="47"/>
                    <a:pt x="3123" y="45"/>
                    <a:pt x="3123" y="44"/>
                  </a:cubicBezTo>
                  <a:cubicBezTo>
                    <a:pt x="3123" y="45"/>
                    <a:pt x="3122" y="47"/>
                    <a:pt x="3120" y="50"/>
                  </a:cubicBezTo>
                  <a:cubicBezTo>
                    <a:pt x="3117" y="52"/>
                    <a:pt x="3116" y="56"/>
                    <a:pt x="3114" y="60"/>
                  </a:cubicBezTo>
                  <a:cubicBezTo>
                    <a:pt x="3109" y="69"/>
                    <a:pt x="3102" y="79"/>
                    <a:pt x="3094" y="89"/>
                  </a:cubicBezTo>
                  <a:cubicBezTo>
                    <a:pt x="3087" y="99"/>
                    <a:pt x="3078" y="110"/>
                    <a:pt x="3070" y="121"/>
                  </a:cubicBezTo>
                  <a:cubicBezTo>
                    <a:pt x="3071" y="120"/>
                    <a:pt x="3072" y="118"/>
                    <a:pt x="3072" y="116"/>
                  </a:cubicBezTo>
                  <a:cubicBezTo>
                    <a:pt x="3075" y="109"/>
                    <a:pt x="3076" y="103"/>
                    <a:pt x="3078" y="96"/>
                  </a:cubicBezTo>
                  <a:cubicBezTo>
                    <a:pt x="3080" y="90"/>
                    <a:pt x="3081" y="83"/>
                    <a:pt x="3082" y="77"/>
                  </a:cubicBezTo>
                  <a:cubicBezTo>
                    <a:pt x="3084" y="71"/>
                    <a:pt x="3084" y="65"/>
                    <a:pt x="3084" y="59"/>
                  </a:cubicBezTo>
                  <a:cubicBezTo>
                    <a:pt x="3084" y="54"/>
                    <a:pt x="3084" y="50"/>
                    <a:pt x="3085" y="46"/>
                  </a:cubicBezTo>
                  <a:cubicBezTo>
                    <a:pt x="3085" y="42"/>
                    <a:pt x="3084" y="39"/>
                    <a:pt x="3085" y="37"/>
                  </a:cubicBezTo>
                  <a:cubicBezTo>
                    <a:pt x="3085" y="35"/>
                    <a:pt x="3086" y="34"/>
                    <a:pt x="3086" y="34"/>
                  </a:cubicBezTo>
                  <a:cubicBezTo>
                    <a:pt x="3086" y="34"/>
                    <a:pt x="3085" y="34"/>
                    <a:pt x="3084" y="37"/>
                  </a:cubicBezTo>
                  <a:cubicBezTo>
                    <a:pt x="3083" y="39"/>
                    <a:pt x="3083" y="42"/>
                    <a:pt x="3082" y="46"/>
                  </a:cubicBezTo>
                  <a:cubicBezTo>
                    <a:pt x="3082" y="47"/>
                    <a:pt x="3081" y="49"/>
                    <a:pt x="3081" y="52"/>
                  </a:cubicBezTo>
                  <a:cubicBezTo>
                    <a:pt x="3080" y="54"/>
                    <a:pt x="3080" y="57"/>
                    <a:pt x="3079" y="59"/>
                  </a:cubicBezTo>
                  <a:cubicBezTo>
                    <a:pt x="3079" y="64"/>
                    <a:pt x="3077" y="70"/>
                    <a:pt x="3075" y="75"/>
                  </a:cubicBezTo>
                  <a:cubicBezTo>
                    <a:pt x="3073" y="81"/>
                    <a:pt x="3071" y="87"/>
                    <a:pt x="3068" y="93"/>
                  </a:cubicBezTo>
                  <a:cubicBezTo>
                    <a:pt x="3066" y="99"/>
                    <a:pt x="3063" y="105"/>
                    <a:pt x="3061" y="111"/>
                  </a:cubicBezTo>
                  <a:cubicBezTo>
                    <a:pt x="3058" y="117"/>
                    <a:pt x="3055" y="122"/>
                    <a:pt x="3051" y="128"/>
                  </a:cubicBezTo>
                  <a:cubicBezTo>
                    <a:pt x="3050" y="130"/>
                    <a:pt x="3049" y="132"/>
                    <a:pt x="3048" y="133"/>
                  </a:cubicBezTo>
                  <a:cubicBezTo>
                    <a:pt x="3047" y="131"/>
                    <a:pt x="3047" y="128"/>
                    <a:pt x="3046" y="124"/>
                  </a:cubicBezTo>
                  <a:cubicBezTo>
                    <a:pt x="3048" y="122"/>
                    <a:pt x="3049" y="119"/>
                    <a:pt x="3051" y="117"/>
                  </a:cubicBezTo>
                  <a:cubicBezTo>
                    <a:pt x="3056" y="108"/>
                    <a:pt x="3060" y="100"/>
                    <a:pt x="3063" y="93"/>
                  </a:cubicBezTo>
                  <a:cubicBezTo>
                    <a:pt x="3067" y="87"/>
                    <a:pt x="3071" y="80"/>
                    <a:pt x="3069" y="76"/>
                  </a:cubicBezTo>
                  <a:cubicBezTo>
                    <a:pt x="3069" y="76"/>
                    <a:pt x="3069" y="76"/>
                    <a:pt x="3069" y="76"/>
                  </a:cubicBezTo>
                  <a:cubicBezTo>
                    <a:pt x="3068" y="76"/>
                    <a:pt x="3068" y="76"/>
                    <a:pt x="3068" y="76"/>
                  </a:cubicBezTo>
                  <a:cubicBezTo>
                    <a:pt x="3067" y="75"/>
                    <a:pt x="3065" y="76"/>
                    <a:pt x="3065" y="77"/>
                  </a:cubicBezTo>
                  <a:cubicBezTo>
                    <a:pt x="3064" y="78"/>
                    <a:pt x="3064" y="78"/>
                    <a:pt x="3064" y="78"/>
                  </a:cubicBezTo>
                  <a:cubicBezTo>
                    <a:pt x="3064" y="78"/>
                    <a:pt x="3064" y="78"/>
                    <a:pt x="3065" y="77"/>
                  </a:cubicBezTo>
                  <a:cubicBezTo>
                    <a:pt x="3066" y="77"/>
                    <a:pt x="3067" y="76"/>
                    <a:pt x="3068" y="77"/>
                  </a:cubicBezTo>
                  <a:cubicBezTo>
                    <a:pt x="3068" y="80"/>
                    <a:pt x="3064" y="85"/>
                    <a:pt x="3059" y="91"/>
                  </a:cubicBezTo>
                  <a:cubicBezTo>
                    <a:pt x="3055" y="97"/>
                    <a:pt x="3050" y="104"/>
                    <a:pt x="3043" y="111"/>
                  </a:cubicBezTo>
                  <a:cubicBezTo>
                    <a:pt x="3043" y="111"/>
                    <a:pt x="3043" y="111"/>
                    <a:pt x="3043" y="111"/>
                  </a:cubicBezTo>
                  <a:cubicBezTo>
                    <a:pt x="3043" y="110"/>
                    <a:pt x="3043" y="109"/>
                    <a:pt x="3043" y="108"/>
                  </a:cubicBezTo>
                  <a:cubicBezTo>
                    <a:pt x="3042" y="103"/>
                    <a:pt x="3041" y="98"/>
                    <a:pt x="3041" y="92"/>
                  </a:cubicBezTo>
                  <a:cubicBezTo>
                    <a:pt x="3040" y="87"/>
                    <a:pt x="3040" y="82"/>
                    <a:pt x="3041" y="78"/>
                  </a:cubicBezTo>
                  <a:cubicBezTo>
                    <a:pt x="3041" y="73"/>
                    <a:pt x="3042" y="68"/>
                    <a:pt x="3042" y="64"/>
                  </a:cubicBezTo>
                  <a:cubicBezTo>
                    <a:pt x="3042" y="60"/>
                    <a:pt x="3043" y="56"/>
                    <a:pt x="3044" y="53"/>
                  </a:cubicBezTo>
                  <a:cubicBezTo>
                    <a:pt x="3045" y="47"/>
                    <a:pt x="3044" y="43"/>
                    <a:pt x="3044" y="43"/>
                  </a:cubicBezTo>
                  <a:cubicBezTo>
                    <a:pt x="3044" y="43"/>
                    <a:pt x="3044" y="47"/>
                    <a:pt x="3041" y="52"/>
                  </a:cubicBezTo>
                  <a:cubicBezTo>
                    <a:pt x="3040" y="55"/>
                    <a:pt x="3039" y="59"/>
                    <a:pt x="3037" y="63"/>
                  </a:cubicBezTo>
                  <a:cubicBezTo>
                    <a:pt x="3036" y="67"/>
                    <a:pt x="3035" y="71"/>
                    <a:pt x="3033" y="76"/>
                  </a:cubicBezTo>
                  <a:cubicBezTo>
                    <a:pt x="3033" y="78"/>
                    <a:pt x="3032" y="79"/>
                    <a:pt x="3032" y="81"/>
                  </a:cubicBezTo>
                  <a:cubicBezTo>
                    <a:pt x="3032" y="78"/>
                    <a:pt x="3032" y="74"/>
                    <a:pt x="3032" y="71"/>
                  </a:cubicBezTo>
                  <a:cubicBezTo>
                    <a:pt x="3033" y="59"/>
                    <a:pt x="3033" y="49"/>
                    <a:pt x="3034" y="42"/>
                  </a:cubicBezTo>
                  <a:cubicBezTo>
                    <a:pt x="3036" y="34"/>
                    <a:pt x="3035" y="30"/>
                    <a:pt x="3035" y="30"/>
                  </a:cubicBezTo>
                  <a:cubicBezTo>
                    <a:pt x="3035" y="30"/>
                    <a:pt x="3035" y="34"/>
                    <a:pt x="3032" y="41"/>
                  </a:cubicBezTo>
                  <a:cubicBezTo>
                    <a:pt x="3029" y="48"/>
                    <a:pt x="3027" y="59"/>
                    <a:pt x="3025" y="71"/>
                  </a:cubicBezTo>
                  <a:cubicBezTo>
                    <a:pt x="3024" y="76"/>
                    <a:pt x="3023" y="83"/>
                    <a:pt x="3021" y="89"/>
                  </a:cubicBezTo>
                  <a:cubicBezTo>
                    <a:pt x="3020" y="95"/>
                    <a:pt x="3019" y="102"/>
                    <a:pt x="3018" y="108"/>
                  </a:cubicBezTo>
                  <a:cubicBezTo>
                    <a:pt x="3017" y="115"/>
                    <a:pt x="3015" y="119"/>
                    <a:pt x="3013" y="125"/>
                  </a:cubicBezTo>
                  <a:cubicBezTo>
                    <a:pt x="3011" y="128"/>
                    <a:pt x="3010" y="131"/>
                    <a:pt x="3009" y="135"/>
                  </a:cubicBezTo>
                  <a:cubicBezTo>
                    <a:pt x="3009" y="137"/>
                    <a:pt x="3009" y="137"/>
                    <a:pt x="3009" y="137"/>
                  </a:cubicBezTo>
                  <a:cubicBezTo>
                    <a:pt x="3009" y="138"/>
                    <a:pt x="3009" y="138"/>
                    <a:pt x="3009" y="138"/>
                  </a:cubicBezTo>
                  <a:cubicBezTo>
                    <a:pt x="3008" y="138"/>
                    <a:pt x="3008" y="138"/>
                    <a:pt x="3007" y="138"/>
                  </a:cubicBezTo>
                  <a:cubicBezTo>
                    <a:pt x="3007" y="135"/>
                    <a:pt x="3006" y="132"/>
                    <a:pt x="3006" y="129"/>
                  </a:cubicBezTo>
                  <a:cubicBezTo>
                    <a:pt x="3003" y="118"/>
                    <a:pt x="3001" y="105"/>
                    <a:pt x="3001" y="93"/>
                  </a:cubicBezTo>
                  <a:cubicBezTo>
                    <a:pt x="3000" y="87"/>
                    <a:pt x="3002" y="80"/>
                    <a:pt x="3002" y="73"/>
                  </a:cubicBezTo>
                  <a:cubicBezTo>
                    <a:pt x="3002" y="66"/>
                    <a:pt x="3002" y="60"/>
                    <a:pt x="3003" y="54"/>
                  </a:cubicBezTo>
                  <a:cubicBezTo>
                    <a:pt x="3004" y="48"/>
                    <a:pt x="3005" y="43"/>
                    <a:pt x="3007" y="39"/>
                  </a:cubicBezTo>
                  <a:cubicBezTo>
                    <a:pt x="3009" y="34"/>
                    <a:pt x="3012" y="30"/>
                    <a:pt x="3014" y="27"/>
                  </a:cubicBezTo>
                  <a:cubicBezTo>
                    <a:pt x="3018" y="20"/>
                    <a:pt x="3020" y="16"/>
                    <a:pt x="3020" y="16"/>
                  </a:cubicBezTo>
                  <a:cubicBezTo>
                    <a:pt x="3020" y="16"/>
                    <a:pt x="3017" y="20"/>
                    <a:pt x="3012" y="26"/>
                  </a:cubicBezTo>
                  <a:cubicBezTo>
                    <a:pt x="3009" y="29"/>
                    <a:pt x="3006" y="32"/>
                    <a:pt x="3003" y="36"/>
                  </a:cubicBezTo>
                  <a:cubicBezTo>
                    <a:pt x="3000" y="41"/>
                    <a:pt x="2997" y="47"/>
                    <a:pt x="2996" y="53"/>
                  </a:cubicBezTo>
                  <a:cubicBezTo>
                    <a:pt x="2994" y="59"/>
                    <a:pt x="2993" y="66"/>
                    <a:pt x="2992" y="72"/>
                  </a:cubicBezTo>
                  <a:cubicBezTo>
                    <a:pt x="2991" y="75"/>
                    <a:pt x="2991" y="78"/>
                    <a:pt x="2990" y="82"/>
                  </a:cubicBezTo>
                  <a:cubicBezTo>
                    <a:pt x="2989" y="87"/>
                    <a:pt x="2989" y="87"/>
                    <a:pt x="2989" y="87"/>
                  </a:cubicBezTo>
                  <a:cubicBezTo>
                    <a:pt x="2988" y="89"/>
                    <a:pt x="2988" y="90"/>
                    <a:pt x="2988" y="92"/>
                  </a:cubicBezTo>
                  <a:cubicBezTo>
                    <a:pt x="2987" y="107"/>
                    <a:pt x="2989" y="121"/>
                    <a:pt x="2991" y="132"/>
                  </a:cubicBezTo>
                  <a:cubicBezTo>
                    <a:pt x="2992" y="134"/>
                    <a:pt x="2992" y="135"/>
                    <a:pt x="2992" y="137"/>
                  </a:cubicBezTo>
                  <a:cubicBezTo>
                    <a:pt x="2989" y="137"/>
                    <a:pt x="2985" y="136"/>
                    <a:pt x="2981" y="136"/>
                  </a:cubicBezTo>
                  <a:cubicBezTo>
                    <a:pt x="2981" y="135"/>
                    <a:pt x="2981" y="134"/>
                    <a:pt x="2980" y="133"/>
                  </a:cubicBezTo>
                  <a:cubicBezTo>
                    <a:pt x="2979" y="127"/>
                    <a:pt x="2977" y="121"/>
                    <a:pt x="2976" y="115"/>
                  </a:cubicBezTo>
                  <a:cubicBezTo>
                    <a:pt x="2974" y="103"/>
                    <a:pt x="2974" y="91"/>
                    <a:pt x="2976" y="79"/>
                  </a:cubicBezTo>
                  <a:cubicBezTo>
                    <a:pt x="2977" y="73"/>
                    <a:pt x="2978" y="68"/>
                    <a:pt x="2979" y="63"/>
                  </a:cubicBezTo>
                  <a:cubicBezTo>
                    <a:pt x="2980" y="61"/>
                    <a:pt x="2981" y="58"/>
                    <a:pt x="2981" y="55"/>
                  </a:cubicBezTo>
                  <a:cubicBezTo>
                    <a:pt x="2982" y="53"/>
                    <a:pt x="2982" y="52"/>
                    <a:pt x="2982" y="50"/>
                  </a:cubicBezTo>
                  <a:cubicBezTo>
                    <a:pt x="2983" y="47"/>
                    <a:pt x="2984" y="44"/>
                    <a:pt x="2984" y="43"/>
                  </a:cubicBezTo>
                  <a:cubicBezTo>
                    <a:pt x="2984" y="43"/>
                    <a:pt x="2984" y="43"/>
                    <a:pt x="2984" y="43"/>
                  </a:cubicBezTo>
                  <a:cubicBezTo>
                    <a:pt x="2984" y="43"/>
                    <a:pt x="2984" y="43"/>
                    <a:pt x="2984" y="43"/>
                  </a:cubicBezTo>
                  <a:cubicBezTo>
                    <a:pt x="2984" y="43"/>
                    <a:pt x="2984" y="43"/>
                    <a:pt x="2983" y="43"/>
                  </a:cubicBezTo>
                  <a:cubicBezTo>
                    <a:pt x="2985" y="38"/>
                    <a:pt x="2987" y="35"/>
                    <a:pt x="2989" y="34"/>
                  </a:cubicBezTo>
                  <a:cubicBezTo>
                    <a:pt x="2989" y="36"/>
                    <a:pt x="2989" y="36"/>
                    <a:pt x="2989" y="36"/>
                  </a:cubicBezTo>
                  <a:cubicBezTo>
                    <a:pt x="2989" y="36"/>
                    <a:pt x="2989" y="36"/>
                    <a:pt x="2989" y="34"/>
                  </a:cubicBezTo>
                  <a:cubicBezTo>
                    <a:pt x="2989" y="34"/>
                    <a:pt x="2989" y="34"/>
                    <a:pt x="2989" y="34"/>
                  </a:cubicBezTo>
                  <a:cubicBezTo>
                    <a:pt x="2989" y="34"/>
                    <a:pt x="2989" y="34"/>
                    <a:pt x="2989" y="34"/>
                  </a:cubicBezTo>
                  <a:cubicBezTo>
                    <a:pt x="2987" y="34"/>
                    <a:pt x="2985" y="35"/>
                    <a:pt x="2984" y="38"/>
                  </a:cubicBezTo>
                  <a:cubicBezTo>
                    <a:pt x="2982" y="40"/>
                    <a:pt x="2980" y="44"/>
                    <a:pt x="2979" y="48"/>
                  </a:cubicBezTo>
                  <a:cubicBezTo>
                    <a:pt x="2978" y="50"/>
                    <a:pt x="2978" y="51"/>
                    <a:pt x="2977" y="53"/>
                  </a:cubicBezTo>
                  <a:cubicBezTo>
                    <a:pt x="2977" y="53"/>
                    <a:pt x="2977" y="53"/>
                    <a:pt x="2977" y="54"/>
                  </a:cubicBezTo>
                  <a:cubicBezTo>
                    <a:pt x="2973" y="58"/>
                    <a:pt x="2967" y="65"/>
                    <a:pt x="2961" y="73"/>
                  </a:cubicBezTo>
                  <a:cubicBezTo>
                    <a:pt x="2956" y="80"/>
                    <a:pt x="2950" y="89"/>
                    <a:pt x="2946" y="100"/>
                  </a:cubicBezTo>
                  <a:cubicBezTo>
                    <a:pt x="2946" y="101"/>
                    <a:pt x="2946" y="102"/>
                    <a:pt x="2945" y="103"/>
                  </a:cubicBezTo>
                  <a:cubicBezTo>
                    <a:pt x="2945" y="103"/>
                    <a:pt x="2945" y="103"/>
                    <a:pt x="2945" y="103"/>
                  </a:cubicBezTo>
                  <a:cubicBezTo>
                    <a:pt x="2946" y="100"/>
                    <a:pt x="2947" y="97"/>
                    <a:pt x="2948" y="95"/>
                  </a:cubicBezTo>
                  <a:cubicBezTo>
                    <a:pt x="2951" y="88"/>
                    <a:pt x="2954" y="80"/>
                    <a:pt x="2957" y="74"/>
                  </a:cubicBezTo>
                  <a:cubicBezTo>
                    <a:pt x="2958" y="71"/>
                    <a:pt x="2959" y="68"/>
                    <a:pt x="2961" y="65"/>
                  </a:cubicBezTo>
                  <a:cubicBezTo>
                    <a:pt x="2962" y="62"/>
                    <a:pt x="2963" y="59"/>
                    <a:pt x="2961" y="56"/>
                  </a:cubicBezTo>
                  <a:cubicBezTo>
                    <a:pt x="2961" y="55"/>
                    <a:pt x="2961" y="55"/>
                    <a:pt x="2961" y="55"/>
                  </a:cubicBezTo>
                  <a:cubicBezTo>
                    <a:pt x="2960" y="55"/>
                    <a:pt x="2960" y="55"/>
                    <a:pt x="2960" y="55"/>
                  </a:cubicBezTo>
                  <a:cubicBezTo>
                    <a:pt x="2957" y="56"/>
                    <a:pt x="2957" y="58"/>
                    <a:pt x="2956" y="59"/>
                  </a:cubicBezTo>
                  <a:cubicBezTo>
                    <a:pt x="2955" y="60"/>
                    <a:pt x="2954" y="61"/>
                    <a:pt x="2953" y="62"/>
                  </a:cubicBezTo>
                  <a:cubicBezTo>
                    <a:pt x="2952" y="64"/>
                    <a:pt x="2952" y="65"/>
                    <a:pt x="2952" y="65"/>
                  </a:cubicBezTo>
                  <a:cubicBezTo>
                    <a:pt x="2952" y="65"/>
                    <a:pt x="2953" y="64"/>
                    <a:pt x="2954" y="63"/>
                  </a:cubicBezTo>
                  <a:cubicBezTo>
                    <a:pt x="2955" y="62"/>
                    <a:pt x="2956" y="61"/>
                    <a:pt x="2957" y="60"/>
                  </a:cubicBezTo>
                  <a:cubicBezTo>
                    <a:pt x="2957" y="59"/>
                    <a:pt x="2958" y="59"/>
                    <a:pt x="2959" y="58"/>
                  </a:cubicBezTo>
                  <a:cubicBezTo>
                    <a:pt x="2959" y="61"/>
                    <a:pt x="2954" y="66"/>
                    <a:pt x="2951" y="71"/>
                  </a:cubicBezTo>
                  <a:cubicBezTo>
                    <a:pt x="2947" y="76"/>
                    <a:pt x="2944" y="81"/>
                    <a:pt x="2940" y="87"/>
                  </a:cubicBezTo>
                  <a:cubicBezTo>
                    <a:pt x="2940" y="84"/>
                    <a:pt x="2939" y="81"/>
                    <a:pt x="2939" y="77"/>
                  </a:cubicBezTo>
                  <a:cubicBezTo>
                    <a:pt x="2939" y="71"/>
                    <a:pt x="2939" y="63"/>
                    <a:pt x="2939" y="57"/>
                  </a:cubicBezTo>
                  <a:cubicBezTo>
                    <a:pt x="2940" y="44"/>
                    <a:pt x="2941" y="32"/>
                    <a:pt x="2942" y="24"/>
                  </a:cubicBezTo>
                  <a:cubicBezTo>
                    <a:pt x="2943" y="20"/>
                    <a:pt x="2944" y="16"/>
                    <a:pt x="2945" y="14"/>
                  </a:cubicBezTo>
                  <a:cubicBezTo>
                    <a:pt x="2946" y="12"/>
                    <a:pt x="2947" y="12"/>
                    <a:pt x="2947" y="12"/>
                  </a:cubicBezTo>
                  <a:cubicBezTo>
                    <a:pt x="2947" y="12"/>
                    <a:pt x="2946" y="12"/>
                    <a:pt x="2944" y="14"/>
                  </a:cubicBezTo>
                  <a:cubicBezTo>
                    <a:pt x="2943" y="16"/>
                    <a:pt x="2941" y="19"/>
                    <a:pt x="2940" y="23"/>
                  </a:cubicBezTo>
                  <a:cubicBezTo>
                    <a:pt x="2938" y="30"/>
                    <a:pt x="2935" y="38"/>
                    <a:pt x="2933" y="48"/>
                  </a:cubicBezTo>
                  <a:cubicBezTo>
                    <a:pt x="2933" y="48"/>
                    <a:pt x="2933" y="47"/>
                    <a:pt x="2933" y="47"/>
                  </a:cubicBezTo>
                  <a:cubicBezTo>
                    <a:pt x="2933" y="44"/>
                    <a:pt x="2932" y="41"/>
                    <a:pt x="2930" y="41"/>
                  </a:cubicBezTo>
                  <a:cubicBezTo>
                    <a:pt x="2930" y="41"/>
                    <a:pt x="2930" y="41"/>
                    <a:pt x="2930" y="41"/>
                  </a:cubicBezTo>
                  <a:cubicBezTo>
                    <a:pt x="2930" y="41"/>
                    <a:pt x="2930" y="41"/>
                    <a:pt x="2930" y="41"/>
                  </a:cubicBezTo>
                  <a:cubicBezTo>
                    <a:pt x="2928" y="42"/>
                    <a:pt x="2927" y="43"/>
                    <a:pt x="2927" y="43"/>
                  </a:cubicBezTo>
                  <a:cubicBezTo>
                    <a:pt x="2927" y="43"/>
                    <a:pt x="2928" y="42"/>
                    <a:pt x="2930" y="42"/>
                  </a:cubicBezTo>
                  <a:cubicBezTo>
                    <a:pt x="2933" y="43"/>
                    <a:pt x="2930" y="49"/>
                    <a:pt x="2930" y="56"/>
                  </a:cubicBezTo>
                  <a:cubicBezTo>
                    <a:pt x="2929" y="62"/>
                    <a:pt x="2928" y="71"/>
                    <a:pt x="2927" y="79"/>
                  </a:cubicBezTo>
                  <a:cubicBezTo>
                    <a:pt x="2925" y="88"/>
                    <a:pt x="2923" y="97"/>
                    <a:pt x="2921" y="106"/>
                  </a:cubicBezTo>
                  <a:cubicBezTo>
                    <a:pt x="2920" y="110"/>
                    <a:pt x="2919" y="114"/>
                    <a:pt x="2919" y="118"/>
                  </a:cubicBezTo>
                  <a:cubicBezTo>
                    <a:pt x="2917" y="113"/>
                    <a:pt x="2915" y="109"/>
                    <a:pt x="2913" y="103"/>
                  </a:cubicBezTo>
                  <a:cubicBezTo>
                    <a:pt x="2911" y="100"/>
                    <a:pt x="2910" y="96"/>
                    <a:pt x="2908" y="93"/>
                  </a:cubicBezTo>
                  <a:cubicBezTo>
                    <a:pt x="2907" y="89"/>
                    <a:pt x="2905" y="87"/>
                    <a:pt x="2904" y="84"/>
                  </a:cubicBezTo>
                  <a:cubicBezTo>
                    <a:pt x="2904" y="84"/>
                    <a:pt x="2904" y="83"/>
                    <a:pt x="2904" y="82"/>
                  </a:cubicBezTo>
                  <a:cubicBezTo>
                    <a:pt x="2903" y="77"/>
                    <a:pt x="2902" y="73"/>
                    <a:pt x="2900" y="69"/>
                  </a:cubicBezTo>
                  <a:cubicBezTo>
                    <a:pt x="2901" y="68"/>
                    <a:pt x="2900" y="67"/>
                    <a:pt x="2901" y="67"/>
                  </a:cubicBezTo>
                  <a:cubicBezTo>
                    <a:pt x="2901" y="65"/>
                    <a:pt x="2902" y="63"/>
                    <a:pt x="2902" y="62"/>
                  </a:cubicBezTo>
                  <a:cubicBezTo>
                    <a:pt x="2903" y="61"/>
                    <a:pt x="2903" y="60"/>
                    <a:pt x="2903" y="60"/>
                  </a:cubicBezTo>
                  <a:cubicBezTo>
                    <a:pt x="2903" y="61"/>
                    <a:pt x="2901" y="62"/>
                    <a:pt x="2899" y="65"/>
                  </a:cubicBezTo>
                  <a:cubicBezTo>
                    <a:pt x="2898" y="62"/>
                    <a:pt x="2898" y="60"/>
                    <a:pt x="2897" y="58"/>
                  </a:cubicBezTo>
                  <a:cubicBezTo>
                    <a:pt x="2894" y="52"/>
                    <a:pt x="2892" y="49"/>
                    <a:pt x="2892" y="49"/>
                  </a:cubicBezTo>
                  <a:cubicBezTo>
                    <a:pt x="2892" y="49"/>
                    <a:pt x="2893" y="53"/>
                    <a:pt x="2895" y="59"/>
                  </a:cubicBezTo>
                  <a:cubicBezTo>
                    <a:pt x="2895" y="63"/>
                    <a:pt x="2896" y="69"/>
                    <a:pt x="2896" y="75"/>
                  </a:cubicBezTo>
                  <a:cubicBezTo>
                    <a:pt x="2896" y="78"/>
                    <a:pt x="2896" y="81"/>
                    <a:pt x="2896" y="85"/>
                  </a:cubicBezTo>
                  <a:cubicBezTo>
                    <a:pt x="2896" y="85"/>
                    <a:pt x="2896" y="85"/>
                    <a:pt x="2896" y="85"/>
                  </a:cubicBezTo>
                  <a:cubicBezTo>
                    <a:pt x="2896" y="89"/>
                    <a:pt x="2897" y="94"/>
                    <a:pt x="2897" y="98"/>
                  </a:cubicBezTo>
                  <a:cubicBezTo>
                    <a:pt x="2897" y="104"/>
                    <a:pt x="2898" y="109"/>
                    <a:pt x="2898" y="114"/>
                  </a:cubicBezTo>
                  <a:cubicBezTo>
                    <a:pt x="2898" y="113"/>
                    <a:pt x="2898" y="113"/>
                    <a:pt x="2897" y="112"/>
                  </a:cubicBezTo>
                  <a:cubicBezTo>
                    <a:pt x="2896" y="109"/>
                    <a:pt x="2894" y="107"/>
                    <a:pt x="2892" y="104"/>
                  </a:cubicBezTo>
                  <a:cubicBezTo>
                    <a:pt x="2889" y="97"/>
                    <a:pt x="2885" y="90"/>
                    <a:pt x="2882" y="83"/>
                  </a:cubicBezTo>
                  <a:cubicBezTo>
                    <a:pt x="2879" y="79"/>
                    <a:pt x="2876" y="75"/>
                    <a:pt x="2874" y="71"/>
                  </a:cubicBezTo>
                  <a:cubicBezTo>
                    <a:pt x="2873" y="69"/>
                    <a:pt x="2872" y="68"/>
                    <a:pt x="2871" y="66"/>
                  </a:cubicBezTo>
                  <a:cubicBezTo>
                    <a:pt x="2870" y="65"/>
                    <a:pt x="2869" y="63"/>
                    <a:pt x="2869" y="61"/>
                  </a:cubicBezTo>
                  <a:cubicBezTo>
                    <a:pt x="2867" y="58"/>
                    <a:pt x="2866" y="56"/>
                    <a:pt x="2864" y="55"/>
                  </a:cubicBezTo>
                  <a:cubicBezTo>
                    <a:pt x="2863" y="55"/>
                    <a:pt x="2862" y="55"/>
                    <a:pt x="2862" y="56"/>
                  </a:cubicBezTo>
                  <a:cubicBezTo>
                    <a:pt x="2861" y="56"/>
                    <a:pt x="2861" y="56"/>
                    <a:pt x="2861" y="56"/>
                  </a:cubicBezTo>
                  <a:cubicBezTo>
                    <a:pt x="2861" y="56"/>
                    <a:pt x="2862" y="55"/>
                    <a:pt x="2864" y="56"/>
                  </a:cubicBezTo>
                  <a:cubicBezTo>
                    <a:pt x="2865" y="56"/>
                    <a:pt x="2866" y="59"/>
                    <a:pt x="2866" y="62"/>
                  </a:cubicBezTo>
                  <a:cubicBezTo>
                    <a:pt x="2867" y="64"/>
                    <a:pt x="2867" y="65"/>
                    <a:pt x="2868" y="67"/>
                  </a:cubicBezTo>
                  <a:cubicBezTo>
                    <a:pt x="2868" y="69"/>
                    <a:pt x="2869" y="70"/>
                    <a:pt x="2869" y="71"/>
                  </a:cubicBezTo>
                  <a:cubicBezTo>
                    <a:pt x="2869" y="72"/>
                    <a:pt x="2869" y="72"/>
                    <a:pt x="2869" y="73"/>
                  </a:cubicBezTo>
                  <a:cubicBezTo>
                    <a:pt x="2868" y="76"/>
                    <a:pt x="2868" y="82"/>
                    <a:pt x="2870" y="87"/>
                  </a:cubicBezTo>
                  <a:cubicBezTo>
                    <a:pt x="2872" y="93"/>
                    <a:pt x="2874" y="98"/>
                    <a:pt x="2876" y="104"/>
                  </a:cubicBezTo>
                  <a:cubicBezTo>
                    <a:pt x="2878" y="109"/>
                    <a:pt x="2881" y="114"/>
                    <a:pt x="2883" y="118"/>
                  </a:cubicBezTo>
                  <a:cubicBezTo>
                    <a:pt x="2884" y="124"/>
                    <a:pt x="2885" y="131"/>
                    <a:pt x="2886" y="137"/>
                  </a:cubicBezTo>
                  <a:cubicBezTo>
                    <a:pt x="2885" y="137"/>
                    <a:pt x="2885" y="137"/>
                    <a:pt x="2884" y="137"/>
                  </a:cubicBezTo>
                  <a:cubicBezTo>
                    <a:pt x="2882" y="135"/>
                    <a:pt x="2880" y="133"/>
                    <a:pt x="2878" y="131"/>
                  </a:cubicBezTo>
                  <a:cubicBezTo>
                    <a:pt x="2873" y="127"/>
                    <a:pt x="2868" y="123"/>
                    <a:pt x="2861" y="118"/>
                  </a:cubicBezTo>
                  <a:cubicBezTo>
                    <a:pt x="2859" y="115"/>
                    <a:pt x="2854" y="113"/>
                    <a:pt x="2851" y="111"/>
                  </a:cubicBezTo>
                  <a:cubicBezTo>
                    <a:pt x="2848" y="109"/>
                    <a:pt x="2845" y="107"/>
                    <a:pt x="2842" y="105"/>
                  </a:cubicBezTo>
                  <a:cubicBezTo>
                    <a:pt x="2838" y="104"/>
                    <a:pt x="2835" y="103"/>
                    <a:pt x="2832" y="102"/>
                  </a:cubicBezTo>
                  <a:cubicBezTo>
                    <a:pt x="2830" y="102"/>
                    <a:pt x="2828" y="100"/>
                    <a:pt x="2826" y="99"/>
                  </a:cubicBezTo>
                  <a:cubicBezTo>
                    <a:pt x="2822" y="96"/>
                    <a:pt x="2819" y="96"/>
                    <a:pt x="2819" y="96"/>
                  </a:cubicBezTo>
                  <a:cubicBezTo>
                    <a:pt x="2819" y="96"/>
                    <a:pt x="2822" y="97"/>
                    <a:pt x="2824" y="100"/>
                  </a:cubicBezTo>
                  <a:cubicBezTo>
                    <a:pt x="2826" y="102"/>
                    <a:pt x="2827" y="104"/>
                    <a:pt x="2830" y="106"/>
                  </a:cubicBezTo>
                  <a:cubicBezTo>
                    <a:pt x="2833" y="108"/>
                    <a:pt x="2836" y="110"/>
                    <a:pt x="2838" y="112"/>
                  </a:cubicBezTo>
                  <a:cubicBezTo>
                    <a:pt x="2840" y="114"/>
                    <a:pt x="2843" y="117"/>
                    <a:pt x="2845" y="119"/>
                  </a:cubicBezTo>
                  <a:cubicBezTo>
                    <a:pt x="2848" y="122"/>
                    <a:pt x="2850" y="124"/>
                    <a:pt x="2853" y="127"/>
                  </a:cubicBezTo>
                  <a:cubicBezTo>
                    <a:pt x="2855" y="130"/>
                    <a:pt x="2858" y="132"/>
                    <a:pt x="2861" y="135"/>
                  </a:cubicBezTo>
                  <a:cubicBezTo>
                    <a:pt x="2861" y="135"/>
                    <a:pt x="2861" y="135"/>
                    <a:pt x="2861" y="136"/>
                  </a:cubicBezTo>
                  <a:cubicBezTo>
                    <a:pt x="2855" y="132"/>
                    <a:pt x="2849" y="128"/>
                    <a:pt x="2843" y="125"/>
                  </a:cubicBezTo>
                  <a:cubicBezTo>
                    <a:pt x="2834" y="119"/>
                    <a:pt x="2824" y="111"/>
                    <a:pt x="2815" y="105"/>
                  </a:cubicBezTo>
                  <a:cubicBezTo>
                    <a:pt x="2813" y="104"/>
                    <a:pt x="2811" y="102"/>
                    <a:pt x="2809" y="100"/>
                  </a:cubicBezTo>
                  <a:cubicBezTo>
                    <a:pt x="2809" y="99"/>
                    <a:pt x="2810" y="97"/>
                    <a:pt x="2811" y="96"/>
                  </a:cubicBezTo>
                  <a:cubicBezTo>
                    <a:pt x="2814" y="90"/>
                    <a:pt x="2818" y="85"/>
                    <a:pt x="2822" y="80"/>
                  </a:cubicBezTo>
                  <a:cubicBezTo>
                    <a:pt x="2826" y="75"/>
                    <a:pt x="2829" y="69"/>
                    <a:pt x="2831" y="65"/>
                  </a:cubicBezTo>
                  <a:cubicBezTo>
                    <a:pt x="2833" y="62"/>
                    <a:pt x="2834" y="60"/>
                    <a:pt x="2835" y="58"/>
                  </a:cubicBezTo>
                  <a:cubicBezTo>
                    <a:pt x="2836" y="56"/>
                    <a:pt x="2837" y="54"/>
                    <a:pt x="2838" y="52"/>
                  </a:cubicBezTo>
                  <a:cubicBezTo>
                    <a:pt x="2840" y="49"/>
                    <a:pt x="2842" y="46"/>
                    <a:pt x="2843" y="44"/>
                  </a:cubicBezTo>
                  <a:cubicBezTo>
                    <a:pt x="2844" y="43"/>
                    <a:pt x="2846" y="43"/>
                    <a:pt x="2846" y="43"/>
                  </a:cubicBezTo>
                  <a:cubicBezTo>
                    <a:pt x="2846" y="43"/>
                    <a:pt x="2844" y="42"/>
                    <a:pt x="2843" y="44"/>
                  </a:cubicBezTo>
                  <a:cubicBezTo>
                    <a:pt x="2841" y="45"/>
                    <a:pt x="2839" y="48"/>
                    <a:pt x="2836" y="51"/>
                  </a:cubicBezTo>
                  <a:cubicBezTo>
                    <a:pt x="2835" y="53"/>
                    <a:pt x="2834" y="54"/>
                    <a:pt x="2832" y="56"/>
                  </a:cubicBezTo>
                  <a:cubicBezTo>
                    <a:pt x="2831" y="58"/>
                    <a:pt x="2829" y="60"/>
                    <a:pt x="2827" y="62"/>
                  </a:cubicBezTo>
                  <a:cubicBezTo>
                    <a:pt x="2824" y="67"/>
                    <a:pt x="2821" y="71"/>
                    <a:pt x="2816" y="75"/>
                  </a:cubicBezTo>
                  <a:cubicBezTo>
                    <a:pt x="2812" y="80"/>
                    <a:pt x="2807" y="84"/>
                    <a:pt x="2802" y="90"/>
                  </a:cubicBezTo>
                  <a:cubicBezTo>
                    <a:pt x="2802" y="91"/>
                    <a:pt x="2801" y="92"/>
                    <a:pt x="2800" y="94"/>
                  </a:cubicBezTo>
                  <a:cubicBezTo>
                    <a:pt x="2798" y="92"/>
                    <a:pt x="2796" y="90"/>
                    <a:pt x="2795" y="89"/>
                  </a:cubicBezTo>
                  <a:cubicBezTo>
                    <a:pt x="2795" y="87"/>
                    <a:pt x="2796" y="86"/>
                    <a:pt x="2797" y="85"/>
                  </a:cubicBezTo>
                  <a:cubicBezTo>
                    <a:pt x="2798" y="81"/>
                    <a:pt x="2799" y="78"/>
                    <a:pt x="2801" y="75"/>
                  </a:cubicBezTo>
                  <a:cubicBezTo>
                    <a:pt x="2803" y="70"/>
                    <a:pt x="2806" y="67"/>
                    <a:pt x="2806" y="67"/>
                  </a:cubicBezTo>
                  <a:cubicBezTo>
                    <a:pt x="2806" y="67"/>
                    <a:pt x="2803" y="69"/>
                    <a:pt x="2799" y="74"/>
                  </a:cubicBezTo>
                  <a:cubicBezTo>
                    <a:pt x="2797" y="76"/>
                    <a:pt x="2795" y="79"/>
                    <a:pt x="2792" y="82"/>
                  </a:cubicBezTo>
                  <a:cubicBezTo>
                    <a:pt x="2792" y="84"/>
                    <a:pt x="2791" y="85"/>
                    <a:pt x="2790" y="86"/>
                  </a:cubicBezTo>
                  <a:cubicBezTo>
                    <a:pt x="2789" y="86"/>
                    <a:pt x="2788" y="85"/>
                    <a:pt x="2787" y="85"/>
                  </a:cubicBezTo>
                  <a:cubicBezTo>
                    <a:pt x="2785" y="85"/>
                    <a:pt x="2784" y="85"/>
                    <a:pt x="2784" y="85"/>
                  </a:cubicBezTo>
                  <a:cubicBezTo>
                    <a:pt x="2784" y="85"/>
                    <a:pt x="2785" y="85"/>
                    <a:pt x="2787" y="86"/>
                  </a:cubicBezTo>
                  <a:cubicBezTo>
                    <a:pt x="2787" y="86"/>
                    <a:pt x="2788" y="87"/>
                    <a:pt x="2789" y="87"/>
                  </a:cubicBezTo>
                  <a:cubicBezTo>
                    <a:pt x="2788" y="88"/>
                    <a:pt x="2788" y="88"/>
                    <a:pt x="2787" y="89"/>
                  </a:cubicBezTo>
                  <a:cubicBezTo>
                    <a:pt x="2787" y="89"/>
                    <a:pt x="2787" y="89"/>
                    <a:pt x="2787" y="88"/>
                  </a:cubicBezTo>
                  <a:cubicBezTo>
                    <a:pt x="2785" y="86"/>
                    <a:pt x="2783" y="85"/>
                    <a:pt x="2782" y="83"/>
                  </a:cubicBezTo>
                  <a:cubicBezTo>
                    <a:pt x="2782" y="81"/>
                    <a:pt x="2782" y="80"/>
                    <a:pt x="2782" y="80"/>
                  </a:cubicBezTo>
                  <a:cubicBezTo>
                    <a:pt x="2782" y="80"/>
                    <a:pt x="2782" y="81"/>
                    <a:pt x="2782" y="83"/>
                  </a:cubicBezTo>
                  <a:cubicBezTo>
                    <a:pt x="2782" y="85"/>
                    <a:pt x="2783" y="88"/>
                    <a:pt x="2785" y="90"/>
                  </a:cubicBezTo>
                  <a:cubicBezTo>
                    <a:pt x="2785" y="90"/>
                    <a:pt x="2786" y="90"/>
                    <a:pt x="2786" y="90"/>
                  </a:cubicBezTo>
                  <a:cubicBezTo>
                    <a:pt x="2785" y="91"/>
                    <a:pt x="2785" y="92"/>
                    <a:pt x="2784" y="92"/>
                  </a:cubicBezTo>
                  <a:cubicBezTo>
                    <a:pt x="2781" y="96"/>
                    <a:pt x="2777" y="100"/>
                    <a:pt x="2774" y="105"/>
                  </a:cubicBezTo>
                  <a:cubicBezTo>
                    <a:pt x="2772" y="110"/>
                    <a:pt x="2769" y="114"/>
                    <a:pt x="2767" y="119"/>
                  </a:cubicBezTo>
                  <a:cubicBezTo>
                    <a:pt x="2764" y="125"/>
                    <a:pt x="2761" y="130"/>
                    <a:pt x="2759" y="136"/>
                  </a:cubicBezTo>
                  <a:cubicBezTo>
                    <a:pt x="2757" y="131"/>
                    <a:pt x="2756" y="126"/>
                    <a:pt x="2756" y="120"/>
                  </a:cubicBezTo>
                  <a:cubicBezTo>
                    <a:pt x="2756" y="119"/>
                    <a:pt x="2755" y="117"/>
                    <a:pt x="2755" y="116"/>
                  </a:cubicBezTo>
                  <a:cubicBezTo>
                    <a:pt x="2756" y="113"/>
                    <a:pt x="2758" y="110"/>
                    <a:pt x="2759" y="106"/>
                  </a:cubicBezTo>
                  <a:cubicBezTo>
                    <a:pt x="2761" y="102"/>
                    <a:pt x="2763" y="99"/>
                    <a:pt x="2764" y="95"/>
                  </a:cubicBezTo>
                  <a:cubicBezTo>
                    <a:pt x="2765" y="93"/>
                    <a:pt x="2766" y="91"/>
                    <a:pt x="2766" y="89"/>
                  </a:cubicBezTo>
                  <a:cubicBezTo>
                    <a:pt x="2767" y="87"/>
                    <a:pt x="2767" y="85"/>
                    <a:pt x="2767" y="83"/>
                  </a:cubicBezTo>
                  <a:cubicBezTo>
                    <a:pt x="2767" y="81"/>
                    <a:pt x="2768" y="78"/>
                    <a:pt x="2769" y="76"/>
                  </a:cubicBezTo>
                  <a:cubicBezTo>
                    <a:pt x="2771" y="71"/>
                    <a:pt x="2773" y="69"/>
                    <a:pt x="2773" y="69"/>
                  </a:cubicBezTo>
                  <a:cubicBezTo>
                    <a:pt x="2773" y="69"/>
                    <a:pt x="2770" y="71"/>
                    <a:pt x="2767" y="75"/>
                  </a:cubicBezTo>
                  <a:cubicBezTo>
                    <a:pt x="2765" y="77"/>
                    <a:pt x="2763" y="79"/>
                    <a:pt x="2762" y="83"/>
                  </a:cubicBezTo>
                  <a:cubicBezTo>
                    <a:pt x="2762" y="85"/>
                    <a:pt x="2761" y="86"/>
                    <a:pt x="2761" y="87"/>
                  </a:cubicBezTo>
                  <a:cubicBezTo>
                    <a:pt x="2760" y="88"/>
                    <a:pt x="2759" y="90"/>
                    <a:pt x="2758" y="91"/>
                  </a:cubicBezTo>
                  <a:cubicBezTo>
                    <a:pt x="2756" y="93"/>
                    <a:pt x="2755" y="95"/>
                    <a:pt x="2753" y="97"/>
                  </a:cubicBezTo>
                  <a:cubicBezTo>
                    <a:pt x="2753" y="97"/>
                    <a:pt x="2753" y="96"/>
                    <a:pt x="2753" y="96"/>
                  </a:cubicBezTo>
                  <a:cubicBezTo>
                    <a:pt x="2753" y="88"/>
                    <a:pt x="2753" y="80"/>
                    <a:pt x="2753" y="75"/>
                  </a:cubicBezTo>
                  <a:cubicBezTo>
                    <a:pt x="2753" y="72"/>
                    <a:pt x="2754" y="70"/>
                    <a:pt x="2755" y="68"/>
                  </a:cubicBezTo>
                  <a:cubicBezTo>
                    <a:pt x="2756" y="66"/>
                    <a:pt x="2756" y="64"/>
                    <a:pt x="2756" y="63"/>
                  </a:cubicBezTo>
                  <a:cubicBezTo>
                    <a:pt x="2757" y="63"/>
                    <a:pt x="2758" y="63"/>
                    <a:pt x="2758" y="63"/>
                  </a:cubicBezTo>
                  <a:cubicBezTo>
                    <a:pt x="2758" y="63"/>
                    <a:pt x="2757" y="63"/>
                    <a:pt x="2756" y="63"/>
                  </a:cubicBezTo>
                  <a:cubicBezTo>
                    <a:pt x="2756" y="63"/>
                    <a:pt x="2756" y="63"/>
                    <a:pt x="2756" y="63"/>
                  </a:cubicBezTo>
                  <a:cubicBezTo>
                    <a:pt x="2756" y="63"/>
                    <a:pt x="2756" y="63"/>
                    <a:pt x="2756" y="63"/>
                  </a:cubicBezTo>
                  <a:cubicBezTo>
                    <a:pt x="2755" y="64"/>
                    <a:pt x="2755" y="66"/>
                    <a:pt x="2754" y="67"/>
                  </a:cubicBezTo>
                  <a:cubicBezTo>
                    <a:pt x="2752" y="69"/>
                    <a:pt x="2751" y="71"/>
                    <a:pt x="2749" y="74"/>
                  </a:cubicBezTo>
                  <a:cubicBezTo>
                    <a:pt x="2748" y="80"/>
                    <a:pt x="2746" y="87"/>
                    <a:pt x="2745" y="95"/>
                  </a:cubicBezTo>
                  <a:cubicBezTo>
                    <a:pt x="2744" y="101"/>
                    <a:pt x="2743" y="107"/>
                    <a:pt x="2743" y="113"/>
                  </a:cubicBezTo>
                  <a:cubicBezTo>
                    <a:pt x="2741" y="117"/>
                    <a:pt x="2740" y="121"/>
                    <a:pt x="2738" y="125"/>
                  </a:cubicBezTo>
                  <a:cubicBezTo>
                    <a:pt x="2738" y="126"/>
                    <a:pt x="2738" y="127"/>
                    <a:pt x="2737" y="128"/>
                  </a:cubicBezTo>
                  <a:cubicBezTo>
                    <a:pt x="2737" y="129"/>
                    <a:pt x="2737" y="130"/>
                    <a:pt x="2737" y="131"/>
                  </a:cubicBezTo>
                  <a:cubicBezTo>
                    <a:pt x="2736" y="133"/>
                    <a:pt x="2736" y="134"/>
                    <a:pt x="2735" y="136"/>
                  </a:cubicBezTo>
                  <a:cubicBezTo>
                    <a:pt x="2734" y="141"/>
                    <a:pt x="2733" y="145"/>
                    <a:pt x="2733" y="149"/>
                  </a:cubicBezTo>
                  <a:cubicBezTo>
                    <a:pt x="2733" y="149"/>
                    <a:pt x="2732" y="149"/>
                    <a:pt x="2731" y="149"/>
                  </a:cubicBezTo>
                  <a:cubicBezTo>
                    <a:pt x="2731" y="148"/>
                    <a:pt x="2731" y="148"/>
                    <a:pt x="2731" y="148"/>
                  </a:cubicBezTo>
                  <a:cubicBezTo>
                    <a:pt x="2731" y="140"/>
                    <a:pt x="2731" y="130"/>
                    <a:pt x="2732" y="120"/>
                  </a:cubicBezTo>
                  <a:cubicBezTo>
                    <a:pt x="2732" y="111"/>
                    <a:pt x="2733" y="100"/>
                    <a:pt x="2734" y="92"/>
                  </a:cubicBezTo>
                  <a:cubicBezTo>
                    <a:pt x="2734" y="87"/>
                    <a:pt x="2735" y="83"/>
                    <a:pt x="2735" y="79"/>
                  </a:cubicBezTo>
                  <a:cubicBezTo>
                    <a:pt x="2736" y="75"/>
                    <a:pt x="2736" y="72"/>
                    <a:pt x="2736" y="69"/>
                  </a:cubicBezTo>
                  <a:cubicBezTo>
                    <a:pt x="2737" y="67"/>
                    <a:pt x="2740" y="66"/>
                    <a:pt x="2741" y="65"/>
                  </a:cubicBezTo>
                  <a:cubicBezTo>
                    <a:pt x="2742" y="63"/>
                    <a:pt x="2742" y="63"/>
                    <a:pt x="2742" y="63"/>
                  </a:cubicBezTo>
                  <a:cubicBezTo>
                    <a:pt x="2742" y="63"/>
                    <a:pt x="2742" y="63"/>
                    <a:pt x="2740" y="64"/>
                  </a:cubicBezTo>
                  <a:cubicBezTo>
                    <a:pt x="2739" y="65"/>
                    <a:pt x="2737" y="65"/>
                    <a:pt x="2734" y="68"/>
                  </a:cubicBezTo>
                  <a:cubicBezTo>
                    <a:pt x="2733" y="71"/>
                    <a:pt x="2732" y="75"/>
                    <a:pt x="2731" y="78"/>
                  </a:cubicBezTo>
                  <a:cubicBezTo>
                    <a:pt x="2729" y="82"/>
                    <a:pt x="2728" y="86"/>
                    <a:pt x="2727" y="90"/>
                  </a:cubicBezTo>
                  <a:cubicBezTo>
                    <a:pt x="2725" y="96"/>
                    <a:pt x="2723" y="102"/>
                    <a:pt x="2722" y="108"/>
                  </a:cubicBezTo>
                  <a:cubicBezTo>
                    <a:pt x="2721" y="99"/>
                    <a:pt x="2720" y="91"/>
                    <a:pt x="2721" y="83"/>
                  </a:cubicBezTo>
                  <a:cubicBezTo>
                    <a:pt x="2721" y="75"/>
                    <a:pt x="2721" y="68"/>
                    <a:pt x="2721" y="62"/>
                  </a:cubicBezTo>
                  <a:cubicBezTo>
                    <a:pt x="2721" y="57"/>
                    <a:pt x="2720" y="54"/>
                    <a:pt x="2720" y="54"/>
                  </a:cubicBezTo>
                  <a:cubicBezTo>
                    <a:pt x="2720" y="54"/>
                    <a:pt x="2720" y="57"/>
                    <a:pt x="2719" y="62"/>
                  </a:cubicBezTo>
                  <a:cubicBezTo>
                    <a:pt x="2718" y="67"/>
                    <a:pt x="2716" y="74"/>
                    <a:pt x="2713" y="82"/>
                  </a:cubicBezTo>
                  <a:cubicBezTo>
                    <a:pt x="2709" y="96"/>
                    <a:pt x="2708" y="114"/>
                    <a:pt x="2710" y="129"/>
                  </a:cubicBezTo>
                  <a:cubicBezTo>
                    <a:pt x="2709" y="128"/>
                    <a:pt x="2708" y="126"/>
                    <a:pt x="2707" y="125"/>
                  </a:cubicBezTo>
                  <a:cubicBezTo>
                    <a:pt x="2703" y="119"/>
                    <a:pt x="2699" y="112"/>
                    <a:pt x="2695" y="106"/>
                  </a:cubicBezTo>
                  <a:cubicBezTo>
                    <a:pt x="2695" y="106"/>
                    <a:pt x="2696" y="106"/>
                    <a:pt x="2696" y="106"/>
                  </a:cubicBezTo>
                  <a:cubicBezTo>
                    <a:pt x="2701" y="99"/>
                    <a:pt x="2707" y="93"/>
                    <a:pt x="2710" y="86"/>
                  </a:cubicBezTo>
                  <a:cubicBezTo>
                    <a:pt x="2712" y="82"/>
                    <a:pt x="2712" y="82"/>
                    <a:pt x="2712" y="82"/>
                  </a:cubicBezTo>
                  <a:cubicBezTo>
                    <a:pt x="2708" y="83"/>
                    <a:pt x="2708" y="83"/>
                    <a:pt x="2708" y="83"/>
                  </a:cubicBezTo>
                  <a:cubicBezTo>
                    <a:pt x="2704" y="84"/>
                    <a:pt x="2701" y="87"/>
                    <a:pt x="2699" y="89"/>
                  </a:cubicBezTo>
                  <a:cubicBezTo>
                    <a:pt x="2696" y="91"/>
                    <a:pt x="2695" y="93"/>
                    <a:pt x="2693" y="95"/>
                  </a:cubicBezTo>
                  <a:cubicBezTo>
                    <a:pt x="2692" y="96"/>
                    <a:pt x="2692" y="97"/>
                    <a:pt x="2691" y="98"/>
                  </a:cubicBezTo>
                  <a:cubicBezTo>
                    <a:pt x="2685" y="86"/>
                    <a:pt x="2683" y="76"/>
                    <a:pt x="2683" y="76"/>
                  </a:cubicBezTo>
                  <a:cubicBezTo>
                    <a:pt x="2683" y="76"/>
                    <a:pt x="2682" y="79"/>
                    <a:pt x="2683" y="84"/>
                  </a:cubicBezTo>
                  <a:cubicBezTo>
                    <a:pt x="2683" y="89"/>
                    <a:pt x="2684" y="97"/>
                    <a:pt x="2686" y="104"/>
                  </a:cubicBezTo>
                  <a:cubicBezTo>
                    <a:pt x="2686" y="104"/>
                    <a:pt x="2686" y="104"/>
                    <a:pt x="2686" y="104"/>
                  </a:cubicBezTo>
                  <a:cubicBezTo>
                    <a:pt x="2684" y="100"/>
                    <a:pt x="2682" y="96"/>
                    <a:pt x="2682" y="95"/>
                  </a:cubicBezTo>
                  <a:cubicBezTo>
                    <a:pt x="2682" y="96"/>
                    <a:pt x="2682" y="98"/>
                    <a:pt x="2682" y="100"/>
                  </a:cubicBezTo>
                  <a:cubicBezTo>
                    <a:pt x="2682" y="103"/>
                    <a:pt x="2682" y="105"/>
                    <a:pt x="2682" y="108"/>
                  </a:cubicBezTo>
                  <a:cubicBezTo>
                    <a:pt x="2678" y="112"/>
                    <a:pt x="2674" y="116"/>
                    <a:pt x="2669" y="120"/>
                  </a:cubicBezTo>
                  <a:cubicBezTo>
                    <a:pt x="2665" y="124"/>
                    <a:pt x="2660" y="128"/>
                    <a:pt x="2655" y="133"/>
                  </a:cubicBezTo>
                  <a:cubicBezTo>
                    <a:pt x="2654" y="132"/>
                    <a:pt x="2654" y="131"/>
                    <a:pt x="2654" y="131"/>
                  </a:cubicBezTo>
                  <a:cubicBezTo>
                    <a:pt x="2654" y="131"/>
                    <a:pt x="2654" y="132"/>
                    <a:pt x="2655" y="133"/>
                  </a:cubicBezTo>
                  <a:cubicBezTo>
                    <a:pt x="2655" y="133"/>
                    <a:pt x="2655" y="133"/>
                    <a:pt x="2655" y="134"/>
                  </a:cubicBezTo>
                  <a:cubicBezTo>
                    <a:pt x="2652" y="135"/>
                    <a:pt x="2649" y="136"/>
                    <a:pt x="2647" y="138"/>
                  </a:cubicBezTo>
                  <a:cubicBezTo>
                    <a:pt x="2641" y="141"/>
                    <a:pt x="2636" y="144"/>
                    <a:pt x="2631" y="147"/>
                  </a:cubicBezTo>
                  <a:cubicBezTo>
                    <a:pt x="2629" y="148"/>
                    <a:pt x="2628" y="149"/>
                    <a:pt x="2626" y="150"/>
                  </a:cubicBezTo>
                  <a:cubicBezTo>
                    <a:pt x="2627" y="149"/>
                    <a:pt x="2627" y="148"/>
                    <a:pt x="2628" y="147"/>
                  </a:cubicBezTo>
                  <a:cubicBezTo>
                    <a:pt x="2634" y="140"/>
                    <a:pt x="2639" y="133"/>
                    <a:pt x="2644" y="126"/>
                  </a:cubicBezTo>
                  <a:cubicBezTo>
                    <a:pt x="2649" y="119"/>
                    <a:pt x="2653" y="113"/>
                    <a:pt x="2658" y="107"/>
                  </a:cubicBezTo>
                  <a:cubicBezTo>
                    <a:pt x="2660" y="105"/>
                    <a:pt x="2662" y="104"/>
                    <a:pt x="2664" y="102"/>
                  </a:cubicBezTo>
                  <a:cubicBezTo>
                    <a:pt x="2663" y="103"/>
                    <a:pt x="2663" y="105"/>
                    <a:pt x="2663" y="105"/>
                  </a:cubicBezTo>
                  <a:cubicBezTo>
                    <a:pt x="2663" y="105"/>
                    <a:pt x="2664" y="103"/>
                    <a:pt x="2665" y="102"/>
                  </a:cubicBezTo>
                  <a:cubicBezTo>
                    <a:pt x="2667" y="100"/>
                    <a:pt x="2670" y="97"/>
                    <a:pt x="2673" y="93"/>
                  </a:cubicBezTo>
                  <a:cubicBezTo>
                    <a:pt x="2674" y="90"/>
                    <a:pt x="2674" y="90"/>
                    <a:pt x="2674" y="90"/>
                  </a:cubicBezTo>
                  <a:cubicBezTo>
                    <a:pt x="2671" y="91"/>
                    <a:pt x="2671" y="91"/>
                    <a:pt x="2671" y="91"/>
                  </a:cubicBezTo>
                  <a:cubicBezTo>
                    <a:pt x="2669" y="91"/>
                    <a:pt x="2667" y="92"/>
                    <a:pt x="2666" y="93"/>
                  </a:cubicBezTo>
                  <a:cubicBezTo>
                    <a:pt x="2665" y="94"/>
                    <a:pt x="2664" y="95"/>
                    <a:pt x="2663" y="96"/>
                  </a:cubicBezTo>
                  <a:cubicBezTo>
                    <a:pt x="2660" y="98"/>
                    <a:pt x="2657" y="100"/>
                    <a:pt x="2654" y="102"/>
                  </a:cubicBezTo>
                  <a:cubicBezTo>
                    <a:pt x="2648" y="107"/>
                    <a:pt x="2641" y="113"/>
                    <a:pt x="2636" y="119"/>
                  </a:cubicBezTo>
                  <a:cubicBezTo>
                    <a:pt x="2632" y="123"/>
                    <a:pt x="2628" y="127"/>
                    <a:pt x="2625" y="130"/>
                  </a:cubicBezTo>
                  <a:cubicBezTo>
                    <a:pt x="2626" y="125"/>
                    <a:pt x="2628" y="120"/>
                    <a:pt x="2629" y="116"/>
                  </a:cubicBezTo>
                  <a:cubicBezTo>
                    <a:pt x="2629" y="114"/>
                    <a:pt x="2630" y="113"/>
                    <a:pt x="2630" y="111"/>
                  </a:cubicBezTo>
                  <a:cubicBezTo>
                    <a:pt x="2630" y="111"/>
                    <a:pt x="2631" y="110"/>
                    <a:pt x="2631" y="110"/>
                  </a:cubicBezTo>
                  <a:cubicBezTo>
                    <a:pt x="2633" y="108"/>
                    <a:pt x="2633" y="106"/>
                    <a:pt x="2633" y="103"/>
                  </a:cubicBezTo>
                  <a:cubicBezTo>
                    <a:pt x="2633" y="101"/>
                    <a:pt x="2633" y="101"/>
                    <a:pt x="2633" y="101"/>
                  </a:cubicBezTo>
                  <a:cubicBezTo>
                    <a:pt x="2631" y="102"/>
                    <a:pt x="2631" y="102"/>
                    <a:pt x="2631" y="102"/>
                  </a:cubicBezTo>
                  <a:cubicBezTo>
                    <a:pt x="2629" y="103"/>
                    <a:pt x="2628" y="105"/>
                    <a:pt x="2627" y="107"/>
                  </a:cubicBezTo>
                  <a:cubicBezTo>
                    <a:pt x="2625" y="109"/>
                    <a:pt x="2624" y="111"/>
                    <a:pt x="2623" y="113"/>
                  </a:cubicBezTo>
                  <a:cubicBezTo>
                    <a:pt x="2620" y="118"/>
                    <a:pt x="2618" y="123"/>
                    <a:pt x="2615" y="128"/>
                  </a:cubicBezTo>
                  <a:cubicBezTo>
                    <a:pt x="2610" y="138"/>
                    <a:pt x="2603" y="147"/>
                    <a:pt x="2598" y="155"/>
                  </a:cubicBezTo>
                  <a:cubicBezTo>
                    <a:pt x="2596" y="157"/>
                    <a:pt x="2595" y="160"/>
                    <a:pt x="2594" y="162"/>
                  </a:cubicBezTo>
                  <a:cubicBezTo>
                    <a:pt x="2593" y="162"/>
                    <a:pt x="2591" y="162"/>
                    <a:pt x="2590" y="162"/>
                  </a:cubicBezTo>
                  <a:cubicBezTo>
                    <a:pt x="2593" y="154"/>
                    <a:pt x="2597" y="144"/>
                    <a:pt x="2600" y="135"/>
                  </a:cubicBezTo>
                  <a:cubicBezTo>
                    <a:pt x="2603" y="127"/>
                    <a:pt x="2606" y="120"/>
                    <a:pt x="2610" y="114"/>
                  </a:cubicBezTo>
                  <a:cubicBezTo>
                    <a:pt x="2610" y="115"/>
                    <a:pt x="2610" y="116"/>
                    <a:pt x="2610" y="116"/>
                  </a:cubicBezTo>
                  <a:cubicBezTo>
                    <a:pt x="2610" y="116"/>
                    <a:pt x="2610" y="115"/>
                    <a:pt x="2611" y="113"/>
                  </a:cubicBezTo>
                  <a:cubicBezTo>
                    <a:pt x="2612" y="111"/>
                    <a:pt x="2614" y="109"/>
                    <a:pt x="2616" y="106"/>
                  </a:cubicBezTo>
                  <a:cubicBezTo>
                    <a:pt x="2620" y="100"/>
                    <a:pt x="2620" y="100"/>
                    <a:pt x="2620" y="100"/>
                  </a:cubicBezTo>
                  <a:cubicBezTo>
                    <a:pt x="2613" y="104"/>
                    <a:pt x="2613" y="104"/>
                    <a:pt x="2613" y="104"/>
                  </a:cubicBezTo>
                  <a:cubicBezTo>
                    <a:pt x="2606" y="109"/>
                    <a:pt x="2598" y="119"/>
                    <a:pt x="2591" y="130"/>
                  </a:cubicBezTo>
                  <a:cubicBezTo>
                    <a:pt x="2588" y="136"/>
                    <a:pt x="2585" y="141"/>
                    <a:pt x="2582" y="146"/>
                  </a:cubicBezTo>
                  <a:cubicBezTo>
                    <a:pt x="2584" y="141"/>
                    <a:pt x="2586" y="136"/>
                    <a:pt x="2588" y="132"/>
                  </a:cubicBezTo>
                  <a:cubicBezTo>
                    <a:pt x="2590" y="125"/>
                    <a:pt x="2591" y="119"/>
                    <a:pt x="2594" y="115"/>
                  </a:cubicBezTo>
                  <a:cubicBezTo>
                    <a:pt x="2595" y="113"/>
                    <a:pt x="2597" y="112"/>
                    <a:pt x="2599" y="110"/>
                  </a:cubicBezTo>
                  <a:cubicBezTo>
                    <a:pt x="2601" y="109"/>
                    <a:pt x="2601" y="107"/>
                    <a:pt x="2602" y="105"/>
                  </a:cubicBezTo>
                  <a:cubicBezTo>
                    <a:pt x="2604" y="105"/>
                    <a:pt x="2605" y="107"/>
                    <a:pt x="2605" y="107"/>
                  </a:cubicBezTo>
                  <a:cubicBezTo>
                    <a:pt x="2605" y="107"/>
                    <a:pt x="2605" y="106"/>
                    <a:pt x="2605" y="106"/>
                  </a:cubicBezTo>
                  <a:cubicBezTo>
                    <a:pt x="2604" y="105"/>
                    <a:pt x="2603" y="104"/>
                    <a:pt x="2601" y="104"/>
                  </a:cubicBezTo>
                  <a:cubicBezTo>
                    <a:pt x="2601" y="104"/>
                    <a:pt x="2601" y="104"/>
                    <a:pt x="2601" y="104"/>
                  </a:cubicBezTo>
                  <a:cubicBezTo>
                    <a:pt x="2601" y="105"/>
                    <a:pt x="2601" y="105"/>
                    <a:pt x="2601" y="105"/>
                  </a:cubicBezTo>
                  <a:cubicBezTo>
                    <a:pt x="2600" y="106"/>
                    <a:pt x="2599" y="107"/>
                    <a:pt x="2597" y="108"/>
                  </a:cubicBezTo>
                  <a:cubicBezTo>
                    <a:pt x="2595" y="109"/>
                    <a:pt x="2593" y="110"/>
                    <a:pt x="2590" y="112"/>
                  </a:cubicBezTo>
                  <a:cubicBezTo>
                    <a:pt x="2586" y="116"/>
                    <a:pt x="2582" y="122"/>
                    <a:pt x="2579" y="128"/>
                  </a:cubicBezTo>
                  <a:cubicBezTo>
                    <a:pt x="2573" y="139"/>
                    <a:pt x="2563" y="151"/>
                    <a:pt x="2558" y="163"/>
                  </a:cubicBezTo>
                  <a:cubicBezTo>
                    <a:pt x="2557" y="164"/>
                    <a:pt x="2557" y="164"/>
                    <a:pt x="2557" y="164"/>
                  </a:cubicBezTo>
                  <a:cubicBezTo>
                    <a:pt x="2557" y="165"/>
                    <a:pt x="2557" y="165"/>
                    <a:pt x="2557" y="166"/>
                  </a:cubicBezTo>
                  <a:cubicBezTo>
                    <a:pt x="2548" y="167"/>
                    <a:pt x="2539" y="168"/>
                    <a:pt x="2530" y="169"/>
                  </a:cubicBezTo>
                  <a:cubicBezTo>
                    <a:pt x="2531" y="167"/>
                    <a:pt x="2531" y="164"/>
                    <a:pt x="2531" y="162"/>
                  </a:cubicBezTo>
                  <a:cubicBezTo>
                    <a:pt x="2533" y="158"/>
                    <a:pt x="2536" y="154"/>
                    <a:pt x="2538" y="150"/>
                  </a:cubicBezTo>
                  <a:cubicBezTo>
                    <a:pt x="2541" y="145"/>
                    <a:pt x="2544" y="139"/>
                    <a:pt x="2547" y="134"/>
                  </a:cubicBezTo>
                  <a:cubicBezTo>
                    <a:pt x="2553" y="124"/>
                    <a:pt x="2558" y="115"/>
                    <a:pt x="2562" y="109"/>
                  </a:cubicBezTo>
                  <a:cubicBezTo>
                    <a:pt x="2565" y="105"/>
                    <a:pt x="2566" y="102"/>
                    <a:pt x="2568" y="100"/>
                  </a:cubicBezTo>
                  <a:cubicBezTo>
                    <a:pt x="2569" y="99"/>
                    <a:pt x="2569" y="97"/>
                    <a:pt x="2570" y="97"/>
                  </a:cubicBezTo>
                  <a:cubicBezTo>
                    <a:pt x="2570" y="96"/>
                    <a:pt x="2571" y="96"/>
                    <a:pt x="2572" y="96"/>
                  </a:cubicBezTo>
                  <a:cubicBezTo>
                    <a:pt x="2572" y="97"/>
                    <a:pt x="2572" y="98"/>
                    <a:pt x="2572" y="98"/>
                  </a:cubicBezTo>
                  <a:cubicBezTo>
                    <a:pt x="2572" y="98"/>
                    <a:pt x="2572" y="97"/>
                    <a:pt x="2572" y="96"/>
                  </a:cubicBezTo>
                  <a:cubicBezTo>
                    <a:pt x="2572" y="96"/>
                    <a:pt x="2572" y="96"/>
                    <a:pt x="2572" y="96"/>
                  </a:cubicBezTo>
                  <a:cubicBezTo>
                    <a:pt x="2572" y="96"/>
                    <a:pt x="2572" y="96"/>
                    <a:pt x="2572" y="96"/>
                  </a:cubicBezTo>
                  <a:cubicBezTo>
                    <a:pt x="2571" y="96"/>
                    <a:pt x="2570" y="96"/>
                    <a:pt x="2569" y="96"/>
                  </a:cubicBezTo>
                  <a:cubicBezTo>
                    <a:pt x="2568" y="97"/>
                    <a:pt x="2568" y="98"/>
                    <a:pt x="2567" y="99"/>
                  </a:cubicBezTo>
                  <a:cubicBezTo>
                    <a:pt x="2565" y="101"/>
                    <a:pt x="2562" y="104"/>
                    <a:pt x="2560" y="107"/>
                  </a:cubicBezTo>
                  <a:cubicBezTo>
                    <a:pt x="2554" y="112"/>
                    <a:pt x="2547" y="121"/>
                    <a:pt x="2540" y="130"/>
                  </a:cubicBezTo>
                  <a:cubicBezTo>
                    <a:pt x="2538" y="133"/>
                    <a:pt x="2535" y="137"/>
                    <a:pt x="2532" y="140"/>
                  </a:cubicBezTo>
                  <a:cubicBezTo>
                    <a:pt x="2532" y="138"/>
                    <a:pt x="2532" y="135"/>
                    <a:pt x="2532" y="132"/>
                  </a:cubicBezTo>
                  <a:cubicBezTo>
                    <a:pt x="2532" y="125"/>
                    <a:pt x="2533" y="118"/>
                    <a:pt x="2533" y="112"/>
                  </a:cubicBezTo>
                  <a:cubicBezTo>
                    <a:pt x="2533" y="108"/>
                    <a:pt x="2533" y="105"/>
                    <a:pt x="2533" y="103"/>
                  </a:cubicBezTo>
                  <a:cubicBezTo>
                    <a:pt x="2533" y="103"/>
                    <a:pt x="2533" y="103"/>
                    <a:pt x="2533" y="103"/>
                  </a:cubicBezTo>
                  <a:cubicBezTo>
                    <a:pt x="2533" y="102"/>
                    <a:pt x="2533" y="102"/>
                    <a:pt x="2533" y="102"/>
                  </a:cubicBezTo>
                  <a:cubicBezTo>
                    <a:pt x="2532" y="104"/>
                    <a:pt x="2530" y="106"/>
                    <a:pt x="2529" y="112"/>
                  </a:cubicBezTo>
                  <a:cubicBezTo>
                    <a:pt x="2527" y="117"/>
                    <a:pt x="2525" y="123"/>
                    <a:pt x="2524" y="131"/>
                  </a:cubicBezTo>
                  <a:cubicBezTo>
                    <a:pt x="2522" y="138"/>
                    <a:pt x="2520" y="145"/>
                    <a:pt x="2518" y="153"/>
                  </a:cubicBezTo>
                  <a:cubicBezTo>
                    <a:pt x="2518" y="155"/>
                    <a:pt x="2518" y="157"/>
                    <a:pt x="2517" y="160"/>
                  </a:cubicBezTo>
                  <a:cubicBezTo>
                    <a:pt x="2516" y="162"/>
                    <a:pt x="2514" y="164"/>
                    <a:pt x="2513" y="166"/>
                  </a:cubicBezTo>
                  <a:cubicBezTo>
                    <a:pt x="2513" y="164"/>
                    <a:pt x="2513" y="162"/>
                    <a:pt x="2512" y="159"/>
                  </a:cubicBezTo>
                  <a:cubicBezTo>
                    <a:pt x="2512" y="150"/>
                    <a:pt x="2511" y="141"/>
                    <a:pt x="2510" y="133"/>
                  </a:cubicBezTo>
                  <a:cubicBezTo>
                    <a:pt x="2508" y="117"/>
                    <a:pt x="2506" y="105"/>
                    <a:pt x="2506" y="105"/>
                  </a:cubicBezTo>
                  <a:cubicBezTo>
                    <a:pt x="2506" y="105"/>
                    <a:pt x="2504" y="117"/>
                    <a:pt x="2502" y="133"/>
                  </a:cubicBezTo>
                  <a:cubicBezTo>
                    <a:pt x="2502" y="134"/>
                    <a:pt x="2502" y="135"/>
                    <a:pt x="2502" y="136"/>
                  </a:cubicBezTo>
                  <a:cubicBezTo>
                    <a:pt x="2502" y="133"/>
                    <a:pt x="2501" y="130"/>
                    <a:pt x="2501" y="127"/>
                  </a:cubicBezTo>
                  <a:cubicBezTo>
                    <a:pt x="2501" y="118"/>
                    <a:pt x="2499" y="111"/>
                    <a:pt x="2497" y="106"/>
                  </a:cubicBezTo>
                  <a:cubicBezTo>
                    <a:pt x="2496" y="101"/>
                    <a:pt x="2495" y="98"/>
                    <a:pt x="2495" y="98"/>
                  </a:cubicBezTo>
                  <a:cubicBezTo>
                    <a:pt x="2495" y="98"/>
                    <a:pt x="2495" y="101"/>
                    <a:pt x="2495" y="106"/>
                  </a:cubicBezTo>
                  <a:cubicBezTo>
                    <a:pt x="2495" y="112"/>
                    <a:pt x="2495" y="118"/>
                    <a:pt x="2494" y="126"/>
                  </a:cubicBezTo>
                  <a:cubicBezTo>
                    <a:pt x="2493" y="130"/>
                    <a:pt x="2493" y="135"/>
                    <a:pt x="2492" y="139"/>
                  </a:cubicBezTo>
                  <a:cubicBezTo>
                    <a:pt x="2492" y="143"/>
                    <a:pt x="2491" y="148"/>
                    <a:pt x="2490" y="152"/>
                  </a:cubicBezTo>
                  <a:cubicBezTo>
                    <a:pt x="2489" y="159"/>
                    <a:pt x="2488" y="165"/>
                    <a:pt x="2488" y="172"/>
                  </a:cubicBezTo>
                  <a:cubicBezTo>
                    <a:pt x="2487" y="169"/>
                    <a:pt x="2486" y="166"/>
                    <a:pt x="2486" y="163"/>
                  </a:cubicBezTo>
                  <a:cubicBezTo>
                    <a:pt x="2485" y="158"/>
                    <a:pt x="2484" y="151"/>
                    <a:pt x="2482" y="143"/>
                  </a:cubicBezTo>
                  <a:cubicBezTo>
                    <a:pt x="2481" y="139"/>
                    <a:pt x="2481" y="135"/>
                    <a:pt x="2480" y="132"/>
                  </a:cubicBezTo>
                  <a:cubicBezTo>
                    <a:pt x="2480" y="129"/>
                    <a:pt x="2479" y="125"/>
                    <a:pt x="2479" y="122"/>
                  </a:cubicBezTo>
                  <a:cubicBezTo>
                    <a:pt x="2478" y="118"/>
                    <a:pt x="2478" y="115"/>
                    <a:pt x="2478" y="112"/>
                  </a:cubicBezTo>
                  <a:cubicBezTo>
                    <a:pt x="2477" y="111"/>
                    <a:pt x="2477" y="109"/>
                    <a:pt x="2477" y="108"/>
                  </a:cubicBezTo>
                  <a:cubicBezTo>
                    <a:pt x="2477" y="107"/>
                    <a:pt x="2477" y="106"/>
                    <a:pt x="2477" y="105"/>
                  </a:cubicBezTo>
                  <a:cubicBezTo>
                    <a:pt x="2478" y="101"/>
                    <a:pt x="2478" y="98"/>
                    <a:pt x="2477" y="98"/>
                  </a:cubicBezTo>
                  <a:cubicBezTo>
                    <a:pt x="2477" y="98"/>
                    <a:pt x="2478" y="99"/>
                    <a:pt x="2477" y="100"/>
                  </a:cubicBezTo>
                  <a:cubicBezTo>
                    <a:pt x="2477" y="101"/>
                    <a:pt x="2476" y="102"/>
                    <a:pt x="2475" y="104"/>
                  </a:cubicBezTo>
                  <a:cubicBezTo>
                    <a:pt x="2475" y="105"/>
                    <a:pt x="2474" y="106"/>
                    <a:pt x="2474" y="108"/>
                  </a:cubicBezTo>
                  <a:cubicBezTo>
                    <a:pt x="2473" y="110"/>
                    <a:pt x="2473" y="111"/>
                    <a:pt x="2473" y="112"/>
                  </a:cubicBezTo>
                  <a:cubicBezTo>
                    <a:pt x="2472" y="115"/>
                    <a:pt x="2472" y="118"/>
                    <a:pt x="2471" y="121"/>
                  </a:cubicBezTo>
                  <a:cubicBezTo>
                    <a:pt x="2471" y="125"/>
                    <a:pt x="2470" y="129"/>
                    <a:pt x="2470" y="132"/>
                  </a:cubicBezTo>
                  <a:cubicBezTo>
                    <a:pt x="2470" y="136"/>
                    <a:pt x="2469" y="140"/>
                    <a:pt x="2469" y="144"/>
                  </a:cubicBezTo>
                  <a:cubicBezTo>
                    <a:pt x="2469" y="145"/>
                    <a:pt x="2469" y="146"/>
                    <a:pt x="2469" y="147"/>
                  </a:cubicBezTo>
                  <a:cubicBezTo>
                    <a:pt x="2469" y="146"/>
                    <a:pt x="2469" y="146"/>
                    <a:pt x="2469" y="145"/>
                  </a:cubicBezTo>
                  <a:cubicBezTo>
                    <a:pt x="2467" y="141"/>
                    <a:pt x="2465" y="136"/>
                    <a:pt x="2463" y="132"/>
                  </a:cubicBezTo>
                  <a:cubicBezTo>
                    <a:pt x="2461" y="128"/>
                    <a:pt x="2459" y="125"/>
                    <a:pt x="2457" y="121"/>
                  </a:cubicBezTo>
                  <a:cubicBezTo>
                    <a:pt x="2456" y="118"/>
                    <a:pt x="2454" y="114"/>
                    <a:pt x="2453" y="111"/>
                  </a:cubicBezTo>
                  <a:cubicBezTo>
                    <a:pt x="2452" y="108"/>
                    <a:pt x="2451" y="105"/>
                    <a:pt x="2450" y="102"/>
                  </a:cubicBezTo>
                  <a:cubicBezTo>
                    <a:pt x="2448" y="100"/>
                    <a:pt x="2447" y="99"/>
                    <a:pt x="2446" y="97"/>
                  </a:cubicBezTo>
                  <a:cubicBezTo>
                    <a:pt x="2445" y="96"/>
                    <a:pt x="2444" y="96"/>
                    <a:pt x="2444" y="96"/>
                  </a:cubicBezTo>
                  <a:cubicBezTo>
                    <a:pt x="2444" y="96"/>
                    <a:pt x="2445" y="97"/>
                    <a:pt x="2445" y="98"/>
                  </a:cubicBezTo>
                  <a:cubicBezTo>
                    <a:pt x="2446" y="99"/>
                    <a:pt x="2447" y="101"/>
                    <a:pt x="2448" y="103"/>
                  </a:cubicBezTo>
                  <a:cubicBezTo>
                    <a:pt x="2448" y="105"/>
                    <a:pt x="2448" y="109"/>
                    <a:pt x="2449" y="112"/>
                  </a:cubicBezTo>
                  <a:cubicBezTo>
                    <a:pt x="2449" y="115"/>
                    <a:pt x="2450" y="119"/>
                    <a:pt x="2450" y="123"/>
                  </a:cubicBezTo>
                  <a:cubicBezTo>
                    <a:pt x="2451" y="128"/>
                    <a:pt x="2453" y="132"/>
                    <a:pt x="2454" y="136"/>
                  </a:cubicBezTo>
                  <a:cubicBezTo>
                    <a:pt x="2455" y="140"/>
                    <a:pt x="2456" y="144"/>
                    <a:pt x="2457" y="148"/>
                  </a:cubicBezTo>
                  <a:cubicBezTo>
                    <a:pt x="2457" y="149"/>
                    <a:pt x="2457" y="150"/>
                    <a:pt x="2457" y="150"/>
                  </a:cubicBezTo>
                  <a:cubicBezTo>
                    <a:pt x="2452" y="145"/>
                    <a:pt x="2448" y="140"/>
                    <a:pt x="2445" y="134"/>
                  </a:cubicBezTo>
                  <a:cubicBezTo>
                    <a:pt x="2442" y="127"/>
                    <a:pt x="2440" y="120"/>
                    <a:pt x="2439" y="115"/>
                  </a:cubicBezTo>
                  <a:cubicBezTo>
                    <a:pt x="2438" y="110"/>
                    <a:pt x="2438" y="107"/>
                    <a:pt x="2438" y="107"/>
                  </a:cubicBezTo>
                  <a:cubicBezTo>
                    <a:pt x="2438" y="107"/>
                    <a:pt x="2437" y="110"/>
                    <a:pt x="2437" y="115"/>
                  </a:cubicBezTo>
                  <a:cubicBezTo>
                    <a:pt x="2436" y="120"/>
                    <a:pt x="2436" y="128"/>
                    <a:pt x="2438" y="136"/>
                  </a:cubicBezTo>
                  <a:cubicBezTo>
                    <a:pt x="2441" y="152"/>
                    <a:pt x="2453" y="166"/>
                    <a:pt x="2463" y="175"/>
                  </a:cubicBezTo>
                  <a:cubicBezTo>
                    <a:pt x="2464" y="177"/>
                    <a:pt x="2464" y="178"/>
                    <a:pt x="2465" y="179"/>
                  </a:cubicBezTo>
                  <a:cubicBezTo>
                    <a:pt x="2460" y="180"/>
                    <a:pt x="2456" y="181"/>
                    <a:pt x="2451" y="181"/>
                  </a:cubicBezTo>
                  <a:cubicBezTo>
                    <a:pt x="2450" y="180"/>
                    <a:pt x="2449" y="178"/>
                    <a:pt x="2448" y="176"/>
                  </a:cubicBezTo>
                  <a:cubicBezTo>
                    <a:pt x="2444" y="169"/>
                    <a:pt x="2438" y="162"/>
                    <a:pt x="2433" y="155"/>
                  </a:cubicBezTo>
                  <a:cubicBezTo>
                    <a:pt x="2427" y="148"/>
                    <a:pt x="2423" y="140"/>
                    <a:pt x="2418" y="133"/>
                  </a:cubicBezTo>
                  <a:cubicBezTo>
                    <a:pt x="2414" y="126"/>
                    <a:pt x="2409" y="120"/>
                    <a:pt x="2405" y="116"/>
                  </a:cubicBezTo>
                  <a:cubicBezTo>
                    <a:pt x="2401" y="112"/>
                    <a:pt x="2398" y="111"/>
                    <a:pt x="2398" y="111"/>
                  </a:cubicBezTo>
                  <a:cubicBezTo>
                    <a:pt x="2398" y="111"/>
                    <a:pt x="2401" y="113"/>
                    <a:pt x="2403" y="118"/>
                  </a:cubicBezTo>
                  <a:cubicBezTo>
                    <a:pt x="2406" y="122"/>
                    <a:pt x="2409" y="128"/>
                    <a:pt x="2412" y="136"/>
                  </a:cubicBezTo>
                  <a:cubicBezTo>
                    <a:pt x="2414" y="144"/>
                    <a:pt x="2417" y="153"/>
                    <a:pt x="2422" y="162"/>
                  </a:cubicBezTo>
                  <a:cubicBezTo>
                    <a:pt x="2426" y="170"/>
                    <a:pt x="2431" y="178"/>
                    <a:pt x="2436" y="184"/>
                  </a:cubicBezTo>
                  <a:cubicBezTo>
                    <a:pt x="2434" y="184"/>
                    <a:pt x="2433" y="185"/>
                    <a:pt x="2431" y="185"/>
                  </a:cubicBezTo>
                  <a:cubicBezTo>
                    <a:pt x="2431" y="184"/>
                    <a:pt x="2431" y="184"/>
                    <a:pt x="2430" y="183"/>
                  </a:cubicBezTo>
                  <a:cubicBezTo>
                    <a:pt x="2427" y="177"/>
                    <a:pt x="2422" y="170"/>
                    <a:pt x="2417" y="163"/>
                  </a:cubicBezTo>
                  <a:cubicBezTo>
                    <a:pt x="2412" y="157"/>
                    <a:pt x="2408" y="150"/>
                    <a:pt x="2405" y="143"/>
                  </a:cubicBezTo>
                  <a:cubicBezTo>
                    <a:pt x="2403" y="139"/>
                    <a:pt x="2401" y="136"/>
                    <a:pt x="2399" y="133"/>
                  </a:cubicBezTo>
                  <a:cubicBezTo>
                    <a:pt x="2397" y="131"/>
                    <a:pt x="2396" y="128"/>
                    <a:pt x="2395" y="126"/>
                  </a:cubicBezTo>
                  <a:cubicBezTo>
                    <a:pt x="2394" y="124"/>
                    <a:pt x="2392" y="122"/>
                    <a:pt x="2391" y="121"/>
                  </a:cubicBezTo>
                  <a:cubicBezTo>
                    <a:pt x="2390" y="120"/>
                    <a:pt x="2389" y="120"/>
                    <a:pt x="2389" y="120"/>
                  </a:cubicBezTo>
                  <a:cubicBezTo>
                    <a:pt x="2389" y="120"/>
                    <a:pt x="2390" y="121"/>
                    <a:pt x="2391" y="122"/>
                  </a:cubicBezTo>
                  <a:cubicBezTo>
                    <a:pt x="2391" y="123"/>
                    <a:pt x="2392" y="124"/>
                    <a:pt x="2393" y="127"/>
                  </a:cubicBezTo>
                  <a:cubicBezTo>
                    <a:pt x="2393" y="129"/>
                    <a:pt x="2394" y="132"/>
                    <a:pt x="2395" y="135"/>
                  </a:cubicBezTo>
                  <a:cubicBezTo>
                    <a:pt x="2395" y="136"/>
                    <a:pt x="2395" y="136"/>
                    <a:pt x="2395" y="136"/>
                  </a:cubicBezTo>
                  <a:cubicBezTo>
                    <a:pt x="2392" y="136"/>
                    <a:pt x="2389" y="137"/>
                    <a:pt x="2386" y="138"/>
                  </a:cubicBezTo>
                  <a:cubicBezTo>
                    <a:pt x="2383" y="139"/>
                    <a:pt x="2379" y="142"/>
                    <a:pt x="2375" y="144"/>
                  </a:cubicBezTo>
                  <a:cubicBezTo>
                    <a:pt x="2372" y="145"/>
                    <a:pt x="2369" y="147"/>
                    <a:pt x="2365" y="149"/>
                  </a:cubicBezTo>
                  <a:cubicBezTo>
                    <a:pt x="2366" y="148"/>
                    <a:pt x="2367" y="147"/>
                    <a:pt x="2367" y="146"/>
                  </a:cubicBezTo>
                  <a:cubicBezTo>
                    <a:pt x="2369" y="141"/>
                    <a:pt x="2369" y="141"/>
                    <a:pt x="2369" y="141"/>
                  </a:cubicBezTo>
                  <a:cubicBezTo>
                    <a:pt x="2364" y="143"/>
                    <a:pt x="2364" y="143"/>
                    <a:pt x="2364" y="143"/>
                  </a:cubicBezTo>
                  <a:cubicBezTo>
                    <a:pt x="2361" y="144"/>
                    <a:pt x="2359" y="146"/>
                    <a:pt x="2358" y="148"/>
                  </a:cubicBezTo>
                  <a:cubicBezTo>
                    <a:pt x="2357" y="148"/>
                    <a:pt x="2357" y="148"/>
                    <a:pt x="2357" y="148"/>
                  </a:cubicBezTo>
                  <a:cubicBezTo>
                    <a:pt x="2357" y="148"/>
                    <a:pt x="2357" y="148"/>
                    <a:pt x="2357" y="148"/>
                  </a:cubicBezTo>
                  <a:cubicBezTo>
                    <a:pt x="2357" y="149"/>
                    <a:pt x="2357" y="149"/>
                    <a:pt x="2357" y="149"/>
                  </a:cubicBezTo>
                  <a:cubicBezTo>
                    <a:pt x="2355" y="151"/>
                    <a:pt x="2352" y="153"/>
                    <a:pt x="2348" y="156"/>
                  </a:cubicBezTo>
                  <a:cubicBezTo>
                    <a:pt x="2343" y="160"/>
                    <a:pt x="2337" y="165"/>
                    <a:pt x="2331" y="169"/>
                  </a:cubicBezTo>
                  <a:cubicBezTo>
                    <a:pt x="2328" y="172"/>
                    <a:pt x="2325" y="174"/>
                    <a:pt x="2322" y="176"/>
                  </a:cubicBezTo>
                  <a:cubicBezTo>
                    <a:pt x="2320" y="178"/>
                    <a:pt x="2320" y="178"/>
                    <a:pt x="2320" y="178"/>
                  </a:cubicBezTo>
                  <a:cubicBezTo>
                    <a:pt x="2317" y="180"/>
                    <a:pt x="2317" y="180"/>
                    <a:pt x="2317" y="180"/>
                  </a:cubicBezTo>
                  <a:cubicBezTo>
                    <a:pt x="2316" y="181"/>
                    <a:pt x="2314" y="183"/>
                    <a:pt x="2313" y="184"/>
                  </a:cubicBezTo>
                  <a:cubicBezTo>
                    <a:pt x="2308" y="189"/>
                    <a:pt x="2302" y="194"/>
                    <a:pt x="2298" y="198"/>
                  </a:cubicBezTo>
                  <a:cubicBezTo>
                    <a:pt x="2295" y="201"/>
                    <a:pt x="2293" y="203"/>
                    <a:pt x="2291" y="206"/>
                  </a:cubicBezTo>
                  <a:cubicBezTo>
                    <a:pt x="2290" y="207"/>
                    <a:pt x="2289" y="208"/>
                    <a:pt x="2288" y="209"/>
                  </a:cubicBezTo>
                  <a:cubicBezTo>
                    <a:pt x="2288" y="209"/>
                    <a:pt x="2288" y="209"/>
                    <a:pt x="2287" y="209"/>
                  </a:cubicBezTo>
                  <a:cubicBezTo>
                    <a:pt x="2287" y="208"/>
                    <a:pt x="2288" y="208"/>
                    <a:pt x="2288" y="207"/>
                  </a:cubicBezTo>
                  <a:cubicBezTo>
                    <a:pt x="2297" y="193"/>
                    <a:pt x="2308" y="175"/>
                    <a:pt x="2319" y="161"/>
                  </a:cubicBezTo>
                  <a:cubicBezTo>
                    <a:pt x="2322" y="157"/>
                    <a:pt x="2324" y="154"/>
                    <a:pt x="2327" y="152"/>
                  </a:cubicBezTo>
                  <a:cubicBezTo>
                    <a:pt x="2328" y="151"/>
                    <a:pt x="2330" y="150"/>
                    <a:pt x="2331" y="149"/>
                  </a:cubicBezTo>
                  <a:cubicBezTo>
                    <a:pt x="2332" y="148"/>
                    <a:pt x="2332" y="148"/>
                    <a:pt x="2333" y="147"/>
                  </a:cubicBezTo>
                  <a:cubicBezTo>
                    <a:pt x="2333" y="147"/>
                    <a:pt x="2333" y="147"/>
                    <a:pt x="2333" y="147"/>
                  </a:cubicBezTo>
                  <a:cubicBezTo>
                    <a:pt x="2334" y="147"/>
                    <a:pt x="2334" y="146"/>
                    <a:pt x="2335" y="146"/>
                  </a:cubicBezTo>
                  <a:cubicBezTo>
                    <a:pt x="2335" y="146"/>
                    <a:pt x="2335" y="146"/>
                    <a:pt x="2335" y="146"/>
                  </a:cubicBezTo>
                  <a:cubicBezTo>
                    <a:pt x="2335" y="146"/>
                    <a:pt x="2335" y="146"/>
                    <a:pt x="2335" y="146"/>
                  </a:cubicBezTo>
                  <a:cubicBezTo>
                    <a:pt x="2336" y="146"/>
                    <a:pt x="2336" y="146"/>
                    <a:pt x="2336" y="146"/>
                  </a:cubicBezTo>
                  <a:cubicBezTo>
                    <a:pt x="2337" y="147"/>
                    <a:pt x="2337" y="148"/>
                    <a:pt x="2337" y="149"/>
                  </a:cubicBezTo>
                  <a:cubicBezTo>
                    <a:pt x="2337" y="150"/>
                    <a:pt x="2336" y="151"/>
                    <a:pt x="2336" y="151"/>
                  </a:cubicBezTo>
                  <a:cubicBezTo>
                    <a:pt x="2336" y="151"/>
                    <a:pt x="2337" y="151"/>
                    <a:pt x="2338" y="149"/>
                  </a:cubicBezTo>
                  <a:cubicBezTo>
                    <a:pt x="2338" y="148"/>
                    <a:pt x="2338" y="147"/>
                    <a:pt x="2338" y="146"/>
                  </a:cubicBezTo>
                  <a:cubicBezTo>
                    <a:pt x="2337" y="145"/>
                    <a:pt x="2337" y="145"/>
                    <a:pt x="2336" y="144"/>
                  </a:cubicBezTo>
                  <a:cubicBezTo>
                    <a:pt x="2336" y="144"/>
                    <a:pt x="2336" y="143"/>
                    <a:pt x="2335" y="144"/>
                  </a:cubicBezTo>
                  <a:cubicBezTo>
                    <a:pt x="2334" y="144"/>
                    <a:pt x="2334" y="144"/>
                    <a:pt x="2333" y="144"/>
                  </a:cubicBezTo>
                  <a:cubicBezTo>
                    <a:pt x="2333" y="144"/>
                    <a:pt x="2333" y="144"/>
                    <a:pt x="2333" y="144"/>
                  </a:cubicBezTo>
                  <a:cubicBezTo>
                    <a:pt x="2332" y="144"/>
                    <a:pt x="2332" y="145"/>
                    <a:pt x="2331" y="145"/>
                  </a:cubicBezTo>
                  <a:cubicBezTo>
                    <a:pt x="2331" y="145"/>
                    <a:pt x="2330" y="145"/>
                    <a:pt x="2329" y="146"/>
                  </a:cubicBezTo>
                  <a:cubicBezTo>
                    <a:pt x="2327" y="146"/>
                    <a:pt x="2326" y="147"/>
                    <a:pt x="2324" y="148"/>
                  </a:cubicBezTo>
                  <a:cubicBezTo>
                    <a:pt x="2321" y="150"/>
                    <a:pt x="2317" y="153"/>
                    <a:pt x="2314" y="156"/>
                  </a:cubicBezTo>
                  <a:cubicBezTo>
                    <a:pt x="2304" y="164"/>
                    <a:pt x="2294" y="175"/>
                    <a:pt x="2286" y="185"/>
                  </a:cubicBezTo>
                  <a:cubicBezTo>
                    <a:pt x="2286" y="183"/>
                    <a:pt x="2287" y="180"/>
                    <a:pt x="2288" y="178"/>
                  </a:cubicBezTo>
                  <a:cubicBezTo>
                    <a:pt x="2289" y="173"/>
                    <a:pt x="2290" y="169"/>
                    <a:pt x="2291" y="165"/>
                  </a:cubicBezTo>
                  <a:cubicBezTo>
                    <a:pt x="2294" y="158"/>
                    <a:pt x="2299" y="150"/>
                    <a:pt x="2301" y="145"/>
                  </a:cubicBezTo>
                  <a:cubicBezTo>
                    <a:pt x="2304" y="140"/>
                    <a:pt x="2306" y="136"/>
                    <a:pt x="2307" y="134"/>
                  </a:cubicBezTo>
                  <a:cubicBezTo>
                    <a:pt x="2307" y="135"/>
                    <a:pt x="2308" y="135"/>
                    <a:pt x="2308" y="135"/>
                  </a:cubicBezTo>
                  <a:cubicBezTo>
                    <a:pt x="2308" y="135"/>
                    <a:pt x="2307" y="135"/>
                    <a:pt x="2307" y="134"/>
                  </a:cubicBezTo>
                  <a:cubicBezTo>
                    <a:pt x="2307" y="134"/>
                    <a:pt x="2307" y="134"/>
                    <a:pt x="2307" y="134"/>
                  </a:cubicBezTo>
                  <a:cubicBezTo>
                    <a:pt x="2307" y="134"/>
                    <a:pt x="2307" y="134"/>
                    <a:pt x="2307" y="134"/>
                  </a:cubicBezTo>
                  <a:cubicBezTo>
                    <a:pt x="2306" y="135"/>
                    <a:pt x="2303" y="138"/>
                    <a:pt x="2298" y="143"/>
                  </a:cubicBezTo>
                  <a:cubicBezTo>
                    <a:pt x="2294" y="148"/>
                    <a:pt x="2289" y="153"/>
                    <a:pt x="2283" y="161"/>
                  </a:cubicBezTo>
                  <a:cubicBezTo>
                    <a:pt x="2281" y="166"/>
                    <a:pt x="2279" y="170"/>
                    <a:pt x="2278" y="174"/>
                  </a:cubicBezTo>
                  <a:cubicBezTo>
                    <a:pt x="2276" y="178"/>
                    <a:pt x="2274" y="182"/>
                    <a:pt x="2271" y="186"/>
                  </a:cubicBezTo>
                  <a:cubicBezTo>
                    <a:pt x="2269" y="190"/>
                    <a:pt x="2267" y="194"/>
                    <a:pt x="2265" y="198"/>
                  </a:cubicBezTo>
                  <a:cubicBezTo>
                    <a:pt x="2263" y="200"/>
                    <a:pt x="2262" y="202"/>
                    <a:pt x="2262" y="205"/>
                  </a:cubicBezTo>
                  <a:cubicBezTo>
                    <a:pt x="2261" y="206"/>
                    <a:pt x="2261" y="207"/>
                    <a:pt x="2260" y="208"/>
                  </a:cubicBezTo>
                  <a:cubicBezTo>
                    <a:pt x="2260" y="210"/>
                    <a:pt x="2260" y="210"/>
                    <a:pt x="2260" y="210"/>
                  </a:cubicBezTo>
                  <a:cubicBezTo>
                    <a:pt x="2260" y="209"/>
                    <a:pt x="2260" y="210"/>
                    <a:pt x="2259" y="211"/>
                  </a:cubicBezTo>
                  <a:cubicBezTo>
                    <a:pt x="2259" y="211"/>
                    <a:pt x="2259" y="211"/>
                    <a:pt x="2259" y="212"/>
                  </a:cubicBezTo>
                  <a:cubicBezTo>
                    <a:pt x="2258" y="212"/>
                    <a:pt x="2256" y="212"/>
                    <a:pt x="2254" y="212"/>
                  </a:cubicBezTo>
                  <a:cubicBezTo>
                    <a:pt x="2256" y="208"/>
                    <a:pt x="2257" y="204"/>
                    <a:pt x="2258" y="199"/>
                  </a:cubicBezTo>
                  <a:cubicBezTo>
                    <a:pt x="2259" y="196"/>
                    <a:pt x="2259" y="192"/>
                    <a:pt x="2260" y="186"/>
                  </a:cubicBezTo>
                  <a:cubicBezTo>
                    <a:pt x="2260" y="182"/>
                    <a:pt x="2262" y="177"/>
                    <a:pt x="2262" y="172"/>
                  </a:cubicBezTo>
                  <a:cubicBezTo>
                    <a:pt x="2263" y="162"/>
                    <a:pt x="2264" y="154"/>
                    <a:pt x="2265" y="148"/>
                  </a:cubicBezTo>
                  <a:cubicBezTo>
                    <a:pt x="2267" y="148"/>
                    <a:pt x="2267" y="150"/>
                    <a:pt x="2268" y="151"/>
                  </a:cubicBezTo>
                  <a:cubicBezTo>
                    <a:pt x="2268" y="152"/>
                    <a:pt x="2268" y="153"/>
                    <a:pt x="2268" y="153"/>
                  </a:cubicBezTo>
                  <a:cubicBezTo>
                    <a:pt x="2268" y="153"/>
                    <a:pt x="2268" y="152"/>
                    <a:pt x="2268" y="151"/>
                  </a:cubicBezTo>
                  <a:cubicBezTo>
                    <a:pt x="2269" y="150"/>
                    <a:pt x="2269" y="149"/>
                    <a:pt x="2268" y="148"/>
                  </a:cubicBezTo>
                  <a:cubicBezTo>
                    <a:pt x="2267" y="146"/>
                    <a:pt x="2266" y="145"/>
                    <a:pt x="2264" y="145"/>
                  </a:cubicBezTo>
                  <a:cubicBezTo>
                    <a:pt x="2263" y="145"/>
                    <a:pt x="2263" y="145"/>
                    <a:pt x="2263" y="145"/>
                  </a:cubicBezTo>
                  <a:cubicBezTo>
                    <a:pt x="2263" y="146"/>
                    <a:pt x="2263" y="146"/>
                    <a:pt x="2263" y="146"/>
                  </a:cubicBezTo>
                  <a:cubicBezTo>
                    <a:pt x="2259" y="151"/>
                    <a:pt x="2255" y="160"/>
                    <a:pt x="2252" y="169"/>
                  </a:cubicBezTo>
                  <a:cubicBezTo>
                    <a:pt x="2250" y="174"/>
                    <a:pt x="2248" y="178"/>
                    <a:pt x="2246" y="183"/>
                  </a:cubicBezTo>
                  <a:cubicBezTo>
                    <a:pt x="2245" y="188"/>
                    <a:pt x="2244" y="193"/>
                    <a:pt x="2243" y="197"/>
                  </a:cubicBezTo>
                  <a:cubicBezTo>
                    <a:pt x="2242" y="204"/>
                    <a:pt x="2243" y="209"/>
                    <a:pt x="2244" y="212"/>
                  </a:cubicBezTo>
                  <a:cubicBezTo>
                    <a:pt x="2240" y="212"/>
                    <a:pt x="2236" y="213"/>
                    <a:pt x="2232" y="212"/>
                  </a:cubicBezTo>
                  <a:cubicBezTo>
                    <a:pt x="2233" y="211"/>
                    <a:pt x="2233" y="210"/>
                    <a:pt x="2233" y="208"/>
                  </a:cubicBezTo>
                  <a:cubicBezTo>
                    <a:pt x="2233" y="203"/>
                    <a:pt x="2233" y="197"/>
                    <a:pt x="2234" y="189"/>
                  </a:cubicBezTo>
                  <a:cubicBezTo>
                    <a:pt x="2234" y="181"/>
                    <a:pt x="2233" y="174"/>
                    <a:pt x="2233" y="168"/>
                  </a:cubicBezTo>
                  <a:cubicBezTo>
                    <a:pt x="2233" y="165"/>
                    <a:pt x="2233" y="162"/>
                    <a:pt x="2233" y="160"/>
                  </a:cubicBezTo>
                  <a:cubicBezTo>
                    <a:pt x="2233" y="157"/>
                    <a:pt x="2234" y="155"/>
                    <a:pt x="2234" y="153"/>
                  </a:cubicBezTo>
                  <a:cubicBezTo>
                    <a:pt x="2235" y="149"/>
                    <a:pt x="2235" y="147"/>
                    <a:pt x="2235" y="147"/>
                  </a:cubicBezTo>
                  <a:cubicBezTo>
                    <a:pt x="2235" y="147"/>
                    <a:pt x="2234" y="149"/>
                    <a:pt x="2232" y="152"/>
                  </a:cubicBezTo>
                  <a:cubicBezTo>
                    <a:pt x="2231" y="154"/>
                    <a:pt x="2230" y="156"/>
                    <a:pt x="2228" y="159"/>
                  </a:cubicBezTo>
                  <a:cubicBezTo>
                    <a:pt x="2227" y="161"/>
                    <a:pt x="2226" y="164"/>
                    <a:pt x="2225" y="167"/>
                  </a:cubicBezTo>
                  <a:cubicBezTo>
                    <a:pt x="2224" y="174"/>
                    <a:pt x="2223" y="181"/>
                    <a:pt x="2221" y="187"/>
                  </a:cubicBezTo>
                  <a:cubicBezTo>
                    <a:pt x="2219" y="194"/>
                    <a:pt x="2218" y="201"/>
                    <a:pt x="2218" y="207"/>
                  </a:cubicBezTo>
                  <a:cubicBezTo>
                    <a:pt x="2218" y="209"/>
                    <a:pt x="2218" y="211"/>
                    <a:pt x="2218" y="212"/>
                  </a:cubicBezTo>
                  <a:cubicBezTo>
                    <a:pt x="2217" y="212"/>
                    <a:pt x="2216" y="212"/>
                    <a:pt x="2215" y="212"/>
                  </a:cubicBezTo>
                  <a:cubicBezTo>
                    <a:pt x="2216" y="209"/>
                    <a:pt x="2216" y="206"/>
                    <a:pt x="2215" y="202"/>
                  </a:cubicBezTo>
                  <a:cubicBezTo>
                    <a:pt x="2214" y="197"/>
                    <a:pt x="2213" y="191"/>
                    <a:pt x="2212" y="185"/>
                  </a:cubicBezTo>
                  <a:cubicBezTo>
                    <a:pt x="2212" y="182"/>
                    <a:pt x="2212" y="179"/>
                    <a:pt x="2211" y="176"/>
                  </a:cubicBezTo>
                  <a:cubicBezTo>
                    <a:pt x="2211" y="172"/>
                    <a:pt x="2210" y="170"/>
                    <a:pt x="2209" y="167"/>
                  </a:cubicBezTo>
                  <a:cubicBezTo>
                    <a:pt x="2208" y="161"/>
                    <a:pt x="2208" y="157"/>
                    <a:pt x="2208" y="153"/>
                  </a:cubicBezTo>
                  <a:cubicBezTo>
                    <a:pt x="2208" y="151"/>
                    <a:pt x="2209" y="150"/>
                    <a:pt x="2209" y="150"/>
                  </a:cubicBezTo>
                  <a:cubicBezTo>
                    <a:pt x="2210" y="149"/>
                    <a:pt x="2211" y="149"/>
                    <a:pt x="2211" y="149"/>
                  </a:cubicBezTo>
                  <a:cubicBezTo>
                    <a:pt x="2211" y="149"/>
                    <a:pt x="2210" y="149"/>
                    <a:pt x="2209" y="149"/>
                  </a:cubicBezTo>
                  <a:cubicBezTo>
                    <a:pt x="2208" y="149"/>
                    <a:pt x="2207" y="151"/>
                    <a:pt x="2206" y="152"/>
                  </a:cubicBezTo>
                  <a:cubicBezTo>
                    <a:pt x="2204" y="156"/>
                    <a:pt x="2203" y="161"/>
                    <a:pt x="2202" y="167"/>
                  </a:cubicBezTo>
                  <a:cubicBezTo>
                    <a:pt x="2202" y="170"/>
                    <a:pt x="2201" y="173"/>
                    <a:pt x="2201" y="176"/>
                  </a:cubicBezTo>
                  <a:cubicBezTo>
                    <a:pt x="2201" y="179"/>
                    <a:pt x="2200" y="182"/>
                    <a:pt x="2200" y="185"/>
                  </a:cubicBezTo>
                  <a:cubicBezTo>
                    <a:pt x="2200" y="187"/>
                    <a:pt x="2200" y="188"/>
                    <a:pt x="2200" y="189"/>
                  </a:cubicBezTo>
                  <a:cubicBezTo>
                    <a:pt x="2196" y="184"/>
                    <a:pt x="2193" y="179"/>
                    <a:pt x="2191" y="174"/>
                  </a:cubicBezTo>
                  <a:cubicBezTo>
                    <a:pt x="2190" y="171"/>
                    <a:pt x="2189" y="169"/>
                    <a:pt x="2188" y="167"/>
                  </a:cubicBezTo>
                  <a:cubicBezTo>
                    <a:pt x="2187" y="164"/>
                    <a:pt x="2186" y="163"/>
                    <a:pt x="2185" y="162"/>
                  </a:cubicBezTo>
                  <a:cubicBezTo>
                    <a:pt x="2183" y="159"/>
                    <a:pt x="2182" y="158"/>
                    <a:pt x="2182" y="158"/>
                  </a:cubicBezTo>
                  <a:cubicBezTo>
                    <a:pt x="2182" y="158"/>
                    <a:pt x="2182" y="160"/>
                    <a:pt x="2183" y="163"/>
                  </a:cubicBezTo>
                  <a:cubicBezTo>
                    <a:pt x="2184" y="166"/>
                    <a:pt x="2184" y="170"/>
                    <a:pt x="2184" y="175"/>
                  </a:cubicBezTo>
                  <a:cubicBezTo>
                    <a:pt x="2184" y="178"/>
                    <a:pt x="2184" y="181"/>
                    <a:pt x="2185" y="185"/>
                  </a:cubicBezTo>
                  <a:cubicBezTo>
                    <a:pt x="2180" y="179"/>
                    <a:pt x="2176" y="174"/>
                    <a:pt x="2171" y="169"/>
                  </a:cubicBezTo>
                  <a:cubicBezTo>
                    <a:pt x="2167" y="165"/>
                    <a:pt x="2163" y="162"/>
                    <a:pt x="2160" y="160"/>
                  </a:cubicBezTo>
                  <a:cubicBezTo>
                    <a:pt x="2157" y="158"/>
                    <a:pt x="2155" y="158"/>
                    <a:pt x="2155" y="158"/>
                  </a:cubicBezTo>
                  <a:cubicBezTo>
                    <a:pt x="2155" y="158"/>
                    <a:pt x="2157" y="159"/>
                    <a:pt x="2159" y="162"/>
                  </a:cubicBezTo>
                  <a:cubicBezTo>
                    <a:pt x="2159" y="163"/>
                    <a:pt x="2160" y="164"/>
                    <a:pt x="2160" y="165"/>
                  </a:cubicBezTo>
                  <a:cubicBezTo>
                    <a:pt x="2157" y="162"/>
                    <a:pt x="2154" y="160"/>
                    <a:pt x="2152" y="158"/>
                  </a:cubicBezTo>
                  <a:cubicBezTo>
                    <a:pt x="2149" y="156"/>
                    <a:pt x="2147" y="155"/>
                    <a:pt x="2147" y="155"/>
                  </a:cubicBezTo>
                  <a:cubicBezTo>
                    <a:pt x="2147" y="155"/>
                    <a:pt x="2148" y="157"/>
                    <a:pt x="2150" y="160"/>
                  </a:cubicBezTo>
                  <a:cubicBezTo>
                    <a:pt x="2153" y="163"/>
                    <a:pt x="2155" y="167"/>
                    <a:pt x="2158" y="173"/>
                  </a:cubicBezTo>
                  <a:cubicBezTo>
                    <a:pt x="2160" y="175"/>
                    <a:pt x="2161" y="177"/>
                    <a:pt x="2161" y="180"/>
                  </a:cubicBezTo>
                  <a:cubicBezTo>
                    <a:pt x="2162" y="181"/>
                    <a:pt x="2162" y="183"/>
                    <a:pt x="2162" y="184"/>
                  </a:cubicBezTo>
                  <a:cubicBezTo>
                    <a:pt x="2163" y="185"/>
                    <a:pt x="2163" y="186"/>
                    <a:pt x="2163" y="187"/>
                  </a:cubicBezTo>
                  <a:cubicBezTo>
                    <a:pt x="2163" y="188"/>
                    <a:pt x="2163" y="189"/>
                    <a:pt x="2164" y="189"/>
                  </a:cubicBezTo>
                  <a:cubicBezTo>
                    <a:pt x="2166" y="196"/>
                    <a:pt x="2169" y="202"/>
                    <a:pt x="2172" y="207"/>
                  </a:cubicBezTo>
                  <a:cubicBezTo>
                    <a:pt x="2173" y="208"/>
                    <a:pt x="2173" y="208"/>
                    <a:pt x="2174" y="209"/>
                  </a:cubicBezTo>
                  <a:cubicBezTo>
                    <a:pt x="2173" y="209"/>
                    <a:pt x="2171" y="209"/>
                    <a:pt x="2170" y="209"/>
                  </a:cubicBezTo>
                  <a:cubicBezTo>
                    <a:pt x="2167" y="204"/>
                    <a:pt x="2164" y="199"/>
                    <a:pt x="2161" y="193"/>
                  </a:cubicBezTo>
                  <a:cubicBezTo>
                    <a:pt x="2158" y="187"/>
                    <a:pt x="2154" y="180"/>
                    <a:pt x="2150" y="175"/>
                  </a:cubicBezTo>
                  <a:cubicBezTo>
                    <a:pt x="2147" y="171"/>
                    <a:pt x="2144" y="167"/>
                    <a:pt x="2142" y="164"/>
                  </a:cubicBezTo>
                  <a:cubicBezTo>
                    <a:pt x="2143" y="162"/>
                    <a:pt x="2144" y="159"/>
                    <a:pt x="2145" y="157"/>
                  </a:cubicBezTo>
                  <a:cubicBezTo>
                    <a:pt x="2147" y="154"/>
                    <a:pt x="2148" y="151"/>
                    <a:pt x="2150" y="149"/>
                  </a:cubicBezTo>
                  <a:cubicBezTo>
                    <a:pt x="2151" y="148"/>
                    <a:pt x="2152" y="148"/>
                    <a:pt x="2153" y="147"/>
                  </a:cubicBezTo>
                  <a:cubicBezTo>
                    <a:pt x="2166" y="135"/>
                    <a:pt x="2166" y="135"/>
                    <a:pt x="2166" y="135"/>
                  </a:cubicBezTo>
                  <a:cubicBezTo>
                    <a:pt x="2150" y="143"/>
                    <a:pt x="2150" y="143"/>
                    <a:pt x="2150" y="143"/>
                  </a:cubicBezTo>
                  <a:cubicBezTo>
                    <a:pt x="2149" y="143"/>
                    <a:pt x="2148" y="144"/>
                    <a:pt x="2147" y="145"/>
                  </a:cubicBezTo>
                  <a:cubicBezTo>
                    <a:pt x="2148" y="143"/>
                    <a:pt x="2149" y="140"/>
                    <a:pt x="2150" y="138"/>
                  </a:cubicBezTo>
                  <a:cubicBezTo>
                    <a:pt x="2152" y="134"/>
                    <a:pt x="2153" y="131"/>
                    <a:pt x="2155" y="128"/>
                  </a:cubicBezTo>
                  <a:cubicBezTo>
                    <a:pt x="2156" y="126"/>
                    <a:pt x="2158" y="124"/>
                    <a:pt x="2159" y="123"/>
                  </a:cubicBezTo>
                  <a:cubicBezTo>
                    <a:pt x="2161" y="122"/>
                    <a:pt x="2162" y="122"/>
                    <a:pt x="2162" y="122"/>
                  </a:cubicBezTo>
                  <a:cubicBezTo>
                    <a:pt x="2162" y="122"/>
                    <a:pt x="2161" y="122"/>
                    <a:pt x="2159" y="122"/>
                  </a:cubicBezTo>
                  <a:cubicBezTo>
                    <a:pt x="2157" y="123"/>
                    <a:pt x="2155" y="125"/>
                    <a:pt x="2153" y="127"/>
                  </a:cubicBezTo>
                  <a:cubicBezTo>
                    <a:pt x="2151" y="129"/>
                    <a:pt x="2148" y="133"/>
                    <a:pt x="2146" y="136"/>
                  </a:cubicBezTo>
                  <a:cubicBezTo>
                    <a:pt x="2144" y="139"/>
                    <a:pt x="2140" y="143"/>
                    <a:pt x="2137" y="146"/>
                  </a:cubicBezTo>
                  <a:cubicBezTo>
                    <a:pt x="2134" y="150"/>
                    <a:pt x="2131" y="153"/>
                    <a:pt x="2128" y="157"/>
                  </a:cubicBezTo>
                  <a:cubicBezTo>
                    <a:pt x="2127" y="156"/>
                    <a:pt x="2127" y="155"/>
                    <a:pt x="2127" y="155"/>
                  </a:cubicBezTo>
                  <a:cubicBezTo>
                    <a:pt x="2127" y="155"/>
                    <a:pt x="2127" y="156"/>
                    <a:pt x="2127" y="158"/>
                  </a:cubicBezTo>
                  <a:cubicBezTo>
                    <a:pt x="2124" y="163"/>
                    <a:pt x="2120" y="167"/>
                    <a:pt x="2117" y="173"/>
                  </a:cubicBezTo>
                  <a:cubicBezTo>
                    <a:pt x="2115" y="175"/>
                    <a:pt x="2114" y="177"/>
                    <a:pt x="2113" y="179"/>
                  </a:cubicBezTo>
                  <a:cubicBezTo>
                    <a:pt x="2111" y="173"/>
                    <a:pt x="2109" y="166"/>
                    <a:pt x="2109" y="166"/>
                  </a:cubicBezTo>
                  <a:cubicBezTo>
                    <a:pt x="2109" y="166"/>
                    <a:pt x="2108" y="168"/>
                    <a:pt x="2108" y="172"/>
                  </a:cubicBezTo>
                  <a:cubicBezTo>
                    <a:pt x="2107" y="167"/>
                    <a:pt x="2107" y="162"/>
                    <a:pt x="2107" y="157"/>
                  </a:cubicBezTo>
                  <a:cubicBezTo>
                    <a:pt x="2107" y="148"/>
                    <a:pt x="2107" y="139"/>
                    <a:pt x="2106" y="133"/>
                  </a:cubicBezTo>
                  <a:cubicBezTo>
                    <a:pt x="2106" y="130"/>
                    <a:pt x="2107" y="126"/>
                    <a:pt x="2107" y="124"/>
                  </a:cubicBezTo>
                  <a:cubicBezTo>
                    <a:pt x="2107" y="122"/>
                    <a:pt x="2107" y="125"/>
                    <a:pt x="2107" y="118"/>
                  </a:cubicBezTo>
                  <a:cubicBezTo>
                    <a:pt x="2107" y="118"/>
                    <a:pt x="2107" y="118"/>
                    <a:pt x="2107" y="118"/>
                  </a:cubicBezTo>
                  <a:cubicBezTo>
                    <a:pt x="2107" y="118"/>
                    <a:pt x="2107" y="118"/>
                    <a:pt x="2107" y="118"/>
                  </a:cubicBezTo>
                  <a:cubicBezTo>
                    <a:pt x="2107" y="118"/>
                    <a:pt x="2107" y="118"/>
                    <a:pt x="2107" y="118"/>
                  </a:cubicBezTo>
                  <a:cubicBezTo>
                    <a:pt x="2107" y="125"/>
                    <a:pt x="2106" y="122"/>
                    <a:pt x="2106" y="124"/>
                  </a:cubicBezTo>
                  <a:cubicBezTo>
                    <a:pt x="2105" y="126"/>
                    <a:pt x="2104" y="130"/>
                    <a:pt x="2103" y="133"/>
                  </a:cubicBezTo>
                  <a:cubicBezTo>
                    <a:pt x="2102" y="140"/>
                    <a:pt x="2100" y="148"/>
                    <a:pt x="2099" y="157"/>
                  </a:cubicBezTo>
                  <a:cubicBezTo>
                    <a:pt x="2098" y="162"/>
                    <a:pt x="2097" y="168"/>
                    <a:pt x="2097" y="173"/>
                  </a:cubicBezTo>
                  <a:cubicBezTo>
                    <a:pt x="2097" y="173"/>
                    <a:pt x="2097" y="172"/>
                    <a:pt x="2097" y="171"/>
                  </a:cubicBezTo>
                  <a:cubicBezTo>
                    <a:pt x="2096" y="166"/>
                    <a:pt x="2096" y="162"/>
                    <a:pt x="2095" y="158"/>
                  </a:cubicBezTo>
                  <a:cubicBezTo>
                    <a:pt x="2094" y="154"/>
                    <a:pt x="2093" y="150"/>
                    <a:pt x="2093" y="147"/>
                  </a:cubicBezTo>
                  <a:cubicBezTo>
                    <a:pt x="2093" y="143"/>
                    <a:pt x="2094" y="140"/>
                    <a:pt x="2094" y="137"/>
                  </a:cubicBezTo>
                  <a:cubicBezTo>
                    <a:pt x="2094" y="132"/>
                    <a:pt x="2094" y="129"/>
                    <a:pt x="2094" y="129"/>
                  </a:cubicBezTo>
                  <a:cubicBezTo>
                    <a:pt x="2094" y="129"/>
                    <a:pt x="2093" y="132"/>
                    <a:pt x="2092" y="137"/>
                  </a:cubicBezTo>
                  <a:cubicBezTo>
                    <a:pt x="2091" y="139"/>
                    <a:pt x="2090" y="142"/>
                    <a:pt x="2089" y="146"/>
                  </a:cubicBezTo>
                  <a:cubicBezTo>
                    <a:pt x="2088" y="150"/>
                    <a:pt x="2088" y="154"/>
                    <a:pt x="2087" y="158"/>
                  </a:cubicBezTo>
                  <a:cubicBezTo>
                    <a:pt x="2087" y="162"/>
                    <a:pt x="2087" y="166"/>
                    <a:pt x="2086" y="171"/>
                  </a:cubicBezTo>
                  <a:cubicBezTo>
                    <a:pt x="2086" y="175"/>
                    <a:pt x="2086" y="180"/>
                    <a:pt x="2086" y="185"/>
                  </a:cubicBezTo>
                  <a:cubicBezTo>
                    <a:pt x="2086" y="188"/>
                    <a:pt x="2086" y="190"/>
                    <a:pt x="2086" y="193"/>
                  </a:cubicBezTo>
                  <a:cubicBezTo>
                    <a:pt x="2085" y="189"/>
                    <a:pt x="2084" y="185"/>
                    <a:pt x="2084" y="181"/>
                  </a:cubicBezTo>
                  <a:cubicBezTo>
                    <a:pt x="2083" y="175"/>
                    <a:pt x="2082" y="170"/>
                    <a:pt x="2080" y="167"/>
                  </a:cubicBezTo>
                  <a:cubicBezTo>
                    <a:pt x="2079" y="164"/>
                    <a:pt x="2078" y="162"/>
                    <a:pt x="2078" y="162"/>
                  </a:cubicBezTo>
                  <a:cubicBezTo>
                    <a:pt x="2078" y="162"/>
                    <a:pt x="2078" y="164"/>
                    <a:pt x="2078" y="167"/>
                  </a:cubicBezTo>
                  <a:cubicBezTo>
                    <a:pt x="2078" y="171"/>
                    <a:pt x="2077" y="175"/>
                    <a:pt x="2076" y="181"/>
                  </a:cubicBezTo>
                  <a:cubicBezTo>
                    <a:pt x="2076" y="181"/>
                    <a:pt x="2076" y="181"/>
                    <a:pt x="2076" y="181"/>
                  </a:cubicBezTo>
                  <a:cubicBezTo>
                    <a:pt x="2076" y="180"/>
                    <a:pt x="2076" y="179"/>
                    <a:pt x="2076" y="178"/>
                  </a:cubicBezTo>
                  <a:cubicBezTo>
                    <a:pt x="2076" y="172"/>
                    <a:pt x="2075" y="166"/>
                    <a:pt x="2074" y="160"/>
                  </a:cubicBezTo>
                  <a:cubicBezTo>
                    <a:pt x="2073" y="154"/>
                    <a:pt x="2072" y="147"/>
                    <a:pt x="2073" y="143"/>
                  </a:cubicBezTo>
                  <a:cubicBezTo>
                    <a:pt x="2073" y="139"/>
                    <a:pt x="2073" y="136"/>
                    <a:pt x="2073" y="133"/>
                  </a:cubicBezTo>
                  <a:cubicBezTo>
                    <a:pt x="2074" y="134"/>
                    <a:pt x="2074" y="136"/>
                    <a:pt x="2074" y="135"/>
                  </a:cubicBezTo>
                  <a:cubicBezTo>
                    <a:pt x="2074" y="135"/>
                    <a:pt x="2074" y="135"/>
                    <a:pt x="2074" y="134"/>
                  </a:cubicBezTo>
                  <a:cubicBezTo>
                    <a:pt x="2074" y="132"/>
                    <a:pt x="2074" y="130"/>
                    <a:pt x="2072" y="129"/>
                  </a:cubicBezTo>
                  <a:cubicBezTo>
                    <a:pt x="2071" y="127"/>
                    <a:pt x="2071" y="127"/>
                    <a:pt x="2071" y="127"/>
                  </a:cubicBezTo>
                  <a:cubicBezTo>
                    <a:pt x="2070" y="129"/>
                    <a:pt x="2070" y="129"/>
                    <a:pt x="2070" y="129"/>
                  </a:cubicBezTo>
                  <a:cubicBezTo>
                    <a:pt x="2070" y="133"/>
                    <a:pt x="2069" y="137"/>
                    <a:pt x="2067" y="142"/>
                  </a:cubicBezTo>
                  <a:cubicBezTo>
                    <a:pt x="2065" y="148"/>
                    <a:pt x="2065" y="153"/>
                    <a:pt x="2064" y="160"/>
                  </a:cubicBezTo>
                  <a:cubicBezTo>
                    <a:pt x="2064" y="161"/>
                    <a:pt x="2064" y="162"/>
                    <a:pt x="2064" y="163"/>
                  </a:cubicBezTo>
                  <a:cubicBezTo>
                    <a:pt x="2061" y="156"/>
                    <a:pt x="2060" y="150"/>
                    <a:pt x="2060" y="145"/>
                  </a:cubicBezTo>
                  <a:cubicBezTo>
                    <a:pt x="2059" y="140"/>
                    <a:pt x="2056" y="138"/>
                    <a:pt x="2056" y="138"/>
                  </a:cubicBezTo>
                  <a:cubicBezTo>
                    <a:pt x="2056" y="138"/>
                    <a:pt x="2058" y="140"/>
                    <a:pt x="2057" y="145"/>
                  </a:cubicBezTo>
                  <a:cubicBezTo>
                    <a:pt x="2056" y="150"/>
                    <a:pt x="2056" y="158"/>
                    <a:pt x="2057" y="166"/>
                  </a:cubicBezTo>
                  <a:cubicBezTo>
                    <a:pt x="2058" y="177"/>
                    <a:pt x="2059" y="190"/>
                    <a:pt x="2062" y="202"/>
                  </a:cubicBezTo>
                  <a:cubicBezTo>
                    <a:pt x="2061" y="202"/>
                    <a:pt x="2060" y="202"/>
                    <a:pt x="2060" y="202"/>
                  </a:cubicBezTo>
                  <a:cubicBezTo>
                    <a:pt x="2060" y="201"/>
                    <a:pt x="2060" y="200"/>
                    <a:pt x="2060" y="199"/>
                  </a:cubicBezTo>
                  <a:cubicBezTo>
                    <a:pt x="2059" y="197"/>
                    <a:pt x="2059" y="195"/>
                    <a:pt x="2058" y="193"/>
                  </a:cubicBezTo>
                  <a:cubicBezTo>
                    <a:pt x="2057" y="188"/>
                    <a:pt x="2057" y="183"/>
                    <a:pt x="2056" y="176"/>
                  </a:cubicBezTo>
                  <a:cubicBezTo>
                    <a:pt x="2056" y="170"/>
                    <a:pt x="2055" y="163"/>
                    <a:pt x="2054" y="157"/>
                  </a:cubicBezTo>
                  <a:cubicBezTo>
                    <a:pt x="2054" y="154"/>
                    <a:pt x="2053" y="150"/>
                    <a:pt x="2053" y="147"/>
                  </a:cubicBezTo>
                  <a:cubicBezTo>
                    <a:pt x="2053" y="145"/>
                    <a:pt x="2053" y="142"/>
                    <a:pt x="2053" y="140"/>
                  </a:cubicBezTo>
                  <a:cubicBezTo>
                    <a:pt x="2053" y="136"/>
                    <a:pt x="2053" y="133"/>
                    <a:pt x="2053" y="130"/>
                  </a:cubicBezTo>
                  <a:cubicBezTo>
                    <a:pt x="2053" y="131"/>
                    <a:pt x="2054" y="131"/>
                    <a:pt x="2054" y="131"/>
                  </a:cubicBezTo>
                  <a:cubicBezTo>
                    <a:pt x="2054" y="131"/>
                    <a:pt x="2054" y="131"/>
                    <a:pt x="2053" y="130"/>
                  </a:cubicBezTo>
                  <a:cubicBezTo>
                    <a:pt x="2053" y="129"/>
                    <a:pt x="2052" y="128"/>
                    <a:pt x="2052" y="127"/>
                  </a:cubicBezTo>
                  <a:cubicBezTo>
                    <a:pt x="2051" y="127"/>
                    <a:pt x="2051" y="127"/>
                    <a:pt x="2051" y="127"/>
                  </a:cubicBezTo>
                  <a:cubicBezTo>
                    <a:pt x="2051" y="130"/>
                    <a:pt x="2050" y="134"/>
                    <a:pt x="2048" y="139"/>
                  </a:cubicBezTo>
                  <a:cubicBezTo>
                    <a:pt x="2047" y="141"/>
                    <a:pt x="2046" y="145"/>
                    <a:pt x="2046" y="147"/>
                  </a:cubicBezTo>
                  <a:cubicBezTo>
                    <a:pt x="2045" y="150"/>
                    <a:pt x="2045" y="154"/>
                    <a:pt x="2045" y="157"/>
                  </a:cubicBezTo>
                  <a:cubicBezTo>
                    <a:pt x="2045" y="158"/>
                    <a:pt x="2044" y="160"/>
                    <a:pt x="2044" y="161"/>
                  </a:cubicBezTo>
                  <a:cubicBezTo>
                    <a:pt x="2044" y="161"/>
                    <a:pt x="2044" y="161"/>
                    <a:pt x="2044" y="161"/>
                  </a:cubicBezTo>
                  <a:cubicBezTo>
                    <a:pt x="2044" y="161"/>
                    <a:pt x="2044" y="161"/>
                    <a:pt x="2044" y="160"/>
                  </a:cubicBezTo>
                  <a:cubicBezTo>
                    <a:pt x="2043" y="157"/>
                    <a:pt x="2043" y="154"/>
                    <a:pt x="2042" y="151"/>
                  </a:cubicBezTo>
                  <a:cubicBezTo>
                    <a:pt x="2041" y="140"/>
                    <a:pt x="2040" y="125"/>
                    <a:pt x="2038" y="118"/>
                  </a:cubicBezTo>
                  <a:cubicBezTo>
                    <a:pt x="2038" y="118"/>
                    <a:pt x="2038" y="118"/>
                    <a:pt x="2038" y="118"/>
                  </a:cubicBezTo>
                  <a:cubicBezTo>
                    <a:pt x="2034" y="118"/>
                    <a:pt x="2034" y="118"/>
                    <a:pt x="2034" y="118"/>
                  </a:cubicBezTo>
                  <a:cubicBezTo>
                    <a:pt x="2033" y="125"/>
                    <a:pt x="2032" y="139"/>
                    <a:pt x="2031" y="151"/>
                  </a:cubicBezTo>
                  <a:cubicBezTo>
                    <a:pt x="2031" y="157"/>
                    <a:pt x="2031" y="164"/>
                    <a:pt x="2031" y="170"/>
                  </a:cubicBezTo>
                  <a:cubicBezTo>
                    <a:pt x="2032" y="176"/>
                    <a:pt x="2033" y="182"/>
                    <a:pt x="2033" y="187"/>
                  </a:cubicBezTo>
                  <a:cubicBezTo>
                    <a:pt x="2034" y="189"/>
                    <a:pt x="2034" y="192"/>
                    <a:pt x="2035" y="194"/>
                  </a:cubicBezTo>
                  <a:cubicBezTo>
                    <a:pt x="2035" y="196"/>
                    <a:pt x="2035" y="197"/>
                    <a:pt x="2036" y="198"/>
                  </a:cubicBezTo>
                  <a:cubicBezTo>
                    <a:pt x="2036" y="199"/>
                    <a:pt x="2036" y="200"/>
                    <a:pt x="2037" y="201"/>
                  </a:cubicBezTo>
                  <a:cubicBezTo>
                    <a:pt x="2033" y="200"/>
                    <a:pt x="2032" y="200"/>
                    <a:pt x="2025" y="200"/>
                  </a:cubicBezTo>
                  <a:cubicBezTo>
                    <a:pt x="2025" y="200"/>
                    <a:pt x="2025" y="200"/>
                    <a:pt x="2025" y="200"/>
                  </a:cubicBezTo>
                  <a:cubicBezTo>
                    <a:pt x="2025" y="196"/>
                    <a:pt x="2026" y="192"/>
                    <a:pt x="2023" y="184"/>
                  </a:cubicBezTo>
                  <a:cubicBezTo>
                    <a:pt x="2020" y="176"/>
                    <a:pt x="2015" y="167"/>
                    <a:pt x="2011" y="159"/>
                  </a:cubicBezTo>
                  <a:cubicBezTo>
                    <a:pt x="2011" y="157"/>
                    <a:pt x="2011" y="156"/>
                    <a:pt x="2012" y="155"/>
                  </a:cubicBezTo>
                  <a:cubicBezTo>
                    <a:pt x="2012" y="151"/>
                    <a:pt x="2012" y="148"/>
                    <a:pt x="2013" y="145"/>
                  </a:cubicBezTo>
                  <a:cubicBezTo>
                    <a:pt x="2015" y="138"/>
                    <a:pt x="2017" y="131"/>
                    <a:pt x="2020" y="126"/>
                  </a:cubicBezTo>
                  <a:cubicBezTo>
                    <a:pt x="2023" y="121"/>
                    <a:pt x="2024" y="117"/>
                    <a:pt x="2025" y="115"/>
                  </a:cubicBezTo>
                  <a:cubicBezTo>
                    <a:pt x="2027" y="116"/>
                    <a:pt x="2028" y="116"/>
                    <a:pt x="2027" y="116"/>
                  </a:cubicBezTo>
                  <a:cubicBezTo>
                    <a:pt x="2028" y="116"/>
                    <a:pt x="2026" y="116"/>
                    <a:pt x="2026" y="114"/>
                  </a:cubicBezTo>
                  <a:cubicBezTo>
                    <a:pt x="2025" y="114"/>
                    <a:pt x="2025" y="114"/>
                    <a:pt x="2025" y="114"/>
                  </a:cubicBezTo>
                  <a:cubicBezTo>
                    <a:pt x="2025" y="114"/>
                    <a:pt x="2025" y="114"/>
                    <a:pt x="2025" y="114"/>
                  </a:cubicBezTo>
                  <a:cubicBezTo>
                    <a:pt x="2022" y="115"/>
                    <a:pt x="2020" y="120"/>
                    <a:pt x="2017" y="124"/>
                  </a:cubicBezTo>
                  <a:cubicBezTo>
                    <a:pt x="2015" y="125"/>
                    <a:pt x="2014" y="127"/>
                    <a:pt x="2013" y="129"/>
                  </a:cubicBezTo>
                  <a:cubicBezTo>
                    <a:pt x="2012" y="128"/>
                    <a:pt x="2012" y="128"/>
                    <a:pt x="2012" y="127"/>
                  </a:cubicBezTo>
                  <a:cubicBezTo>
                    <a:pt x="2010" y="126"/>
                    <a:pt x="2009" y="126"/>
                    <a:pt x="2007" y="127"/>
                  </a:cubicBezTo>
                  <a:cubicBezTo>
                    <a:pt x="2004" y="128"/>
                    <a:pt x="2000" y="130"/>
                    <a:pt x="1996" y="133"/>
                  </a:cubicBezTo>
                  <a:cubicBezTo>
                    <a:pt x="1998" y="131"/>
                    <a:pt x="2000" y="129"/>
                    <a:pt x="2001" y="127"/>
                  </a:cubicBezTo>
                  <a:cubicBezTo>
                    <a:pt x="2003" y="125"/>
                    <a:pt x="2005" y="123"/>
                    <a:pt x="2007" y="123"/>
                  </a:cubicBezTo>
                  <a:cubicBezTo>
                    <a:pt x="2008" y="125"/>
                    <a:pt x="2008" y="127"/>
                    <a:pt x="2008" y="127"/>
                  </a:cubicBezTo>
                  <a:cubicBezTo>
                    <a:pt x="2007" y="127"/>
                    <a:pt x="2009" y="125"/>
                    <a:pt x="2008" y="122"/>
                  </a:cubicBezTo>
                  <a:cubicBezTo>
                    <a:pt x="2008" y="122"/>
                    <a:pt x="2008" y="122"/>
                    <a:pt x="2008" y="122"/>
                  </a:cubicBezTo>
                  <a:cubicBezTo>
                    <a:pt x="2007" y="122"/>
                    <a:pt x="2007" y="122"/>
                    <a:pt x="2007" y="122"/>
                  </a:cubicBezTo>
                  <a:cubicBezTo>
                    <a:pt x="2003" y="122"/>
                    <a:pt x="1999" y="126"/>
                    <a:pt x="1994" y="130"/>
                  </a:cubicBezTo>
                  <a:cubicBezTo>
                    <a:pt x="1993" y="130"/>
                    <a:pt x="1993" y="130"/>
                    <a:pt x="1993" y="129"/>
                  </a:cubicBezTo>
                  <a:cubicBezTo>
                    <a:pt x="1993" y="129"/>
                    <a:pt x="1993" y="129"/>
                    <a:pt x="1993" y="129"/>
                  </a:cubicBezTo>
                  <a:cubicBezTo>
                    <a:pt x="1992" y="129"/>
                    <a:pt x="1992" y="129"/>
                    <a:pt x="1992" y="129"/>
                  </a:cubicBezTo>
                  <a:cubicBezTo>
                    <a:pt x="1992" y="130"/>
                    <a:pt x="1991" y="131"/>
                    <a:pt x="1991" y="132"/>
                  </a:cubicBezTo>
                  <a:cubicBezTo>
                    <a:pt x="1991" y="132"/>
                    <a:pt x="1991" y="132"/>
                    <a:pt x="1991" y="132"/>
                  </a:cubicBezTo>
                  <a:cubicBezTo>
                    <a:pt x="1987" y="134"/>
                    <a:pt x="1983" y="138"/>
                    <a:pt x="1979" y="141"/>
                  </a:cubicBezTo>
                  <a:cubicBezTo>
                    <a:pt x="1977" y="143"/>
                    <a:pt x="1974" y="145"/>
                    <a:pt x="1972" y="148"/>
                  </a:cubicBezTo>
                  <a:cubicBezTo>
                    <a:pt x="1971" y="145"/>
                    <a:pt x="1969" y="142"/>
                    <a:pt x="1968" y="139"/>
                  </a:cubicBezTo>
                  <a:cubicBezTo>
                    <a:pt x="1969" y="138"/>
                    <a:pt x="1970" y="138"/>
                    <a:pt x="1971" y="137"/>
                  </a:cubicBezTo>
                  <a:cubicBezTo>
                    <a:pt x="1974" y="134"/>
                    <a:pt x="1976" y="130"/>
                    <a:pt x="1977" y="129"/>
                  </a:cubicBezTo>
                  <a:cubicBezTo>
                    <a:pt x="1979" y="127"/>
                    <a:pt x="1981" y="127"/>
                    <a:pt x="1983" y="127"/>
                  </a:cubicBezTo>
                  <a:cubicBezTo>
                    <a:pt x="1985" y="127"/>
                    <a:pt x="1986" y="127"/>
                    <a:pt x="1986" y="127"/>
                  </a:cubicBezTo>
                  <a:cubicBezTo>
                    <a:pt x="1986" y="127"/>
                    <a:pt x="1985" y="127"/>
                    <a:pt x="1983" y="126"/>
                  </a:cubicBezTo>
                  <a:cubicBezTo>
                    <a:pt x="1982" y="126"/>
                    <a:pt x="1979" y="125"/>
                    <a:pt x="1976" y="127"/>
                  </a:cubicBezTo>
                  <a:cubicBezTo>
                    <a:pt x="1973" y="129"/>
                    <a:pt x="1971" y="132"/>
                    <a:pt x="1968" y="133"/>
                  </a:cubicBezTo>
                  <a:cubicBezTo>
                    <a:pt x="1967" y="133"/>
                    <a:pt x="1967" y="134"/>
                    <a:pt x="1966" y="134"/>
                  </a:cubicBezTo>
                  <a:cubicBezTo>
                    <a:pt x="1966" y="133"/>
                    <a:pt x="1966" y="132"/>
                    <a:pt x="1966" y="132"/>
                  </a:cubicBezTo>
                  <a:cubicBezTo>
                    <a:pt x="1964" y="127"/>
                    <a:pt x="1963" y="124"/>
                    <a:pt x="1963" y="124"/>
                  </a:cubicBezTo>
                  <a:cubicBezTo>
                    <a:pt x="1963" y="124"/>
                    <a:pt x="1963" y="127"/>
                    <a:pt x="1963" y="132"/>
                  </a:cubicBezTo>
                  <a:cubicBezTo>
                    <a:pt x="1963" y="133"/>
                    <a:pt x="1963" y="134"/>
                    <a:pt x="1963" y="136"/>
                  </a:cubicBezTo>
                  <a:cubicBezTo>
                    <a:pt x="1961" y="137"/>
                    <a:pt x="1959" y="138"/>
                    <a:pt x="1957" y="139"/>
                  </a:cubicBezTo>
                  <a:cubicBezTo>
                    <a:pt x="1955" y="141"/>
                    <a:pt x="1952" y="142"/>
                    <a:pt x="1950" y="144"/>
                  </a:cubicBezTo>
                  <a:cubicBezTo>
                    <a:pt x="1948" y="145"/>
                    <a:pt x="1946" y="147"/>
                    <a:pt x="1945" y="148"/>
                  </a:cubicBezTo>
                  <a:cubicBezTo>
                    <a:pt x="1940" y="151"/>
                    <a:pt x="1936" y="155"/>
                    <a:pt x="1933" y="157"/>
                  </a:cubicBezTo>
                  <a:cubicBezTo>
                    <a:pt x="1924" y="164"/>
                    <a:pt x="1917" y="173"/>
                    <a:pt x="1912" y="179"/>
                  </a:cubicBezTo>
                  <a:cubicBezTo>
                    <a:pt x="1909" y="184"/>
                    <a:pt x="1906" y="188"/>
                    <a:pt x="1903" y="192"/>
                  </a:cubicBezTo>
                  <a:cubicBezTo>
                    <a:pt x="1893" y="192"/>
                    <a:pt x="1882" y="191"/>
                    <a:pt x="1871" y="190"/>
                  </a:cubicBezTo>
                  <a:cubicBezTo>
                    <a:pt x="1872" y="189"/>
                    <a:pt x="1873" y="188"/>
                    <a:pt x="1873" y="187"/>
                  </a:cubicBezTo>
                  <a:cubicBezTo>
                    <a:pt x="1877" y="182"/>
                    <a:pt x="1881" y="177"/>
                    <a:pt x="1885" y="172"/>
                  </a:cubicBezTo>
                  <a:cubicBezTo>
                    <a:pt x="1889" y="167"/>
                    <a:pt x="1894" y="161"/>
                    <a:pt x="1899" y="155"/>
                  </a:cubicBezTo>
                  <a:cubicBezTo>
                    <a:pt x="1908" y="145"/>
                    <a:pt x="1917" y="135"/>
                    <a:pt x="1923" y="132"/>
                  </a:cubicBezTo>
                  <a:cubicBezTo>
                    <a:pt x="1924" y="134"/>
                    <a:pt x="1923" y="135"/>
                    <a:pt x="1923" y="136"/>
                  </a:cubicBezTo>
                  <a:cubicBezTo>
                    <a:pt x="1923" y="136"/>
                    <a:pt x="1922" y="137"/>
                    <a:pt x="1922" y="137"/>
                  </a:cubicBezTo>
                  <a:cubicBezTo>
                    <a:pt x="1912" y="145"/>
                    <a:pt x="1903" y="154"/>
                    <a:pt x="1895" y="163"/>
                  </a:cubicBezTo>
                  <a:cubicBezTo>
                    <a:pt x="1889" y="170"/>
                    <a:pt x="1885" y="178"/>
                    <a:pt x="1884" y="183"/>
                  </a:cubicBezTo>
                  <a:cubicBezTo>
                    <a:pt x="1882" y="188"/>
                    <a:pt x="1882" y="191"/>
                    <a:pt x="1882" y="191"/>
                  </a:cubicBezTo>
                  <a:cubicBezTo>
                    <a:pt x="1882" y="191"/>
                    <a:pt x="1885" y="190"/>
                    <a:pt x="1889" y="187"/>
                  </a:cubicBezTo>
                  <a:cubicBezTo>
                    <a:pt x="1894" y="185"/>
                    <a:pt x="1900" y="180"/>
                    <a:pt x="1907" y="173"/>
                  </a:cubicBezTo>
                  <a:cubicBezTo>
                    <a:pt x="1914" y="164"/>
                    <a:pt x="1924" y="152"/>
                    <a:pt x="1932" y="141"/>
                  </a:cubicBezTo>
                  <a:cubicBezTo>
                    <a:pt x="1940" y="131"/>
                    <a:pt x="1949" y="123"/>
                    <a:pt x="1955" y="119"/>
                  </a:cubicBezTo>
                  <a:cubicBezTo>
                    <a:pt x="1955" y="119"/>
                    <a:pt x="1955" y="119"/>
                    <a:pt x="1955" y="119"/>
                  </a:cubicBezTo>
                  <a:cubicBezTo>
                    <a:pt x="1959" y="116"/>
                    <a:pt x="1959" y="116"/>
                    <a:pt x="1959" y="116"/>
                  </a:cubicBezTo>
                  <a:cubicBezTo>
                    <a:pt x="1954" y="118"/>
                    <a:pt x="1954" y="118"/>
                    <a:pt x="1954" y="118"/>
                  </a:cubicBezTo>
                  <a:cubicBezTo>
                    <a:pt x="1948" y="120"/>
                    <a:pt x="1936" y="125"/>
                    <a:pt x="1925" y="134"/>
                  </a:cubicBezTo>
                  <a:cubicBezTo>
                    <a:pt x="1925" y="135"/>
                    <a:pt x="1924" y="135"/>
                    <a:pt x="1924" y="135"/>
                  </a:cubicBezTo>
                  <a:cubicBezTo>
                    <a:pt x="1925" y="134"/>
                    <a:pt x="1925" y="133"/>
                    <a:pt x="1925" y="131"/>
                  </a:cubicBezTo>
                  <a:cubicBezTo>
                    <a:pt x="1924" y="130"/>
                    <a:pt x="1924" y="130"/>
                    <a:pt x="1924" y="130"/>
                  </a:cubicBezTo>
                  <a:cubicBezTo>
                    <a:pt x="1923" y="130"/>
                    <a:pt x="1923" y="130"/>
                    <a:pt x="1923" y="130"/>
                  </a:cubicBezTo>
                  <a:cubicBezTo>
                    <a:pt x="1915" y="131"/>
                    <a:pt x="1904" y="139"/>
                    <a:pt x="1892" y="148"/>
                  </a:cubicBezTo>
                  <a:cubicBezTo>
                    <a:pt x="1886" y="152"/>
                    <a:pt x="1881" y="157"/>
                    <a:pt x="1875" y="163"/>
                  </a:cubicBezTo>
                  <a:cubicBezTo>
                    <a:pt x="1874" y="164"/>
                    <a:pt x="1873" y="165"/>
                    <a:pt x="1871" y="167"/>
                  </a:cubicBezTo>
                  <a:cubicBezTo>
                    <a:pt x="1873" y="162"/>
                    <a:pt x="1874" y="158"/>
                    <a:pt x="1876" y="153"/>
                  </a:cubicBezTo>
                  <a:cubicBezTo>
                    <a:pt x="1880" y="141"/>
                    <a:pt x="1882" y="131"/>
                    <a:pt x="1886" y="126"/>
                  </a:cubicBezTo>
                  <a:cubicBezTo>
                    <a:pt x="1887" y="128"/>
                    <a:pt x="1889" y="129"/>
                    <a:pt x="1888" y="129"/>
                  </a:cubicBezTo>
                  <a:cubicBezTo>
                    <a:pt x="1889" y="129"/>
                    <a:pt x="1887" y="128"/>
                    <a:pt x="1887" y="125"/>
                  </a:cubicBezTo>
                  <a:cubicBezTo>
                    <a:pt x="1887" y="124"/>
                    <a:pt x="1887" y="124"/>
                    <a:pt x="1887" y="124"/>
                  </a:cubicBezTo>
                  <a:cubicBezTo>
                    <a:pt x="1886" y="125"/>
                    <a:pt x="1886" y="125"/>
                    <a:pt x="1886" y="125"/>
                  </a:cubicBezTo>
                  <a:cubicBezTo>
                    <a:pt x="1883" y="126"/>
                    <a:pt x="1880" y="129"/>
                    <a:pt x="1877" y="134"/>
                  </a:cubicBezTo>
                  <a:cubicBezTo>
                    <a:pt x="1874" y="139"/>
                    <a:pt x="1871" y="144"/>
                    <a:pt x="1867" y="149"/>
                  </a:cubicBezTo>
                  <a:cubicBezTo>
                    <a:pt x="1864" y="155"/>
                    <a:pt x="1861" y="160"/>
                    <a:pt x="1857" y="167"/>
                  </a:cubicBezTo>
                  <a:cubicBezTo>
                    <a:pt x="1854" y="173"/>
                    <a:pt x="1852" y="179"/>
                    <a:pt x="1851" y="185"/>
                  </a:cubicBezTo>
                  <a:cubicBezTo>
                    <a:pt x="1850" y="186"/>
                    <a:pt x="1850" y="187"/>
                    <a:pt x="1850" y="189"/>
                  </a:cubicBezTo>
                  <a:cubicBezTo>
                    <a:pt x="1849" y="189"/>
                    <a:pt x="1849" y="189"/>
                    <a:pt x="1849" y="189"/>
                  </a:cubicBezTo>
                  <a:cubicBezTo>
                    <a:pt x="1849" y="188"/>
                    <a:pt x="1849" y="188"/>
                    <a:pt x="1849" y="188"/>
                  </a:cubicBezTo>
                  <a:cubicBezTo>
                    <a:pt x="1849" y="187"/>
                    <a:pt x="1849" y="186"/>
                    <a:pt x="1849" y="185"/>
                  </a:cubicBezTo>
                  <a:cubicBezTo>
                    <a:pt x="1849" y="183"/>
                    <a:pt x="1850" y="182"/>
                    <a:pt x="1851" y="180"/>
                  </a:cubicBezTo>
                  <a:cubicBezTo>
                    <a:pt x="1854" y="173"/>
                    <a:pt x="1857" y="166"/>
                    <a:pt x="1859" y="160"/>
                  </a:cubicBezTo>
                  <a:cubicBezTo>
                    <a:pt x="1860" y="157"/>
                    <a:pt x="1861" y="154"/>
                    <a:pt x="1861" y="152"/>
                  </a:cubicBezTo>
                  <a:cubicBezTo>
                    <a:pt x="1863" y="150"/>
                    <a:pt x="1864" y="149"/>
                    <a:pt x="1865" y="147"/>
                  </a:cubicBezTo>
                  <a:cubicBezTo>
                    <a:pt x="1867" y="145"/>
                    <a:pt x="1870" y="142"/>
                    <a:pt x="1871" y="140"/>
                  </a:cubicBezTo>
                  <a:cubicBezTo>
                    <a:pt x="1872" y="139"/>
                    <a:pt x="1873" y="137"/>
                    <a:pt x="1874" y="134"/>
                  </a:cubicBezTo>
                  <a:cubicBezTo>
                    <a:pt x="1874" y="134"/>
                    <a:pt x="1874" y="133"/>
                    <a:pt x="1874" y="133"/>
                  </a:cubicBezTo>
                  <a:cubicBezTo>
                    <a:pt x="1874" y="133"/>
                    <a:pt x="1874" y="133"/>
                    <a:pt x="1874" y="133"/>
                  </a:cubicBezTo>
                  <a:cubicBezTo>
                    <a:pt x="1874" y="133"/>
                    <a:pt x="1874" y="133"/>
                    <a:pt x="1874" y="133"/>
                  </a:cubicBezTo>
                  <a:cubicBezTo>
                    <a:pt x="1874" y="130"/>
                    <a:pt x="1874" y="130"/>
                    <a:pt x="1874" y="130"/>
                  </a:cubicBezTo>
                  <a:cubicBezTo>
                    <a:pt x="1873" y="133"/>
                    <a:pt x="1873" y="133"/>
                    <a:pt x="1873" y="133"/>
                  </a:cubicBezTo>
                  <a:cubicBezTo>
                    <a:pt x="1871" y="136"/>
                    <a:pt x="1867" y="139"/>
                    <a:pt x="1863" y="142"/>
                  </a:cubicBezTo>
                  <a:cubicBezTo>
                    <a:pt x="1863" y="142"/>
                    <a:pt x="1863" y="141"/>
                    <a:pt x="1863" y="140"/>
                  </a:cubicBezTo>
                  <a:cubicBezTo>
                    <a:pt x="1864" y="135"/>
                    <a:pt x="1866" y="130"/>
                    <a:pt x="1864" y="127"/>
                  </a:cubicBezTo>
                  <a:cubicBezTo>
                    <a:pt x="1864" y="126"/>
                    <a:pt x="1864" y="126"/>
                    <a:pt x="1864" y="126"/>
                  </a:cubicBezTo>
                  <a:cubicBezTo>
                    <a:pt x="1863" y="127"/>
                    <a:pt x="1863" y="127"/>
                    <a:pt x="1863" y="127"/>
                  </a:cubicBezTo>
                  <a:cubicBezTo>
                    <a:pt x="1862" y="128"/>
                    <a:pt x="1862" y="129"/>
                    <a:pt x="1862" y="130"/>
                  </a:cubicBezTo>
                  <a:cubicBezTo>
                    <a:pt x="1862" y="131"/>
                    <a:pt x="1862" y="131"/>
                    <a:pt x="1862" y="131"/>
                  </a:cubicBezTo>
                  <a:cubicBezTo>
                    <a:pt x="1862" y="131"/>
                    <a:pt x="1862" y="130"/>
                    <a:pt x="1863" y="129"/>
                  </a:cubicBezTo>
                  <a:cubicBezTo>
                    <a:pt x="1863" y="131"/>
                    <a:pt x="1861" y="135"/>
                    <a:pt x="1859" y="139"/>
                  </a:cubicBezTo>
                  <a:cubicBezTo>
                    <a:pt x="1857" y="143"/>
                    <a:pt x="1856" y="146"/>
                    <a:pt x="1854" y="150"/>
                  </a:cubicBezTo>
                  <a:cubicBezTo>
                    <a:pt x="1852" y="151"/>
                    <a:pt x="1850" y="153"/>
                    <a:pt x="1848" y="155"/>
                  </a:cubicBezTo>
                  <a:cubicBezTo>
                    <a:pt x="1848" y="149"/>
                    <a:pt x="1848" y="144"/>
                    <a:pt x="1848" y="141"/>
                  </a:cubicBezTo>
                  <a:cubicBezTo>
                    <a:pt x="1847" y="137"/>
                    <a:pt x="1847" y="135"/>
                    <a:pt x="1847" y="135"/>
                  </a:cubicBezTo>
                  <a:cubicBezTo>
                    <a:pt x="1847" y="135"/>
                    <a:pt x="1846" y="138"/>
                    <a:pt x="1845" y="141"/>
                  </a:cubicBezTo>
                  <a:cubicBezTo>
                    <a:pt x="1844" y="144"/>
                    <a:pt x="1843" y="148"/>
                    <a:pt x="1841" y="154"/>
                  </a:cubicBezTo>
                  <a:cubicBezTo>
                    <a:pt x="1840" y="157"/>
                    <a:pt x="1838" y="160"/>
                    <a:pt x="1837" y="164"/>
                  </a:cubicBezTo>
                  <a:cubicBezTo>
                    <a:pt x="1837" y="162"/>
                    <a:pt x="1837" y="161"/>
                    <a:pt x="1838" y="160"/>
                  </a:cubicBezTo>
                  <a:cubicBezTo>
                    <a:pt x="1838" y="155"/>
                    <a:pt x="1839" y="149"/>
                    <a:pt x="1839" y="144"/>
                  </a:cubicBezTo>
                  <a:cubicBezTo>
                    <a:pt x="1839" y="141"/>
                    <a:pt x="1839" y="138"/>
                    <a:pt x="1839" y="135"/>
                  </a:cubicBezTo>
                  <a:cubicBezTo>
                    <a:pt x="1839" y="133"/>
                    <a:pt x="1839" y="130"/>
                    <a:pt x="1839" y="128"/>
                  </a:cubicBezTo>
                  <a:cubicBezTo>
                    <a:pt x="1839" y="128"/>
                    <a:pt x="1839" y="128"/>
                    <a:pt x="1840" y="127"/>
                  </a:cubicBezTo>
                  <a:cubicBezTo>
                    <a:pt x="1840" y="127"/>
                    <a:pt x="1841" y="125"/>
                    <a:pt x="1842" y="124"/>
                  </a:cubicBezTo>
                  <a:cubicBezTo>
                    <a:pt x="1848" y="117"/>
                    <a:pt x="1853" y="111"/>
                    <a:pt x="1856" y="108"/>
                  </a:cubicBezTo>
                  <a:cubicBezTo>
                    <a:pt x="1856" y="109"/>
                    <a:pt x="1855" y="109"/>
                    <a:pt x="1855" y="109"/>
                  </a:cubicBezTo>
                  <a:cubicBezTo>
                    <a:pt x="1855" y="109"/>
                    <a:pt x="1856" y="108"/>
                    <a:pt x="1857" y="107"/>
                  </a:cubicBezTo>
                  <a:cubicBezTo>
                    <a:pt x="1858" y="106"/>
                    <a:pt x="1858" y="106"/>
                    <a:pt x="1858" y="106"/>
                  </a:cubicBezTo>
                  <a:cubicBezTo>
                    <a:pt x="1857" y="107"/>
                    <a:pt x="1857" y="107"/>
                    <a:pt x="1857" y="107"/>
                  </a:cubicBezTo>
                  <a:cubicBezTo>
                    <a:pt x="1854" y="109"/>
                    <a:pt x="1848" y="113"/>
                    <a:pt x="1840" y="119"/>
                  </a:cubicBezTo>
                  <a:cubicBezTo>
                    <a:pt x="1840" y="118"/>
                    <a:pt x="1840" y="117"/>
                    <a:pt x="1839" y="115"/>
                  </a:cubicBezTo>
                  <a:cubicBezTo>
                    <a:pt x="1839" y="114"/>
                    <a:pt x="1839" y="114"/>
                    <a:pt x="1839" y="114"/>
                  </a:cubicBezTo>
                  <a:cubicBezTo>
                    <a:pt x="1837" y="115"/>
                    <a:pt x="1837" y="115"/>
                    <a:pt x="1837" y="115"/>
                  </a:cubicBezTo>
                  <a:cubicBezTo>
                    <a:pt x="1835" y="118"/>
                    <a:pt x="1834" y="121"/>
                    <a:pt x="1833" y="124"/>
                  </a:cubicBezTo>
                  <a:cubicBezTo>
                    <a:pt x="1831" y="126"/>
                    <a:pt x="1829" y="128"/>
                    <a:pt x="1826" y="130"/>
                  </a:cubicBezTo>
                  <a:cubicBezTo>
                    <a:pt x="1826" y="130"/>
                    <a:pt x="1826" y="130"/>
                    <a:pt x="1825" y="130"/>
                  </a:cubicBezTo>
                  <a:cubicBezTo>
                    <a:pt x="1824" y="123"/>
                    <a:pt x="1823" y="116"/>
                    <a:pt x="1822" y="111"/>
                  </a:cubicBezTo>
                  <a:cubicBezTo>
                    <a:pt x="1823" y="110"/>
                    <a:pt x="1823" y="108"/>
                    <a:pt x="1823" y="105"/>
                  </a:cubicBezTo>
                  <a:cubicBezTo>
                    <a:pt x="1823" y="104"/>
                    <a:pt x="1823" y="104"/>
                    <a:pt x="1823" y="104"/>
                  </a:cubicBezTo>
                  <a:cubicBezTo>
                    <a:pt x="1822" y="105"/>
                    <a:pt x="1822" y="105"/>
                    <a:pt x="1822" y="105"/>
                  </a:cubicBezTo>
                  <a:cubicBezTo>
                    <a:pt x="1822" y="105"/>
                    <a:pt x="1822" y="105"/>
                    <a:pt x="1821" y="105"/>
                  </a:cubicBezTo>
                  <a:cubicBezTo>
                    <a:pt x="1821" y="104"/>
                    <a:pt x="1821" y="104"/>
                    <a:pt x="1821" y="104"/>
                  </a:cubicBezTo>
                  <a:cubicBezTo>
                    <a:pt x="1819" y="106"/>
                    <a:pt x="1819" y="106"/>
                    <a:pt x="1819" y="106"/>
                  </a:cubicBezTo>
                  <a:cubicBezTo>
                    <a:pt x="1819" y="106"/>
                    <a:pt x="1819" y="107"/>
                    <a:pt x="1818" y="107"/>
                  </a:cubicBezTo>
                  <a:cubicBezTo>
                    <a:pt x="1815" y="110"/>
                    <a:pt x="1813" y="114"/>
                    <a:pt x="1810" y="117"/>
                  </a:cubicBezTo>
                  <a:cubicBezTo>
                    <a:pt x="1808" y="119"/>
                    <a:pt x="1806" y="121"/>
                    <a:pt x="1804" y="123"/>
                  </a:cubicBezTo>
                  <a:cubicBezTo>
                    <a:pt x="1804" y="120"/>
                    <a:pt x="1804" y="116"/>
                    <a:pt x="1804" y="113"/>
                  </a:cubicBezTo>
                  <a:cubicBezTo>
                    <a:pt x="1803" y="108"/>
                    <a:pt x="1803" y="105"/>
                    <a:pt x="1804" y="101"/>
                  </a:cubicBezTo>
                  <a:cubicBezTo>
                    <a:pt x="1805" y="96"/>
                    <a:pt x="1804" y="93"/>
                    <a:pt x="1804" y="89"/>
                  </a:cubicBezTo>
                  <a:cubicBezTo>
                    <a:pt x="1803" y="86"/>
                    <a:pt x="1803" y="84"/>
                    <a:pt x="1802" y="82"/>
                  </a:cubicBezTo>
                  <a:cubicBezTo>
                    <a:pt x="1801" y="81"/>
                    <a:pt x="1800" y="80"/>
                    <a:pt x="1800" y="80"/>
                  </a:cubicBezTo>
                  <a:cubicBezTo>
                    <a:pt x="1800" y="80"/>
                    <a:pt x="1802" y="84"/>
                    <a:pt x="1802" y="90"/>
                  </a:cubicBezTo>
                  <a:cubicBezTo>
                    <a:pt x="1801" y="92"/>
                    <a:pt x="1801" y="96"/>
                    <a:pt x="1800" y="99"/>
                  </a:cubicBezTo>
                  <a:cubicBezTo>
                    <a:pt x="1799" y="101"/>
                    <a:pt x="1798" y="103"/>
                    <a:pt x="1797" y="106"/>
                  </a:cubicBezTo>
                  <a:cubicBezTo>
                    <a:pt x="1797" y="108"/>
                    <a:pt x="1796" y="110"/>
                    <a:pt x="1796" y="113"/>
                  </a:cubicBezTo>
                  <a:cubicBezTo>
                    <a:pt x="1796" y="118"/>
                    <a:pt x="1795" y="123"/>
                    <a:pt x="1794" y="127"/>
                  </a:cubicBezTo>
                  <a:cubicBezTo>
                    <a:pt x="1793" y="131"/>
                    <a:pt x="1792" y="136"/>
                    <a:pt x="1791" y="140"/>
                  </a:cubicBezTo>
                  <a:cubicBezTo>
                    <a:pt x="1791" y="139"/>
                    <a:pt x="1791" y="138"/>
                    <a:pt x="1791" y="137"/>
                  </a:cubicBezTo>
                  <a:cubicBezTo>
                    <a:pt x="1791" y="130"/>
                    <a:pt x="1791" y="124"/>
                    <a:pt x="1792" y="118"/>
                  </a:cubicBezTo>
                  <a:cubicBezTo>
                    <a:pt x="1793" y="113"/>
                    <a:pt x="1792" y="109"/>
                    <a:pt x="1793" y="106"/>
                  </a:cubicBezTo>
                  <a:cubicBezTo>
                    <a:pt x="1795" y="108"/>
                    <a:pt x="1796" y="109"/>
                    <a:pt x="1796" y="109"/>
                  </a:cubicBezTo>
                  <a:cubicBezTo>
                    <a:pt x="1796" y="109"/>
                    <a:pt x="1796" y="107"/>
                    <a:pt x="1793" y="105"/>
                  </a:cubicBezTo>
                  <a:cubicBezTo>
                    <a:pt x="1793" y="104"/>
                    <a:pt x="1793" y="104"/>
                    <a:pt x="1793" y="104"/>
                  </a:cubicBezTo>
                  <a:cubicBezTo>
                    <a:pt x="1793" y="105"/>
                    <a:pt x="1793" y="105"/>
                    <a:pt x="1793" y="105"/>
                  </a:cubicBezTo>
                  <a:cubicBezTo>
                    <a:pt x="1790" y="107"/>
                    <a:pt x="1789" y="112"/>
                    <a:pt x="1787" y="117"/>
                  </a:cubicBezTo>
                  <a:cubicBezTo>
                    <a:pt x="1785" y="122"/>
                    <a:pt x="1783" y="129"/>
                    <a:pt x="1782" y="136"/>
                  </a:cubicBezTo>
                  <a:cubicBezTo>
                    <a:pt x="1781" y="143"/>
                    <a:pt x="1779" y="150"/>
                    <a:pt x="1778" y="156"/>
                  </a:cubicBezTo>
                  <a:cubicBezTo>
                    <a:pt x="1778" y="157"/>
                    <a:pt x="1778" y="159"/>
                    <a:pt x="1777" y="160"/>
                  </a:cubicBezTo>
                  <a:cubicBezTo>
                    <a:pt x="1776" y="160"/>
                    <a:pt x="1775" y="161"/>
                    <a:pt x="1773" y="161"/>
                  </a:cubicBezTo>
                  <a:cubicBezTo>
                    <a:pt x="1771" y="162"/>
                    <a:pt x="1768" y="163"/>
                    <a:pt x="1766" y="164"/>
                  </a:cubicBezTo>
                  <a:cubicBezTo>
                    <a:pt x="1766" y="164"/>
                    <a:pt x="1766" y="164"/>
                    <a:pt x="1766" y="164"/>
                  </a:cubicBezTo>
                  <a:cubicBezTo>
                    <a:pt x="1766" y="163"/>
                    <a:pt x="1765" y="162"/>
                    <a:pt x="1765" y="161"/>
                  </a:cubicBezTo>
                  <a:cubicBezTo>
                    <a:pt x="1765" y="158"/>
                    <a:pt x="1764" y="154"/>
                    <a:pt x="1763" y="151"/>
                  </a:cubicBezTo>
                  <a:cubicBezTo>
                    <a:pt x="1763" y="148"/>
                    <a:pt x="1763" y="145"/>
                    <a:pt x="1762" y="141"/>
                  </a:cubicBezTo>
                  <a:cubicBezTo>
                    <a:pt x="1762" y="136"/>
                    <a:pt x="1761" y="130"/>
                    <a:pt x="1760" y="124"/>
                  </a:cubicBezTo>
                  <a:cubicBezTo>
                    <a:pt x="1761" y="123"/>
                    <a:pt x="1762" y="121"/>
                    <a:pt x="1763" y="120"/>
                  </a:cubicBezTo>
                  <a:cubicBezTo>
                    <a:pt x="1763" y="120"/>
                    <a:pt x="1763" y="120"/>
                    <a:pt x="1763" y="120"/>
                  </a:cubicBezTo>
                  <a:cubicBezTo>
                    <a:pt x="1763" y="120"/>
                    <a:pt x="1763" y="120"/>
                    <a:pt x="1763" y="119"/>
                  </a:cubicBezTo>
                  <a:cubicBezTo>
                    <a:pt x="1764" y="117"/>
                    <a:pt x="1765" y="116"/>
                    <a:pt x="1766" y="114"/>
                  </a:cubicBezTo>
                  <a:cubicBezTo>
                    <a:pt x="1768" y="111"/>
                    <a:pt x="1769" y="109"/>
                    <a:pt x="1769" y="109"/>
                  </a:cubicBezTo>
                  <a:cubicBezTo>
                    <a:pt x="1769" y="109"/>
                    <a:pt x="1767" y="110"/>
                    <a:pt x="1764" y="112"/>
                  </a:cubicBezTo>
                  <a:cubicBezTo>
                    <a:pt x="1764" y="113"/>
                    <a:pt x="1763" y="114"/>
                    <a:pt x="1762" y="114"/>
                  </a:cubicBezTo>
                  <a:cubicBezTo>
                    <a:pt x="1762" y="112"/>
                    <a:pt x="1761" y="109"/>
                    <a:pt x="1759" y="106"/>
                  </a:cubicBezTo>
                  <a:cubicBezTo>
                    <a:pt x="1758" y="104"/>
                    <a:pt x="1758" y="104"/>
                    <a:pt x="1758" y="104"/>
                  </a:cubicBezTo>
                  <a:cubicBezTo>
                    <a:pt x="1757" y="105"/>
                    <a:pt x="1757" y="105"/>
                    <a:pt x="1757" y="105"/>
                  </a:cubicBezTo>
                  <a:cubicBezTo>
                    <a:pt x="1754" y="108"/>
                    <a:pt x="1755" y="111"/>
                    <a:pt x="1755" y="114"/>
                  </a:cubicBezTo>
                  <a:cubicBezTo>
                    <a:pt x="1755" y="117"/>
                    <a:pt x="1756" y="119"/>
                    <a:pt x="1756" y="122"/>
                  </a:cubicBezTo>
                  <a:cubicBezTo>
                    <a:pt x="1756" y="122"/>
                    <a:pt x="1756" y="123"/>
                    <a:pt x="1756" y="123"/>
                  </a:cubicBezTo>
                  <a:cubicBezTo>
                    <a:pt x="1749" y="126"/>
                    <a:pt x="1748" y="131"/>
                    <a:pt x="1745" y="136"/>
                  </a:cubicBezTo>
                  <a:cubicBezTo>
                    <a:pt x="1745" y="136"/>
                    <a:pt x="1744" y="136"/>
                    <a:pt x="1744" y="135"/>
                  </a:cubicBezTo>
                  <a:cubicBezTo>
                    <a:pt x="1743" y="133"/>
                    <a:pt x="1741" y="130"/>
                    <a:pt x="1740" y="127"/>
                  </a:cubicBezTo>
                  <a:cubicBezTo>
                    <a:pt x="1739" y="125"/>
                    <a:pt x="1738" y="124"/>
                    <a:pt x="1738" y="122"/>
                  </a:cubicBezTo>
                  <a:cubicBezTo>
                    <a:pt x="1737" y="118"/>
                    <a:pt x="1736" y="116"/>
                    <a:pt x="1736" y="116"/>
                  </a:cubicBezTo>
                  <a:cubicBezTo>
                    <a:pt x="1736" y="116"/>
                    <a:pt x="1736" y="118"/>
                    <a:pt x="1735" y="122"/>
                  </a:cubicBezTo>
                  <a:cubicBezTo>
                    <a:pt x="1735" y="124"/>
                    <a:pt x="1735" y="126"/>
                    <a:pt x="1735" y="129"/>
                  </a:cubicBezTo>
                  <a:cubicBezTo>
                    <a:pt x="1736" y="131"/>
                    <a:pt x="1736" y="134"/>
                    <a:pt x="1736" y="137"/>
                  </a:cubicBezTo>
                  <a:cubicBezTo>
                    <a:pt x="1736" y="141"/>
                    <a:pt x="1736" y="147"/>
                    <a:pt x="1737" y="152"/>
                  </a:cubicBezTo>
                  <a:cubicBezTo>
                    <a:pt x="1736" y="153"/>
                    <a:pt x="1735" y="154"/>
                    <a:pt x="1735" y="156"/>
                  </a:cubicBezTo>
                  <a:cubicBezTo>
                    <a:pt x="1731" y="162"/>
                    <a:pt x="1730" y="169"/>
                    <a:pt x="1731" y="173"/>
                  </a:cubicBezTo>
                  <a:cubicBezTo>
                    <a:pt x="1732" y="175"/>
                    <a:pt x="1732" y="177"/>
                    <a:pt x="1733" y="178"/>
                  </a:cubicBezTo>
                  <a:cubicBezTo>
                    <a:pt x="1732" y="178"/>
                    <a:pt x="1732" y="178"/>
                    <a:pt x="1732" y="178"/>
                  </a:cubicBezTo>
                  <a:cubicBezTo>
                    <a:pt x="1732" y="178"/>
                    <a:pt x="1731" y="178"/>
                    <a:pt x="1731" y="178"/>
                  </a:cubicBezTo>
                  <a:cubicBezTo>
                    <a:pt x="1731" y="177"/>
                    <a:pt x="1730" y="176"/>
                    <a:pt x="1730" y="175"/>
                  </a:cubicBezTo>
                  <a:cubicBezTo>
                    <a:pt x="1729" y="174"/>
                    <a:pt x="1729" y="172"/>
                    <a:pt x="1728" y="170"/>
                  </a:cubicBezTo>
                  <a:cubicBezTo>
                    <a:pt x="1726" y="165"/>
                    <a:pt x="1723" y="159"/>
                    <a:pt x="1720" y="153"/>
                  </a:cubicBezTo>
                  <a:cubicBezTo>
                    <a:pt x="1719" y="150"/>
                    <a:pt x="1717" y="146"/>
                    <a:pt x="1715" y="143"/>
                  </a:cubicBezTo>
                  <a:cubicBezTo>
                    <a:pt x="1716" y="141"/>
                    <a:pt x="1718" y="139"/>
                    <a:pt x="1719" y="137"/>
                  </a:cubicBezTo>
                  <a:cubicBezTo>
                    <a:pt x="1721" y="134"/>
                    <a:pt x="1722" y="132"/>
                    <a:pt x="1724" y="129"/>
                  </a:cubicBezTo>
                  <a:cubicBezTo>
                    <a:pt x="1725" y="128"/>
                    <a:pt x="1725" y="127"/>
                    <a:pt x="1726" y="125"/>
                  </a:cubicBezTo>
                  <a:cubicBezTo>
                    <a:pt x="1727" y="125"/>
                    <a:pt x="1728" y="124"/>
                    <a:pt x="1728" y="123"/>
                  </a:cubicBezTo>
                  <a:cubicBezTo>
                    <a:pt x="1732" y="119"/>
                    <a:pt x="1735" y="116"/>
                    <a:pt x="1736" y="114"/>
                  </a:cubicBezTo>
                  <a:cubicBezTo>
                    <a:pt x="1735" y="114"/>
                    <a:pt x="1735" y="114"/>
                    <a:pt x="1735" y="114"/>
                  </a:cubicBezTo>
                  <a:cubicBezTo>
                    <a:pt x="1735" y="114"/>
                    <a:pt x="1735" y="114"/>
                    <a:pt x="1735" y="114"/>
                  </a:cubicBezTo>
                  <a:cubicBezTo>
                    <a:pt x="1735" y="114"/>
                    <a:pt x="1735" y="114"/>
                    <a:pt x="1735" y="114"/>
                  </a:cubicBezTo>
                  <a:cubicBezTo>
                    <a:pt x="1734" y="116"/>
                    <a:pt x="1730" y="117"/>
                    <a:pt x="1726" y="119"/>
                  </a:cubicBezTo>
                  <a:cubicBezTo>
                    <a:pt x="1725" y="120"/>
                    <a:pt x="1723" y="121"/>
                    <a:pt x="1722" y="122"/>
                  </a:cubicBezTo>
                  <a:cubicBezTo>
                    <a:pt x="1721" y="123"/>
                    <a:pt x="1720" y="124"/>
                    <a:pt x="1719" y="125"/>
                  </a:cubicBezTo>
                  <a:cubicBezTo>
                    <a:pt x="1717" y="127"/>
                    <a:pt x="1714" y="129"/>
                    <a:pt x="1712" y="131"/>
                  </a:cubicBezTo>
                  <a:cubicBezTo>
                    <a:pt x="1711" y="132"/>
                    <a:pt x="1710" y="133"/>
                    <a:pt x="1709" y="134"/>
                  </a:cubicBezTo>
                  <a:cubicBezTo>
                    <a:pt x="1708" y="132"/>
                    <a:pt x="1707" y="129"/>
                    <a:pt x="1706" y="128"/>
                  </a:cubicBezTo>
                  <a:cubicBezTo>
                    <a:pt x="1708" y="126"/>
                    <a:pt x="1709" y="124"/>
                    <a:pt x="1711" y="122"/>
                  </a:cubicBezTo>
                  <a:cubicBezTo>
                    <a:pt x="1714" y="119"/>
                    <a:pt x="1717" y="116"/>
                    <a:pt x="1720" y="115"/>
                  </a:cubicBezTo>
                  <a:cubicBezTo>
                    <a:pt x="1719" y="116"/>
                    <a:pt x="1719" y="117"/>
                    <a:pt x="1719" y="118"/>
                  </a:cubicBezTo>
                  <a:cubicBezTo>
                    <a:pt x="1719" y="119"/>
                    <a:pt x="1719" y="120"/>
                    <a:pt x="1719" y="120"/>
                  </a:cubicBezTo>
                  <a:cubicBezTo>
                    <a:pt x="1719" y="120"/>
                    <a:pt x="1719" y="119"/>
                    <a:pt x="1719" y="118"/>
                  </a:cubicBezTo>
                  <a:cubicBezTo>
                    <a:pt x="1720" y="117"/>
                    <a:pt x="1721" y="116"/>
                    <a:pt x="1722" y="114"/>
                  </a:cubicBezTo>
                  <a:cubicBezTo>
                    <a:pt x="1722" y="113"/>
                    <a:pt x="1722" y="113"/>
                    <a:pt x="1722" y="113"/>
                  </a:cubicBezTo>
                  <a:cubicBezTo>
                    <a:pt x="1721" y="113"/>
                    <a:pt x="1721" y="113"/>
                    <a:pt x="1721" y="113"/>
                  </a:cubicBezTo>
                  <a:cubicBezTo>
                    <a:pt x="1719" y="112"/>
                    <a:pt x="1716" y="113"/>
                    <a:pt x="1714" y="114"/>
                  </a:cubicBezTo>
                  <a:cubicBezTo>
                    <a:pt x="1712" y="115"/>
                    <a:pt x="1710" y="116"/>
                    <a:pt x="1707" y="118"/>
                  </a:cubicBezTo>
                  <a:cubicBezTo>
                    <a:pt x="1706" y="119"/>
                    <a:pt x="1704" y="120"/>
                    <a:pt x="1702" y="121"/>
                  </a:cubicBezTo>
                  <a:cubicBezTo>
                    <a:pt x="1701" y="118"/>
                    <a:pt x="1699" y="117"/>
                    <a:pt x="1698" y="115"/>
                  </a:cubicBezTo>
                  <a:cubicBezTo>
                    <a:pt x="1701" y="112"/>
                    <a:pt x="1703" y="109"/>
                    <a:pt x="1705" y="106"/>
                  </a:cubicBezTo>
                  <a:cubicBezTo>
                    <a:pt x="1709" y="100"/>
                    <a:pt x="1713" y="95"/>
                    <a:pt x="1712" y="92"/>
                  </a:cubicBezTo>
                  <a:cubicBezTo>
                    <a:pt x="1712" y="92"/>
                    <a:pt x="1712" y="92"/>
                    <a:pt x="1712" y="92"/>
                  </a:cubicBezTo>
                  <a:cubicBezTo>
                    <a:pt x="1712" y="92"/>
                    <a:pt x="1712" y="92"/>
                    <a:pt x="1712" y="92"/>
                  </a:cubicBezTo>
                  <a:cubicBezTo>
                    <a:pt x="1710" y="93"/>
                    <a:pt x="1710" y="94"/>
                    <a:pt x="1710" y="94"/>
                  </a:cubicBezTo>
                  <a:cubicBezTo>
                    <a:pt x="1710" y="94"/>
                    <a:pt x="1710" y="93"/>
                    <a:pt x="1711" y="93"/>
                  </a:cubicBezTo>
                  <a:cubicBezTo>
                    <a:pt x="1711" y="95"/>
                    <a:pt x="1707" y="99"/>
                    <a:pt x="1702" y="104"/>
                  </a:cubicBezTo>
                  <a:cubicBezTo>
                    <a:pt x="1697" y="108"/>
                    <a:pt x="1690" y="115"/>
                    <a:pt x="1684" y="122"/>
                  </a:cubicBezTo>
                  <a:cubicBezTo>
                    <a:pt x="1683" y="117"/>
                    <a:pt x="1681" y="112"/>
                    <a:pt x="1680" y="107"/>
                  </a:cubicBezTo>
                  <a:cubicBezTo>
                    <a:pt x="1680" y="104"/>
                    <a:pt x="1680" y="101"/>
                    <a:pt x="1680" y="99"/>
                  </a:cubicBezTo>
                  <a:cubicBezTo>
                    <a:pt x="1680" y="98"/>
                    <a:pt x="1682" y="97"/>
                    <a:pt x="1683" y="96"/>
                  </a:cubicBezTo>
                  <a:cubicBezTo>
                    <a:pt x="1683" y="97"/>
                    <a:pt x="1683" y="98"/>
                    <a:pt x="1683" y="98"/>
                  </a:cubicBezTo>
                  <a:cubicBezTo>
                    <a:pt x="1683" y="98"/>
                    <a:pt x="1683" y="97"/>
                    <a:pt x="1683" y="96"/>
                  </a:cubicBezTo>
                  <a:cubicBezTo>
                    <a:pt x="1683" y="96"/>
                    <a:pt x="1683" y="96"/>
                    <a:pt x="1683" y="96"/>
                  </a:cubicBezTo>
                  <a:cubicBezTo>
                    <a:pt x="1683" y="96"/>
                    <a:pt x="1683" y="96"/>
                    <a:pt x="1683" y="96"/>
                  </a:cubicBezTo>
                  <a:cubicBezTo>
                    <a:pt x="1682" y="96"/>
                    <a:pt x="1679" y="96"/>
                    <a:pt x="1678" y="99"/>
                  </a:cubicBezTo>
                  <a:cubicBezTo>
                    <a:pt x="1677" y="101"/>
                    <a:pt x="1677" y="104"/>
                    <a:pt x="1677" y="107"/>
                  </a:cubicBezTo>
                  <a:cubicBezTo>
                    <a:pt x="1676" y="114"/>
                    <a:pt x="1677" y="122"/>
                    <a:pt x="1678" y="130"/>
                  </a:cubicBezTo>
                  <a:cubicBezTo>
                    <a:pt x="1678" y="131"/>
                    <a:pt x="1678" y="131"/>
                    <a:pt x="1678" y="131"/>
                  </a:cubicBezTo>
                  <a:cubicBezTo>
                    <a:pt x="1677" y="131"/>
                    <a:pt x="1677" y="131"/>
                    <a:pt x="1677" y="131"/>
                  </a:cubicBezTo>
                  <a:cubicBezTo>
                    <a:pt x="1676" y="132"/>
                    <a:pt x="1674" y="132"/>
                    <a:pt x="1672" y="133"/>
                  </a:cubicBezTo>
                  <a:cubicBezTo>
                    <a:pt x="1668" y="135"/>
                    <a:pt x="1663" y="139"/>
                    <a:pt x="1658" y="144"/>
                  </a:cubicBezTo>
                  <a:cubicBezTo>
                    <a:pt x="1654" y="149"/>
                    <a:pt x="1650" y="154"/>
                    <a:pt x="1647" y="160"/>
                  </a:cubicBezTo>
                  <a:cubicBezTo>
                    <a:pt x="1648" y="151"/>
                    <a:pt x="1649" y="142"/>
                    <a:pt x="1650" y="133"/>
                  </a:cubicBezTo>
                  <a:cubicBezTo>
                    <a:pt x="1651" y="126"/>
                    <a:pt x="1652" y="120"/>
                    <a:pt x="1653" y="114"/>
                  </a:cubicBezTo>
                  <a:cubicBezTo>
                    <a:pt x="1653" y="113"/>
                    <a:pt x="1653" y="112"/>
                    <a:pt x="1653" y="110"/>
                  </a:cubicBezTo>
                  <a:cubicBezTo>
                    <a:pt x="1662" y="102"/>
                    <a:pt x="1671" y="96"/>
                    <a:pt x="1674" y="94"/>
                  </a:cubicBezTo>
                  <a:cubicBezTo>
                    <a:pt x="1674" y="95"/>
                    <a:pt x="1675" y="96"/>
                    <a:pt x="1675" y="96"/>
                  </a:cubicBezTo>
                  <a:cubicBezTo>
                    <a:pt x="1675" y="96"/>
                    <a:pt x="1674" y="95"/>
                    <a:pt x="1674" y="94"/>
                  </a:cubicBezTo>
                  <a:cubicBezTo>
                    <a:pt x="1674" y="94"/>
                    <a:pt x="1674" y="94"/>
                    <a:pt x="1674" y="94"/>
                  </a:cubicBezTo>
                  <a:cubicBezTo>
                    <a:pt x="1674" y="94"/>
                    <a:pt x="1674" y="94"/>
                    <a:pt x="1674" y="94"/>
                  </a:cubicBezTo>
                  <a:cubicBezTo>
                    <a:pt x="1671" y="94"/>
                    <a:pt x="1663" y="97"/>
                    <a:pt x="1653" y="103"/>
                  </a:cubicBezTo>
                  <a:cubicBezTo>
                    <a:pt x="1653" y="103"/>
                    <a:pt x="1653" y="103"/>
                    <a:pt x="1653" y="103"/>
                  </a:cubicBezTo>
                  <a:cubicBezTo>
                    <a:pt x="1653" y="103"/>
                    <a:pt x="1653" y="103"/>
                    <a:pt x="1653" y="103"/>
                  </a:cubicBezTo>
                  <a:cubicBezTo>
                    <a:pt x="1653" y="103"/>
                    <a:pt x="1653" y="103"/>
                    <a:pt x="1653" y="103"/>
                  </a:cubicBezTo>
                  <a:cubicBezTo>
                    <a:pt x="1653" y="103"/>
                    <a:pt x="1652" y="103"/>
                    <a:pt x="1652" y="103"/>
                  </a:cubicBezTo>
                  <a:cubicBezTo>
                    <a:pt x="1649" y="105"/>
                    <a:pt x="1645" y="108"/>
                    <a:pt x="1641" y="111"/>
                  </a:cubicBezTo>
                  <a:cubicBezTo>
                    <a:pt x="1640" y="112"/>
                    <a:pt x="1639" y="112"/>
                    <a:pt x="1638" y="113"/>
                  </a:cubicBezTo>
                  <a:cubicBezTo>
                    <a:pt x="1638" y="110"/>
                    <a:pt x="1638" y="108"/>
                    <a:pt x="1638" y="105"/>
                  </a:cubicBezTo>
                  <a:cubicBezTo>
                    <a:pt x="1638" y="104"/>
                    <a:pt x="1638" y="103"/>
                    <a:pt x="1638" y="101"/>
                  </a:cubicBezTo>
                  <a:cubicBezTo>
                    <a:pt x="1639" y="100"/>
                    <a:pt x="1639" y="99"/>
                    <a:pt x="1640" y="99"/>
                  </a:cubicBezTo>
                  <a:cubicBezTo>
                    <a:pt x="1640" y="99"/>
                    <a:pt x="1640" y="99"/>
                    <a:pt x="1640" y="99"/>
                  </a:cubicBezTo>
                  <a:cubicBezTo>
                    <a:pt x="1641" y="100"/>
                    <a:pt x="1641" y="100"/>
                    <a:pt x="1641" y="100"/>
                  </a:cubicBezTo>
                  <a:cubicBezTo>
                    <a:pt x="1642" y="100"/>
                    <a:pt x="1641" y="99"/>
                    <a:pt x="1640" y="98"/>
                  </a:cubicBezTo>
                  <a:cubicBezTo>
                    <a:pt x="1641" y="95"/>
                    <a:pt x="1643" y="93"/>
                    <a:pt x="1644" y="93"/>
                  </a:cubicBezTo>
                  <a:cubicBezTo>
                    <a:pt x="1645" y="93"/>
                    <a:pt x="1646" y="94"/>
                    <a:pt x="1646" y="94"/>
                  </a:cubicBezTo>
                  <a:cubicBezTo>
                    <a:pt x="1646" y="94"/>
                    <a:pt x="1645" y="93"/>
                    <a:pt x="1644" y="92"/>
                  </a:cubicBezTo>
                  <a:cubicBezTo>
                    <a:pt x="1644" y="92"/>
                    <a:pt x="1644" y="92"/>
                    <a:pt x="1644" y="92"/>
                  </a:cubicBezTo>
                  <a:cubicBezTo>
                    <a:pt x="1643" y="92"/>
                    <a:pt x="1643" y="92"/>
                    <a:pt x="1643" y="92"/>
                  </a:cubicBezTo>
                  <a:cubicBezTo>
                    <a:pt x="1643" y="92"/>
                    <a:pt x="1642" y="92"/>
                    <a:pt x="1641" y="93"/>
                  </a:cubicBezTo>
                  <a:cubicBezTo>
                    <a:pt x="1642" y="91"/>
                    <a:pt x="1642" y="91"/>
                    <a:pt x="1642" y="91"/>
                  </a:cubicBezTo>
                  <a:cubicBezTo>
                    <a:pt x="1638" y="94"/>
                    <a:pt x="1638" y="94"/>
                    <a:pt x="1638" y="94"/>
                  </a:cubicBezTo>
                  <a:cubicBezTo>
                    <a:pt x="1637" y="95"/>
                    <a:pt x="1635" y="97"/>
                    <a:pt x="1634" y="100"/>
                  </a:cubicBezTo>
                  <a:cubicBezTo>
                    <a:pt x="1630" y="103"/>
                    <a:pt x="1626" y="108"/>
                    <a:pt x="1622" y="112"/>
                  </a:cubicBezTo>
                  <a:cubicBezTo>
                    <a:pt x="1618" y="116"/>
                    <a:pt x="1614" y="120"/>
                    <a:pt x="1610" y="124"/>
                  </a:cubicBezTo>
                  <a:cubicBezTo>
                    <a:pt x="1613" y="118"/>
                    <a:pt x="1615" y="112"/>
                    <a:pt x="1618" y="107"/>
                  </a:cubicBezTo>
                  <a:cubicBezTo>
                    <a:pt x="1621" y="100"/>
                    <a:pt x="1624" y="95"/>
                    <a:pt x="1627" y="90"/>
                  </a:cubicBezTo>
                  <a:cubicBezTo>
                    <a:pt x="1629" y="85"/>
                    <a:pt x="1631" y="82"/>
                    <a:pt x="1633" y="81"/>
                  </a:cubicBezTo>
                  <a:cubicBezTo>
                    <a:pt x="1633" y="82"/>
                    <a:pt x="1633" y="83"/>
                    <a:pt x="1633" y="83"/>
                  </a:cubicBezTo>
                  <a:cubicBezTo>
                    <a:pt x="1633" y="83"/>
                    <a:pt x="1633" y="82"/>
                    <a:pt x="1634" y="81"/>
                  </a:cubicBezTo>
                  <a:cubicBezTo>
                    <a:pt x="1635" y="80"/>
                    <a:pt x="1635" y="80"/>
                    <a:pt x="1635" y="80"/>
                  </a:cubicBezTo>
                  <a:cubicBezTo>
                    <a:pt x="1634" y="80"/>
                    <a:pt x="1634" y="80"/>
                    <a:pt x="1634" y="80"/>
                  </a:cubicBezTo>
                  <a:cubicBezTo>
                    <a:pt x="1631" y="80"/>
                    <a:pt x="1627" y="83"/>
                    <a:pt x="1624" y="88"/>
                  </a:cubicBezTo>
                  <a:cubicBezTo>
                    <a:pt x="1620" y="91"/>
                    <a:pt x="1615" y="96"/>
                    <a:pt x="1610" y="102"/>
                  </a:cubicBezTo>
                  <a:cubicBezTo>
                    <a:pt x="1608" y="105"/>
                    <a:pt x="1605" y="109"/>
                    <a:pt x="1603" y="112"/>
                  </a:cubicBezTo>
                  <a:cubicBezTo>
                    <a:pt x="1602" y="108"/>
                    <a:pt x="1601" y="103"/>
                    <a:pt x="1601" y="99"/>
                  </a:cubicBezTo>
                  <a:cubicBezTo>
                    <a:pt x="1601" y="96"/>
                    <a:pt x="1601" y="93"/>
                    <a:pt x="1602" y="90"/>
                  </a:cubicBezTo>
                  <a:cubicBezTo>
                    <a:pt x="1602" y="87"/>
                    <a:pt x="1603" y="85"/>
                    <a:pt x="1605" y="85"/>
                  </a:cubicBezTo>
                  <a:cubicBezTo>
                    <a:pt x="1606" y="85"/>
                    <a:pt x="1608" y="86"/>
                    <a:pt x="1609" y="86"/>
                  </a:cubicBezTo>
                  <a:cubicBezTo>
                    <a:pt x="1610" y="87"/>
                    <a:pt x="1611" y="87"/>
                    <a:pt x="1611" y="87"/>
                  </a:cubicBezTo>
                  <a:cubicBezTo>
                    <a:pt x="1611" y="87"/>
                    <a:pt x="1610" y="86"/>
                    <a:pt x="1609" y="86"/>
                  </a:cubicBezTo>
                  <a:cubicBezTo>
                    <a:pt x="1608" y="85"/>
                    <a:pt x="1607" y="83"/>
                    <a:pt x="1604" y="83"/>
                  </a:cubicBezTo>
                  <a:cubicBezTo>
                    <a:pt x="1603" y="82"/>
                    <a:pt x="1601" y="83"/>
                    <a:pt x="1600" y="84"/>
                  </a:cubicBezTo>
                  <a:cubicBezTo>
                    <a:pt x="1599" y="86"/>
                    <a:pt x="1598" y="87"/>
                    <a:pt x="1597" y="88"/>
                  </a:cubicBezTo>
                  <a:cubicBezTo>
                    <a:pt x="1596" y="91"/>
                    <a:pt x="1595" y="95"/>
                    <a:pt x="1594" y="98"/>
                  </a:cubicBezTo>
                  <a:cubicBezTo>
                    <a:pt x="1592" y="107"/>
                    <a:pt x="1591" y="117"/>
                    <a:pt x="1592" y="127"/>
                  </a:cubicBezTo>
                  <a:cubicBezTo>
                    <a:pt x="1590" y="129"/>
                    <a:pt x="1589" y="131"/>
                    <a:pt x="1588" y="132"/>
                  </a:cubicBezTo>
                  <a:cubicBezTo>
                    <a:pt x="1586" y="128"/>
                    <a:pt x="1583" y="124"/>
                    <a:pt x="1581" y="120"/>
                  </a:cubicBezTo>
                  <a:cubicBezTo>
                    <a:pt x="1580" y="116"/>
                    <a:pt x="1579" y="113"/>
                    <a:pt x="1577" y="109"/>
                  </a:cubicBezTo>
                  <a:cubicBezTo>
                    <a:pt x="1577" y="108"/>
                    <a:pt x="1577" y="107"/>
                    <a:pt x="1576" y="106"/>
                  </a:cubicBezTo>
                  <a:cubicBezTo>
                    <a:pt x="1577" y="106"/>
                    <a:pt x="1577" y="105"/>
                    <a:pt x="1578" y="105"/>
                  </a:cubicBezTo>
                  <a:cubicBezTo>
                    <a:pt x="1580" y="104"/>
                    <a:pt x="1582" y="103"/>
                    <a:pt x="1583" y="102"/>
                  </a:cubicBezTo>
                  <a:cubicBezTo>
                    <a:pt x="1581" y="105"/>
                    <a:pt x="1580" y="107"/>
                    <a:pt x="1580" y="107"/>
                  </a:cubicBezTo>
                  <a:cubicBezTo>
                    <a:pt x="1580" y="107"/>
                    <a:pt x="1582" y="105"/>
                    <a:pt x="1587" y="101"/>
                  </a:cubicBezTo>
                  <a:cubicBezTo>
                    <a:pt x="1588" y="100"/>
                    <a:pt x="1588" y="100"/>
                    <a:pt x="1588" y="100"/>
                  </a:cubicBezTo>
                  <a:cubicBezTo>
                    <a:pt x="1586" y="99"/>
                    <a:pt x="1586" y="99"/>
                    <a:pt x="1586" y="99"/>
                  </a:cubicBezTo>
                  <a:cubicBezTo>
                    <a:pt x="1585" y="99"/>
                    <a:pt x="1584" y="99"/>
                    <a:pt x="1582" y="99"/>
                  </a:cubicBezTo>
                  <a:cubicBezTo>
                    <a:pt x="1585" y="96"/>
                    <a:pt x="1585" y="96"/>
                    <a:pt x="1585" y="96"/>
                  </a:cubicBezTo>
                  <a:cubicBezTo>
                    <a:pt x="1585" y="96"/>
                    <a:pt x="1585" y="96"/>
                    <a:pt x="1585" y="96"/>
                  </a:cubicBezTo>
                  <a:cubicBezTo>
                    <a:pt x="1584" y="98"/>
                    <a:pt x="1584" y="98"/>
                    <a:pt x="1584" y="98"/>
                  </a:cubicBezTo>
                  <a:cubicBezTo>
                    <a:pt x="1584" y="98"/>
                    <a:pt x="1585" y="98"/>
                    <a:pt x="1585" y="97"/>
                  </a:cubicBezTo>
                  <a:cubicBezTo>
                    <a:pt x="1586" y="96"/>
                    <a:pt x="1587" y="94"/>
                    <a:pt x="1588" y="92"/>
                  </a:cubicBezTo>
                  <a:cubicBezTo>
                    <a:pt x="1589" y="91"/>
                    <a:pt x="1589" y="91"/>
                    <a:pt x="1589" y="91"/>
                  </a:cubicBezTo>
                  <a:cubicBezTo>
                    <a:pt x="1588" y="91"/>
                    <a:pt x="1588" y="91"/>
                    <a:pt x="1588" y="91"/>
                  </a:cubicBezTo>
                  <a:cubicBezTo>
                    <a:pt x="1586" y="90"/>
                    <a:pt x="1582" y="90"/>
                    <a:pt x="1579" y="91"/>
                  </a:cubicBezTo>
                  <a:cubicBezTo>
                    <a:pt x="1577" y="93"/>
                    <a:pt x="1574" y="93"/>
                    <a:pt x="1571" y="94"/>
                  </a:cubicBezTo>
                  <a:cubicBezTo>
                    <a:pt x="1571" y="94"/>
                    <a:pt x="1571" y="94"/>
                    <a:pt x="1571" y="93"/>
                  </a:cubicBezTo>
                  <a:cubicBezTo>
                    <a:pt x="1574" y="91"/>
                    <a:pt x="1578" y="87"/>
                    <a:pt x="1583" y="84"/>
                  </a:cubicBezTo>
                  <a:cubicBezTo>
                    <a:pt x="1587" y="82"/>
                    <a:pt x="1590" y="81"/>
                    <a:pt x="1593" y="79"/>
                  </a:cubicBezTo>
                  <a:cubicBezTo>
                    <a:pt x="1594" y="79"/>
                    <a:pt x="1594" y="79"/>
                    <a:pt x="1594" y="79"/>
                  </a:cubicBezTo>
                  <a:cubicBezTo>
                    <a:pt x="1591" y="72"/>
                    <a:pt x="1591" y="72"/>
                    <a:pt x="1591" y="72"/>
                  </a:cubicBezTo>
                  <a:cubicBezTo>
                    <a:pt x="1583" y="75"/>
                    <a:pt x="1575" y="78"/>
                    <a:pt x="1566" y="82"/>
                  </a:cubicBezTo>
                  <a:cubicBezTo>
                    <a:pt x="1565" y="78"/>
                    <a:pt x="1564" y="76"/>
                    <a:pt x="1564" y="76"/>
                  </a:cubicBezTo>
                  <a:cubicBezTo>
                    <a:pt x="1564" y="76"/>
                    <a:pt x="1564" y="78"/>
                    <a:pt x="1564" y="82"/>
                  </a:cubicBezTo>
                  <a:cubicBezTo>
                    <a:pt x="1560" y="84"/>
                    <a:pt x="1556" y="86"/>
                    <a:pt x="1552" y="88"/>
                  </a:cubicBezTo>
                  <a:cubicBezTo>
                    <a:pt x="1551" y="88"/>
                    <a:pt x="1551" y="89"/>
                    <a:pt x="1551" y="89"/>
                  </a:cubicBezTo>
                  <a:cubicBezTo>
                    <a:pt x="1551" y="89"/>
                    <a:pt x="1551" y="88"/>
                    <a:pt x="1551" y="88"/>
                  </a:cubicBezTo>
                  <a:cubicBezTo>
                    <a:pt x="1553" y="84"/>
                    <a:pt x="1556" y="81"/>
                    <a:pt x="1557" y="77"/>
                  </a:cubicBezTo>
                  <a:cubicBezTo>
                    <a:pt x="1560" y="71"/>
                    <a:pt x="1561" y="65"/>
                    <a:pt x="1561" y="61"/>
                  </a:cubicBezTo>
                  <a:cubicBezTo>
                    <a:pt x="1560" y="59"/>
                    <a:pt x="1560" y="59"/>
                    <a:pt x="1560" y="59"/>
                  </a:cubicBezTo>
                  <a:cubicBezTo>
                    <a:pt x="1560" y="61"/>
                    <a:pt x="1560" y="61"/>
                    <a:pt x="1560" y="61"/>
                  </a:cubicBezTo>
                  <a:cubicBezTo>
                    <a:pt x="1559" y="64"/>
                    <a:pt x="1558" y="65"/>
                    <a:pt x="1558" y="65"/>
                  </a:cubicBezTo>
                  <a:cubicBezTo>
                    <a:pt x="1558" y="65"/>
                    <a:pt x="1558" y="64"/>
                    <a:pt x="1559" y="63"/>
                  </a:cubicBezTo>
                  <a:cubicBezTo>
                    <a:pt x="1558" y="67"/>
                    <a:pt x="1556" y="70"/>
                    <a:pt x="1553" y="75"/>
                  </a:cubicBezTo>
                  <a:cubicBezTo>
                    <a:pt x="1551" y="77"/>
                    <a:pt x="1549" y="79"/>
                    <a:pt x="1547" y="82"/>
                  </a:cubicBezTo>
                  <a:cubicBezTo>
                    <a:pt x="1542" y="73"/>
                    <a:pt x="1538" y="67"/>
                    <a:pt x="1538" y="67"/>
                  </a:cubicBezTo>
                  <a:cubicBezTo>
                    <a:pt x="1538" y="67"/>
                    <a:pt x="1540" y="74"/>
                    <a:pt x="1542" y="85"/>
                  </a:cubicBezTo>
                  <a:cubicBezTo>
                    <a:pt x="1542" y="84"/>
                    <a:pt x="1541" y="83"/>
                    <a:pt x="1541" y="82"/>
                  </a:cubicBezTo>
                  <a:cubicBezTo>
                    <a:pt x="1540" y="81"/>
                    <a:pt x="1540" y="80"/>
                    <a:pt x="1540" y="80"/>
                  </a:cubicBezTo>
                  <a:cubicBezTo>
                    <a:pt x="1540" y="80"/>
                    <a:pt x="1540" y="81"/>
                    <a:pt x="1540" y="82"/>
                  </a:cubicBezTo>
                  <a:cubicBezTo>
                    <a:pt x="1540" y="84"/>
                    <a:pt x="1541" y="86"/>
                    <a:pt x="1542" y="88"/>
                  </a:cubicBezTo>
                  <a:cubicBezTo>
                    <a:pt x="1542" y="88"/>
                    <a:pt x="1542" y="88"/>
                    <a:pt x="1542" y="88"/>
                  </a:cubicBezTo>
                  <a:cubicBezTo>
                    <a:pt x="1541" y="90"/>
                    <a:pt x="1539" y="91"/>
                    <a:pt x="1538" y="93"/>
                  </a:cubicBezTo>
                  <a:cubicBezTo>
                    <a:pt x="1537" y="95"/>
                    <a:pt x="1535" y="97"/>
                    <a:pt x="1533" y="99"/>
                  </a:cubicBezTo>
                  <a:cubicBezTo>
                    <a:pt x="1531" y="101"/>
                    <a:pt x="1528" y="102"/>
                    <a:pt x="1526" y="104"/>
                  </a:cubicBezTo>
                  <a:cubicBezTo>
                    <a:pt x="1526" y="98"/>
                    <a:pt x="1527" y="93"/>
                    <a:pt x="1527" y="87"/>
                  </a:cubicBezTo>
                  <a:cubicBezTo>
                    <a:pt x="1527" y="81"/>
                    <a:pt x="1528" y="74"/>
                    <a:pt x="1527" y="68"/>
                  </a:cubicBezTo>
                  <a:cubicBezTo>
                    <a:pt x="1527" y="62"/>
                    <a:pt x="1524" y="56"/>
                    <a:pt x="1521" y="54"/>
                  </a:cubicBezTo>
                  <a:cubicBezTo>
                    <a:pt x="1520" y="53"/>
                    <a:pt x="1520" y="53"/>
                    <a:pt x="1520" y="53"/>
                  </a:cubicBezTo>
                  <a:cubicBezTo>
                    <a:pt x="1520" y="53"/>
                    <a:pt x="1520" y="53"/>
                    <a:pt x="1520" y="53"/>
                  </a:cubicBezTo>
                  <a:cubicBezTo>
                    <a:pt x="1517" y="55"/>
                    <a:pt x="1516" y="57"/>
                    <a:pt x="1516" y="58"/>
                  </a:cubicBezTo>
                  <a:cubicBezTo>
                    <a:pt x="1516" y="60"/>
                    <a:pt x="1516" y="60"/>
                    <a:pt x="1516" y="60"/>
                  </a:cubicBezTo>
                  <a:cubicBezTo>
                    <a:pt x="1516" y="61"/>
                    <a:pt x="1516" y="57"/>
                    <a:pt x="1520" y="56"/>
                  </a:cubicBezTo>
                  <a:cubicBezTo>
                    <a:pt x="1521" y="59"/>
                    <a:pt x="1522" y="63"/>
                    <a:pt x="1521" y="68"/>
                  </a:cubicBezTo>
                  <a:cubicBezTo>
                    <a:pt x="1520" y="73"/>
                    <a:pt x="1518" y="79"/>
                    <a:pt x="1517" y="86"/>
                  </a:cubicBezTo>
                  <a:cubicBezTo>
                    <a:pt x="1515" y="92"/>
                    <a:pt x="1514" y="99"/>
                    <a:pt x="1512" y="105"/>
                  </a:cubicBezTo>
                  <a:cubicBezTo>
                    <a:pt x="1512" y="107"/>
                    <a:pt x="1512" y="109"/>
                    <a:pt x="1511" y="110"/>
                  </a:cubicBezTo>
                  <a:cubicBezTo>
                    <a:pt x="1511" y="111"/>
                    <a:pt x="1511" y="112"/>
                    <a:pt x="1511" y="112"/>
                  </a:cubicBezTo>
                  <a:cubicBezTo>
                    <a:pt x="1511" y="113"/>
                    <a:pt x="1511" y="114"/>
                    <a:pt x="1510" y="114"/>
                  </a:cubicBezTo>
                  <a:cubicBezTo>
                    <a:pt x="1510" y="115"/>
                    <a:pt x="1510" y="115"/>
                    <a:pt x="1510" y="116"/>
                  </a:cubicBezTo>
                  <a:cubicBezTo>
                    <a:pt x="1509" y="117"/>
                    <a:pt x="1509" y="117"/>
                    <a:pt x="1508" y="118"/>
                  </a:cubicBezTo>
                  <a:cubicBezTo>
                    <a:pt x="1508" y="112"/>
                    <a:pt x="1508" y="106"/>
                    <a:pt x="1507" y="100"/>
                  </a:cubicBezTo>
                  <a:cubicBezTo>
                    <a:pt x="1506" y="92"/>
                    <a:pt x="1505" y="85"/>
                    <a:pt x="1504" y="78"/>
                  </a:cubicBezTo>
                  <a:cubicBezTo>
                    <a:pt x="1503" y="71"/>
                    <a:pt x="1501" y="64"/>
                    <a:pt x="1498" y="60"/>
                  </a:cubicBezTo>
                  <a:cubicBezTo>
                    <a:pt x="1497" y="59"/>
                    <a:pt x="1496" y="58"/>
                    <a:pt x="1495" y="58"/>
                  </a:cubicBezTo>
                  <a:cubicBezTo>
                    <a:pt x="1494" y="58"/>
                    <a:pt x="1493" y="59"/>
                    <a:pt x="1493" y="59"/>
                  </a:cubicBezTo>
                  <a:cubicBezTo>
                    <a:pt x="1492" y="60"/>
                    <a:pt x="1491" y="60"/>
                    <a:pt x="1491" y="60"/>
                  </a:cubicBezTo>
                  <a:cubicBezTo>
                    <a:pt x="1491" y="60"/>
                    <a:pt x="1492" y="60"/>
                    <a:pt x="1493" y="60"/>
                  </a:cubicBezTo>
                  <a:cubicBezTo>
                    <a:pt x="1494" y="59"/>
                    <a:pt x="1495" y="60"/>
                    <a:pt x="1496" y="62"/>
                  </a:cubicBezTo>
                  <a:cubicBezTo>
                    <a:pt x="1497" y="65"/>
                    <a:pt x="1497" y="71"/>
                    <a:pt x="1496" y="77"/>
                  </a:cubicBezTo>
                  <a:cubicBezTo>
                    <a:pt x="1496" y="77"/>
                    <a:pt x="1496" y="77"/>
                    <a:pt x="1496" y="77"/>
                  </a:cubicBezTo>
                  <a:cubicBezTo>
                    <a:pt x="1493" y="76"/>
                    <a:pt x="1490" y="76"/>
                    <a:pt x="1488" y="77"/>
                  </a:cubicBezTo>
                  <a:cubicBezTo>
                    <a:pt x="1487" y="75"/>
                    <a:pt x="1487" y="73"/>
                    <a:pt x="1486" y="71"/>
                  </a:cubicBezTo>
                  <a:cubicBezTo>
                    <a:pt x="1485" y="67"/>
                    <a:pt x="1483" y="64"/>
                    <a:pt x="1481" y="61"/>
                  </a:cubicBezTo>
                  <a:cubicBezTo>
                    <a:pt x="1481" y="61"/>
                    <a:pt x="1480" y="60"/>
                    <a:pt x="1480" y="59"/>
                  </a:cubicBezTo>
                  <a:cubicBezTo>
                    <a:pt x="1479" y="59"/>
                    <a:pt x="1479" y="59"/>
                    <a:pt x="1478" y="59"/>
                  </a:cubicBezTo>
                  <a:cubicBezTo>
                    <a:pt x="1477" y="59"/>
                    <a:pt x="1476" y="59"/>
                    <a:pt x="1475" y="59"/>
                  </a:cubicBezTo>
                  <a:cubicBezTo>
                    <a:pt x="1474" y="60"/>
                    <a:pt x="1474" y="60"/>
                    <a:pt x="1474" y="60"/>
                  </a:cubicBezTo>
                  <a:cubicBezTo>
                    <a:pt x="1473" y="60"/>
                    <a:pt x="1473" y="60"/>
                    <a:pt x="1473" y="60"/>
                  </a:cubicBezTo>
                  <a:cubicBezTo>
                    <a:pt x="1470" y="60"/>
                    <a:pt x="1467" y="63"/>
                    <a:pt x="1464" y="66"/>
                  </a:cubicBezTo>
                  <a:cubicBezTo>
                    <a:pt x="1463" y="64"/>
                    <a:pt x="1462" y="63"/>
                    <a:pt x="1462" y="62"/>
                  </a:cubicBezTo>
                  <a:cubicBezTo>
                    <a:pt x="1462" y="62"/>
                    <a:pt x="1462" y="61"/>
                    <a:pt x="1462" y="61"/>
                  </a:cubicBezTo>
                  <a:cubicBezTo>
                    <a:pt x="1463" y="61"/>
                    <a:pt x="1463" y="61"/>
                    <a:pt x="1463" y="61"/>
                  </a:cubicBezTo>
                  <a:cubicBezTo>
                    <a:pt x="1462" y="61"/>
                    <a:pt x="1462" y="61"/>
                    <a:pt x="1462" y="61"/>
                  </a:cubicBezTo>
                  <a:cubicBezTo>
                    <a:pt x="1462" y="60"/>
                    <a:pt x="1461" y="60"/>
                    <a:pt x="1461" y="60"/>
                  </a:cubicBezTo>
                  <a:cubicBezTo>
                    <a:pt x="1457" y="54"/>
                    <a:pt x="1454" y="50"/>
                    <a:pt x="1452" y="47"/>
                  </a:cubicBezTo>
                  <a:cubicBezTo>
                    <a:pt x="1452" y="47"/>
                    <a:pt x="1452" y="47"/>
                    <a:pt x="1452" y="47"/>
                  </a:cubicBezTo>
                  <a:cubicBezTo>
                    <a:pt x="1451" y="47"/>
                    <a:pt x="1451" y="47"/>
                    <a:pt x="1451" y="47"/>
                  </a:cubicBezTo>
                  <a:cubicBezTo>
                    <a:pt x="1450" y="47"/>
                    <a:pt x="1448" y="48"/>
                    <a:pt x="1448" y="48"/>
                  </a:cubicBezTo>
                  <a:cubicBezTo>
                    <a:pt x="1447" y="49"/>
                    <a:pt x="1447" y="49"/>
                    <a:pt x="1447" y="49"/>
                  </a:cubicBezTo>
                  <a:cubicBezTo>
                    <a:pt x="1447" y="50"/>
                    <a:pt x="1448" y="48"/>
                    <a:pt x="1451" y="48"/>
                  </a:cubicBezTo>
                  <a:cubicBezTo>
                    <a:pt x="1452" y="51"/>
                    <a:pt x="1454" y="55"/>
                    <a:pt x="1455" y="60"/>
                  </a:cubicBezTo>
                  <a:cubicBezTo>
                    <a:pt x="1453" y="60"/>
                    <a:pt x="1451" y="60"/>
                    <a:pt x="1448" y="61"/>
                  </a:cubicBezTo>
                  <a:cubicBezTo>
                    <a:pt x="1448" y="61"/>
                    <a:pt x="1447" y="62"/>
                    <a:pt x="1446" y="62"/>
                  </a:cubicBezTo>
                  <a:cubicBezTo>
                    <a:pt x="1444" y="60"/>
                    <a:pt x="1442" y="57"/>
                    <a:pt x="1439" y="54"/>
                  </a:cubicBezTo>
                  <a:cubicBezTo>
                    <a:pt x="1438" y="52"/>
                    <a:pt x="1437" y="50"/>
                    <a:pt x="1435" y="48"/>
                  </a:cubicBezTo>
                  <a:cubicBezTo>
                    <a:pt x="1433" y="47"/>
                    <a:pt x="1431" y="46"/>
                    <a:pt x="1429" y="45"/>
                  </a:cubicBezTo>
                  <a:cubicBezTo>
                    <a:pt x="1426" y="43"/>
                    <a:pt x="1424" y="40"/>
                    <a:pt x="1421" y="39"/>
                  </a:cubicBezTo>
                  <a:cubicBezTo>
                    <a:pt x="1419" y="37"/>
                    <a:pt x="1416" y="36"/>
                    <a:pt x="1415" y="36"/>
                  </a:cubicBezTo>
                  <a:cubicBezTo>
                    <a:pt x="1413" y="36"/>
                    <a:pt x="1412" y="36"/>
                    <a:pt x="1412" y="36"/>
                  </a:cubicBezTo>
                  <a:cubicBezTo>
                    <a:pt x="1412" y="36"/>
                    <a:pt x="1413" y="36"/>
                    <a:pt x="1414" y="37"/>
                  </a:cubicBezTo>
                  <a:cubicBezTo>
                    <a:pt x="1416" y="37"/>
                    <a:pt x="1418" y="38"/>
                    <a:pt x="1420" y="40"/>
                  </a:cubicBezTo>
                  <a:cubicBezTo>
                    <a:pt x="1421" y="42"/>
                    <a:pt x="1423" y="46"/>
                    <a:pt x="1426" y="48"/>
                  </a:cubicBezTo>
                  <a:cubicBezTo>
                    <a:pt x="1428" y="50"/>
                    <a:pt x="1429" y="51"/>
                    <a:pt x="1430" y="53"/>
                  </a:cubicBezTo>
                  <a:cubicBezTo>
                    <a:pt x="1431" y="54"/>
                    <a:pt x="1432" y="56"/>
                    <a:pt x="1433" y="58"/>
                  </a:cubicBezTo>
                  <a:cubicBezTo>
                    <a:pt x="1434" y="60"/>
                    <a:pt x="1435" y="63"/>
                    <a:pt x="1437" y="66"/>
                  </a:cubicBezTo>
                  <a:cubicBezTo>
                    <a:pt x="1434" y="67"/>
                    <a:pt x="1431" y="68"/>
                    <a:pt x="1428" y="70"/>
                  </a:cubicBezTo>
                  <a:cubicBezTo>
                    <a:pt x="1421" y="74"/>
                    <a:pt x="1414" y="79"/>
                    <a:pt x="1407" y="84"/>
                  </a:cubicBezTo>
                  <a:cubicBezTo>
                    <a:pt x="1406" y="83"/>
                    <a:pt x="1405" y="81"/>
                    <a:pt x="1405" y="79"/>
                  </a:cubicBezTo>
                  <a:cubicBezTo>
                    <a:pt x="1399" y="66"/>
                    <a:pt x="1397" y="51"/>
                    <a:pt x="1397" y="51"/>
                  </a:cubicBezTo>
                  <a:cubicBezTo>
                    <a:pt x="1397" y="51"/>
                    <a:pt x="1397" y="51"/>
                    <a:pt x="1397" y="51"/>
                  </a:cubicBezTo>
                  <a:cubicBezTo>
                    <a:pt x="1396" y="51"/>
                    <a:pt x="1396" y="51"/>
                    <a:pt x="1396" y="51"/>
                  </a:cubicBezTo>
                  <a:cubicBezTo>
                    <a:pt x="1396" y="51"/>
                    <a:pt x="1394" y="66"/>
                    <a:pt x="1397" y="82"/>
                  </a:cubicBezTo>
                  <a:cubicBezTo>
                    <a:pt x="1397" y="85"/>
                    <a:pt x="1398" y="89"/>
                    <a:pt x="1399" y="92"/>
                  </a:cubicBezTo>
                  <a:cubicBezTo>
                    <a:pt x="1399" y="93"/>
                    <a:pt x="1398" y="94"/>
                    <a:pt x="1397" y="94"/>
                  </a:cubicBezTo>
                  <a:cubicBezTo>
                    <a:pt x="1395" y="98"/>
                    <a:pt x="1393" y="101"/>
                    <a:pt x="1391" y="103"/>
                  </a:cubicBezTo>
                  <a:cubicBezTo>
                    <a:pt x="1387" y="108"/>
                    <a:pt x="1385" y="112"/>
                    <a:pt x="1383" y="115"/>
                  </a:cubicBezTo>
                  <a:cubicBezTo>
                    <a:pt x="1382" y="116"/>
                    <a:pt x="1382" y="117"/>
                    <a:pt x="1381" y="118"/>
                  </a:cubicBezTo>
                  <a:cubicBezTo>
                    <a:pt x="1378" y="118"/>
                    <a:pt x="1375" y="118"/>
                    <a:pt x="1373" y="118"/>
                  </a:cubicBezTo>
                  <a:cubicBezTo>
                    <a:pt x="1373" y="116"/>
                    <a:pt x="1373" y="114"/>
                    <a:pt x="1374" y="111"/>
                  </a:cubicBezTo>
                  <a:cubicBezTo>
                    <a:pt x="1377" y="99"/>
                    <a:pt x="1382" y="83"/>
                    <a:pt x="1385" y="70"/>
                  </a:cubicBezTo>
                  <a:cubicBezTo>
                    <a:pt x="1386" y="66"/>
                    <a:pt x="1387" y="63"/>
                    <a:pt x="1388" y="60"/>
                  </a:cubicBezTo>
                  <a:cubicBezTo>
                    <a:pt x="1389" y="57"/>
                    <a:pt x="1391" y="54"/>
                    <a:pt x="1391" y="51"/>
                  </a:cubicBezTo>
                  <a:cubicBezTo>
                    <a:pt x="1392" y="49"/>
                    <a:pt x="1392" y="47"/>
                    <a:pt x="1393" y="46"/>
                  </a:cubicBezTo>
                  <a:cubicBezTo>
                    <a:pt x="1394" y="45"/>
                    <a:pt x="1394" y="45"/>
                    <a:pt x="1394" y="45"/>
                  </a:cubicBezTo>
                  <a:cubicBezTo>
                    <a:pt x="1394" y="45"/>
                    <a:pt x="1394" y="45"/>
                    <a:pt x="1392" y="45"/>
                  </a:cubicBezTo>
                  <a:cubicBezTo>
                    <a:pt x="1391" y="46"/>
                    <a:pt x="1390" y="49"/>
                    <a:pt x="1389" y="51"/>
                  </a:cubicBezTo>
                  <a:cubicBezTo>
                    <a:pt x="1388" y="53"/>
                    <a:pt x="1386" y="54"/>
                    <a:pt x="1384" y="57"/>
                  </a:cubicBezTo>
                  <a:cubicBezTo>
                    <a:pt x="1382" y="60"/>
                    <a:pt x="1380" y="64"/>
                    <a:pt x="1378" y="67"/>
                  </a:cubicBezTo>
                  <a:cubicBezTo>
                    <a:pt x="1376" y="70"/>
                    <a:pt x="1375" y="73"/>
                    <a:pt x="1373" y="77"/>
                  </a:cubicBezTo>
                  <a:cubicBezTo>
                    <a:pt x="1373" y="74"/>
                    <a:pt x="1373" y="72"/>
                    <a:pt x="1373" y="70"/>
                  </a:cubicBezTo>
                  <a:cubicBezTo>
                    <a:pt x="1373" y="68"/>
                    <a:pt x="1374" y="66"/>
                    <a:pt x="1374" y="64"/>
                  </a:cubicBezTo>
                  <a:cubicBezTo>
                    <a:pt x="1375" y="60"/>
                    <a:pt x="1375" y="58"/>
                    <a:pt x="1375" y="58"/>
                  </a:cubicBezTo>
                  <a:cubicBezTo>
                    <a:pt x="1375" y="58"/>
                    <a:pt x="1374" y="60"/>
                    <a:pt x="1372" y="63"/>
                  </a:cubicBezTo>
                  <a:cubicBezTo>
                    <a:pt x="1371" y="64"/>
                    <a:pt x="1370" y="66"/>
                    <a:pt x="1368" y="68"/>
                  </a:cubicBezTo>
                  <a:cubicBezTo>
                    <a:pt x="1368" y="71"/>
                    <a:pt x="1367" y="73"/>
                    <a:pt x="1366" y="76"/>
                  </a:cubicBezTo>
                  <a:cubicBezTo>
                    <a:pt x="1363" y="84"/>
                    <a:pt x="1361" y="93"/>
                    <a:pt x="1360" y="102"/>
                  </a:cubicBezTo>
                  <a:cubicBezTo>
                    <a:pt x="1357" y="97"/>
                    <a:pt x="1355" y="93"/>
                    <a:pt x="1352" y="88"/>
                  </a:cubicBezTo>
                  <a:cubicBezTo>
                    <a:pt x="1352" y="87"/>
                    <a:pt x="1351" y="87"/>
                    <a:pt x="1351" y="86"/>
                  </a:cubicBezTo>
                  <a:cubicBezTo>
                    <a:pt x="1350" y="83"/>
                    <a:pt x="1349" y="81"/>
                    <a:pt x="1349" y="78"/>
                  </a:cubicBezTo>
                  <a:cubicBezTo>
                    <a:pt x="1348" y="75"/>
                    <a:pt x="1348" y="71"/>
                    <a:pt x="1346" y="67"/>
                  </a:cubicBezTo>
                  <a:cubicBezTo>
                    <a:pt x="1345" y="63"/>
                    <a:pt x="1344" y="60"/>
                    <a:pt x="1345" y="58"/>
                  </a:cubicBezTo>
                  <a:cubicBezTo>
                    <a:pt x="1345" y="58"/>
                    <a:pt x="1346" y="58"/>
                    <a:pt x="1346" y="58"/>
                  </a:cubicBezTo>
                  <a:cubicBezTo>
                    <a:pt x="1346" y="58"/>
                    <a:pt x="1345" y="57"/>
                    <a:pt x="1345" y="56"/>
                  </a:cubicBezTo>
                  <a:cubicBezTo>
                    <a:pt x="1345" y="56"/>
                    <a:pt x="1345" y="56"/>
                    <a:pt x="1345" y="56"/>
                  </a:cubicBezTo>
                  <a:cubicBezTo>
                    <a:pt x="1344" y="56"/>
                    <a:pt x="1344" y="56"/>
                    <a:pt x="1344" y="56"/>
                  </a:cubicBezTo>
                  <a:cubicBezTo>
                    <a:pt x="1343" y="56"/>
                    <a:pt x="1343" y="56"/>
                    <a:pt x="1342" y="57"/>
                  </a:cubicBezTo>
                  <a:cubicBezTo>
                    <a:pt x="1342" y="56"/>
                    <a:pt x="1342" y="56"/>
                    <a:pt x="1342" y="55"/>
                  </a:cubicBezTo>
                  <a:cubicBezTo>
                    <a:pt x="1341" y="52"/>
                    <a:pt x="1340" y="49"/>
                    <a:pt x="1340" y="47"/>
                  </a:cubicBezTo>
                  <a:cubicBezTo>
                    <a:pt x="1340" y="44"/>
                    <a:pt x="1339" y="42"/>
                    <a:pt x="1338" y="40"/>
                  </a:cubicBezTo>
                  <a:cubicBezTo>
                    <a:pt x="1337" y="39"/>
                    <a:pt x="1337" y="38"/>
                    <a:pt x="1337" y="38"/>
                  </a:cubicBezTo>
                  <a:cubicBezTo>
                    <a:pt x="1337" y="38"/>
                    <a:pt x="1338" y="42"/>
                    <a:pt x="1338" y="47"/>
                  </a:cubicBezTo>
                  <a:cubicBezTo>
                    <a:pt x="1337" y="49"/>
                    <a:pt x="1337" y="52"/>
                    <a:pt x="1337" y="56"/>
                  </a:cubicBezTo>
                  <a:cubicBezTo>
                    <a:pt x="1337" y="59"/>
                    <a:pt x="1337" y="61"/>
                    <a:pt x="1337" y="64"/>
                  </a:cubicBezTo>
                  <a:cubicBezTo>
                    <a:pt x="1337" y="65"/>
                    <a:pt x="1337" y="66"/>
                    <a:pt x="1336" y="67"/>
                  </a:cubicBezTo>
                  <a:cubicBezTo>
                    <a:pt x="1335" y="72"/>
                    <a:pt x="1334" y="77"/>
                    <a:pt x="1334" y="81"/>
                  </a:cubicBezTo>
                  <a:cubicBezTo>
                    <a:pt x="1333" y="78"/>
                    <a:pt x="1332" y="76"/>
                    <a:pt x="1330" y="73"/>
                  </a:cubicBezTo>
                  <a:cubicBezTo>
                    <a:pt x="1330" y="72"/>
                    <a:pt x="1329" y="71"/>
                    <a:pt x="1329" y="70"/>
                  </a:cubicBezTo>
                  <a:cubicBezTo>
                    <a:pt x="1329" y="70"/>
                    <a:pt x="1329" y="69"/>
                    <a:pt x="1328" y="69"/>
                  </a:cubicBezTo>
                  <a:cubicBezTo>
                    <a:pt x="1327" y="66"/>
                    <a:pt x="1326" y="64"/>
                    <a:pt x="1326" y="62"/>
                  </a:cubicBezTo>
                  <a:cubicBezTo>
                    <a:pt x="1324" y="59"/>
                    <a:pt x="1324" y="56"/>
                    <a:pt x="1324" y="56"/>
                  </a:cubicBezTo>
                  <a:cubicBezTo>
                    <a:pt x="1324" y="56"/>
                    <a:pt x="1323" y="58"/>
                    <a:pt x="1323" y="63"/>
                  </a:cubicBezTo>
                  <a:cubicBezTo>
                    <a:pt x="1323" y="63"/>
                    <a:pt x="1323" y="63"/>
                    <a:pt x="1323" y="63"/>
                  </a:cubicBezTo>
                  <a:cubicBezTo>
                    <a:pt x="1323" y="63"/>
                    <a:pt x="1323" y="63"/>
                    <a:pt x="1323" y="63"/>
                  </a:cubicBezTo>
                  <a:cubicBezTo>
                    <a:pt x="1323" y="63"/>
                    <a:pt x="1323" y="63"/>
                    <a:pt x="1323" y="63"/>
                  </a:cubicBezTo>
                  <a:cubicBezTo>
                    <a:pt x="1322" y="64"/>
                    <a:pt x="1322" y="65"/>
                    <a:pt x="1322" y="65"/>
                  </a:cubicBezTo>
                  <a:cubicBezTo>
                    <a:pt x="1322" y="65"/>
                    <a:pt x="1322" y="65"/>
                    <a:pt x="1323" y="64"/>
                  </a:cubicBezTo>
                  <a:cubicBezTo>
                    <a:pt x="1323" y="64"/>
                    <a:pt x="1323" y="64"/>
                    <a:pt x="1323" y="65"/>
                  </a:cubicBezTo>
                  <a:cubicBezTo>
                    <a:pt x="1324" y="66"/>
                    <a:pt x="1324" y="68"/>
                    <a:pt x="1324" y="70"/>
                  </a:cubicBezTo>
                  <a:cubicBezTo>
                    <a:pt x="1324" y="72"/>
                    <a:pt x="1324" y="75"/>
                    <a:pt x="1323" y="78"/>
                  </a:cubicBezTo>
                  <a:cubicBezTo>
                    <a:pt x="1323" y="84"/>
                    <a:pt x="1323" y="92"/>
                    <a:pt x="1324" y="99"/>
                  </a:cubicBezTo>
                  <a:cubicBezTo>
                    <a:pt x="1325" y="106"/>
                    <a:pt x="1327" y="113"/>
                    <a:pt x="1329" y="119"/>
                  </a:cubicBezTo>
                  <a:cubicBezTo>
                    <a:pt x="1329" y="120"/>
                    <a:pt x="1329" y="121"/>
                    <a:pt x="1330" y="121"/>
                  </a:cubicBezTo>
                  <a:cubicBezTo>
                    <a:pt x="1328" y="122"/>
                    <a:pt x="1326" y="122"/>
                    <a:pt x="1324" y="122"/>
                  </a:cubicBezTo>
                  <a:cubicBezTo>
                    <a:pt x="1323" y="122"/>
                    <a:pt x="1323" y="122"/>
                    <a:pt x="1323" y="122"/>
                  </a:cubicBezTo>
                  <a:cubicBezTo>
                    <a:pt x="1323" y="122"/>
                    <a:pt x="1323" y="121"/>
                    <a:pt x="1323" y="121"/>
                  </a:cubicBezTo>
                  <a:cubicBezTo>
                    <a:pt x="1321" y="107"/>
                    <a:pt x="1317" y="88"/>
                    <a:pt x="1317" y="73"/>
                  </a:cubicBezTo>
                  <a:cubicBezTo>
                    <a:pt x="1317" y="71"/>
                    <a:pt x="1317" y="70"/>
                    <a:pt x="1317" y="68"/>
                  </a:cubicBezTo>
                  <a:cubicBezTo>
                    <a:pt x="1317" y="68"/>
                    <a:pt x="1317" y="68"/>
                    <a:pt x="1317" y="67"/>
                  </a:cubicBezTo>
                  <a:cubicBezTo>
                    <a:pt x="1318" y="61"/>
                    <a:pt x="1318" y="55"/>
                    <a:pt x="1318" y="50"/>
                  </a:cubicBezTo>
                  <a:cubicBezTo>
                    <a:pt x="1318" y="49"/>
                    <a:pt x="1318" y="48"/>
                    <a:pt x="1319" y="47"/>
                  </a:cubicBezTo>
                  <a:cubicBezTo>
                    <a:pt x="1319" y="46"/>
                    <a:pt x="1319" y="45"/>
                    <a:pt x="1319" y="45"/>
                  </a:cubicBezTo>
                  <a:cubicBezTo>
                    <a:pt x="1319" y="45"/>
                    <a:pt x="1319" y="46"/>
                    <a:pt x="1318" y="47"/>
                  </a:cubicBezTo>
                  <a:cubicBezTo>
                    <a:pt x="1318" y="43"/>
                    <a:pt x="1317" y="41"/>
                    <a:pt x="1317" y="41"/>
                  </a:cubicBezTo>
                  <a:cubicBezTo>
                    <a:pt x="1317" y="41"/>
                    <a:pt x="1317" y="44"/>
                    <a:pt x="1316" y="48"/>
                  </a:cubicBezTo>
                  <a:cubicBezTo>
                    <a:pt x="1314" y="53"/>
                    <a:pt x="1312" y="59"/>
                    <a:pt x="1310" y="66"/>
                  </a:cubicBezTo>
                  <a:cubicBezTo>
                    <a:pt x="1308" y="73"/>
                    <a:pt x="1306" y="81"/>
                    <a:pt x="1305" y="89"/>
                  </a:cubicBezTo>
                  <a:cubicBezTo>
                    <a:pt x="1303" y="86"/>
                    <a:pt x="1302" y="83"/>
                    <a:pt x="1301" y="80"/>
                  </a:cubicBezTo>
                  <a:cubicBezTo>
                    <a:pt x="1298" y="75"/>
                    <a:pt x="1296" y="70"/>
                    <a:pt x="1294" y="67"/>
                  </a:cubicBezTo>
                  <a:cubicBezTo>
                    <a:pt x="1294" y="66"/>
                    <a:pt x="1293" y="66"/>
                    <a:pt x="1293" y="65"/>
                  </a:cubicBezTo>
                  <a:cubicBezTo>
                    <a:pt x="1292" y="62"/>
                    <a:pt x="1291" y="59"/>
                    <a:pt x="1290" y="57"/>
                  </a:cubicBezTo>
                  <a:cubicBezTo>
                    <a:pt x="1288" y="52"/>
                    <a:pt x="1289" y="49"/>
                    <a:pt x="1289" y="49"/>
                  </a:cubicBezTo>
                  <a:cubicBezTo>
                    <a:pt x="1289" y="49"/>
                    <a:pt x="1287" y="52"/>
                    <a:pt x="1288" y="57"/>
                  </a:cubicBezTo>
                  <a:cubicBezTo>
                    <a:pt x="1288" y="58"/>
                    <a:pt x="1288" y="59"/>
                    <a:pt x="1288" y="60"/>
                  </a:cubicBezTo>
                  <a:cubicBezTo>
                    <a:pt x="1287" y="59"/>
                    <a:pt x="1286" y="58"/>
                    <a:pt x="1286" y="58"/>
                  </a:cubicBezTo>
                  <a:cubicBezTo>
                    <a:pt x="1286" y="58"/>
                    <a:pt x="1287" y="60"/>
                    <a:pt x="1288" y="62"/>
                  </a:cubicBezTo>
                  <a:cubicBezTo>
                    <a:pt x="1288" y="63"/>
                    <a:pt x="1289" y="65"/>
                    <a:pt x="1289" y="66"/>
                  </a:cubicBezTo>
                  <a:cubicBezTo>
                    <a:pt x="1289" y="69"/>
                    <a:pt x="1289" y="72"/>
                    <a:pt x="1289" y="75"/>
                  </a:cubicBezTo>
                  <a:cubicBezTo>
                    <a:pt x="1288" y="73"/>
                    <a:pt x="1288" y="71"/>
                    <a:pt x="1287" y="69"/>
                  </a:cubicBezTo>
                  <a:cubicBezTo>
                    <a:pt x="1287" y="68"/>
                    <a:pt x="1287" y="68"/>
                    <a:pt x="1287" y="68"/>
                  </a:cubicBezTo>
                  <a:cubicBezTo>
                    <a:pt x="1287" y="67"/>
                    <a:pt x="1287" y="66"/>
                    <a:pt x="1286" y="65"/>
                  </a:cubicBezTo>
                  <a:cubicBezTo>
                    <a:pt x="1285" y="63"/>
                    <a:pt x="1285" y="62"/>
                    <a:pt x="1284" y="61"/>
                  </a:cubicBezTo>
                  <a:cubicBezTo>
                    <a:pt x="1283" y="58"/>
                    <a:pt x="1282" y="56"/>
                    <a:pt x="1281" y="55"/>
                  </a:cubicBezTo>
                  <a:cubicBezTo>
                    <a:pt x="1280" y="54"/>
                    <a:pt x="1280" y="54"/>
                    <a:pt x="1280" y="54"/>
                  </a:cubicBezTo>
                  <a:cubicBezTo>
                    <a:pt x="1280" y="54"/>
                    <a:pt x="1280" y="54"/>
                    <a:pt x="1281" y="56"/>
                  </a:cubicBezTo>
                  <a:cubicBezTo>
                    <a:pt x="1281" y="57"/>
                    <a:pt x="1282" y="59"/>
                    <a:pt x="1282" y="61"/>
                  </a:cubicBezTo>
                  <a:cubicBezTo>
                    <a:pt x="1282" y="63"/>
                    <a:pt x="1282" y="65"/>
                    <a:pt x="1282" y="68"/>
                  </a:cubicBezTo>
                  <a:cubicBezTo>
                    <a:pt x="1280" y="73"/>
                    <a:pt x="1275" y="83"/>
                    <a:pt x="1274" y="94"/>
                  </a:cubicBezTo>
                  <a:cubicBezTo>
                    <a:pt x="1273" y="95"/>
                    <a:pt x="1273" y="96"/>
                    <a:pt x="1273" y="97"/>
                  </a:cubicBezTo>
                  <a:cubicBezTo>
                    <a:pt x="1273" y="98"/>
                    <a:pt x="1272" y="98"/>
                    <a:pt x="1272" y="98"/>
                  </a:cubicBezTo>
                  <a:cubicBezTo>
                    <a:pt x="1272" y="98"/>
                    <a:pt x="1272" y="98"/>
                    <a:pt x="1271" y="99"/>
                  </a:cubicBezTo>
                  <a:cubicBezTo>
                    <a:pt x="1271" y="98"/>
                    <a:pt x="1271" y="97"/>
                    <a:pt x="1270" y="96"/>
                  </a:cubicBezTo>
                  <a:cubicBezTo>
                    <a:pt x="1268" y="91"/>
                    <a:pt x="1265" y="86"/>
                    <a:pt x="1263" y="83"/>
                  </a:cubicBezTo>
                  <a:cubicBezTo>
                    <a:pt x="1265" y="81"/>
                    <a:pt x="1267" y="80"/>
                    <a:pt x="1269" y="80"/>
                  </a:cubicBezTo>
                  <a:cubicBezTo>
                    <a:pt x="1271" y="81"/>
                    <a:pt x="1271" y="84"/>
                    <a:pt x="1271" y="86"/>
                  </a:cubicBezTo>
                  <a:cubicBezTo>
                    <a:pt x="1271" y="88"/>
                    <a:pt x="1271" y="89"/>
                    <a:pt x="1271" y="89"/>
                  </a:cubicBezTo>
                  <a:cubicBezTo>
                    <a:pt x="1271" y="89"/>
                    <a:pt x="1271" y="88"/>
                    <a:pt x="1271" y="86"/>
                  </a:cubicBezTo>
                  <a:cubicBezTo>
                    <a:pt x="1272" y="85"/>
                    <a:pt x="1272" y="84"/>
                    <a:pt x="1272" y="82"/>
                  </a:cubicBezTo>
                  <a:cubicBezTo>
                    <a:pt x="1272" y="81"/>
                    <a:pt x="1272" y="79"/>
                    <a:pt x="1270" y="77"/>
                  </a:cubicBezTo>
                  <a:cubicBezTo>
                    <a:pt x="1270" y="77"/>
                    <a:pt x="1270" y="77"/>
                    <a:pt x="1270" y="77"/>
                  </a:cubicBezTo>
                  <a:cubicBezTo>
                    <a:pt x="1269" y="77"/>
                    <a:pt x="1269" y="77"/>
                    <a:pt x="1269" y="77"/>
                  </a:cubicBezTo>
                  <a:cubicBezTo>
                    <a:pt x="1266" y="77"/>
                    <a:pt x="1264" y="78"/>
                    <a:pt x="1260" y="79"/>
                  </a:cubicBezTo>
                  <a:cubicBezTo>
                    <a:pt x="1260" y="77"/>
                    <a:pt x="1259" y="76"/>
                    <a:pt x="1259" y="75"/>
                  </a:cubicBezTo>
                  <a:cubicBezTo>
                    <a:pt x="1260" y="74"/>
                    <a:pt x="1261" y="73"/>
                    <a:pt x="1262" y="72"/>
                  </a:cubicBezTo>
                  <a:cubicBezTo>
                    <a:pt x="1263" y="70"/>
                    <a:pt x="1264" y="69"/>
                    <a:pt x="1266" y="68"/>
                  </a:cubicBezTo>
                  <a:cubicBezTo>
                    <a:pt x="1268" y="66"/>
                    <a:pt x="1270" y="65"/>
                    <a:pt x="1271" y="66"/>
                  </a:cubicBezTo>
                  <a:cubicBezTo>
                    <a:pt x="1273" y="66"/>
                    <a:pt x="1273" y="67"/>
                    <a:pt x="1273" y="67"/>
                  </a:cubicBezTo>
                  <a:cubicBezTo>
                    <a:pt x="1273" y="67"/>
                    <a:pt x="1273" y="66"/>
                    <a:pt x="1271" y="65"/>
                  </a:cubicBezTo>
                  <a:cubicBezTo>
                    <a:pt x="1270" y="64"/>
                    <a:pt x="1267" y="65"/>
                    <a:pt x="1264" y="66"/>
                  </a:cubicBezTo>
                  <a:cubicBezTo>
                    <a:pt x="1263" y="67"/>
                    <a:pt x="1261" y="68"/>
                    <a:pt x="1260" y="69"/>
                  </a:cubicBezTo>
                  <a:cubicBezTo>
                    <a:pt x="1259" y="70"/>
                    <a:pt x="1257" y="70"/>
                    <a:pt x="1255" y="71"/>
                  </a:cubicBezTo>
                  <a:cubicBezTo>
                    <a:pt x="1252" y="73"/>
                    <a:pt x="1247" y="75"/>
                    <a:pt x="1243" y="77"/>
                  </a:cubicBezTo>
                  <a:cubicBezTo>
                    <a:pt x="1242" y="78"/>
                    <a:pt x="1241" y="79"/>
                    <a:pt x="1239" y="79"/>
                  </a:cubicBezTo>
                  <a:cubicBezTo>
                    <a:pt x="1239" y="78"/>
                    <a:pt x="1238" y="77"/>
                    <a:pt x="1238" y="77"/>
                  </a:cubicBezTo>
                  <a:cubicBezTo>
                    <a:pt x="1238" y="76"/>
                    <a:pt x="1238" y="76"/>
                    <a:pt x="1238" y="76"/>
                  </a:cubicBezTo>
                  <a:cubicBezTo>
                    <a:pt x="1238" y="76"/>
                    <a:pt x="1238" y="76"/>
                    <a:pt x="1238" y="76"/>
                  </a:cubicBezTo>
                  <a:cubicBezTo>
                    <a:pt x="1237" y="75"/>
                    <a:pt x="1237" y="75"/>
                    <a:pt x="1237" y="74"/>
                  </a:cubicBezTo>
                  <a:cubicBezTo>
                    <a:pt x="1237" y="74"/>
                    <a:pt x="1238" y="74"/>
                    <a:pt x="1238" y="74"/>
                  </a:cubicBezTo>
                  <a:cubicBezTo>
                    <a:pt x="1238" y="74"/>
                    <a:pt x="1237" y="74"/>
                    <a:pt x="1236" y="74"/>
                  </a:cubicBezTo>
                  <a:cubicBezTo>
                    <a:pt x="1236" y="74"/>
                    <a:pt x="1236" y="74"/>
                    <a:pt x="1236" y="74"/>
                  </a:cubicBezTo>
                  <a:cubicBezTo>
                    <a:pt x="1236" y="74"/>
                    <a:pt x="1236" y="74"/>
                    <a:pt x="1236" y="74"/>
                  </a:cubicBezTo>
                  <a:cubicBezTo>
                    <a:pt x="1236" y="75"/>
                    <a:pt x="1237" y="77"/>
                    <a:pt x="1237" y="80"/>
                  </a:cubicBezTo>
                  <a:cubicBezTo>
                    <a:pt x="1237" y="80"/>
                    <a:pt x="1237" y="81"/>
                    <a:pt x="1237" y="81"/>
                  </a:cubicBezTo>
                  <a:cubicBezTo>
                    <a:pt x="1235" y="82"/>
                    <a:pt x="1232" y="84"/>
                    <a:pt x="1230" y="86"/>
                  </a:cubicBezTo>
                  <a:cubicBezTo>
                    <a:pt x="1226" y="89"/>
                    <a:pt x="1222" y="92"/>
                    <a:pt x="1218" y="95"/>
                  </a:cubicBezTo>
                  <a:cubicBezTo>
                    <a:pt x="1217" y="96"/>
                    <a:pt x="1216" y="96"/>
                    <a:pt x="1215" y="97"/>
                  </a:cubicBezTo>
                  <a:cubicBezTo>
                    <a:pt x="1215" y="96"/>
                    <a:pt x="1215" y="95"/>
                    <a:pt x="1215" y="94"/>
                  </a:cubicBezTo>
                  <a:cubicBezTo>
                    <a:pt x="1215" y="86"/>
                    <a:pt x="1215" y="80"/>
                    <a:pt x="1214" y="75"/>
                  </a:cubicBezTo>
                  <a:cubicBezTo>
                    <a:pt x="1214" y="70"/>
                    <a:pt x="1214" y="67"/>
                    <a:pt x="1214" y="67"/>
                  </a:cubicBezTo>
                  <a:cubicBezTo>
                    <a:pt x="1214" y="67"/>
                    <a:pt x="1213" y="70"/>
                    <a:pt x="1212" y="75"/>
                  </a:cubicBezTo>
                  <a:cubicBezTo>
                    <a:pt x="1211" y="79"/>
                    <a:pt x="1209" y="86"/>
                    <a:pt x="1207" y="93"/>
                  </a:cubicBezTo>
                  <a:cubicBezTo>
                    <a:pt x="1206" y="97"/>
                    <a:pt x="1205" y="101"/>
                    <a:pt x="1204" y="106"/>
                  </a:cubicBezTo>
                  <a:cubicBezTo>
                    <a:pt x="1202" y="108"/>
                    <a:pt x="1200" y="110"/>
                    <a:pt x="1198" y="112"/>
                  </a:cubicBezTo>
                  <a:cubicBezTo>
                    <a:pt x="1197" y="104"/>
                    <a:pt x="1196" y="96"/>
                    <a:pt x="1195" y="88"/>
                  </a:cubicBezTo>
                  <a:cubicBezTo>
                    <a:pt x="1195" y="84"/>
                    <a:pt x="1195" y="81"/>
                    <a:pt x="1196" y="77"/>
                  </a:cubicBezTo>
                  <a:cubicBezTo>
                    <a:pt x="1196" y="74"/>
                    <a:pt x="1196" y="71"/>
                    <a:pt x="1197" y="69"/>
                  </a:cubicBezTo>
                  <a:cubicBezTo>
                    <a:pt x="1197" y="67"/>
                    <a:pt x="1199" y="66"/>
                    <a:pt x="1200" y="66"/>
                  </a:cubicBezTo>
                  <a:cubicBezTo>
                    <a:pt x="1202" y="67"/>
                    <a:pt x="1202" y="67"/>
                    <a:pt x="1202" y="67"/>
                  </a:cubicBezTo>
                  <a:cubicBezTo>
                    <a:pt x="1202" y="67"/>
                    <a:pt x="1202" y="67"/>
                    <a:pt x="1201" y="66"/>
                  </a:cubicBezTo>
                  <a:cubicBezTo>
                    <a:pt x="1200" y="65"/>
                    <a:pt x="1199" y="65"/>
                    <a:pt x="1198" y="65"/>
                  </a:cubicBezTo>
                  <a:cubicBezTo>
                    <a:pt x="1197" y="65"/>
                    <a:pt x="1195" y="67"/>
                    <a:pt x="1195" y="68"/>
                  </a:cubicBezTo>
                  <a:cubicBezTo>
                    <a:pt x="1193" y="70"/>
                    <a:pt x="1192" y="73"/>
                    <a:pt x="1191" y="76"/>
                  </a:cubicBezTo>
                  <a:cubicBezTo>
                    <a:pt x="1190" y="80"/>
                    <a:pt x="1189" y="84"/>
                    <a:pt x="1188" y="88"/>
                  </a:cubicBezTo>
                  <a:cubicBezTo>
                    <a:pt x="1186" y="96"/>
                    <a:pt x="1186" y="105"/>
                    <a:pt x="1186" y="114"/>
                  </a:cubicBezTo>
                  <a:cubicBezTo>
                    <a:pt x="1186" y="115"/>
                    <a:pt x="1186" y="116"/>
                    <a:pt x="1186" y="117"/>
                  </a:cubicBezTo>
                  <a:cubicBezTo>
                    <a:pt x="1186" y="117"/>
                    <a:pt x="1186" y="116"/>
                    <a:pt x="1185" y="116"/>
                  </a:cubicBezTo>
                  <a:cubicBezTo>
                    <a:pt x="1183" y="111"/>
                    <a:pt x="1180" y="104"/>
                    <a:pt x="1178" y="98"/>
                  </a:cubicBezTo>
                  <a:cubicBezTo>
                    <a:pt x="1176" y="92"/>
                    <a:pt x="1174" y="87"/>
                    <a:pt x="1173" y="83"/>
                  </a:cubicBezTo>
                  <a:cubicBezTo>
                    <a:pt x="1173" y="82"/>
                    <a:pt x="1172" y="80"/>
                    <a:pt x="1173" y="79"/>
                  </a:cubicBezTo>
                  <a:cubicBezTo>
                    <a:pt x="1173" y="78"/>
                    <a:pt x="1174" y="78"/>
                    <a:pt x="1174" y="78"/>
                  </a:cubicBezTo>
                  <a:cubicBezTo>
                    <a:pt x="1174" y="78"/>
                    <a:pt x="1173" y="78"/>
                    <a:pt x="1172" y="79"/>
                  </a:cubicBezTo>
                  <a:cubicBezTo>
                    <a:pt x="1171" y="80"/>
                    <a:pt x="1171" y="82"/>
                    <a:pt x="1171" y="84"/>
                  </a:cubicBezTo>
                  <a:cubicBezTo>
                    <a:pt x="1170" y="88"/>
                    <a:pt x="1170" y="93"/>
                    <a:pt x="1171" y="100"/>
                  </a:cubicBezTo>
                  <a:cubicBezTo>
                    <a:pt x="1171" y="106"/>
                    <a:pt x="1172" y="113"/>
                    <a:pt x="1173" y="120"/>
                  </a:cubicBezTo>
                  <a:cubicBezTo>
                    <a:pt x="1174" y="121"/>
                    <a:pt x="1174" y="123"/>
                    <a:pt x="1174" y="125"/>
                  </a:cubicBezTo>
                  <a:cubicBezTo>
                    <a:pt x="1174" y="125"/>
                    <a:pt x="1174" y="125"/>
                    <a:pt x="1174" y="125"/>
                  </a:cubicBezTo>
                  <a:cubicBezTo>
                    <a:pt x="1174" y="124"/>
                    <a:pt x="1174" y="124"/>
                    <a:pt x="1174" y="124"/>
                  </a:cubicBezTo>
                  <a:cubicBezTo>
                    <a:pt x="1170" y="119"/>
                    <a:pt x="1167" y="114"/>
                    <a:pt x="1163" y="109"/>
                  </a:cubicBezTo>
                  <a:cubicBezTo>
                    <a:pt x="1163" y="108"/>
                    <a:pt x="1162" y="107"/>
                    <a:pt x="1162" y="107"/>
                  </a:cubicBezTo>
                  <a:cubicBezTo>
                    <a:pt x="1162" y="105"/>
                    <a:pt x="1162" y="104"/>
                    <a:pt x="1163" y="103"/>
                  </a:cubicBezTo>
                  <a:cubicBezTo>
                    <a:pt x="1164" y="99"/>
                    <a:pt x="1166" y="95"/>
                    <a:pt x="1168" y="93"/>
                  </a:cubicBezTo>
                  <a:cubicBezTo>
                    <a:pt x="1168" y="93"/>
                    <a:pt x="1168" y="93"/>
                    <a:pt x="1168" y="93"/>
                  </a:cubicBezTo>
                  <a:cubicBezTo>
                    <a:pt x="1168" y="93"/>
                    <a:pt x="1168" y="93"/>
                    <a:pt x="1168" y="93"/>
                  </a:cubicBezTo>
                  <a:cubicBezTo>
                    <a:pt x="1167" y="91"/>
                    <a:pt x="1167" y="91"/>
                    <a:pt x="1167" y="91"/>
                  </a:cubicBezTo>
                  <a:cubicBezTo>
                    <a:pt x="1164" y="93"/>
                    <a:pt x="1160" y="96"/>
                    <a:pt x="1157" y="100"/>
                  </a:cubicBezTo>
                  <a:cubicBezTo>
                    <a:pt x="1156" y="98"/>
                    <a:pt x="1155" y="96"/>
                    <a:pt x="1153" y="94"/>
                  </a:cubicBezTo>
                  <a:cubicBezTo>
                    <a:pt x="1154" y="91"/>
                    <a:pt x="1156" y="89"/>
                    <a:pt x="1157" y="87"/>
                  </a:cubicBezTo>
                  <a:cubicBezTo>
                    <a:pt x="1158" y="83"/>
                    <a:pt x="1159" y="81"/>
                    <a:pt x="1160" y="78"/>
                  </a:cubicBezTo>
                  <a:cubicBezTo>
                    <a:pt x="1161" y="75"/>
                    <a:pt x="1162" y="73"/>
                    <a:pt x="1162" y="70"/>
                  </a:cubicBezTo>
                  <a:cubicBezTo>
                    <a:pt x="1163" y="69"/>
                    <a:pt x="1163" y="68"/>
                    <a:pt x="1163" y="67"/>
                  </a:cubicBezTo>
                  <a:cubicBezTo>
                    <a:pt x="1164" y="66"/>
                    <a:pt x="1164" y="66"/>
                    <a:pt x="1164" y="66"/>
                  </a:cubicBezTo>
                  <a:cubicBezTo>
                    <a:pt x="1163" y="66"/>
                    <a:pt x="1163" y="66"/>
                    <a:pt x="1163" y="66"/>
                  </a:cubicBezTo>
                  <a:cubicBezTo>
                    <a:pt x="1164" y="66"/>
                    <a:pt x="1163" y="62"/>
                    <a:pt x="1163" y="61"/>
                  </a:cubicBezTo>
                  <a:cubicBezTo>
                    <a:pt x="1164" y="60"/>
                    <a:pt x="1164" y="60"/>
                    <a:pt x="1164" y="60"/>
                  </a:cubicBezTo>
                  <a:cubicBezTo>
                    <a:pt x="1166" y="61"/>
                    <a:pt x="1166" y="61"/>
                    <a:pt x="1166" y="61"/>
                  </a:cubicBezTo>
                  <a:cubicBezTo>
                    <a:pt x="1166" y="61"/>
                    <a:pt x="1166" y="61"/>
                    <a:pt x="1166" y="61"/>
                  </a:cubicBezTo>
                  <a:cubicBezTo>
                    <a:pt x="1166" y="62"/>
                    <a:pt x="1164" y="64"/>
                    <a:pt x="1163" y="67"/>
                  </a:cubicBezTo>
                  <a:cubicBezTo>
                    <a:pt x="1161" y="67"/>
                    <a:pt x="1159" y="67"/>
                    <a:pt x="1156" y="68"/>
                  </a:cubicBezTo>
                  <a:cubicBezTo>
                    <a:pt x="1154" y="70"/>
                    <a:pt x="1152" y="72"/>
                    <a:pt x="1150" y="74"/>
                  </a:cubicBezTo>
                  <a:cubicBezTo>
                    <a:pt x="1148" y="76"/>
                    <a:pt x="1146" y="78"/>
                    <a:pt x="1145" y="80"/>
                  </a:cubicBezTo>
                  <a:cubicBezTo>
                    <a:pt x="1145" y="80"/>
                    <a:pt x="1145" y="80"/>
                    <a:pt x="1145" y="80"/>
                  </a:cubicBezTo>
                  <a:cubicBezTo>
                    <a:pt x="1143" y="76"/>
                    <a:pt x="1143" y="74"/>
                    <a:pt x="1143" y="74"/>
                  </a:cubicBezTo>
                  <a:cubicBezTo>
                    <a:pt x="1143" y="74"/>
                    <a:pt x="1142" y="76"/>
                    <a:pt x="1142" y="80"/>
                  </a:cubicBezTo>
                  <a:cubicBezTo>
                    <a:pt x="1142" y="81"/>
                    <a:pt x="1142" y="82"/>
                    <a:pt x="1143" y="83"/>
                  </a:cubicBezTo>
                  <a:cubicBezTo>
                    <a:pt x="1142" y="83"/>
                    <a:pt x="1142" y="84"/>
                    <a:pt x="1142" y="84"/>
                  </a:cubicBezTo>
                  <a:cubicBezTo>
                    <a:pt x="1141" y="83"/>
                    <a:pt x="1141" y="83"/>
                    <a:pt x="1141" y="83"/>
                  </a:cubicBezTo>
                  <a:cubicBezTo>
                    <a:pt x="1141" y="83"/>
                    <a:pt x="1141" y="84"/>
                    <a:pt x="1141" y="85"/>
                  </a:cubicBezTo>
                  <a:cubicBezTo>
                    <a:pt x="1140" y="87"/>
                    <a:pt x="1139" y="88"/>
                    <a:pt x="1138" y="90"/>
                  </a:cubicBezTo>
                  <a:cubicBezTo>
                    <a:pt x="1134" y="95"/>
                    <a:pt x="1130" y="102"/>
                    <a:pt x="1126" y="109"/>
                  </a:cubicBezTo>
                  <a:cubicBezTo>
                    <a:pt x="1124" y="113"/>
                    <a:pt x="1123" y="116"/>
                    <a:pt x="1121" y="120"/>
                  </a:cubicBezTo>
                  <a:cubicBezTo>
                    <a:pt x="1121" y="120"/>
                    <a:pt x="1121" y="119"/>
                    <a:pt x="1121" y="119"/>
                  </a:cubicBezTo>
                  <a:cubicBezTo>
                    <a:pt x="1120" y="113"/>
                    <a:pt x="1120" y="107"/>
                    <a:pt x="1119" y="102"/>
                  </a:cubicBezTo>
                  <a:cubicBezTo>
                    <a:pt x="1119" y="101"/>
                    <a:pt x="1119" y="100"/>
                    <a:pt x="1118" y="99"/>
                  </a:cubicBezTo>
                  <a:cubicBezTo>
                    <a:pt x="1119" y="86"/>
                    <a:pt x="1120" y="76"/>
                    <a:pt x="1122" y="74"/>
                  </a:cubicBezTo>
                  <a:cubicBezTo>
                    <a:pt x="1122" y="74"/>
                    <a:pt x="1122" y="74"/>
                    <a:pt x="1121" y="74"/>
                  </a:cubicBezTo>
                  <a:cubicBezTo>
                    <a:pt x="1120" y="75"/>
                    <a:pt x="1119" y="77"/>
                    <a:pt x="1118" y="79"/>
                  </a:cubicBezTo>
                  <a:cubicBezTo>
                    <a:pt x="1117" y="80"/>
                    <a:pt x="1116" y="82"/>
                    <a:pt x="1116" y="84"/>
                  </a:cubicBezTo>
                  <a:cubicBezTo>
                    <a:pt x="1115" y="81"/>
                    <a:pt x="1115" y="79"/>
                    <a:pt x="1115" y="78"/>
                  </a:cubicBezTo>
                  <a:cubicBezTo>
                    <a:pt x="1116" y="78"/>
                    <a:pt x="1116" y="78"/>
                    <a:pt x="1116" y="78"/>
                  </a:cubicBezTo>
                  <a:cubicBezTo>
                    <a:pt x="1116" y="78"/>
                    <a:pt x="1116" y="78"/>
                    <a:pt x="1115" y="77"/>
                  </a:cubicBezTo>
                  <a:cubicBezTo>
                    <a:pt x="1115" y="77"/>
                    <a:pt x="1115" y="77"/>
                    <a:pt x="1115" y="77"/>
                  </a:cubicBezTo>
                  <a:cubicBezTo>
                    <a:pt x="1114" y="77"/>
                    <a:pt x="1114" y="77"/>
                    <a:pt x="1114" y="77"/>
                  </a:cubicBezTo>
                  <a:cubicBezTo>
                    <a:pt x="1114" y="78"/>
                    <a:pt x="1113" y="80"/>
                    <a:pt x="1113" y="82"/>
                  </a:cubicBezTo>
                  <a:cubicBezTo>
                    <a:pt x="1112" y="82"/>
                    <a:pt x="1110" y="84"/>
                    <a:pt x="1109" y="86"/>
                  </a:cubicBezTo>
                  <a:cubicBezTo>
                    <a:pt x="1106" y="89"/>
                    <a:pt x="1102" y="96"/>
                    <a:pt x="1100" y="103"/>
                  </a:cubicBezTo>
                  <a:cubicBezTo>
                    <a:pt x="1100" y="103"/>
                    <a:pt x="1099" y="104"/>
                    <a:pt x="1099" y="104"/>
                  </a:cubicBezTo>
                  <a:cubicBezTo>
                    <a:pt x="1096" y="109"/>
                    <a:pt x="1093" y="115"/>
                    <a:pt x="1090" y="120"/>
                  </a:cubicBezTo>
                  <a:cubicBezTo>
                    <a:pt x="1086" y="126"/>
                    <a:pt x="1082" y="133"/>
                    <a:pt x="1079" y="140"/>
                  </a:cubicBezTo>
                  <a:cubicBezTo>
                    <a:pt x="1078" y="139"/>
                    <a:pt x="1078" y="138"/>
                    <a:pt x="1078" y="138"/>
                  </a:cubicBezTo>
                  <a:cubicBezTo>
                    <a:pt x="1076" y="131"/>
                    <a:pt x="1075" y="124"/>
                    <a:pt x="1073" y="117"/>
                  </a:cubicBezTo>
                  <a:cubicBezTo>
                    <a:pt x="1075" y="111"/>
                    <a:pt x="1077" y="104"/>
                    <a:pt x="1080" y="98"/>
                  </a:cubicBezTo>
                  <a:cubicBezTo>
                    <a:pt x="1081" y="95"/>
                    <a:pt x="1082" y="92"/>
                    <a:pt x="1083" y="89"/>
                  </a:cubicBezTo>
                  <a:cubicBezTo>
                    <a:pt x="1083" y="89"/>
                    <a:pt x="1083" y="89"/>
                    <a:pt x="1083" y="89"/>
                  </a:cubicBezTo>
                  <a:cubicBezTo>
                    <a:pt x="1083" y="89"/>
                    <a:pt x="1083" y="89"/>
                    <a:pt x="1083" y="89"/>
                  </a:cubicBezTo>
                  <a:cubicBezTo>
                    <a:pt x="1084" y="87"/>
                    <a:pt x="1085" y="85"/>
                    <a:pt x="1087" y="85"/>
                  </a:cubicBezTo>
                  <a:cubicBezTo>
                    <a:pt x="1088" y="87"/>
                    <a:pt x="1089" y="89"/>
                    <a:pt x="1089" y="91"/>
                  </a:cubicBezTo>
                  <a:cubicBezTo>
                    <a:pt x="1090" y="93"/>
                    <a:pt x="1090" y="94"/>
                    <a:pt x="1090" y="94"/>
                  </a:cubicBezTo>
                  <a:cubicBezTo>
                    <a:pt x="1090" y="94"/>
                    <a:pt x="1090" y="93"/>
                    <a:pt x="1090" y="91"/>
                  </a:cubicBezTo>
                  <a:cubicBezTo>
                    <a:pt x="1090" y="89"/>
                    <a:pt x="1089" y="86"/>
                    <a:pt x="1089" y="83"/>
                  </a:cubicBezTo>
                  <a:cubicBezTo>
                    <a:pt x="1088" y="81"/>
                    <a:pt x="1088" y="81"/>
                    <a:pt x="1088" y="81"/>
                  </a:cubicBezTo>
                  <a:cubicBezTo>
                    <a:pt x="1087" y="82"/>
                    <a:pt x="1087" y="82"/>
                    <a:pt x="1087" y="82"/>
                  </a:cubicBezTo>
                  <a:cubicBezTo>
                    <a:pt x="1081" y="83"/>
                    <a:pt x="1078" y="89"/>
                    <a:pt x="1075" y="94"/>
                  </a:cubicBezTo>
                  <a:cubicBezTo>
                    <a:pt x="1074" y="95"/>
                    <a:pt x="1073" y="96"/>
                    <a:pt x="1073" y="96"/>
                  </a:cubicBezTo>
                  <a:cubicBezTo>
                    <a:pt x="1072" y="98"/>
                    <a:pt x="1070" y="100"/>
                    <a:pt x="1069" y="102"/>
                  </a:cubicBezTo>
                  <a:cubicBezTo>
                    <a:pt x="1067" y="96"/>
                    <a:pt x="1064" y="91"/>
                    <a:pt x="1062" y="88"/>
                  </a:cubicBezTo>
                  <a:cubicBezTo>
                    <a:pt x="1061" y="85"/>
                    <a:pt x="1060" y="83"/>
                    <a:pt x="1059" y="82"/>
                  </a:cubicBezTo>
                  <a:cubicBezTo>
                    <a:pt x="1058" y="81"/>
                    <a:pt x="1057" y="80"/>
                    <a:pt x="1057" y="80"/>
                  </a:cubicBezTo>
                  <a:cubicBezTo>
                    <a:pt x="1057" y="80"/>
                    <a:pt x="1057" y="81"/>
                    <a:pt x="1058" y="83"/>
                  </a:cubicBezTo>
                  <a:cubicBezTo>
                    <a:pt x="1059" y="84"/>
                    <a:pt x="1060" y="86"/>
                    <a:pt x="1060" y="89"/>
                  </a:cubicBezTo>
                  <a:cubicBezTo>
                    <a:pt x="1061" y="94"/>
                    <a:pt x="1063" y="101"/>
                    <a:pt x="1064" y="108"/>
                  </a:cubicBezTo>
                  <a:cubicBezTo>
                    <a:pt x="1062" y="111"/>
                    <a:pt x="1060" y="113"/>
                    <a:pt x="1058" y="116"/>
                  </a:cubicBezTo>
                  <a:cubicBezTo>
                    <a:pt x="1058" y="117"/>
                    <a:pt x="1057" y="118"/>
                    <a:pt x="1057" y="119"/>
                  </a:cubicBezTo>
                  <a:cubicBezTo>
                    <a:pt x="1054" y="115"/>
                    <a:pt x="1052" y="111"/>
                    <a:pt x="1050" y="108"/>
                  </a:cubicBezTo>
                  <a:cubicBezTo>
                    <a:pt x="1048" y="104"/>
                    <a:pt x="1046" y="100"/>
                    <a:pt x="1043" y="97"/>
                  </a:cubicBezTo>
                  <a:cubicBezTo>
                    <a:pt x="1041" y="94"/>
                    <a:pt x="1039" y="94"/>
                    <a:pt x="1039" y="94"/>
                  </a:cubicBezTo>
                  <a:cubicBezTo>
                    <a:pt x="1039" y="94"/>
                    <a:pt x="1041" y="95"/>
                    <a:pt x="1041" y="98"/>
                  </a:cubicBezTo>
                  <a:cubicBezTo>
                    <a:pt x="1042" y="101"/>
                    <a:pt x="1042" y="106"/>
                    <a:pt x="1043" y="111"/>
                  </a:cubicBezTo>
                  <a:cubicBezTo>
                    <a:pt x="1044" y="116"/>
                    <a:pt x="1046" y="122"/>
                    <a:pt x="1047" y="127"/>
                  </a:cubicBezTo>
                  <a:cubicBezTo>
                    <a:pt x="1047" y="129"/>
                    <a:pt x="1047" y="132"/>
                    <a:pt x="1048" y="134"/>
                  </a:cubicBezTo>
                  <a:cubicBezTo>
                    <a:pt x="1048" y="134"/>
                    <a:pt x="1047" y="134"/>
                    <a:pt x="1047" y="135"/>
                  </a:cubicBezTo>
                  <a:cubicBezTo>
                    <a:pt x="1046" y="131"/>
                    <a:pt x="1044" y="127"/>
                    <a:pt x="1042" y="123"/>
                  </a:cubicBezTo>
                  <a:cubicBezTo>
                    <a:pt x="1041" y="122"/>
                    <a:pt x="1040" y="120"/>
                    <a:pt x="1039" y="119"/>
                  </a:cubicBezTo>
                  <a:cubicBezTo>
                    <a:pt x="1039" y="117"/>
                    <a:pt x="1038" y="116"/>
                    <a:pt x="1037" y="114"/>
                  </a:cubicBezTo>
                  <a:cubicBezTo>
                    <a:pt x="1036" y="111"/>
                    <a:pt x="1035" y="108"/>
                    <a:pt x="1033" y="105"/>
                  </a:cubicBezTo>
                  <a:cubicBezTo>
                    <a:pt x="1032" y="102"/>
                    <a:pt x="1030" y="98"/>
                    <a:pt x="1028" y="95"/>
                  </a:cubicBezTo>
                  <a:cubicBezTo>
                    <a:pt x="1028" y="94"/>
                    <a:pt x="1028" y="93"/>
                    <a:pt x="1029" y="92"/>
                  </a:cubicBezTo>
                  <a:cubicBezTo>
                    <a:pt x="1029" y="88"/>
                    <a:pt x="1030" y="85"/>
                    <a:pt x="1030" y="82"/>
                  </a:cubicBezTo>
                  <a:cubicBezTo>
                    <a:pt x="1030" y="78"/>
                    <a:pt x="1029" y="75"/>
                    <a:pt x="1027" y="74"/>
                  </a:cubicBezTo>
                  <a:cubicBezTo>
                    <a:pt x="1026" y="74"/>
                    <a:pt x="1026" y="74"/>
                    <a:pt x="1026" y="74"/>
                  </a:cubicBezTo>
                  <a:cubicBezTo>
                    <a:pt x="1026" y="74"/>
                    <a:pt x="1026" y="74"/>
                    <a:pt x="1026" y="74"/>
                  </a:cubicBezTo>
                  <a:cubicBezTo>
                    <a:pt x="1025" y="76"/>
                    <a:pt x="1024" y="77"/>
                    <a:pt x="1023" y="77"/>
                  </a:cubicBezTo>
                  <a:cubicBezTo>
                    <a:pt x="1022" y="78"/>
                    <a:pt x="1022" y="78"/>
                    <a:pt x="1022" y="78"/>
                  </a:cubicBezTo>
                  <a:cubicBezTo>
                    <a:pt x="1022" y="78"/>
                    <a:pt x="1022" y="78"/>
                    <a:pt x="1023" y="78"/>
                  </a:cubicBezTo>
                  <a:cubicBezTo>
                    <a:pt x="1024" y="77"/>
                    <a:pt x="1025" y="76"/>
                    <a:pt x="1026" y="75"/>
                  </a:cubicBezTo>
                  <a:cubicBezTo>
                    <a:pt x="1028" y="79"/>
                    <a:pt x="1027" y="84"/>
                    <a:pt x="1024" y="90"/>
                  </a:cubicBezTo>
                  <a:cubicBezTo>
                    <a:pt x="1024" y="90"/>
                    <a:pt x="1024" y="90"/>
                    <a:pt x="1024" y="90"/>
                  </a:cubicBezTo>
                  <a:cubicBezTo>
                    <a:pt x="1023" y="89"/>
                    <a:pt x="1022" y="88"/>
                    <a:pt x="1021" y="87"/>
                  </a:cubicBezTo>
                  <a:cubicBezTo>
                    <a:pt x="1021" y="84"/>
                    <a:pt x="1021" y="82"/>
                    <a:pt x="1020" y="80"/>
                  </a:cubicBezTo>
                  <a:cubicBezTo>
                    <a:pt x="1019" y="79"/>
                    <a:pt x="1019" y="79"/>
                    <a:pt x="1019" y="79"/>
                  </a:cubicBezTo>
                  <a:cubicBezTo>
                    <a:pt x="1018" y="80"/>
                    <a:pt x="1018" y="80"/>
                    <a:pt x="1018" y="80"/>
                  </a:cubicBezTo>
                  <a:cubicBezTo>
                    <a:pt x="1017" y="82"/>
                    <a:pt x="1017" y="83"/>
                    <a:pt x="1016" y="84"/>
                  </a:cubicBezTo>
                  <a:cubicBezTo>
                    <a:pt x="1016" y="84"/>
                    <a:pt x="1015" y="84"/>
                    <a:pt x="1015" y="85"/>
                  </a:cubicBezTo>
                  <a:cubicBezTo>
                    <a:pt x="1016" y="85"/>
                    <a:pt x="1016" y="85"/>
                    <a:pt x="1016" y="85"/>
                  </a:cubicBezTo>
                  <a:cubicBezTo>
                    <a:pt x="1016" y="85"/>
                    <a:pt x="1016" y="85"/>
                    <a:pt x="1016" y="85"/>
                  </a:cubicBezTo>
                  <a:cubicBezTo>
                    <a:pt x="1016" y="86"/>
                    <a:pt x="1016" y="86"/>
                    <a:pt x="1016" y="86"/>
                  </a:cubicBezTo>
                  <a:cubicBezTo>
                    <a:pt x="1015" y="86"/>
                    <a:pt x="1014" y="85"/>
                    <a:pt x="1013" y="85"/>
                  </a:cubicBezTo>
                  <a:cubicBezTo>
                    <a:pt x="1013" y="86"/>
                    <a:pt x="1015" y="87"/>
                    <a:pt x="1015" y="87"/>
                  </a:cubicBezTo>
                  <a:cubicBezTo>
                    <a:pt x="1015" y="87"/>
                    <a:pt x="1015" y="87"/>
                    <a:pt x="1015" y="87"/>
                  </a:cubicBezTo>
                  <a:cubicBezTo>
                    <a:pt x="1015" y="87"/>
                    <a:pt x="1015" y="87"/>
                    <a:pt x="1015" y="87"/>
                  </a:cubicBezTo>
                  <a:cubicBezTo>
                    <a:pt x="1015" y="87"/>
                    <a:pt x="1015" y="87"/>
                    <a:pt x="1016" y="86"/>
                  </a:cubicBezTo>
                  <a:cubicBezTo>
                    <a:pt x="1016" y="87"/>
                    <a:pt x="1017" y="88"/>
                    <a:pt x="1018" y="88"/>
                  </a:cubicBezTo>
                  <a:cubicBezTo>
                    <a:pt x="1017" y="90"/>
                    <a:pt x="1017" y="91"/>
                    <a:pt x="1016" y="93"/>
                  </a:cubicBezTo>
                  <a:cubicBezTo>
                    <a:pt x="1015" y="90"/>
                    <a:pt x="1013" y="88"/>
                    <a:pt x="1011" y="85"/>
                  </a:cubicBezTo>
                  <a:cubicBezTo>
                    <a:pt x="1008" y="81"/>
                    <a:pt x="1004" y="78"/>
                    <a:pt x="1002" y="76"/>
                  </a:cubicBezTo>
                  <a:cubicBezTo>
                    <a:pt x="1002" y="76"/>
                    <a:pt x="1002" y="76"/>
                    <a:pt x="1002" y="76"/>
                  </a:cubicBezTo>
                  <a:cubicBezTo>
                    <a:pt x="1002" y="76"/>
                    <a:pt x="1002" y="76"/>
                    <a:pt x="1002" y="76"/>
                  </a:cubicBezTo>
                  <a:cubicBezTo>
                    <a:pt x="1000" y="78"/>
                    <a:pt x="1000" y="78"/>
                    <a:pt x="1000" y="78"/>
                  </a:cubicBezTo>
                  <a:cubicBezTo>
                    <a:pt x="1000" y="78"/>
                    <a:pt x="1000" y="78"/>
                    <a:pt x="1002" y="77"/>
                  </a:cubicBezTo>
                  <a:cubicBezTo>
                    <a:pt x="1003" y="79"/>
                    <a:pt x="1006" y="83"/>
                    <a:pt x="1007" y="87"/>
                  </a:cubicBezTo>
                  <a:cubicBezTo>
                    <a:pt x="1009" y="92"/>
                    <a:pt x="1011" y="97"/>
                    <a:pt x="1012" y="103"/>
                  </a:cubicBezTo>
                  <a:cubicBezTo>
                    <a:pt x="1010" y="107"/>
                    <a:pt x="1009" y="112"/>
                    <a:pt x="1007" y="116"/>
                  </a:cubicBezTo>
                  <a:cubicBezTo>
                    <a:pt x="1007" y="115"/>
                    <a:pt x="1007" y="113"/>
                    <a:pt x="1007" y="111"/>
                  </a:cubicBezTo>
                  <a:cubicBezTo>
                    <a:pt x="1009" y="103"/>
                    <a:pt x="1009" y="95"/>
                    <a:pt x="1008" y="89"/>
                  </a:cubicBezTo>
                  <a:cubicBezTo>
                    <a:pt x="1007" y="86"/>
                    <a:pt x="1006" y="84"/>
                    <a:pt x="1004" y="83"/>
                  </a:cubicBezTo>
                  <a:cubicBezTo>
                    <a:pt x="1003" y="83"/>
                    <a:pt x="1002" y="83"/>
                    <a:pt x="1002" y="83"/>
                  </a:cubicBezTo>
                  <a:cubicBezTo>
                    <a:pt x="1002" y="83"/>
                    <a:pt x="1003" y="83"/>
                    <a:pt x="1004" y="84"/>
                  </a:cubicBezTo>
                  <a:cubicBezTo>
                    <a:pt x="1005" y="85"/>
                    <a:pt x="1005" y="87"/>
                    <a:pt x="1005" y="89"/>
                  </a:cubicBezTo>
                  <a:cubicBezTo>
                    <a:pt x="1005" y="94"/>
                    <a:pt x="1003" y="101"/>
                    <a:pt x="1000" y="109"/>
                  </a:cubicBezTo>
                  <a:cubicBezTo>
                    <a:pt x="1000" y="110"/>
                    <a:pt x="1000" y="111"/>
                    <a:pt x="999" y="112"/>
                  </a:cubicBezTo>
                  <a:cubicBezTo>
                    <a:pt x="998" y="111"/>
                    <a:pt x="997" y="109"/>
                    <a:pt x="996" y="108"/>
                  </a:cubicBezTo>
                  <a:cubicBezTo>
                    <a:pt x="995" y="106"/>
                    <a:pt x="995" y="104"/>
                    <a:pt x="995" y="102"/>
                  </a:cubicBezTo>
                  <a:cubicBezTo>
                    <a:pt x="993" y="92"/>
                    <a:pt x="989" y="84"/>
                    <a:pt x="987" y="78"/>
                  </a:cubicBezTo>
                  <a:cubicBezTo>
                    <a:pt x="984" y="72"/>
                    <a:pt x="982" y="66"/>
                    <a:pt x="979" y="66"/>
                  </a:cubicBezTo>
                  <a:cubicBezTo>
                    <a:pt x="979" y="66"/>
                    <a:pt x="979" y="66"/>
                    <a:pt x="979" y="66"/>
                  </a:cubicBezTo>
                  <a:cubicBezTo>
                    <a:pt x="979" y="66"/>
                    <a:pt x="979" y="66"/>
                    <a:pt x="979" y="66"/>
                  </a:cubicBezTo>
                  <a:cubicBezTo>
                    <a:pt x="978" y="67"/>
                    <a:pt x="978" y="67"/>
                    <a:pt x="978" y="67"/>
                  </a:cubicBezTo>
                  <a:cubicBezTo>
                    <a:pt x="978" y="67"/>
                    <a:pt x="978" y="67"/>
                    <a:pt x="979" y="66"/>
                  </a:cubicBezTo>
                  <a:cubicBezTo>
                    <a:pt x="981" y="67"/>
                    <a:pt x="982" y="72"/>
                    <a:pt x="983" y="79"/>
                  </a:cubicBezTo>
                  <a:cubicBezTo>
                    <a:pt x="983" y="80"/>
                    <a:pt x="983" y="81"/>
                    <a:pt x="983" y="81"/>
                  </a:cubicBezTo>
                  <a:cubicBezTo>
                    <a:pt x="983" y="81"/>
                    <a:pt x="982" y="80"/>
                    <a:pt x="982" y="80"/>
                  </a:cubicBezTo>
                  <a:cubicBezTo>
                    <a:pt x="982" y="80"/>
                    <a:pt x="984" y="82"/>
                    <a:pt x="983" y="86"/>
                  </a:cubicBezTo>
                  <a:cubicBezTo>
                    <a:pt x="982" y="89"/>
                    <a:pt x="980" y="95"/>
                    <a:pt x="979" y="100"/>
                  </a:cubicBezTo>
                  <a:cubicBezTo>
                    <a:pt x="975" y="112"/>
                    <a:pt x="971" y="127"/>
                    <a:pt x="970" y="138"/>
                  </a:cubicBezTo>
                  <a:cubicBezTo>
                    <a:pt x="970" y="140"/>
                    <a:pt x="969" y="142"/>
                    <a:pt x="969" y="144"/>
                  </a:cubicBezTo>
                  <a:cubicBezTo>
                    <a:pt x="969" y="144"/>
                    <a:pt x="969" y="143"/>
                    <a:pt x="969" y="143"/>
                  </a:cubicBezTo>
                  <a:cubicBezTo>
                    <a:pt x="968" y="137"/>
                    <a:pt x="967" y="131"/>
                    <a:pt x="966" y="124"/>
                  </a:cubicBezTo>
                  <a:cubicBezTo>
                    <a:pt x="965" y="111"/>
                    <a:pt x="960" y="100"/>
                    <a:pt x="958" y="96"/>
                  </a:cubicBezTo>
                  <a:cubicBezTo>
                    <a:pt x="957" y="96"/>
                    <a:pt x="957" y="96"/>
                    <a:pt x="957" y="96"/>
                  </a:cubicBezTo>
                  <a:cubicBezTo>
                    <a:pt x="957" y="96"/>
                    <a:pt x="957" y="96"/>
                    <a:pt x="957" y="96"/>
                  </a:cubicBezTo>
                  <a:cubicBezTo>
                    <a:pt x="956" y="97"/>
                    <a:pt x="955" y="98"/>
                    <a:pt x="955" y="98"/>
                  </a:cubicBezTo>
                  <a:cubicBezTo>
                    <a:pt x="955" y="98"/>
                    <a:pt x="956" y="98"/>
                    <a:pt x="957" y="97"/>
                  </a:cubicBezTo>
                  <a:cubicBezTo>
                    <a:pt x="958" y="102"/>
                    <a:pt x="959" y="112"/>
                    <a:pt x="957" y="124"/>
                  </a:cubicBezTo>
                  <a:cubicBezTo>
                    <a:pt x="957" y="130"/>
                    <a:pt x="956" y="137"/>
                    <a:pt x="956" y="143"/>
                  </a:cubicBezTo>
                  <a:cubicBezTo>
                    <a:pt x="956" y="142"/>
                    <a:pt x="955" y="142"/>
                    <a:pt x="955" y="141"/>
                  </a:cubicBezTo>
                  <a:cubicBezTo>
                    <a:pt x="954" y="139"/>
                    <a:pt x="953" y="138"/>
                    <a:pt x="952" y="136"/>
                  </a:cubicBezTo>
                  <a:cubicBezTo>
                    <a:pt x="952" y="136"/>
                    <a:pt x="952" y="136"/>
                    <a:pt x="952" y="136"/>
                  </a:cubicBezTo>
                  <a:cubicBezTo>
                    <a:pt x="953" y="134"/>
                    <a:pt x="953" y="133"/>
                    <a:pt x="954" y="133"/>
                  </a:cubicBezTo>
                  <a:cubicBezTo>
                    <a:pt x="954" y="133"/>
                    <a:pt x="954" y="133"/>
                    <a:pt x="954" y="133"/>
                  </a:cubicBezTo>
                  <a:cubicBezTo>
                    <a:pt x="955" y="133"/>
                    <a:pt x="955" y="132"/>
                    <a:pt x="955" y="132"/>
                  </a:cubicBezTo>
                  <a:cubicBezTo>
                    <a:pt x="955" y="132"/>
                    <a:pt x="955" y="130"/>
                    <a:pt x="954" y="129"/>
                  </a:cubicBezTo>
                  <a:cubicBezTo>
                    <a:pt x="954" y="129"/>
                    <a:pt x="954" y="129"/>
                    <a:pt x="954" y="129"/>
                  </a:cubicBezTo>
                  <a:cubicBezTo>
                    <a:pt x="953" y="129"/>
                    <a:pt x="953" y="129"/>
                    <a:pt x="953" y="129"/>
                  </a:cubicBezTo>
                  <a:cubicBezTo>
                    <a:pt x="952" y="130"/>
                    <a:pt x="951" y="131"/>
                    <a:pt x="950" y="132"/>
                  </a:cubicBezTo>
                  <a:cubicBezTo>
                    <a:pt x="949" y="130"/>
                    <a:pt x="948" y="128"/>
                    <a:pt x="947" y="126"/>
                  </a:cubicBezTo>
                  <a:cubicBezTo>
                    <a:pt x="946" y="125"/>
                    <a:pt x="945" y="123"/>
                    <a:pt x="945" y="122"/>
                  </a:cubicBezTo>
                  <a:cubicBezTo>
                    <a:pt x="947" y="117"/>
                    <a:pt x="949" y="113"/>
                    <a:pt x="951" y="110"/>
                  </a:cubicBezTo>
                  <a:cubicBezTo>
                    <a:pt x="951" y="111"/>
                    <a:pt x="951" y="111"/>
                    <a:pt x="951" y="111"/>
                  </a:cubicBezTo>
                  <a:cubicBezTo>
                    <a:pt x="951" y="111"/>
                    <a:pt x="951" y="111"/>
                    <a:pt x="951" y="109"/>
                  </a:cubicBezTo>
                  <a:cubicBezTo>
                    <a:pt x="951" y="109"/>
                    <a:pt x="951" y="109"/>
                    <a:pt x="951" y="109"/>
                  </a:cubicBezTo>
                  <a:cubicBezTo>
                    <a:pt x="952" y="108"/>
                    <a:pt x="953" y="107"/>
                    <a:pt x="953" y="106"/>
                  </a:cubicBezTo>
                  <a:cubicBezTo>
                    <a:pt x="956" y="102"/>
                    <a:pt x="956" y="102"/>
                    <a:pt x="956" y="102"/>
                  </a:cubicBezTo>
                  <a:cubicBezTo>
                    <a:pt x="952" y="104"/>
                    <a:pt x="952" y="104"/>
                    <a:pt x="952" y="104"/>
                  </a:cubicBezTo>
                  <a:cubicBezTo>
                    <a:pt x="948" y="107"/>
                    <a:pt x="944" y="111"/>
                    <a:pt x="940" y="115"/>
                  </a:cubicBezTo>
                  <a:cubicBezTo>
                    <a:pt x="940" y="114"/>
                    <a:pt x="939" y="113"/>
                    <a:pt x="938" y="112"/>
                  </a:cubicBezTo>
                  <a:cubicBezTo>
                    <a:pt x="939" y="110"/>
                    <a:pt x="940" y="109"/>
                    <a:pt x="941" y="108"/>
                  </a:cubicBezTo>
                  <a:cubicBezTo>
                    <a:pt x="942" y="109"/>
                    <a:pt x="942" y="109"/>
                    <a:pt x="942" y="109"/>
                  </a:cubicBezTo>
                  <a:cubicBezTo>
                    <a:pt x="942" y="109"/>
                    <a:pt x="942" y="108"/>
                    <a:pt x="941" y="107"/>
                  </a:cubicBezTo>
                  <a:cubicBezTo>
                    <a:pt x="941" y="107"/>
                    <a:pt x="941" y="107"/>
                    <a:pt x="941" y="107"/>
                  </a:cubicBezTo>
                  <a:cubicBezTo>
                    <a:pt x="940" y="107"/>
                    <a:pt x="940" y="107"/>
                    <a:pt x="940" y="107"/>
                  </a:cubicBezTo>
                  <a:cubicBezTo>
                    <a:pt x="939" y="108"/>
                    <a:pt x="938" y="109"/>
                    <a:pt x="937" y="110"/>
                  </a:cubicBezTo>
                  <a:cubicBezTo>
                    <a:pt x="936" y="110"/>
                    <a:pt x="936" y="109"/>
                    <a:pt x="936" y="109"/>
                  </a:cubicBezTo>
                  <a:cubicBezTo>
                    <a:pt x="933" y="106"/>
                    <a:pt x="931" y="104"/>
                    <a:pt x="928" y="103"/>
                  </a:cubicBezTo>
                  <a:cubicBezTo>
                    <a:pt x="930" y="99"/>
                    <a:pt x="931" y="95"/>
                    <a:pt x="932" y="91"/>
                  </a:cubicBezTo>
                  <a:cubicBezTo>
                    <a:pt x="930" y="90"/>
                    <a:pt x="930" y="90"/>
                    <a:pt x="930" y="90"/>
                  </a:cubicBezTo>
                  <a:cubicBezTo>
                    <a:pt x="931" y="88"/>
                    <a:pt x="932" y="87"/>
                    <a:pt x="933" y="85"/>
                  </a:cubicBezTo>
                  <a:cubicBezTo>
                    <a:pt x="936" y="79"/>
                    <a:pt x="940" y="75"/>
                    <a:pt x="943" y="72"/>
                  </a:cubicBezTo>
                  <a:cubicBezTo>
                    <a:pt x="943" y="73"/>
                    <a:pt x="943" y="74"/>
                    <a:pt x="942" y="74"/>
                  </a:cubicBezTo>
                  <a:cubicBezTo>
                    <a:pt x="942" y="75"/>
                    <a:pt x="942" y="76"/>
                    <a:pt x="942" y="76"/>
                  </a:cubicBezTo>
                  <a:cubicBezTo>
                    <a:pt x="942" y="76"/>
                    <a:pt x="942" y="75"/>
                    <a:pt x="943" y="74"/>
                  </a:cubicBezTo>
                  <a:cubicBezTo>
                    <a:pt x="943" y="73"/>
                    <a:pt x="944" y="72"/>
                    <a:pt x="945" y="70"/>
                  </a:cubicBezTo>
                  <a:cubicBezTo>
                    <a:pt x="946" y="68"/>
                    <a:pt x="946" y="68"/>
                    <a:pt x="946" y="68"/>
                  </a:cubicBezTo>
                  <a:cubicBezTo>
                    <a:pt x="944" y="69"/>
                    <a:pt x="944" y="69"/>
                    <a:pt x="944" y="69"/>
                  </a:cubicBezTo>
                  <a:cubicBezTo>
                    <a:pt x="940" y="72"/>
                    <a:pt x="935" y="76"/>
                    <a:pt x="929" y="82"/>
                  </a:cubicBezTo>
                  <a:cubicBezTo>
                    <a:pt x="923" y="89"/>
                    <a:pt x="918" y="97"/>
                    <a:pt x="912" y="105"/>
                  </a:cubicBezTo>
                  <a:cubicBezTo>
                    <a:pt x="910" y="107"/>
                    <a:pt x="909" y="108"/>
                    <a:pt x="908" y="110"/>
                  </a:cubicBezTo>
                  <a:cubicBezTo>
                    <a:pt x="908" y="109"/>
                    <a:pt x="907" y="109"/>
                    <a:pt x="907" y="109"/>
                  </a:cubicBezTo>
                  <a:cubicBezTo>
                    <a:pt x="905" y="107"/>
                    <a:pt x="903" y="106"/>
                    <a:pt x="901" y="105"/>
                  </a:cubicBezTo>
                  <a:cubicBezTo>
                    <a:pt x="897" y="104"/>
                    <a:pt x="894" y="103"/>
                    <a:pt x="891" y="102"/>
                  </a:cubicBezTo>
                  <a:cubicBezTo>
                    <a:pt x="886" y="101"/>
                    <a:pt x="883" y="100"/>
                    <a:pt x="883" y="100"/>
                  </a:cubicBezTo>
                  <a:cubicBezTo>
                    <a:pt x="883" y="100"/>
                    <a:pt x="886" y="102"/>
                    <a:pt x="891" y="105"/>
                  </a:cubicBezTo>
                  <a:cubicBezTo>
                    <a:pt x="893" y="106"/>
                    <a:pt x="896" y="107"/>
                    <a:pt x="899" y="110"/>
                  </a:cubicBezTo>
                  <a:cubicBezTo>
                    <a:pt x="900" y="111"/>
                    <a:pt x="901" y="112"/>
                    <a:pt x="903" y="113"/>
                  </a:cubicBezTo>
                  <a:cubicBezTo>
                    <a:pt x="903" y="114"/>
                    <a:pt x="904" y="114"/>
                    <a:pt x="904" y="115"/>
                  </a:cubicBezTo>
                  <a:cubicBezTo>
                    <a:pt x="900" y="120"/>
                    <a:pt x="896" y="126"/>
                    <a:pt x="893" y="131"/>
                  </a:cubicBezTo>
                  <a:cubicBezTo>
                    <a:pt x="891" y="133"/>
                    <a:pt x="890" y="136"/>
                    <a:pt x="888" y="138"/>
                  </a:cubicBezTo>
                  <a:cubicBezTo>
                    <a:pt x="887" y="140"/>
                    <a:pt x="885" y="142"/>
                    <a:pt x="884" y="145"/>
                  </a:cubicBezTo>
                  <a:cubicBezTo>
                    <a:pt x="881" y="149"/>
                    <a:pt x="878" y="154"/>
                    <a:pt x="876" y="158"/>
                  </a:cubicBezTo>
                  <a:cubicBezTo>
                    <a:pt x="875" y="161"/>
                    <a:pt x="873" y="164"/>
                    <a:pt x="872" y="167"/>
                  </a:cubicBezTo>
                  <a:cubicBezTo>
                    <a:pt x="872" y="167"/>
                    <a:pt x="872" y="167"/>
                    <a:pt x="872" y="167"/>
                  </a:cubicBezTo>
                  <a:cubicBezTo>
                    <a:pt x="870" y="167"/>
                    <a:pt x="868" y="167"/>
                    <a:pt x="865" y="168"/>
                  </a:cubicBezTo>
                  <a:cubicBezTo>
                    <a:pt x="866" y="165"/>
                    <a:pt x="866" y="162"/>
                    <a:pt x="865" y="160"/>
                  </a:cubicBezTo>
                  <a:cubicBezTo>
                    <a:pt x="864" y="148"/>
                    <a:pt x="861" y="133"/>
                    <a:pt x="858" y="120"/>
                  </a:cubicBezTo>
                  <a:cubicBezTo>
                    <a:pt x="856" y="109"/>
                    <a:pt x="854" y="98"/>
                    <a:pt x="854" y="98"/>
                  </a:cubicBezTo>
                  <a:cubicBezTo>
                    <a:pt x="854" y="98"/>
                    <a:pt x="852" y="108"/>
                    <a:pt x="851" y="120"/>
                  </a:cubicBezTo>
                  <a:cubicBezTo>
                    <a:pt x="850" y="124"/>
                    <a:pt x="850" y="128"/>
                    <a:pt x="850" y="131"/>
                  </a:cubicBezTo>
                  <a:cubicBezTo>
                    <a:pt x="850" y="129"/>
                    <a:pt x="849" y="127"/>
                    <a:pt x="849" y="125"/>
                  </a:cubicBezTo>
                  <a:cubicBezTo>
                    <a:pt x="847" y="114"/>
                    <a:pt x="845" y="107"/>
                    <a:pt x="845" y="107"/>
                  </a:cubicBezTo>
                  <a:cubicBezTo>
                    <a:pt x="845" y="107"/>
                    <a:pt x="843" y="114"/>
                    <a:pt x="841" y="124"/>
                  </a:cubicBezTo>
                  <a:cubicBezTo>
                    <a:pt x="839" y="135"/>
                    <a:pt x="838" y="147"/>
                    <a:pt x="838" y="157"/>
                  </a:cubicBezTo>
                  <a:cubicBezTo>
                    <a:pt x="839" y="162"/>
                    <a:pt x="840" y="166"/>
                    <a:pt x="842" y="169"/>
                  </a:cubicBezTo>
                  <a:cubicBezTo>
                    <a:pt x="841" y="169"/>
                    <a:pt x="839" y="169"/>
                    <a:pt x="838" y="169"/>
                  </a:cubicBezTo>
                  <a:cubicBezTo>
                    <a:pt x="838" y="167"/>
                    <a:pt x="839" y="164"/>
                    <a:pt x="838" y="160"/>
                  </a:cubicBezTo>
                  <a:cubicBezTo>
                    <a:pt x="838" y="157"/>
                    <a:pt x="837" y="153"/>
                    <a:pt x="836" y="149"/>
                  </a:cubicBezTo>
                  <a:cubicBezTo>
                    <a:pt x="835" y="145"/>
                    <a:pt x="835" y="141"/>
                    <a:pt x="834" y="137"/>
                  </a:cubicBezTo>
                  <a:cubicBezTo>
                    <a:pt x="832" y="129"/>
                    <a:pt x="830" y="125"/>
                    <a:pt x="828" y="118"/>
                  </a:cubicBezTo>
                  <a:cubicBezTo>
                    <a:pt x="828" y="118"/>
                    <a:pt x="828" y="118"/>
                    <a:pt x="828" y="118"/>
                  </a:cubicBezTo>
                  <a:cubicBezTo>
                    <a:pt x="827" y="118"/>
                    <a:pt x="827" y="118"/>
                    <a:pt x="827" y="118"/>
                  </a:cubicBezTo>
                  <a:cubicBezTo>
                    <a:pt x="827" y="118"/>
                    <a:pt x="827" y="118"/>
                    <a:pt x="827" y="118"/>
                  </a:cubicBezTo>
                  <a:cubicBezTo>
                    <a:pt x="826" y="125"/>
                    <a:pt x="825" y="129"/>
                    <a:pt x="824" y="138"/>
                  </a:cubicBezTo>
                  <a:cubicBezTo>
                    <a:pt x="823" y="142"/>
                    <a:pt x="823" y="146"/>
                    <a:pt x="823" y="150"/>
                  </a:cubicBezTo>
                  <a:cubicBezTo>
                    <a:pt x="823" y="153"/>
                    <a:pt x="823" y="155"/>
                    <a:pt x="823" y="158"/>
                  </a:cubicBezTo>
                  <a:cubicBezTo>
                    <a:pt x="823" y="157"/>
                    <a:pt x="822" y="156"/>
                    <a:pt x="822" y="155"/>
                  </a:cubicBezTo>
                  <a:cubicBezTo>
                    <a:pt x="820" y="150"/>
                    <a:pt x="817" y="144"/>
                    <a:pt x="814" y="139"/>
                  </a:cubicBezTo>
                  <a:cubicBezTo>
                    <a:pt x="813" y="136"/>
                    <a:pt x="812" y="133"/>
                    <a:pt x="810" y="130"/>
                  </a:cubicBezTo>
                  <a:cubicBezTo>
                    <a:pt x="809" y="126"/>
                    <a:pt x="808" y="124"/>
                    <a:pt x="806" y="121"/>
                  </a:cubicBezTo>
                  <a:cubicBezTo>
                    <a:pt x="804" y="116"/>
                    <a:pt x="802" y="111"/>
                    <a:pt x="801" y="108"/>
                  </a:cubicBezTo>
                  <a:cubicBezTo>
                    <a:pt x="800" y="106"/>
                    <a:pt x="800" y="105"/>
                    <a:pt x="800" y="104"/>
                  </a:cubicBezTo>
                  <a:cubicBezTo>
                    <a:pt x="800" y="103"/>
                    <a:pt x="801" y="102"/>
                    <a:pt x="801" y="102"/>
                  </a:cubicBezTo>
                  <a:cubicBezTo>
                    <a:pt x="801" y="103"/>
                    <a:pt x="800" y="102"/>
                    <a:pt x="800" y="103"/>
                  </a:cubicBezTo>
                  <a:cubicBezTo>
                    <a:pt x="799" y="104"/>
                    <a:pt x="798" y="106"/>
                    <a:pt x="798" y="108"/>
                  </a:cubicBezTo>
                  <a:cubicBezTo>
                    <a:pt x="798" y="112"/>
                    <a:pt x="798" y="117"/>
                    <a:pt x="799" y="123"/>
                  </a:cubicBezTo>
                  <a:cubicBezTo>
                    <a:pt x="799" y="125"/>
                    <a:pt x="800" y="126"/>
                    <a:pt x="800" y="128"/>
                  </a:cubicBezTo>
                  <a:cubicBezTo>
                    <a:pt x="798" y="126"/>
                    <a:pt x="797" y="124"/>
                    <a:pt x="796" y="122"/>
                  </a:cubicBezTo>
                  <a:cubicBezTo>
                    <a:pt x="794" y="120"/>
                    <a:pt x="793" y="117"/>
                    <a:pt x="792" y="115"/>
                  </a:cubicBezTo>
                  <a:cubicBezTo>
                    <a:pt x="790" y="113"/>
                    <a:pt x="789" y="111"/>
                    <a:pt x="788" y="110"/>
                  </a:cubicBezTo>
                  <a:cubicBezTo>
                    <a:pt x="786" y="107"/>
                    <a:pt x="786" y="105"/>
                    <a:pt x="786" y="105"/>
                  </a:cubicBezTo>
                  <a:cubicBezTo>
                    <a:pt x="786" y="105"/>
                    <a:pt x="785" y="107"/>
                    <a:pt x="786" y="111"/>
                  </a:cubicBezTo>
                  <a:cubicBezTo>
                    <a:pt x="786" y="112"/>
                    <a:pt x="787" y="115"/>
                    <a:pt x="787" y="117"/>
                  </a:cubicBezTo>
                  <a:cubicBezTo>
                    <a:pt x="788" y="119"/>
                    <a:pt x="788" y="122"/>
                    <a:pt x="789" y="125"/>
                  </a:cubicBezTo>
                  <a:cubicBezTo>
                    <a:pt x="790" y="131"/>
                    <a:pt x="793" y="137"/>
                    <a:pt x="795" y="142"/>
                  </a:cubicBezTo>
                  <a:cubicBezTo>
                    <a:pt x="796" y="145"/>
                    <a:pt x="796" y="147"/>
                    <a:pt x="797" y="151"/>
                  </a:cubicBezTo>
                  <a:cubicBezTo>
                    <a:pt x="795" y="147"/>
                    <a:pt x="792" y="144"/>
                    <a:pt x="790" y="140"/>
                  </a:cubicBezTo>
                  <a:cubicBezTo>
                    <a:pt x="788" y="137"/>
                    <a:pt x="786" y="134"/>
                    <a:pt x="784" y="131"/>
                  </a:cubicBezTo>
                  <a:cubicBezTo>
                    <a:pt x="782" y="128"/>
                    <a:pt x="780" y="124"/>
                    <a:pt x="778" y="122"/>
                  </a:cubicBezTo>
                  <a:cubicBezTo>
                    <a:pt x="775" y="119"/>
                    <a:pt x="774" y="117"/>
                    <a:pt x="773" y="115"/>
                  </a:cubicBezTo>
                  <a:cubicBezTo>
                    <a:pt x="772" y="112"/>
                    <a:pt x="771" y="110"/>
                    <a:pt x="772" y="109"/>
                  </a:cubicBezTo>
                  <a:cubicBezTo>
                    <a:pt x="774" y="105"/>
                    <a:pt x="775" y="102"/>
                    <a:pt x="775" y="102"/>
                  </a:cubicBezTo>
                  <a:cubicBezTo>
                    <a:pt x="775" y="102"/>
                    <a:pt x="774" y="103"/>
                    <a:pt x="773" y="104"/>
                  </a:cubicBezTo>
                  <a:cubicBezTo>
                    <a:pt x="773" y="105"/>
                    <a:pt x="771" y="106"/>
                    <a:pt x="770" y="108"/>
                  </a:cubicBezTo>
                  <a:cubicBezTo>
                    <a:pt x="767" y="112"/>
                    <a:pt x="768" y="120"/>
                    <a:pt x="771" y="126"/>
                  </a:cubicBezTo>
                  <a:cubicBezTo>
                    <a:pt x="773" y="129"/>
                    <a:pt x="774" y="132"/>
                    <a:pt x="775" y="135"/>
                  </a:cubicBezTo>
                  <a:cubicBezTo>
                    <a:pt x="776" y="139"/>
                    <a:pt x="777" y="142"/>
                    <a:pt x="779" y="146"/>
                  </a:cubicBezTo>
                  <a:cubicBezTo>
                    <a:pt x="779" y="147"/>
                    <a:pt x="780" y="149"/>
                    <a:pt x="781" y="150"/>
                  </a:cubicBezTo>
                  <a:cubicBezTo>
                    <a:pt x="780" y="150"/>
                    <a:pt x="779" y="149"/>
                    <a:pt x="778" y="148"/>
                  </a:cubicBezTo>
                  <a:cubicBezTo>
                    <a:pt x="776" y="145"/>
                    <a:pt x="774" y="143"/>
                    <a:pt x="771" y="140"/>
                  </a:cubicBezTo>
                  <a:cubicBezTo>
                    <a:pt x="768" y="137"/>
                    <a:pt x="765" y="135"/>
                    <a:pt x="763" y="133"/>
                  </a:cubicBezTo>
                  <a:cubicBezTo>
                    <a:pt x="762" y="132"/>
                    <a:pt x="761" y="131"/>
                    <a:pt x="760" y="130"/>
                  </a:cubicBezTo>
                  <a:cubicBezTo>
                    <a:pt x="760" y="129"/>
                    <a:pt x="759" y="128"/>
                    <a:pt x="758" y="126"/>
                  </a:cubicBezTo>
                  <a:cubicBezTo>
                    <a:pt x="757" y="124"/>
                    <a:pt x="755" y="121"/>
                    <a:pt x="753" y="120"/>
                  </a:cubicBezTo>
                  <a:cubicBezTo>
                    <a:pt x="752" y="119"/>
                    <a:pt x="750" y="118"/>
                    <a:pt x="749" y="117"/>
                  </a:cubicBezTo>
                  <a:cubicBezTo>
                    <a:pt x="749" y="117"/>
                    <a:pt x="749" y="117"/>
                    <a:pt x="749" y="116"/>
                  </a:cubicBezTo>
                  <a:cubicBezTo>
                    <a:pt x="748" y="114"/>
                    <a:pt x="750" y="113"/>
                    <a:pt x="750" y="113"/>
                  </a:cubicBezTo>
                  <a:cubicBezTo>
                    <a:pt x="750" y="113"/>
                    <a:pt x="750" y="113"/>
                    <a:pt x="749" y="113"/>
                  </a:cubicBezTo>
                  <a:cubicBezTo>
                    <a:pt x="748" y="113"/>
                    <a:pt x="747" y="115"/>
                    <a:pt x="747" y="117"/>
                  </a:cubicBezTo>
                  <a:cubicBezTo>
                    <a:pt x="746" y="120"/>
                    <a:pt x="747" y="124"/>
                    <a:pt x="748" y="129"/>
                  </a:cubicBezTo>
                  <a:cubicBezTo>
                    <a:pt x="748" y="131"/>
                    <a:pt x="748" y="133"/>
                    <a:pt x="749" y="135"/>
                  </a:cubicBezTo>
                  <a:cubicBezTo>
                    <a:pt x="747" y="133"/>
                    <a:pt x="746" y="132"/>
                    <a:pt x="744" y="130"/>
                  </a:cubicBezTo>
                  <a:cubicBezTo>
                    <a:pt x="743" y="130"/>
                    <a:pt x="743" y="130"/>
                    <a:pt x="742" y="129"/>
                  </a:cubicBezTo>
                  <a:cubicBezTo>
                    <a:pt x="742" y="128"/>
                    <a:pt x="741" y="126"/>
                    <a:pt x="741" y="124"/>
                  </a:cubicBezTo>
                  <a:cubicBezTo>
                    <a:pt x="736" y="111"/>
                    <a:pt x="735" y="100"/>
                    <a:pt x="735" y="100"/>
                  </a:cubicBezTo>
                  <a:cubicBezTo>
                    <a:pt x="735" y="100"/>
                    <a:pt x="733" y="110"/>
                    <a:pt x="733" y="124"/>
                  </a:cubicBezTo>
                  <a:cubicBezTo>
                    <a:pt x="731" y="120"/>
                    <a:pt x="729" y="118"/>
                    <a:pt x="729" y="115"/>
                  </a:cubicBezTo>
                  <a:cubicBezTo>
                    <a:pt x="729" y="113"/>
                    <a:pt x="728" y="111"/>
                    <a:pt x="727" y="110"/>
                  </a:cubicBezTo>
                  <a:cubicBezTo>
                    <a:pt x="727" y="109"/>
                    <a:pt x="726" y="109"/>
                    <a:pt x="726" y="109"/>
                  </a:cubicBezTo>
                  <a:cubicBezTo>
                    <a:pt x="726" y="109"/>
                    <a:pt x="726" y="110"/>
                    <a:pt x="727" y="110"/>
                  </a:cubicBezTo>
                  <a:cubicBezTo>
                    <a:pt x="727" y="111"/>
                    <a:pt x="727" y="113"/>
                    <a:pt x="727" y="115"/>
                  </a:cubicBezTo>
                  <a:cubicBezTo>
                    <a:pt x="727" y="117"/>
                    <a:pt x="726" y="119"/>
                    <a:pt x="727" y="122"/>
                  </a:cubicBezTo>
                  <a:cubicBezTo>
                    <a:pt x="727" y="125"/>
                    <a:pt x="728" y="128"/>
                    <a:pt x="728" y="131"/>
                  </a:cubicBezTo>
                  <a:cubicBezTo>
                    <a:pt x="728" y="133"/>
                    <a:pt x="728" y="136"/>
                    <a:pt x="728" y="140"/>
                  </a:cubicBezTo>
                  <a:cubicBezTo>
                    <a:pt x="728" y="140"/>
                    <a:pt x="728" y="141"/>
                    <a:pt x="728" y="141"/>
                  </a:cubicBezTo>
                  <a:cubicBezTo>
                    <a:pt x="728" y="141"/>
                    <a:pt x="728" y="141"/>
                    <a:pt x="728" y="141"/>
                  </a:cubicBezTo>
                  <a:cubicBezTo>
                    <a:pt x="727" y="140"/>
                    <a:pt x="727" y="138"/>
                    <a:pt x="725" y="137"/>
                  </a:cubicBezTo>
                  <a:cubicBezTo>
                    <a:pt x="724" y="136"/>
                    <a:pt x="724" y="136"/>
                    <a:pt x="724" y="136"/>
                  </a:cubicBezTo>
                  <a:cubicBezTo>
                    <a:pt x="723" y="137"/>
                    <a:pt x="723" y="137"/>
                    <a:pt x="723" y="137"/>
                  </a:cubicBezTo>
                  <a:cubicBezTo>
                    <a:pt x="723" y="138"/>
                    <a:pt x="723" y="138"/>
                    <a:pt x="723" y="138"/>
                  </a:cubicBezTo>
                  <a:cubicBezTo>
                    <a:pt x="721" y="137"/>
                    <a:pt x="720" y="136"/>
                    <a:pt x="719" y="135"/>
                  </a:cubicBezTo>
                  <a:cubicBezTo>
                    <a:pt x="718" y="135"/>
                    <a:pt x="718" y="135"/>
                    <a:pt x="717" y="135"/>
                  </a:cubicBezTo>
                  <a:cubicBezTo>
                    <a:pt x="718" y="134"/>
                    <a:pt x="718" y="134"/>
                    <a:pt x="718" y="134"/>
                  </a:cubicBezTo>
                  <a:cubicBezTo>
                    <a:pt x="719" y="131"/>
                    <a:pt x="721" y="129"/>
                    <a:pt x="722" y="126"/>
                  </a:cubicBezTo>
                  <a:cubicBezTo>
                    <a:pt x="722" y="126"/>
                    <a:pt x="723" y="126"/>
                    <a:pt x="724" y="125"/>
                  </a:cubicBezTo>
                  <a:cubicBezTo>
                    <a:pt x="724" y="124"/>
                    <a:pt x="724" y="123"/>
                    <a:pt x="725" y="121"/>
                  </a:cubicBezTo>
                  <a:cubicBezTo>
                    <a:pt x="725" y="120"/>
                    <a:pt x="725" y="119"/>
                    <a:pt x="726" y="118"/>
                  </a:cubicBezTo>
                  <a:cubicBezTo>
                    <a:pt x="724" y="117"/>
                    <a:pt x="724" y="117"/>
                    <a:pt x="724" y="117"/>
                  </a:cubicBezTo>
                  <a:cubicBezTo>
                    <a:pt x="724" y="117"/>
                    <a:pt x="724" y="117"/>
                    <a:pt x="724" y="117"/>
                  </a:cubicBezTo>
                  <a:cubicBezTo>
                    <a:pt x="724" y="117"/>
                    <a:pt x="724" y="117"/>
                    <a:pt x="724" y="117"/>
                  </a:cubicBezTo>
                  <a:cubicBezTo>
                    <a:pt x="721" y="121"/>
                    <a:pt x="717" y="125"/>
                    <a:pt x="713" y="130"/>
                  </a:cubicBezTo>
                  <a:cubicBezTo>
                    <a:pt x="712" y="131"/>
                    <a:pt x="711" y="133"/>
                    <a:pt x="710" y="134"/>
                  </a:cubicBezTo>
                  <a:cubicBezTo>
                    <a:pt x="710" y="133"/>
                    <a:pt x="711" y="132"/>
                    <a:pt x="711" y="131"/>
                  </a:cubicBezTo>
                  <a:cubicBezTo>
                    <a:pt x="713" y="127"/>
                    <a:pt x="715" y="124"/>
                    <a:pt x="717" y="121"/>
                  </a:cubicBezTo>
                  <a:cubicBezTo>
                    <a:pt x="720" y="116"/>
                    <a:pt x="722" y="113"/>
                    <a:pt x="724" y="111"/>
                  </a:cubicBezTo>
                  <a:cubicBezTo>
                    <a:pt x="724" y="111"/>
                    <a:pt x="724" y="111"/>
                    <a:pt x="724" y="111"/>
                  </a:cubicBezTo>
                  <a:cubicBezTo>
                    <a:pt x="724" y="111"/>
                    <a:pt x="724" y="111"/>
                    <a:pt x="725" y="109"/>
                  </a:cubicBezTo>
                  <a:cubicBezTo>
                    <a:pt x="726" y="108"/>
                    <a:pt x="726" y="108"/>
                    <a:pt x="726" y="108"/>
                  </a:cubicBezTo>
                  <a:cubicBezTo>
                    <a:pt x="725" y="109"/>
                    <a:pt x="725" y="109"/>
                    <a:pt x="725" y="109"/>
                  </a:cubicBezTo>
                  <a:cubicBezTo>
                    <a:pt x="722" y="110"/>
                    <a:pt x="718" y="114"/>
                    <a:pt x="714" y="119"/>
                  </a:cubicBezTo>
                  <a:cubicBezTo>
                    <a:pt x="711" y="121"/>
                    <a:pt x="708" y="124"/>
                    <a:pt x="706" y="128"/>
                  </a:cubicBezTo>
                  <a:cubicBezTo>
                    <a:pt x="703" y="131"/>
                    <a:pt x="701" y="135"/>
                    <a:pt x="698" y="138"/>
                  </a:cubicBezTo>
                  <a:cubicBezTo>
                    <a:pt x="697" y="140"/>
                    <a:pt x="695" y="142"/>
                    <a:pt x="693" y="144"/>
                  </a:cubicBezTo>
                  <a:cubicBezTo>
                    <a:pt x="693" y="144"/>
                    <a:pt x="693" y="144"/>
                    <a:pt x="693" y="144"/>
                  </a:cubicBezTo>
                  <a:cubicBezTo>
                    <a:pt x="693" y="144"/>
                    <a:pt x="693" y="144"/>
                    <a:pt x="693" y="145"/>
                  </a:cubicBezTo>
                  <a:cubicBezTo>
                    <a:pt x="690" y="148"/>
                    <a:pt x="687" y="151"/>
                    <a:pt x="684" y="155"/>
                  </a:cubicBezTo>
                  <a:cubicBezTo>
                    <a:pt x="683" y="154"/>
                    <a:pt x="681" y="153"/>
                    <a:pt x="681" y="153"/>
                  </a:cubicBezTo>
                  <a:cubicBezTo>
                    <a:pt x="680" y="152"/>
                    <a:pt x="680" y="151"/>
                    <a:pt x="680" y="151"/>
                  </a:cubicBezTo>
                  <a:cubicBezTo>
                    <a:pt x="680" y="151"/>
                    <a:pt x="680" y="154"/>
                    <a:pt x="683" y="157"/>
                  </a:cubicBezTo>
                  <a:cubicBezTo>
                    <a:pt x="682" y="158"/>
                    <a:pt x="681" y="159"/>
                    <a:pt x="680" y="161"/>
                  </a:cubicBezTo>
                  <a:cubicBezTo>
                    <a:pt x="674" y="168"/>
                    <a:pt x="669" y="177"/>
                    <a:pt x="666" y="185"/>
                  </a:cubicBezTo>
                  <a:cubicBezTo>
                    <a:pt x="665" y="186"/>
                    <a:pt x="664" y="188"/>
                    <a:pt x="664" y="189"/>
                  </a:cubicBezTo>
                  <a:cubicBezTo>
                    <a:pt x="663" y="191"/>
                    <a:pt x="663" y="191"/>
                    <a:pt x="663" y="191"/>
                  </a:cubicBezTo>
                  <a:cubicBezTo>
                    <a:pt x="663" y="191"/>
                    <a:pt x="663" y="192"/>
                    <a:pt x="662" y="192"/>
                  </a:cubicBezTo>
                  <a:cubicBezTo>
                    <a:pt x="662" y="193"/>
                    <a:pt x="661" y="194"/>
                    <a:pt x="661" y="195"/>
                  </a:cubicBezTo>
                  <a:cubicBezTo>
                    <a:pt x="660" y="195"/>
                    <a:pt x="660" y="195"/>
                    <a:pt x="659" y="196"/>
                  </a:cubicBezTo>
                  <a:cubicBezTo>
                    <a:pt x="659" y="195"/>
                    <a:pt x="659" y="195"/>
                    <a:pt x="659" y="195"/>
                  </a:cubicBezTo>
                  <a:cubicBezTo>
                    <a:pt x="659" y="192"/>
                    <a:pt x="659" y="189"/>
                    <a:pt x="659" y="186"/>
                  </a:cubicBezTo>
                  <a:cubicBezTo>
                    <a:pt x="659" y="183"/>
                    <a:pt x="660" y="179"/>
                    <a:pt x="660" y="174"/>
                  </a:cubicBezTo>
                  <a:cubicBezTo>
                    <a:pt x="659" y="168"/>
                    <a:pt x="658" y="162"/>
                    <a:pt x="658" y="156"/>
                  </a:cubicBezTo>
                  <a:cubicBezTo>
                    <a:pt x="658" y="150"/>
                    <a:pt x="658" y="143"/>
                    <a:pt x="657" y="137"/>
                  </a:cubicBezTo>
                  <a:cubicBezTo>
                    <a:pt x="657" y="131"/>
                    <a:pt x="656" y="125"/>
                    <a:pt x="657" y="122"/>
                  </a:cubicBezTo>
                  <a:cubicBezTo>
                    <a:pt x="657" y="118"/>
                    <a:pt x="658" y="116"/>
                    <a:pt x="658" y="116"/>
                  </a:cubicBezTo>
                  <a:cubicBezTo>
                    <a:pt x="658" y="116"/>
                    <a:pt x="656" y="117"/>
                    <a:pt x="655" y="121"/>
                  </a:cubicBezTo>
                  <a:cubicBezTo>
                    <a:pt x="655" y="120"/>
                    <a:pt x="655" y="119"/>
                    <a:pt x="655" y="119"/>
                  </a:cubicBezTo>
                  <a:cubicBezTo>
                    <a:pt x="655" y="116"/>
                    <a:pt x="656" y="114"/>
                    <a:pt x="656" y="111"/>
                  </a:cubicBezTo>
                  <a:cubicBezTo>
                    <a:pt x="657" y="107"/>
                    <a:pt x="658" y="105"/>
                    <a:pt x="658" y="105"/>
                  </a:cubicBezTo>
                  <a:cubicBezTo>
                    <a:pt x="658" y="105"/>
                    <a:pt x="656" y="107"/>
                    <a:pt x="654" y="111"/>
                  </a:cubicBezTo>
                  <a:cubicBezTo>
                    <a:pt x="653" y="113"/>
                    <a:pt x="652" y="115"/>
                    <a:pt x="650" y="117"/>
                  </a:cubicBezTo>
                  <a:cubicBezTo>
                    <a:pt x="649" y="120"/>
                    <a:pt x="648" y="123"/>
                    <a:pt x="647" y="127"/>
                  </a:cubicBezTo>
                  <a:cubicBezTo>
                    <a:pt x="646" y="130"/>
                    <a:pt x="645" y="134"/>
                    <a:pt x="644" y="137"/>
                  </a:cubicBezTo>
                  <a:cubicBezTo>
                    <a:pt x="643" y="141"/>
                    <a:pt x="642" y="145"/>
                    <a:pt x="641" y="148"/>
                  </a:cubicBezTo>
                  <a:cubicBezTo>
                    <a:pt x="641" y="149"/>
                    <a:pt x="641" y="149"/>
                    <a:pt x="641" y="149"/>
                  </a:cubicBezTo>
                  <a:cubicBezTo>
                    <a:pt x="641" y="150"/>
                    <a:pt x="640" y="151"/>
                    <a:pt x="640" y="152"/>
                  </a:cubicBezTo>
                  <a:cubicBezTo>
                    <a:pt x="640" y="154"/>
                    <a:pt x="639" y="157"/>
                    <a:pt x="639" y="159"/>
                  </a:cubicBezTo>
                  <a:cubicBezTo>
                    <a:pt x="639" y="155"/>
                    <a:pt x="639" y="152"/>
                    <a:pt x="639" y="149"/>
                  </a:cubicBezTo>
                  <a:cubicBezTo>
                    <a:pt x="640" y="141"/>
                    <a:pt x="642" y="135"/>
                    <a:pt x="642" y="130"/>
                  </a:cubicBezTo>
                  <a:cubicBezTo>
                    <a:pt x="643" y="125"/>
                    <a:pt x="642" y="122"/>
                    <a:pt x="642" y="122"/>
                  </a:cubicBezTo>
                  <a:cubicBezTo>
                    <a:pt x="642" y="122"/>
                    <a:pt x="642" y="125"/>
                    <a:pt x="640" y="129"/>
                  </a:cubicBezTo>
                  <a:cubicBezTo>
                    <a:pt x="639" y="132"/>
                    <a:pt x="636" y="137"/>
                    <a:pt x="634" y="141"/>
                  </a:cubicBezTo>
                  <a:cubicBezTo>
                    <a:pt x="634" y="141"/>
                    <a:pt x="634" y="141"/>
                    <a:pt x="634" y="140"/>
                  </a:cubicBezTo>
                  <a:cubicBezTo>
                    <a:pt x="633" y="131"/>
                    <a:pt x="633" y="123"/>
                    <a:pt x="633" y="117"/>
                  </a:cubicBezTo>
                  <a:cubicBezTo>
                    <a:pt x="633" y="118"/>
                    <a:pt x="633" y="118"/>
                    <a:pt x="633" y="119"/>
                  </a:cubicBezTo>
                  <a:cubicBezTo>
                    <a:pt x="633" y="120"/>
                    <a:pt x="633" y="120"/>
                    <a:pt x="633" y="120"/>
                  </a:cubicBezTo>
                  <a:cubicBezTo>
                    <a:pt x="633" y="120"/>
                    <a:pt x="634" y="120"/>
                    <a:pt x="634" y="119"/>
                  </a:cubicBezTo>
                  <a:cubicBezTo>
                    <a:pt x="634" y="118"/>
                    <a:pt x="634" y="116"/>
                    <a:pt x="632" y="115"/>
                  </a:cubicBezTo>
                  <a:cubicBezTo>
                    <a:pt x="631" y="114"/>
                    <a:pt x="631" y="114"/>
                    <a:pt x="631" y="114"/>
                  </a:cubicBezTo>
                  <a:cubicBezTo>
                    <a:pt x="631" y="115"/>
                    <a:pt x="631" y="115"/>
                    <a:pt x="631" y="115"/>
                  </a:cubicBezTo>
                  <a:cubicBezTo>
                    <a:pt x="629" y="120"/>
                    <a:pt x="626" y="130"/>
                    <a:pt x="624" y="140"/>
                  </a:cubicBezTo>
                  <a:cubicBezTo>
                    <a:pt x="623" y="151"/>
                    <a:pt x="621" y="161"/>
                    <a:pt x="622" y="171"/>
                  </a:cubicBezTo>
                  <a:cubicBezTo>
                    <a:pt x="622" y="172"/>
                    <a:pt x="622" y="172"/>
                    <a:pt x="622" y="173"/>
                  </a:cubicBezTo>
                  <a:cubicBezTo>
                    <a:pt x="620" y="170"/>
                    <a:pt x="619" y="166"/>
                    <a:pt x="617" y="163"/>
                  </a:cubicBezTo>
                  <a:cubicBezTo>
                    <a:pt x="613" y="153"/>
                    <a:pt x="611" y="144"/>
                    <a:pt x="611" y="144"/>
                  </a:cubicBezTo>
                  <a:cubicBezTo>
                    <a:pt x="611" y="144"/>
                    <a:pt x="611" y="146"/>
                    <a:pt x="610" y="150"/>
                  </a:cubicBezTo>
                  <a:cubicBezTo>
                    <a:pt x="610" y="154"/>
                    <a:pt x="610" y="159"/>
                    <a:pt x="610" y="164"/>
                  </a:cubicBezTo>
                  <a:cubicBezTo>
                    <a:pt x="611" y="170"/>
                    <a:pt x="611" y="176"/>
                    <a:pt x="612" y="183"/>
                  </a:cubicBezTo>
                  <a:cubicBezTo>
                    <a:pt x="614" y="189"/>
                    <a:pt x="616" y="195"/>
                    <a:pt x="618" y="200"/>
                  </a:cubicBezTo>
                  <a:cubicBezTo>
                    <a:pt x="619" y="201"/>
                    <a:pt x="619" y="202"/>
                    <a:pt x="620" y="203"/>
                  </a:cubicBezTo>
                  <a:cubicBezTo>
                    <a:pt x="618" y="204"/>
                    <a:pt x="616" y="204"/>
                    <a:pt x="613" y="205"/>
                  </a:cubicBezTo>
                  <a:cubicBezTo>
                    <a:pt x="613" y="201"/>
                    <a:pt x="612" y="197"/>
                    <a:pt x="610" y="194"/>
                  </a:cubicBezTo>
                  <a:cubicBezTo>
                    <a:pt x="609" y="189"/>
                    <a:pt x="606" y="184"/>
                    <a:pt x="604" y="178"/>
                  </a:cubicBezTo>
                  <a:cubicBezTo>
                    <a:pt x="601" y="173"/>
                    <a:pt x="597" y="168"/>
                    <a:pt x="595" y="163"/>
                  </a:cubicBezTo>
                  <a:cubicBezTo>
                    <a:pt x="592" y="159"/>
                    <a:pt x="590" y="155"/>
                    <a:pt x="589" y="152"/>
                  </a:cubicBezTo>
                  <a:cubicBezTo>
                    <a:pt x="587" y="149"/>
                    <a:pt x="587" y="147"/>
                    <a:pt x="587" y="147"/>
                  </a:cubicBezTo>
                  <a:cubicBezTo>
                    <a:pt x="587" y="147"/>
                    <a:pt x="586" y="148"/>
                    <a:pt x="586" y="152"/>
                  </a:cubicBezTo>
                  <a:cubicBezTo>
                    <a:pt x="586" y="156"/>
                    <a:pt x="586" y="161"/>
                    <a:pt x="588" y="166"/>
                  </a:cubicBezTo>
                  <a:cubicBezTo>
                    <a:pt x="588" y="169"/>
                    <a:pt x="589" y="172"/>
                    <a:pt x="590" y="174"/>
                  </a:cubicBezTo>
                  <a:cubicBezTo>
                    <a:pt x="588" y="171"/>
                    <a:pt x="586" y="168"/>
                    <a:pt x="584" y="164"/>
                  </a:cubicBezTo>
                  <a:cubicBezTo>
                    <a:pt x="578" y="155"/>
                    <a:pt x="572" y="149"/>
                    <a:pt x="572" y="149"/>
                  </a:cubicBezTo>
                  <a:cubicBezTo>
                    <a:pt x="572" y="149"/>
                    <a:pt x="574" y="157"/>
                    <a:pt x="577" y="167"/>
                  </a:cubicBezTo>
                  <a:cubicBezTo>
                    <a:pt x="578" y="173"/>
                    <a:pt x="579" y="179"/>
                    <a:pt x="581" y="185"/>
                  </a:cubicBezTo>
                  <a:cubicBezTo>
                    <a:pt x="583" y="191"/>
                    <a:pt x="586" y="196"/>
                    <a:pt x="589" y="201"/>
                  </a:cubicBezTo>
                  <a:cubicBezTo>
                    <a:pt x="591" y="204"/>
                    <a:pt x="593" y="206"/>
                    <a:pt x="595" y="208"/>
                  </a:cubicBezTo>
                  <a:cubicBezTo>
                    <a:pt x="592" y="209"/>
                    <a:pt x="589" y="209"/>
                    <a:pt x="586" y="210"/>
                  </a:cubicBezTo>
                  <a:cubicBezTo>
                    <a:pt x="586" y="210"/>
                    <a:pt x="586" y="210"/>
                    <a:pt x="586" y="210"/>
                  </a:cubicBezTo>
                  <a:cubicBezTo>
                    <a:pt x="585" y="207"/>
                    <a:pt x="584" y="204"/>
                    <a:pt x="583" y="200"/>
                  </a:cubicBezTo>
                  <a:cubicBezTo>
                    <a:pt x="582" y="200"/>
                    <a:pt x="582" y="200"/>
                    <a:pt x="582" y="200"/>
                  </a:cubicBezTo>
                  <a:cubicBezTo>
                    <a:pt x="582" y="199"/>
                    <a:pt x="582" y="199"/>
                    <a:pt x="582" y="199"/>
                  </a:cubicBezTo>
                  <a:cubicBezTo>
                    <a:pt x="582" y="199"/>
                    <a:pt x="582" y="199"/>
                    <a:pt x="582" y="199"/>
                  </a:cubicBezTo>
                  <a:cubicBezTo>
                    <a:pt x="581" y="198"/>
                    <a:pt x="581" y="198"/>
                    <a:pt x="581" y="198"/>
                  </a:cubicBezTo>
                  <a:cubicBezTo>
                    <a:pt x="581" y="197"/>
                    <a:pt x="581" y="197"/>
                    <a:pt x="580" y="196"/>
                  </a:cubicBezTo>
                  <a:cubicBezTo>
                    <a:pt x="579" y="194"/>
                    <a:pt x="579" y="193"/>
                    <a:pt x="578" y="192"/>
                  </a:cubicBezTo>
                  <a:cubicBezTo>
                    <a:pt x="576" y="189"/>
                    <a:pt x="574" y="186"/>
                    <a:pt x="571" y="184"/>
                  </a:cubicBezTo>
                  <a:cubicBezTo>
                    <a:pt x="567" y="179"/>
                    <a:pt x="562" y="174"/>
                    <a:pt x="559" y="170"/>
                  </a:cubicBezTo>
                  <a:cubicBezTo>
                    <a:pt x="557" y="168"/>
                    <a:pt x="555" y="166"/>
                    <a:pt x="554" y="163"/>
                  </a:cubicBezTo>
                  <a:cubicBezTo>
                    <a:pt x="553" y="162"/>
                    <a:pt x="553" y="161"/>
                    <a:pt x="552" y="160"/>
                  </a:cubicBezTo>
                  <a:cubicBezTo>
                    <a:pt x="551" y="159"/>
                    <a:pt x="549" y="158"/>
                    <a:pt x="549" y="158"/>
                  </a:cubicBezTo>
                  <a:cubicBezTo>
                    <a:pt x="548" y="157"/>
                    <a:pt x="548" y="156"/>
                    <a:pt x="548" y="155"/>
                  </a:cubicBezTo>
                  <a:cubicBezTo>
                    <a:pt x="547" y="154"/>
                    <a:pt x="547" y="153"/>
                    <a:pt x="547" y="153"/>
                  </a:cubicBezTo>
                  <a:cubicBezTo>
                    <a:pt x="547" y="153"/>
                    <a:pt x="547" y="154"/>
                    <a:pt x="547" y="155"/>
                  </a:cubicBezTo>
                  <a:cubicBezTo>
                    <a:pt x="547" y="155"/>
                    <a:pt x="547" y="156"/>
                    <a:pt x="546" y="157"/>
                  </a:cubicBezTo>
                  <a:cubicBezTo>
                    <a:pt x="546" y="158"/>
                    <a:pt x="546" y="159"/>
                    <a:pt x="547" y="160"/>
                  </a:cubicBezTo>
                  <a:cubicBezTo>
                    <a:pt x="548" y="161"/>
                    <a:pt x="549" y="161"/>
                    <a:pt x="549" y="162"/>
                  </a:cubicBezTo>
                  <a:cubicBezTo>
                    <a:pt x="549" y="163"/>
                    <a:pt x="550" y="164"/>
                    <a:pt x="550" y="165"/>
                  </a:cubicBezTo>
                  <a:cubicBezTo>
                    <a:pt x="550" y="167"/>
                    <a:pt x="551" y="171"/>
                    <a:pt x="552" y="173"/>
                  </a:cubicBezTo>
                  <a:cubicBezTo>
                    <a:pt x="555" y="180"/>
                    <a:pt x="558" y="185"/>
                    <a:pt x="561" y="191"/>
                  </a:cubicBezTo>
                  <a:cubicBezTo>
                    <a:pt x="564" y="197"/>
                    <a:pt x="567" y="202"/>
                    <a:pt x="569" y="206"/>
                  </a:cubicBezTo>
                  <a:cubicBezTo>
                    <a:pt x="570" y="209"/>
                    <a:pt x="571" y="211"/>
                    <a:pt x="572" y="213"/>
                  </a:cubicBezTo>
                  <a:cubicBezTo>
                    <a:pt x="568" y="213"/>
                    <a:pt x="564" y="214"/>
                    <a:pt x="560" y="215"/>
                  </a:cubicBezTo>
                  <a:cubicBezTo>
                    <a:pt x="560" y="215"/>
                    <a:pt x="560" y="215"/>
                    <a:pt x="560" y="214"/>
                  </a:cubicBezTo>
                  <a:cubicBezTo>
                    <a:pt x="559" y="213"/>
                    <a:pt x="559" y="212"/>
                    <a:pt x="559" y="211"/>
                  </a:cubicBezTo>
                  <a:cubicBezTo>
                    <a:pt x="558" y="206"/>
                    <a:pt x="556" y="201"/>
                    <a:pt x="554" y="195"/>
                  </a:cubicBezTo>
                  <a:cubicBezTo>
                    <a:pt x="554" y="193"/>
                    <a:pt x="553" y="192"/>
                    <a:pt x="553" y="191"/>
                  </a:cubicBezTo>
                  <a:cubicBezTo>
                    <a:pt x="552" y="190"/>
                    <a:pt x="552" y="189"/>
                    <a:pt x="552" y="188"/>
                  </a:cubicBezTo>
                  <a:cubicBezTo>
                    <a:pt x="551" y="186"/>
                    <a:pt x="551" y="186"/>
                    <a:pt x="551" y="186"/>
                  </a:cubicBezTo>
                  <a:cubicBezTo>
                    <a:pt x="549" y="183"/>
                    <a:pt x="548" y="180"/>
                    <a:pt x="546" y="178"/>
                  </a:cubicBezTo>
                  <a:cubicBezTo>
                    <a:pt x="544" y="173"/>
                    <a:pt x="541" y="168"/>
                    <a:pt x="539" y="164"/>
                  </a:cubicBezTo>
                  <a:cubicBezTo>
                    <a:pt x="538" y="163"/>
                    <a:pt x="538" y="161"/>
                    <a:pt x="537" y="160"/>
                  </a:cubicBezTo>
                  <a:cubicBezTo>
                    <a:pt x="538" y="157"/>
                    <a:pt x="538" y="154"/>
                    <a:pt x="537" y="152"/>
                  </a:cubicBezTo>
                  <a:cubicBezTo>
                    <a:pt x="537" y="149"/>
                    <a:pt x="537" y="149"/>
                    <a:pt x="537" y="149"/>
                  </a:cubicBezTo>
                  <a:cubicBezTo>
                    <a:pt x="536" y="151"/>
                    <a:pt x="536" y="151"/>
                    <a:pt x="536" y="151"/>
                  </a:cubicBezTo>
                  <a:cubicBezTo>
                    <a:pt x="535" y="152"/>
                    <a:pt x="535" y="152"/>
                    <a:pt x="535" y="153"/>
                  </a:cubicBezTo>
                  <a:cubicBezTo>
                    <a:pt x="535" y="152"/>
                    <a:pt x="534" y="152"/>
                    <a:pt x="534" y="151"/>
                  </a:cubicBezTo>
                  <a:cubicBezTo>
                    <a:pt x="534" y="151"/>
                    <a:pt x="534" y="151"/>
                    <a:pt x="534" y="151"/>
                  </a:cubicBezTo>
                  <a:cubicBezTo>
                    <a:pt x="534" y="151"/>
                    <a:pt x="534" y="151"/>
                    <a:pt x="534" y="151"/>
                  </a:cubicBezTo>
                  <a:cubicBezTo>
                    <a:pt x="533" y="152"/>
                    <a:pt x="532" y="153"/>
                    <a:pt x="532" y="153"/>
                  </a:cubicBezTo>
                  <a:cubicBezTo>
                    <a:pt x="532" y="153"/>
                    <a:pt x="533" y="153"/>
                    <a:pt x="533" y="152"/>
                  </a:cubicBezTo>
                  <a:cubicBezTo>
                    <a:pt x="534" y="153"/>
                    <a:pt x="533" y="154"/>
                    <a:pt x="533" y="155"/>
                  </a:cubicBezTo>
                  <a:cubicBezTo>
                    <a:pt x="533" y="155"/>
                    <a:pt x="533" y="155"/>
                    <a:pt x="533" y="156"/>
                  </a:cubicBezTo>
                  <a:cubicBezTo>
                    <a:pt x="533" y="155"/>
                    <a:pt x="533" y="155"/>
                    <a:pt x="533" y="155"/>
                  </a:cubicBezTo>
                  <a:cubicBezTo>
                    <a:pt x="532" y="155"/>
                    <a:pt x="532" y="155"/>
                    <a:pt x="532" y="155"/>
                  </a:cubicBezTo>
                  <a:cubicBezTo>
                    <a:pt x="532" y="155"/>
                    <a:pt x="532" y="155"/>
                    <a:pt x="532" y="155"/>
                  </a:cubicBezTo>
                  <a:cubicBezTo>
                    <a:pt x="532" y="157"/>
                    <a:pt x="532" y="158"/>
                    <a:pt x="532" y="158"/>
                  </a:cubicBezTo>
                  <a:cubicBezTo>
                    <a:pt x="532" y="158"/>
                    <a:pt x="532" y="157"/>
                    <a:pt x="533" y="156"/>
                  </a:cubicBezTo>
                  <a:cubicBezTo>
                    <a:pt x="533" y="156"/>
                    <a:pt x="533" y="156"/>
                    <a:pt x="533" y="156"/>
                  </a:cubicBezTo>
                  <a:cubicBezTo>
                    <a:pt x="532" y="157"/>
                    <a:pt x="532" y="158"/>
                    <a:pt x="532" y="158"/>
                  </a:cubicBezTo>
                  <a:cubicBezTo>
                    <a:pt x="532" y="158"/>
                    <a:pt x="532" y="157"/>
                    <a:pt x="533" y="157"/>
                  </a:cubicBezTo>
                  <a:cubicBezTo>
                    <a:pt x="532" y="158"/>
                    <a:pt x="532" y="160"/>
                    <a:pt x="531" y="162"/>
                  </a:cubicBezTo>
                  <a:cubicBezTo>
                    <a:pt x="530" y="162"/>
                    <a:pt x="530" y="163"/>
                    <a:pt x="530" y="163"/>
                  </a:cubicBezTo>
                  <a:cubicBezTo>
                    <a:pt x="527" y="166"/>
                    <a:pt x="524" y="171"/>
                    <a:pt x="522" y="175"/>
                  </a:cubicBezTo>
                  <a:cubicBezTo>
                    <a:pt x="518" y="180"/>
                    <a:pt x="513" y="185"/>
                    <a:pt x="509" y="190"/>
                  </a:cubicBezTo>
                  <a:cubicBezTo>
                    <a:pt x="504" y="195"/>
                    <a:pt x="500" y="201"/>
                    <a:pt x="495" y="206"/>
                  </a:cubicBezTo>
                  <a:cubicBezTo>
                    <a:pt x="491" y="211"/>
                    <a:pt x="486" y="215"/>
                    <a:pt x="483" y="220"/>
                  </a:cubicBezTo>
                  <a:cubicBezTo>
                    <a:pt x="480" y="222"/>
                    <a:pt x="478" y="225"/>
                    <a:pt x="476" y="228"/>
                  </a:cubicBezTo>
                  <a:cubicBezTo>
                    <a:pt x="477" y="225"/>
                    <a:pt x="478" y="223"/>
                    <a:pt x="479" y="220"/>
                  </a:cubicBezTo>
                  <a:cubicBezTo>
                    <a:pt x="481" y="212"/>
                    <a:pt x="485" y="205"/>
                    <a:pt x="488" y="198"/>
                  </a:cubicBezTo>
                  <a:cubicBezTo>
                    <a:pt x="489" y="194"/>
                    <a:pt x="490" y="190"/>
                    <a:pt x="492" y="187"/>
                  </a:cubicBezTo>
                  <a:cubicBezTo>
                    <a:pt x="493" y="186"/>
                    <a:pt x="493" y="185"/>
                    <a:pt x="494" y="183"/>
                  </a:cubicBezTo>
                  <a:cubicBezTo>
                    <a:pt x="495" y="182"/>
                    <a:pt x="496" y="181"/>
                    <a:pt x="497" y="179"/>
                  </a:cubicBezTo>
                  <a:cubicBezTo>
                    <a:pt x="497" y="179"/>
                    <a:pt x="498" y="178"/>
                    <a:pt x="498" y="178"/>
                  </a:cubicBezTo>
                  <a:cubicBezTo>
                    <a:pt x="498" y="178"/>
                    <a:pt x="498" y="178"/>
                    <a:pt x="498" y="178"/>
                  </a:cubicBezTo>
                  <a:cubicBezTo>
                    <a:pt x="499" y="178"/>
                    <a:pt x="499" y="178"/>
                    <a:pt x="499" y="178"/>
                  </a:cubicBezTo>
                  <a:cubicBezTo>
                    <a:pt x="499" y="177"/>
                    <a:pt x="499" y="177"/>
                    <a:pt x="499" y="177"/>
                  </a:cubicBezTo>
                  <a:cubicBezTo>
                    <a:pt x="499" y="177"/>
                    <a:pt x="499" y="177"/>
                    <a:pt x="499" y="177"/>
                  </a:cubicBezTo>
                  <a:cubicBezTo>
                    <a:pt x="501" y="174"/>
                    <a:pt x="503" y="171"/>
                    <a:pt x="505" y="171"/>
                  </a:cubicBezTo>
                  <a:cubicBezTo>
                    <a:pt x="505" y="172"/>
                    <a:pt x="505" y="173"/>
                    <a:pt x="505" y="173"/>
                  </a:cubicBezTo>
                  <a:cubicBezTo>
                    <a:pt x="505" y="173"/>
                    <a:pt x="505" y="172"/>
                    <a:pt x="505" y="171"/>
                  </a:cubicBezTo>
                  <a:cubicBezTo>
                    <a:pt x="505" y="171"/>
                    <a:pt x="505" y="171"/>
                    <a:pt x="505" y="171"/>
                  </a:cubicBezTo>
                  <a:cubicBezTo>
                    <a:pt x="505" y="171"/>
                    <a:pt x="505" y="171"/>
                    <a:pt x="505" y="171"/>
                  </a:cubicBezTo>
                  <a:cubicBezTo>
                    <a:pt x="502" y="170"/>
                    <a:pt x="498" y="173"/>
                    <a:pt x="494" y="177"/>
                  </a:cubicBezTo>
                  <a:cubicBezTo>
                    <a:pt x="493" y="178"/>
                    <a:pt x="492" y="179"/>
                    <a:pt x="490" y="180"/>
                  </a:cubicBezTo>
                  <a:cubicBezTo>
                    <a:pt x="489" y="181"/>
                    <a:pt x="488" y="183"/>
                    <a:pt x="487" y="184"/>
                  </a:cubicBezTo>
                  <a:cubicBezTo>
                    <a:pt x="485" y="186"/>
                    <a:pt x="484" y="187"/>
                    <a:pt x="483" y="189"/>
                  </a:cubicBezTo>
                  <a:cubicBezTo>
                    <a:pt x="481" y="191"/>
                    <a:pt x="479" y="193"/>
                    <a:pt x="477" y="196"/>
                  </a:cubicBezTo>
                  <a:cubicBezTo>
                    <a:pt x="479" y="192"/>
                    <a:pt x="479" y="188"/>
                    <a:pt x="480" y="185"/>
                  </a:cubicBezTo>
                  <a:cubicBezTo>
                    <a:pt x="480" y="182"/>
                    <a:pt x="480" y="180"/>
                    <a:pt x="479" y="179"/>
                  </a:cubicBezTo>
                  <a:cubicBezTo>
                    <a:pt x="479" y="178"/>
                    <a:pt x="479" y="177"/>
                    <a:pt x="479" y="177"/>
                  </a:cubicBezTo>
                  <a:cubicBezTo>
                    <a:pt x="479" y="177"/>
                    <a:pt x="479" y="180"/>
                    <a:pt x="477" y="184"/>
                  </a:cubicBezTo>
                  <a:cubicBezTo>
                    <a:pt x="476" y="188"/>
                    <a:pt x="473" y="193"/>
                    <a:pt x="468" y="199"/>
                  </a:cubicBezTo>
                  <a:cubicBezTo>
                    <a:pt x="463" y="205"/>
                    <a:pt x="458" y="214"/>
                    <a:pt x="454" y="222"/>
                  </a:cubicBezTo>
                  <a:cubicBezTo>
                    <a:pt x="455" y="221"/>
                    <a:pt x="455" y="220"/>
                    <a:pt x="455" y="218"/>
                  </a:cubicBezTo>
                  <a:cubicBezTo>
                    <a:pt x="455" y="215"/>
                    <a:pt x="455" y="212"/>
                    <a:pt x="455" y="208"/>
                  </a:cubicBezTo>
                  <a:cubicBezTo>
                    <a:pt x="455" y="207"/>
                    <a:pt x="455" y="205"/>
                    <a:pt x="455" y="203"/>
                  </a:cubicBezTo>
                  <a:cubicBezTo>
                    <a:pt x="456" y="202"/>
                    <a:pt x="456" y="202"/>
                    <a:pt x="456" y="202"/>
                  </a:cubicBezTo>
                  <a:cubicBezTo>
                    <a:pt x="455" y="202"/>
                    <a:pt x="455" y="202"/>
                    <a:pt x="456" y="201"/>
                  </a:cubicBezTo>
                  <a:cubicBezTo>
                    <a:pt x="456" y="199"/>
                    <a:pt x="456" y="199"/>
                    <a:pt x="456" y="199"/>
                  </a:cubicBezTo>
                  <a:cubicBezTo>
                    <a:pt x="457" y="193"/>
                    <a:pt x="457" y="187"/>
                    <a:pt x="457" y="182"/>
                  </a:cubicBezTo>
                  <a:cubicBezTo>
                    <a:pt x="457" y="179"/>
                    <a:pt x="457" y="177"/>
                    <a:pt x="456" y="175"/>
                  </a:cubicBezTo>
                  <a:cubicBezTo>
                    <a:pt x="456" y="173"/>
                    <a:pt x="454" y="171"/>
                    <a:pt x="453" y="171"/>
                  </a:cubicBezTo>
                  <a:cubicBezTo>
                    <a:pt x="453" y="171"/>
                    <a:pt x="453" y="171"/>
                    <a:pt x="453" y="171"/>
                  </a:cubicBezTo>
                  <a:cubicBezTo>
                    <a:pt x="452" y="171"/>
                    <a:pt x="452" y="171"/>
                    <a:pt x="452" y="171"/>
                  </a:cubicBezTo>
                  <a:cubicBezTo>
                    <a:pt x="451" y="172"/>
                    <a:pt x="450" y="173"/>
                    <a:pt x="450" y="173"/>
                  </a:cubicBezTo>
                  <a:cubicBezTo>
                    <a:pt x="450" y="173"/>
                    <a:pt x="451" y="173"/>
                    <a:pt x="453" y="172"/>
                  </a:cubicBezTo>
                  <a:cubicBezTo>
                    <a:pt x="454" y="173"/>
                    <a:pt x="454" y="177"/>
                    <a:pt x="453" y="181"/>
                  </a:cubicBezTo>
                  <a:cubicBezTo>
                    <a:pt x="452" y="185"/>
                    <a:pt x="450" y="189"/>
                    <a:pt x="448" y="194"/>
                  </a:cubicBezTo>
                  <a:cubicBezTo>
                    <a:pt x="448" y="193"/>
                    <a:pt x="448" y="193"/>
                    <a:pt x="448" y="193"/>
                  </a:cubicBezTo>
                  <a:cubicBezTo>
                    <a:pt x="447" y="189"/>
                    <a:pt x="446" y="187"/>
                    <a:pt x="447" y="185"/>
                  </a:cubicBezTo>
                  <a:cubicBezTo>
                    <a:pt x="446" y="185"/>
                    <a:pt x="446" y="185"/>
                    <a:pt x="446" y="185"/>
                  </a:cubicBezTo>
                  <a:cubicBezTo>
                    <a:pt x="446" y="185"/>
                    <a:pt x="446" y="185"/>
                    <a:pt x="446" y="185"/>
                  </a:cubicBezTo>
                  <a:cubicBezTo>
                    <a:pt x="446" y="185"/>
                    <a:pt x="446" y="185"/>
                    <a:pt x="446" y="185"/>
                  </a:cubicBezTo>
                  <a:cubicBezTo>
                    <a:pt x="445" y="186"/>
                    <a:pt x="444" y="189"/>
                    <a:pt x="444" y="193"/>
                  </a:cubicBezTo>
                  <a:cubicBezTo>
                    <a:pt x="444" y="195"/>
                    <a:pt x="443" y="198"/>
                    <a:pt x="442" y="200"/>
                  </a:cubicBezTo>
                  <a:cubicBezTo>
                    <a:pt x="442" y="198"/>
                    <a:pt x="441" y="196"/>
                    <a:pt x="441" y="193"/>
                  </a:cubicBezTo>
                  <a:cubicBezTo>
                    <a:pt x="440" y="192"/>
                    <a:pt x="440" y="191"/>
                    <a:pt x="440" y="190"/>
                  </a:cubicBezTo>
                  <a:cubicBezTo>
                    <a:pt x="440" y="187"/>
                    <a:pt x="440" y="184"/>
                    <a:pt x="440" y="182"/>
                  </a:cubicBezTo>
                  <a:cubicBezTo>
                    <a:pt x="440" y="178"/>
                    <a:pt x="440" y="175"/>
                    <a:pt x="441" y="174"/>
                  </a:cubicBezTo>
                  <a:cubicBezTo>
                    <a:pt x="443" y="175"/>
                    <a:pt x="444" y="175"/>
                    <a:pt x="444" y="175"/>
                  </a:cubicBezTo>
                  <a:cubicBezTo>
                    <a:pt x="444" y="175"/>
                    <a:pt x="443" y="174"/>
                    <a:pt x="442" y="173"/>
                  </a:cubicBezTo>
                  <a:cubicBezTo>
                    <a:pt x="442" y="173"/>
                    <a:pt x="442" y="173"/>
                    <a:pt x="442" y="173"/>
                  </a:cubicBezTo>
                  <a:cubicBezTo>
                    <a:pt x="441" y="173"/>
                    <a:pt x="441" y="173"/>
                    <a:pt x="441" y="173"/>
                  </a:cubicBezTo>
                  <a:cubicBezTo>
                    <a:pt x="441" y="173"/>
                    <a:pt x="441" y="173"/>
                    <a:pt x="441" y="173"/>
                  </a:cubicBezTo>
                  <a:cubicBezTo>
                    <a:pt x="442" y="172"/>
                    <a:pt x="442" y="171"/>
                    <a:pt x="443" y="170"/>
                  </a:cubicBezTo>
                  <a:cubicBezTo>
                    <a:pt x="443" y="171"/>
                    <a:pt x="444" y="171"/>
                    <a:pt x="444" y="171"/>
                  </a:cubicBezTo>
                  <a:cubicBezTo>
                    <a:pt x="444" y="171"/>
                    <a:pt x="443" y="170"/>
                    <a:pt x="443" y="170"/>
                  </a:cubicBezTo>
                  <a:cubicBezTo>
                    <a:pt x="443" y="170"/>
                    <a:pt x="443" y="169"/>
                    <a:pt x="444" y="169"/>
                  </a:cubicBezTo>
                  <a:cubicBezTo>
                    <a:pt x="445" y="171"/>
                    <a:pt x="446" y="173"/>
                    <a:pt x="446" y="173"/>
                  </a:cubicBezTo>
                  <a:cubicBezTo>
                    <a:pt x="446" y="173"/>
                    <a:pt x="446" y="171"/>
                    <a:pt x="444" y="167"/>
                  </a:cubicBezTo>
                  <a:cubicBezTo>
                    <a:pt x="444" y="166"/>
                    <a:pt x="444" y="166"/>
                    <a:pt x="444" y="166"/>
                  </a:cubicBezTo>
                  <a:cubicBezTo>
                    <a:pt x="443" y="167"/>
                    <a:pt x="443" y="167"/>
                    <a:pt x="443" y="167"/>
                  </a:cubicBezTo>
                  <a:cubicBezTo>
                    <a:pt x="442" y="167"/>
                    <a:pt x="441" y="168"/>
                    <a:pt x="440" y="170"/>
                  </a:cubicBezTo>
                  <a:cubicBezTo>
                    <a:pt x="438" y="171"/>
                    <a:pt x="436" y="172"/>
                    <a:pt x="434" y="175"/>
                  </a:cubicBezTo>
                  <a:cubicBezTo>
                    <a:pt x="432" y="172"/>
                    <a:pt x="430" y="171"/>
                    <a:pt x="430" y="171"/>
                  </a:cubicBezTo>
                  <a:cubicBezTo>
                    <a:pt x="430" y="171"/>
                    <a:pt x="431" y="173"/>
                    <a:pt x="432" y="176"/>
                  </a:cubicBezTo>
                  <a:cubicBezTo>
                    <a:pt x="431" y="177"/>
                    <a:pt x="431" y="178"/>
                    <a:pt x="430" y="179"/>
                  </a:cubicBezTo>
                  <a:cubicBezTo>
                    <a:pt x="429" y="179"/>
                    <a:pt x="428" y="180"/>
                    <a:pt x="428" y="181"/>
                  </a:cubicBezTo>
                  <a:cubicBezTo>
                    <a:pt x="428" y="180"/>
                    <a:pt x="428" y="178"/>
                    <a:pt x="428" y="177"/>
                  </a:cubicBezTo>
                  <a:cubicBezTo>
                    <a:pt x="430" y="161"/>
                    <a:pt x="430" y="161"/>
                    <a:pt x="430" y="161"/>
                  </a:cubicBezTo>
                  <a:cubicBezTo>
                    <a:pt x="423" y="175"/>
                    <a:pt x="423" y="175"/>
                    <a:pt x="423" y="175"/>
                  </a:cubicBezTo>
                  <a:cubicBezTo>
                    <a:pt x="422" y="177"/>
                    <a:pt x="421" y="178"/>
                    <a:pt x="420" y="180"/>
                  </a:cubicBezTo>
                  <a:cubicBezTo>
                    <a:pt x="417" y="185"/>
                    <a:pt x="411" y="190"/>
                    <a:pt x="406" y="196"/>
                  </a:cubicBezTo>
                  <a:cubicBezTo>
                    <a:pt x="399" y="204"/>
                    <a:pt x="394" y="213"/>
                    <a:pt x="390" y="221"/>
                  </a:cubicBezTo>
                  <a:cubicBezTo>
                    <a:pt x="385" y="231"/>
                    <a:pt x="384" y="239"/>
                    <a:pt x="383" y="244"/>
                  </a:cubicBezTo>
                  <a:cubicBezTo>
                    <a:pt x="383" y="244"/>
                    <a:pt x="383" y="245"/>
                    <a:pt x="383" y="245"/>
                  </a:cubicBezTo>
                  <a:cubicBezTo>
                    <a:pt x="381" y="245"/>
                    <a:pt x="378" y="246"/>
                    <a:pt x="375" y="246"/>
                  </a:cubicBezTo>
                  <a:cubicBezTo>
                    <a:pt x="382" y="233"/>
                    <a:pt x="389" y="215"/>
                    <a:pt x="395" y="200"/>
                  </a:cubicBezTo>
                  <a:cubicBezTo>
                    <a:pt x="398" y="193"/>
                    <a:pt x="401" y="186"/>
                    <a:pt x="403" y="181"/>
                  </a:cubicBezTo>
                  <a:cubicBezTo>
                    <a:pt x="405" y="176"/>
                    <a:pt x="404" y="173"/>
                    <a:pt x="404" y="173"/>
                  </a:cubicBezTo>
                  <a:cubicBezTo>
                    <a:pt x="404" y="173"/>
                    <a:pt x="404" y="176"/>
                    <a:pt x="401" y="180"/>
                  </a:cubicBezTo>
                  <a:cubicBezTo>
                    <a:pt x="398" y="184"/>
                    <a:pt x="394" y="190"/>
                    <a:pt x="389" y="196"/>
                  </a:cubicBezTo>
                  <a:cubicBezTo>
                    <a:pt x="384" y="203"/>
                    <a:pt x="378" y="211"/>
                    <a:pt x="373" y="219"/>
                  </a:cubicBezTo>
                  <a:cubicBezTo>
                    <a:pt x="374" y="218"/>
                    <a:pt x="374" y="217"/>
                    <a:pt x="374" y="215"/>
                  </a:cubicBezTo>
                  <a:cubicBezTo>
                    <a:pt x="376" y="209"/>
                    <a:pt x="376" y="203"/>
                    <a:pt x="377" y="197"/>
                  </a:cubicBezTo>
                  <a:cubicBezTo>
                    <a:pt x="380" y="186"/>
                    <a:pt x="378" y="175"/>
                    <a:pt x="376" y="171"/>
                  </a:cubicBezTo>
                  <a:cubicBezTo>
                    <a:pt x="374" y="171"/>
                    <a:pt x="374" y="171"/>
                    <a:pt x="374" y="171"/>
                  </a:cubicBezTo>
                  <a:cubicBezTo>
                    <a:pt x="374" y="171"/>
                    <a:pt x="374" y="170"/>
                    <a:pt x="374" y="170"/>
                  </a:cubicBezTo>
                  <a:cubicBezTo>
                    <a:pt x="376" y="170"/>
                    <a:pt x="376" y="170"/>
                    <a:pt x="376" y="170"/>
                  </a:cubicBezTo>
                  <a:cubicBezTo>
                    <a:pt x="375" y="178"/>
                    <a:pt x="373" y="184"/>
                    <a:pt x="368" y="194"/>
                  </a:cubicBezTo>
                  <a:cubicBezTo>
                    <a:pt x="368" y="195"/>
                    <a:pt x="367" y="197"/>
                    <a:pt x="367" y="198"/>
                  </a:cubicBezTo>
                  <a:cubicBezTo>
                    <a:pt x="365" y="191"/>
                    <a:pt x="364" y="185"/>
                    <a:pt x="363" y="179"/>
                  </a:cubicBezTo>
                  <a:cubicBezTo>
                    <a:pt x="362" y="173"/>
                    <a:pt x="359" y="168"/>
                    <a:pt x="356" y="167"/>
                  </a:cubicBezTo>
                  <a:cubicBezTo>
                    <a:pt x="355" y="167"/>
                    <a:pt x="355" y="167"/>
                    <a:pt x="355" y="167"/>
                  </a:cubicBezTo>
                  <a:cubicBezTo>
                    <a:pt x="355" y="167"/>
                    <a:pt x="355" y="167"/>
                    <a:pt x="355" y="167"/>
                  </a:cubicBezTo>
                  <a:cubicBezTo>
                    <a:pt x="354" y="168"/>
                    <a:pt x="353" y="169"/>
                    <a:pt x="353" y="169"/>
                  </a:cubicBezTo>
                  <a:cubicBezTo>
                    <a:pt x="353" y="169"/>
                    <a:pt x="354" y="168"/>
                    <a:pt x="355" y="168"/>
                  </a:cubicBezTo>
                  <a:cubicBezTo>
                    <a:pt x="358" y="169"/>
                    <a:pt x="359" y="174"/>
                    <a:pt x="359" y="180"/>
                  </a:cubicBezTo>
                  <a:cubicBezTo>
                    <a:pt x="359" y="186"/>
                    <a:pt x="359" y="194"/>
                    <a:pt x="359" y="202"/>
                  </a:cubicBezTo>
                  <a:cubicBezTo>
                    <a:pt x="359" y="208"/>
                    <a:pt x="359" y="213"/>
                    <a:pt x="358" y="219"/>
                  </a:cubicBezTo>
                  <a:cubicBezTo>
                    <a:pt x="357" y="222"/>
                    <a:pt x="356" y="225"/>
                    <a:pt x="356" y="227"/>
                  </a:cubicBezTo>
                  <a:cubicBezTo>
                    <a:pt x="355" y="230"/>
                    <a:pt x="354" y="232"/>
                    <a:pt x="354" y="235"/>
                  </a:cubicBezTo>
                  <a:cubicBezTo>
                    <a:pt x="353" y="228"/>
                    <a:pt x="351" y="221"/>
                    <a:pt x="350" y="213"/>
                  </a:cubicBezTo>
                  <a:cubicBezTo>
                    <a:pt x="349" y="206"/>
                    <a:pt x="347" y="199"/>
                    <a:pt x="346" y="194"/>
                  </a:cubicBezTo>
                  <a:cubicBezTo>
                    <a:pt x="345" y="189"/>
                    <a:pt x="344" y="184"/>
                    <a:pt x="342" y="182"/>
                  </a:cubicBezTo>
                  <a:cubicBezTo>
                    <a:pt x="342" y="182"/>
                    <a:pt x="342" y="182"/>
                    <a:pt x="342" y="182"/>
                  </a:cubicBezTo>
                  <a:cubicBezTo>
                    <a:pt x="342" y="182"/>
                    <a:pt x="342" y="182"/>
                    <a:pt x="342" y="182"/>
                  </a:cubicBezTo>
                  <a:cubicBezTo>
                    <a:pt x="341" y="183"/>
                    <a:pt x="340" y="184"/>
                    <a:pt x="340" y="184"/>
                  </a:cubicBezTo>
                  <a:cubicBezTo>
                    <a:pt x="340" y="184"/>
                    <a:pt x="341" y="184"/>
                    <a:pt x="342" y="183"/>
                  </a:cubicBezTo>
                  <a:cubicBezTo>
                    <a:pt x="342" y="185"/>
                    <a:pt x="342" y="189"/>
                    <a:pt x="342" y="195"/>
                  </a:cubicBezTo>
                  <a:cubicBezTo>
                    <a:pt x="341" y="200"/>
                    <a:pt x="342" y="207"/>
                    <a:pt x="341" y="214"/>
                  </a:cubicBezTo>
                  <a:cubicBezTo>
                    <a:pt x="341" y="216"/>
                    <a:pt x="341" y="219"/>
                    <a:pt x="341" y="222"/>
                  </a:cubicBezTo>
                  <a:cubicBezTo>
                    <a:pt x="341" y="222"/>
                    <a:pt x="341" y="221"/>
                    <a:pt x="340" y="221"/>
                  </a:cubicBezTo>
                  <a:cubicBezTo>
                    <a:pt x="339" y="219"/>
                    <a:pt x="338" y="217"/>
                    <a:pt x="337" y="215"/>
                  </a:cubicBezTo>
                  <a:cubicBezTo>
                    <a:pt x="336" y="213"/>
                    <a:pt x="336" y="211"/>
                    <a:pt x="335" y="210"/>
                  </a:cubicBezTo>
                  <a:cubicBezTo>
                    <a:pt x="334" y="208"/>
                    <a:pt x="333" y="207"/>
                    <a:pt x="332" y="207"/>
                  </a:cubicBezTo>
                  <a:cubicBezTo>
                    <a:pt x="332" y="206"/>
                    <a:pt x="331" y="206"/>
                    <a:pt x="331" y="206"/>
                  </a:cubicBezTo>
                  <a:cubicBezTo>
                    <a:pt x="331" y="206"/>
                    <a:pt x="332" y="208"/>
                    <a:pt x="333" y="211"/>
                  </a:cubicBezTo>
                  <a:cubicBezTo>
                    <a:pt x="333" y="212"/>
                    <a:pt x="332" y="214"/>
                    <a:pt x="333" y="216"/>
                  </a:cubicBezTo>
                  <a:cubicBezTo>
                    <a:pt x="333" y="218"/>
                    <a:pt x="333" y="220"/>
                    <a:pt x="333" y="223"/>
                  </a:cubicBezTo>
                  <a:cubicBezTo>
                    <a:pt x="333" y="224"/>
                    <a:pt x="333" y="226"/>
                    <a:pt x="333" y="227"/>
                  </a:cubicBezTo>
                  <a:cubicBezTo>
                    <a:pt x="332" y="224"/>
                    <a:pt x="330" y="221"/>
                    <a:pt x="329" y="219"/>
                  </a:cubicBezTo>
                  <a:cubicBezTo>
                    <a:pt x="327" y="212"/>
                    <a:pt x="324" y="207"/>
                    <a:pt x="320" y="203"/>
                  </a:cubicBezTo>
                  <a:cubicBezTo>
                    <a:pt x="320" y="203"/>
                    <a:pt x="320" y="203"/>
                    <a:pt x="320" y="203"/>
                  </a:cubicBezTo>
                  <a:cubicBezTo>
                    <a:pt x="321" y="198"/>
                    <a:pt x="322" y="194"/>
                    <a:pt x="322" y="192"/>
                  </a:cubicBezTo>
                  <a:cubicBezTo>
                    <a:pt x="322" y="193"/>
                    <a:pt x="322" y="193"/>
                    <a:pt x="322" y="193"/>
                  </a:cubicBezTo>
                  <a:cubicBezTo>
                    <a:pt x="322" y="193"/>
                    <a:pt x="322" y="192"/>
                    <a:pt x="323" y="191"/>
                  </a:cubicBezTo>
                  <a:cubicBezTo>
                    <a:pt x="323" y="191"/>
                    <a:pt x="323" y="191"/>
                    <a:pt x="323" y="191"/>
                  </a:cubicBezTo>
                  <a:cubicBezTo>
                    <a:pt x="322" y="191"/>
                    <a:pt x="322" y="191"/>
                    <a:pt x="322" y="191"/>
                  </a:cubicBezTo>
                  <a:cubicBezTo>
                    <a:pt x="321" y="193"/>
                    <a:pt x="319" y="196"/>
                    <a:pt x="317" y="200"/>
                  </a:cubicBezTo>
                  <a:cubicBezTo>
                    <a:pt x="315" y="198"/>
                    <a:pt x="314" y="197"/>
                    <a:pt x="314" y="196"/>
                  </a:cubicBezTo>
                  <a:cubicBezTo>
                    <a:pt x="313" y="195"/>
                    <a:pt x="313" y="195"/>
                    <a:pt x="313" y="195"/>
                  </a:cubicBezTo>
                  <a:cubicBezTo>
                    <a:pt x="313" y="196"/>
                    <a:pt x="313" y="196"/>
                    <a:pt x="313" y="196"/>
                  </a:cubicBezTo>
                  <a:cubicBezTo>
                    <a:pt x="314" y="197"/>
                    <a:pt x="314" y="197"/>
                    <a:pt x="314" y="197"/>
                  </a:cubicBezTo>
                  <a:cubicBezTo>
                    <a:pt x="314" y="197"/>
                    <a:pt x="314" y="197"/>
                    <a:pt x="314" y="197"/>
                  </a:cubicBezTo>
                  <a:cubicBezTo>
                    <a:pt x="314" y="198"/>
                    <a:pt x="315" y="200"/>
                    <a:pt x="316" y="202"/>
                  </a:cubicBezTo>
                  <a:cubicBezTo>
                    <a:pt x="316" y="203"/>
                    <a:pt x="315" y="203"/>
                    <a:pt x="315" y="204"/>
                  </a:cubicBezTo>
                  <a:cubicBezTo>
                    <a:pt x="314" y="201"/>
                    <a:pt x="314" y="200"/>
                    <a:pt x="314" y="200"/>
                  </a:cubicBezTo>
                  <a:cubicBezTo>
                    <a:pt x="313" y="200"/>
                    <a:pt x="313" y="200"/>
                    <a:pt x="313" y="200"/>
                  </a:cubicBezTo>
                  <a:cubicBezTo>
                    <a:pt x="313" y="200"/>
                    <a:pt x="313" y="202"/>
                    <a:pt x="312" y="206"/>
                  </a:cubicBezTo>
                  <a:cubicBezTo>
                    <a:pt x="312" y="204"/>
                    <a:pt x="311" y="203"/>
                    <a:pt x="311" y="202"/>
                  </a:cubicBezTo>
                  <a:cubicBezTo>
                    <a:pt x="310" y="200"/>
                    <a:pt x="309" y="199"/>
                    <a:pt x="308" y="199"/>
                  </a:cubicBezTo>
                  <a:cubicBezTo>
                    <a:pt x="306" y="197"/>
                    <a:pt x="305" y="195"/>
                    <a:pt x="305" y="194"/>
                  </a:cubicBezTo>
                  <a:cubicBezTo>
                    <a:pt x="304" y="193"/>
                    <a:pt x="304" y="193"/>
                    <a:pt x="304" y="193"/>
                  </a:cubicBezTo>
                  <a:cubicBezTo>
                    <a:pt x="304" y="195"/>
                    <a:pt x="304" y="196"/>
                    <a:pt x="303" y="196"/>
                  </a:cubicBezTo>
                  <a:cubicBezTo>
                    <a:pt x="303" y="197"/>
                    <a:pt x="303" y="197"/>
                    <a:pt x="303" y="197"/>
                  </a:cubicBezTo>
                  <a:cubicBezTo>
                    <a:pt x="303" y="197"/>
                    <a:pt x="303" y="197"/>
                    <a:pt x="303" y="197"/>
                  </a:cubicBezTo>
                  <a:cubicBezTo>
                    <a:pt x="304" y="196"/>
                    <a:pt x="304" y="196"/>
                    <a:pt x="304" y="196"/>
                  </a:cubicBezTo>
                  <a:cubicBezTo>
                    <a:pt x="304" y="196"/>
                    <a:pt x="304" y="197"/>
                    <a:pt x="305" y="197"/>
                  </a:cubicBezTo>
                  <a:cubicBezTo>
                    <a:pt x="305" y="198"/>
                    <a:pt x="304" y="200"/>
                    <a:pt x="302" y="201"/>
                  </a:cubicBezTo>
                  <a:cubicBezTo>
                    <a:pt x="301" y="202"/>
                    <a:pt x="301" y="202"/>
                    <a:pt x="300" y="203"/>
                  </a:cubicBezTo>
                  <a:cubicBezTo>
                    <a:pt x="300" y="203"/>
                    <a:pt x="299" y="202"/>
                    <a:pt x="299" y="202"/>
                  </a:cubicBezTo>
                  <a:cubicBezTo>
                    <a:pt x="295" y="199"/>
                    <a:pt x="291" y="199"/>
                    <a:pt x="292" y="199"/>
                  </a:cubicBezTo>
                  <a:cubicBezTo>
                    <a:pt x="292" y="199"/>
                    <a:pt x="294" y="200"/>
                    <a:pt x="297" y="204"/>
                  </a:cubicBezTo>
                  <a:cubicBezTo>
                    <a:pt x="297" y="204"/>
                    <a:pt x="298" y="205"/>
                    <a:pt x="298" y="205"/>
                  </a:cubicBezTo>
                  <a:cubicBezTo>
                    <a:pt x="298" y="205"/>
                    <a:pt x="298" y="205"/>
                    <a:pt x="298" y="205"/>
                  </a:cubicBezTo>
                  <a:cubicBezTo>
                    <a:pt x="297" y="206"/>
                    <a:pt x="296" y="208"/>
                    <a:pt x="295" y="209"/>
                  </a:cubicBezTo>
                  <a:cubicBezTo>
                    <a:pt x="295" y="210"/>
                    <a:pt x="294" y="212"/>
                    <a:pt x="294" y="213"/>
                  </a:cubicBezTo>
                  <a:cubicBezTo>
                    <a:pt x="293" y="215"/>
                    <a:pt x="292" y="218"/>
                    <a:pt x="292" y="220"/>
                  </a:cubicBezTo>
                  <a:cubicBezTo>
                    <a:pt x="291" y="221"/>
                    <a:pt x="291" y="222"/>
                    <a:pt x="291" y="222"/>
                  </a:cubicBezTo>
                  <a:cubicBezTo>
                    <a:pt x="291" y="217"/>
                    <a:pt x="291" y="212"/>
                    <a:pt x="291" y="207"/>
                  </a:cubicBezTo>
                  <a:cubicBezTo>
                    <a:pt x="291" y="205"/>
                    <a:pt x="291" y="204"/>
                    <a:pt x="291" y="203"/>
                  </a:cubicBezTo>
                  <a:cubicBezTo>
                    <a:pt x="291" y="203"/>
                    <a:pt x="292" y="204"/>
                    <a:pt x="292" y="204"/>
                  </a:cubicBezTo>
                  <a:cubicBezTo>
                    <a:pt x="292" y="204"/>
                    <a:pt x="292" y="203"/>
                    <a:pt x="292" y="201"/>
                  </a:cubicBezTo>
                  <a:cubicBezTo>
                    <a:pt x="292" y="201"/>
                    <a:pt x="291" y="200"/>
                    <a:pt x="291" y="200"/>
                  </a:cubicBezTo>
                  <a:cubicBezTo>
                    <a:pt x="292" y="197"/>
                    <a:pt x="291" y="195"/>
                    <a:pt x="291" y="193"/>
                  </a:cubicBezTo>
                  <a:cubicBezTo>
                    <a:pt x="288" y="193"/>
                    <a:pt x="288" y="193"/>
                    <a:pt x="288" y="193"/>
                  </a:cubicBezTo>
                  <a:cubicBezTo>
                    <a:pt x="288" y="193"/>
                    <a:pt x="288" y="193"/>
                    <a:pt x="288" y="193"/>
                  </a:cubicBezTo>
                  <a:cubicBezTo>
                    <a:pt x="288" y="193"/>
                    <a:pt x="288" y="193"/>
                    <a:pt x="288" y="193"/>
                  </a:cubicBezTo>
                  <a:cubicBezTo>
                    <a:pt x="288" y="200"/>
                    <a:pt x="286" y="200"/>
                    <a:pt x="284" y="205"/>
                  </a:cubicBezTo>
                  <a:cubicBezTo>
                    <a:pt x="284" y="207"/>
                    <a:pt x="283" y="209"/>
                    <a:pt x="283" y="210"/>
                  </a:cubicBezTo>
                  <a:cubicBezTo>
                    <a:pt x="280" y="214"/>
                    <a:pt x="277" y="218"/>
                    <a:pt x="274" y="222"/>
                  </a:cubicBezTo>
                  <a:cubicBezTo>
                    <a:pt x="273" y="223"/>
                    <a:pt x="273" y="223"/>
                    <a:pt x="273" y="223"/>
                  </a:cubicBezTo>
                  <a:cubicBezTo>
                    <a:pt x="273" y="222"/>
                    <a:pt x="273" y="221"/>
                    <a:pt x="272" y="220"/>
                  </a:cubicBezTo>
                  <a:cubicBezTo>
                    <a:pt x="273" y="217"/>
                    <a:pt x="275" y="214"/>
                    <a:pt x="275" y="211"/>
                  </a:cubicBezTo>
                  <a:cubicBezTo>
                    <a:pt x="277" y="206"/>
                    <a:pt x="279" y="203"/>
                    <a:pt x="278" y="200"/>
                  </a:cubicBezTo>
                  <a:cubicBezTo>
                    <a:pt x="278" y="199"/>
                    <a:pt x="278" y="199"/>
                    <a:pt x="278" y="199"/>
                  </a:cubicBezTo>
                  <a:cubicBezTo>
                    <a:pt x="278" y="200"/>
                    <a:pt x="278" y="200"/>
                    <a:pt x="278" y="200"/>
                  </a:cubicBezTo>
                  <a:cubicBezTo>
                    <a:pt x="277" y="201"/>
                    <a:pt x="276" y="202"/>
                    <a:pt x="276" y="202"/>
                  </a:cubicBezTo>
                  <a:cubicBezTo>
                    <a:pt x="276" y="202"/>
                    <a:pt x="277" y="201"/>
                    <a:pt x="277" y="201"/>
                  </a:cubicBezTo>
                  <a:cubicBezTo>
                    <a:pt x="276" y="203"/>
                    <a:pt x="274" y="205"/>
                    <a:pt x="272" y="209"/>
                  </a:cubicBezTo>
                  <a:cubicBezTo>
                    <a:pt x="271" y="210"/>
                    <a:pt x="271" y="210"/>
                    <a:pt x="270" y="211"/>
                  </a:cubicBezTo>
                  <a:cubicBezTo>
                    <a:pt x="269" y="206"/>
                    <a:pt x="268" y="202"/>
                    <a:pt x="268" y="198"/>
                  </a:cubicBezTo>
                  <a:cubicBezTo>
                    <a:pt x="268" y="196"/>
                    <a:pt x="268" y="195"/>
                    <a:pt x="268" y="194"/>
                  </a:cubicBezTo>
                  <a:cubicBezTo>
                    <a:pt x="269" y="193"/>
                    <a:pt x="269" y="193"/>
                    <a:pt x="269" y="193"/>
                  </a:cubicBezTo>
                  <a:cubicBezTo>
                    <a:pt x="270" y="193"/>
                    <a:pt x="269" y="193"/>
                    <a:pt x="268" y="194"/>
                  </a:cubicBezTo>
                  <a:cubicBezTo>
                    <a:pt x="267" y="194"/>
                    <a:pt x="266" y="196"/>
                    <a:pt x="266" y="198"/>
                  </a:cubicBezTo>
                  <a:cubicBezTo>
                    <a:pt x="265" y="202"/>
                    <a:pt x="264" y="208"/>
                    <a:pt x="263" y="214"/>
                  </a:cubicBezTo>
                  <a:cubicBezTo>
                    <a:pt x="263" y="215"/>
                    <a:pt x="263" y="216"/>
                    <a:pt x="263" y="218"/>
                  </a:cubicBezTo>
                  <a:cubicBezTo>
                    <a:pt x="263" y="217"/>
                    <a:pt x="263" y="216"/>
                    <a:pt x="263" y="215"/>
                  </a:cubicBezTo>
                  <a:cubicBezTo>
                    <a:pt x="262" y="209"/>
                    <a:pt x="261" y="203"/>
                    <a:pt x="260" y="199"/>
                  </a:cubicBezTo>
                  <a:cubicBezTo>
                    <a:pt x="259" y="194"/>
                    <a:pt x="259" y="190"/>
                    <a:pt x="259" y="188"/>
                  </a:cubicBezTo>
                  <a:cubicBezTo>
                    <a:pt x="259" y="188"/>
                    <a:pt x="259" y="188"/>
                    <a:pt x="259" y="188"/>
                  </a:cubicBezTo>
                  <a:cubicBezTo>
                    <a:pt x="260" y="188"/>
                    <a:pt x="261" y="187"/>
                    <a:pt x="261" y="187"/>
                  </a:cubicBezTo>
                  <a:cubicBezTo>
                    <a:pt x="261" y="187"/>
                    <a:pt x="260" y="185"/>
                    <a:pt x="259" y="185"/>
                  </a:cubicBezTo>
                  <a:cubicBezTo>
                    <a:pt x="259" y="185"/>
                    <a:pt x="259" y="185"/>
                    <a:pt x="259" y="185"/>
                  </a:cubicBezTo>
                  <a:cubicBezTo>
                    <a:pt x="258" y="187"/>
                    <a:pt x="258" y="187"/>
                    <a:pt x="258" y="187"/>
                  </a:cubicBezTo>
                  <a:cubicBezTo>
                    <a:pt x="257" y="189"/>
                    <a:pt x="257" y="194"/>
                    <a:pt x="256" y="199"/>
                  </a:cubicBezTo>
                  <a:cubicBezTo>
                    <a:pt x="256" y="204"/>
                    <a:pt x="255" y="209"/>
                    <a:pt x="254" y="215"/>
                  </a:cubicBezTo>
                  <a:cubicBezTo>
                    <a:pt x="254" y="215"/>
                    <a:pt x="253" y="215"/>
                    <a:pt x="252" y="215"/>
                  </a:cubicBezTo>
                  <a:cubicBezTo>
                    <a:pt x="252" y="215"/>
                    <a:pt x="251" y="215"/>
                    <a:pt x="251" y="215"/>
                  </a:cubicBezTo>
                  <a:cubicBezTo>
                    <a:pt x="252" y="213"/>
                    <a:pt x="253" y="211"/>
                    <a:pt x="253" y="209"/>
                  </a:cubicBezTo>
                  <a:cubicBezTo>
                    <a:pt x="255" y="203"/>
                    <a:pt x="256" y="196"/>
                    <a:pt x="254" y="193"/>
                  </a:cubicBezTo>
                  <a:cubicBezTo>
                    <a:pt x="254" y="192"/>
                    <a:pt x="254" y="192"/>
                    <a:pt x="254" y="192"/>
                  </a:cubicBezTo>
                  <a:cubicBezTo>
                    <a:pt x="253" y="192"/>
                    <a:pt x="253" y="192"/>
                    <a:pt x="253" y="192"/>
                  </a:cubicBezTo>
                  <a:cubicBezTo>
                    <a:pt x="251" y="193"/>
                    <a:pt x="251" y="195"/>
                    <a:pt x="250" y="196"/>
                  </a:cubicBezTo>
                  <a:cubicBezTo>
                    <a:pt x="250" y="197"/>
                    <a:pt x="250" y="197"/>
                    <a:pt x="250" y="197"/>
                  </a:cubicBezTo>
                  <a:cubicBezTo>
                    <a:pt x="250" y="197"/>
                    <a:pt x="250" y="197"/>
                    <a:pt x="251" y="196"/>
                  </a:cubicBezTo>
                  <a:cubicBezTo>
                    <a:pt x="251" y="196"/>
                    <a:pt x="252" y="194"/>
                    <a:pt x="253" y="194"/>
                  </a:cubicBezTo>
                  <a:cubicBezTo>
                    <a:pt x="254" y="197"/>
                    <a:pt x="252" y="202"/>
                    <a:pt x="249" y="207"/>
                  </a:cubicBezTo>
                  <a:cubicBezTo>
                    <a:pt x="246" y="212"/>
                    <a:pt x="243" y="217"/>
                    <a:pt x="240" y="223"/>
                  </a:cubicBezTo>
                  <a:cubicBezTo>
                    <a:pt x="238" y="225"/>
                    <a:pt x="235" y="227"/>
                    <a:pt x="232" y="229"/>
                  </a:cubicBezTo>
                  <a:cubicBezTo>
                    <a:pt x="232" y="229"/>
                    <a:pt x="232" y="229"/>
                    <a:pt x="232" y="229"/>
                  </a:cubicBezTo>
                  <a:cubicBezTo>
                    <a:pt x="231" y="228"/>
                    <a:pt x="230" y="227"/>
                    <a:pt x="229" y="226"/>
                  </a:cubicBezTo>
                  <a:cubicBezTo>
                    <a:pt x="231" y="221"/>
                    <a:pt x="234" y="216"/>
                    <a:pt x="236" y="212"/>
                  </a:cubicBezTo>
                  <a:cubicBezTo>
                    <a:pt x="238" y="207"/>
                    <a:pt x="238" y="204"/>
                    <a:pt x="239" y="201"/>
                  </a:cubicBezTo>
                  <a:cubicBezTo>
                    <a:pt x="242" y="200"/>
                    <a:pt x="244" y="199"/>
                    <a:pt x="246" y="200"/>
                  </a:cubicBezTo>
                  <a:cubicBezTo>
                    <a:pt x="246" y="201"/>
                    <a:pt x="245" y="202"/>
                    <a:pt x="245" y="202"/>
                  </a:cubicBezTo>
                  <a:cubicBezTo>
                    <a:pt x="245" y="202"/>
                    <a:pt x="246" y="201"/>
                    <a:pt x="247" y="200"/>
                  </a:cubicBezTo>
                  <a:cubicBezTo>
                    <a:pt x="247" y="200"/>
                    <a:pt x="247" y="200"/>
                    <a:pt x="247" y="200"/>
                  </a:cubicBezTo>
                  <a:cubicBezTo>
                    <a:pt x="247" y="200"/>
                    <a:pt x="247" y="200"/>
                    <a:pt x="247" y="200"/>
                  </a:cubicBezTo>
                  <a:cubicBezTo>
                    <a:pt x="246" y="199"/>
                    <a:pt x="243" y="198"/>
                    <a:pt x="241" y="199"/>
                  </a:cubicBezTo>
                  <a:cubicBezTo>
                    <a:pt x="240" y="199"/>
                    <a:pt x="239" y="199"/>
                    <a:pt x="238" y="199"/>
                  </a:cubicBezTo>
                  <a:cubicBezTo>
                    <a:pt x="238" y="195"/>
                    <a:pt x="239" y="192"/>
                    <a:pt x="240" y="191"/>
                  </a:cubicBezTo>
                  <a:cubicBezTo>
                    <a:pt x="240" y="190"/>
                    <a:pt x="240" y="190"/>
                    <a:pt x="240" y="190"/>
                  </a:cubicBezTo>
                  <a:cubicBezTo>
                    <a:pt x="240" y="190"/>
                    <a:pt x="240" y="190"/>
                    <a:pt x="240" y="190"/>
                  </a:cubicBezTo>
                  <a:cubicBezTo>
                    <a:pt x="239" y="191"/>
                    <a:pt x="239" y="191"/>
                    <a:pt x="239" y="191"/>
                  </a:cubicBezTo>
                  <a:cubicBezTo>
                    <a:pt x="239" y="191"/>
                    <a:pt x="239" y="191"/>
                    <a:pt x="240" y="191"/>
                  </a:cubicBezTo>
                  <a:cubicBezTo>
                    <a:pt x="238" y="192"/>
                    <a:pt x="236" y="195"/>
                    <a:pt x="235" y="200"/>
                  </a:cubicBezTo>
                  <a:cubicBezTo>
                    <a:pt x="234" y="200"/>
                    <a:pt x="232" y="201"/>
                    <a:pt x="231" y="201"/>
                  </a:cubicBezTo>
                  <a:cubicBezTo>
                    <a:pt x="229" y="203"/>
                    <a:pt x="226" y="204"/>
                    <a:pt x="223" y="205"/>
                  </a:cubicBezTo>
                  <a:cubicBezTo>
                    <a:pt x="223" y="204"/>
                    <a:pt x="224" y="203"/>
                    <a:pt x="225" y="203"/>
                  </a:cubicBezTo>
                  <a:cubicBezTo>
                    <a:pt x="224" y="202"/>
                    <a:pt x="224" y="202"/>
                    <a:pt x="224" y="202"/>
                  </a:cubicBezTo>
                  <a:cubicBezTo>
                    <a:pt x="223" y="204"/>
                    <a:pt x="219" y="206"/>
                    <a:pt x="215" y="209"/>
                  </a:cubicBezTo>
                  <a:cubicBezTo>
                    <a:pt x="215" y="209"/>
                    <a:pt x="214" y="210"/>
                    <a:pt x="214" y="210"/>
                  </a:cubicBezTo>
                  <a:cubicBezTo>
                    <a:pt x="211" y="207"/>
                    <a:pt x="209" y="205"/>
                    <a:pt x="206" y="203"/>
                  </a:cubicBezTo>
                  <a:cubicBezTo>
                    <a:pt x="204" y="202"/>
                    <a:pt x="202" y="201"/>
                    <a:pt x="201" y="201"/>
                  </a:cubicBezTo>
                  <a:cubicBezTo>
                    <a:pt x="200" y="201"/>
                    <a:pt x="199" y="202"/>
                    <a:pt x="199" y="202"/>
                  </a:cubicBezTo>
                  <a:cubicBezTo>
                    <a:pt x="199" y="202"/>
                    <a:pt x="202" y="201"/>
                    <a:pt x="205" y="205"/>
                  </a:cubicBezTo>
                  <a:cubicBezTo>
                    <a:pt x="206" y="207"/>
                    <a:pt x="208" y="210"/>
                    <a:pt x="209" y="213"/>
                  </a:cubicBezTo>
                  <a:cubicBezTo>
                    <a:pt x="209" y="213"/>
                    <a:pt x="209" y="213"/>
                    <a:pt x="208" y="213"/>
                  </a:cubicBezTo>
                  <a:cubicBezTo>
                    <a:pt x="204" y="216"/>
                    <a:pt x="200" y="219"/>
                    <a:pt x="195" y="222"/>
                  </a:cubicBezTo>
                  <a:cubicBezTo>
                    <a:pt x="192" y="225"/>
                    <a:pt x="188" y="228"/>
                    <a:pt x="184" y="230"/>
                  </a:cubicBezTo>
                  <a:cubicBezTo>
                    <a:pt x="185" y="229"/>
                    <a:pt x="186" y="227"/>
                    <a:pt x="186" y="226"/>
                  </a:cubicBezTo>
                  <a:cubicBezTo>
                    <a:pt x="189" y="220"/>
                    <a:pt x="192" y="214"/>
                    <a:pt x="193" y="209"/>
                  </a:cubicBezTo>
                  <a:cubicBezTo>
                    <a:pt x="194" y="207"/>
                    <a:pt x="194" y="206"/>
                    <a:pt x="194" y="204"/>
                  </a:cubicBezTo>
                  <a:cubicBezTo>
                    <a:pt x="195" y="205"/>
                    <a:pt x="194" y="206"/>
                    <a:pt x="194" y="206"/>
                  </a:cubicBezTo>
                  <a:cubicBezTo>
                    <a:pt x="194" y="206"/>
                    <a:pt x="195" y="205"/>
                    <a:pt x="195" y="202"/>
                  </a:cubicBezTo>
                  <a:cubicBezTo>
                    <a:pt x="195" y="201"/>
                    <a:pt x="195" y="201"/>
                    <a:pt x="195" y="201"/>
                  </a:cubicBezTo>
                  <a:cubicBezTo>
                    <a:pt x="194" y="202"/>
                    <a:pt x="194" y="202"/>
                    <a:pt x="194" y="202"/>
                  </a:cubicBezTo>
                  <a:cubicBezTo>
                    <a:pt x="191" y="202"/>
                    <a:pt x="187" y="205"/>
                    <a:pt x="184" y="209"/>
                  </a:cubicBezTo>
                  <a:cubicBezTo>
                    <a:pt x="180" y="214"/>
                    <a:pt x="177" y="218"/>
                    <a:pt x="173" y="224"/>
                  </a:cubicBezTo>
                  <a:cubicBezTo>
                    <a:pt x="172" y="225"/>
                    <a:pt x="171" y="226"/>
                    <a:pt x="171" y="228"/>
                  </a:cubicBezTo>
                  <a:cubicBezTo>
                    <a:pt x="170" y="227"/>
                    <a:pt x="170" y="226"/>
                    <a:pt x="170" y="225"/>
                  </a:cubicBezTo>
                  <a:cubicBezTo>
                    <a:pt x="170" y="223"/>
                    <a:pt x="170" y="220"/>
                    <a:pt x="169" y="217"/>
                  </a:cubicBezTo>
                  <a:cubicBezTo>
                    <a:pt x="169" y="215"/>
                    <a:pt x="168" y="212"/>
                    <a:pt x="168" y="209"/>
                  </a:cubicBezTo>
                  <a:cubicBezTo>
                    <a:pt x="168" y="209"/>
                    <a:pt x="168" y="209"/>
                    <a:pt x="168" y="209"/>
                  </a:cubicBezTo>
                  <a:cubicBezTo>
                    <a:pt x="168" y="207"/>
                    <a:pt x="168" y="206"/>
                    <a:pt x="168" y="204"/>
                  </a:cubicBezTo>
                  <a:cubicBezTo>
                    <a:pt x="169" y="203"/>
                    <a:pt x="170" y="202"/>
                    <a:pt x="171" y="201"/>
                  </a:cubicBezTo>
                  <a:cubicBezTo>
                    <a:pt x="171" y="202"/>
                    <a:pt x="172" y="203"/>
                    <a:pt x="172" y="204"/>
                  </a:cubicBezTo>
                  <a:cubicBezTo>
                    <a:pt x="172" y="205"/>
                    <a:pt x="172" y="206"/>
                    <a:pt x="172" y="206"/>
                  </a:cubicBezTo>
                  <a:cubicBezTo>
                    <a:pt x="172" y="206"/>
                    <a:pt x="173" y="205"/>
                    <a:pt x="173" y="204"/>
                  </a:cubicBezTo>
                  <a:cubicBezTo>
                    <a:pt x="173" y="203"/>
                    <a:pt x="173" y="201"/>
                    <a:pt x="172" y="200"/>
                  </a:cubicBezTo>
                  <a:cubicBezTo>
                    <a:pt x="173" y="199"/>
                    <a:pt x="175" y="197"/>
                    <a:pt x="176" y="196"/>
                  </a:cubicBezTo>
                  <a:cubicBezTo>
                    <a:pt x="179" y="194"/>
                    <a:pt x="182" y="191"/>
                    <a:pt x="185" y="189"/>
                  </a:cubicBezTo>
                  <a:cubicBezTo>
                    <a:pt x="188" y="187"/>
                    <a:pt x="191" y="185"/>
                    <a:pt x="193" y="185"/>
                  </a:cubicBezTo>
                  <a:cubicBezTo>
                    <a:pt x="195" y="184"/>
                    <a:pt x="197" y="185"/>
                    <a:pt x="198" y="186"/>
                  </a:cubicBezTo>
                  <a:cubicBezTo>
                    <a:pt x="198" y="186"/>
                    <a:pt x="198" y="186"/>
                    <a:pt x="198" y="186"/>
                  </a:cubicBezTo>
                  <a:cubicBezTo>
                    <a:pt x="198" y="188"/>
                    <a:pt x="198" y="188"/>
                    <a:pt x="198" y="188"/>
                  </a:cubicBezTo>
                  <a:cubicBezTo>
                    <a:pt x="198" y="188"/>
                    <a:pt x="199" y="188"/>
                    <a:pt x="200" y="186"/>
                  </a:cubicBezTo>
                  <a:cubicBezTo>
                    <a:pt x="202" y="186"/>
                    <a:pt x="202" y="186"/>
                    <a:pt x="202" y="186"/>
                  </a:cubicBezTo>
                  <a:cubicBezTo>
                    <a:pt x="202" y="186"/>
                    <a:pt x="202" y="186"/>
                    <a:pt x="202" y="186"/>
                  </a:cubicBezTo>
                  <a:cubicBezTo>
                    <a:pt x="202" y="184"/>
                    <a:pt x="197" y="182"/>
                    <a:pt x="194" y="183"/>
                  </a:cubicBezTo>
                  <a:cubicBezTo>
                    <a:pt x="191" y="183"/>
                    <a:pt x="186" y="184"/>
                    <a:pt x="183" y="186"/>
                  </a:cubicBezTo>
                  <a:cubicBezTo>
                    <a:pt x="180" y="187"/>
                    <a:pt x="176" y="188"/>
                    <a:pt x="172" y="191"/>
                  </a:cubicBezTo>
                  <a:cubicBezTo>
                    <a:pt x="170" y="192"/>
                    <a:pt x="167" y="194"/>
                    <a:pt x="165" y="196"/>
                  </a:cubicBezTo>
                  <a:cubicBezTo>
                    <a:pt x="164" y="193"/>
                    <a:pt x="164" y="190"/>
                    <a:pt x="164" y="188"/>
                  </a:cubicBezTo>
                  <a:cubicBezTo>
                    <a:pt x="164" y="188"/>
                    <a:pt x="164" y="188"/>
                    <a:pt x="164" y="188"/>
                  </a:cubicBezTo>
                  <a:cubicBezTo>
                    <a:pt x="165" y="187"/>
                    <a:pt x="166" y="185"/>
                    <a:pt x="166" y="185"/>
                  </a:cubicBezTo>
                  <a:cubicBezTo>
                    <a:pt x="166" y="185"/>
                    <a:pt x="165" y="185"/>
                    <a:pt x="164" y="185"/>
                  </a:cubicBezTo>
                  <a:cubicBezTo>
                    <a:pt x="164" y="185"/>
                    <a:pt x="164" y="185"/>
                    <a:pt x="164" y="185"/>
                  </a:cubicBezTo>
                  <a:cubicBezTo>
                    <a:pt x="164" y="187"/>
                    <a:pt x="164" y="187"/>
                    <a:pt x="164" y="187"/>
                  </a:cubicBezTo>
                  <a:cubicBezTo>
                    <a:pt x="162" y="189"/>
                    <a:pt x="161" y="194"/>
                    <a:pt x="160" y="201"/>
                  </a:cubicBezTo>
                  <a:cubicBezTo>
                    <a:pt x="153" y="207"/>
                    <a:pt x="147" y="215"/>
                    <a:pt x="141" y="222"/>
                  </a:cubicBezTo>
                  <a:cubicBezTo>
                    <a:pt x="140" y="224"/>
                    <a:pt x="139" y="225"/>
                    <a:pt x="138" y="226"/>
                  </a:cubicBezTo>
                  <a:cubicBezTo>
                    <a:pt x="138" y="226"/>
                    <a:pt x="138" y="226"/>
                    <a:pt x="138" y="226"/>
                  </a:cubicBezTo>
                  <a:cubicBezTo>
                    <a:pt x="138" y="224"/>
                    <a:pt x="137" y="222"/>
                    <a:pt x="137" y="220"/>
                  </a:cubicBezTo>
                  <a:cubicBezTo>
                    <a:pt x="142" y="212"/>
                    <a:pt x="147" y="204"/>
                    <a:pt x="152" y="198"/>
                  </a:cubicBezTo>
                  <a:cubicBezTo>
                    <a:pt x="165" y="180"/>
                    <a:pt x="179" y="171"/>
                    <a:pt x="179" y="171"/>
                  </a:cubicBezTo>
                  <a:cubicBezTo>
                    <a:pt x="179" y="171"/>
                    <a:pt x="175" y="172"/>
                    <a:pt x="169" y="176"/>
                  </a:cubicBezTo>
                  <a:cubicBezTo>
                    <a:pt x="163" y="179"/>
                    <a:pt x="155" y="185"/>
                    <a:pt x="147" y="193"/>
                  </a:cubicBezTo>
                  <a:cubicBezTo>
                    <a:pt x="142" y="197"/>
                    <a:pt x="137" y="202"/>
                    <a:pt x="132" y="207"/>
                  </a:cubicBezTo>
                  <a:cubicBezTo>
                    <a:pt x="132" y="206"/>
                    <a:pt x="131" y="205"/>
                    <a:pt x="130" y="205"/>
                  </a:cubicBezTo>
                  <a:cubicBezTo>
                    <a:pt x="130" y="204"/>
                    <a:pt x="130" y="204"/>
                    <a:pt x="130" y="204"/>
                  </a:cubicBezTo>
                  <a:cubicBezTo>
                    <a:pt x="130" y="204"/>
                    <a:pt x="130" y="204"/>
                    <a:pt x="130" y="204"/>
                  </a:cubicBezTo>
                  <a:cubicBezTo>
                    <a:pt x="129" y="205"/>
                    <a:pt x="128" y="206"/>
                    <a:pt x="128" y="206"/>
                  </a:cubicBezTo>
                  <a:cubicBezTo>
                    <a:pt x="128" y="206"/>
                    <a:pt x="129" y="206"/>
                    <a:pt x="130" y="205"/>
                  </a:cubicBezTo>
                  <a:cubicBezTo>
                    <a:pt x="130" y="207"/>
                    <a:pt x="130" y="208"/>
                    <a:pt x="130" y="210"/>
                  </a:cubicBezTo>
                  <a:cubicBezTo>
                    <a:pt x="128" y="213"/>
                    <a:pt x="125" y="216"/>
                    <a:pt x="123" y="220"/>
                  </a:cubicBezTo>
                  <a:cubicBezTo>
                    <a:pt x="117" y="228"/>
                    <a:pt x="111" y="235"/>
                    <a:pt x="106" y="242"/>
                  </a:cubicBezTo>
                  <a:cubicBezTo>
                    <a:pt x="105" y="242"/>
                    <a:pt x="105" y="242"/>
                    <a:pt x="105" y="242"/>
                  </a:cubicBezTo>
                  <a:cubicBezTo>
                    <a:pt x="107" y="238"/>
                    <a:pt x="108" y="234"/>
                    <a:pt x="110" y="230"/>
                  </a:cubicBezTo>
                  <a:cubicBezTo>
                    <a:pt x="111" y="228"/>
                    <a:pt x="113" y="225"/>
                    <a:pt x="114" y="223"/>
                  </a:cubicBezTo>
                  <a:cubicBezTo>
                    <a:pt x="115" y="221"/>
                    <a:pt x="116" y="218"/>
                    <a:pt x="117" y="216"/>
                  </a:cubicBezTo>
                  <a:cubicBezTo>
                    <a:pt x="121" y="209"/>
                    <a:pt x="121" y="209"/>
                    <a:pt x="121" y="209"/>
                  </a:cubicBezTo>
                  <a:cubicBezTo>
                    <a:pt x="123" y="206"/>
                    <a:pt x="123" y="206"/>
                    <a:pt x="123" y="206"/>
                  </a:cubicBezTo>
                  <a:cubicBezTo>
                    <a:pt x="123" y="204"/>
                    <a:pt x="124" y="203"/>
                    <a:pt x="124" y="202"/>
                  </a:cubicBezTo>
                  <a:cubicBezTo>
                    <a:pt x="126" y="198"/>
                    <a:pt x="128" y="194"/>
                    <a:pt x="131" y="191"/>
                  </a:cubicBezTo>
                  <a:cubicBezTo>
                    <a:pt x="133" y="187"/>
                    <a:pt x="135" y="184"/>
                    <a:pt x="137" y="181"/>
                  </a:cubicBezTo>
                  <a:cubicBezTo>
                    <a:pt x="138" y="179"/>
                    <a:pt x="140" y="177"/>
                    <a:pt x="141" y="176"/>
                  </a:cubicBezTo>
                  <a:cubicBezTo>
                    <a:pt x="142" y="174"/>
                    <a:pt x="141" y="173"/>
                    <a:pt x="142" y="173"/>
                  </a:cubicBezTo>
                  <a:cubicBezTo>
                    <a:pt x="141" y="173"/>
                    <a:pt x="141" y="174"/>
                    <a:pt x="140" y="175"/>
                  </a:cubicBezTo>
                  <a:cubicBezTo>
                    <a:pt x="139" y="176"/>
                    <a:pt x="137" y="178"/>
                    <a:pt x="135" y="180"/>
                  </a:cubicBezTo>
                  <a:cubicBezTo>
                    <a:pt x="133" y="182"/>
                    <a:pt x="130" y="185"/>
                    <a:pt x="127" y="188"/>
                  </a:cubicBezTo>
                  <a:cubicBezTo>
                    <a:pt x="126" y="189"/>
                    <a:pt x="124" y="191"/>
                    <a:pt x="122" y="193"/>
                  </a:cubicBezTo>
                  <a:cubicBezTo>
                    <a:pt x="121" y="194"/>
                    <a:pt x="119" y="196"/>
                    <a:pt x="118" y="198"/>
                  </a:cubicBezTo>
                  <a:cubicBezTo>
                    <a:pt x="115" y="202"/>
                    <a:pt x="112" y="207"/>
                    <a:pt x="109" y="211"/>
                  </a:cubicBezTo>
                  <a:cubicBezTo>
                    <a:pt x="107" y="213"/>
                    <a:pt x="105" y="215"/>
                    <a:pt x="104" y="217"/>
                  </a:cubicBezTo>
                  <a:cubicBezTo>
                    <a:pt x="102" y="220"/>
                    <a:pt x="101" y="222"/>
                    <a:pt x="99" y="224"/>
                  </a:cubicBezTo>
                  <a:cubicBezTo>
                    <a:pt x="95" y="230"/>
                    <a:pt x="92" y="237"/>
                    <a:pt x="89" y="243"/>
                  </a:cubicBezTo>
                  <a:cubicBezTo>
                    <a:pt x="87" y="243"/>
                    <a:pt x="85" y="243"/>
                    <a:pt x="84" y="243"/>
                  </a:cubicBezTo>
                  <a:cubicBezTo>
                    <a:pt x="85" y="240"/>
                    <a:pt x="86" y="235"/>
                    <a:pt x="88" y="231"/>
                  </a:cubicBezTo>
                  <a:cubicBezTo>
                    <a:pt x="89" y="228"/>
                    <a:pt x="90" y="225"/>
                    <a:pt x="91" y="222"/>
                  </a:cubicBezTo>
                  <a:cubicBezTo>
                    <a:pt x="91" y="219"/>
                    <a:pt x="92" y="216"/>
                    <a:pt x="93" y="213"/>
                  </a:cubicBezTo>
                  <a:cubicBezTo>
                    <a:pt x="94" y="208"/>
                    <a:pt x="96" y="203"/>
                    <a:pt x="98" y="198"/>
                  </a:cubicBezTo>
                  <a:cubicBezTo>
                    <a:pt x="101" y="193"/>
                    <a:pt x="103" y="189"/>
                    <a:pt x="105" y="185"/>
                  </a:cubicBezTo>
                  <a:cubicBezTo>
                    <a:pt x="107" y="181"/>
                    <a:pt x="108" y="176"/>
                    <a:pt x="109" y="173"/>
                  </a:cubicBezTo>
                  <a:cubicBezTo>
                    <a:pt x="111" y="171"/>
                    <a:pt x="113" y="168"/>
                    <a:pt x="114" y="167"/>
                  </a:cubicBezTo>
                  <a:cubicBezTo>
                    <a:pt x="115" y="165"/>
                    <a:pt x="115" y="164"/>
                    <a:pt x="115" y="164"/>
                  </a:cubicBezTo>
                  <a:cubicBezTo>
                    <a:pt x="115" y="164"/>
                    <a:pt x="115" y="165"/>
                    <a:pt x="113" y="166"/>
                  </a:cubicBezTo>
                  <a:cubicBezTo>
                    <a:pt x="112" y="168"/>
                    <a:pt x="110" y="169"/>
                    <a:pt x="107" y="172"/>
                  </a:cubicBezTo>
                  <a:cubicBezTo>
                    <a:pt x="105" y="175"/>
                    <a:pt x="104" y="179"/>
                    <a:pt x="101" y="182"/>
                  </a:cubicBezTo>
                  <a:cubicBezTo>
                    <a:pt x="98" y="186"/>
                    <a:pt x="95" y="190"/>
                    <a:pt x="92" y="195"/>
                  </a:cubicBezTo>
                  <a:cubicBezTo>
                    <a:pt x="89" y="199"/>
                    <a:pt x="86" y="204"/>
                    <a:pt x="83" y="210"/>
                  </a:cubicBezTo>
                  <a:cubicBezTo>
                    <a:pt x="82" y="213"/>
                    <a:pt x="81" y="216"/>
                    <a:pt x="80" y="219"/>
                  </a:cubicBezTo>
                  <a:cubicBezTo>
                    <a:pt x="79" y="221"/>
                    <a:pt x="78" y="223"/>
                    <a:pt x="76" y="226"/>
                  </a:cubicBezTo>
                  <a:cubicBezTo>
                    <a:pt x="74" y="231"/>
                    <a:pt x="71" y="237"/>
                    <a:pt x="69" y="243"/>
                  </a:cubicBezTo>
                  <a:cubicBezTo>
                    <a:pt x="69" y="244"/>
                    <a:pt x="69" y="245"/>
                    <a:pt x="68" y="245"/>
                  </a:cubicBezTo>
                  <a:cubicBezTo>
                    <a:pt x="68" y="245"/>
                    <a:pt x="68" y="245"/>
                    <a:pt x="68" y="245"/>
                  </a:cubicBezTo>
                  <a:cubicBezTo>
                    <a:pt x="71" y="230"/>
                    <a:pt x="75" y="213"/>
                    <a:pt x="81" y="200"/>
                  </a:cubicBezTo>
                  <a:cubicBezTo>
                    <a:pt x="83" y="196"/>
                    <a:pt x="85" y="193"/>
                    <a:pt x="87" y="189"/>
                  </a:cubicBezTo>
                  <a:cubicBezTo>
                    <a:pt x="88" y="186"/>
                    <a:pt x="90" y="183"/>
                    <a:pt x="91" y="180"/>
                  </a:cubicBezTo>
                  <a:cubicBezTo>
                    <a:pt x="93" y="176"/>
                    <a:pt x="95" y="173"/>
                    <a:pt x="95" y="173"/>
                  </a:cubicBezTo>
                  <a:cubicBezTo>
                    <a:pt x="95" y="173"/>
                    <a:pt x="92" y="175"/>
                    <a:pt x="89" y="179"/>
                  </a:cubicBezTo>
                  <a:cubicBezTo>
                    <a:pt x="87" y="181"/>
                    <a:pt x="85" y="184"/>
                    <a:pt x="83" y="187"/>
                  </a:cubicBezTo>
                  <a:cubicBezTo>
                    <a:pt x="80" y="189"/>
                    <a:pt x="78" y="192"/>
                    <a:pt x="75" y="196"/>
                  </a:cubicBezTo>
                  <a:cubicBezTo>
                    <a:pt x="73" y="199"/>
                    <a:pt x="71" y="201"/>
                    <a:pt x="69" y="204"/>
                  </a:cubicBezTo>
                  <a:cubicBezTo>
                    <a:pt x="69" y="204"/>
                    <a:pt x="69" y="204"/>
                    <a:pt x="69" y="203"/>
                  </a:cubicBezTo>
                  <a:cubicBezTo>
                    <a:pt x="70" y="199"/>
                    <a:pt x="70" y="195"/>
                    <a:pt x="70" y="192"/>
                  </a:cubicBezTo>
                  <a:cubicBezTo>
                    <a:pt x="71" y="191"/>
                    <a:pt x="71" y="190"/>
                    <a:pt x="71" y="189"/>
                  </a:cubicBezTo>
                  <a:cubicBezTo>
                    <a:pt x="71" y="189"/>
                    <a:pt x="71" y="188"/>
                    <a:pt x="72" y="188"/>
                  </a:cubicBezTo>
                  <a:cubicBezTo>
                    <a:pt x="72" y="187"/>
                    <a:pt x="74" y="185"/>
                    <a:pt x="74" y="183"/>
                  </a:cubicBezTo>
                  <a:cubicBezTo>
                    <a:pt x="74" y="180"/>
                    <a:pt x="74" y="178"/>
                    <a:pt x="74" y="177"/>
                  </a:cubicBezTo>
                  <a:cubicBezTo>
                    <a:pt x="75" y="176"/>
                    <a:pt x="75" y="175"/>
                    <a:pt x="75" y="175"/>
                  </a:cubicBezTo>
                  <a:cubicBezTo>
                    <a:pt x="75" y="175"/>
                    <a:pt x="75" y="175"/>
                    <a:pt x="74" y="177"/>
                  </a:cubicBezTo>
                  <a:cubicBezTo>
                    <a:pt x="72" y="178"/>
                    <a:pt x="73" y="181"/>
                    <a:pt x="72" y="183"/>
                  </a:cubicBezTo>
                  <a:cubicBezTo>
                    <a:pt x="71" y="184"/>
                    <a:pt x="70" y="184"/>
                    <a:pt x="69" y="185"/>
                  </a:cubicBezTo>
                  <a:cubicBezTo>
                    <a:pt x="69" y="186"/>
                    <a:pt x="68" y="187"/>
                    <a:pt x="67" y="188"/>
                  </a:cubicBezTo>
                  <a:cubicBezTo>
                    <a:pt x="67" y="188"/>
                    <a:pt x="66" y="189"/>
                    <a:pt x="66" y="190"/>
                  </a:cubicBezTo>
                  <a:cubicBezTo>
                    <a:pt x="64" y="194"/>
                    <a:pt x="64" y="198"/>
                    <a:pt x="62" y="202"/>
                  </a:cubicBezTo>
                  <a:cubicBezTo>
                    <a:pt x="61" y="205"/>
                    <a:pt x="59" y="209"/>
                    <a:pt x="57" y="213"/>
                  </a:cubicBezTo>
                  <a:cubicBezTo>
                    <a:pt x="55" y="218"/>
                    <a:pt x="54" y="222"/>
                    <a:pt x="53" y="226"/>
                  </a:cubicBezTo>
                  <a:cubicBezTo>
                    <a:pt x="54" y="217"/>
                    <a:pt x="56" y="208"/>
                    <a:pt x="58" y="200"/>
                  </a:cubicBezTo>
                  <a:cubicBezTo>
                    <a:pt x="63" y="182"/>
                    <a:pt x="71" y="171"/>
                    <a:pt x="71" y="171"/>
                  </a:cubicBezTo>
                  <a:cubicBezTo>
                    <a:pt x="71" y="171"/>
                    <a:pt x="68" y="173"/>
                    <a:pt x="64" y="177"/>
                  </a:cubicBezTo>
                  <a:cubicBezTo>
                    <a:pt x="62" y="180"/>
                    <a:pt x="59" y="185"/>
                    <a:pt x="56" y="190"/>
                  </a:cubicBezTo>
                  <a:cubicBezTo>
                    <a:pt x="56" y="189"/>
                    <a:pt x="56" y="189"/>
                    <a:pt x="56" y="189"/>
                  </a:cubicBezTo>
                  <a:cubicBezTo>
                    <a:pt x="57" y="185"/>
                    <a:pt x="56" y="183"/>
                    <a:pt x="56" y="182"/>
                  </a:cubicBezTo>
                  <a:cubicBezTo>
                    <a:pt x="57" y="180"/>
                    <a:pt x="58" y="180"/>
                    <a:pt x="58" y="180"/>
                  </a:cubicBezTo>
                  <a:cubicBezTo>
                    <a:pt x="58" y="180"/>
                    <a:pt x="57" y="180"/>
                    <a:pt x="56" y="181"/>
                  </a:cubicBezTo>
                  <a:cubicBezTo>
                    <a:pt x="55" y="183"/>
                    <a:pt x="55" y="186"/>
                    <a:pt x="54" y="188"/>
                  </a:cubicBezTo>
                  <a:cubicBezTo>
                    <a:pt x="53" y="190"/>
                    <a:pt x="49" y="192"/>
                    <a:pt x="48" y="197"/>
                  </a:cubicBezTo>
                  <a:cubicBezTo>
                    <a:pt x="47" y="198"/>
                    <a:pt x="46" y="200"/>
                    <a:pt x="45" y="202"/>
                  </a:cubicBezTo>
                  <a:cubicBezTo>
                    <a:pt x="45" y="202"/>
                    <a:pt x="45" y="202"/>
                    <a:pt x="45" y="202"/>
                  </a:cubicBezTo>
                  <a:cubicBezTo>
                    <a:pt x="46" y="198"/>
                    <a:pt x="46" y="194"/>
                    <a:pt x="48" y="191"/>
                  </a:cubicBezTo>
                  <a:cubicBezTo>
                    <a:pt x="49" y="187"/>
                    <a:pt x="50" y="184"/>
                    <a:pt x="50" y="181"/>
                  </a:cubicBezTo>
                  <a:cubicBezTo>
                    <a:pt x="51" y="176"/>
                    <a:pt x="53" y="173"/>
                    <a:pt x="53" y="173"/>
                  </a:cubicBezTo>
                  <a:cubicBezTo>
                    <a:pt x="53" y="173"/>
                    <a:pt x="53" y="173"/>
                    <a:pt x="52" y="175"/>
                  </a:cubicBezTo>
                  <a:cubicBezTo>
                    <a:pt x="51" y="176"/>
                    <a:pt x="49" y="178"/>
                    <a:pt x="48" y="180"/>
                  </a:cubicBezTo>
                  <a:cubicBezTo>
                    <a:pt x="47" y="183"/>
                    <a:pt x="46" y="186"/>
                    <a:pt x="44" y="189"/>
                  </a:cubicBezTo>
                  <a:cubicBezTo>
                    <a:pt x="41" y="192"/>
                    <a:pt x="39" y="196"/>
                    <a:pt x="38" y="200"/>
                  </a:cubicBezTo>
                  <a:cubicBezTo>
                    <a:pt x="36" y="204"/>
                    <a:pt x="35" y="209"/>
                    <a:pt x="34" y="213"/>
                  </a:cubicBezTo>
                  <a:cubicBezTo>
                    <a:pt x="33" y="218"/>
                    <a:pt x="32" y="222"/>
                    <a:pt x="31" y="227"/>
                  </a:cubicBezTo>
                  <a:cubicBezTo>
                    <a:pt x="30" y="231"/>
                    <a:pt x="29" y="234"/>
                    <a:pt x="29" y="238"/>
                  </a:cubicBezTo>
                  <a:cubicBezTo>
                    <a:pt x="27" y="240"/>
                    <a:pt x="26" y="245"/>
                    <a:pt x="25" y="245"/>
                  </a:cubicBezTo>
                  <a:cubicBezTo>
                    <a:pt x="25" y="245"/>
                    <a:pt x="25" y="245"/>
                    <a:pt x="25" y="245"/>
                  </a:cubicBezTo>
                  <a:cubicBezTo>
                    <a:pt x="25" y="245"/>
                    <a:pt x="25" y="241"/>
                    <a:pt x="26" y="239"/>
                  </a:cubicBezTo>
                  <a:cubicBezTo>
                    <a:pt x="28" y="230"/>
                    <a:pt x="29" y="220"/>
                    <a:pt x="30" y="212"/>
                  </a:cubicBezTo>
                  <a:cubicBezTo>
                    <a:pt x="31" y="208"/>
                    <a:pt x="32" y="205"/>
                    <a:pt x="34" y="202"/>
                  </a:cubicBezTo>
                  <a:cubicBezTo>
                    <a:pt x="35" y="198"/>
                    <a:pt x="37" y="195"/>
                    <a:pt x="38" y="193"/>
                  </a:cubicBezTo>
                  <a:cubicBezTo>
                    <a:pt x="40" y="187"/>
                    <a:pt x="40" y="184"/>
                    <a:pt x="40" y="184"/>
                  </a:cubicBezTo>
                  <a:cubicBezTo>
                    <a:pt x="40" y="184"/>
                    <a:pt x="39" y="187"/>
                    <a:pt x="36" y="192"/>
                  </a:cubicBezTo>
                  <a:cubicBezTo>
                    <a:pt x="34" y="194"/>
                    <a:pt x="32" y="196"/>
                    <a:pt x="30" y="199"/>
                  </a:cubicBezTo>
                  <a:cubicBezTo>
                    <a:pt x="27" y="202"/>
                    <a:pt x="25" y="206"/>
                    <a:pt x="23" y="210"/>
                  </a:cubicBezTo>
                  <a:cubicBezTo>
                    <a:pt x="19" y="219"/>
                    <a:pt x="17" y="228"/>
                    <a:pt x="13" y="237"/>
                  </a:cubicBezTo>
                  <a:cubicBezTo>
                    <a:pt x="12" y="241"/>
                    <a:pt x="12" y="245"/>
                    <a:pt x="11" y="248"/>
                  </a:cubicBezTo>
                  <a:cubicBezTo>
                    <a:pt x="8" y="248"/>
                    <a:pt x="4" y="249"/>
                    <a:pt x="0" y="249"/>
                  </a:cubicBezTo>
                  <a:cubicBezTo>
                    <a:pt x="0" y="432"/>
                    <a:pt x="0" y="432"/>
                    <a:pt x="0" y="432"/>
                  </a:cubicBezTo>
                  <a:cubicBezTo>
                    <a:pt x="5245" y="432"/>
                    <a:pt x="5245" y="432"/>
                    <a:pt x="5245" y="432"/>
                  </a:cubicBezTo>
                  <a:cubicBezTo>
                    <a:pt x="5245" y="214"/>
                    <a:pt x="5245" y="214"/>
                    <a:pt x="5245" y="214"/>
                  </a:cubicBezTo>
                  <a:cubicBezTo>
                    <a:pt x="5233" y="213"/>
                    <a:pt x="5220" y="212"/>
                    <a:pt x="5208" y="211"/>
                  </a:cubicBezTo>
                  <a:close/>
                  <a:moveTo>
                    <a:pt x="3499" y="136"/>
                  </a:moveTo>
                  <a:cubicBezTo>
                    <a:pt x="3500" y="136"/>
                    <a:pt x="3501" y="136"/>
                    <a:pt x="3502" y="136"/>
                  </a:cubicBezTo>
                  <a:cubicBezTo>
                    <a:pt x="3502" y="139"/>
                    <a:pt x="3501" y="143"/>
                    <a:pt x="3500" y="144"/>
                  </a:cubicBezTo>
                  <a:cubicBezTo>
                    <a:pt x="3499" y="145"/>
                    <a:pt x="3499" y="146"/>
                    <a:pt x="3499" y="146"/>
                  </a:cubicBezTo>
                  <a:cubicBezTo>
                    <a:pt x="3499" y="143"/>
                    <a:pt x="3499" y="140"/>
                    <a:pt x="3499" y="136"/>
                  </a:cubicBezTo>
                  <a:close/>
                  <a:moveTo>
                    <a:pt x="2630" y="111"/>
                  </a:moveTo>
                  <a:cubicBezTo>
                    <a:pt x="2630" y="110"/>
                    <a:pt x="2630" y="109"/>
                    <a:pt x="2631" y="109"/>
                  </a:cubicBezTo>
                  <a:cubicBezTo>
                    <a:pt x="2631" y="108"/>
                    <a:pt x="2631" y="108"/>
                    <a:pt x="2631" y="108"/>
                  </a:cubicBezTo>
                  <a:cubicBezTo>
                    <a:pt x="2631" y="108"/>
                    <a:pt x="2631" y="109"/>
                    <a:pt x="2631" y="109"/>
                  </a:cubicBezTo>
                  <a:cubicBezTo>
                    <a:pt x="2631" y="110"/>
                    <a:pt x="2630" y="110"/>
                    <a:pt x="2630" y="111"/>
                  </a:cubicBezTo>
                  <a:close/>
                  <a:moveTo>
                    <a:pt x="3124" y="155"/>
                  </a:moveTo>
                  <a:cubicBezTo>
                    <a:pt x="3124" y="155"/>
                    <a:pt x="3124" y="154"/>
                    <a:pt x="3124" y="153"/>
                  </a:cubicBezTo>
                  <a:cubicBezTo>
                    <a:pt x="3125" y="148"/>
                    <a:pt x="3127" y="142"/>
                    <a:pt x="3129" y="137"/>
                  </a:cubicBezTo>
                  <a:cubicBezTo>
                    <a:pt x="3130" y="134"/>
                    <a:pt x="3131" y="132"/>
                    <a:pt x="3132" y="129"/>
                  </a:cubicBezTo>
                  <a:cubicBezTo>
                    <a:pt x="3133" y="135"/>
                    <a:pt x="3133" y="141"/>
                    <a:pt x="3134" y="147"/>
                  </a:cubicBezTo>
                  <a:cubicBezTo>
                    <a:pt x="3134" y="151"/>
                    <a:pt x="3135" y="155"/>
                    <a:pt x="3136" y="159"/>
                  </a:cubicBezTo>
                  <a:cubicBezTo>
                    <a:pt x="3132" y="157"/>
                    <a:pt x="3128" y="156"/>
                    <a:pt x="3124" y="155"/>
                  </a:cubicBezTo>
                  <a:close/>
                  <a:moveTo>
                    <a:pt x="3030" y="111"/>
                  </a:moveTo>
                  <a:cubicBezTo>
                    <a:pt x="3030" y="116"/>
                    <a:pt x="3031" y="120"/>
                    <a:pt x="3031" y="124"/>
                  </a:cubicBezTo>
                  <a:cubicBezTo>
                    <a:pt x="3030" y="125"/>
                    <a:pt x="3029" y="126"/>
                    <a:pt x="3029" y="127"/>
                  </a:cubicBezTo>
                  <a:cubicBezTo>
                    <a:pt x="3028" y="127"/>
                    <a:pt x="3027" y="128"/>
                    <a:pt x="3027" y="128"/>
                  </a:cubicBezTo>
                  <a:cubicBezTo>
                    <a:pt x="3028" y="123"/>
                    <a:pt x="3030" y="117"/>
                    <a:pt x="3030" y="111"/>
                  </a:cubicBezTo>
                  <a:close/>
                  <a:moveTo>
                    <a:pt x="3034" y="140"/>
                  </a:moveTo>
                  <a:cubicBezTo>
                    <a:pt x="3034" y="140"/>
                    <a:pt x="3033" y="140"/>
                    <a:pt x="3033" y="140"/>
                  </a:cubicBezTo>
                  <a:cubicBezTo>
                    <a:pt x="3033" y="139"/>
                    <a:pt x="3034" y="139"/>
                    <a:pt x="3034" y="139"/>
                  </a:cubicBezTo>
                  <a:cubicBezTo>
                    <a:pt x="3034" y="139"/>
                    <a:pt x="3034" y="139"/>
                    <a:pt x="3034" y="140"/>
                  </a:cubicBezTo>
                  <a:close/>
                  <a:moveTo>
                    <a:pt x="3105" y="122"/>
                  </a:moveTo>
                  <a:cubicBezTo>
                    <a:pt x="3106" y="132"/>
                    <a:pt x="3107" y="142"/>
                    <a:pt x="3108" y="151"/>
                  </a:cubicBezTo>
                  <a:cubicBezTo>
                    <a:pt x="3101" y="150"/>
                    <a:pt x="3094" y="148"/>
                    <a:pt x="3087" y="147"/>
                  </a:cubicBezTo>
                  <a:cubicBezTo>
                    <a:pt x="3090" y="140"/>
                    <a:pt x="3095" y="134"/>
                    <a:pt x="3100" y="128"/>
                  </a:cubicBezTo>
                  <a:cubicBezTo>
                    <a:pt x="3102" y="126"/>
                    <a:pt x="3104" y="124"/>
                    <a:pt x="3105" y="122"/>
                  </a:cubicBezTo>
                  <a:close/>
                  <a:moveTo>
                    <a:pt x="3122" y="102"/>
                  </a:moveTo>
                  <a:cubicBezTo>
                    <a:pt x="3125" y="99"/>
                    <a:pt x="3127" y="96"/>
                    <a:pt x="3130" y="93"/>
                  </a:cubicBezTo>
                  <a:cubicBezTo>
                    <a:pt x="3130" y="92"/>
                    <a:pt x="3131" y="90"/>
                    <a:pt x="3132" y="89"/>
                  </a:cubicBezTo>
                  <a:cubicBezTo>
                    <a:pt x="3132" y="93"/>
                    <a:pt x="3132" y="97"/>
                    <a:pt x="3132" y="101"/>
                  </a:cubicBezTo>
                  <a:cubicBezTo>
                    <a:pt x="3131" y="101"/>
                    <a:pt x="3131" y="101"/>
                    <a:pt x="3131" y="101"/>
                  </a:cubicBezTo>
                  <a:cubicBezTo>
                    <a:pt x="3132" y="101"/>
                    <a:pt x="3132" y="101"/>
                    <a:pt x="3132" y="101"/>
                  </a:cubicBezTo>
                  <a:cubicBezTo>
                    <a:pt x="3132" y="102"/>
                    <a:pt x="3132" y="103"/>
                    <a:pt x="3132" y="104"/>
                  </a:cubicBezTo>
                  <a:cubicBezTo>
                    <a:pt x="3130" y="108"/>
                    <a:pt x="3128" y="111"/>
                    <a:pt x="3126" y="115"/>
                  </a:cubicBezTo>
                  <a:cubicBezTo>
                    <a:pt x="3125" y="116"/>
                    <a:pt x="3125" y="118"/>
                    <a:pt x="3124" y="119"/>
                  </a:cubicBezTo>
                  <a:cubicBezTo>
                    <a:pt x="3123" y="121"/>
                    <a:pt x="3123" y="122"/>
                    <a:pt x="3122" y="123"/>
                  </a:cubicBezTo>
                  <a:cubicBezTo>
                    <a:pt x="3121" y="125"/>
                    <a:pt x="3120" y="126"/>
                    <a:pt x="3119" y="128"/>
                  </a:cubicBezTo>
                  <a:cubicBezTo>
                    <a:pt x="3118" y="122"/>
                    <a:pt x="3117" y="115"/>
                    <a:pt x="3116" y="109"/>
                  </a:cubicBezTo>
                  <a:lnTo>
                    <a:pt x="3122" y="102"/>
                  </a:lnTo>
                  <a:close/>
                  <a:moveTo>
                    <a:pt x="3101" y="94"/>
                  </a:moveTo>
                  <a:cubicBezTo>
                    <a:pt x="3104" y="90"/>
                    <a:pt x="3106" y="85"/>
                    <a:pt x="3108" y="81"/>
                  </a:cubicBezTo>
                  <a:cubicBezTo>
                    <a:pt x="3108" y="82"/>
                    <a:pt x="3108" y="83"/>
                    <a:pt x="3107" y="84"/>
                  </a:cubicBezTo>
                  <a:cubicBezTo>
                    <a:pt x="3106" y="91"/>
                    <a:pt x="3106" y="98"/>
                    <a:pt x="3105" y="105"/>
                  </a:cubicBezTo>
                  <a:cubicBezTo>
                    <a:pt x="3100" y="110"/>
                    <a:pt x="3095" y="115"/>
                    <a:pt x="3090" y="119"/>
                  </a:cubicBezTo>
                  <a:cubicBezTo>
                    <a:pt x="3086" y="124"/>
                    <a:pt x="3081" y="129"/>
                    <a:pt x="3078" y="134"/>
                  </a:cubicBezTo>
                  <a:cubicBezTo>
                    <a:pt x="3078" y="133"/>
                    <a:pt x="3079" y="132"/>
                    <a:pt x="3080" y="131"/>
                  </a:cubicBezTo>
                  <a:cubicBezTo>
                    <a:pt x="3086" y="118"/>
                    <a:pt x="3094" y="106"/>
                    <a:pt x="3101" y="94"/>
                  </a:cubicBezTo>
                  <a:close/>
                  <a:moveTo>
                    <a:pt x="2983" y="43"/>
                  </a:moveTo>
                  <a:cubicBezTo>
                    <a:pt x="2983" y="43"/>
                    <a:pt x="2984" y="43"/>
                    <a:pt x="2984" y="43"/>
                  </a:cubicBezTo>
                  <a:cubicBezTo>
                    <a:pt x="2984" y="44"/>
                    <a:pt x="2983" y="44"/>
                    <a:pt x="2983" y="45"/>
                  </a:cubicBezTo>
                  <a:cubicBezTo>
                    <a:pt x="2983" y="44"/>
                    <a:pt x="2983" y="44"/>
                    <a:pt x="2983" y="43"/>
                  </a:cubicBezTo>
                  <a:close/>
                  <a:moveTo>
                    <a:pt x="2959" y="103"/>
                  </a:moveTo>
                  <a:cubicBezTo>
                    <a:pt x="2960" y="95"/>
                    <a:pt x="2964" y="87"/>
                    <a:pt x="2968" y="79"/>
                  </a:cubicBezTo>
                  <a:cubicBezTo>
                    <a:pt x="2964" y="90"/>
                    <a:pt x="2963" y="104"/>
                    <a:pt x="2963" y="117"/>
                  </a:cubicBezTo>
                  <a:cubicBezTo>
                    <a:pt x="2964" y="123"/>
                    <a:pt x="2965" y="130"/>
                    <a:pt x="2966" y="136"/>
                  </a:cubicBezTo>
                  <a:cubicBezTo>
                    <a:pt x="2964" y="136"/>
                    <a:pt x="2962" y="136"/>
                    <a:pt x="2960" y="136"/>
                  </a:cubicBezTo>
                  <a:cubicBezTo>
                    <a:pt x="2960" y="135"/>
                    <a:pt x="2960" y="135"/>
                    <a:pt x="2960" y="135"/>
                  </a:cubicBezTo>
                  <a:cubicBezTo>
                    <a:pt x="2959" y="132"/>
                    <a:pt x="2957" y="129"/>
                    <a:pt x="2956" y="126"/>
                  </a:cubicBezTo>
                  <a:cubicBezTo>
                    <a:pt x="2957" y="119"/>
                    <a:pt x="2957" y="111"/>
                    <a:pt x="2959" y="103"/>
                  </a:cubicBezTo>
                  <a:close/>
                  <a:moveTo>
                    <a:pt x="2803" y="112"/>
                  </a:moveTo>
                  <a:cubicBezTo>
                    <a:pt x="2811" y="120"/>
                    <a:pt x="2820" y="131"/>
                    <a:pt x="2828" y="141"/>
                  </a:cubicBezTo>
                  <a:cubicBezTo>
                    <a:pt x="2814" y="142"/>
                    <a:pt x="2801" y="143"/>
                    <a:pt x="2787" y="144"/>
                  </a:cubicBezTo>
                  <a:cubicBezTo>
                    <a:pt x="2791" y="134"/>
                    <a:pt x="2796" y="124"/>
                    <a:pt x="2801" y="114"/>
                  </a:cubicBezTo>
                  <a:cubicBezTo>
                    <a:pt x="2802" y="113"/>
                    <a:pt x="2802" y="112"/>
                    <a:pt x="2803" y="112"/>
                  </a:cubicBezTo>
                  <a:close/>
                  <a:moveTo>
                    <a:pt x="2798" y="97"/>
                  </a:moveTo>
                  <a:cubicBezTo>
                    <a:pt x="2798" y="97"/>
                    <a:pt x="2797" y="97"/>
                    <a:pt x="2797" y="98"/>
                  </a:cubicBezTo>
                  <a:cubicBezTo>
                    <a:pt x="2796" y="97"/>
                    <a:pt x="2796" y="97"/>
                    <a:pt x="2795" y="96"/>
                  </a:cubicBezTo>
                  <a:cubicBezTo>
                    <a:pt x="2794" y="95"/>
                    <a:pt x="2793" y="94"/>
                    <a:pt x="2792" y="93"/>
                  </a:cubicBezTo>
                  <a:cubicBezTo>
                    <a:pt x="2792" y="93"/>
                    <a:pt x="2793" y="92"/>
                    <a:pt x="2793" y="91"/>
                  </a:cubicBezTo>
                  <a:cubicBezTo>
                    <a:pt x="2795" y="93"/>
                    <a:pt x="2796" y="95"/>
                    <a:pt x="2798" y="97"/>
                  </a:cubicBezTo>
                  <a:close/>
                  <a:moveTo>
                    <a:pt x="2778" y="124"/>
                  </a:moveTo>
                  <a:cubicBezTo>
                    <a:pt x="2780" y="119"/>
                    <a:pt x="2782" y="114"/>
                    <a:pt x="2783" y="109"/>
                  </a:cubicBezTo>
                  <a:cubicBezTo>
                    <a:pt x="2785" y="105"/>
                    <a:pt x="2787" y="101"/>
                    <a:pt x="2790" y="97"/>
                  </a:cubicBezTo>
                  <a:cubicBezTo>
                    <a:pt x="2790" y="98"/>
                    <a:pt x="2791" y="99"/>
                    <a:pt x="2792" y="100"/>
                  </a:cubicBezTo>
                  <a:cubicBezTo>
                    <a:pt x="2792" y="100"/>
                    <a:pt x="2793" y="101"/>
                    <a:pt x="2794" y="102"/>
                  </a:cubicBezTo>
                  <a:cubicBezTo>
                    <a:pt x="2793" y="104"/>
                    <a:pt x="2792" y="106"/>
                    <a:pt x="2790" y="108"/>
                  </a:cubicBezTo>
                  <a:cubicBezTo>
                    <a:pt x="2784" y="118"/>
                    <a:pt x="2778" y="129"/>
                    <a:pt x="2773" y="139"/>
                  </a:cubicBezTo>
                  <a:cubicBezTo>
                    <a:pt x="2775" y="134"/>
                    <a:pt x="2777" y="129"/>
                    <a:pt x="2778" y="124"/>
                  </a:cubicBezTo>
                  <a:close/>
                  <a:moveTo>
                    <a:pt x="2694" y="96"/>
                  </a:moveTo>
                  <a:cubicBezTo>
                    <a:pt x="2696" y="94"/>
                    <a:pt x="2698" y="92"/>
                    <a:pt x="2700" y="91"/>
                  </a:cubicBezTo>
                  <a:cubicBezTo>
                    <a:pt x="2701" y="90"/>
                    <a:pt x="2701" y="90"/>
                    <a:pt x="2702" y="90"/>
                  </a:cubicBezTo>
                  <a:cubicBezTo>
                    <a:pt x="2699" y="93"/>
                    <a:pt x="2695" y="96"/>
                    <a:pt x="2692" y="99"/>
                  </a:cubicBezTo>
                  <a:cubicBezTo>
                    <a:pt x="2691" y="99"/>
                    <a:pt x="2691" y="99"/>
                    <a:pt x="2691" y="98"/>
                  </a:cubicBezTo>
                  <a:cubicBezTo>
                    <a:pt x="2692" y="98"/>
                    <a:pt x="2693" y="97"/>
                    <a:pt x="2694" y="96"/>
                  </a:cubicBezTo>
                  <a:close/>
                  <a:moveTo>
                    <a:pt x="2677" y="128"/>
                  </a:moveTo>
                  <a:cubicBezTo>
                    <a:pt x="2680" y="125"/>
                    <a:pt x="2682" y="122"/>
                    <a:pt x="2685" y="119"/>
                  </a:cubicBezTo>
                  <a:cubicBezTo>
                    <a:pt x="2686" y="122"/>
                    <a:pt x="2687" y="125"/>
                    <a:pt x="2687" y="128"/>
                  </a:cubicBezTo>
                  <a:cubicBezTo>
                    <a:pt x="2689" y="131"/>
                    <a:pt x="2690" y="135"/>
                    <a:pt x="2692" y="139"/>
                  </a:cubicBezTo>
                  <a:cubicBezTo>
                    <a:pt x="2695" y="144"/>
                    <a:pt x="2697" y="148"/>
                    <a:pt x="2700" y="152"/>
                  </a:cubicBezTo>
                  <a:cubicBezTo>
                    <a:pt x="2698" y="152"/>
                    <a:pt x="2696" y="152"/>
                    <a:pt x="2694" y="152"/>
                  </a:cubicBezTo>
                  <a:cubicBezTo>
                    <a:pt x="2693" y="152"/>
                    <a:pt x="2692" y="151"/>
                    <a:pt x="2691" y="151"/>
                  </a:cubicBezTo>
                  <a:cubicBezTo>
                    <a:pt x="2690" y="150"/>
                    <a:pt x="2689" y="149"/>
                    <a:pt x="2687" y="148"/>
                  </a:cubicBezTo>
                  <a:cubicBezTo>
                    <a:pt x="2685" y="147"/>
                    <a:pt x="2684" y="147"/>
                    <a:pt x="2682" y="146"/>
                  </a:cubicBezTo>
                  <a:cubicBezTo>
                    <a:pt x="2681" y="145"/>
                    <a:pt x="2679" y="144"/>
                    <a:pt x="2678" y="144"/>
                  </a:cubicBezTo>
                  <a:cubicBezTo>
                    <a:pt x="2675" y="142"/>
                    <a:pt x="2675" y="142"/>
                    <a:pt x="2675" y="142"/>
                  </a:cubicBezTo>
                  <a:cubicBezTo>
                    <a:pt x="2674" y="142"/>
                    <a:pt x="2674" y="142"/>
                    <a:pt x="2673" y="142"/>
                  </a:cubicBezTo>
                  <a:cubicBezTo>
                    <a:pt x="2672" y="141"/>
                    <a:pt x="2670" y="140"/>
                    <a:pt x="2668" y="138"/>
                  </a:cubicBezTo>
                  <a:cubicBezTo>
                    <a:pt x="2671" y="135"/>
                    <a:pt x="2674" y="131"/>
                    <a:pt x="2677" y="128"/>
                  </a:cubicBezTo>
                  <a:close/>
                  <a:moveTo>
                    <a:pt x="2658" y="150"/>
                  </a:moveTo>
                  <a:cubicBezTo>
                    <a:pt x="2660" y="147"/>
                    <a:pt x="2662" y="145"/>
                    <a:pt x="2664" y="143"/>
                  </a:cubicBezTo>
                  <a:cubicBezTo>
                    <a:pt x="2665" y="144"/>
                    <a:pt x="2667" y="146"/>
                    <a:pt x="2669" y="148"/>
                  </a:cubicBezTo>
                  <a:cubicBezTo>
                    <a:pt x="2671" y="150"/>
                    <a:pt x="2674" y="152"/>
                    <a:pt x="2676" y="154"/>
                  </a:cubicBezTo>
                  <a:cubicBezTo>
                    <a:pt x="2668" y="155"/>
                    <a:pt x="2660" y="156"/>
                    <a:pt x="2652" y="156"/>
                  </a:cubicBezTo>
                  <a:cubicBezTo>
                    <a:pt x="2654" y="154"/>
                    <a:pt x="2656" y="152"/>
                    <a:pt x="2658" y="150"/>
                  </a:cubicBezTo>
                  <a:close/>
                  <a:moveTo>
                    <a:pt x="2388" y="142"/>
                  </a:moveTo>
                  <a:cubicBezTo>
                    <a:pt x="2390" y="140"/>
                    <a:pt x="2392" y="140"/>
                    <a:pt x="2394" y="139"/>
                  </a:cubicBezTo>
                  <a:cubicBezTo>
                    <a:pt x="2390" y="144"/>
                    <a:pt x="2387" y="147"/>
                    <a:pt x="2387" y="147"/>
                  </a:cubicBezTo>
                  <a:cubicBezTo>
                    <a:pt x="2387" y="147"/>
                    <a:pt x="2391" y="144"/>
                    <a:pt x="2396" y="140"/>
                  </a:cubicBezTo>
                  <a:cubicBezTo>
                    <a:pt x="2397" y="142"/>
                    <a:pt x="2397" y="144"/>
                    <a:pt x="2398" y="146"/>
                  </a:cubicBezTo>
                  <a:cubicBezTo>
                    <a:pt x="2400" y="153"/>
                    <a:pt x="2402" y="162"/>
                    <a:pt x="2406" y="170"/>
                  </a:cubicBezTo>
                  <a:cubicBezTo>
                    <a:pt x="2409" y="176"/>
                    <a:pt x="2413" y="182"/>
                    <a:pt x="2416" y="188"/>
                  </a:cubicBezTo>
                  <a:cubicBezTo>
                    <a:pt x="2411" y="188"/>
                    <a:pt x="2407" y="189"/>
                    <a:pt x="2402" y="190"/>
                  </a:cubicBezTo>
                  <a:cubicBezTo>
                    <a:pt x="2402" y="188"/>
                    <a:pt x="2401" y="187"/>
                    <a:pt x="2401" y="185"/>
                  </a:cubicBezTo>
                  <a:cubicBezTo>
                    <a:pt x="2399" y="179"/>
                    <a:pt x="2396" y="173"/>
                    <a:pt x="2394" y="168"/>
                  </a:cubicBezTo>
                  <a:cubicBezTo>
                    <a:pt x="2394" y="168"/>
                    <a:pt x="2394" y="167"/>
                    <a:pt x="2395" y="167"/>
                  </a:cubicBezTo>
                  <a:cubicBezTo>
                    <a:pt x="2397" y="165"/>
                    <a:pt x="2397" y="165"/>
                    <a:pt x="2397" y="165"/>
                  </a:cubicBezTo>
                  <a:cubicBezTo>
                    <a:pt x="2394" y="164"/>
                    <a:pt x="2394" y="164"/>
                    <a:pt x="2394" y="164"/>
                  </a:cubicBezTo>
                  <a:cubicBezTo>
                    <a:pt x="2393" y="163"/>
                    <a:pt x="2392" y="163"/>
                    <a:pt x="2391" y="163"/>
                  </a:cubicBezTo>
                  <a:cubicBezTo>
                    <a:pt x="2388" y="157"/>
                    <a:pt x="2385" y="152"/>
                    <a:pt x="2383" y="148"/>
                  </a:cubicBezTo>
                  <a:cubicBezTo>
                    <a:pt x="2383" y="148"/>
                    <a:pt x="2382" y="147"/>
                    <a:pt x="2382" y="146"/>
                  </a:cubicBezTo>
                  <a:cubicBezTo>
                    <a:pt x="2384" y="144"/>
                    <a:pt x="2386" y="143"/>
                    <a:pt x="2388" y="142"/>
                  </a:cubicBezTo>
                  <a:close/>
                  <a:moveTo>
                    <a:pt x="2363" y="192"/>
                  </a:moveTo>
                  <a:cubicBezTo>
                    <a:pt x="2366" y="190"/>
                    <a:pt x="2368" y="187"/>
                    <a:pt x="2370" y="185"/>
                  </a:cubicBezTo>
                  <a:cubicBezTo>
                    <a:pt x="2373" y="183"/>
                    <a:pt x="2376" y="180"/>
                    <a:pt x="2379" y="178"/>
                  </a:cubicBezTo>
                  <a:cubicBezTo>
                    <a:pt x="2380" y="177"/>
                    <a:pt x="2380" y="177"/>
                    <a:pt x="2381" y="176"/>
                  </a:cubicBezTo>
                  <a:cubicBezTo>
                    <a:pt x="2381" y="176"/>
                    <a:pt x="2382" y="176"/>
                    <a:pt x="2383" y="175"/>
                  </a:cubicBezTo>
                  <a:cubicBezTo>
                    <a:pt x="2384" y="175"/>
                    <a:pt x="2385" y="174"/>
                    <a:pt x="2386" y="173"/>
                  </a:cubicBezTo>
                  <a:cubicBezTo>
                    <a:pt x="2386" y="174"/>
                    <a:pt x="2386" y="174"/>
                    <a:pt x="2386" y="174"/>
                  </a:cubicBezTo>
                  <a:cubicBezTo>
                    <a:pt x="2385" y="176"/>
                    <a:pt x="2385" y="177"/>
                    <a:pt x="2385" y="177"/>
                  </a:cubicBezTo>
                  <a:cubicBezTo>
                    <a:pt x="2385" y="177"/>
                    <a:pt x="2385" y="177"/>
                    <a:pt x="2386" y="175"/>
                  </a:cubicBezTo>
                  <a:cubicBezTo>
                    <a:pt x="2387" y="179"/>
                    <a:pt x="2388" y="183"/>
                    <a:pt x="2388" y="187"/>
                  </a:cubicBezTo>
                  <a:cubicBezTo>
                    <a:pt x="2389" y="189"/>
                    <a:pt x="2389" y="191"/>
                    <a:pt x="2389" y="192"/>
                  </a:cubicBezTo>
                  <a:cubicBezTo>
                    <a:pt x="2378" y="195"/>
                    <a:pt x="2366" y="197"/>
                    <a:pt x="2356" y="198"/>
                  </a:cubicBezTo>
                  <a:cubicBezTo>
                    <a:pt x="2358" y="196"/>
                    <a:pt x="2361" y="194"/>
                    <a:pt x="2363" y="192"/>
                  </a:cubicBezTo>
                  <a:close/>
                  <a:moveTo>
                    <a:pt x="2379" y="149"/>
                  </a:moveTo>
                  <a:cubicBezTo>
                    <a:pt x="2379" y="148"/>
                    <a:pt x="2380" y="148"/>
                    <a:pt x="2381" y="147"/>
                  </a:cubicBezTo>
                  <a:cubicBezTo>
                    <a:pt x="2381" y="148"/>
                    <a:pt x="2381" y="148"/>
                    <a:pt x="2381" y="149"/>
                  </a:cubicBezTo>
                  <a:cubicBezTo>
                    <a:pt x="2382" y="153"/>
                    <a:pt x="2383" y="159"/>
                    <a:pt x="2384" y="165"/>
                  </a:cubicBezTo>
                  <a:cubicBezTo>
                    <a:pt x="2384" y="166"/>
                    <a:pt x="2383" y="166"/>
                    <a:pt x="2383" y="166"/>
                  </a:cubicBezTo>
                  <a:cubicBezTo>
                    <a:pt x="2380" y="168"/>
                    <a:pt x="2377" y="170"/>
                    <a:pt x="2375" y="171"/>
                  </a:cubicBezTo>
                  <a:cubicBezTo>
                    <a:pt x="2373" y="172"/>
                    <a:pt x="2372" y="173"/>
                    <a:pt x="2370" y="175"/>
                  </a:cubicBezTo>
                  <a:cubicBezTo>
                    <a:pt x="2365" y="178"/>
                    <a:pt x="2360" y="181"/>
                    <a:pt x="2354" y="184"/>
                  </a:cubicBezTo>
                  <a:cubicBezTo>
                    <a:pt x="2347" y="188"/>
                    <a:pt x="2340" y="192"/>
                    <a:pt x="2333" y="198"/>
                  </a:cubicBezTo>
                  <a:cubicBezTo>
                    <a:pt x="2330" y="199"/>
                    <a:pt x="2328" y="201"/>
                    <a:pt x="2326" y="203"/>
                  </a:cubicBezTo>
                  <a:cubicBezTo>
                    <a:pt x="2324" y="204"/>
                    <a:pt x="2322" y="204"/>
                    <a:pt x="2320" y="204"/>
                  </a:cubicBezTo>
                  <a:cubicBezTo>
                    <a:pt x="2325" y="199"/>
                    <a:pt x="2330" y="194"/>
                    <a:pt x="2335" y="188"/>
                  </a:cubicBezTo>
                  <a:cubicBezTo>
                    <a:pt x="2339" y="185"/>
                    <a:pt x="2342" y="181"/>
                    <a:pt x="2346" y="178"/>
                  </a:cubicBezTo>
                  <a:cubicBezTo>
                    <a:pt x="2350" y="174"/>
                    <a:pt x="2354" y="170"/>
                    <a:pt x="2357" y="166"/>
                  </a:cubicBezTo>
                  <a:cubicBezTo>
                    <a:pt x="2363" y="159"/>
                    <a:pt x="2371" y="154"/>
                    <a:pt x="2379" y="149"/>
                  </a:cubicBezTo>
                  <a:close/>
                  <a:moveTo>
                    <a:pt x="2143" y="178"/>
                  </a:moveTo>
                  <a:cubicBezTo>
                    <a:pt x="2146" y="185"/>
                    <a:pt x="2148" y="192"/>
                    <a:pt x="2150" y="198"/>
                  </a:cubicBezTo>
                  <a:cubicBezTo>
                    <a:pt x="2151" y="202"/>
                    <a:pt x="2152" y="205"/>
                    <a:pt x="2153" y="208"/>
                  </a:cubicBezTo>
                  <a:cubicBezTo>
                    <a:pt x="2152" y="207"/>
                    <a:pt x="2151" y="207"/>
                    <a:pt x="2149" y="207"/>
                  </a:cubicBezTo>
                  <a:cubicBezTo>
                    <a:pt x="2149" y="206"/>
                    <a:pt x="2149" y="205"/>
                    <a:pt x="2149" y="204"/>
                  </a:cubicBezTo>
                  <a:cubicBezTo>
                    <a:pt x="2148" y="199"/>
                    <a:pt x="2146" y="194"/>
                    <a:pt x="2144" y="188"/>
                  </a:cubicBezTo>
                  <a:cubicBezTo>
                    <a:pt x="2142" y="183"/>
                    <a:pt x="2140" y="177"/>
                    <a:pt x="2138" y="172"/>
                  </a:cubicBezTo>
                  <a:cubicBezTo>
                    <a:pt x="2138" y="171"/>
                    <a:pt x="2138" y="171"/>
                    <a:pt x="2139" y="171"/>
                  </a:cubicBezTo>
                  <a:cubicBezTo>
                    <a:pt x="2139" y="170"/>
                    <a:pt x="2139" y="169"/>
                    <a:pt x="2140" y="169"/>
                  </a:cubicBezTo>
                  <a:cubicBezTo>
                    <a:pt x="2141" y="171"/>
                    <a:pt x="2142" y="175"/>
                    <a:pt x="2143" y="178"/>
                  </a:cubicBezTo>
                  <a:close/>
                  <a:moveTo>
                    <a:pt x="2120" y="205"/>
                  </a:moveTo>
                  <a:cubicBezTo>
                    <a:pt x="2120" y="204"/>
                    <a:pt x="2119" y="203"/>
                    <a:pt x="2119" y="202"/>
                  </a:cubicBezTo>
                  <a:cubicBezTo>
                    <a:pt x="2119" y="201"/>
                    <a:pt x="2119" y="201"/>
                    <a:pt x="2120" y="201"/>
                  </a:cubicBezTo>
                  <a:cubicBezTo>
                    <a:pt x="2121" y="199"/>
                    <a:pt x="2122" y="197"/>
                    <a:pt x="2123" y="195"/>
                  </a:cubicBezTo>
                  <a:cubicBezTo>
                    <a:pt x="2125" y="192"/>
                    <a:pt x="2128" y="188"/>
                    <a:pt x="2130" y="184"/>
                  </a:cubicBezTo>
                  <a:cubicBezTo>
                    <a:pt x="2131" y="184"/>
                    <a:pt x="2131" y="183"/>
                    <a:pt x="2131" y="183"/>
                  </a:cubicBezTo>
                  <a:cubicBezTo>
                    <a:pt x="2131" y="185"/>
                    <a:pt x="2131" y="188"/>
                    <a:pt x="2131" y="191"/>
                  </a:cubicBezTo>
                  <a:cubicBezTo>
                    <a:pt x="2132" y="197"/>
                    <a:pt x="2133" y="202"/>
                    <a:pt x="2134" y="206"/>
                  </a:cubicBezTo>
                  <a:cubicBezTo>
                    <a:pt x="2129" y="206"/>
                    <a:pt x="2125" y="206"/>
                    <a:pt x="2120" y="205"/>
                  </a:cubicBezTo>
                  <a:close/>
                  <a:moveTo>
                    <a:pt x="1945" y="195"/>
                  </a:moveTo>
                  <a:cubicBezTo>
                    <a:pt x="1948" y="192"/>
                    <a:pt x="1951" y="189"/>
                    <a:pt x="1954" y="185"/>
                  </a:cubicBezTo>
                  <a:cubicBezTo>
                    <a:pt x="1955" y="183"/>
                    <a:pt x="1957" y="181"/>
                    <a:pt x="1959" y="178"/>
                  </a:cubicBezTo>
                  <a:cubicBezTo>
                    <a:pt x="1956" y="184"/>
                    <a:pt x="1954" y="190"/>
                    <a:pt x="1952" y="196"/>
                  </a:cubicBezTo>
                  <a:cubicBezTo>
                    <a:pt x="1950" y="195"/>
                    <a:pt x="1947" y="195"/>
                    <a:pt x="1945" y="195"/>
                  </a:cubicBezTo>
                  <a:close/>
                  <a:moveTo>
                    <a:pt x="1970" y="187"/>
                  </a:moveTo>
                  <a:cubicBezTo>
                    <a:pt x="1971" y="190"/>
                    <a:pt x="1972" y="193"/>
                    <a:pt x="1973" y="196"/>
                  </a:cubicBezTo>
                  <a:cubicBezTo>
                    <a:pt x="1973" y="196"/>
                    <a:pt x="1973" y="197"/>
                    <a:pt x="1973" y="197"/>
                  </a:cubicBezTo>
                  <a:cubicBezTo>
                    <a:pt x="1971" y="197"/>
                    <a:pt x="1969" y="197"/>
                    <a:pt x="1967" y="196"/>
                  </a:cubicBezTo>
                  <a:cubicBezTo>
                    <a:pt x="1968" y="194"/>
                    <a:pt x="1969" y="190"/>
                    <a:pt x="1970" y="187"/>
                  </a:cubicBezTo>
                  <a:close/>
                  <a:moveTo>
                    <a:pt x="1987" y="191"/>
                  </a:moveTo>
                  <a:cubicBezTo>
                    <a:pt x="1985" y="185"/>
                    <a:pt x="1982" y="178"/>
                    <a:pt x="1980" y="171"/>
                  </a:cubicBezTo>
                  <a:cubicBezTo>
                    <a:pt x="1980" y="170"/>
                    <a:pt x="1979" y="169"/>
                    <a:pt x="1979" y="168"/>
                  </a:cubicBezTo>
                  <a:cubicBezTo>
                    <a:pt x="1981" y="165"/>
                    <a:pt x="1982" y="162"/>
                    <a:pt x="1984" y="159"/>
                  </a:cubicBezTo>
                  <a:cubicBezTo>
                    <a:pt x="1986" y="156"/>
                    <a:pt x="1987" y="153"/>
                    <a:pt x="1989" y="150"/>
                  </a:cubicBezTo>
                  <a:cubicBezTo>
                    <a:pt x="1989" y="153"/>
                    <a:pt x="1989" y="155"/>
                    <a:pt x="1989" y="158"/>
                  </a:cubicBezTo>
                  <a:cubicBezTo>
                    <a:pt x="1989" y="171"/>
                    <a:pt x="1988" y="186"/>
                    <a:pt x="1989" y="197"/>
                  </a:cubicBezTo>
                  <a:cubicBezTo>
                    <a:pt x="1989" y="197"/>
                    <a:pt x="1990" y="198"/>
                    <a:pt x="1990" y="198"/>
                  </a:cubicBezTo>
                  <a:cubicBezTo>
                    <a:pt x="1989" y="198"/>
                    <a:pt x="1989" y="198"/>
                    <a:pt x="1989" y="198"/>
                  </a:cubicBezTo>
                  <a:cubicBezTo>
                    <a:pt x="1989" y="196"/>
                    <a:pt x="1988" y="193"/>
                    <a:pt x="1987" y="191"/>
                  </a:cubicBezTo>
                  <a:close/>
                  <a:moveTo>
                    <a:pt x="2005" y="199"/>
                  </a:moveTo>
                  <a:cubicBezTo>
                    <a:pt x="2005" y="196"/>
                    <a:pt x="2006" y="192"/>
                    <a:pt x="2006" y="188"/>
                  </a:cubicBezTo>
                  <a:cubicBezTo>
                    <a:pt x="2007" y="187"/>
                    <a:pt x="2007" y="185"/>
                    <a:pt x="2007" y="184"/>
                  </a:cubicBezTo>
                  <a:cubicBezTo>
                    <a:pt x="2008" y="186"/>
                    <a:pt x="2008" y="188"/>
                    <a:pt x="2009" y="189"/>
                  </a:cubicBezTo>
                  <a:cubicBezTo>
                    <a:pt x="2010" y="193"/>
                    <a:pt x="2012" y="196"/>
                    <a:pt x="2014" y="199"/>
                  </a:cubicBezTo>
                  <a:cubicBezTo>
                    <a:pt x="2011" y="199"/>
                    <a:pt x="2008" y="199"/>
                    <a:pt x="2005" y="199"/>
                  </a:cubicBezTo>
                  <a:close/>
                  <a:moveTo>
                    <a:pt x="2008" y="129"/>
                  </a:moveTo>
                  <a:cubicBezTo>
                    <a:pt x="2009" y="128"/>
                    <a:pt x="2010" y="128"/>
                    <a:pt x="2011" y="128"/>
                  </a:cubicBezTo>
                  <a:cubicBezTo>
                    <a:pt x="2011" y="129"/>
                    <a:pt x="2012" y="129"/>
                    <a:pt x="2012" y="130"/>
                  </a:cubicBezTo>
                  <a:cubicBezTo>
                    <a:pt x="2009" y="133"/>
                    <a:pt x="2007" y="137"/>
                    <a:pt x="2005" y="141"/>
                  </a:cubicBezTo>
                  <a:cubicBezTo>
                    <a:pt x="2005" y="142"/>
                    <a:pt x="2005" y="142"/>
                    <a:pt x="2005" y="142"/>
                  </a:cubicBezTo>
                  <a:cubicBezTo>
                    <a:pt x="2004" y="138"/>
                    <a:pt x="2003" y="136"/>
                    <a:pt x="2004" y="134"/>
                  </a:cubicBezTo>
                  <a:cubicBezTo>
                    <a:pt x="2005" y="133"/>
                    <a:pt x="2005" y="133"/>
                    <a:pt x="2005" y="133"/>
                  </a:cubicBezTo>
                  <a:cubicBezTo>
                    <a:pt x="2005" y="133"/>
                    <a:pt x="2005" y="133"/>
                    <a:pt x="2004" y="133"/>
                  </a:cubicBezTo>
                  <a:cubicBezTo>
                    <a:pt x="2003" y="133"/>
                    <a:pt x="2003" y="133"/>
                    <a:pt x="2003" y="133"/>
                  </a:cubicBezTo>
                  <a:cubicBezTo>
                    <a:pt x="2003" y="133"/>
                    <a:pt x="2003" y="133"/>
                    <a:pt x="2003" y="133"/>
                  </a:cubicBezTo>
                  <a:cubicBezTo>
                    <a:pt x="2002" y="135"/>
                    <a:pt x="2001" y="138"/>
                    <a:pt x="2000" y="143"/>
                  </a:cubicBezTo>
                  <a:cubicBezTo>
                    <a:pt x="2000" y="146"/>
                    <a:pt x="2000" y="149"/>
                    <a:pt x="2001" y="153"/>
                  </a:cubicBezTo>
                  <a:cubicBezTo>
                    <a:pt x="2001" y="153"/>
                    <a:pt x="2001" y="153"/>
                    <a:pt x="2000" y="153"/>
                  </a:cubicBezTo>
                  <a:cubicBezTo>
                    <a:pt x="2000" y="156"/>
                    <a:pt x="1999" y="159"/>
                    <a:pt x="1998" y="161"/>
                  </a:cubicBezTo>
                  <a:cubicBezTo>
                    <a:pt x="1998" y="160"/>
                    <a:pt x="1998" y="158"/>
                    <a:pt x="1998" y="157"/>
                  </a:cubicBezTo>
                  <a:cubicBezTo>
                    <a:pt x="1996" y="152"/>
                    <a:pt x="1995" y="147"/>
                    <a:pt x="1995" y="142"/>
                  </a:cubicBezTo>
                  <a:cubicBezTo>
                    <a:pt x="1999" y="136"/>
                    <a:pt x="2004" y="132"/>
                    <a:pt x="2008" y="129"/>
                  </a:cubicBezTo>
                  <a:close/>
                  <a:moveTo>
                    <a:pt x="1993" y="130"/>
                  </a:moveTo>
                  <a:cubicBezTo>
                    <a:pt x="1993" y="130"/>
                    <a:pt x="1993" y="130"/>
                    <a:pt x="1993" y="130"/>
                  </a:cubicBezTo>
                  <a:cubicBezTo>
                    <a:pt x="1993" y="131"/>
                    <a:pt x="1993" y="131"/>
                    <a:pt x="1993" y="131"/>
                  </a:cubicBezTo>
                  <a:cubicBezTo>
                    <a:pt x="1993" y="131"/>
                    <a:pt x="1993" y="130"/>
                    <a:pt x="1993" y="130"/>
                  </a:cubicBezTo>
                  <a:close/>
                  <a:moveTo>
                    <a:pt x="1924" y="189"/>
                  </a:moveTo>
                  <a:cubicBezTo>
                    <a:pt x="1929" y="182"/>
                    <a:pt x="1935" y="174"/>
                    <a:pt x="1941" y="167"/>
                  </a:cubicBezTo>
                  <a:cubicBezTo>
                    <a:pt x="1944" y="163"/>
                    <a:pt x="1948" y="160"/>
                    <a:pt x="1952" y="156"/>
                  </a:cubicBezTo>
                  <a:cubicBezTo>
                    <a:pt x="1956" y="150"/>
                    <a:pt x="1956" y="150"/>
                    <a:pt x="1956" y="150"/>
                  </a:cubicBezTo>
                  <a:cubicBezTo>
                    <a:pt x="1958" y="148"/>
                    <a:pt x="1959" y="147"/>
                    <a:pt x="1961" y="145"/>
                  </a:cubicBezTo>
                  <a:cubicBezTo>
                    <a:pt x="1962" y="145"/>
                    <a:pt x="1963" y="144"/>
                    <a:pt x="1964" y="143"/>
                  </a:cubicBezTo>
                  <a:cubicBezTo>
                    <a:pt x="1964" y="145"/>
                    <a:pt x="1965" y="148"/>
                    <a:pt x="1965" y="150"/>
                  </a:cubicBezTo>
                  <a:cubicBezTo>
                    <a:pt x="1965" y="151"/>
                    <a:pt x="1965" y="152"/>
                    <a:pt x="1965" y="154"/>
                  </a:cubicBezTo>
                  <a:cubicBezTo>
                    <a:pt x="1962" y="157"/>
                    <a:pt x="1958" y="160"/>
                    <a:pt x="1955" y="164"/>
                  </a:cubicBezTo>
                  <a:cubicBezTo>
                    <a:pt x="1951" y="168"/>
                    <a:pt x="1947" y="173"/>
                    <a:pt x="1944" y="176"/>
                  </a:cubicBezTo>
                  <a:cubicBezTo>
                    <a:pt x="1938" y="182"/>
                    <a:pt x="1932" y="188"/>
                    <a:pt x="1926" y="194"/>
                  </a:cubicBezTo>
                  <a:cubicBezTo>
                    <a:pt x="1924" y="194"/>
                    <a:pt x="1922" y="194"/>
                    <a:pt x="1920" y="193"/>
                  </a:cubicBezTo>
                  <a:cubicBezTo>
                    <a:pt x="1921" y="192"/>
                    <a:pt x="1923" y="190"/>
                    <a:pt x="1924" y="189"/>
                  </a:cubicBezTo>
                  <a:close/>
                  <a:moveTo>
                    <a:pt x="1670" y="168"/>
                  </a:moveTo>
                  <a:cubicBezTo>
                    <a:pt x="1671" y="166"/>
                    <a:pt x="1673" y="164"/>
                    <a:pt x="1675" y="162"/>
                  </a:cubicBezTo>
                  <a:cubicBezTo>
                    <a:pt x="1677" y="159"/>
                    <a:pt x="1681" y="155"/>
                    <a:pt x="1684" y="151"/>
                  </a:cubicBezTo>
                  <a:cubicBezTo>
                    <a:pt x="1685" y="153"/>
                    <a:pt x="1686" y="155"/>
                    <a:pt x="1687" y="157"/>
                  </a:cubicBezTo>
                  <a:cubicBezTo>
                    <a:pt x="1687" y="158"/>
                    <a:pt x="1687" y="158"/>
                    <a:pt x="1687" y="159"/>
                  </a:cubicBezTo>
                  <a:cubicBezTo>
                    <a:pt x="1687" y="160"/>
                    <a:pt x="1686" y="160"/>
                    <a:pt x="1686" y="161"/>
                  </a:cubicBezTo>
                  <a:cubicBezTo>
                    <a:pt x="1684" y="164"/>
                    <a:pt x="1682" y="167"/>
                    <a:pt x="1681" y="170"/>
                  </a:cubicBezTo>
                  <a:cubicBezTo>
                    <a:pt x="1677" y="169"/>
                    <a:pt x="1674" y="169"/>
                    <a:pt x="1670" y="168"/>
                  </a:cubicBezTo>
                  <a:close/>
                  <a:moveTo>
                    <a:pt x="1624" y="143"/>
                  </a:moveTo>
                  <a:cubicBezTo>
                    <a:pt x="1623" y="146"/>
                    <a:pt x="1623" y="148"/>
                    <a:pt x="1623" y="150"/>
                  </a:cubicBezTo>
                  <a:cubicBezTo>
                    <a:pt x="1623" y="153"/>
                    <a:pt x="1623" y="155"/>
                    <a:pt x="1624" y="157"/>
                  </a:cubicBezTo>
                  <a:cubicBezTo>
                    <a:pt x="1620" y="156"/>
                    <a:pt x="1617" y="156"/>
                    <a:pt x="1614" y="155"/>
                  </a:cubicBezTo>
                  <a:cubicBezTo>
                    <a:pt x="1617" y="151"/>
                    <a:pt x="1620" y="147"/>
                    <a:pt x="1624" y="143"/>
                  </a:cubicBezTo>
                  <a:close/>
                  <a:moveTo>
                    <a:pt x="1829" y="142"/>
                  </a:moveTo>
                  <a:cubicBezTo>
                    <a:pt x="1829" y="143"/>
                    <a:pt x="1828" y="143"/>
                    <a:pt x="1828" y="144"/>
                  </a:cubicBezTo>
                  <a:cubicBezTo>
                    <a:pt x="1828" y="144"/>
                    <a:pt x="1828" y="143"/>
                    <a:pt x="1828" y="142"/>
                  </a:cubicBezTo>
                  <a:cubicBezTo>
                    <a:pt x="1828" y="142"/>
                    <a:pt x="1828" y="142"/>
                    <a:pt x="1828" y="142"/>
                  </a:cubicBezTo>
                  <a:cubicBezTo>
                    <a:pt x="1829" y="141"/>
                    <a:pt x="1829" y="141"/>
                    <a:pt x="1830" y="140"/>
                  </a:cubicBezTo>
                  <a:cubicBezTo>
                    <a:pt x="1829" y="141"/>
                    <a:pt x="1829" y="141"/>
                    <a:pt x="1829" y="142"/>
                  </a:cubicBezTo>
                  <a:close/>
                  <a:moveTo>
                    <a:pt x="1775" y="183"/>
                  </a:moveTo>
                  <a:cubicBezTo>
                    <a:pt x="1775" y="183"/>
                    <a:pt x="1775" y="183"/>
                    <a:pt x="1775" y="183"/>
                  </a:cubicBezTo>
                  <a:cubicBezTo>
                    <a:pt x="1775" y="183"/>
                    <a:pt x="1775" y="183"/>
                    <a:pt x="1775" y="183"/>
                  </a:cubicBezTo>
                  <a:cubicBezTo>
                    <a:pt x="1775" y="183"/>
                    <a:pt x="1775" y="183"/>
                    <a:pt x="1775" y="183"/>
                  </a:cubicBezTo>
                  <a:close/>
                  <a:moveTo>
                    <a:pt x="1751" y="159"/>
                  </a:moveTo>
                  <a:cubicBezTo>
                    <a:pt x="1751" y="158"/>
                    <a:pt x="1751" y="157"/>
                    <a:pt x="1750" y="157"/>
                  </a:cubicBezTo>
                  <a:cubicBezTo>
                    <a:pt x="1751" y="156"/>
                    <a:pt x="1751" y="156"/>
                    <a:pt x="1751" y="155"/>
                  </a:cubicBezTo>
                  <a:cubicBezTo>
                    <a:pt x="1751" y="156"/>
                    <a:pt x="1751" y="158"/>
                    <a:pt x="1751" y="159"/>
                  </a:cubicBezTo>
                  <a:close/>
                  <a:moveTo>
                    <a:pt x="1741" y="174"/>
                  </a:moveTo>
                  <a:cubicBezTo>
                    <a:pt x="1740" y="174"/>
                    <a:pt x="1740" y="174"/>
                    <a:pt x="1739" y="175"/>
                  </a:cubicBezTo>
                  <a:cubicBezTo>
                    <a:pt x="1739" y="174"/>
                    <a:pt x="1740" y="173"/>
                    <a:pt x="1741" y="173"/>
                  </a:cubicBezTo>
                  <a:cubicBezTo>
                    <a:pt x="1741" y="173"/>
                    <a:pt x="1741" y="173"/>
                    <a:pt x="1741" y="174"/>
                  </a:cubicBezTo>
                  <a:close/>
                  <a:moveTo>
                    <a:pt x="1805" y="185"/>
                  </a:moveTo>
                  <a:cubicBezTo>
                    <a:pt x="1805" y="185"/>
                    <a:pt x="1805" y="185"/>
                    <a:pt x="1805" y="185"/>
                  </a:cubicBezTo>
                  <a:cubicBezTo>
                    <a:pt x="1805" y="182"/>
                    <a:pt x="1805" y="180"/>
                    <a:pt x="1805" y="177"/>
                  </a:cubicBezTo>
                  <a:cubicBezTo>
                    <a:pt x="1806" y="175"/>
                    <a:pt x="1808" y="172"/>
                    <a:pt x="1809" y="170"/>
                  </a:cubicBezTo>
                  <a:cubicBezTo>
                    <a:pt x="1811" y="167"/>
                    <a:pt x="1813" y="164"/>
                    <a:pt x="1815" y="161"/>
                  </a:cubicBezTo>
                  <a:cubicBezTo>
                    <a:pt x="1815" y="162"/>
                    <a:pt x="1815" y="163"/>
                    <a:pt x="1815" y="164"/>
                  </a:cubicBezTo>
                  <a:cubicBezTo>
                    <a:pt x="1815" y="170"/>
                    <a:pt x="1817" y="176"/>
                    <a:pt x="1819" y="180"/>
                  </a:cubicBezTo>
                  <a:cubicBezTo>
                    <a:pt x="1816" y="182"/>
                    <a:pt x="1814" y="184"/>
                    <a:pt x="1811" y="186"/>
                  </a:cubicBezTo>
                  <a:cubicBezTo>
                    <a:pt x="1809" y="186"/>
                    <a:pt x="1807" y="185"/>
                    <a:pt x="1805" y="185"/>
                  </a:cubicBezTo>
                  <a:close/>
                  <a:moveTo>
                    <a:pt x="1839" y="121"/>
                  </a:moveTo>
                  <a:cubicBezTo>
                    <a:pt x="1839" y="120"/>
                    <a:pt x="1839" y="119"/>
                    <a:pt x="1839" y="118"/>
                  </a:cubicBezTo>
                  <a:cubicBezTo>
                    <a:pt x="1839" y="119"/>
                    <a:pt x="1839" y="119"/>
                    <a:pt x="1839" y="120"/>
                  </a:cubicBezTo>
                  <a:cubicBezTo>
                    <a:pt x="1839" y="120"/>
                    <a:pt x="1839" y="120"/>
                    <a:pt x="1839" y="121"/>
                  </a:cubicBezTo>
                  <a:close/>
                  <a:moveTo>
                    <a:pt x="1817" y="115"/>
                  </a:moveTo>
                  <a:cubicBezTo>
                    <a:pt x="1816" y="120"/>
                    <a:pt x="1816" y="127"/>
                    <a:pt x="1815" y="134"/>
                  </a:cubicBezTo>
                  <a:cubicBezTo>
                    <a:pt x="1815" y="135"/>
                    <a:pt x="1815" y="136"/>
                    <a:pt x="1815" y="137"/>
                  </a:cubicBezTo>
                  <a:cubicBezTo>
                    <a:pt x="1812" y="139"/>
                    <a:pt x="1809" y="141"/>
                    <a:pt x="1806" y="143"/>
                  </a:cubicBezTo>
                  <a:cubicBezTo>
                    <a:pt x="1806" y="143"/>
                    <a:pt x="1805" y="143"/>
                    <a:pt x="1805" y="144"/>
                  </a:cubicBezTo>
                  <a:cubicBezTo>
                    <a:pt x="1805" y="141"/>
                    <a:pt x="1805" y="138"/>
                    <a:pt x="1806" y="135"/>
                  </a:cubicBezTo>
                  <a:cubicBezTo>
                    <a:pt x="1808" y="130"/>
                    <a:pt x="1812" y="125"/>
                    <a:pt x="1814" y="120"/>
                  </a:cubicBezTo>
                  <a:cubicBezTo>
                    <a:pt x="1815" y="118"/>
                    <a:pt x="1816" y="117"/>
                    <a:pt x="1817" y="115"/>
                  </a:cubicBezTo>
                  <a:close/>
                  <a:moveTo>
                    <a:pt x="1761" y="115"/>
                  </a:moveTo>
                  <a:cubicBezTo>
                    <a:pt x="1760" y="116"/>
                    <a:pt x="1760" y="116"/>
                    <a:pt x="1759" y="117"/>
                  </a:cubicBezTo>
                  <a:cubicBezTo>
                    <a:pt x="1759" y="114"/>
                    <a:pt x="1758" y="112"/>
                    <a:pt x="1758" y="111"/>
                  </a:cubicBezTo>
                  <a:cubicBezTo>
                    <a:pt x="1759" y="112"/>
                    <a:pt x="1760" y="114"/>
                    <a:pt x="1761" y="115"/>
                  </a:cubicBezTo>
                  <a:close/>
                  <a:moveTo>
                    <a:pt x="1708" y="158"/>
                  </a:moveTo>
                  <a:cubicBezTo>
                    <a:pt x="1710" y="163"/>
                    <a:pt x="1711" y="169"/>
                    <a:pt x="1713" y="174"/>
                  </a:cubicBezTo>
                  <a:cubicBezTo>
                    <a:pt x="1713" y="173"/>
                    <a:pt x="1713" y="172"/>
                    <a:pt x="1712" y="172"/>
                  </a:cubicBezTo>
                  <a:cubicBezTo>
                    <a:pt x="1710" y="168"/>
                    <a:pt x="1707" y="164"/>
                    <a:pt x="1704" y="160"/>
                  </a:cubicBezTo>
                  <a:cubicBezTo>
                    <a:pt x="1705" y="158"/>
                    <a:pt x="1706" y="157"/>
                    <a:pt x="1707" y="155"/>
                  </a:cubicBezTo>
                  <a:cubicBezTo>
                    <a:pt x="1708" y="156"/>
                    <a:pt x="1708" y="157"/>
                    <a:pt x="1708" y="158"/>
                  </a:cubicBezTo>
                  <a:close/>
                  <a:moveTo>
                    <a:pt x="1703" y="140"/>
                  </a:moveTo>
                  <a:cubicBezTo>
                    <a:pt x="1703" y="140"/>
                    <a:pt x="1703" y="140"/>
                    <a:pt x="1703" y="140"/>
                  </a:cubicBezTo>
                  <a:cubicBezTo>
                    <a:pt x="1701" y="143"/>
                    <a:pt x="1698" y="145"/>
                    <a:pt x="1696" y="148"/>
                  </a:cubicBezTo>
                  <a:cubicBezTo>
                    <a:pt x="1695" y="146"/>
                    <a:pt x="1694" y="144"/>
                    <a:pt x="1693" y="142"/>
                  </a:cubicBezTo>
                  <a:cubicBezTo>
                    <a:pt x="1695" y="140"/>
                    <a:pt x="1697" y="137"/>
                    <a:pt x="1699" y="135"/>
                  </a:cubicBezTo>
                  <a:cubicBezTo>
                    <a:pt x="1700" y="134"/>
                    <a:pt x="1700" y="134"/>
                    <a:pt x="1701" y="133"/>
                  </a:cubicBezTo>
                  <a:cubicBezTo>
                    <a:pt x="1702" y="135"/>
                    <a:pt x="1702" y="137"/>
                    <a:pt x="1703" y="140"/>
                  </a:cubicBezTo>
                  <a:close/>
                  <a:moveTo>
                    <a:pt x="1697" y="117"/>
                  </a:moveTo>
                  <a:cubicBezTo>
                    <a:pt x="1698" y="119"/>
                    <a:pt x="1698" y="121"/>
                    <a:pt x="1699" y="123"/>
                  </a:cubicBezTo>
                  <a:cubicBezTo>
                    <a:pt x="1697" y="125"/>
                    <a:pt x="1695" y="126"/>
                    <a:pt x="1692" y="128"/>
                  </a:cubicBezTo>
                  <a:cubicBezTo>
                    <a:pt x="1692" y="128"/>
                    <a:pt x="1691" y="129"/>
                    <a:pt x="1691" y="129"/>
                  </a:cubicBezTo>
                  <a:cubicBezTo>
                    <a:pt x="1691" y="129"/>
                    <a:pt x="1691" y="128"/>
                    <a:pt x="1691" y="128"/>
                  </a:cubicBezTo>
                  <a:cubicBezTo>
                    <a:pt x="1693" y="124"/>
                    <a:pt x="1695" y="121"/>
                    <a:pt x="1697" y="117"/>
                  </a:cubicBezTo>
                  <a:close/>
                  <a:moveTo>
                    <a:pt x="1673" y="135"/>
                  </a:moveTo>
                  <a:cubicBezTo>
                    <a:pt x="1675" y="134"/>
                    <a:pt x="1676" y="133"/>
                    <a:pt x="1677" y="132"/>
                  </a:cubicBezTo>
                  <a:cubicBezTo>
                    <a:pt x="1673" y="137"/>
                    <a:pt x="1669" y="142"/>
                    <a:pt x="1665" y="147"/>
                  </a:cubicBezTo>
                  <a:cubicBezTo>
                    <a:pt x="1665" y="148"/>
                    <a:pt x="1665" y="148"/>
                    <a:pt x="1664" y="149"/>
                  </a:cubicBezTo>
                  <a:cubicBezTo>
                    <a:pt x="1664" y="149"/>
                    <a:pt x="1664" y="149"/>
                    <a:pt x="1664" y="149"/>
                  </a:cubicBezTo>
                  <a:cubicBezTo>
                    <a:pt x="1667" y="143"/>
                    <a:pt x="1670" y="138"/>
                    <a:pt x="1673" y="135"/>
                  </a:cubicBezTo>
                  <a:close/>
                  <a:moveTo>
                    <a:pt x="1646" y="117"/>
                  </a:moveTo>
                  <a:cubicBezTo>
                    <a:pt x="1647" y="117"/>
                    <a:pt x="1648" y="116"/>
                    <a:pt x="1649" y="115"/>
                  </a:cubicBezTo>
                  <a:cubicBezTo>
                    <a:pt x="1646" y="120"/>
                    <a:pt x="1644" y="125"/>
                    <a:pt x="1642" y="131"/>
                  </a:cubicBezTo>
                  <a:cubicBezTo>
                    <a:pt x="1641" y="133"/>
                    <a:pt x="1639" y="137"/>
                    <a:pt x="1638" y="140"/>
                  </a:cubicBezTo>
                  <a:cubicBezTo>
                    <a:pt x="1638" y="136"/>
                    <a:pt x="1638" y="131"/>
                    <a:pt x="1638" y="126"/>
                  </a:cubicBezTo>
                  <a:cubicBezTo>
                    <a:pt x="1641" y="123"/>
                    <a:pt x="1644" y="120"/>
                    <a:pt x="1646" y="117"/>
                  </a:cubicBezTo>
                  <a:close/>
                  <a:moveTo>
                    <a:pt x="1629" y="118"/>
                  </a:moveTo>
                  <a:cubicBezTo>
                    <a:pt x="1629" y="118"/>
                    <a:pt x="1629" y="119"/>
                    <a:pt x="1628" y="119"/>
                  </a:cubicBezTo>
                  <a:cubicBezTo>
                    <a:pt x="1628" y="120"/>
                    <a:pt x="1628" y="120"/>
                    <a:pt x="1628" y="121"/>
                  </a:cubicBezTo>
                  <a:cubicBezTo>
                    <a:pt x="1627" y="122"/>
                    <a:pt x="1626" y="123"/>
                    <a:pt x="1625" y="123"/>
                  </a:cubicBezTo>
                  <a:cubicBezTo>
                    <a:pt x="1627" y="121"/>
                    <a:pt x="1628" y="120"/>
                    <a:pt x="1629" y="118"/>
                  </a:cubicBezTo>
                  <a:close/>
                  <a:moveTo>
                    <a:pt x="1569" y="124"/>
                  </a:moveTo>
                  <a:cubicBezTo>
                    <a:pt x="1571" y="132"/>
                    <a:pt x="1575" y="139"/>
                    <a:pt x="1577" y="145"/>
                  </a:cubicBezTo>
                  <a:cubicBezTo>
                    <a:pt x="1578" y="145"/>
                    <a:pt x="1579" y="145"/>
                    <a:pt x="1579" y="146"/>
                  </a:cubicBezTo>
                  <a:cubicBezTo>
                    <a:pt x="1578" y="145"/>
                    <a:pt x="1577" y="145"/>
                    <a:pt x="1577" y="145"/>
                  </a:cubicBezTo>
                  <a:cubicBezTo>
                    <a:pt x="1577" y="145"/>
                    <a:pt x="1577" y="145"/>
                    <a:pt x="1577" y="145"/>
                  </a:cubicBezTo>
                  <a:cubicBezTo>
                    <a:pt x="1569" y="142"/>
                    <a:pt x="1573" y="140"/>
                    <a:pt x="1572" y="137"/>
                  </a:cubicBezTo>
                  <a:cubicBezTo>
                    <a:pt x="1572" y="134"/>
                    <a:pt x="1570" y="130"/>
                    <a:pt x="1569" y="127"/>
                  </a:cubicBezTo>
                  <a:cubicBezTo>
                    <a:pt x="1569" y="124"/>
                    <a:pt x="1567" y="121"/>
                    <a:pt x="1566" y="118"/>
                  </a:cubicBezTo>
                  <a:cubicBezTo>
                    <a:pt x="1567" y="117"/>
                    <a:pt x="1567" y="116"/>
                    <a:pt x="1568" y="115"/>
                  </a:cubicBezTo>
                  <a:cubicBezTo>
                    <a:pt x="1568" y="118"/>
                    <a:pt x="1569" y="121"/>
                    <a:pt x="1569" y="124"/>
                  </a:cubicBezTo>
                  <a:close/>
                  <a:moveTo>
                    <a:pt x="1477" y="89"/>
                  </a:moveTo>
                  <a:cubicBezTo>
                    <a:pt x="1478" y="90"/>
                    <a:pt x="1478" y="92"/>
                    <a:pt x="1478" y="94"/>
                  </a:cubicBezTo>
                  <a:cubicBezTo>
                    <a:pt x="1478" y="94"/>
                    <a:pt x="1478" y="94"/>
                    <a:pt x="1478" y="94"/>
                  </a:cubicBezTo>
                  <a:cubicBezTo>
                    <a:pt x="1478" y="94"/>
                    <a:pt x="1478" y="94"/>
                    <a:pt x="1478" y="95"/>
                  </a:cubicBezTo>
                  <a:cubicBezTo>
                    <a:pt x="1477" y="93"/>
                    <a:pt x="1476" y="91"/>
                    <a:pt x="1475" y="90"/>
                  </a:cubicBezTo>
                  <a:cubicBezTo>
                    <a:pt x="1476" y="89"/>
                    <a:pt x="1477" y="89"/>
                    <a:pt x="1477" y="89"/>
                  </a:cubicBezTo>
                  <a:close/>
                  <a:moveTo>
                    <a:pt x="1446" y="92"/>
                  </a:moveTo>
                  <a:cubicBezTo>
                    <a:pt x="1445" y="92"/>
                    <a:pt x="1445" y="92"/>
                    <a:pt x="1445" y="92"/>
                  </a:cubicBezTo>
                  <a:cubicBezTo>
                    <a:pt x="1446" y="92"/>
                    <a:pt x="1446" y="91"/>
                    <a:pt x="1446" y="91"/>
                  </a:cubicBezTo>
                  <a:cubicBezTo>
                    <a:pt x="1447" y="89"/>
                    <a:pt x="1448" y="88"/>
                    <a:pt x="1449" y="87"/>
                  </a:cubicBezTo>
                  <a:cubicBezTo>
                    <a:pt x="1450" y="88"/>
                    <a:pt x="1450" y="89"/>
                    <a:pt x="1451" y="90"/>
                  </a:cubicBezTo>
                  <a:cubicBezTo>
                    <a:pt x="1449" y="91"/>
                    <a:pt x="1447" y="92"/>
                    <a:pt x="1446" y="92"/>
                  </a:cubicBezTo>
                  <a:close/>
                  <a:moveTo>
                    <a:pt x="1456" y="101"/>
                  </a:moveTo>
                  <a:cubicBezTo>
                    <a:pt x="1456" y="101"/>
                    <a:pt x="1456" y="101"/>
                    <a:pt x="1456" y="101"/>
                  </a:cubicBezTo>
                  <a:cubicBezTo>
                    <a:pt x="1456" y="101"/>
                    <a:pt x="1456" y="101"/>
                    <a:pt x="1456" y="101"/>
                  </a:cubicBezTo>
                  <a:cubicBezTo>
                    <a:pt x="1456" y="101"/>
                    <a:pt x="1456" y="101"/>
                    <a:pt x="1456" y="101"/>
                  </a:cubicBezTo>
                  <a:close/>
                  <a:moveTo>
                    <a:pt x="1566" y="105"/>
                  </a:moveTo>
                  <a:cubicBezTo>
                    <a:pt x="1565" y="105"/>
                    <a:pt x="1563" y="106"/>
                    <a:pt x="1561" y="107"/>
                  </a:cubicBezTo>
                  <a:cubicBezTo>
                    <a:pt x="1563" y="105"/>
                    <a:pt x="1565" y="104"/>
                    <a:pt x="1566" y="103"/>
                  </a:cubicBezTo>
                  <a:cubicBezTo>
                    <a:pt x="1566" y="104"/>
                    <a:pt x="1566" y="104"/>
                    <a:pt x="1566" y="105"/>
                  </a:cubicBezTo>
                  <a:close/>
                  <a:moveTo>
                    <a:pt x="1479" y="78"/>
                  </a:moveTo>
                  <a:cubicBezTo>
                    <a:pt x="1479" y="79"/>
                    <a:pt x="1479" y="79"/>
                    <a:pt x="1479" y="80"/>
                  </a:cubicBezTo>
                  <a:cubicBezTo>
                    <a:pt x="1479" y="80"/>
                    <a:pt x="1479" y="80"/>
                    <a:pt x="1478" y="80"/>
                  </a:cubicBezTo>
                  <a:cubicBezTo>
                    <a:pt x="1479" y="80"/>
                    <a:pt x="1479" y="79"/>
                    <a:pt x="1479" y="78"/>
                  </a:cubicBezTo>
                  <a:close/>
                  <a:moveTo>
                    <a:pt x="1477" y="80"/>
                  </a:moveTo>
                  <a:cubicBezTo>
                    <a:pt x="1477" y="80"/>
                    <a:pt x="1477" y="80"/>
                    <a:pt x="1477" y="80"/>
                  </a:cubicBezTo>
                  <a:cubicBezTo>
                    <a:pt x="1477" y="80"/>
                    <a:pt x="1477" y="80"/>
                    <a:pt x="1477" y="80"/>
                  </a:cubicBezTo>
                  <a:cubicBezTo>
                    <a:pt x="1475" y="81"/>
                    <a:pt x="1473" y="82"/>
                    <a:pt x="1472" y="82"/>
                  </a:cubicBezTo>
                  <a:cubicBezTo>
                    <a:pt x="1471" y="80"/>
                    <a:pt x="1470" y="79"/>
                    <a:pt x="1469" y="77"/>
                  </a:cubicBezTo>
                  <a:cubicBezTo>
                    <a:pt x="1469" y="76"/>
                    <a:pt x="1468" y="75"/>
                    <a:pt x="1468" y="75"/>
                  </a:cubicBezTo>
                  <a:cubicBezTo>
                    <a:pt x="1472" y="74"/>
                    <a:pt x="1475" y="73"/>
                    <a:pt x="1477" y="74"/>
                  </a:cubicBezTo>
                  <a:cubicBezTo>
                    <a:pt x="1479" y="75"/>
                    <a:pt x="1478" y="79"/>
                    <a:pt x="1477" y="80"/>
                  </a:cubicBezTo>
                  <a:close/>
                  <a:moveTo>
                    <a:pt x="1460" y="80"/>
                  </a:moveTo>
                  <a:cubicBezTo>
                    <a:pt x="1460" y="79"/>
                    <a:pt x="1459" y="79"/>
                    <a:pt x="1459" y="78"/>
                  </a:cubicBezTo>
                  <a:cubicBezTo>
                    <a:pt x="1459" y="78"/>
                    <a:pt x="1459" y="78"/>
                    <a:pt x="1460" y="78"/>
                  </a:cubicBezTo>
                  <a:cubicBezTo>
                    <a:pt x="1460" y="78"/>
                    <a:pt x="1460" y="79"/>
                    <a:pt x="1460" y="80"/>
                  </a:cubicBezTo>
                  <a:close/>
                  <a:moveTo>
                    <a:pt x="1421" y="103"/>
                  </a:moveTo>
                  <a:cubicBezTo>
                    <a:pt x="1420" y="103"/>
                    <a:pt x="1420" y="103"/>
                    <a:pt x="1420" y="103"/>
                  </a:cubicBezTo>
                  <a:cubicBezTo>
                    <a:pt x="1420" y="103"/>
                    <a:pt x="1420" y="104"/>
                    <a:pt x="1420" y="104"/>
                  </a:cubicBezTo>
                  <a:cubicBezTo>
                    <a:pt x="1420" y="104"/>
                    <a:pt x="1420" y="104"/>
                    <a:pt x="1420" y="104"/>
                  </a:cubicBezTo>
                  <a:cubicBezTo>
                    <a:pt x="1421" y="103"/>
                    <a:pt x="1421" y="102"/>
                    <a:pt x="1422" y="101"/>
                  </a:cubicBezTo>
                  <a:cubicBezTo>
                    <a:pt x="1422" y="102"/>
                    <a:pt x="1421" y="102"/>
                    <a:pt x="1421" y="103"/>
                  </a:cubicBezTo>
                  <a:close/>
                  <a:moveTo>
                    <a:pt x="1439" y="119"/>
                  </a:moveTo>
                  <a:cubicBezTo>
                    <a:pt x="1443" y="118"/>
                    <a:pt x="1448" y="115"/>
                    <a:pt x="1451" y="113"/>
                  </a:cubicBezTo>
                  <a:cubicBezTo>
                    <a:pt x="1454" y="111"/>
                    <a:pt x="1457" y="110"/>
                    <a:pt x="1460" y="108"/>
                  </a:cubicBezTo>
                  <a:cubicBezTo>
                    <a:pt x="1460" y="109"/>
                    <a:pt x="1460" y="109"/>
                    <a:pt x="1460" y="109"/>
                  </a:cubicBezTo>
                  <a:cubicBezTo>
                    <a:pt x="1463" y="115"/>
                    <a:pt x="1466" y="119"/>
                    <a:pt x="1468" y="123"/>
                  </a:cubicBezTo>
                  <a:cubicBezTo>
                    <a:pt x="1459" y="121"/>
                    <a:pt x="1449" y="120"/>
                    <a:pt x="1439" y="119"/>
                  </a:cubicBezTo>
                  <a:close/>
                  <a:moveTo>
                    <a:pt x="1553" y="132"/>
                  </a:moveTo>
                  <a:cubicBezTo>
                    <a:pt x="1554" y="135"/>
                    <a:pt x="1555" y="137"/>
                    <a:pt x="1556" y="140"/>
                  </a:cubicBezTo>
                  <a:cubicBezTo>
                    <a:pt x="1553" y="139"/>
                    <a:pt x="1550" y="139"/>
                    <a:pt x="1547" y="138"/>
                  </a:cubicBezTo>
                  <a:cubicBezTo>
                    <a:pt x="1549" y="136"/>
                    <a:pt x="1551" y="134"/>
                    <a:pt x="1553" y="132"/>
                  </a:cubicBezTo>
                  <a:close/>
                  <a:moveTo>
                    <a:pt x="1587" y="92"/>
                  </a:moveTo>
                  <a:cubicBezTo>
                    <a:pt x="1586" y="94"/>
                    <a:pt x="1586" y="95"/>
                    <a:pt x="1585" y="96"/>
                  </a:cubicBezTo>
                  <a:cubicBezTo>
                    <a:pt x="1576" y="101"/>
                    <a:pt x="1576" y="101"/>
                    <a:pt x="1576" y="101"/>
                  </a:cubicBezTo>
                  <a:cubicBezTo>
                    <a:pt x="1576" y="101"/>
                    <a:pt x="1576" y="101"/>
                    <a:pt x="1575" y="101"/>
                  </a:cubicBezTo>
                  <a:cubicBezTo>
                    <a:pt x="1575" y="101"/>
                    <a:pt x="1575" y="101"/>
                    <a:pt x="1575" y="101"/>
                  </a:cubicBezTo>
                  <a:cubicBezTo>
                    <a:pt x="1575" y="101"/>
                    <a:pt x="1575" y="101"/>
                    <a:pt x="1575" y="101"/>
                  </a:cubicBezTo>
                  <a:cubicBezTo>
                    <a:pt x="1575" y="101"/>
                    <a:pt x="1575" y="101"/>
                    <a:pt x="1575" y="101"/>
                  </a:cubicBezTo>
                  <a:cubicBezTo>
                    <a:pt x="1575" y="101"/>
                    <a:pt x="1575" y="101"/>
                    <a:pt x="1574" y="102"/>
                  </a:cubicBezTo>
                  <a:cubicBezTo>
                    <a:pt x="1574" y="101"/>
                    <a:pt x="1573" y="100"/>
                    <a:pt x="1573" y="99"/>
                  </a:cubicBezTo>
                  <a:cubicBezTo>
                    <a:pt x="1573" y="99"/>
                    <a:pt x="1573" y="99"/>
                    <a:pt x="1573" y="99"/>
                  </a:cubicBezTo>
                  <a:cubicBezTo>
                    <a:pt x="1579" y="96"/>
                    <a:pt x="1583" y="92"/>
                    <a:pt x="1587" y="92"/>
                  </a:cubicBezTo>
                  <a:close/>
                  <a:moveTo>
                    <a:pt x="1558" y="99"/>
                  </a:moveTo>
                  <a:cubicBezTo>
                    <a:pt x="1560" y="98"/>
                    <a:pt x="1563" y="96"/>
                    <a:pt x="1565" y="95"/>
                  </a:cubicBezTo>
                  <a:cubicBezTo>
                    <a:pt x="1565" y="95"/>
                    <a:pt x="1565" y="95"/>
                    <a:pt x="1565" y="96"/>
                  </a:cubicBezTo>
                  <a:cubicBezTo>
                    <a:pt x="1565" y="96"/>
                    <a:pt x="1564" y="97"/>
                    <a:pt x="1564" y="97"/>
                  </a:cubicBezTo>
                  <a:cubicBezTo>
                    <a:pt x="1562" y="98"/>
                    <a:pt x="1560" y="99"/>
                    <a:pt x="1558" y="100"/>
                  </a:cubicBezTo>
                  <a:cubicBezTo>
                    <a:pt x="1558" y="100"/>
                    <a:pt x="1558" y="100"/>
                    <a:pt x="1557" y="100"/>
                  </a:cubicBezTo>
                  <a:cubicBezTo>
                    <a:pt x="1558" y="99"/>
                    <a:pt x="1558" y="99"/>
                    <a:pt x="1558" y="99"/>
                  </a:cubicBezTo>
                  <a:close/>
                  <a:moveTo>
                    <a:pt x="1496" y="80"/>
                  </a:moveTo>
                  <a:cubicBezTo>
                    <a:pt x="1496" y="86"/>
                    <a:pt x="1495" y="92"/>
                    <a:pt x="1494" y="98"/>
                  </a:cubicBezTo>
                  <a:cubicBezTo>
                    <a:pt x="1494" y="97"/>
                    <a:pt x="1494" y="95"/>
                    <a:pt x="1493" y="94"/>
                  </a:cubicBezTo>
                  <a:cubicBezTo>
                    <a:pt x="1493" y="91"/>
                    <a:pt x="1492" y="88"/>
                    <a:pt x="1491" y="85"/>
                  </a:cubicBezTo>
                  <a:cubicBezTo>
                    <a:pt x="1492" y="84"/>
                    <a:pt x="1494" y="82"/>
                    <a:pt x="1496" y="80"/>
                  </a:cubicBezTo>
                  <a:close/>
                  <a:moveTo>
                    <a:pt x="1491" y="81"/>
                  </a:moveTo>
                  <a:cubicBezTo>
                    <a:pt x="1491" y="82"/>
                    <a:pt x="1490" y="82"/>
                    <a:pt x="1490" y="83"/>
                  </a:cubicBezTo>
                  <a:cubicBezTo>
                    <a:pt x="1490" y="82"/>
                    <a:pt x="1490" y="82"/>
                    <a:pt x="1490" y="82"/>
                  </a:cubicBezTo>
                  <a:cubicBezTo>
                    <a:pt x="1490" y="82"/>
                    <a:pt x="1490" y="82"/>
                    <a:pt x="1490" y="82"/>
                  </a:cubicBezTo>
                  <a:cubicBezTo>
                    <a:pt x="1490" y="81"/>
                    <a:pt x="1491" y="81"/>
                    <a:pt x="1491" y="81"/>
                  </a:cubicBezTo>
                  <a:close/>
                  <a:moveTo>
                    <a:pt x="1475" y="64"/>
                  </a:moveTo>
                  <a:cubicBezTo>
                    <a:pt x="1475" y="63"/>
                    <a:pt x="1476" y="62"/>
                    <a:pt x="1476" y="62"/>
                  </a:cubicBezTo>
                  <a:cubicBezTo>
                    <a:pt x="1477" y="62"/>
                    <a:pt x="1477" y="63"/>
                    <a:pt x="1477" y="63"/>
                  </a:cubicBezTo>
                  <a:cubicBezTo>
                    <a:pt x="1476" y="62"/>
                    <a:pt x="1478" y="63"/>
                    <a:pt x="1477" y="63"/>
                  </a:cubicBezTo>
                  <a:cubicBezTo>
                    <a:pt x="1477" y="63"/>
                    <a:pt x="1477" y="63"/>
                    <a:pt x="1477" y="63"/>
                  </a:cubicBezTo>
                  <a:cubicBezTo>
                    <a:pt x="1478" y="66"/>
                    <a:pt x="1478" y="69"/>
                    <a:pt x="1479" y="73"/>
                  </a:cubicBezTo>
                  <a:cubicBezTo>
                    <a:pt x="1479" y="72"/>
                    <a:pt x="1478" y="72"/>
                    <a:pt x="1478" y="72"/>
                  </a:cubicBezTo>
                  <a:cubicBezTo>
                    <a:pt x="1477" y="71"/>
                    <a:pt x="1476" y="71"/>
                    <a:pt x="1474" y="70"/>
                  </a:cubicBezTo>
                  <a:cubicBezTo>
                    <a:pt x="1474" y="69"/>
                    <a:pt x="1474" y="67"/>
                    <a:pt x="1475" y="64"/>
                  </a:cubicBezTo>
                  <a:close/>
                  <a:moveTo>
                    <a:pt x="1472" y="62"/>
                  </a:moveTo>
                  <a:cubicBezTo>
                    <a:pt x="1471" y="63"/>
                    <a:pt x="1471" y="63"/>
                    <a:pt x="1470" y="64"/>
                  </a:cubicBezTo>
                  <a:cubicBezTo>
                    <a:pt x="1470" y="65"/>
                    <a:pt x="1469" y="65"/>
                    <a:pt x="1469" y="65"/>
                  </a:cubicBezTo>
                  <a:cubicBezTo>
                    <a:pt x="1469" y="65"/>
                    <a:pt x="1470" y="65"/>
                    <a:pt x="1471" y="64"/>
                  </a:cubicBezTo>
                  <a:cubicBezTo>
                    <a:pt x="1471" y="64"/>
                    <a:pt x="1472" y="63"/>
                    <a:pt x="1473" y="62"/>
                  </a:cubicBezTo>
                  <a:cubicBezTo>
                    <a:pt x="1473" y="63"/>
                    <a:pt x="1473" y="63"/>
                    <a:pt x="1473" y="64"/>
                  </a:cubicBezTo>
                  <a:cubicBezTo>
                    <a:pt x="1473" y="67"/>
                    <a:pt x="1473" y="69"/>
                    <a:pt x="1474" y="70"/>
                  </a:cubicBezTo>
                  <a:cubicBezTo>
                    <a:pt x="1473" y="70"/>
                    <a:pt x="1473" y="70"/>
                    <a:pt x="1472" y="70"/>
                  </a:cubicBezTo>
                  <a:cubicBezTo>
                    <a:pt x="1470" y="70"/>
                    <a:pt x="1468" y="70"/>
                    <a:pt x="1466" y="70"/>
                  </a:cubicBezTo>
                  <a:cubicBezTo>
                    <a:pt x="1466" y="70"/>
                    <a:pt x="1466" y="69"/>
                    <a:pt x="1465" y="69"/>
                  </a:cubicBezTo>
                  <a:cubicBezTo>
                    <a:pt x="1468" y="66"/>
                    <a:pt x="1470" y="63"/>
                    <a:pt x="1472" y="62"/>
                  </a:cubicBezTo>
                  <a:close/>
                  <a:moveTo>
                    <a:pt x="1462" y="61"/>
                  </a:moveTo>
                  <a:cubicBezTo>
                    <a:pt x="1461" y="61"/>
                    <a:pt x="1461" y="61"/>
                    <a:pt x="1461" y="61"/>
                  </a:cubicBezTo>
                  <a:cubicBezTo>
                    <a:pt x="1461" y="61"/>
                    <a:pt x="1461" y="61"/>
                    <a:pt x="1461" y="61"/>
                  </a:cubicBezTo>
                  <a:cubicBezTo>
                    <a:pt x="1461" y="61"/>
                    <a:pt x="1461" y="61"/>
                    <a:pt x="1462" y="61"/>
                  </a:cubicBezTo>
                  <a:close/>
                  <a:moveTo>
                    <a:pt x="1456" y="62"/>
                  </a:moveTo>
                  <a:cubicBezTo>
                    <a:pt x="1456" y="64"/>
                    <a:pt x="1457" y="67"/>
                    <a:pt x="1458" y="70"/>
                  </a:cubicBezTo>
                  <a:cubicBezTo>
                    <a:pt x="1457" y="70"/>
                    <a:pt x="1455" y="71"/>
                    <a:pt x="1454" y="72"/>
                  </a:cubicBezTo>
                  <a:cubicBezTo>
                    <a:pt x="1452" y="70"/>
                    <a:pt x="1451" y="68"/>
                    <a:pt x="1449" y="66"/>
                  </a:cubicBezTo>
                  <a:cubicBezTo>
                    <a:pt x="1449" y="65"/>
                    <a:pt x="1450" y="65"/>
                    <a:pt x="1450" y="65"/>
                  </a:cubicBezTo>
                  <a:cubicBezTo>
                    <a:pt x="1452" y="64"/>
                    <a:pt x="1454" y="63"/>
                    <a:pt x="1456" y="62"/>
                  </a:cubicBezTo>
                  <a:close/>
                  <a:moveTo>
                    <a:pt x="1433" y="77"/>
                  </a:moveTo>
                  <a:cubicBezTo>
                    <a:pt x="1435" y="75"/>
                    <a:pt x="1438" y="73"/>
                    <a:pt x="1440" y="71"/>
                  </a:cubicBezTo>
                  <a:cubicBezTo>
                    <a:pt x="1442" y="73"/>
                    <a:pt x="1443" y="75"/>
                    <a:pt x="1444" y="77"/>
                  </a:cubicBezTo>
                  <a:cubicBezTo>
                    <a:pt x="1437" y="79"/>
                    <a:pt x="1430" y="83"/>
                    <a:pt x="1423" y="86"/>
                  </a:cubicBezTo>
                  <a:cubicBezTo>
                    <a:pt x="1427" y="83"/>
                    <a:pt x="1430" y="80"/>
                    <a:pt x="1433" y="77"/>
                  </a:cubicBezTo>
                  <a:close/>
                  <a:moveTo>
                    <a:pt x="1340" y="90"/>
                  </a:moveTo>
                  <a:cubicBezTo>
                    <a:pt x="1340" y="91"/>
                    <a:pt x="1340" y="91"/>
                    <a:pt x="1340" y="91"/>
                  </a:cubicBezTo>
                  <a:cubicBezTo>
                    <a:pt x="1340" y="92"/>
                    <a:pt x="1340" y="93"/>
                    <a:pt x="1340" y="94"/>
                  </a:cubicBezTo>
                  <a:cubicBezTo>
                    <a:pt x="1340" y="93"/>
                    <a:pt x="1339" y="91"/>
                    <a:pt x="1338" y="90"/>
                  </a:cubicBezTo>
                  <a:cubicBezTo>
                    <a:pt x="1338" y="90"/>
                    <a:pt x="1338" y="89"/>
                    <a:pt x="1338" y="89"/>
                  </a:cubicBezTo>
                  <a:cubicBezTo>
                    <a:pt x="1338" y="89"/>
                    <a:pt x="1339" y="90"/>
                    <a:pt x="1340" y="90"/>
                  </a:cubicBezTo>
                  <a:close/>
                  <a:moveTo>
                    <a:pt x="1291" y="105"/>
                  </a:moveTo>
                  <a:cubicBezTo>
                    <a:pt x="1294" y="112"/>
                    <a:pt x="1296" y="119"/>
                    <a:pt x="1299" y="125"/>
                  </a:cubicBezTo>
                  <a:cubicBezTo>
                    <a:pt x="1297" y="125"/>
                    <a:pt x="1295" y="126"/>
                    <a:pt x="1292" y="126"/>
                  </a:cubicBezTo>
                  <a:cubicBezTo>
                    <a:pt x="1291" y="122"/>
                    <a:pt x="1289" y="117"/>
                    <a:pt x="1287" y="112"/>
                  </a:cubicBezTo>
                  <a:cubicBezTo>
                    <a:pt x="1285" y="106"/>
                    <a:pt x="1284" y="100"/>
                    <a:pt x="1283" y="94"/>
                  </a:cubicBezTo>
                  <a:cubicBezTo>
                    <a:pt x="1283" y="94"/>
                    <a:pt x="1283" y="93"/>
                    <a:pt x="1283" y="92"/>
                  </a:cubicBezTo>
                  <a:cubicBezTo>
                    <a:pt x="1284" y="92"/>
                    <a:pt x="1285" y="92"/>
                    <a:pt x="1285" y="92"/>
                  </a:cubicBezTo>
                  <a:cubicBezTo>
                    <a:pt x="1284" y="93"/>
                    <a:pt x="1284" y="94"/>
                    <a:pt x="1284" y="94"/>
                  </a:cubicBezTo>
                  <a:cubicBezTo>
                    <a:pt x="1284" y="94"/>
                    <a:pt x="1285" y="93"/>
                    <a:pt x="1286" y="92"/>
                  </a:cubicBezTo>
                  <a:cubicBezTo>
                    <a:pt x="1286" y="92"/>
                    <a:pt x="1286" y="92"/>
                    <a:pt x="1286" y="92"/>
                  </a:cubicBezTo>
                  <a:cubicBezTo>
                    <a:pt x="1286" y="92"/>
                    <a:pt x="1286" y="92"/>
                    <a:pt x="1286" y="92"/>
                  </a:cubicBezTo>
                  <a:cubicBezTo>
                    <a:pt x="1285" y="91"/>
                    <a:pt x="1284" y="91"/>
                    <a:pt x="1283" y="91"/>
                  </a:cubicBezTo>
                  <a:cubicBezTo>
                    <a:pt x="1283" y="88"/>
                    <a:pt x="1283" y="85"/>
                    <a:pt x="1283" y="82"/>
                  </a:cubicBezTo>
                  <a:cubicBezTo>
                    <a:pt x="1284" y="86"/>
                    <a:pt x="1285" y="90"/>
                    <a:pt x="1287" y="94"/>
                  </a:cubicBezTo>
                  <a:cubicBezTo>
                    <a:pt x="1288" y="98"/>
                    <a:pt x="1290" y="102"/>
                    <a:pt x="1291" y="105"/>
                  </a:cubicBezTo>
                  <a:close/>
                  <a:moveTo>
                    <a:pt x="1243" y="115"/>
                  </a:moveTo>
                  <a:cubicBezTo>
                    <a:pt x="1243" y="115"/>
                    <a:pt x="1243" y="115"/>
                    <a:pt x="1243" y="115"/>
                  </a:cubicBezTo>
                  <a:cubicBezTo>
                    <a:pt x="1244" y="116"/>
                    <a:pt x="1244" y="117"/>
                    <a:pt x="1244" y="118"/>
                  </a:cubicBezTo>
                  <a:cubicBezTo>
                    <a:pt x="1242" y="120"/>
                    <a:pt x="1240" y="122"/>
                    <a:pt x="1238" y="123"/>
                  </a:cubicBezTo>
                  <a:cubicBezTo>
                    <a:pt x="1237" y="124"/>
                    <a:pt x="1236" y="125"/>
                    <a:pt x="1236" y="126"/>
                  </a:cubicBezTo>
                  <a:cubicBezTo>
                    <a:pt x="1238" y="123"/>
                    <a:pt x="1240" y="119"/>
                    <a:pt x="1243" y="115"/>
                  </a:cubicBezTo>
                  <a:close/>
                  <a:moveTo>
                    <a:pt x="1268" y="119"/>
                  </a:moveTo>
                  <a:cubicBezTo>
                    <a:pt x="1269" y="122"/>
                    <a:pt x="1271" y="126"/>
                    <a:pt x="1272" y="129"/>
                  </a:cubicBezTo>
                  <a:cubicBezTo>
                    <a:pt x="1272" y="129"/>
                    <a:pt x="1272" y="129"/>
                    <a:pt x="1271" y="129"/>
                  </a:cubicBezTo>
                  <a:cubicBezTo>
                    <a:pt x="1268" y="124"/>
                    <a:pt x="1264" y="119"/>
                    <a:pt x="1260" y="114"/>
                  </a:cubicBezTo>
                  <a:cubicBezTo>
                    <a:pt x="1262" y="112"/>
                    <a:pt x="1263" y="111"/>
                    <a:pt x="1265" y="109"/>
                  </a:cubicBezTo>
                  <a:cubicBezTo>
                    <a:pt x="1265" y="112"/>
                    <a:pt x="1266" y="116"/>
                    <a:pt x="1268" y="119"/>
                  </a:cubicBezTo>
                  <a:close/>
                  <a:moveTo>
                    <a:pt x="1202" y="131"/>
                  </a:moveTo>
                  <a:cubicBezTo>
                    <a:pt x="1201" y="130"/>
                    <a:pt x="1201" y="130"/>
                    <a:pt x="1201" y="129"/>
                  </a:cubicBezTo>
                  <a:cubicBezTo>
                    <a:pt x="1201" y="129"/>
                    <a:pt x="1201" y="129"/>
                    <a:pt x="1202" y="129"/>
                  </a:cubicBezTo>
                  <a:cubicBezTo>
                    <a:pt x="1202" y="130"/>
                    <a:pt x="1202" y="130"/>
                    <a:pt x="1202" y="131"/>
                  </a:cubicBezTo>
                  <a:close/>
                  <a:moveTo>
                    <a:pt x="1246" y="131"/>
                  </a:moveTo>
                  <a:cubicBezTo>
                    <a:pt x="1247" y="130"/>
                    <a:pt x="1248" y="129"/>
                    <a:pt x="1249" y="127"/>
                  </a:cubicBezTo>
                  <a:cubicBezTo>
                    <a:pt x="1250" y="129"/>
                    <a:pt x="1250" y="130"/>
                    <a:pt x="1251" y="131"/>
                  </a:cubicBezTo>
                  <a:cubicBezTo>
                    <a:pt x="1249" y="132"/>
                    <a:pt x="1247" y="132"/>
                    <a:pt x="1245" y="132"/>
                  </a:cubicBezTo>
                  <a:cubicBezTo>
                    <a:pt x="1246" y="132"/>
                    <a:pt x="1246" y="131"/>
                    <a:pt x="1246" y="131"/>
                  </a:cubicBezTo>
                  <a:close/>
                  <a:moveTo>
                    <a:pt x="1261" y="104"/>
                  </a:moveTo>
                  <a:cubicBezTo>
                    <a:pt x="1260" y="105"/>
                    <a:pt x="1258" y="106"/>
                    <a:pt x="1256" y="107"/>
                  </a:cubicBezTo>
                  <a:cubicBezTo>
                    <a:pt x="1255" y="106"/>
                    <a:pt x="1254" y="104"/>
                    <a:pt x="1253" y="103"/>
                  </a:cubicBezTo>
                  <a:cubicBezTo>
                    <a:pt x="1254" y="102"/>
                    <a:pt x="1255" y="101"/>
                    <a:pt x="1256" y="100"/>
                  </a:cubicBezTo>
                  <a:cubicBezTo>
                    <a:pt x="1258" y="97"/>
                    <a:pt x="1260" y="95"/>
                    <a:pt x="1261" y="93"/>
                  </a:cubicBezTo>
                  <a:cubicBezTo>
                    <a:pt x="1261" y="95"/>
                    <a:pt x="1262" y="96"/>
                    <a:pt x="1262" y="98"/>
                  </a:cubicBezTo>
                  <a:cubicBezTo>
                    <a:pt x="1262" y="100"/>
                    <a:pt x="1263" y="101"/>
                    <a:pt x="1263" y="103"/>
                  </a:cubicBezTo>
                  <a:cubicBezTo>
                    <a:pt x="1262" y="103"/>
                    <a:pt x="1262" y="104"/>
                    <a:pt x="1261" y="104"/>
                  </a:cubicBezTo>
                  <a:close/>
                  <a:moveTo>
                    <a:pt x="1260" y="91"/>
                  </a:moveTo>
                  <a:cubicBezTo>
                    <a:pt x="1258" y="93"/>
                    <a:pt x="1256" y="95"/>
                    <a:pt x="1253" y="97"/>
                  </a:cubicBezTo>
                  <a:cubicBezTo>
                    <a:pt x="1252" y="97"/>
                    <a:pt x="1251" y="98"/>
                    <a:pt x="1251" y="99"/>
                  </a:cubicBezTo>
                  <a:cubicBezTo>
                    <a:pt x="1250" y="98"/>
                    <a:pt x="1249" y="97"/>
                    <a:pt x="1249" y="96"/>
                  </a:cubicBezTo>
                  <a:cubicBezTo>
                    <a:pt x="1251" y="93"/>
                    <a:pt x="1253" y="90"/>
                    <a:pt x="1256" y="88"/>
                  </a:cubicBezTo>
                  <a:cubicBezTo>
                    <a:pt x="1257" y="87"/>
                    <a:pt x="1258" y="86"/>
                    <a:pt x="1259" y="86"/>
                  </a:cubicBezTo>
                  <a:cubicBezTo>
                    <a:pt x="1259" y="87"/>
                    <a:pt x="1260" y="89"/>
                    <a:pt x="1260" y="91"/>
                  </a:cubicBezTo>
                  <a:close/>
                  <a:moveTo>
                    <a:pt x="1247" y="83"/>
                  </a:moveTo>
                  <a:cubicBezTo>
                    <a:pt x="1251" y="81"/>
                    <a:pt x="1254" y="78"/>
                    <a:pt x="1257" y="76"/>
                  </a:cubicBezTo>
                  <a:cubicBezTo>
                    <a:pt x="1257" y="77"/>
                    <a:pt x="1257" y="79"/>
                    <a:pt x="1258" y="80"/>
                  </a:cubicBezTo>
                  <a:cubicBezTo>
                    <a:pt x="1256" y="81"/>
                    <a:pt x="1254" y="82"/>
                    <a:pt x="1252" y="83"/>
                  </a:cubicBezTo>
                  <a:cubicBezTo>
                    <a:pt x="1249" y="85"/>
                    <a:pt x="1247" y="86"/>
                    <a:pt x="1244" y="88"/>
                  </a:cubicBezTo>
                  <a:cubicBezTo>
                    <a:pt x="1244" y="88"/>
                    <a:pt x="1244" y="87"/>
                    <a:pt x="1244" y="87"/>
                  </a:cubicBezTo>
                  <a:cubicBezTo>
                    <a:pt x="1245" y="86"/>
                    <a:pt x="1246" y="85"/>
                    <a:pt x="1247" y="83"/>
                  </a:cubicBezTo>
                  <a:close/>
                  <a:moveTo>
                    <a:pt x="1226" y="104"/>
                  </a:moveTo>
                  <a:cubicBezTo>
                    <a:pt x="1230" y="101"/>
                    <a:pt x="1233" y="97"/>
                    <a:pt x="1237" y="93"/>
                  </a:cubicBezTo>
                  <a:cubicBezTo>
                    <a:pt x="1238" y="93"/>
                    <a:pt x="1238" y="92"/>
                    <a:pt x="1239" y="92"/>
                  </a:cubicBezTo>
                  <a:cubicBezTo>
                    <a:pt x="1239" y="92"/>
                    <a:pt x="1239" y="93"/>
                    <a:pt x="1239" y="93"/>
                  </a:cubicBezTo>
                  <a:cubicBezTo>
                    <a:pt x="1237" y="95"/>
                    <a:pt x="1235" y="96"/>
                    <a:pt x="1234" y="98"/>
                  </a:cubicBezTo>
                  <a:cubicBezTo>
                    <a:pt x="1227" y="105"/>
                    <a:pt x="1221" y="113"/>
                    <a:pt x="1215" y="120"/>
                  </a:cubicBezTo>
                  <a:cubicBezTo>
                    <a:pt x="1215" y="119"/>
                    <a:pt x="1215" y="118"/>
                    <a:pt x="1215" y="117"/>
                  </a:cubicBezTo>
                  <a:cubicBezTo>
                    <a:pt x="1215" y="117"/>
                    <a:pt x="1215" y="116"/>
                    <a:pt x="1215" y="116"/>
                  </a:cubicBezTo>
                  <a:cubicBezTo>
                    <a:pt x="1218" y="112"/>
                    <a:pt x="1222" y="108"/>
                    <a:pt x="1226" y="104"/>
                  </a:cubicBezTo>
                  <a:close/>
                  <a:moveTo>
                    <a:pt x="1170" y="141"/>
                  </a:moveTo>
                  <a:cubicBezTo>
                    <a:pt x="1169" y="142"/>
                    <a:pt x="1168" y="142"/>
                    <a:pt x="1167" y="142"/>
                  </a:cubicBezTo>
                  <a:cubicBezTo>
                    <a:pt x="1166" y="141"/>
                    <a:pt x="1166" y="139"/>
                    <a:pt x="1165" y="138"/>
                  </a:cubicBezTo>
                  <a:cubicBezTo>
                    <a:pt x="1165" y="137"/>
                    <a:pt x="1165" y="137"/>
                    <a:pt x="1165" y="136"/>
                  </a:cubicBezTo>
                  <a:cubicBezTo>
                    <a:pt x="1166" y="139"/>
                    <a:pt x="1168" y="140"/>
                    <a:pt x="1170" y="141"/>
                  </a:cubicBezTo>
                  <a:close/>
                  <a:moveTo>
                    <a:pt x="933" y="148"/>
                  </a:moveTo>
                  <a:cubicBezTo>
                    <a:pt x="933" y="148"/>
                    <a:pt x="933" y="148"/>
                    <a:pt x="933" y="148"/>
                  </a:cubicBezTo>
                  <a:cubicBezTo>
                    <a:pt x="933" y="148"/>
                    <a:pt x="933" y="148"/>
                    <a:pt x="933" y="148"/>
                  </a:cubicBezTo>
                  <a:cubicBezTo>
                    <a:pt x="933" y="148"/>
                    <a:pt x="933" y="148"/>
                    <a:pt x="933" y="148"/>
                  </a:cubicBezTo>
                  <a:close/>
                  <a:moveTo>
                    <a:pt x="939" y="134"/>
                  </a:moveTo>
                  <a:cubicBezTo>
                    <a:pt x="940" y="134"/>
                    <a:pt x="940" y="134"/>
                    <a:pt x="940" y="133"/>
                  </a:cubicBezTo>
                  <a:cubicBezTo>
                    <a:pt x="940" y="134"/>
                    <a:pt x="940" y="135"/>
                    <a:pt x="940" y="135"/>
                  </a:cubicBezTo>
                  <a:cubicBezTo>
                    <a:pt x="940" y="135"/>
                    <a:pt x="940" y="135"/>
                    <a:pt x="939" y="134"/>
                  </a:cubicBezTo>
                  <a:close/>
                  <a:moveTo>
                    <a:pt x="915" y="132"/>
                  </a:moveTo>
                  <a:cubicBezTo>
                    <a:pt x="915" y="131"/>
                    <a:pt x="916" y="130"/>
                    <a:pt x="916" y="129"/>
                  </a:cubicBezTo>
                  <a:cubicBezTo>
                    <a:pt x="917" y="129"/>
                    <a:pt x="917" y="129"/>
                    <a:pt x="917" y="130"/>
                  </a:cubicBezTo>
                  <a:cubicBezTo>
                    <a:pt x="916" y="130"/>
                    <a:pt x="915" y="131"/>
                    <a:pt x="915" y="132"/>
                  </a:cubicBezTo>
                  <a:close/>
                  <a:moveTo>
                    <a:pt x="939" y="158"/>
                  </a:moveTo>
                  <a:cubicBezTo>
                    <a:pt x="940" y="157"/>
                    <a:pt x="940" y="157"/>
                    <a:pt x="940" y="157"/>
                  </a:cubicBezTo>
                  <a:cubicBezTo>
                    <a:pt x="940" y="158"/>
                    <a:pt x="941" y="159"/>
                    <a:pt x="942" y="160"/>
                  </a:cubicBezTo>
                  <a:cubicBezTo>
                    <a:pt x="943" y="161"/>
                    <a:pt x="943" y="162"/>
                    <a:pt x="944" y="163"/>
                  </a:cubicBezTo>
                  <a:cubicBezTo>
                    <a:pt x="941" y="163"/>
                    <a:pt x="939" y="164"/>
                    <a:pt x="936" y="164"/>
                  </a:cubicBezTo>
                  <a:cubicBezTo>
                    <a:pt x="937" y="162"/>
                    <a:pt x="938" y="160"/>
                    <a:pt x="939" y="158"/>
                  </a:cubicBezTo>
                  <a:close/>
                  <a:moveTo>
                    <a:pt x="1020" y="126"/>
                  </a:moveTo>
                  <a:cubicBezTo>
                    <a:pt x="1022" y="133"/>
                    <a:pt x="1024" y="139"/>
                    <a:pt x="1026" y="145"/>
                  </a:cubicBezTo>
                  <a:cubicBezTo>
                    <a:pt x="1024" y="142"/>
                    <a:pt x="1022" y="139"/>
                    <a:pt x="1020" y="136"/>
                  </a:cubicBezTo>
                  <a:cubicBezTo>
                    <a:pt x="1019" y="134"/>
                    <a:pt x="1017" y="131"/>
                    <a:pt x="1015" y="129"/>
                  </a:cubicBezTo>
                  <a:cubicBezTo>
                    <a:pt x="1016" y="126"/>
                    <a:pt x="1017" y="124"/>
                    <a:pt x="1018" y="122"/>
                  </a:cubicBezTo>
                  <a:cubicBezTo>
                    <a:pt x="1019" y="123"/>
                    <a:pt x="1019" y="125"/>
                    <a:pt x="1020" y="126"/>
                  </a:cubicBezTo>
                  <a:close/>
                  <a:moveTo>
                    <a:pt x="1053" y="155"/>
                  </a:moveTo>
                  <a:cubicBezTo>
                    <a:pt x="1053" y="155"/>
                    <a:pt x="1053" y="155"/>
                    <a:pt x="1053" y="155"/>
                  </a:cubicBezTo>
                  <a:cubicBezTo>
                    <a:pt x="1053" y="154"/>
                    <a:pt x="1053" y="154"/>
                    <a:pt x="1053" y="153"/>
                  </a:cubicBezTo>
                  <a:cubicBezTo>
                    <a:pt x="1053" y="154"/>
                    <a:pt x="1053" y="154"/>
                    <a:pt x="1053" y="155"/>
                  </a:cubicBezTo>
                  <a:close/>
                  <a:moveTo>
                    <a:pt x="997" y="121"/>
                  </a:moveTo>
                  <a:cubicBezTo>
                    <a:pt x="996" y="120"/>
                    <a:pt x="996" y="119"/>
                    <a:pt x="996" y="117"/>
                  </a:cubicBezTo>
                  <a:cubicBezTo>
                    <a:pt x="997" y="118"/>
                    <a:pt x="997" y="118"/>
                    <a:pt x="997" y="119"/>
                  </a:cubicBezTo>
                  <a:cubicBezTo>
                    <a:pt x="997" y="120"/>
                    <a:pt x="997" y="121"/>
                    <a:pt x="997" y="121"/>
                  </a:cubicBezTo>
                  <a:close/>
                  <a:moveTo>
                    <a:pt x="1010" y="144"/>
                  </a:moveTo>
                  <a:cubicBezTo>
                    <a:pt x="1010" y="144"/>
                    <a:pt x="1010" y="144"/>
                    <a:pt x="1010" y="144"/>
                  </a:cubicBezTo>
                  <a:cubicBezTo>
                    <a:pt x="1012" y="148"/>
                    <a:pt x="1015" y="153"/>
                    <a:pt x="1017" y="158"/>
                  </a:cubicBezTo>
                  <a:cubicBezTo>
                    <a:pt x="1013" y="158"/>
                    <a:pt x="1008" y="159"/>
                    <a:pt x="1004" y="159"/>
                  </a:cubicBezTo>
                  <a:cubicBezTo>
                    <a:pt x="1006" y="154"/>
                    <a:pt x="1008" y="149"/>
                    <a:pt x="1010" y="144"/>
                  </a:cubicBezTo>
                  <a:close/>
                  <a:moveTo>
                    <a:pt x="1150" y="139"/>
                  </a:moveTo>
                  <a:cubicBezTo>
                    <a:pt x="1150" y="140"/>
                    <a:pt x="1151" y="142"/>
                    <a:pt x="1151" y="144"/>
                  </a:cubicBezTo>
                  <a:cubicBezTo>
                    <a:pt x="1150" y="144"/>
                    <a:pt x="1149" y="144"/>
                    <a:pt x="1147" y="144"/>
                  </a:cubicBezTo>
                  <a:cubicBezTo>
                    <a:pt x="1148" y="142"/>
                    <a:pt x="1149" y="140"/>
                    <a:pt x="1150" y="139"/>
                  </a:cubicBezTo>
                  <a:close/>
                  <a:moveTo>
                    <a:pt x="1160" y="69"/>
                  </a:moveTo>
                  <a:cubicBezTo>
                    <a:pt x="1160" y="69"/>
                    <a:pt x="1160" y="69"/>
                    <a:pt x="1160" y="69"/>
                  </a:cubicBezTo>
                  <a:cubicBezTo>
                    <a:pt x="1160" y="70"/>
                    <a:pt x="1160" y="70"/>
                    <a:pt x="1159" y="70"/>
                  </a:cubicBezTo>
                  <a:cubicBezTo>
                    <a:pt x="1159" y="71"/>
                    <a:pt x="1158" y="72"/>
                    <a:pt x="1158" y="72"/>
                  </a:cubicBezTo>
                  <a:cubicBezTo>
                    <a:pt x="1158" y="72"/>
                    <a:pt x="1159" y="71"/>
                    <a:pt x="1159" y="71"/>
                  </a:cubicBezTo>
                  <a:cubicBezTo>
                    <a:pt x="1158" y="73"/>
                    <a:pt x="1158" y="74"/>
                    <a:pt x="1156" y="76"/>
                  </a:cubicBezTo>
                  <a:cubicBezTo>
                    <a:pt x="1155" y="78"/>
                    <a:pt x="1153" y="81"/>
                    <a:pt x="1152" y="83"/>
                  </a:cubicBezTo>
                  <a:cubicBezTo>
                    <a:pt x="1151" y="84"/>
                    <a:pt x="1150" y="85"/>
                    <a:pt x="1150" y="86"/>
                  </a:cubicBezTo>
                  <a:cubicBezTo>
                    <a:pt x="1151" y="82"/>
                    <a:pt x="1152" y="79"/>
                    <a:pt x="1154" y="77"/>
                  </a:cubicBezTo>
                  <a:cubicBezTo>
                    <a:pt x="1155" y="73"/>
                    <a:pt x="1158" y="70"/>
                    <a:pt x="1160" y="69"/>
                  </a:cubicBezTo>
                  <a:close/>
                  <a:moveTo>
                    <a:pt x="1111" y="87"/>
                  </a:moveTo>
                  <a:cubicBezTo>
                    <a:pt x="1111" y="85"/>
                    <a:pt x="1112" y="84"/>
                    <a:pt x="1112" y="83"/>
                  </a:cubicBezTo>
                  <a:cubicBezTo>
                    <a:pt x="1112" y="84"/>
                    <a:pt x="1112" y="86"/>
                    <a:pt x="1112" y="87"/>
                  </a:cubicBezTo>
                  <a:cubicBezTo>
                    <a:pt x="1112" y="90"/>
                    <a:pt x="1111" y="93"/>
                    <a:pt x="1110" y="97"/>
                  </a:cubicBezTo>
                  <a:cubicBezTo>
                    <a:pt x="1109" y="101"/>
                    <a:pt x="1108" y="105"/>
                    <a:pt x="1107" y="109"/>
                  </a:cubicBezTo>
                  <a:cubicBezTo>
                    <a:pt x="1107" y="108"/>
                    <a:pt x="1107" y="106"/>
                    <a:pt x="1107" y="104"/>
                  </a:cubicBezTo>
                  <a:cubicBezTo>
                    <a:pt x="1107" y="103"/>
                    <a:pt x="1107" y="102"/>
                    <a:pt x="1107" y="101"/>
                  </a:cubicBezTo>
                  <a:cubicBezTo>
                    <a:pt x="1108" y="101"/>
                    <a:pt x="1108" y="100"/>
                    <a:pt x="1108" y="100"/>
                  </a:cubicBezTo>
                  <a:cubicBezTo>
                    <a:pt x="1108" y="100"/>
                    <a:pt x="1108" y="100"/>
                    <a:pt x="1108" y="100"/>
                  </a:cubicBezTo>
                  <a:cubicBezTo>
                    <a:pt x="1108" y="100"/>
                    <a:pt x="1108" y="100"/>
                    <a:pt x="1108" y="100"/>
                  </a:cubicBezTo>
                  <a:cubicBezTo>
                    <a:pt x="1108" y="99"/>
                    <a:pt x="1108" y="99"/>
                    <a:pt x="1108" y="99"/>
                  </a:cubicBezTo>
                  <a:cubicBezTo>
                    <a:pt x="1108" y="94"/>
                    <a:pt x="1109" y="90"/>
                    <a:pt x="1111" y="87"/>
                  </a:cubicBezTo>
                  <a:close/>
                  <a:moveTo>
                    <a:pt x="1024" y="108"/>
                  </a:moveTo>
                  <a:cubicBezTo>
                    <a:pt x="1024" y="108"/>
                    <a:pt x="1024" y="108"/>
                    <a:pt x="1024" y="107"/>
                  </a:cubicBezTo>
                  <a:cubicBezTo>
                    <a:pt x="1024" y="107"/>
                    <a:pt x="1024" y="107"/>
                    <a:pt x="1024" y="107"/>
                  </a:cubicBezTo>
                  <a:cubicBezTo>
                    <a:pt x="1024" y="107"/>
                    <a:pt x="1024" y="108"/>
                    <a:pt x="1024" y="108"/>
                  </a:cubicBezTo>
                  <a:close/>
                  <a:moveTo>
                    <a:pt x="1017" y="85"/>
                  </a:moveTo>
                  <a:cubicBezTo>
                    <a:pt x="1018" y="84"/>
                    <a:pt x="1018" y="83"/>
                    <a:pt x="1019" y="83"/>
                  </a:cubicBezTo>
                  <a:cubicBezTo>
                    <a:pt x="1019" y="84"/>
                    <a:pt x="1019" y="84"/>
                    <a:pt x="1019" y="85"/>
                  </a:cubicBezTo>
                  <a:cubicBezTo>
                    <a:pt x="1018" y="85"/>
                    <a:pt x="1018" y="85"/>
                    <a:pt x="1017" y="85"/>
                  </a:cubicBezTo>
                  <a:close/>
                  <a:moveTo>
                    <a:pt x="1020" y="97"/>
                  </a:moveTo>
                  <a:cubicBezTo>
                    <a:pt x="1020" y="96"/>
                    <a:pt x="1020" y="95"/>
                    <a:pt x="1021" y="94"/>
                  </a:cubicBezTo>
                  <a:cubicBezTo>
                    <a:pt x="1021" y="95"/>
                    <a:pt x="1021" y="96"/>
                    <a:pt x="1021" y="96"/>
                  </a:cubicBezTo>
                  <a:cubicBezTo>
                    <a:pt x="1021" y="97"/>
                    <a:pt x="1020" y="98"/>
                    <a:pt x="1020" y="99"/>
                  </a:cubicBezTo>
                  <a:cubicBezTo>
                    <a:pt x="1020" y="99"/>
                    <a:pt x="1020" y="99"/>
                    <a:pt x="1020" y="99"/>
                  </a:cubicBezTo>
                  <a:cubicBezTo>
                    <a:pt x="1020" y="99"/>
                    <a:pt x="1020" y="98"/>
                    <a:pt x="1020" y="97"/>
                  </a:cubicBezTo>
                  <a:close/>
                  <a:moveTo>
                    <a:pt x="986" y="102"/>
                  </a:moveTo>
                  <a:cubicBezTo>
                    <a:pt x="986" y="102"/>
                    <a:pt x="986" y="102"/>
                    <a:pt x="986" y="102"/>
                  </a:cubicBezTo>
                  <a:cubicBezTo>
                    <a:pt x="986" y="102"/>
                    <a:pt x="986" y="102"/>
                    <a:pt x="986" y="102"/>
                  </a:cubicBezTo>
                  <a:cubicBezTo>
                    <a:pt x="986" y="102"/>
                    <a:pt x="986" y="102"/>
                    <a:pt x="986" y="102"/>
                  </a:cubicBezTo>
                  <a:close/>
                  <a:moveTo>
                    <a:pt x="978" y="157"/>
                  </a:moveTo>
                  <a:cubicBezTo>
                    <a:pt x="979" y="156"/>
                    <a:pt x="980" y="155"/>
                    <a:pt x="980" y="154"/>
                  </a:cubicBezTo>
                  <a:cubicBezTo>
                    <a:pt x="980" y="154"/>
                    <a:pt x="980" y="155"/>
                    <a:pt x="980" y="156"/>
                  </a:cubicBezTo>
                  <a:cubicBezTo>
                    <a:pt x="980" y="158"/>
                    <a:pt x="979" y="159"/>
                    <a:pt x="979" y="161"/>
                  </a:cubicBezTo>
                  <a:cubicBezTo>
                    <a:pt x="977" y="161"/>
                    <a:pt x="976" y="161"/>
                    <a:pt x="974" y="161"/>
                  </a:cubicBezTo>
                  <a:cubicBezTo>
                    <a:pt x="975" y="161"/>
                    <a:pt x="976" y="159"/>
                    <a:pt x="978" y="157"/>
                  </a:cubicBezTo>
                  <a:close/>
                  <a:moveTo>
                    <a:pt x="973" y="161"/>
                  </a:moveTo>
                  <a:cubicBezTo>
                    <a:pt x="972" y="161"/>
                    <a:pt x="972" y="161"/>
                    <a:pt x="972" y="161"/>
                  </a:cubicBezTo>
                  <a:cubicBezTo>
                    <a:pt x="972" y="160"/>
                    <a:pt x="972" y="159"/>
                    <a:pt x="971" y="158"/>
                  </a:cubicBezTo>
                  <a:cubicBezTo>
                    <a:pt x="972" y="160"/>
                    <a:pt x="972" y="161"/>
                    <a:pt x="973" y="161"/>
                  </a:cubicBezTo>
                  <a:close/>
                  <a:moveTo>
                    <a:pt x="936" y="121"/>
                  </a:moveTo>
                  <a:cubicBezTo>
                    <a:pt x="935" y="122"/>
                    <a:pt x="934" y="123"/>
                    <a:pt x="933" y="125"/>
                  </a:cubicBezTo>
                  <a:cubicBezTo>
                    <a:pt x="933" y="126"/>
                    <a:pt x="932" y="126"/>
                    <a:pt x="931" y="127"/>
                  </a:cubicBezTo>
                  <a:cubicBezTo>
                    <a:pt x="931" y="127"/>
                    <a:pt x="930" y="127"/>
                    <a:pt x="930" y="126"/>
                  </a:cubicBezTo>
                  <a:cubicBezTo>
                    <a:pt x="930" y="126"/>
                    <a:pt x="930" y="126"/>
                    <a:pt x="930" y="126"/>
                  </a:cubicBezTo>
                  <a:cubicBezTo>
                    <a:pt x="931" y="124"/>
                    <a:pt x="934" y="121"/>
                    <a:pt x="935" y="118"/>
                  </a:cubicBezTo>
                  <a:cubicBezTo>
                    <a:pt x="935" y="118"/>
                    <a:pt x="935" y="118"/>
                    <a:pt x="935" y="118"/>
                  </a:cubicBezTo>
                  <a:cubicBezTo>
                    <a:pt x="935" y="119"/>
                    <a:pt x="936" y="120"/>
                    <a:pt x="936" y="121"/>
                  </a:cubicBezTo>
                  <a:close/>
                  <a:moveTo>
                    <a:pt x="932" y="111"/>
                  </a:moveTo>
                  <a:cubicBezTo>
                    <a:pt x="933" y="112"/>
                    <a:pt x="933" y="113"/>
                    <a:pt x="934" y="114"/>
                  </a:cubicBezTo>
                  <a:cubicBezTo>
                    <a:pt x="933" y="115"/>
                    <a:pt x="932" y="115"/>
                    <a:pt x="932" y="116"/>
                  </a:cubicBezTo>
                  <a:cubicBezTo>
                    <a:pt x="930" y="118"/>
                    <a:pt x="928" y="119"/>
                    <a:pt x="925" y="122"/>
                  </a:cubicBezTo>
                  <a:cubicBezTo>
                    <a:pt x="925" y="122"/>
                    <a:pt x="925" y="122"/>
                    <a:pt x="925" y="122"/>
                  </a:cubicBezTo>
                  <a:cubicBezTo>
                    <a:pt x="923" y="121"/>
                    <a:pt x="922" y="120"/>
                    <a:pt x="921" y="119"/>
                  </a:cubicBezTo>
                  <a:cubicBezTo>
                    <a:pt x="923" y="114"/>
                    <a:pt x="926" y="109"/>
                    <a:pt x="928" y="104"/>
                  </a:cubicBezTo>
                  <a:cubicBezTo>
                    <a:pt x="929" y="106"/>
                    <a:pt x="931" y="108"/>
                    <a:pt x="932" y="111"/>
                  </a:cubicBezTo>
                  <a:close/>
                  <a:moveTo>
                    <a:pt x="852" y="168"/>
                  </a:moveTo>
                  <a:cubicBezTo>
                    <a:pt x="852" y="168"/>
                    <a:pt x="852" y="168"/>
                    <a:pt x="852" y="168"/>
                  </a:cubicBezTo>
                  <a:cubicBezTo>
                    <a:pt x="852" y="168"/>
                    <a:pt x="851" y="168"/>
                    <a:pt x="851" y="168"/>
                  </a:cubicBezTo>
                  <a:cubicBezTo>
                    <a:pt x="851" y="168"/>
                    <a:pt x="852" y="168"/>
                    <a:pt x="852" y="168"/>
                  </a:cubicBezTo>
                  <a:close/>
                  <a:moveTo>
                    <a:pt x="798" y="173"/>
                  </a:moveTo>
                  <a:cubicBezTo>
                    <a:pt x="798" y="173"/>
                    <a:pt x="798" y="173"/>
                    <a:pt x="798" y="173"/>
                  </a:cubicBezTo>
                  <a:cubicBezTo>
                    <a:pt x="798" y="173"/>
                    <a:pt x="798" y="173"/>
                    <a:pt x="798" y="173"/>
                  </a:cubicBezTo>
                  <a:cubicBezTo>
                    <a:pt x="798" y="173"/>
                    <a:pt x="798" y="173"/>
                    <a:pt x="799" y="173"/>
                  </a:cubicBezTo>
                  <a:cubicBezTo>
                    <a:pt x="799" y="173"/>
                    <a:pt x="799" y="173"/>
                    <a:pt x="799" y="173"/>
                  </a:cubicBezTo>
                  <a:cubicBezTo>
                    <a:pt x="799" y="173"/>
                    <a:pt x="799" y="173"/>
                    <a:pt x="798" y="173"/>
                  </a:cubicBezTo>
                  <a:close/>
                  <a:moveTo>
                    <a:pt x="826" y="170"/>
                  </a:moveTo>
                  <a:cubicBezTo>
                    <a:pt x="826" y="171"/>
                    <a:pt x="825" y="171"/>
                    <a:pt x="824" y="171"/>
                  </a:cubicBezTo>
                  <a:cubicBezTo>
                    <a:pt x="824" y="169"/>
                    <a:pt x="825" y="168"/>
                    <a:pt x="824" y="167"/>
                  </a:cubicBezTo>
                  <a:cubicBezTo>
                    <a:pt x="825" y="168"/>
                    <a:pt x="826" y="169"/>
                    <a:pt x="826" y="170"/>
                  </a:cubicBezTo>
                  <a:close/>
                  <a:moveTo>
                    <a:pt x="780" y="173"/>
                  </a:moveTo>
                  <a:cubicBezTo>
                    <a:pt x="781" y="174"/>
                    <a:pt x="782" y="174"/>
                    <a:pt x="782" y="175"/>
                  </a:cubicBezTo>
                  <a:cubicBezTo>
                    <a:pt x="781" y="176"/>
                    <a:pt x="780" y="176"/>
                    <a:pt x="779" y="176"/>
                  </a:cubicBezTo>
                  <a:cubicBezTo>
                    <a:pt x="778" y="175"/>
                    <a:pt x="778" y="174"/>
                    <a:pt x="778" y="174"/>
                  </a:cubicBezTo>
                  <a:cubicBezTo>
                    <a:pt x="778" y="172"/>
                    <a:pt x="777" y="169"/>
                    <a:pt x="776" y="167"/>
                  </a:cubicBezTo>
                  <a:cubicBezTo>
                    <a:pt x="778" y="169"/>
                    <a:pt x="779" y="171"/>
                    <a:pt x="780" y="173"/>
                  </a:cubicBezTo>
                  <a:close/>
                  <a:moveTo>
                    <a:pt x="721" y="146"/>
                  </a:moveTo>
                  <a:cubicBezTo>
                    <a:pt x="722" y="150"/>
                    <a:pt x="725" y="153"/>
                    <a:pt x="728" y="156"/>
                  </a:cubicBezTo>
                  <a:cubicBezTo>
                    <a:pt x="727" y="156"/>
                    <a:pt x="726" y="157"/>
                    <a:pt x="725" y="158"/>
                  </a:cubicBezTo>
                  <a:cubicBezTo>
                    <a:pt x="724" y="157"/>
                    <a:pt x="724" y="157"/>
                    <a:pt x="724" y="157"/>
                  </a:cubicBezTo>
                  <a:cubicBezTo>
                    <a:pt x="723" y="158"/>
                    <a:pt x="721" y="159"/>
                    <a:pt x="720" y="160"/>
                  </a:cubicBezTo>
                  <a:cubicBezTo>
                    <a:pt x="717" y="159"/>
                    <a:pt x="715" y="157"/>
                    <a:pt x="713" y="156"/>
                  </a:cubicBezTo>
                  <a:cubicBezTo>
                    <a:pt x="715" y="154"/>
                    <a:pt x="718" y="151"/>
                    <a:pt x="720" y="148"/>
                  </a:cubicBezTo>
                  <a:cubicBezTo>
                    <a:pt x="720" y="148"/>
                    <a:pt x="721" y="147"/>
                    <a:pt x="721" y="146"/>
                  </a:cubicBezTo>
                  <a:close/>
                  <a:moveTo>
                    <a:pt x="730" y="158"/>
                  </a:moveTo>
                  <a:cubicBezTo>
                    <a:pt x="730" y="159"/>
                    <a:pt x="730" y="159"/>
                    <a:pt x="731" y="159"/>
                  </a:cubicBezTo>
                  <a:cubicBezTo>
                    <a:pt x="731" y="163"/>
                    <a:pt x="732" y="166"/>
                    <a:pt x="733" y="169"/>
                  </a:cubicBezTo>
                  <a:cubicBezTo>
                    <a:pt x="731" y="168"/>
                    <a:pt x="729" y="166"/>
                    <a:pt x="726" y="164"/>
                  </a:cubicBezTo>
                  <a:cubicBezTo>
                    <a:pt x="727" y="163"/>
                    <a:pt x="728" y="162"/>
                    <a:pt x="729" y="161"/>
                  </a:cubicBezTo>
                  <a:cubicBezTo>
                    <a:pt x="729" y="160"/>
                    <a:pt x="730" y="159"/>
                    <a:pt x="730" y="158"/>
                  </a:cubicBezTo>
                  <a:close/>
                  <a:moveTo>
                    <a:pt x="748" y="178"/>
                  </a:moveTo>
                  <a:cubicBezTo>
                    <a:pt x="748" y="178"/>
                    <a:pt x="748" y="178"/>
                    <a:pt x="748" y="178"/>
                  </a:cubicBezTo>
                  <a:cubicBezTo>
                    <a:pt x="748" y="178"/>
                    <a:pt x="748" y="178"/>
                    <a:pt x="748" y="178"/>
                  </a:cubicBezTo>
                  <a:cubicBezTo>
                    <a:pt x="748" y="178"/>
                    <a:pt x="748" y="178"/>
                    <a:pt x="748" y="178"/>
                  </a:cubicBezTo>
                  <a:close/>
                  <a:moveTo>
                    <a:pt x="702" y="172"/>
                  </a:moveTo>
                  <a:cubicBezTo>
                    <a:pt x="703" y="172"/>
                    <a:pt x="703" y="172"/>
                    <a:pt x="704" y="173"/>
                  </a:cubicBezTo>
                  <a:cubicBezTo>
                    <a:pt x="703" y="173"/>
                    <a:pt x="702" y="174"/>
                    <a:pt x="701" y="175"/>
                  </a:cubicBezTo>
                  <a:cubicBezTo>
                    <a:pt x="701" y="174"/>
                    <a:pt x="702" y="173"/>
                    <a:pt x="702" y="172"/>
                  </a:cubicBezTo>
                  <a:close/>
                  <a:moveTo>
                    <a:pt x="710" y="165"/>
                  </a:moveTo>
                  <a:cubicBezTo>
                    <a:pt x="709" y="165"/>
                    <a:pt x="708" y="165"/>
                    <a:pt x="707" y="164"/>
                  </a:cubicBezTo>
                  <a:cubicBezTo>
                    <a:pt x="707" y="164"/>
                    <a:pt x="707" y="163"/>
                    <a:pt x="708" y="163"/>
                  </a:cubicBezTo>
                  <a:cubicBezTo>
                    <a:pt x="708" y="164"/>
                    <a:pt x="709" y="165"/>
                    <a:pt x="710" y="165"/>
                  </a:cubicBezTo>
                  <a:close/>
                  <a:moveTo>
                    <a:pt x="715" y="180"/>
                  </a:moveTo>
                  <a:cubicBezTo>
                    <a:pt x="716" y="180"/>
                    <a:pt x="717" y="181"/>
                    <a:pt x="718" y="181"/>
                  </a:cubicBezTo>
                  <a:cubicBezTo>
                    <a:pt x="719" y="182"/>
                    <a:pt x="721" y="183"/>
                    <a:pt x="723" y="184"/>
                  </a:cubicBezTo>
                  <a:cubicBezTo>
                    <a:pt x="718" y="185"/>
                    <a:pt x="714" y="186"/>
                    <a:pt x="709" y="187"/>
                  </a:cubicBezTo>
                  <a:cubicBezTo>
                    <a:pt x="711" y="184"/>
                    <a:pt x="713" y="182"/>
                    <a:pt x="715" y="180"/>
                  </a:cubicBezTo>
                  <a:close/>
                  <a:moveTo>
                    <a:pt x="762" y="178"/>
                  </a:moveTo>
                  <a:cubicBezTo>
                    <a:pt x="761" y="175"/>
                    <a:pt x="760" y="171"/>
                    <a:pt x="758" y="166"/>
                  </a:cubicBezTo>
                  <a:cubicBezTo>
                    <a:pt x="759" y="167"/>
                    <a:pt x="760" y="168"/>
                    <a:pt x="760" y="169"/>
                  </a:cubicBezTo>
                  <a:cubicBezTo>
                    <a:pt x="763" y="173"/>
                    <a:pt x="766" y="175"/>
                    <a:pt x="769" y="177"/>
                  </a:cubicBezTo>
                  <a:cubicBezTo>
                    <a:pt x="767" y="177"/>
                    <a:pt x="764" y="178"/>
                    <a:pt x="762" y="178"/>
                  </a:cubicBezTo>
                  <a:close/>
                  <a:moveTo>
                    <a:pt x="752" y="122"/>
                  </a:moveTo>
                  <a:cubicBezTo>
                    <a:pt x="752" y="121"/>
                    <a:pt x="751" y="120"/>
                    <a:pt x="751" y="120"/>
                  </a:cubicBezTo>
                  <a:cubicBezTo>
                    <a:pt x="751" y="120"/>
                    <a:pt x="751" y="121"/>
                    <a:pt x="752" y="121"/>
                  </a:cubicBezTo>
                  <a:cubicBezTo>
                    <a:pt x="752" y="122"/>
                    <a:pt x="752" y="122"/>
                    <a:pt x="752" y="122"/>
                  </a:cubicBezTo>
                  <a:close/>
                  <a:moveTo>
                    <a:pt x="725" y="139"/>
                  </a:moveTo>
                  <a:cubicBezTo>
                    <a:pt x="726" y="140"/>
                    <a:pt x="727" y="140"/>
                    <a:pt x="727" y="141"/>
                  </a:cubicBezTo>
                  <a:cubicBezTo>
                    <a:pt x="727" y="141"/>
                    <a:pt x="728" y="142"/>
                    <a:pt x="728" y="142"/>
                  </a:cubicBezTo>
                  <a:cubicBezTo>
                    <a:pt x="728" y="142"/>
                    <a:pt x="728" y="142"/>
                    <a:pt x="728" y="142"/>
                  </a:cubicBezTo>
                  <a:cubicBezTo>
                    <a:pt x="727" y="142"/>
                    <a:pt x="727" y="142"/>
                    <a:pt x="727" y="141"/>
                  </a:cubicBezTo>
                  <a:cubicBezTo>
                    <a:pt x="726" y="141"/>
                    <a:pt x="725" y="140"/>
                    <a:pt x="725" y="140"/>
                  </a:cubicBezTo>
                  <a:cubicBezTo>
                    <a:pt x="725" y="140"/>
                    <a:pt x="725" y="140"/>
                    <a:pt x="725" y="139"/>
                  </a:cubicBezTo>
                  <a:close/>
                  <a:moveTo>
                    <a:pt x="717" y="136"/>
                  </a:moveTo>
                  <a:cubicBezTo>
                    <a:pt x="717" y="137"/>
                    <a:pt x="717" y="137"/>
                    <a:pt x="717" y="137"/>
                  </a:cubicBezTo>
                  <a:cubicBezTo>
                    <a:pt x="717" y="138"/>
                    <a:pt x="718" y="140"/>
                    <a:pt x="719" y="142"/>
                  </a:cubicBezTo>
                  <a:cubicBezTo>
                    <a:pt x="718" y="142"/>
                    <a:pt x="717" y="143"/>
                    <a:pt x="716" y="144"/>
                  </a:cubicBezTo>
                  <a:cubicBezTo>
                    <a:pt x="714" y="145"/>
                    <a:pt x="713" y="146"/>
                    <a:pt x="711" y="147"/>
                  </a:cubicBezTo>
                  <a:cubicBezTo>
                    <a:pt x="713" y="143"/>
                    <a:pt x="715" y="140"/>
                    <a:pt x="717" y="136"/>
                  </a:cubicBezTo>
                  <a:close/>
                  <a:moveTo>
                    <a:pt x="639" y="200"/>
                  </a:moveTo>
                  <a:cubicBezTo>
                    <a:pt x="638" y="198"/>
                    <a:pt x="638" y="196"/>
                    <a:pt x="638" y="194"/>
                  </a:cubicBezTo>
                  <a:cubicBezTo>
                    <a:pt x="637" y="190"/>
                    <a:pt x="637" y="186"/>
                    <a:pt x="637" y="181"/>
                  </a:cubicBezTo>
                  <a:cubicBezTo>
                    <a:pt x="637" y="182"/>
                    <a:pt x="637" y="183"/>
                    <a:pt x="637" y="183"/>
                  </a:cubicBezTo>
                  <a:cubicBezTo>
                    <a:pt x="638" y="189"/>
                    <a:pt x="639" y="193"/>
                    <a:pt x="639" y="198"/>
                  </a:cubicBezTo>
                  <a:cubicBezTo>
                    <a:pt x="639" y="198"/>
                    <a:pt x="639" y="199"/>
                    <a:pt x="639" y="199"/>
                  </a:cubicBezTo>
                  <a:cubicBezTo>
                    <a:pt x="639" y="199"/>
                    <a:pt x="639" y="199"/>
                    <a:pt x="639" y="200"/>
                  </a:cubicBezTo>
                  <a:close/>
                  <a:moveTo>
                    <a:pt x="540" y="189"/>
                  </a:moveTo>
                  <a:cubicBezTo>
                    <a:pt x="540" y="191"/>
                    <a:pt x="540" y="191"/>
                    <a:pt x="540" y="191"/>
                  </a:cubicBezTo>
                  <a:cubicBezTo>
                    <a:pt x="540" y="191"/>
                    <a:pt x="540" y="191"/>
                    <a:pt x="540" y="191"/>
                  </a:cubicBezTo>
                  <a:cubicBezTo>
                    <a:pt x="540" y="192"/>
                    <a:pt x="540" y="192"/>
                    <a:pt x="540" y="192"/>
                  </a:cubicBezTo>
                  <a:cubicBezTo>
                    <a:pt x="540" y="192"/>
                    <a:pt x="540" y="192"/>
                    <a:pt x="540" y="192"/>
                  </a:cubicBezTo>
                  <a:cubicBezTo>
                    <a:pt x="541" y="193"/>
                    <a:pt x="541" y="193"/>
                    <a:pt x="541" y="193"/>
                  </a:cubicBezTo>
                  <a:cubicBezTo>
                    <a:pt x="541" y="195"/>
                    <a:pt x="541" y="197"/>
                    <a:pt x="541" y="198"/>
                  </a:cubicBezTo>
                  <a:cubicBezTo>
                    <a:pt x="542" y="204"/>
                    <a:pt x="543" y="210"/>
                    <a:pt x="544" y="215"/>
                  </a:cubicBezTo>
                  <a:cubicBezTo>
                    <a:pt x="545" y="216"/>
                    <a:pt x="545" y="217"/>
                    <a:pt x="545" y="218"/>
                  </a:cubicBezTo>
                  <a:cubicBezTo>
                    <a:pt x="543" y="218"/>
                    <a:pt x="540" y="219"/>
                    <a:pt x="537" y="220"/>
                  </a:cubicBezTo>
                  <a:cubicBezTo>
                    <a:pt x="537" y="218"/>
                    <a:pt x="538" y="216"/>
                    <a:pt x="538" y="214"/>
                  </a:cubicBezTo>
                  <a:cubicBezTo>
                    <a:pt x="539" y="208"/>
                    <a:pt x="538" y="201"/>
                    <a:pt x="538" y="195"/>
                  </a:cubicBezTo>
                  <a:cubicBezTo>
                    <a:pt x="538" y="190"/>
                    <a:pt x="538" y="185"/>
                    <a:pt x="538" y="180"/>
                  </a:cubicBezTo>
                  <a:cubicBezTo>
                    <a:pt x="538" y="180"/>
                    <a:pt x="538" y="181"/>
                    <a:pt x="538" y="181"/>
                  </a:cubicBezTo>
                  <a:cubicBezTo>
                    <a:pt x="539" y="184"/>
                    <a:pt x="539" y="187"/>
                    <a:pt x="540" y="189"/>
                  </a:cubicBezTo>
                  <a:close/>
                  <a:moveTo>
                    <a:pt x="419" y="238"/>
                  </a:moveTo>
                  <a:cubicBezTo>
                    <a:pt x="420" y="233"/>
                    <a:pt x="422" y="226"/>
                    <a:pt x="424" y="219"/>
                  </a:cubicBezTo>
                  <a:cubicBezTo>
                    <a:pt x="424" y="220"/>
                    <a:pt x="424" y="222"/>
                    <a:pt x="424" y="223"/>
                  </a:cubicBezTo>
                  <a:cubicBezTo>
                    <a:pt x="424" y="230"/>
                    <a:pt x="425" y="234"/>
                    <a:pt x="426" y="238"/>
                  </a:cubicBezTo>
                  <a:cubicBezTo>
                    <a:pt x="426" y="238"/>
                    <a:pt x="426" y="239"/>
                    <a:pt x="426" y="239"/>
                  </a:cubicBezTo>
                  <a:cubicBezTo>
                    <a:pt x="424" y="239"/>
                    <a:pt x="421" y="240"/>
                    <a:pt x="418" y="240"/>
                  </a:cubicBezTo>
                  <a:cubicBezTo>
                    <a:pt x="418" y="240"/>
                    <a:pt x="419" y="239"/>
                    <a:pt x="419" y="238"/>
                  </a:cubicBezTo>
                  <a:close/>
                  <a:moveTo>
                    <a:pt x="522" y="220"/>
                  </a:moveTo>
                  <a:cubicBezTo>
                    <a:pt x="522" y="220"/>
                    <a:pt x="522" y="219"/>
                    <a:pt x="523" y="218"/>
                  </a:cubicBezTo>
                  <a:cubicBezTo>
                    <a:pt x="523" y="220"/>
                    <a:pt x="523" y="221"/>
                    <a:pt x="523" y="222"/>
                  </a:cubicBezTo>
                  <a:cubicBezTo>
                    <a:pt x="522" y="222"/>
                    <a:pt x="521" y="223"/>
                    <a:pt x="520" y="223"/>
                  </a:cubicBezTo>
                  <a:cubicBezTo>
                    <a:pt x="521" y="222"/>
                    <a:pt x="521" y="221"/>
                    <a:pt x="522" y="220"/>
                  </a:cubicBezTo>
                  <a:close/>
                  <a:moveTo>
                    <a:pt x="213" y="220"/>
                  </a:moveTo>
                  <a:cubicBezTo>
                    <a:pt x="213" y="220"/>
                    <a:pt x="213" y="220"/>
                    <a:pt x="213" y="220"/>
                  </a:cubicBezTo>
                  <a:cubicBezTo>
                    <a:pt x="213" y="220"/>
                    <a:pt x="213" y="221"/>
                    <a:pt x="214" y="221"/>
                  </a:cubicBezTo>
                  <a:cubicBezTo>
                    <a:pt x="214" y="222"/>
                    <a:pt x="215" y="224"/>
                    <a:pt x="216" y="226"/>
                  </a:cubicBezTo>
                  <a:cubicBezTo>
                    <a:pt x="216" y="227"/>
                    <a:pt x="215" y="228"/>
                    <a:pt x="215" y="229"/>
                  </a:cubicBezTo>
                  <a:cubicBezTo>
                    <a:pt x="212" y="231"/>
                    <a:pt x="210" y="234"/>
                    <a:pt x="208" y="237"/>
                  </a:cubicBezTo>
                  <a:cubicBezTo>
                    <a:pt x="205" y="239"/>
                    <a:pt x="203" y="242"/>
                    <a:pt x="201" y="245"/>
                  </a:cubicBezTo>
                  <a:cubicBezTo>
                    <a:pt x="198" y="245"/>
                    <a:pt x="195" y="244"/>
                    <a:pt x="192" y="244"/>
                  </a:cubicBezTo>
                  <a:cubicBezTo>
                    <a:pt x="196" y="239"/>
                    <a:pt x="201" y="233"/>
                    <a:pt x="205" y="228"/>
                  </a:cubicBezTo>
                  <a:cubicBezTo>
                    <a:pt x="208" y="225"/>
                    <a:pt x="210" y="223"/>
                    <a:pt x="213" y="220"/>
                  </a:cubicBezTo>
                  <a:close/>
                  <a:moveTo>
                    <a:pt x="230" y="208"/>
                  </a:moveTo>
                  <a:cubicBezTo>
                    <a:pt x="228" y="210"/>
                    <a:pt x="225" y="213"/>
                    <a:pt x="223" y="217"/>
                  </a:cubicBezTo>
                  <a:cubicBezTo>
                    <a:pt x="223" y="217"/>
                    <a:pt x="222" y="218"/>
                    <a:pt x="222" y="219"/>
                  </a:cubicBezTo>
                  <a:cubicBezTo>
                    <a:pt x="221" y="218"/>
                    <a:pt x="220" y="217"/>
                    <a:pt x="220" y="217"/>
                  </a:cubicBezTo>
                  <a:cubicBezTo>
                    <a:pt x="219" y="216"/>
                    <a:pt x="219" y="216"/>
                    <a:pt x="219" y="216"/>
                  </a:cubicBezTo>
                  <a:cubicBezTo>
                    <a:pt x="223" y="212"/>
                    <a:pt x="227" y="209"/>
                    <a:pt x="230" y="207"/>
                  </a:cubicBezTo>
                  <a:cubicBezTo>
                    <a:pt x="230" y="207"/>
                    <a:pt x="230" y="207"/>
                    <a:pt x="230" y="208"/>
                  </a:cubicBezTo>
                  <a:close/>
                  <a:moveTo>
                    <a:pt x="147" y="239"/>
                  </a:moveTo>
                  <a:cubicBezTo>
                    <a:pt x="147" y="240"/>
                    <a:pt x="147" y="241"/>
                    <a:pt x="146" y="242"/>
                  </a:cubicBezTo>
                  <a:cubicBezTo>
                    <a:pt x="146" y="242"/>
                    <a:pt x="145" y="242"/>
                    <a:pt x="144" y="242"/>
                  </a:cubicBezTo>
                  <a:cubicBezTo>
                    <a:pt x="146" y="238"/>
                    <a:pt x="148" y="235"/>
                    <a:pt x="150" y="232"/>
                  </a:cubicBezTo>
                  <a:cubicBezTo>
                    <a:pt x="149" y="234"/>
                    <a:pt x="148" y="237"/>
                    <a:pt x="147" y="239"/>
                  </a:cubicBezTo>
                  <a:close/>
                  <a:moveTo>
                    <a:pt x="223" y="249"/>
                  </a:moveTo>
                  <a:cubicBezTo>
                    <a:pt x="225" y="247"/>
                    <a:pt x="226" y="245"/>
                    <a:pt x="228" y="243"/>
                  </a:cubicBezTo>
                  <a:cubicBezTo>
                    <a:pt x="228" y="243"/>
                    <a:pt x="228" y="243"/>
                    <a:pt x="228" y="243"/>
                  </a:cubicBezTo>
                  <a:cubicBezTo>
                    <a:pt x="227" y="245"/>
                    <a:pt x="226" y="247"/>
                    <a:pt x="225" y="249"/>
                  </a:cubicBezTo>
                  <a:cubicBezTo>
                    <a:pt x="224" y="249"/>
                    <a:pt x="224" y="249"/>
                    <a:pt x="223" y="249"/>
                  </a:cubicBezTo>
                  <a:close/>
                  <a:moveTo>
                    <a:pt x="303" y="210"/>
                  </a:moveTo>
                  <a:cubicBezTo>
                    <a:pt x="305" y="212"/>
                    <a:pt x="306" y="214"/>
                    <a:pt x="308" y="216"/>
                  </a:cubicBezTo>
                  <a:cubicBezTo>
                    <a:pt x="308" y="216"/>
                    <a:pt x="308" y="217"/>
                    <a:pt x="308" y="217"/>
                  </a:cubicBezTo>
                  <a:cubicBezTo>
                    <a:pt x="308" y="218"/>
                    <a:pt x="308" y="218"/>
                    <a:pt x="307" y="219"/>
                  </a:cubicBezTo>
                  <a:cubicBezTo>
                    <a:pt x="305" y="223"/>
                    <a:pt x="303" y="228"/>
                    <a:pt x="301" y="232"/>
                  </a:cubicBezTo>
                  <a:cubicBezTo>
                    <a:pt x="301" y="232"/>
                    <a:pt x="301" y="231"/>
                    <a:pt x="301" y="231"/>
                  </a:cubicBezTo>
                  <a:cubicBezTo>
                    <a:pt x="301" y="228"/>
                    <a:pt x="302" y="225"/>
                    <a:pt x="302" y="222"/>
                  </a:cubicBezTo>
                  <a:cubicBezTo>
                    <a:pt x="302" y="219"/>
                    <a:pt x="301" y="216"/>
                    <a:pt x="301" y="214"/>
                  </a:cubicBezTo>
                  <a:cubicBezTo>
                    <a:pt x="301" y="213"/>
                    <a:pt x="301" y="212"/>
                    <a:pt x="301" y="210"/>
                  </a:cubicBezTo>
                  <a:cubicBezTo>
                    <a:pt x="301" y="210"/>
                    <a:pt x="301" y="209"/>
                    <a:pt x="301" y="209"/>
                  </a:cubicBezTo>
                  <a:cubicBezTo>
                    <a:pt x="302" y="209"/>
                    <a:pt x="302" y="210"/>
                    <a:pt x="303" y="210"/>
                  </a:cubicBezTo>
                  <a:close/>
                  <a:moveTo>
                    <a:pt x="278" y="237"/>
                  </a:moveTo>
                  <a:cubicBezTo>
                    <a:pt x="278" y="237"/>
                    <a:pt x="278" y="237"/>
                    <a:pt x="278" y="237"/>
                  </a:cubicBezTo>
                  <a:cubicBezTo>
                    <a:pt x="278" y="236"/>
                    <a:pt x="278" y="236"/>
                    <a:pt x="278" y="236"/>
                  </a:cubicBezTo>
                  <a:cubicBezTo>
                    <a:pt x="278" y="236"/>
                    <a:pt x="278" y="237"/>
                    <a:pt x="278" y="237"/>
                  </a:cubicBezTo>
                  <a:close/>
                  <a:moveTo>
                    <a:pt x="319" y="230"/>
                  </a:moveTo>
                  <a:cubicBezTo>
                    <a:pt x="322" y="235"/>
                    <a:pt x="324" y="240"/>
                    <a:pt x="327" y="245"/>
                  </a:cubicBezTo>
                  <a:cubicBezTo>
                    <a:pt x="328" y="247"/>
                    <a:pt x="328" y="249"/>
                    <a:pt x="329" y="250"/>
                  </a:cubicBezTo>
                  <a:cubicBezTo>
                    <a:pt x="327" y="250"/>
                    <a:pt x="326" y="251"/>
                    <a:pt x="325" y="251"/>
                  </a:cubicBezTo>
                  <a:cubicBezTo>
                    <a:pt x="323" y="244"/>
                    <a:pt x="321" y="237"/>
                    <a:pt x="319" y="230"/>
                  </a:cubicBezTo>
                  <a:close/>
                  <a:moveTo>
                    <a:pt x="320" y="216"/>
                  </a:moveTo>
                  <a:cubicBezTo>
                    <a:pt x="319" y="215"/>
                    <a:pt x="318" y="215"/>
                    <a:pt x="317" y="214"/>
                  </a:cubicBezTo>
                  <a:cubicBezTo>
                    <a:pt x="317" y="212"/>
                    <a:pt x="318" y="210"/>
                    <a:pt x="318" y="208"/>
                  </a:cubicBezTo>
                  <a:cubicBezTo>
                    <a:pt x="319" y="211"/>
                    <a:pt x="320" y="213"/>
                    <a:pt x="320" y="216"/>
                  </a:cubicBezTo>
                  <a:close/>
                  <a:moveTo>
                    <a:pt x="305" y="198"/>
                  </a:moveTo>
                  <a:cubicBezTo>
                    <a:pt x="305" y="198"/>
                    <a:pt x="305" y="199"/>
                    <a:pt x="306" y="200"/>
                  </a:cubicBezTo>
                  <a:cubicBezTo>
                    <a:pt x="306" y="201"/>
                    <a:pt x="307" y="202"/>
                    <a:pt x="307" y="203"/>
                  </a:cubicBezTo>
                  <a:cubicBezTo>
                    <a:pt x="308" y="205"/>
                    <a:pt x="308" y="206"/>
                    <a:pt x="308" y="207"/>
                  </a:cubicBezTo>
                  <a:cubicBezTo>
                    <a:pt x="308" y="208"/>
                    <a:pt x="308" y="208"/>
                    <a:pt x="308" y="208"/>
                  </a:cubicBezTo>
                  <a:cubicBezTo>
                    <a:pt x="307" y="208"/>
                    <a:pt x="306" y="207"/>
                    <a:pt x="306" y="207"/>
                  </a:cubicBezTo>
                  <a:cubicBezTo>
                    <a:pt x="305" y="206"/>
                    <a:pt x="304" y="205"/>
                    <a:pt x="303" y="205"/>
                  </a:cubicBezTo>
                  <a:cubicBezTo>
                    <a:pt x="303" y="204"/>
                    <a:pt x="304" y="203"/>
                    <a:pt x="304" y="203"/>
                  </a:cubicBezTo>
                  <a:cubicBezTo>
                    <a:pt x="305" y="201"/>
                    <a:pt x="305" y="200"/>
                    <a:pt x="305" y="199"/>
                  </a:cubicBezTo>
                  <a:cubicBezTo>
                    <a:pt x="305" y="198"/>
                    <a:pt x="305" y="198"/>
                    <a:pt x="305" y="198"/>
                  </a:cubicBezTo>
                  <a:close/>
                  <a:moveTo>
                    <a:pt x="252" y="216"/>
                  </a:moveTo>
                  <a:cubicBezTo>
                    <a:pt x="253" y="215"/>
                    <a:pt x="254" y="215"/>
                    <a:pt x="254" y="215"/>
                  </a:cubicBezTo>
                  <a:cubicBezTo>
                    <a:pt x="254" y="215"/>
                    <a:pt x="254" y="215"/>
                    <a:pt x="254" y="215"/>
                  </a:cubicBezTo>
                  <a:cubicBezTo>
                    <a:pt x="253" y="221"/>
                    <a:pt x="252" y="228"/>
                    <a:pt x="253" y="235"/>
                  </a:cubicBezTo>
                  <a:cubicBezTo>
                    <a:pt x="253" y="236"/>
                    <a:pt x="251" y="236"/>
                    <a:pt x="250" y="237"/>
                  </a:cubicBezTo>
                  <a:cubicBezTo>
                    <a:pt x="248" y="239"/>
                    <a:pt x="246" y="241"/>
                    <a:pt x="244" y="242"/>
                  </a:cubicBezTo>
                  <a:cubicBezTo>
                    <a:pt x="244" y="242"/>
                    <a:pt x="244" y="242"/>
                    <a:pt x="244" y="242"/>
                  </a:cubicBezTo>
                  <a:cubicBezTo>
                    <a:pt x="244" y="241"/>
                    <a:pt x="243" y="241"/>
                    <a:pt x="243" y="241"/>
                  </a:cubicBezTo>
                  <a:cubicBezTo>
                    <a:pt x="244" y="237"/>
                    <a:pt x="246" y="234"/>
                    <a:pt x="247" y="231"/>
                  </a:cubicBezTo>
                  <a:cubicBezTo>
                    <a:pt x="248" y="226"/>
                    <a:pt x="250" y="221"/>
                    <a:pt x="251" y="216"/>
                  </a:cubicBezTo>
                  <a:cubicBezTo>
                    <a:pt x="251" y="216"/>
                    <a:pt x="252" y="216"/>
                    <a:pt x="252" y="216"/>
                  </a:cubicBezTo>
                  <a:close/>
                  <a:moveTo>
                    <a:pt x="194" y="203"/>
                  </a:moveTo>
                  <a:cubicBezTo>
                    <a:pt x="194" y="204"/>
                    <a:pt x="193" y="206"/>
                    <a:pt x="191" y="208"/>
                  </a:cubicBezTo>
                  <a:cubicBezTo>
                    <a:pt x="190" y="210"/>
                    <a:pt x="189" y="211"/>
                    <a:pt x="187" y="213"/>
                  </a:cubicBezTo>
                  <a:cubicBezTo>
                    <a:pt x="190" y="209"/>
                    <a:pt x="192" y="205"/>
                    <a:pt x="194" y="203"/>
                  </a:cubicBezTo>
                  <a:close/>
                  <a:moveTo>
                    <a:pt x="127" y="238"/>
                  </a:moveTo>
                  <a:cubicBezTo>
                    <a:pt x="126" y="239"/>
                    <a:pt x="126" y="240"/>
                    <a:pt x="126" y="241"/>
                  </a:cubicBezTo>
                  <a:cubicBezTo>
                    <a:pt x="126" y="241"/>
                    <a:pt x="126" y="241"/>
                    <a:pt x="126" y="242"/>
                  </a:cubicBezTo>
                  <a:cubicBezTo>
                    <a:pt x="125" y="242"/>
                    <a:pt x="125" y="242"/>
                    <a:pt x="124" y="242"/>
                  </a:cubicBezTo>
                  <a:cubicBezTo>
                    <a:pt x="125" y="241"/>
                    <a:pt x="126" y="239"/>
                    <a:pt x="127" y="238"/>
                  </a:cubicBezTo>
                  <a:close/>
                  <a:moveTo>
                    <a:pt x="2934" y="136"/>
                  </a:moveTo>
                  <a:cubicBezTo>
                    <a:pt x="2935" y="132"/>
                    <a:pt x="2937" y="128"/>
                    <a:pt x="2938" y="123"/>
                  </a:cubicBezTo>
                  <a:cubicBezTo>
                    <a:pt x="2939" y="125"/>
                    <a:pt x="2940" y="126"/>
                    <a:pt x="2941" y="128"/>
                  </a:cubicBezTo>
                  <a:cubicBezTo>
                    <a:pt x="2941" y="128"/>
                    <a:pt x="2941" y="128"/>
                    <a:pt x="2940" y="129"/>
                  </a:cubicBezTo>
                  <a:cubicBezTo>
                    <a:pt x="2940" y="131"/>
                    <a:pt x="2940" y="133"/>
                    <a:pt x="2940" y="136"/>
                  </a:cubicBezTo>
                  <a:cubicBezTo>
                    <a:pt x="2938" y="136"/>
                    <a:pt x="2936" y="136"/>
                    <a:pt x="2934" y="136"/>
                  </a:cubicBezTo>
                  <a:close/>
                  <a:moveTo>
                    <a:pt x="3150" y="162"/>
                  </a:moveTo>
                  <a:cubicBezTo>
                    <a:pt x="3150" y="157"/>
                    <a:pt x="3150" y="151"/>
                    <a:pt x="3149" y="145"/>
                  </a:cubicBezTo>
                  <a:cubicBezTo>
                    <a:pt x="3148" y="135"/>
                    <a:pt x="3146" y="124"/>
                    <a:pt x="3144" y="113"/>
                  </a:cubicBezTo>
                  <a:cubicBezTo>
                    <a:pt x="3144" y="113"/>
                    <a:pt x="3144" y="114"/>
                    <a:pt x="3145" y="114"/>
                  </a:cubicBezTo>
                  <a:cubicBezTo>
                    <a:pt x="3148" y="121"/>
                    <a:pt x="3151" y="131"/>
                    <a:pt x="3153" y="142"/>
                  </a:cubicBezTo>
                  <a:cubicBezTo>
                    <a:pt x="3155" y="149"/>
                    <a:pt x="3157" y="157"/>
                    <a:pt x="3159" y="164"/>
                  </a:cubicBezTo>
                  <a:cubicBezTo>
                    <a:pt x="3156" y="164"/>
                    <a:pt x="3153" y="163"/>
                    <a:pt x="3150" y="162"/>
                  </a:cubicBezTo>
                  <a:close/>
                  <a:moveTo>
                    <a:pt x="3176" y="145"/>
                  </a:moveTo>
                  <a:cubicBezTo>
                    <a:pt x="3176" y="143"/>
                    <a:pt x="3176" y="142"/>
                    <a:pt x="3176" y="141"/>
                  </a:cubicBezTo>
                  <a:cubicBezTo>
                    <a:pt x="3177" y="143"/>
                    <a:pt x="3177" y="145"/>
                    <a:pt x="3178" y="147"/>
                  </a:cubicBezTo>
                  <a:cubicBezTo>
                    <a:pt x="3178" y="148"/>
                    <a:pt x="3178" y="149"/>
                    <a:pt x="3179" y="149"/>
                  </a:cubicBezTo>
                  <a:cubicBezTo>
                    <a:pt x="3178" y="148"/>
                    <a:pt x="3177" y="146"/>
                    <a:pt x="3176" y="145"/>
                  </a:cubicBezTo>
                  <a:close/>
                  <a:moveTo>
                    <a:pt x="3255" y="119"/>
                  </a:moveTo>
                  <a:cubicBezTo>
                    <a:pt x="3260" y="109"/>
                    <a:pt x="3266" y="98"/>
                    <a:pt x="3272" y="89"/>
                  </a:cubicBezTo>
                  <a:cubicBezTo>
                    <a:pt x="3275" y="85"/>
                    <a:pt x="3278" y="81"/>
                    <a:pt x="3281" y="78"/>
                  </a:cubicBezTo>
                  <a:cubicBezTo>
                    <a:pt x="3281" y="78"/>
                    <a:pt x="3281" y="78"/>
                    <a:pt x="3281" y="78"/>
                  </a:cubicBezTo>
                  <a:cubicBezTo>
                    <a:pt x="3276" y="87"/>
                    <a:pt x="3270" y="99"/>
                    <a:pt x="3264" y="111"/>
                  </a:cubicBezTo>
                  <a:cubicBezTo>
                    <a:pt x="3261" y="119"/>
                    <a:pt x="3257" y="127"/>
                    <a:pt x="3254" y="135"/>
                  </a:cubicBezTo>
                  <a:cubicBezTo>
                    <a:pt x="3252" y="140"/>
                    <a:pt x="3250" y="145"/>
                    <a:pt x="3249" y="149"/>
                  </a:cubicBezTo>
                  <a:cubicBezTo>
                    <a:pt x="3248" y="148"/>
                    <a:pt x="3247" y="146"/>
                    <a:pt x="3246" y="144"/>
                  </a:cubicBezTo>
                  <a:cubicBezTo>
                    <a:pt x="3245" y="143"/>
                    <a:pt x="3245" y="143"/>
                    <a:pt x="3244" y="142"/>
                  </a:cubicBezTo>
                  <a:cubicBezTo>
                    <a:pt x="3245" y="139"/>
                    <a:pt x="3246" y="137"/>
                    <a:pt x="3247" y="134"/>
                  </a:cubicBezTo>
                  <a:cubicBezTo>
                    <a:pt x="3249" y="130"/>
                    <a:pt x="3252" y="124"/>
                    <a:pt x="3255" y="119"/>
                  </a:cubicBezTo>
                  <a:close/>
                  <a:moveTo>
                    <a:pt x="3216" y="161"/>
                  </a:moveTo>
                  <a:cubicBezTo>
                    <a:pt x="3215" y="159"/>
                    <a:pt x="3214" y="157"/>
                    <a:pt x="3213" y="155"/>
                  </a:cubicBezTo>
                  <a:cubicBezTo>
                    <a:pt x="3214" y="152"/>
                    <a:pt x="3215" y="149"/>
                    <a:pt x="3217" y="146"/>
                  </a:cubicBezTo>
                  <a:cubicBezTo>
                    <a:pt x="3218" y="149"/>
                    <a:pt x="3219" y="153"/>
                    <a:pt x="3220" y="156"/>
                  </a:cubicBezTo>
                  <a:cubicBezTo>
                    <a:pt x="3221" y="160"/>
                    <a:pt x="3223" y="163"/>
                    <a:pt x="3224" y="166"/>
                  </a:cubicBezTo>
                  <a:cubicBezTo>
                    <a:pt x="3224" y="169"/>
                    <a:pt x="3224" y="171"/>
                    <a:pt x="3224" y="174"/>
                  </a:cubicBezTo>
                  <a:cubicBezTo>
                    <a:pt x="3222" y="173"/>
                    <a:pt x="3221" y="173"/>
                    <a:pt x="3220" y="173"/>
                  </a:cubicBezTo>
                  <a:cubicBezTo>
                    <a:pt x="3219" y="169"/>
                    <a:pt x="3218" y="165"/>
                    <a:pt x="3216" y="161"/>
                  </a:cubicBezTo>
                  <a:close/>
                  <a:moveTo>
                    <a:pt x="3381" y="179"/>
                  </a:moveTo>
                  <a:cubicBezTo>
                    <a:pt x="3382" y="174"/>
                    <a:pt x="3383" y="169"/>
                    <a:pt x="3383" y="165"/>
                  </a:cubicBezTo>
                  <a:cubicBezTo>
                    <a:pt x="3384" y="162"/>
                    <a:pt x="3385" y="158"/>
                    <a:pt x="3386" y="155"/>
                  </a:cubicBezTo>
                  <a:cubicBezTo>
                    <a:pt x="3388" y="163"/>
                    <a:pt x="3389" y="170"/>
                    <a:pt x="3391" y="177"/>
                  </a:cubicBezTo>
                  <a:cubicBezTo>
                    <a:pt x="3391" y="178"/>
                    <a:pt x="3390" y="179"/>
                    <a:pt x="3390" y="179"/>
                  </a:cubicBezTo>
                  <a:cubicBezTo>
                    <a:pt x="3388" y="181"/>
                    <a:pt x="3387" y="182"/>
                    <a:pt x="3386" y="184"/>
                  </a:cubicBezTo>
                  <a:cubicBezTo>
                    <a:pt x="3384" y="184"/>
                    <a:pt x="3382" y="184"/>
                    <a:pt x="3380" y="184"/>
                  </a:cubicBezTo>
                  <a:cubicBezTo>
                    <a:pt x="3380" y="182"/>
                    <a:pt x="3381" y="181"/>
                    <a:pt x="3381" y="179"/>
                  </a:cubicBezTo>
                  <a:close/>
                  <a:moveTo>
                    <a:pt x="3303" y="172"/>
                  </a:moveTo>
                  <a:cubicBezTo>
                    <a:pt x="3305" y="171"/>
                    <a:pt x="3306" y="169"/>
                    <a:pt x="3307" y="167"/>
                  </a:cubicBezTo>
                  <a:cubicBezTo>
                    <a:pt x="3307" y="167"/>
                    <a:pt x="3307" y="167"/>
                    <a:pt x="3307" y="167"/>
                  </a:cubicBezTo>
                  <a:cubicBezTo>
                    <a:pt x="3308" y="172"/>
                    <a:pt x="3310" y="176"/>
                    <a:pt x="3311" y="180"/>
                  </a:cubicBezTo>
                  <a:cubicBezTo>
                    <a:pt x="3306" y="180"/>
                    <a:pt x="3302" y="180"/>
                    <a:pt x="3298" y="180"/>
                  </a:cubicBezTo>
                  <a:cubicBezTo>
                    <a:pt x="3300" y="177"/>
                    <a:pt x="3301" y="175"/>
                    <a:pt x="3303" y="172"/>
                  </a:cubicBezTo>
                  <a:close/>
                  <a:moveTo>
                    <a:pt x="3329" y="160"/>
                  </a:moveTo>
                  <a:cubicBezTo>
                    <a:pt x="3328" y="158"/>
                    <a:pt x="3327" y="156"/>
                    <a:pt x="3326" y="154"/>
                  </a:cubicBezTo>
                  <a:cubicBezTo>
                    <a:pt x="3325" y="151"/>
                    <a:pt x="3325" y="151"/>
                    <a:pt x="3325" y="151"/>
                  </a:cubicBezTo>
                  <a:cubicBezTo>
                    <a:pt x="3324" y="149"/>
                    <a:pt x="3324" y="148"/>
                    <a:pt x="3323" y="147"/>
                  </a:cubicBezTo>
                  <a:cubicBezTo>
                    <a:pt x="3323" y="146"/>
                    <a:pt x="3323" y="145"/>
                    <a:pt x="3322" y="145"/>
                  </a:cubicBezTo>
                  <a:cubicBezTo>
                    <a:pt x="3325" y="142"/>
                    <a:pt x="3327" y="139"/>
                    <a:pt x="3329" y="136"/>
                  </a:cubicBezTo>
                  <a:cubicBezTo>
                    <a:pt x="3330" y="135"/>
                    <a:pt x="3331" y="133"/>
                    <a:pt x="3332" y="132"/>
                  </a:cubicBezTo>
                  <a:cubicBezTo>
                    <a:pt x="3332" y="135"/>
                    <a:pt x="3333" y="138"/>
                    <a:pt x="3334" y="140"/>
                  </a:cubicBezTo>
                  <a:cubicBezTo>
                    <a:pt x="3335" y="144"/>
                    <a:pt x="3335" y="148"/>
                    <a:pt x="3336" y="153"/>
                  </a:cubicBezTo>
                  <a:cubicBezTo>
                    <a:pt x="3336" y="155"/>
                    <a:pt x="3336" y="156"/>
                    <a:pt x="3336" y="157"/>
                  </a:cubicBezTo>
                  <a:cubicBezTo>
                    <a:pt x="3335" y="159"/>
                    <a:pt x="3333" y="162"/>
                    <a:pt x="3332" y="164"/>
                  </a:cubicBezTo>
                  <a:cubicBezTo>
                    <a:pt x="3331" y="163"/>
                    <a:pt x="3330" y="161"/>
                    <a:pt x="3329" y="160"/>
                  </a:cubicBezTo>
                  <a:close/>
                  <a:moveTo>
                    <a:pt x="3336" y="128"/>
                  </a:moveTo>
                  <a:cubicBezTo>
                    <a:pt x="3336" y="128"/>
                    <a:pt x="3336" y="128"/>
                    <a:pt x="3335" y="127"/>
                  </a:cubicBezTo>
                  <a:cubicBezTo>
                    <a:pt x="3336" y="127"/>
                    <a:pt x="3336" y="127"/>
                    <a:pt x="3336" y="127"/>
                  </a:cubicBezTo>
                  <a:cubicBezTo>
                    <a:pt x="3336" y="127"/>
                    <a:pt x="3336" y="127"/>
                    <a:pt x="3336" y="128"/>
                  </a:cubicBezTo>
                  <a:close/>
                  <a:moveTo>
                    <a:pt x="3336" y="114"/>
                  </a:moveTo>
                  <a:cubicBezTo>
                    <a:pt x="3337" y="113"/>
                    <a:pt x="3337" y="113"/>
                    <a:pt x="3337" y="112"/>
                  </a:cubicBezTo>
                  <a:cubicBezTo>
                    <a:pt x="3337" y="113"/>
                    <a:pt x="3337" y="115"/>
                    <a:pt x="3337" y="116"/>
                  </a:cubicBezTo>
                  <a:cubicBezTo>
                    <a:pt x="3335" y="117"/>
                    <a:pt x="3334" y="119"/>
                    <a:pt x="3333" y="120"/>
                  </a:cubicBezTo>
                  <a:cubicBezTo>
                    <a:pt x="3332" y="120"/>
                    <a:pt x="3332" y="119"/>
                    <a:pt x="3332" y="119"/>
                  </a:cubicBezTo>
                  <a:cubicBezTo>
                    <a:pt x="3334" y="117"/>
                    <a:pt x="3335" y="116"/>
                    <a:pt x="3336" y="114"/>
                  </a:cubicBezTo>
                  <a:close/>
                  <a:moveTo>
                    <a:pt x="3467" y="186"/>
                  </a:moveTo>
                  <a:cubicBezTo>
                    <a:pt x="3464" y="186"/>
                    <a:pt x="3462" y="186"/>
                    <a:pt x="3459" y="186"/>
                  </a:cubicBezTo>
                  <a:cubicBezTo>
                    <a:pt x="3460" y="185"/>
                    <a:pt x="3461" y="184"/>
                    <a:pt x="3462" y="183"/>
                  </a:cubicBezTo>
                  <a:cubicBezTo>
                    <a:pt x="3464" y="180"/>
                    <a:pt x="3466" y="177"/>
                    <a:pt x="3469" y="174"/>
                  </a:cubicBezTo>
                  <a:cubicBezTo>
                    <a:pt x="3468" y="178"/>
                    <a:pt x="3468" y="182"/>
                    <a:pt x="3467" y="186"/>
                  </a:cubicBezTo>
                  <a:close/>
                  <a:moveTo>
                    <a:pt x="3476" y="144"/>
                  </a:moveTo>
                  <a:cubicBezTo>
                    <a:pt x="3476" y="144"/>
                    <a:pt x="3476" y="144"/>
                    <a:pt x="3476" y="145"/>
                  </a:cubicBezTo>
                  <a:cubicBezTo>
                    <a:pt x="3467" y="152"/>
                    <a:pt x="3457" y="160"/>
                    <a:pt x="3447" y="169"/>
                  </a:cubicBezTo>
                  <a:cubicBezTo>
                    <a:pt x="3446" y="170"/>
                    <a:pt x="3445" y="171"/>
                    <a:pt x="3444" y="171"/>
                  </a:cubicBezTo>
                  <a:cubicBezTo>
                    <a:pt x="3449" y="158"/>
                    <a:pt x="3454" y="143"/>
                    <a:pt x="3460" y="129"/>
                  </a:cubicBezTo>
                  <a:cubicBezTo>
                    <a:pt x="3467" y="123"/>
                    <a:pt x="3474" y="119"/>
                    <a:pt x="3480" y="116"/>
                  </a:cubicBezTo>
                  <a:cubicBezTo>
                    <a:pt x="3481" y="117"/>
                    <a:pt x="3481" y="119"/>
                    <a:pt x="3481" y="120"/>
                  </a:cubicBezTo>
                  <a:cubicBezTo>
                    <a:pt x="3481" y="121"/>
                    <a:pt x="3480" y="123"/>
                    <a:pt x="3478" y="123"/>
                  </a:cubicBezTo>
                  <a:cubicBezTo>
                    <a:pt x="3476" y="125"/>
                    <a:pt x="3474" y="125"/>
                    <a:pt x="3474" y="125"/>
                  </a:cubicBezTo>
                  <a:cubicBezTo>
                    <a:pt x="3474" y="125"/>
                    <a:pt x="3476" y="126"/>
                    <a:pt x="3479" y="125"/>
                  </a:cubicBezTo>
                  <a:cubicBezTo>
                    <a:pt x="3480" y="124"/>
                    <a:pt x="3482" y="123"/>
                    <a:pt x="3483" y="121"/>
                  </a:cubicBezTo>
                  <a:cubicBezTo>
                    <a:pt x="3483" y="122"/>
                    <a:pt x="3483" y="123"/>
                    <a:pt x="3482" y="124"/>
                  </a:cubicBezTo>
                  <a:cubicBezTo>
                    <a:pt x="3480" y="130"/>
                    <a:pt x="3478" y="137"/>
                    <a:pt x="3476" y="144"/>
                  </a:cubicBezTo>
                  <a:close/>
                  <a:moveTo>
                    <a:pt x="3714" y="144"/>
                  </a:moveTo>
                  <a:cubicBezTo>
                    <a:pt x="3712" y="149"/>
                    <a:pt x="3709" y="157"/>
                    <a:pt x="3706" y="164"/>
                  </a:cubicBezTo>
                  <a:cubicBezTo>
                    <a:pt x="3705" y="168"/>
                    <a:pt x="3703" y="172"/>
                    <a:pt x="3701" y="177"/>
                  </a:cubicBezTo>
                  <a:cubicBezTo>
                    <a:pt x="3701" y="178"/>
                    <a:pt x="3700" y="181"/>
                    <a:pt x="3699" y="184"/>
                  </a:cubicBezTo>
                  <a:cubicBezTo>
                    <a:pt x="3699" y="185"/>
                    <a:pt x="3699" y="187"/>
                    <a:pt x="3698" y="188"/>
                  </a:cubicBezTo>
                  <a:cubicBezTo>
                    <a:pt x="3691" y="188"/>
                    <a:pt x="3684" y="188"/>
                    <a:pt x="3677" y="188"/>
                  </a:cubicBezTo>
                  <a:cubicBezTo>
                    <a:pt x="3680" y="182"/>
                    <a:pt x="3683" y="176"/>
                    <a:pt x="3687" y="171"/>
                  </a:cubicBezTo>
                  <a:cubicBezTo>
                    <a:pt x="3691" y="163"/>
                    <a:pt x="3698" y="155"/>
                    <a:pt x="3704" y="148"/>
                  </a:cubicBezTo>
                  <a:cubicBezTo>
                    <a:pt x="3708" y="142"/>
                    <a:pt x="3712" y="137"/>
                    <a:pt x="3717" y="132"/>
                  </a:cubicBezTo>
                  <a:cubicBezTo>
                    <a:pt x="3716" y="136"/>
                    <a:pt x="3715" y="139"/>
                    <a:pt x="3714" y="144"/>
                  </a:cubicBezTo>
                  <a:close/>
                  <a:moveTo>
                    <a:pt x="3762" y="144"/>
                  </a:moveTo>
                  <a:cubicBezTo>
                    <a:pt x="3761" y="147"/>
                    <a:pt x="3761" y="147"/>
                    <a:pt x="3761" y="147"/>
                  </a:cubicBezTo>
                  <a:cubicBezTo>
                    <a:pt x="3758" y="162"/>
                    <a:pt x="3758" y="176"/>
                    <a:pt x="3760" y="188"/>
                  </a:cubicBezTo>
                  <a:cubicBezTo>
                    <a:pt x="3750" y="188"/>
                    <a:pt x="3740" y="188"/>
                    <a:pt x="3730" y="188"/>
                  </a:cubicBezTo>
                  <a:cubicBezTo>
                    <a:pt x="3730" y="176"/>
                    <a:pt x="3729" y="164"/>
                    <a:pt x="3728" y="153"/>
                  </a:cubicBezTo>
                  <a:cubicBezTo>
                    <a:pt x="3726" y="142"/>
                    <a:pt x="3725" y="132"/>
                    <a:pt x="3723" y="124"/>
                  </a:cubicBezTo>
                  <a:cubicBezTo>
                    <a:pt x="3729" y="118"/>
                    <a:pt x="3735" y="112"/>
                    <a:pt x="3740" y="106"/>
                  </a:cubicBezTo>
                  <a:cubicBezTo>
                    <a:pt x="3743" y="111"/>
                    <a:pt x="3746" y="115"/>
                    <a:pt x="3749" y="121"/>
                  </a:cubicBezTo>
                  <a:cubicBezTo>
                    <a:pt x="3752" y="127"/>
                    <a:pt x="3756" y="132"/>
                    <a:pt x="3759" y="138"/>
                  </a:cubicBezTo>
                  <a:cubicBezTo>
                    <a:pt x="3760" y="140"/>
                    <a:pt x="3761" y="141"/>
                    <a:pt x="3762" y="143"/>
                  </a:cubicBezTo>
                  <a:lnTo>
                    <a:pt x="3762" y="144"/>
                  </a:lnTo>
                  <a:close/>
                  <a:moveTo>
                    <a:pt x="3790" y="140"/>
                  </a:moveTo>
                  <a:cubicBezTo>
                    <a:pt x="3789" y="138"/>
                    <a:pt x="3788" y="138"/>
                    <a:pt x="3787" y="137"/>
                  </a:cubicBezTo>
                  <a:cubicBezTo>
                    <a:pt x="3787" y="135"/>
                    <a:pt x="3787" y="133"/>
                    <a:pt x="3788" y="131"/>
                  </a:cubicBezTo>
                  <a:cubicBezTo>
                    <a:pt x="3788" y="127"/>
                    <a:pt x="3788" y="123"/>
                    <a:pt x="3789" y="119"/>
                  </a:cubicBezTo>
                  <a:cubicBezTo>
                    <a:pt x="3789" y="122"/>
                    <a:pt x="3790" y="124"/>
                    <a:pt x="3790" y="127"/>
                  </a:cubicBezTo>
                  <a:cubicBezTo>
                    <a:pt x="3791" y="132"/>
                    <a:pt x="3792" y="138"/>
                    <a:pt x="3793" y="143"/>
                  </a:cubicBezTo>
                  <a:cubicBezTo>
                    <a:pt x="3792" y="142"/>
                    <a:pt x="3791" y="141"/>
                    <a:pt x="3790" y="140"/>
                  </a:cubicBezTo>
                  <a:close/>
                  <a:moveTo>
                    <a:pt x="3874" y="142"/>
                  </a:moveTo>
                  <a:cubicBezTo>
                    <a:pt x="3874" y="142"/>
                    <a:pt x="3873" y="143"/>
                    <a:pt x="3872" y="144"/>
                  </a:cubicBezTo>
                  <a:cubicBezTo>
                    <a:pt x="3872" y="142"/>
                    <a:pt x="3871" y="141"/>
                    <a:pt x="3871" y="140"/>
                  </a:cubicBezTo>
                  <a:cubicBezTo>
                    <a:pt x="3872" y="138"/>
                    <a:pt x="3874" y="137"/>
                    <a:pt x="3876" y="136"/>
                  </a:cubicBezTo>
                  <a:cubicBezTo>
                    <a:pt x="3876" y="137"/>
                    <a:pt x="3877" y="138"/>
                    <a:pt x="3877" y="139"/>
                  </a:cubicBezTo>
                  <a:cubicBezTo>
                    <a:pt x="3876" y="140"/>
                    <a:pt x="3875" y="141"/>
                    <a:pt x="3874" y="142"/>
                  </a:cubicBezTo>
                  <a:close/>
                  <a:moveTo>
                    <a:pt x="4220" y="169"/>
                  </a:moveTo>
                  <a:cubicBezTo>
                    <a:pt x="4221" y="165"/>
                    <a:pt x="4223" y="161"/>
                    <a:pt x="4224" y="156"/>
                  </a:cubicBezTo>
                  <a:cubicBezTo>
                    <a:pt x="4225" y="152"/>
                    <a:pt x="4227" y="147"/>
                    <a:pt x="4229" y="142"/>
                  </a:cubicBezTo>
                  <a:cubicBezTo>
                    <a:pt x="4229" y="142"/>
                    <a:pt x="4229" y="141"/>
                    <a:pt x="4229" y="141"/>
                  </a:cubicBezTo>
                  <a:cubicBezTo>
                    <a:pt x="4230" y="141"/>
                    <a:pt x="4231" y="144"/>
                    <a:pt x="4232" y="147"/>
                  </a:cubicBezTo>
                  <a:cubicBezTo>
                    <a:pt x="4233" y="149"/>
                    <a:pt x="4233" y="151"/>
                    <a:pt x="4234" y="153"/>
                  </a:cubicBezTo>
                  <a:cubicBezTo>
                    <a:pt x="4231" y="159"/>
                    <a:pt x="4229" y="164"/>
                    <a:pt x="4227" y="170"/>
                  </a:cubicBezTo>
                  <a:cubicBezTo>
                    <a:pt x="4227" y="171"/>
                    <a:pt x="4227" y="172"/>
                    <a:pt x="4226" y="174"/>
                  </a:cubicBezTo>
                  <a:cubicBezTo>
                    <a:pt x="4223" y="174"/>
                    <a:pt x="4221" y="174"/>
                    <a:pt x="4218" y="174"/>
                  </a:cubicBezTo>
                  <a:cubicBezTo>
                    <a:pt x="4218" y="173"/>
                    <a:pt x="4219" y="171"/>
                    <a:pt x="4220" y="169"/>
                  </a:cubicBezTo>
                  <a:close/>
                  <a:moveTo>
                    <a:pt x="4161" y="168"/>
                  </a:moveTo>
                  <a:cubicBezTo>
                    <a:pt x="4163" y="155"/>
                    <a:pt x="4164" y="139"/>
                    <a:pt x="4163" y="125"/>
                  </a:cubicBezTo>
                  <a:cubicBezTo>
                    <a:pt x="4167" y="132"/>
                    <a:pt x="4169" y="145"/>
                    <a:pt x="4170" y="159"/>
                  </a:cubicBezTo>
                  <a:cubicBezTo>
                    <a:pt x="4169" y="163"/>
                    <a:pt x="4168" y="167"/>
                    <a:pt x="4167" y="171"/>
                  </a:cubicBezTo>
                  <a:cubicBezTo>
                    <a:pt x="4167" y="173"/>
                    <a:pt x="4166" y="175"/>
                    <a:pt x="4166" y="177"/>
                  </a:cubicBezTo>
                  <a:cubicBezTo>
                    <a:pt x="4164" y="174"/>
                    <a:pt x="4162" y="172"/>
                    <a:pt x="4161" y="170"/>
                  </a:cubicBezTo>
                  <a:cubicBezTo>
                    <a:pt x="4161" y="169"/>
                    <a:pt x="4161" y="168"/>
                    <a:pt x="4161" y="168"/>
                  </a:cubicBezTo>
                  <a:close/>
                  <a:moveTo>
                    <a:pt x="4117" y="179"/>
                  </a:moveTo>
                  <a:cubicBezTo>
                    <a:pt x="4118" y="177"/>
                    <a:pt x="4119" y="174"/>
                    <a:pt x="4120" y="172"/>
                  </a:cubicBezTo>
                  <a:cubicBezTo>
                    <a:pt x="4119" y="174"/>
                    <a:pt x="4119" y="177"/>
                    <a:pt x="4118" y="179"/>
                  </a:cubicBezTo>
                  <a:cubicBezTo>
                    <a:pt x="4118" y="179"/>
                    <a:pt x="4117" y="179"/>
                    <a:pt x="4117" y="179"/>
                  </a:cubicBezTo>
                  <a:close/>
                  <a:moveTo>
                    <a:pt x="4083" y="181"/>
                  </a:moveTo>
                  <a:cubicBezTo>
                    <a:pt x="4083" y="180"/>
                    <a:pt x="4084" y="180"/>
                    <a:pt x="4084" y="179"/>
                  </a:cubicBezTo>
                  <a:cubicBezTo>
                    <a:pt x="4084" y="180"/>
                    <a:pt x="4084" y="180"/>
                    <a:pt x="4084" y="181"/>
                  </a:cubicBezTo>
                  <a:cubicBezTo>
                    <a:pt x="4084" y="181"/>
                    <a:pt x="4084" y="181"/>
                    <a:pt x="4083" y="181"/>
                  </a:cubicBezTo>
                  <a:cubicBezTo>
                    <a:pt x="4083" y="181"/>
                    <a:pt x="4083" y="181"/>
                    <a:pt x="4083" y="181"/>
                  </a:cubicBezTo>
                  <a:close/>
                  <a:moveTo>
                    <a:pt x="4090" y="142"/>
                  </a:moveTo>
                  <a:cubicBezTo>
                    <a:pt x="4090" y="142"/>
                    <a:pt x="4090" y="142"/>
                    <a:pt x="4090" y="142"/>
                  </a:cubicBezTo>
                  <a:cubicBezTo>
                    <a:pt x="4089" y="141"/>
                    <a:pt x="4088" y="140"/>
                    <a:pt x="4088" y="138"/>
                  </a:cubicBezTo>
                  <a:cubicBezTo>
                    <a:pt x="4089" y="140"/>
                    <a:pt x="4089" y="141"/>
                    <a:pt x="4090" y="142"/>
                  </a:cubicBezTo>
                  <a:close/>
                  <a:moveTo>
                    <a:pt x="4070" y="132"/>
                  </a:moveTo>
                  <a:cubicBezTo>
                    <a:pt x="4072" y="141"/>
                    <a:pt x="4075" y="150"/>
                    <a:pt x="4078" y="160"/>
                  </a:cubicBezTo>
                  <a:cubicBezTo>
                    <a:pt x="4076" y="164"/>
                    <a:pt x="4074" y="167"/>
                    <a:pt x="4072" y="170"/>
                  </a:cubicBezTo>
                  <a:cubicBezTo>
                    <a:pt x="4066" y="164"/>
                    <a:pt x="4060" y="160"/>
                    <a:pt x="4054" y="155"/>
                  </a:cubicBezTo>
                  <a:cubicBezTo>
                    <a:pt x="4055" y="154"/>
                    <a:pt x="4056" y="153"/>
                    <a:pt x="4057" y="151"/>
                  </a:cubicBezTo>
                  <a:cubicBezTo>
                    <a:pt x="4061" y="145"/>
                    <a:pt x="4066" y="138"/>
                    <a:pt x="4070" y="132"/>
                  </a:cubicBezTo>
                  <a:close/>
                  <a:moveTo>
                    <a:pt x="4036" y="180"/>
                  </a:moveTo>
                  <a:cubicBezTo>
                    <a:pt x="4038" y="178"/>
                    <a:pt x="4039" y="176"/>
                    <a:pt x="4041" y="173"/>
                  </a:cubicBezTo>
                  <a:cubicBezTo>
                    <a:pt x="4043" y="176"/>
                    <a:pt x="4046" y="179"/>
                    <a:pt x="4048" y="182"/>
                  </a:cubicBezTo>
                  <a:cubicBezTo>
                    <a:pt x="4043" y="182"/>
                    <a:pt x="4038" y="182"/>
                    <a:pt x="4034" y="182"/>
                  </a:cubicBezTo>
                  <a:cubicBezTo>
                    <a:pt x="4034" y="182"/>
                    <a:pt x="4035" y="181"/>
                    <a:pt x="4036" y="180"/>
                  </a:cubicBezTo>
                  <a:close/>
                  <a:moveTo>
                    <a:pt x="4026" y="157"/>
                  </a:moveTo>
                  <a:cubicBezTo>
                    <a:pt x="4027" y="158"/>
                    <a:pt x="4028" y="158"/>
                    <a:pt x="4029" y="159"/>
                  </a:cubicBezTo>
                  <a:cubicBezTo>
                    <a:pt x="4027" y="161"/>
                    <a:pt x="4026" y="164"/>
                    <a:pt x="4025" y="165"/>
                  </a:cubicBezTo>
                  <a:cubicBezTo>
                    <a:pt x="4022" y="159"/>
                    <a:pt x="4019" y="152"/>
                    <a:pt x="4015" y="146"/>
                  </a:cubicBezTo>
                  <a:cubicBezTo>
                    <a:pt x="4019" y="149"/>
                    <a:pt x="4022" y="153"/>
                    <a:pt x="4026" y="157"/>
                  </a:cubicBezTo>
                  <a:close/>
                  <a:moveTo>
                    <a:pt x="3922" y="186"/>
                  </a:moveTo>
                  <a:cubicBezTo>
                    <a:pt x="3910" y="186"/>
                    <a:pt x="3898" y="186"/>
                    <a:pt x="3886" y="186"/>
                  </a:cubicBezTo>
                  <a:cubicBezTo>
                    <a:pt x="3890" y="183"/>
                    <a:pt x="3893" y="180"/>
                    <a:pt x="3899" y="176"/>
                  </a:cubicBezTo>
                  <a:cubicBezTo>
                    <a:pt x="3902" y="174"/>
                    <a:pt x="3906" y="172"/>
                    <a:pt x="3909" y="169"/>
                  </a:cubicBezTo>
                  <a:cubicBezTo>
                    <a:pt x="3914" y="166"/>
                    <a:pt x="3917" y="163"/>
                    <a:pt x="3921" y="159"/>
                  </a:cubicBezTo>
                  <a:cubicBezTo>
                    <a:pt x="3933" y="149"/>
                    <a:pt x="3947" y="137"/>
                    <a:pt x="3961" y="125"/>
                  </a:cubicBezTo>
                  <a:cubicBezTo>
                    <a:pt x="3968" y="119"/>
                    <a:pt x="3976" y="113"/>
                    <a:pt x="3983" y="107"/>
                  </a:cubicBezTo>
                  <a:cubicBezTo>
                    <a:pt x="3987" y="103"/>
                    <a:pt x="3992" y="99"/>
                    <a:pt x="3996" y="96"/>
                  </a:cubicBezTo>
                  <a:cubicBezTo>
                    <a:pt x="3996" y="96"/>
                    <a:pt x="3996" y="96"/>
                    <a:pt x="3996" y="96"/>
                  </a:cubicBezTo>
                  <a:cubicBezTo>
                    <a:pt x="3992" y="102"/>
                    <a:pt x="3987" y="109"/>
                    <a:pt x="3981" y="116"/>
                  </a:cubicBezTo>
                  <a:cubicBezTo>
                    <a:pt x="3980" y="116"/>
                    <a:pt x="3979" y="116"/>
                    <a:pt x="3978" y="117"/>
                  </a:cubicBezTo>
                  <a:cubicBezTo>
                    <a:pt x="3976" y="117"/>
                    <a:pt x="3975" y="118"/>
                    <a:pt x="3975" y="118"/>
                  </a:cubicBezTo>
                  <a:cubicBezTo>
                    <a:pt x="3975" y="118"/>
                    <a:pt x="3977" y="118"/>
                    <a:pt x="3980" y="118"/>
                  </a:cubicBezTo>
                  <a:cubicBezTo>
                    <a:pt x="3978" y="120"/>
                    <a:pt x="3977" y="121"/>
                    <a:pt x="3976" y="123"/>
                  </a:cubicBezTo>
                  <a:cubicBezTo>
                    <a:pt x="3972" y="128"/>
                    <a:pt x="3968" y="133"/>
                    <a:pt x="3964" y="138"/>
                  </a:cubicBezTo>
                  <a:cubicBezTo>
                    <a:pt x="3960" y="143"/>
                    <a:pt x="3956" y="148"/>
                    <a:pt x="3953" y="152"/>
                  </a:cubicBezTo>
                  <a:cubicBezTo>
                    <a:pt x="3945" y="162"/>
                    <a:pt x="3937" y="170"/>
                    <a:pt x="3930" y="177"/>
                  </a:cubicBezTo>
                  <a:cubicBezTo>
                    <a:pt x="3927" y="180"/>
                    <a:pt x="3924" y="183"/>
                    <a:pt x="3922" y="186"/>
                  </a:cubicBezTo>
                  <a:close/>
                  <a:moveTo>
                    <a:pt x="3990" y="183"/>
                  </a:moveTo>
                  <a:cubicBezTo>
                    <a:pt x="3992" y="173"/>
                    <a:pt x="3995" y="161"/>
                    <a:pt x="3998" y="150"/>
                  </a:cubicBezTo>
                  <a:cubicBezTo>
                    <a:pt x="3998" y="150"/>
                    <a:pt x="3998" y="149"/>
                    <a:pt x="3998" y="149"/>
                  </a:cubicBezTo>
                  <a:cubicBezTo>
                    <a:pt x="4000" y="160"/>
                    <a:pt x="4002" y="172"/>
                    <a:pt x="4004" y="183"/>
                  </a:cubicBezTo>
                  <a:cubicBezTo>
                    <a:pt x="3999" y="184"/>
                    <a:pt x="3994" y="184"/>
                    <a:pt x="3990" y="184"/>
                  </a:cubicBezTo>
                  <a:cubicBezTo>
                    <a:pt x="3990" y="184"/>
                    <a:pt x="3990" y="183"/>
                    <a:pt x="3990" y="183"/>
                  </a:cubicBezTo>
                  <a:close/>
                  <a:moveTo>
                    <a:pt x="4249" y="159"/>
                  </a:moveTo>
                  <a:cubicBezTo>
                    <a:pt x="4249" y="158"/>
                    <a:pt x="4248" y="157"/>
                    <a:pt x="4247" y="156"/>
                  </a:cubicBezTo>
                  <a:cubicBezTo>
                    <a:pt x="4249" y="151"/>
                    <a:pt x="4251" y="146"/>
                    <a:pt x="4253" y="140"/>
                  </a:cubicBezTo>
                  <a:cubicBezTo>
                    <a:pt x="4255" y="136"/>
                    <a:pt x="4256" y="132"/>
                    <a:pt x="4258" y="127"/>
                  </a:cubicBezTo>
                  <a:cubicBezTo>
                    <a:pt x="4258" y="128"/>
                    <a:pt x="4258" y="129"/>
                    <a:pt x="4259" y="130"/>
                  </a:cubicBezTo>
                  <a:cubicBezTo>
                    <a:pt x="4259" y="135"/>
                    <a:pt x="4259" y="140"/>
                    <a:pt x="4259" y="146"/>
                  </a:cubicBezTo>
                  <a:cubicBezTo>
                    <a:pt x="4259" y="152"/>
                    <a:pt x="4258" y="159"/>
                    <a:pt x="4258" y="166"/>
                  </a:cubicBezTo>
                  <a:cubicBezTo>
                    <a:pt x="4258" y="168"/>
                    <a:pt x="4258" y="170"/>
                    <a:pt x="4258" y="172"/>
                  </a:cubicBezTo>
                  <a:cubicBezTo>
                    <a:pt x="4257" y="172"/>
                    <a:pt x="4256" y="172"/>
                    <a:pt x="4255" y="172"/>
                  </a:cubicBezTo>
                  <a:cubicBezTo>
                    <a:pt x="4253" y="167"/>
                    <a:pt x="4251" y="163"/>
                    <a:pt x="4249" y="159"/>
                  </a:cubicBezTo>
                  <a:close/>
                  <a:moveTo>
                    <a:pt x="4477" y="123"/>
                  </a:moveTo>
                  <a:cubicBezTo>
                    <a:pt x="4477" y="129"/>
                    <a:pt x="4476" y="136"/>
                    <a:pt x="4474" y="144"/>
                  </a:cubicBezTo>
                  <a:cubicBezTo>
                    <a:pt x="4474" y="147"/>
                    <a:pt x="4473" y="149"/>
                    <a:pt x="4473" y="151"/>
                  </a:cubicBezTo>
                  <a:cubicBezTo>
                    <a:pt x="4471" y="155"/>
                    <a:pt x="4469" y="163"/>
                    <a:pt x="4468" y="163"/>
                  </a:cubicBezTo>
                  <a:cubicBezTo>
                    <a:pt x="4468" y="163"/>
                    <a:pt x="4467" y="163"/>
                    <a:pt x="4467" y="163"/>
                  </a:cubicBezTo>
                  <a:cubicBezTo>
                    <a:pt x="4468" y="163"/>
                    <a:pt x="4468" y="162"/>
                    <a:pt x="4468" y="160"/>
                  </a:cubicBezTo>
                  <a:cubicBezTo>
                    <a:pt x="4469" y="150"/>
                    <a:pt x="4468" y="140"/>
                    <a:pt x="4467" y="128"/>
                  </a:cubicBezTo>
                  <a:cubicBezTo>
                    <a:pt x="4466" y="127"/>
                    <a:pt x="4466" y="126"/>
                    <a:pt x="4466" y="124"/>
                  </a:cubicBezTo>
                  <a:cubicBezTo>
                    <a:pt x="4466" y="123"/>
                    <a:pt x="4465" y="122"/>
                    <a:pt x="4465" y="121"/>
                  </a:cubicBezTo>
                  <a:cubicBezTo>
                    <a:pt x="4465" y="118"/>
                    <a:pt x="4465" y="115"/>
                    <a:pt x="4464" y="112"/>
                  </a:cubicBezTo>
                  <a:cubicBezTo>
                    <a:pt x="4464" y="111"/>
                    <a:pt x="4464" y="109"/>
                    <a:pt x="4464" y="108"/>
                  </a:cubicBezTo>
                  <a:cubicBezTo>
                    <a:pt x="4466" y="109"/>
                    <a:pt x="4469" y="110"/>
                    <a:pt x="4471" y="112"/>
                  </a:cubicBezTo>
                  <a:cubicBezTo>
                    <a:pt x="4471" y="112"/>
                    <a:pt x="4471" y="112"/>
                    <a:pt x="4471" y="112"/>
                  </a:cubicBezTo>
                  <a:cubicBezTo>
                    <a:pt x="4471" y="113"/>
                    <a:pt x="4472" y="114"/>
                    <a:pt x="4472" y="114"/>
                  </a:cubicBezTo>
                  <a:cubicBezTo>
                    <a:pt x="4472" y="114"/>
                    <a:pt x="4472" y="113"/>
                    <a:pt x="4472" y="112"/>
                  </a:cubicBezTo>
                  <a:cubicBezTo>
                    <a:pt x="4473" y="113"/>
                    <a:pt x="4475" y="113"/>
                    <a:pt x="4476" y="114"/>
                  </a:cubicBezTo>
                  <a:cubicBezTo>
                    <a:pt x="4477" y="117"/>
                    <a:pt x="4477" y="120"/>
                    <a:pt x="4477" y="123"/>
                  </a:cubicBezTo>
                  <a:close/>
                  <a:moveTo>
                    <a:pt x="4455" y="103"/>
                  </a:moveTo>
                  <a:cubicBezTo>
                    <a:pt x="4454" y="106"/>
                    <a:pt x="4454" y="109"/>
                    <a:pt x="4454" y="113"/>
                  </a:cubicBezTo>
                  <a:cubicBezTo>
                    <a:pt x="4454" y="116"/>
                    <a:pt x="4454" y="118"/>
                    <a:pt x="4454" y="121"/>
                  </a:cubicBezTo>
                  <a:cubicBezTo>
                    <a:pt x="4454" y="124"/>
                    <a:pt x="4454" y="127"/>
                    <a:pt x="4454" y="130"/>
                  </a:cubicBezTo>
                  <a:cubicBezTo>
                    <a:pt x="4454" y="141"/>
                    <a:pt x="4454" y="151"/>
                    <a:pt x="4453" y="160"/>
                  </a:cubicBezTo>
                  <a:cubicBezTo>
                    <a:pt x="4453" y="162"/>
                    <a:pt x="4454" y="163"/>
                    <a:pt x="4454" y="164"/>
                  </a:cubicBezTo>
                  <a:cubicBezTo>
                    <a:pt x="4453" y="164"/>
                    <a:pt x="4453" y="164"/>
                    <a:pt x="4453" y="164"/>
                  </a:cubicBezTo>
                  <a:cubicBezTo>
                    <a:pt x="4453" y="164"/>
                    <a:pt x="4453" y="164"/>
                    <a:pt x="4453" y="164"/>
                  </a:cubicBezTo>
                  <a:cubicBezTo>
                    <a:pt x="4453" y="154"/>
                    <a:pt x="4451" y="142"/>
                    <a:pt x="4449" y="130"/>
                  </a:cubicBezTo>
                  <a:cubicBezTo>
                    <a:pt x="4449" y="128"/>
                    <a:pt x="4448" y="125"/>
                    <a:pt x="4448" y="123"/>
                  </a:cubicBezTo>
                  <a:cubicBezTo>
                    <a:pt x="4448" y="115"/>
                    <a:pt x="4448" y="106"/>
                    <a:pt x="4446" y="99"/>
                  </a:cubicBezTo>
                  <a:cubicBezTo>
                    <a:pt x="4449" y="100"/>
                    <a:pt x="4452" y="101"/>
                    <a:pt x="4455" y="103"/>
                  </a:cubicBezTo>
                  <a:close/>
                  <a:moveTo>
                    <a:pt x="4437" y="71"/>
                  </a:moveTo>
                  <a:cubicBezTo>
                    <a:pt x="4438" y="74"/>
                    <a:pt x="4438" y="77"/>
                    <a:pt x="4438" y="80"/>
                  </a:cubicBezTo>
                  <a:cubicBezTo>
                    <a:pt x="4437" y="78"/>
                    <a:pt x="4435" y="76"/>
                    <a:pt x="4433" y="74"/>
                  </a:cubicBezTo>
                  <a:cubicBezTo>
                    <a:pt x="4435" y="73"/>
                    <a:pt x="4436" y="72"/>
                    <a:pt x="4437" y="71"/>
                  </a:cubicBezTo>
                  <a:close/>
                  <a:moveTo>
                    <a:pt x="4431" y="80"/>
                  </a:moveTo>
                  <a:cubicBezTo>
                    <a:pt x="4431" y="81"/>
                    <a:pt x="4431" y="81"/>
                    <a:pt x="4431" y="82"/>
                  </a:cubicBezTo>
                  <a:cubicBezTo>
                    <a:pt x="4431" y="81"/>
                    <a:pt x="4430" y="81"/>
                    <a:pt x="4430" y="81"/>
                  </a:cubicBezTo>
                  <a:cubicBezTo>
                    <a:pt x="4430" y="81"/>
                    <a:pt x="4430" y="81"/>
                    <a:pt x="4431" y="80"/>
                  </a:cubicBezTo>
                  <a:close/>
                  <a:moveTo>
                    <a:pt x="4421" y="87"/>
                  </a:moveTo>
                  <a:cubicBezTo>
                    <a:pt x="4422" y="87"/>
                    <a:pt x="4423" y="87"/>
                    <a:pt x="4423" y="88"/>
                  </a:cubicBezTo>
                  <a:cubicBezTo>
                    <a:pt x="4423" y="88"/>
                    <a:pt x="4423" y="88"/>
                    <a:pt x="4423" y="88"/>
                  </a:cubicBezTo>
                  <a:cubicBezTo>
                    <a:pt x="4423" y="88"/>
                    <a:pt x="4423" y="88"/>
                    <a:pt x="4424" y="88"/>
                  </a:cubicBezTo>
                  <a:cubicBezTo>
                    <a:pt x="4426" y="89"/>
                    <a:pt x="4428" y="90"/>
                    <a:pt x="4430" y="91"/>
                  </a:cubicBezTo>
                  <a:cubicBezTo>
                    <a:pt x="4431" y="91"/>
                    <a:pt x="4432" y="92"/>
                    <a:pt x="4433" y="92"/>
                  </a:cubicBezTo>
                  <a:cubicBezTo>
                    <a:pt x="4433" y="94"/>
                    <a:pt x="4433" y="96"/>
                    <a:pt x="4433" y="98"/>
                  </a:cubicBezTo>
                  <a:cubicBezTo>
                    <a:pt x="4433" y="105"/>
                    <a:pt x="4430" y="114"/>
                    <a:pt x="4428" y="122"/>
                  </a:cubicBezTo>
                  <a:cubicBezTo>
                    <a:pt x="4425" y="112"/>
                    <a:pt x="4422" y="102"/>
                    <a:pt x="4417" y="92"/>
                  </a:cubicBezTo>
                  <a:cubicBezTo>
                    <a:pt x="4418" y="90"/>
                    <a:pt x="4420" y="89"/>
                    <a:pt x="4421" y="87"/>
                  </a:cubicBezTo>
                  <a:cubicBezTo>
                    <a:pt x="4421" y="87"/>
                    <a:pt x="4421" y="87"/>
                    <a:pt x="4421" y="87"/>
                  </a:cubicBezTo>
                  <a:close/>
                  <a:moveTo>
                    <a:pt x="4414" y="164"/>
                  </a:moveTo>
                  <a:cubicBezTo>
                    <a:pt x="4401" y="164"/>
                    <a:pt x="4389" y="164"/>
                    <a:pt x="4378" y="164"/>
                  </a:cubicBezTo>
                  <a:cubicBezTo>
                    <a:pt x="4379" y="162"/>
                    <a:pt x="4380" y="161"/>
                    <a:pt x="4382" y="160"/>
                  </a:cubicBezTo>
                  <a:cubicBezTo>
                    <a:pt x="4386" y="153"/>
                    <a:pt x="4391" y="146"/>
                    <a:pt x="4395" y="138"/>
                  </a:cubicBezTo>
                  <a:cubicBezTo>
                    <a:pt x="4399" y="130"/>
                    <a:pt x="4402" y="123"/>
                    <a:pt x="4405" y="115"/>
                  </a:cubicBezTo>
                  <a:cubicBezTo>
                    <a:pt x="4406" y="111"/>
                    <a:pt x="4408" y="106"/>
                    <a:pt x="4409" y="102"/>
                  </a:cubicBezTo>
                  <a:cubicBezTo>
                    <a:pt x="4409" y="102"/>
                    <a:pt x="4410" y="101"/>
                    <a:pt x="4410" y="101"/>
                  </a:cubicBezTo>
                  <a:cubicBezTo>
                    <a:pt x="4412" y="108"/>
                    <a:pt x="4414" y="117"/>
                    <a:pt x="4415" y="126"/>
                  </a:cubicBezTo>
                  <a:cubicBezTo>
                    <a:pt x="4416" y="131"/>
                    <a:pt x="4417" y="137"/>
                    <a:pt x="4418" y="141"/>
                  </a:cubicBezTo>
                  <a:cubicBezTo>
                    <a:pt x="4418" y="144"/>
                    <a:pt x="4419" y="146"/>
                    <a:pt x="4419" y="148"/>
                  </a:cubicBezTo>
                  <a:cubicBezTo>
                    <a:pt x="4418" y="150"/>
                    <a:pt x="4417" y="153"/>
                    <a:pt x="4416" y="156"/>
                  </a:cubicBezTo>
                  <a:cubicBezTo>
                    <a:pt x="4415" y="159"/>
                    <a:pt x="4414" y="161"/>
                    <a:pt x="4414" y="164"/>
                  </a:cubicBezTo>
                  <a:close/>
                  <a:moveTo>
                    <a:pt x="4483" y="129"/>
                  </a:moveTo>
                  <a:cubicBezTo>
                    <a:pt x="4483" y="127"/>
                    <a:pt x="4482" y="124"/>
                    <a:pt x="4482" y="122"/>
                  </a:cubicBezTo>
                  <a:cubicBezTo>
                    <a:pt x="4482" y="120"/>
                    <a:pt x="4481" y="118"/>
                    <a:pt x="4481" y="117"/>
                  </a:cubicBezTo>
                  <a:cubicBezTo>
                    <a:pt x="4481" y="117"/>
                    <a:pt x="4481" y="117"/>
                    <a:pt x="4482" y="117"/>
                  </a:cubicBezTo>
                  <a:cubicBezTo>
                    <a:pt x="4483" y="118"/>
                    <a:pt x="4485" y="119"/>
                    <a:pt x="4486" y="120"/>
                  </a:cubicBezTo>
                  <a:cubicBezTo>
                    <a:pt x="4485" y="123"/>
                    <a:pt x="4484" y="126"/>
                    <a:pt x="4483" y="129"/>
                  </a:cubicBezTo>
                  <a:close/>
                  <a:moveTo>
                    <a:pt x="4510" y="137"/>
                  </a:moveTo>
                  <a:cubicBezTo>
                    <a:pt x="4508" y="147"/>
                    <a:pt x="4506" y="157"/>
                    <a:pt x="4505" y="166"/>
                  </a:cubicBezTo>
                  <a:cubicBezTo>
                    <a:pt x="4502" y="166"/>
                    <a:pt x="4500" y="166"/>
                    <a:pt x="4498" y="166"/>
                  </a:cubicBezTo>
                  <a:cubicBezTo>
                    <a:pt x="4500" y="160"/>
                    <a:pt x="4502" y="154"/>
                    <a:pt x="4504" y="148"/>
                  </a:cubicBezTo>
                  <a:cubicBezTo>
                    <a:pt x="4505" y="143"/>
                    <a:pt x="4506" y="138"/>
                    <a:pt x="4507" y="132"/>
                  </a:cubicBezTo>
                  <a:cubicBezTo>
                    <a:pt x="4508" y="133"/>
                    <a:pt x="4509" y="135"/>
                    <a:pt x="4510" y="136"/>
                  </a:cubicBezTo>
                  <a:cubicBezTo>
                    <a:pt x="4510" y="137"/>
                    <a:pt x="4510" y="137"/>
                    <a:pt x="4510" y="137"/>
                  </a:cubicBezTo>
                  <a:close/>
                  <a:moveTo>
                    <a:pt x="4537" y="124"/>
                  </a:moveTo>
                  <a:cubicBezTo>
                    <a:pt x="4538" y="126"/>
                    <a:pt x="4538" y="127"/>
                    <a:pt x="4538" y="129"/>
                  </a:cubicBezTo>
                  <a:cubicBezTo>
                    <a:pt x="4538" y="129"/>
                    <a:pt x="4539" y="130"/>
                    <a:pt x="4539" y="130"/>
                  </a:cubicBezTo>
                  <a:cubicBezTo>
                    <a:pt x="4538" y="129"/>
                    <a:pt x="4537" y="128"/>
                    <a:pt x="4537" y="127"/>
                  </a:cubicBezTo>
                  <a:cubicBezTo>
                    <a:pt x="4537" y="126"/>
                    <a:pt x="4537" y="125"/>
                    <a:pt x="4537" y="124"/>
                  </a:cubicBezTo>
                  <a:close/>
                  <a:moveTo>
                    <a:pt x="4783" y="68"/>
                  </a:moveTo>
                  <a:cubicBezTo>
                    <a:pt x="4784" y="68"/>
                    <a:pt x="4784" y="69"/>
                    <a:pt x="4784" y="69"/>
                  </a:cubicBezTo>
                  <a:cubicBezTo>
                    <a:pt x="4786" y="71"/>
                    <a:pt x="4788" y="74"/>
                    <a:pt x="4791" y="79"/>
                  </a:cubicBezTo>
                  <a:cubicBezTo>
                    <a:pt x="4794" y="83"/>
                    <a:pt x="4797" y="88"/>
                    <a:pt x="4800" y="94"/>
                  </a:cubicBezTo>
                  <a:cubicBezTo>
                    <a:pt x="4800" y="94"/>
                    <a:pt x="4800" y="95"/>
                    <a:pt x="4800" y="95"/>
                  </a:cubicBezTo>
                  <a:cubicBezTo>
                    <a:pt x="4800" y="97"/>
                    <a:pt x="4800" y="99"/>
                    <a:pt x="4800" y="101"/>
                  </a:cubicBezTo>
                  <a:cubicBezTo>
                    <a:pt x="4798" y="103"/>
                    <a:pt x="4796" y="105"/>
                    <a:pt x="4794" y="107"/>
                  </a:cubicBezTo>
                  <a:cubicBezTo>
                    <a:pt x="4789" y="112"/>
                    <a:pt x="4785" y="118"/>
                    <a:pt x="4781" y="123"/>
                  </a:cubicBezTo>
                  <a:cubicBezTo>
                    <a:pt x="4780" y="124"/>
                    <a:pt x="4780" y="124"/>
                    <a:pt x="4780" y="125"/>
                  </a:cubicBezTo>
                  <a:cubicBezTo>
                    <a:pt x="4783" y="113"/>
                    <a:pt x="4787" y="102"/>
                    <a:pt x="4787" y="92"/>
                  </a:cubicBezTo>
                  <a:cubicBezTo>
                    <a:pt x="4787" y="82"/>
                    <a:pt x="4784" y="74"/>
                    <a:pt x="4782" y="69"/>
                  </a:cubicBezTo>
                  <a:cubicBezTo>
                    <a:pt x="4783" y="69"/>
                    <a:pt x="4783" y="68"/>
                    <a:pt x="4783" y="68"/>
                  </a:cubicBezTo>
                  <a:close/>
                  <a:moveTo>
                    <a:pt x="4697" y="172"/>
                  </a:moveTo>
                  <a:cubicBezTo>
                    <a:pt x="4695" y="175"/>
                    <a:pt x="4695" y="175"/>
                    <a:pt x="4695" y="175"/>
                  </a:cubicBezTo>
                  <a:cubicBezTo>
                    <a:pt x="4695" y="175"/>
                    <a:pt x="4695" y="175"/>
                    <a:pt x="4695" y="175"/>
                  </a:cubicBezTo>
                  <a:cubicBezTo>
                    <a:pt x="4692" y="175"/>
                    <a:pt x="4689" y="175"/>
                    <a:pt x="4685" y="175"/>
                  </a:cubicBezTo>
                  <a:cubicBezTo>
                    <a:pt x="4687" y="172"/>
                    <a:pt x="4689" y="169"/>
                    <a:pt x="4690" y="165"/>
                  </a:cubicBezTo>
                  <a:cubicBezTo>
                    <a:pt x="4692" y="167"/>
                    <a:pt x="4695" y="170"/>
                    <a:pt x="4697" y="172"/>
                  </a:cubicBezTo>
                  <a:close/>
                  <a:moveTo>
                    <a:pt x="4744" y="142"/>
                  </a:moveTo>
                  <a:cubicBezTo>
                    <a:pt x="4745" y="150"/>
                    <a:pt x="4745" y="158"/>
                    <a:pt x="4745" y="165"/>
                  </a:cubicBezTo>
                  <a:cubicBezTo>
                    <a:pt x="4745" y="166"/>
                    <a:pt x="4744" y="166"/>
                    <a:pt x="4744" y="166"/>
                  </a:cubicBezTo>
                  <a:cubicBezTo>
                    <a:pt x="4744" y="166"/>
                    <a:pt x="4744" y="166"/>
                    <a:pt x="4744" y="166"/>
                  </a:cubicBezTo>
                  <a:cubicBezTo>
                    <a:pt x="4744" y="166"/>
                    <a:pt x="4745" y="165"/>
                    <a:pt x="4744" y="166"/>
                  </a:cubicBezTo>
                  <a:cubicBezTo>
                    <a:pt x="4744" y="166"/>
                    <a:pt x="4744" y="166"/>
                    <a:pt x="4744" y="166"/>
                  </a:cubicBezTo>
                  <a:cubicBezTo>
                    <a:pt x="4744" y="166"/>
                    <a:pt x="4744" y="166"/>
                    <a:pt x="4744" y="166"/>
                  </a:cubicBezTo>
                  <a:cubicBezTo>
                    <a:pt x="4744" y="166"/>
                    <a:pt x="4744" y="166"/>
                    <a:pt x="4744" y="166"/>
                  </a:cubicBezTo>
                  <a:cubicBezTo>
                    <a:pt x="4744" y="166"/>
                    <a:pt x="4744" y="166"/>
                    <a:pt x="4744" y="166"/>
                  </a:cubicBezTo>
                  <a:cubicBezTo>
                    <a:pt x="4744" y="167"/>
                    <a:pt x="4744" y="167"/>
                    <a:pt x="4743" y="167"/>
                  </a:cubicBezTo>
                  <a:cubicBezTo>
                    <a:pt x="4743" y="167"/>
                    <a:pt x="4743" y="167"/>
                    <a:pt x="4743" y="168"/>
                  </a:cubicBezTo>
                  <a:cubicBezTo>
                    <a:pt x="4742" y="169"/>
                    <a:pt x="4740" y="171"/>
                    <a:pt x="4738" y="172"/>
                  </a:cubicBezTo>
                  <a:cubicBezTo>
                    <a:pt x="4736" y="170"/>
                    <a:pt x="4733" y="167"/>
                    <a:pt x="4731" y="165"/>
                  </a:cubicBezTo>
                  <a:cubicBezTo>
                    <a:pt x="4733" y="160"/>
                    <a:pt x="4736" y="156"/>
                    <a:pt x="4738" y="152"/>
                  </a:cubicBezTo>
                  <a:cubicBezTo>
                    <a:pt x="4740" y="149"/>
                    <a:pt x="4742" y="146"/>
                    <a:pt x="4744" y="142"/>
                  </a:cubicBezTo>
                  <a:close/>
                  <a:moveTo>
                    <a:pt x="4777" y="81"/>
                  </a:moveTo>
                  <a:cubicBezTo>
                    <a:pt x="4778" y="79"/>
                    <a:pt x="4779" y="77"/>
                    <a:pt x="4780" y="75"/>
                  </a:cubicBezTo>
                  <a:cubicBezTo>
                    <a:pt x="4780" y="80"/>
                    <a:pt x="4779" y="85"/>
                    <a:pt x="4778" y="90"/>
                  </a:cubicBezTo>
                  <a:cubicBezTo>
                    <a:pt x="4775" y="99"/>
                    <a:pt x="4770" y="108"/>
                    <a:pt x="4764" y="118"/>
                  </a:cubicBezTo>
                  <a:cubicBezTo>
                    <a:pt x="4764" y="117"/>
                    <a:pt x="4764" y="117"/>
                    <a:pt x="4764" y="117"/>
                  </a:cubicBezTo>
                  <a:cubicBezTo>
                    <a:pt x="4763" y="115"/>
                    <a:pt x="4763" y="113"/>
                    <a:pt x="4762" y="111"/>
                  </a:cubicBezTo>
                  <a:cubicBezTo>
                    <a:pt x="4767" y="100"/>
                    <a:pt x="4773" y="90"/>
                    <a:pt x="4777" y="81"/>
                  </a:cubicBezTo>
                  <a:close/>
                  <a:moveTo>
                    <a:pt x="4742" y="125"/>
                  </a:moveTo>
                  <a:cubicBezTo>
                    <a:pt x="4742" y="126"/>
                    <a:pt x="4741" y="126"/>
                    <a:pt x="4741" y="127"/>
                  </a:cubicBezTo>
                  <a:cubicBezTo>
                    <a:pt x="4737" y="131"/>
                    <a:pt x="4734" y="136"/>
                    <a:pt x="4730" y="141"/>
                  </a:cubicBezTo>
                  <a:cubicBezTo>
                    <a:pt x="4735" y="126"/>
                    <a:pt x="4737" y="113"/>
                    <a:pt x="4738" y="102"/>
                  </a:cubicBezTo>
                  <a:cubicBezTo>
                    <a:pt x="4738" y="102"/>
                    <a:pt x="4737" y="101"/>
                    <a:pt x="4737" y="101"/>
                  </a:cubicBezTo>
                  <a:cubicBezTo>
                    <a:pt x="4738" y="103"/>
                    <a:pt x="4739" y="106"/>
                    <a:pt x="4739" y="109"/>
                  </a:cubicBezTo>
                  <a:cubicBezTo>
                    <a:pt x="4742" y="123"/>
                    <a:pt x="4742" y="123"/>
                    <a:pt x="4742" y="123"/>
                  </a:cubicBezTo>
                  <a:cubicBezTo>
                    <a:pt x="4742" y="124"/>
                    <a:pt x="4742" y="124"/>
                    <a:pt x="4742" y="125"/>
                  </a:cubicBezTo>
                  <a:close/>
                  <a:moveTo>
                    <a:pt x="4732" y="75"/>
                  </a:moveTo>
                  <a:cubicBezTo>
                    <a:pt x="4732" y="77"/>
                    <a:pt x="4733" y="80"/>
                    <a:pt x="4734" y="82"/>
                  </a:cubicBezTo>
                  <a:cubicBezTo>
                    <a:pt x="4734" y="85"/>
                    <a:pt x="4735" y="88"/>
                    <a:pt x="4736" y="91"/>
                  </a:cubicBezTo>
                  <a:cubicBezTo>
                    <a:pt x="4735" y="91"/>
                    <a:pt x="4735" y="90"/>
                    <a:pt x="4734" y="89"/>
                  </a:cubicBezTo>
                  <a:cubicBezTo>
                    <a:pt x="4731" y="87"/>
                    <a:pt x="4729" y="88"/>
                    <a:pt x="4729" y="88"/>
                  </a:cubicBezTo>
                  <a:cubicBezTo>
                    <a:pt x="4729" y="88"/>
                    <a:pt x="4732" y="88"/>
                    <a:pt x="4733" y="90"/>
                  </a:cubicBezTo>
                  <a:cubicBezTo>
                    <a:pt x="4735" y="93"/>
                    <a:pt x="4734" y="97"/>
                    <a:pt x="4733" y="102"/>
                  </a:cubicBezTo>
                  <a:cubicBezTo>
                    <a:pt x="4730" y="112"/>
                    <a:pt x="4724" y="125"/>
                    <a:pt x="4715" y="140"/>
                  </a:cubicBezTo>
                  <a:cubicBezTo>
                    <a:pt x="4714" y="142"/>
                    <a:pt x="4713" y="144"/>
                    <a:pt x="4712" y="147"/>
                  </a:cubicBezTo>
                  <a:cubicBezTo>
                    <a:pt x="4709" y="144"/>
                    <a:pt x="4705" y="142"/>
                    <a:pt x="4702" y="140"/>
                  </a:cubicBezTo>
                  <a:cubicBezTo>
                    <a:pt x="4714" y="115"/>
                    <a:pt x="4724" y="90"/>
                    <a:pt x="4732" y="75"/>
                  </a:cubicBezTo>
                  <a:close/>
                  <a:moveTo>
                    <a:pt x="4678" y="157"/>
                  </a:moveTo>
                  <a:cubicBezTo>
                    <a:pt x="4679" y="157"/>
                    <a:pt x="4679" y="156"/>
                    <a:pt x="4679" y="155"/>
                  </a:cubicBezTo>
                  <a:cubicBezTo>
                    <a:pt x="4679" y="155"/>
                    <a:pt x="4679" y="155"/>
                    <a:pt x="4679" y="156"/>
                  </a:cubicBezTo>
                  <a:cubicBezTo>
                    <a:pt x="4679" y="156"/>
                    <a:pt x="4679" y="157"/>
                    <a:pt x="4678" y="157"/>
                  </a:cubicBezTo>
                  <a:close/>
                  <a:moveTo>
                    <a:pt x="4645" y="101"/>
                  </a:moveTo>
                  <a:cubicBezTo>
                    <a:pt x="4645" y="100"/>
                    <a:pt x="4646" y="98"/>
                    <a:pt x="4646" y="97"/>
                  </a:cubicBezTo>
                  <a:cubicBezTo>
                    <a:pt x="4646" y="99"/>
                    <a:pt x="4645" y="101"/>
                    <a:pt x="4644" y="102"/>
                  </a:cubicBezTo>
                  <a:cubicBezTo>
                    <a:pt x="4644" y="102"/>
                    <a:pt x="4644" y="102"/>
                    <a:pt x="4644" y="102"/>
                  </a:cubicBezTo>
                  <a:cubicBezTo>
                    <a:pt x="4644" y="102"/>
                    <a:pt x="4645" y="101"/>
                    <a:pt x="4645" y="101"/>
                  </a:cubicBezTo>
                  <a:close/>
                  <a:moveTo>
                    <a:pt x="4623" y="111"/>
                  </a:moveTo>
                  <a:cubicBezTo>
                    <a:pt x="4624" y="111"/>
                    <a:pt x="4624" y="111"/>
                    <a:pt x="4624" y="111"/>
                  </a:cubicBezTo>
                  <a:cubicBezTo>
                    <a:pt x="4621" y="115"/>
                    <a:pt x="4618" y="119"/>
                    <a:pt x="4615" y="124"/>
                  </a:cubicBezTo>
                  <a:cubicBezTo>
                    <a:pt x="4612" y="127"/>
                    <a:pt x="4610" y="131"/>
                    <a:pt x="4607" y="135"/>
                  </a:cubicBezTo>
                  <a:cubicBezTo>
                    <a:pt x="4607" y="134"/>
                    <a:pt x="4607" y="133"/>
                    <a:pt x="4607" y="133"/>
                  </a:cubicBezTo>
                  <a:cubicBezTo>
                    <a:pt x="4607" y="130"/>
                    <a:pt x="4606" y="127"/>
                    <a:pt x="4606" y="124"/>
                  </a:cubicBezTo>
                  <a:cubicBezTo>
                    <a:pt x="4608" y="119"/>
                    <a:pt x="4610" y="114"/>
                    <a:pt x="4610" y="108"/>
                  </a:cubicBezTo>
                  <a:cubicBezTo>
                    <a:pt x="4611" y="106"/>
                    <a:pt x="4610" y="103"/>
                    <a:pt x="4609" y="101"/>
                  </a:cubicBezTo>
                  <a:cubicBezTo>
                    <a:pt x="4608" y="100"/>
                    <a:pt x="4608" y="100"/>
                    <a:pt x="4608" y="100"/>
                  </a:cubicBezTo>
                  <a:cubicBezTo>
                    <a:pt x="4613" y="103"/>
                    <a:pt x="4618" y="107"/>
                    <a:pt x="4623" y="111"/>
                  </a:cubicBezTo>
                  <a:close/>
                  <a:moveTo>
                    <a:pt x="4597" y="150"/>
                  </a:moveTo>
                  <a:cubicBezTo>
                    <a:pt x="4594" y="154"/>
                    <a:pt x="4594" y="154"/>
                    <a:pt x="4594" y="154"/>
                  </a:cubicBezTo>
                  <a:cubicBezTo>
                    <a:pt x="4593" y="155"/>
                    <a:pt x="4593" y="155"/>
                    <a:pt x="4593" y="155"/>
                  </a:cubicBezTo>
                  <a:cubicBezTo>
                    <a:pt x="4593" y="154"/>
                    <a:pt x="4593" y="153"/>
                    <a:pt x="4593" y="152"/>
                  </a:cubicBezTo>
                  <a:cubicBezTo>
                    <a:pt x="4593" y="150"/>
                    <a:pt x="4593" y="149"/>
                    <a:pt x="4592" y="147"/>
                  </a:cubicBezTo>
                  <a:cubicBezTo>
                    <a:pt x="4595" y="144"/>
                    <a:pt x="4597" y="140"/>
                    <a:pt x="4599" y="137"/>
                  </a:cubicBezTo>
                  <a:cubicBezTo>
                    <a:pt x="4599" y="141"/>
                    <a:pt x="4598" y="145"/>
                    <a:pt x="4598" y="149"/>
                  </a:cubicBezTo>
                  <a:lnTo>
                    <a:pt x="4597" y="150"/>
                  </a:lnTo>
                  <a:close/>
                  <a:moveTo>
                    <a:pt x="4589" y="105"/>
                  </a:moveTo>
                  <a:cubicBezTo>
                    <a:pt x="4590" y="101"/>
                    <a:pt x="4590" y="97"/>
                    <a:pt x="4590" y="94"/>
                  </a:cubicBezTo>
                  <a:cubicBezTo>
                    <a:pt x="4590" y="92"/>
                    <a:pt x="4590" y="90"/>
                    <a:pt x="4590" y="89"/>
                  </a:cubicBezTo>
                  <a:cubicBezTo>
                    <a:pt x="4593" y="90"/>
                    <a:pt x="4595" y="92"/>
                    <a:pt x="4598" y="93"/>
                  </a:cubicBezTo>
                  <a:cubicBezTo>
                    <a:pt x="4600" y="95"/>
                    <a:pt x="4602" y="96"/>
                    <a:pt x="4604" y="97"/>
                  </a:cubicBezTo>
                  <a:cubicBezTo>
                    <a:pt x="4603" y="97"/>
                    <a:pt x="4603" y="97"/>
                    <a:pt x="4603" y="97"/>
                  </a:cubicBezTo>
                  <a:cubicBezTo>
                    <a:pt x="4603" y="97"/>
                    <a:pt x="4603" y="97"/>
                    <a:pt x="4603" y="97"/>
                  </a:cubicBezTo>
                  <a:cubicBezTo>
                    <a:pt x="4598" y="101"/>
                    <a:pt x="4595" y="103"/>
                    <a:pt x="4595" y="103"/>
                  </a:cubicBezTo>
                  <a:cubicBezTo>
                    <a:pt x="4595" y="103"/>
                    <a:pt x="4598" y="102"/>
                    <a:pt x="4603" y="100"/>
                  </a:cubicBezTo>
                  <a:cubicBezTo>
                    <a:pt x="4605" y="101"/>
                    <a:pt x="4606" y="104"/>
                    <a:pt x="4605" y="108"/>
                  </a:cubicBezTo>
                  <a:cubicBezTo>
                    <a:pt x="4605" y="108"/>
                    <a:pt x="4604" y="109"/>
                    <a:pt x="4604" y="110"/>
                  </a:cubicBezTo>
                  <a:cubicBezTo>
                    <a:pt x="4603" y="108"/>
                    <a:pt x="4603" y="107"/>
                    <a:pt x="4603" y="107"/>
                  </a:cubicBezTo>
                  <a:cubicBezTo>
                    <a:pt x="4603" y="107"/>
                    <a:pt x="4603" y="109"/>
                    <a:pt x="4602" y="113"/>
                  </a:cubicBezTo>
                  <a:cubicBezTo>
                    <a:pt x="4601" y="115"/>
                    <a:pt x="4599" y="117"/>
                    <a:pt x="4597" y="120"/>
                  </a:cubicBezTo>
                  <a:cubicBezTo>
                    <a:pt x="4595" y="122"/>
                    <a:pt x="4593" y="125"/>
                    <a:pt x="4591" y="127"/>
                  </a:cubicBezTo>
                  <a:cubicBezTo>
                    <a:pt x="4590" y="125"/>
                    <a:pt x="4590" y="122"/>
                    <a:pt x="4590" y="119"/>
                  </a:cubicBezTo>
                  <a:cubicBezTo>
                    <a:pt x="4589" y="114"/>
                    <a:pt x="4589" y="110"/>
                    <a:pt x="4589" y="105"/>
                  </a:cubicBezTo>
                  <a:close/>
                  <a:moveTo>
                    <a:pt x="4580" y="164"/>
                  </a:moveTo>
                  <a:cubicBezTo>
                    <a:pt x="4580" y="166"/>
                    <a:pt x="4580" y="168"/>
                    <a:pt x="4579" y="169"/>
                  </a:cubicBezTo>
                  <a:cubicBezTo>
                    <a:pt x="4578" y="169"/>
                    <a:pt x="4577" y="169"/>
                    <a:pt x="4576" y="169"/>
                  </a:cubicBezTo>
                  <a:cubicBezTo>
                    <a:pt x="4577" y="167"/>
                    <a:pt x="4578" y="166"/>
                    <a:pt x="4580" y="164"/>
                  </a:cubicBezTo>
                  <a:close/>
                  <a:moveTo>
                    <a:pt x="4615" y="168"/>
                  </a:moveTo>
                  <a:cubicBezTo>
                    <a:pt x="4618" y="161"/>
                    <a:pt x="4618" y="161"/>
                    <a:pt x="4618" y="161"/>
                  </a:cubicBezTo>
                  <a:cubicBezTo>
                    <a:pt x="4621" y="156"/>
                    <a:pt x="4621" y="156"/>
                    <a:pt x="4621" y="156"/>
                  </a:cubicBezTo>
                  <a:cubicBezTo>
                    <a:pt x="4624" y="148"/>
                    <a:pt x="4628" y="140"/>
                    <a:pt x="4631" y="133"/>
                  </a:cubicBezTo>
                  <a:cubicBezTo>
                    <a:pt x="4633" y="128"/>
                    <a:pt x="4635" y="124"/>
                    <a:pt x="4636" y="120"/>
                  </a:cubicBezTo>
                  <a:cubicBezTo>
                    <a:pt x="4637" y="121"/>
                    <a:pt x="4638" y="121"/>
                    <a:pt x="4639" y="122"/>
                  </a:cubicBezTo>
                  <a:cubicBezTo>
                    <a:pt x="4638" y="123"/>
                    <a:pt x="4638" y="125"/>
                    <a:pt x="4638" y="126"/>
                  </a:cubicBezTo>
                  <a:cubicBezTo>
                    <a:pt x="4636" y="132"/>
                    <a:pt x="4635" y="138"/>
                    <a:pt x="4634" y="144"/>
                  </a:cubicBezTo>
                  <a:cubicBezTo>
                    <a:pt x="4632" y="153"/>
                    <a:pt x="4630" y="163"/>
                    <a:pt x="4629" y="172"/>
                  </a:cubicBezTo>
                  <a:cubicBezTo>
                    <a:pt x="4624" y="171"/>
                    <a:pt x="4618" y="171"/>
                    <a:pt x="4613" y="171"/>
                  </a:cubicBezTo>
                  <a:cubicBezTo>
                    <a:pt x="4613" y="170"/>
                    <a:pt x="4614" y="169"/>
                    <a:pt x="4615" y="168"/>
                  </a:cubicBezTo>
                  <a:close/>
                  <a:moveTo>
                    <a:pt x="4645" y="167"/>
                  </a:moveTo>
                  <a:cubicBezTo>
                    <a:pt x="4645" y="160"/>
                    <a:pt x="4646" y="153"/>
                    <a:pt x="4647" y="145"/>
                  </a:cubicBezTo>
                  <a:cubicBezTo>
                    <a:pt x="4647" y="140"/>
                    <a:pt x="4647" y="134"/>
                    <a:pt x="4648" y="129"/>
                  </a:cubicBezTo>
                  <a:cubicBezTo>
                    <a:pt x="4648" y="130"/>
                    <a:pt x="4649" y="130"/>
                    <a:pt x="4650" y="131"/>
                  </a:cubicBezTo>
                  <a:cubicBezTo>
                    <a:pt x="4653" y="133"/>
                    <a:pt x="4656" y="136"/>
                    <a:pt x="4659" y="138"/>
                  </a:cubicBezTo>
                  <a:cubicBezTo>
                    <a:pt x="4655" y="147"/>
                    <a:pt x="4651" y="155"/>
                    <a:pt x="4646" y="164"/>
                  </a:cubicBezTo>
                  <a:cubicBezTo>
                    <a:pt x="4646" y="165"/>
                    <a:pt x="4645" y="166"/>
                    <a:pt x="4645" y="167"/>
                  </a:cubicBezTo>
                  <a:close/>
                  <a:moveTo>
                    <a:pt x="4772" y="155"/>
                  </a:moveTo>
                  <a:cubicBezTo>
                    <a:pt x="4774" y="152"/>
                    <a:pt x="4776" y="150"/>
                    <a:pt x="4778" y="147"/>
                  </a:cubicBezTo>
                  <a:cubicBezTo>
                    <a:pt x="4782" y="141"/>
                    <a:pt x="4786" y="135"/>
                    <a:pt x="4789" y="129"/>
                  </a:cubicBezTo>
                  <a:cubicBezTo>
                    <a:pt x="4793" y="123"/>
                    <a:pt x="4796" y="117"/>
                    <a:pt x="4800" y="112"/>
                  </a:cubicBezTo>
                  <a:cubicBezTo>
                    <a:pt x="4800" y="111"/>
                    <a:pt x="4801" y="111"/>
                    <a:pt x="4801" y="110"/>
                  </a:cubicBezTo>
                  <a:cubicBezTo>
                    <a:pt x="4801" y="125"/>
                    <a:pt x="4800" y="140"/>
                    <a:pt x="4799" y="155"/>
                  </a:cubicBezTo>
                  <a:cubicBezTo>
                    <a:pt x="4798" y="164"/>
                    <a:pt x="4797" y="173"/>
                    <a:pt x="4796" y="181"/>
                  </a:cubicBezTo>
                  <a:cubicBezTo>
                    <a:pt x="4796" y="181"/>
                    <a:pt x="4796" y="181"/>
                    <a:pt x="4796" y="182"/>
                  </a:cubicBezTo>
                  <a:cubicBezTo>
                    <a:pt x="4789" y="181"/>
                    <a:pt x="4782" y="181"/>
                    <a:pt x="4774" y="180"/>
                  </a:cubicBezTo>
                  <a:cubicBezTo>
                    <a:pt x="4774" y="172"/>
                    <a:pt x="4773" y="164"/>
                    <a:pt x="4772" y="155"/>
                  </a:cubicBezTo>
                  <a:close/>
                  <a:moveTo>
                    <a:pt x="4825" y="183"/>
                  </a:moveTo>
                  <a:cubicBezTo>
                    <a:pt x="4825" y="180"/>
                    <a:pt x="4825" y="176"/>
                    <a:pt x="4825" y="172"/>
                  </a:cubicBezTo>
                  <a:cubicBezTo>
                    <a:pt x="4825" y="172"/>
                    <a:pt x="4825" y="172"/>
                    <a:pt x="4826" y="171"/>
                  </a:cubicBezTo>
                  <a:cubicBezTo>
                    <a:pt x="4826" y="175"/>
                    <a:pt x="4827" y="180"/>
                    <a:pt x="4828" y="184"/>
                  </a:cubicBezTo>
                  <a:cubicBezTo>
                    <a:pt x="4827" y="184"/>
                    <a:pt x="4826" y="183"/>
                    <a:pt x="4825" y="183"/>
                  </a:cubicBezTo>
                  <a:close/>
                  <a:moveTo>
                    <a:pt x="5075" y="114"/>
                  </a:moveTo>
                  <a:cubicBezTo>
                    <a:pt x="5076" y="119"/>
                    <a:pt x="5077" y="123"/>
                    <a:pt x="5078" y="129"/>
                  </a:cubicBezTo>
                  <a:cubicBezTo>
                    <a:pt x="5079" y="139"/>
                    <a:pt x="5081" y="151"/>
                    <a:pt x="5083" y="162"/>
                  </a:cubicBezTo>
                  <a:cubicBezTo>
                    <a:pt x="5084" y="168"/>
                    <a:pt x="5085" y="174"/>
                    <a:pt x="5086" y="179"/>
                  </a:cubicBezTo>
                  <a:cubicBezTo>
                    <a:pt x="5087" y="184"/>
                    <a:pt x="5088" y="189"/>
                    <a:pt x="5088" y="193"/>
                  </a:cubicBezTo>
                  <a:cubicBezTo>
                    <a:pt x="5089" y="197"/>
                    <a:pt x="5089" y="199"/>
                    <a:pt x="5089" y="202"/>
                  </a:cubicBezTo>
                  <a:cubicBezTo>
                    <a:pt x="5086" y="202"/>
                    <a:pt x="5082" y="202"/>
                    <a:pt x="5079" y="201"/>
                  </a:cubicBezTo>
                  <a:cubicBezTo>
                    <a:pt x="5079" y="193"/>
                    <a:pt x="5079" y="185"/>
                    <a:pt x="5079" y="177"/>
                  </a:cubicBezTo>
                  <a:cubicBezTo>
                    <a:pt x="5078" y="162"/>
                    <a:pt x="5078" y="147"/>
                    <a:pt x="5077" y="133"/>
                  </a:cubicBezTo>
                  <a:cubicBezTo>
                    <a:pt x="5076" y="126"/>
                    <a:pt x="5075" y="120"/>
                    <a:pt x="5074" y="114"/>
                  </a:cubicBezTo>
                  <a:cubicBezTo>
                    <a:pt x="5073" y="111"/>
                    <a:pt x="5072" y="109"/>
                    <a:pt x="5071" y="106"/>
                  </a:cubicBezTo>
                  <a:cubicBezTo>
                    <a:pt x="5073" y="109"/>
                    <a:pt x="5074" y="111"/>
                    <a:pt x="5075" y="114"/>
                  </a:cubicBezTo>
                  <a:close/>
                  <a:moveTo>
                    <a:pt x="5054" y="113"/>
                  </a:moveTo>
                  <a:cubicBezTo>
                    <a:pt x="5055" y="117"/>
                    <a:pt x="5056" y="122"/>
                    <a:pt x="5057" y="127"/>
                  </a:cubicBezTo>
                  <a:cubicBezTo>
                    <a:pt x="5058" y="131"/>
                    <a:pt x="5059" y="136"/>
                    <a:pt x="5059" y="140"/>
                  </a:cubicBezTo>
                  <a:cubicBezTo>
                    <a:pt x="5057" y="133"/>
                    <a:pt x="5055" y="126"/>
                    <a:pt x="5053" y="119"/>
                  </a:cubicBezTo>
                  <a:cubicBezTo>
                    <a:pt x="5052" y="116"/>
                    <a:pt x="5050" y="113"/>
                    <a:pt x="5049" y="110"/>
                  </a:cubicBezTo>
                  <a:cubicBezTo>
                    <a:pt x="5049" y="108"/>
                    <a:pt x="5049" y="105"/>
                    <a:pt x="5049" y="103"/>
                  </a:cubicBezTo>
                  <a:cubicBezTo>
                    <a:pt x="5051" y="106"/>
                    <a:pt x="5052" y="109"/>
                    <a:pt x="5054" y="113"/>
                  </a:cubicBezTo>
                  <a:close/>
                  <a:moveTo>
                    <a:pt x="5043" y="99"/>
                  </a:moveTo>
                  <a:cubicBezTo>
                    <a:pt x="5043" y="98"/>
                    <a:pt x="5042" y="97"/>
                    <a:pt x="5042" y="97"/>
                  </a:cubicBezTo>
                  <a:cubicBezTo>
                    <a:pt x="5042" y="97"/>
                    <a:pt x="5042" y="97"/>
                    <a:pt x="5043" y="97"/>
                  </a:cubicBezTo>
                  <a:cubicBezTo>
                    <a:pt x="5043" y="98"/>
                    <a:pt x="5044" y="98"/>
                    <a:pt x="5045" y="99"/>
                  </a:cubicBezTo>
                  <a:cubicBezTo>
                    <a:pt x="5045" y="99"/>
                    <a:pt x="5045" y="100"/>
                    <a:pt x="5045" y="101"/>
                  </a:cubicBezTo>
                  <a:cubicBezTo>
                    <a:pt x="5044" y="100"/>
                    <a:pt x="5044" y="100"/>
                    <a:pt x="5043" y="99"/>
                  </a:cubicBezTo>
                  <a:close/>
                  <a:moveTo>
                    <a:pt x="5024" y="105"/>
                  </a:moveTo>
                  <a:cubicBezTo>
                    <a:pt x="5024" y="105"/>
                    <a:pt x="5024" y="105"/>
                    <a:pt x="5024" y="105"/>
                  </a:cubicBezTo>
                  <a:cubicBezTo>
                    <a:pt x="5026" y="107"/>
                    <a:pt x="5026" y="111"/>
                    <a:pt x="5025" y="115"/>
                  </a:cubicBezTo>
                  <a:cubicBezTo>
                    <a:pt x="5025" y="116"/>
                    <a:pt x="5024" y="118"/>
                    <a:pt x="5023" y="119"/>
                  </a:cubicBezTo>
                  <a:cubicBezTo>
                    <a:pt x="5024" y="114"/>
                    <a:pt x="5024" y="109"/>
                    <a:pt x="5024" y="105"/>
                  </a:cubicBezTo>
                  <a:close/>
                  <a:moveTo>
                    <a:pt x="4953" y="192"/>
                  </a:moveTo>
                  <a:cubicBezTo>
                    <a:pt x="4953" y="192"/>
                    <a:pt x="4953" y="192"/>
                    <a:pt x="4952" y="192"/>
                  </a:cubicBezTo>
                  <a:cubicBezTo>
                    <a:pt x="4953" y="191"/>
                    <a:pt x="4954" y="190"/>
                    <a:pt x="4955" y="188"/>
                  </a:cubicBezTo>
                  <a:cubicBezTo>
                    <a:pt x="4959" y="180"/>
                    <a:pt x="4964" y="170"/>
                    <a:pt x="4969" y="160"/>
                  </a:cubicBezTo>
                  <a:cubicBezTo>
                    <a:pt x="4969" y="160"/>
                    <a:pt x="4969" y="161"/>
                    <a:pt x="4969" y="161"/>
                  </a:cubicBezTo>
                  <a:cubicBezTo>
                    <a:pt x="4964" y="171"/>
                    <a:pt x="4959" y="180"/>
                    <a:pt x="4955" y="188"/>
                  </a:cubicBezTo>
                  <a:cubicBezTo>
                    <a:pt x="4954" y="190"/>
                    <a:pt x="4954" y="191"/>
                    <a:pt x="4953" y="192"/>
                  </a:cubicBezTo>
                  <a:close/>
                  <a:moveTo>
                    <a:pt x="4943" y="90"/>
                  </a:moveTo>
                  <a:cubicBezTo>
                    <a:pt x="4943" y="93"/>
                    <a:pt x="4942" y="95"/>
                    <a:pt x="4940" y="98"/>
                  </a:cubicBezTo>
                  <a:cubicBezTo>
                    <a:pt x="4939" y="97"/>
                    <a:pt x="4939" y="97"/>
                    <a:pt x="4939" y="97"/>
                  </a:cubicBezTo>
                  <a:cubicBezTo>
                    <a:pt x="4938" y="95"/>
                    <a:pt x="4937" y="93"/>
                    <a:pt x="4935" y="92"/>
                  </a:cubicBezTo>
                  <a:cubicBezTo>
                    <a:pt x="4937" y="90"/>
                    <a:pt x="4940" y="90"/>
                    <a:pt x="4943" y="90"/>
                  </a:cubicBezTo>
                  <a:close/>
                  <a:moveTo>
                    <a:pt x="4925" y="136"/>
                  </a:moveTo>
                  <a:cubicBezTo>
                    <a:pt x="4926" y="134"/>
                    <a:pt x="4927" y="131"/>
                    <a:pt x="4929" y="129"/>
                  </a:cubicBezTo>
                  <a:cubicBezTo>
                    <a:pt x="4927" y="134"/>
                    <a:pt x="4924" y="138"/>
                    <a:pt x="4922" y="143"/>
                  </a:cubicBezTo>
                  <a:cubicBezTo>
                    <a:pt x="4922" y="143"/>
                    <a:pt x="4922" y="144"/>
                    <a:pt x="4922" y="144"/>
                  </a:cubicBezTo>
                  <a:cubicBezTo>
                    <a:pt x="4923" y="141"/>
                    <a:pt x="4924" y="139"/>
                    <a:pt x="4925" y="136"/>
                  </a:cubicBezTo>
                  <a:close/>
                  <a:moveTo>
                    <a:pt x="4912" y="189"/>
                  </a:moveTo>
                  <a:cubicBezTo>
                    <a:pt x="4913" y="187"/>
                    <a:pt x="4915" y="186"/>
                    <a:pt x="4916" y="184"/>
                  </a:cubicBezTo>
                  <a:cubicBezTo>
                    <a:pt x="4917" y="181"/>
                    <a:pt x="4919" y="179"/>
                    <a:pt x="4921" y="176"/>
                  </a:cubicBezTo>
                  <a:cubicBezTo>
                    <a:pt x="4925" y="168"/>
                    <a:pt x="4930" y="159"/>
                    <a:pt x="4934" y="148"/>
                  </a:cubicBezTo>
                  <a:cubicBezTo>
                    <a:pt x="4938" y="139"/>
                    <a:pt x="4940" y="130"/>
                    <a:pt x="4942" y="121"/>
                  </a:cubicBezTo>
                  <a:cubicBezTo>
                    <a:pt x="4942" y="121"/>
                    <a:pt x="4942" y="121"/>
                    <a:pt x="4942" y="122"/>
                  </a:cubicBezTo>
                  <a:cubicBezTo>
                    <a:pt x="4947" y="129"/>
                    <a:pt x="4953" y="136"/>
                    <a:pt x="4957" y="142"/>
                  </a:cubicBezTo>
                  <a:cubicBezTo>
                    <a:pt x="4957" y="143"/>
                    <a:pt x="4957" y="143"/>
                    <a:pt x="4957" y="143"/>
                  </a:cubicBezTo>
                  <a:cubicBezTo>
                    <a:pt x="4952" y="149"/>
                    <a:pt x="4947" y="156"/>
                    <a:pt x="4942" y="162"/>
                  </a:cubicBezTo>
                  <a:cubicBezTo>
                    <a:pt x="4938" y="168"/>
                    <a:pt x="4932" y="174"/>
                    <a:pt x="4927" y="180"/>
                  </a:cubicBezTo>
                  <a:cubicBezTo>
                    <a:pt x="4924" y="183"/>
                    <a:pt x="4921" y="187"/>
                    <a:pt x="4918" y="190"/>
                  </a:cubicBezTo>
                  <a:cubicBezTo>
                    <a:pt x="4916" y="190"/>
                    <a:pt x="4914" y="189"/>
                    <a:pt x="4912" y="189"/>
                  </a:cubicBezTo>
                  <a:close/>
                  <a:moveTo>
                    <a:pt x="4969" y="193"/>
                  </a:moveTo>
                  <a:cubicBezTo>
                    <a:pt x="4972" y="188"/>
                    <a:pt x="4975" y="182"/>
                    <a:pt x="4978" y="176"/>
                  </a:cubicBezTo>
                  <a:cubicBezTo>
                    <a:pt x="4979" y="179"/>
                    <a:pt x="4981" y="182"/>
                    <a:pt x="4983" y="185"/>
                  </a:cubicBezTo>
                  <a:cubicBezTo>
                    <a:pt x="4981" y="188"/>
                    <a:pt x="4979" y="191"/>
                    <a:pt x="4976" y="194"/>
                  </a:cubicBezTo>
                  <a:cubicBezTo>
                    <a:pt x="4974" y="194"/>
                    <a:pt x="4972" y="194"/>
                    <a:pt x="4969" y="193"/>
                  </a:cubicBezTo>
                  <a:close/>
                  <a:moveTo>
                    <a:pt x="5050" y="199"/>
                  </a:moveTo>
                  <a:cubicBezTo>
                    <a:pt x="5047" y="199"/>
                    <a:pt x="5044" y="199"/>
                    <a:pt x="5041" y="199"/>
                  </a:cubicBezTo>
                  <a:cubicBezTo>
                    <a:pt x="5042" y="193"/>
                    <a:pt x="5043" y="188"/>
                    <a:pt x="5044" y="182"/>
                  </a:cubicBezTo>
                  <a:cubicBezTo>
                    <a:pt x="5046" y="167"/>
                    <a:pt x="5047" y="152"/>
                    <a:pt x="5048" y="138"/>
                  </a:cubicBezTo>
                  <a:cubicBezTo>
                    <a:pt x="5049" y="140"/>
                    <a:pt x="5049" y="142"/>
                    <a:pt x="5050" y="145"/>
                  </a:cubicBezTo>
                  <a:cubicBezTo>
                    <a:pt x="5052" y="153"/>
                    <a:pt x="5054" y="161"/>
                    <a:pt x="5056" y="169"/>
                  </a:cubicBezTo>
                  <a:cubicBezTo>
                    <a:pt x="5056" y="172"/>
                    <a:pt x="5057" y="175"/>
                    <a:pt x="5057" y="177"/>
                  </a:cubicBezTo>
                  <a:cubicBezTo>
                    <a:pt x="5057" y="178"/>
                    <a:pt x="5057" y="179"/>
                    <a:pt x="5057" y="180"/>
                  </a:cubicBezTo>
                  <a:cubicBezTo>
                    <a:pt x="5055" y="186"/>
                    <a:pt x="5053" y="192"/>
                    <a:pt x="5050" y="198"/>
                  </a:cubicBezTo>
                  <a:cubicBezTo>
                    <a:pt x="5050" y="199"/>
                    <a:pt x="5050" y="199"/>
                    <a:pt x="5050" y="1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6"/>
            <p:cNvSpPr/>
            <p:nvPr/>
          </p:nvSpPr>
          <p:spPr bwMode="auto">
            <a:xfrm>
              <a:off x="7278688" y="59753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7"/>
            <p:cNvSpPr/>
            <p:nvPr/>
          </p:nvSpPr>
          <p:spPr bwMode="auto">
            <a:xfrm>
              <a:off x="7278688" y="597535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8"/>
            <p:cNvSpPr/>
            <p:nvPr/>
          </p:nvSpPr>
          <p:spPr bwMode="auto">
            <a:xfrm>
              <a:off x="7275513" y="5973763"/>
              <a:ext cx="3175" cy="3175"/>
            </a:xfrm>
            <a:custGeom>
              <a:avLst/>
              <a:gdLst>
                <a:gd name="T0" fmla="*/ 1 w 1"/>
                <a:gd name="T1" fmla="*/ 0 h 2"/>
                <a:gd name="T2" fmla="*/ 1 w 1"/>
                <a:gd name="T3" fmla="*/ 0 h 2"/>
                <a:gd name="T4" fmla="*/ 0 w 1"/>
                <a:gd name="T5" fmla="*/ 2 h 2"/>
                <a:gd name="T6" fmla="*/ 1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2"/>
                    <a:pt x="0" y="2"/>
                    <a:pt x="0" y="2"/>
                  </a:cubicBezTo>
                  <a:cubicBezTo>
                    <a:pt x="0" y="2"/>
                    <a:pt x="0" y="2"/>
                    <a:pt x="1" y="1"/>
                  </a:cubicBezTo>
                  <a:cubicBezTo>
                    <a:pt x="1" y="1"/>
                    <a:pt x="1" y="1"/>
                    <a:pt x="1" y="1"/>
                  </a:cubicBez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9"/>
            <p:cNvSpPr/>
            <p:nvPr/>
          </p:nvSpPr>
          <p:spPr bwMode="auto">
            <a:xfrm>
              <a:off x="6253163" y="6091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0"/>
            <p:cNvSpPr/>
            <p:nvPr/>
          </p:nvSpPr>
          <p:spPr bwMode="auto">
            <a:xfrm>
              <a:off x="5907088" y="6108700"/>
              <a:ext cx="4763" cy="4762"/>
            </a:xfrm>
            <a:custGeom>
              <a:avLst/>
              <a:gdLst>
                <a:gd name="T0" fmla="*/ 2 w 2"/>
                <a:gd name="T1" fmla="*/ 1 h 2"/>
                <a:gd name="T2" fmla="*/ 0 w 2"/>
                <a:gd name="T3" fmla="*/ 0 h 2"/>
                <a:gd name="T4" fmla="*/ 0 w 2"/>
                <a:gd name="T5" fmla="*/ 2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0"/>
                    <a:pt x="0" y="0"/>
                  </a:cubicBezTo>
                  <a:cubicBezTo>
                    <a:pt x="0" y="1"/>
                    <a:pt x="0" y="1"/>
                    <a:pt x="0" y="2"/>
                  </a:cubicBezTo>
                  <a:cubicBezTo>
                    <a:pt x="0" y="2"/>
                    <a:pt x="0" y="2"/>
                    <a:pt x="0" y="2"/>
                  </a:cubicBezTo>
                  <a:cubicBezTo>
                    <a:pt x="1" y="2"/>
                    <a:pt x="2" y="1"/>
                    <a:pt x="2"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1"/>
            <p:cNvSpPr/>
            <p:nvPr/>
          </p:nvSpPr>
          <p:spPr bwMode="auto">
            <a:xfrm>
              <a:off x="5907088" y="610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2"/>
            <p:cNvSpPr/>
            <p:nvPr/>
          </p:nvSpPr>
          <p:spPr bwMode="auto">
            <a:xfrm>
              <a:off x="2628900" y="60452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3"/>
            <p:cNvSpPr/>
            <p:nvPr/>
          </p:nvSpPr>
          <p:spPr bwMode="auto">
            <a:xfrm>
              <a:off x="2374900" y="60706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4"/>
            <p:cNvSpPr/>
            <p:nvPr/>
          </p:nvSpPr>
          <p:spPr bwMode="auto">
            <a:xfrm>
              <a:off x="1271588" y="631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5"/>
            <p:cNvSpPr/>
            <p:nvPr/>
          </p:nvSpPr>
          <p:spPr bwMode="auto">
            <a:xfrm>
              <a:off x="1271588" y="6318250"/>
              <a:ext cx="4763" cy="1587"/>
            </a:xfrm>
            <a:custGeom>
              <a:avLst/>
              <a:gdLst>
                <a:gd name="T0" fmla="*/ 0 w 2"/>
                <a:gd name="T1" fmla="*/ 1 h 1"/>
                <a:gd name="T2" fmla="*/ 1 w 2"/>
                <a:gd name="T3" fmla="*/ 1 h 1"/>
                <a:gd name="T4" fmla="*/ 2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2" y="1"/>
                    <a:pt x="2" y="1"/>
                  </a:cubicBezTo>
                  <a:cubicBezTo>
                    <a:pt x="2" y="0"/>
                    <a:pt x="2" y="0"/>
                    <a:pt x="2" y="0"/>
                  </a:cubicBezTo>
                  <a:cubicBezTo>
                    <a:pt x="1" y="0"/>
                    <a:pt x="1" y="0"/>
                    <a:pt x="1" y="0"/>
                  </a:cubicBezTo>
                  <a:cubicBezTo>
                    <a:pt x="1" y="1"/>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6"/>
            <p:cNvSpPr/>
            <p:nvPr/>
          </p:nvSpPr>
          <p:spPr bwMode="auto">
            <a:xfrm>
              <a:off x="1181100" y="628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7"/>
            <p:cNvSpPr/>
            <p:nvPr/>
          </p:nvSpPr>
          <p:spPr bwMode="auto">
            <a:xfrm>
              <a:off x="1181100" y="6284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18"/>
            <p:cNvSpPr/>
            <p:nvPr/>
          </p:nvSpPr>
          <p:spPr bwMode="auto">
            <a:xfrm>
              <a:off x="1060450" y="63039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19"/>
            <p:cNvSpPr/>
            <p:nvPr/>
          </p:nvSpPr>
          <p:spPr bwMode="auto">
            <a:xfrm>
              <a:off x="1057275" y="6303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0"/>
            <p:cNvSpPr/>
            <p:nvPr/>
          </p:nvSpPr>
          <p:spPr bwMode="auto">
            <a:xfrm>
              <a:off x="11785600" y="6075363"/>
              <a:ext cx="3175" cy="7937"/>
            </a:xfrm>
            <a:custGeom>
              <a:avLst/>
              <a:gdLst>
                <a:gd name="T0" fmla="*/ 1 w 1"/>
                <a:gd name="T1" fmla="*/ 1 h 3"/>
                <a:gd name="T2" fmla="*/ 1 w 1"/>
                <a:gd name="T3" fmla="*/ 1 h 3"/>
                <a:gd name="T4" fmla="*/ 0 w 1"/>
                <a:gd name="T5" fmla="*/ 0 h 3"/>
                <a:gd name="T6" fmla="*/ 0 w 1"/>
                <a:gd name="T7" fmla="*/ 1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0"/>
                    <a:pt x="0" y="0"/>
                    <a:pt x="0" y="0"/>
                  </a:cubicBezTo>
                  <a:cubicBezTo>
                    <a:pt x="0" y="1"/>
                    <a:pt x="0" y="1"/>
                    <a:pt x="0" y="1"/>
                  </a:cubicBezTo>
                  <a:cubicBezTo>
                    <a:pt x="0" y="2"/>
                    <a:pt x="1" y="2"/>
                    <a:pt x="1" y="3"/>
                  </a:cubicBezTo>
                  <a:cubicBezTo>
                    <a:pt x="1" y="2"/>
                    <a:pt x="1" y="2"/>
                    <a:pt x="1"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21"/>
            <p:cNvSpPr/>
            <p:nvPr/>
          </p:nvSpPr>
          <p:spPr bwMode="auto">
            <a:xfrm>
              <a:off x="11788775" y="6078538"/>
              <a:ext cx="3175" cy="476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0"/>
                  </a:cubicBezTo>
                  <a:cubicBezTo>
                    <a:pt x="0" y="0"/>
                    <a:pt x="0" y="0"/>
                    <a:pt x="0" y="0"/>
                  </a:cubicBezTo>
                  <a:cubicBezTo>
                    <a:pt x="0" y="2"/>
                    <a:pt x="2" y="2"/>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22"/>
            <p:cNvSpPr/>
            <p:nvPr/>
          </p:nvSpPr>
          <p:spPr bwMode="auto">
            <a:xfrm>
              <a:off x="4984750" y="5583238"/>
              <a:ext cx="687388" cy="998537"/>
            </a:xfrm>
            <a:custGeom>
              <a:avLst/>
              <a:gdLst>
                <a:gd name="T0" fmla="*/ 0 w 296"/>
                <a:gd name="T1" fmla="*/ 71 h 428"/>
                <a:gd name="T2" fmla="*/ 51 w 296"/>
                <a:gd name="T3" fmla="*/ 71 h 428"/>
                <a:gd name="T4" fmla="*/ 145 w 296"/>
                <a:gd name="T5" fmla="*/ 0 h 428"/>
                <a:gd name="T6" fmla="*/ 240 w 296"/>
                <a:gd name="T7" fmla="*/ 71 h 428"/>
                <a:gd name="T8" fmla="*/ 296 w 296"/>
                <a:gd name="T9" fmla="*/ 71 h 428"/>
                <a:gd name="T10" fmla="*/ 296 w 296"/>
                <a:gd name="T11" fmla="*/ 428 h 428"/>
                <a:gd name="T12" fmla="*/ 0 w 296"/>
                <a:gd name="T13" fmla="*/ 428 h 428"/>
                <a:gd name="T14" fmla="*/ 0 w 296"/>
                <a:gd name="T15" fmla="*/ 71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428">
                  <a:moveTo>
                    <a:pt x="0" y="71"/>
                  </a:moveTo>
                  <a:cubicBezTo>
                    <a:pt x="51" y="71"/>
                    <a:pt x="51" y="71"/>
                    <a:pt x="51" y="71"/>
                  </a:cubicBezTo>
                  <a:cubicBezTo>
                    <a:pt x="57" y="31"/>
                    <a:pt x="97" y="0"/>
                    <a:pt x="145" y="0"/>
                  </a:cubicBezTo>
                  <a:cubicBezTo>
                    <a:pt x="194" y="0"/>
                    <a:pt x="234" y="31"/>
                    <a:pt x="240" y="71"/>
                  </a:cubicBezTo>
                  <a:cubicBezTo>
                    <a:pt x="296" y="71"/>
                    <a:pt x="296" y="71"/>
                    <a:pt x="296" y="71"/>
                  </a:cubicBezTo>
                  <a:cubicBezTo>
                    <a:pt x="296" y="428"/>
                    <a:pt x="296" y="428"/>
                    <a:pt x="296" y="428"/>
                  </a:cubicBezTo>
                  <a:cubicBezTo>
                    <a:pt x="0" y="428"/>
                    <a:pt x="0" y="428"/>
                    <a:pt x="0" y="428"/>
                  </a:cubicBezTo>
                  <a:lnTo>
                    <a:pt x="0" y="71"/>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7" name="Freeform 23"/>
            <p:cNvSpPr/>
            <p:nvPr/>
          </p:nvSpPr>
          <p:spPr bwMode="auto">
            <a:xfrm>
              <a:off x="7947025" y="5500688"/>
              <a:ext cx="852488" cy="1068387"/>
            </a:xfrm>
            <a:custGeom>
              <a:avLst/>
              <a:gdLst>
                <a:gd name="T0" fmla="*/ 0 w 367"/>
                <a:gd name="T1" fmla="*/ 112 h 459"/>
                <a:gd name="T2" fmla="*/ 49 w 367"/>
                <a:gd name="T3" fmla="*/ 100 h 459"/>
                <a:gd name="T4" fmla="*/ 126 w 367"/>
                <a:gd name="T5" fmla="*/ 10 h 459"/>
                <a:gd name="T6" fmla="*/ 233 w 367"/>
                <a:gd name="T7" fmla="*/ 59 h 459"/>
                <a:gd name="T8" fmla="*/ 289 w 367"/>
                <a:gd name="T9" fmla="*/ 46 h 459"/>
                <a:gd name="T10" fmla="*/ 367 w 367"/>
                <a:gd name="T11" fmla="*/ 394 h 459"/>
                <a:gd name="T12" fmla="*/ 79 w 367"/>
                <a:gd name="T13" fmla="*/ 459 h 459"/>
                <a:gd name="T14" fmla="*/ 0 w 367"/>
                <a:gd name="T15" fmla="*/ 112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459">
                  <a:moveTo>
                    <a:pt x="0" y="112"/>
                  </a:moveTo>
                  <a:cubicBezTo>
                    <a:pt x="49" y="100"/>
                    <a:pt x="49" y="100"/>
                    <a:pt x="49" y="100"/>
                  </a:cubicBezTo>
                  <a:cubicBezTo>
                    <a:pt x="46" y="60"/>
                    <a:pt x="79" y="21"/>
                    <a:pt x="126" y="10"/>
                  </a:cubicBezTo>
                  <a:cubicBezTo>
                    <a:pt x="173" y="0"/>
                    <a:pt x="219" y="21"/>
                    <a:pt x="233" y="59"/>
                  </a:cubicBezTo>
                  <a:cubicBezTo>
                    <a:pt x="289" y="46"/>
                    <a:pt x="289" y="46"/>
                    <a:pt x="289" y="46"/>
                  </a:cubicBezTo>
                  <a:cubicBezTo>
                    <a:pt x="367" y="394"/>
                    <a:pt x="367" y="394"/>
                    <a:pt x="367" y="394"/>
                  </a:cubicBezTo>
                  <a:cubicBezTo>
                    <a:pt x="79" y="459"/>
                    <a:pt x="79" y="459"/>
                    <a:pt x="79" y="459"/>
                  </a:cubicBezTo>
                  <a:lnTo>
                    <a:pt x="0" y="11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8" name="Freeform 24"/>
            <p:cNvSpPr/>
            <p:nvPr/>
          </p:nvSpPr>
          <p:spPr bwMode="auto">
            <a:xfrm>
              <a:off x="2784475" y="5430838"/>
              <a:ext cx="862013" cy="1077912"/>
            </a:xfrm>
            <a:custGeom>
              <a:avLst/>
              <a:gdLst>
                <a:gd name="T0" fmla="*/ 84 w 371"/>
                <a:gd name="T1" fmla="*/ 47 h 463"/>
                <a:gd name="T2" fmla="*/ 133 w 371"/>
                <a:gd name="T3" fmla="*/ 59 h 463"/>
                <a:gd name="T4" fmla="*/ 241 w 371"/>
                <a:gd name="T5" fmla="*/ 12 h 463"/>
                <a:gd name="T6" fmla="*/ 316 w 371"/>
                <a:gd name="T7" fmla="*/ 103 h 463"/>
                <a:gd name="T8" fmla="*/ 371 w 371"/>
                <a:gd name="T9" fmla="*/ 116 h 463"/>
                <a:gd name="T10" fmla="*/ 288 w 371"/>
                <a:gd name="T11" fmla="*/ 463 h 463"/>
                <a:gd name="T12" fmla="*/ 0 w 371"/>
                <a:gd name="T13" fmla="*/ 393 h 463"/>
                <a:gd name="T14" fmla="*/ 84 w 371"/>
                <a:gd name="T15" fmla="*/ 47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63">
                  <a:moveTo>
                    <a:pt x="84" y="47"/>
                  </a:moveTo>
                  <a:cubicBezTo>
                    <a:pt x="133" y="59"/>
                    <a:pt x="133" y="59"/>
                    <a:pt x="133" y="59"/>
                  </a:cubicBezTo>
                  <a:cubicBezTo>
                    <a:pt x="148" y="21"/>
                    <a:pt x="194" y="0"/>
                    <a:pt x="241" y="12"/>
                  </a:cubicBezTo>
                  <a:cubicBezTo>
                    <a:pt x="288" y="23"/>
                    <a:pt x="320" y="63"/>
                    <a:pt x="316" y="103"/>
                  </a:cubicBezTo>
                  <a:cubicBezTo>
                    <a:pt x="371" y="116"/>
                    <a:pt x="371" y="116"/>
                    <a:pt x="371" y="116"/>
                  </a:cubicBezTo>
                  <a:cubicBezTo>
                    <a:pt x="288" y="463"/>
                    <a:pt x="288" y="463"/>
                    <a:pt x="288" y="463"/>
                  </a:cubicBezTo>
                  <a:cubicBezTo>
                    <a:pt x="0" y="393"/>
                    <a:pt x="0" y="393"/>
                    <a:pt x="0" y="393"/>
                  </a:cubicBezTo>
                  <a:lnTo>
                    <a:pt x="84" y="47"/>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9" name="Freeform 25"/>
            <p:cNvSpPr/>
            <p:nvPr/>
          </p:nvSpPr>
          <p:spPr bwMode="auto">
            <a:xfrm>
              <a:off x="9910763" y="5741988"/>
              <a:ext cx="587375" cy="806450"/>
            </a:xfrm>
            <a:custGeom>
              <a:avLst/>
              <a:gdLst>
                <a:gd name="T0" fmla="*/ 22 w 253"/>
                <a:gd name="T1" fmla="*/ 50 h 346"/>
                <a:gd name="T2" fmla="*/ 62 w 253"/>
                <a:gd name="T3" fmla="*/ 53 h 346"/>
                <a:gd name="T4" fmla="*/ 140 w 253"/>
                <a:gd name="T5" fmla="*/ 3 h 346"/>
                <a:gd name="T6" fmla="*/ 209 w 253"/>
                <a:gd name="T7" fmla="*/ 64 h 346"/>
                <a:gd name="T8" fmla="*/ 253 w 253"/>
                <a:gd name="T9" fmla="*/ 67 h 346"/>
                <a:gd name="T10" fmla="*/ 232 w 253"/>
                <a:gd name="T11" fmla="*/ 346 h 346"/>
                <a:gd name="T12" fmla="*/ 0 w 253"/>
                <a:gd name="T13" fmla="*/ 328 h 346"/>
                <a:gd name="T14" fmla="*/ 22 w 253"/>
                <a:gd name="T15" fmla="*/ 50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46">
                  <a:moveTo>
                    <a:pt x="22" y="50"/>
                  </a:moveTo>
                  <a:cubicBezTo>
                    <a:pt x="62" y="53"/>
                    <a:pt x="62" y="53"/>
                    <a:pt x="62" y="53"/>
                  </a:cubicBezTo>
                  <a:cubicBezTo>
                    <a:pt x="69" y="22"/>
                    <a:pt x="102" y="0"/>
                    <a:pt x="140" y="3"/>
                  </a:cubicBezTo>
                  <a:cubicBezTo>
                    <a:pt x="177" y="6"/>
                    <a:pt x="207" y="32"/>
                    <a:pt x="209" y="64"/>
                  </a:cubicBezTo>
                  <a:cubicBezTo>
                    <a:pt x="253" y="67"/>
                    <a:pt x="253" y="67"/>
                    <a:pt x="253" y="67"/>
                  </a:cubicBezTo>
                  <a:cubicBezTo>
                    <a:pt x="232" y="346"/>
                    <a:pt x="232" y="346"/>
                    <a:pt x="232" y="346"/>
                  </a:cubicBezTo>
                  <a:cubicBezTo>
                    <a:pt x="0" y="328"/>
                    <a:pt x="0" y="328"/>
                    <a:pt x="0" y="328"/>
                  </a:cubicBezTo>
                  <a:lnTo>
                    <a:pt x="22" y="5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0" name="Freeform 26"/>
            <p:cNvSpPr/>
            <p:nvPr/>
          </p:nvSpPr>
          <p:spPr bwMode="auto">
            <a:xfrm>
              <a:off x="795338" y="5842000"/>
              <a:ext cx="668338" cy="841375"/>
            </a:xfrm>
            <a:custGeom>
              <a:avLst/>
              <a:gdLst>
                <a:gd name="T0" fmla="*/ 0 w 288"/>
                <a:gd name="T1" fmla="*/ 89 h 361"/>
                <a:gd name="T2" fmla="*/ 38 w 288"/>
                <a:gd name="T3" fmla="*/ 80 h 361"/>
                <a:gd name="T4" fmla="*/ 98 w 288"/>
                <a:gd name="T5" fmla="*/ 9 h 361"/>
                <a:gd name="T6" fmla="*/ 183 w 288"/>
                <a:gd name="T7" fmla="*/ 47 h 361"/>
                <a:gd name="T8" fmla="*/ 226 w 288"/>
                <a:gd name="T9" fmla="*/ 37 h 361"/>
                <a:gd name="T10" fmla="*/ 288 w 288"/>
                <a:gd name="T11" fmla="*/ 309 h 361"/>
                <a:gd name="T12" fmla="*/ 62 w 288"/>
                <a:gd name="T13" fmla="*/ 361 h 361"/>
                <a:gd name="T14" fmla="*/ 0 w 288"/>
                <a:gd name="T15" fmla="*/ 8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61">
                  <a:moveTo>
                    <a:pt x="0" y="89"/>
                  </a:moveTo>
                  <a:cubicBezTo>
                    <a:pt x="38" y="80"/>
                    <a:pt x="38" y="80"/>
                    <a:pt x="38" y="80"/>
                  </a:cubicBezTo>
                  <a:cubicBezTo>
                    <a:pt x="36" y="48"/>
                    <a:pt x="61" y="17"/>
                    <a:pt x="98" y="9"/>
                  </a:cubicBezTo>
                  <a:cubicBezTo>
                    <a:pt x="135" y="0"/>
                    <a:pt x="171" y="17"/>
                    <a:pt x="183" y="47"/>
                  </a:cubicBezTo>
                  <a:cubicBezTo>
                    <a:pt x="226" y="37"/>
                    <a:pt x="226" y="37"/>
                    <a:pt x="226" y="37"/>
                  </a:cubicBezTo>
                  <a:cubicBezTo>
                    <a:pt x="288" y="309"/>
                    <a:pt x="288" y="309"/>
                    <a:pt x="288" y="309"/>
                  </a:cubicBezTo>
                  <a:cubicBezTo>
                    <a:pt x="62" y="361"/>
                    <a:pt x="62" y="361"/>
                    <a:pt x="62" y="361"/>
                  </a:cubicBezTo>
                  <a:lnTo>
                    <a:pt x="0" y="89"/>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 name="Freeform 27"/>
            <p:cNvSpPr/>
            <p:nvPr/>
          </p:nvSpPr>
          <p:spPr bwMode="auto">
            <a:xfrm>
              <a:off x="3602038" y="5241925"/>
              <a:ext cx="755650" cy="1192212"/>
            </a:xfrm>
            <a:custGeom>
              <a:avLst/>
              <a:gdLst>
                <a:gd name="T0" fmla="*/ 218 w 476"/>
                <a:gd name="T1" fmla="*/ 0 h 751"/>
                <a:gd name="T2" fmla="*/ 328 w 476"/>
                <a:gd name="T3" fmla="*/ 20 h 751"/>
                <a:gd name="T4" fmla="*/ 303 w 476"/>
                <a:gd name="T5" fmla="*/ 154 h 751"/>
                <a:gd name="T6" fmla="*/ 476 w 476"/>
                <a:gd name="T7" fmla="*/ 188 h 751"/>
                <a:gd name="T8" fmla="*/ 458 w 476"/>
                <a:gd name="T9" fmla="*/ 281 h 751"/>
                <a:gd name="T10" fmla="*/ 284 w 476"/>
                <a:gd name="T11" fmla="*/ 248 h 751"/>
                <a:gd name="T12" fmla="*/ 186 w 476"/>
                <a:gd name="T13" fmla="*/ 751 h 751"/>
                <a:gd name="T14" fmla="*/ 75 w 476"/>
                <a:gd name="T15" fmla="*/ 731 h 751"/>
                <a:gd name="T16" fmla="*/ 174 w 476"/>
                <a:gd name="T17" fmla="*/ 226 h 751"/>
                <a:gd name="T18" fmla="*/ 0 w 476"/>
                <a:gd name="T19" fmla="*/ 192 h 751"/>
                <a:gd name="T20" fmla="*/ 19 w 476"/>
                <a:gd name="T21" fmla="*/ 98 h 751"/>
                <a:gd name="T22" fmla="*/ 192 w 476"/>
                <a:gd name="T23" fmla="*/ 132 h 751"/>
                <a:gd name="T24" fmla="*/ 218 w 476"/>
                <a:gd name="T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751">
                  <a:moveTo>
                    <a:pt x="218" y="0"/>
                  </a:moveTo>
                  <a:lnTo>
                    <a:pt x="328" y="20"/>
                  </a:lnTo>
                  <a:lnTo>
                    <a:pt x="303" y="154"/>
                  </a:lnTo>
                  <a:lnTo>
                    <a:pt x="476" y="188"/>
                  </a:lnTo>
                  <a:lnTo>
                    <a:pt x="458" y="281"/>
                  </a:lnTo>
                  <a:lnTo>
                    <a:pt x="284" y="248"/>
                  </a:lnTo>
                  <a:lnTo>
                    <a:pt x="186" y="751"/>
                  </a:lnTo>
                  <a:lnTo>
                    <a:pt x="75" y="731"/>
                  </a:lnTo>
                  <a:lnTo>
                    <a:pt x="174" y="226"/>
                  </a:lnTo>
                  <a:lnTo>
                    <a:pt x="0" y="192"/>
                  </a:lnTo>
                  <a:lnTo>
                    <a:pt x="19" y="98"/>
                  </a:lnTo>
                  <a:lnTo>
                    <a:pt x="192" y="132"/>
                  </a:lnTo>
                  <a:lnTo>
                    <a:pt x="218" y="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 name="Freeform 28"/>
            <p:cNvSpPr/>
            <p:nvPr/>
          </p:nvSpPr>
          <p:spPr bwMode="auto">
            <a:xfrm>
              <a:off x="6202363" y="5283200"/>
              <a:ext cx="742950" cy="1185862"/>
            </a:xfrm>
            <a:custGeom>
              <a:avLst/>
              <a:gdLst>
                <a:gd name="T0" fmla="*/ 175 w 468"/>
                <a:gd name="T1" fmla="*/ 2 h 747"/>
                <a:gd name="T2" fmla="*/ 288 w 468"/>
                <a:gd name="T3" fmla="*/ 0 h 747"/>
                <a:gd name="T4" fmla="*/ 290 w 468"/>
                <a:gd name="T5" fmla="*/ 137 h 747"/>
                <a:gd name="T6" fmla="*/ 467 w 468"/>
                <a:gd name="T7" fmla="*/ 134 h 747"/>
                <a:gd name="T8" fmla="*/ 468 w 468"/>
                <a:gd name="T9" fmla="*/ 229 h 747"/>
                <a:gd name="T10" fmla="*/ 291 w 468"/>
                <a:gd name="T11" fmla="*/ 232 h 747"/>
                <a:gd name="T12" fmla="*/ 298 w 468"/>
                <a:gd name="T13" fmla="*/ 746 h 747"/>
                <a:gd name="T14" fmla="*/ 186 w 468"/>
                <a:gd name="T15" fmla="*/ 747 h 747"/>
                <a:gd name="T16" fmla="*/ 178 w 468"/>
                <a:gd name="T17" fmla="*/ 233 h 747"/>
                <a:gd name="T18" fmla="*/ 1 w 468"/>
                <a:gd name="T19" fmla="*/ 235 h 747"/>
                <a:gd name="T20" fmla="*/ 0 w 468"/>
                <a:gd name="T21" fmla="*/ 140 h 747"/>
                <a:gd name="T22" fmla="*/ 177 w 468"/>
                <a:gd name="T23" fmla="*/ 138 h 747"/>
                <a:gd name="T24" fmla="*/ 175 w 468"/>
                <a:gd name="T25" fmla="*/ 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747">
                  <a:moveTo>
                    <a:pt x="175" y="2"/>
                  </a:moveTo>
                  <a:lnTo>
                    <a:pt x="288" y="0"/>
                  </a:lnTo>
                  <a:lnTo>
                    <a:pt x="290" y="137"/>
                  </a:lnTo>
                  <a:lnTo>
                    <a:pt x="467" y="134"/>
                  </a:lnTo>
                  <a:lnTo>
                    <a:pt x="468" y="229"/>
                  </a:lnTo>
                  <a:lnTo>
                    <a:pt x="291" y="232"/>
                  </a:lnTo>
                  <a:lnTo>
                    <a:pt x="298" y="746"/>
                  </a:lnTo>
                  <a:lnTo>
                    <a:pt x="186" y="747"/>
                  </a:lnTo>
                  <a:lnTo>
                    <a:pt x="178" y="233"/>
                  </a:lnTo>
                  <a:lnTo>
                    <a:pt x="1" y="235"/>
                  </a:lnTo>
                  <a:lnTo>
                    <a:pt x="0" y="140"/>
                  </a:lnTo>
                  <a:lnTo>
                    <a:pt x="177" y="138"/>
                  </a:lnTo>
                  <a:lnTo>
                    <a:pt x="175"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3" name="Freeform 29"/>
            <p:cNvSpPr/>
            <p:nvPr/>
          </p:nvSpPr>
          <p:spPr bwMode="auto">
            <a:xfrm>
              <a:off x="1517650" y="5548313"/>
              <a:ext cx="601663" cy="958850"/>
            </a:xfrm>
            <a:custGeom>
              <a:avLst/>
              <a:gdLst>
                <a:gd name="T0" fmla="*/ 142 w 379"/>
                <a:gd name="T1" fmla="*/ 2 h 604"/>
                <a:gd name="T2" fmla="*/ 233 w 379"/>
                <a:gd name="T3" fmla="*/ 0 h 604"/>
                <a:gd name="T4" fmla="*/ 234 w 379"/>
                <a:gd name="T5" fmla="*/ 111 h 604"/>
                <a:gd name="T6" fmla="*/ 378 w 379"/>
                <a:gd name="T7" fmla="*/ 108 h 604"/>
                <a:gd name="T8" fmla="*/ 379 w 379"/>
                <a:gd name="T9" fmla="*/ 185 h 604"/>
                <a:gd name="T10" fmla="*/ 236 w 379"/>
                <a:gd name="T11" fmla="*/ 187 h 604"/>
                <a:gd name="T12" fmla="*/ 242 w 379"/>
                <a:gd name="T13" fmla="*/ 602 h 604"/>
                <a:gd name="T14" fmla="*/ 151 w 379"/>
                <a:gd name="T15" fmla="*/ 604 h 604"/>
                <a:gd name="T16" fmla="*/ 145 w 379"/>
                <a:gd name="T17" fmla="*/ 188 h 604"/>
                <a:gd name="T18" fmla="*/ 1 w 379"/>
                <a:gd name="T19" fmla="*/ 191 h 604"/>
                <a:gd name="T20" fmla="*/ 0 w 379"/>
                <a:gd name="T21" fmla="*/ 113 h 604"/>
                <a:gd name="T22" fmla="*/ 143 w 379"/>
                <a:gd name="T23" fmla="*/ 112 h 604"/>
                <a:gd name="T24" fmla="*/ 142 w 379"/>
                <a:gd name="T25"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604">
                  <a:moveTo>
                    <a:pt x="142" y="2"/>
                  </a:moveTo>
                  <a:lnTo>
                    <a:pt x="233" y="0"/>
                  </a:lnTo>
                  <a:lnTo>
                    <a:pt x="234" y="111"/>
                  </a:lnTo>
                  <a:lnTo>
                    <a:pt x="378" y="108"/>
                  </a:lnTo>
                  <a:lnTo>
                    <a:pt x="379" y="185"/>
                  </a:lnTo>
                  <a:lnTo>
                    <a:pt x="236" y="187"/>
                  </a:lnTo>
                  <a:lnTo>
                    <a:pt x="242" y="602"/>
                  </a:lnTo>
                  <a:lnTo>
                    <a:pt x="151" y="604"/>
                  </a:lnTo>
                  <a:lnTo>
                    <a:pt x="145" y="188"/>
                  </a:lnTo>
                  <a:lnTo>
                    <a:pt x="1" y="191"/>
                  </a:lnTo>
                  <a:lnTo>
                    <a:pt x="0" y="113"/>
                  </a:lnTo>
                  <a:lnTo>
                    <a:pt x="143" y="112"/>
                  </a:lnTo>
                  <a:lnTo>
                    <a:pt x="142"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4" name="Freeform 30"/>
            <p:cNvSpPr/>
            <p:nvPr/>
          </p:nvSpPr>
          <p:spPr bwMode="auto">
            <a:xfrm>
              <a:off x="4357688" y="5581650"/>
              <a:ext cx="520700"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9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6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9" y="31"/>
                    <a:pt x="59" y="31"/>
                    <a:pt x="59"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6" y="51"/>
                    <a:pt x="156" y="51"/>
                    <a:pt x="156"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1"/>
            <p:cNvSpPr/>
            <p:nvPr/>
          </p:nvSpPr>
          <p:spPr bwMode="auto">
            <a:xfrm>
              <a:off x="7213600" y="5581650"/>
              <a:ext cx="519113"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8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5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8" y="31"/>
                    <a:pt x="58" y="31"/>
                    <a:pt x="58"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5" y="51"/>
                    <a:pt x="155" y="51"/>
                    <a:pt x="155"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2"/>
            <p:cNvSpPr/>
            <p:nvPr/>
          </p:nvSpPr>
          <p:spPr bwMode="auto">
            <a:xfrm>
              <a:off x="9401175" y="5618163"/>
              <a:ext cx="523875" cy="974725"/>
            </a:xfrm>
            <a:custGeom>
              <a:avLst/>
              <a:gdLst>
                <a:gd name="T0" fmla="*/ 0 w 225"/>
                <a:gd name="T1" fmla="*/ 157 h 418"/>
                <a:gd name="T2" fmla="*/ 41 w 225"/>
                <a:gd name="T3" fmla="*/ 155 h 418"/>
                <a:gd name="T4" fmla="*/ 40 w 225"/>
                <a:gd name="T5" fmla="*/ 129 h 418"/>
                <a:gd name="T6" fmla="*/ 58 w 225"/>
                <a:gd name="T7" fmla="*/ 110 h 418"/>
                <a:gd name="T8" fmla="*/ 98 w 225"/>
                <a:gd name="T9" fmla="*/ 108 h 418"/>
                <a:gd name="T10" fmla="*/ 96 w 225"/>
                <a:gd name="T11" fmla="*/ 54 h 418"/>
                <a:gd name="T12" fmla="*/ 60 w 225"/>
                <a:gd name="T13" fmla="*/ 55 h 418"/>
                <a:gd name="T14" fmla="*/ 59 w 225"/>
                <a:gd name="T15" fmla="*/ 32 h 418"/>
                <a:gd name="T16" fmla="*/ 96 w 225"/>
                <a:gd name="T17" fmla="*/ 30 h 418"/>
                <a:gd name="T18" fmla="*/ 95 w 225"/>
                <a:gd name="T19" fmla="*/ 1 h 418"/>
                <a:gd name="T20" fmla="*/ 118 w 225"/>
                <a:gd name="T21" fmla="*/ 0 h 418"/>
                <a:gd name="T22" fmla="*/ 119 w 225"/>
                <a:gd name="T23" fmla="*/ 30 h 418"/>
                <a:gd name="T24" fmla="*/ 155 w 225"/>
                <a:gd name="T25" fmla="*/ 29 h 418"/>
                <a:gd name="T26" fmla="*/ 156 w 225"/>
                <a:gd name="T27" fmla="*/ 52 h 418"/>
                <a:gd name="T28" fmla="*/ 120 w 225"/>
                <a:gd name="T29" fmla="*/ 53 h 418"/>
                <a:gd name="T30" fmla="*/ 121 w 225"/>
                <a:gd name="T31" fmla="*/ 108 h 418"/>
                <a:gd name="T32" fmla="*/ 161 w 225"/>
                <a:gd name="T33" fmla="*/ 107 h 418"/>
                <a:gd name="T34" fmla="*/ 180 w 225"/>
                <a:gd name="T35" fmla="*/ 125 h 418"/>
                <a:gd name="T36" fmla="*/ 181 w 225"/>
                <a:gd name="T37" fmla="*/ 151 h 418"/>
                <a:gd name="T38" fmla="*/ 217 w 225"/>
                <a:gd name="T39" fmla="*/ 150 h 418"/>
                <a:gd name="T40" fmla="*/ 225 w 225"/>
                <a:gd name="T41" fmla="*/ 412 h 418"/>
                <a:gd name="T42" fmla="*/ 8 w 225"/>
                <a:gd name="T43" fmla="*/ 418 h 418"/>
                <a:gd name="T44" fmla="*/ 0 w 225"/>
                <a:gd name="T45" fmla="*/ 15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418">
                  <a:moveTo>
                    <a:pt x="0" y="157"/>
                  </a:moveTo>
                  <a:cubicBezTo>
                    <a:pt x="41" y="155"/>
                    <a:pt x="41" y="155"/>
                    <a:pt x="41" y="155"/>
                  </a:cubicBezTo>
                  <a:cubicBezTo>
                    <a:pt x="40" y="129"/>
                    <a:pt x="40" y="129"/>
                    <a:pt x="40" y="129"/>
                  </a:cubicBezTo>
                  <a:cubicBezTo>
                    <a:pt x="40" y="119"/>
                    <a:pt x="48" y="110"/>
                    <a:pt x="58" y="110"/>
                  </a:cubicBezTo>
                  <a:cubicBezTo>
                    <a:pt x="98" y="108"/>
                    <a:pt x="98" y="108"/>
                    <a:pt x="98" y="108"/>
                  </a:cubicBezTo>
                  <a:cubicBezTo>
                    <a:pt x="96" y="54"/>
                    <a:pt x="96" y="54"/>
                    <a:pt x="96" y="54"/>
                  </a:cubicBezTo>
                  <a:cubicBezTo>
                    <a:pt x="60" y="55"/>
                    <a:pt x="60" y="55"/>
                    <a:pt x="60" y="55"/>
                  </a:cubicBezTo>
                  <a:cubicBezTo>
                    <a:pt x="59" y="32"/>
                    <a:pt x="59" y="32"/>
                    <a:pt x="59" y="32"/>
                  </a:cubicBezTo>
                  <a:cubicBezTo>
                    <a:pt x="96" y="30"/>
                    <a:pt x="96" y="30"/>
                    <a:pt x="96" y="30"/>
                  </a:cubicBezTo>
                  <a:cubicBezTo>
                    <a:pt x="95" y="1"/>
                    <a:pt x="95" y="1"/>
                    <a:pt x="95" y="1"/>
                  </a:cubicBezTo>
                  <a:cubicBezTo>
                    <a:pt x="118" y="0"/>
                    <a:pt x="118" y="0"/>
                    <a:pt x="118" y="0"/>
                  </a:cubicBezTo>
                  <a:cubicBezTo>
                    <a:pt x="119" y="30"/>
                    <a:pt x="119" y="30"/>
                    <a:pt x="119" y="30"/>
                  </a:cubicBezTo>
                  <a:cubicBezTo>
                    <a:pt x="155" y="29"/>
                    <a:pt x="155" y="29"/>
                    <a:pt x="155" y="29"/>
                  </a:cubicBezTo>
                  <a:cubicBezTo>
                    <a:pt x="156" y="52"/>
                    <a:pt x="156" y="52"/>
                    <a:pt x="156" y="52"/>
                  </a:cubicBezTo>
                  <a:cubicBezTo>
                    <a:pt x="120" y="53"/>
                    <a:pt x="120" y="53"/>
                    <a:pt x="120" y="53"/>
                  </a:cubicBezTo>
                  <a:cubicBezTo>
                    <a:pt x="121" y="108"/>
                    <a:pt x="121" y="108"/>
                    <a:pt x="121" y="108"/>
                  </a:cubicBezTo>
                  <a:cubicBezTo>
                    <a:pt x="161" y="107"/>
                    <a:pt x="161" y="107"/>
                    <a:pt x="161" y="107"/>
                  </a:cubicBezTo>
                  <a:cubicBezTo>
                    <a:pt x="172" y="106"/>
                    <a:pt x="180" y="114"/>
                    <a:pt x="180" y="125"/>
                  </a:cubicBezTo>
                  <a:cubicBezTo>
                    <a:pt x="181" y="151"/>
                    <a:pt x="181" y="151"/>
                    <a:pt x="181" y="151"/>
                  </a:cubicBezTo>
                  <a:cubicBezTo>
                    <a:pt x="217" y="150"/>
                    <a:pt x="217" y="150"/>
                    <a:pt x="217" y="150"/>
                  </a:cubicBezTo>
                  <a:cubicBezTo>
                    <a:pt x="225" y="412"/>
                    <a:pt x="225" y="412"/>
                    <a:pt x="225" y="412"/>
                  </a:cubicBezTo>
                  <a:cubicBezTo>
                    <a:pt x="8" y="418"/>
                    <a:pt x="8" y="418"/>
                    <a:pt x="8" y="418"/>
                  </a:cubicBezTo>
                  <a:lnTo>
                    <a:pt x="0" y="15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3"/>
            <p:cNvSpPr/>
            <p:nvPr/>
          </p:nvSpPr>
          <p:spPr bwMode="auto">
            <a:xfrm>
              <a:off x="2255838" y="5800725"/>
              <a:ext cx="388938" cy="642937"/>
            </a:xfrm>
            <a:custGeom>
              <a:avLst/>
              <a:gdLst>
                <a:gd name="T0" fmla="*/ 84 w 167"/>
                <a:gd name="T1" fmla="*/ 0 h 276"/>
                <a:gd name="T2" fmla="*/ 84 w 167"/>
                <a:gd name="T3" fmla="*/ 0 h 276"/>
                <a:gd name="T4" fmla="*/ 167 w 167"/>
                <a:gd name="T5" fmla="*/ 83 h 276"/>
                <a:gd name="T6" fmla="*/ 167 w 167"/>
                <a:gd name="T7" fmla="*/ 276 h 276"/>
                <a:gd name="T8" fmla="*/ 0 w 167"/>
                <a:gd name="T9" fmla="*/ 276 h 276"/>
                <a:gd name="T10" fmla="*/ 0 w 167"/>
                <a:gd name="T11" fmla="*/ 83 h 276"/>
                <a:gd name="T12" fmla="*/ 84 w 16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67" h="276">
                  <a:moveTo>
                    <a:pt x="84" y="0"/>
                  </a:moveTo>
                  <a:cubicBezTo>
                    <a:pt x="84" y="0"/>
                    <a:pt x="84" y="0"/>
                    <a:pt x="84" y="0"/>
                  </a:cubicBezTo>
                  <a:cubicBezTo>
                    <a:pt x="130" y="0"/>
                    <a:pt x="167" y="37"/>
                    <a:pt x="167" y="83"/>
                  </a:cubicBezTo>
                  <a:cubicBezTo>
                    <a:pt x="167" y="276"/>
                    <a:pt x="167" y="276"/>
                    <a:pt x="167" y="276"/>
                  </a:cubicBezTo>
                  <a:cubicBezTo>
                    <a:pt x="0" y="276"/>
                    <a:pt x="0" y="276"/>
                    <a:pt x="0" y="276"/>
                  </a:cubicBezTo>
                  <a:cubicBezTo>
                    <a:pt x="0" y="83"/>
                    <a:pt x="0" y="83"/>
                    <a:pt x="0" y="83"/>
                  </a:cubicBezTo>
                  <a:cubicBezTo>
                    <a:pt x="0" y="37"/>
                    <a:pt x="38" y="0"/>
                    <a:pt x="84"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 name="Freeform 34"/>
            <p:cNvSpPr/>
            <p:nvPr/>
          </p:nvSpPr>
          <p:spPr bwMode="auto">
            <a:xfrm>
              <a:off x="8967788" y="5870575"/>
              <a:ext cx="387350" cy="646112"/>
            </a:xfrm>
            <a:custGeom>
              <a:avLst/>
              <a:gdLst>
                <a:gd name="T0" fmla="*/ 83 w 167"/>
                <a:gd name="T1" fmla="*/ 0 h 277"/>
                <a:gd name="T2" fmla="*/ 83 w 167"/>
                <a:gd name="T3" fmla="*/ 0 h 277"/>
                <a:gd name="T4" fmla="*/ 167 w 167"/>
                <a:gd name="T5" fmla="*/ 84 h 277"/>
                <a:gd name="T6" fmla="*/ 167 w 167"/>
                <a:gd name="T7" fmla="*/ 277 h 277"/>
                <a:gd name="T8" fmla="*/ 0 w 167"/>
                <a:gd name="T9" fmla="*/ 277 h 277"/>
                <a:gd name="T10" fmla="*/ 0 w 167"/>
                <a:gd name="T11" fmla="*/ 84 h 277"/>
                <a:gd name="T12" fmla="*/ 83 w 167"/>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7" h="277">
                  <a:moveTo>
                    <a:pt x="83" y="0"/>
                  </a:moveTo>
                  <a:cubicBezTo>
                    <a:pt x="83" y="0"/>
                    <a:pt x="83" y="0"/>
                    <a:pt x="83" y="0"/>
                  </a:cubicBezTo>
                  <a:cubicBezTo>
                    <a:pt x="129" y="0"/>
                    <a:pt x="167" y="38"/>
                    <a:pt x="167" y="84"/>
                  </a:cubicBezTo>
                  <a:cubicBezTo>
                    <a:pt x="167" y="277"/>
                    <a:pt x="167" y="277"/>
                    <a:pt x="167"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9" name="Freeform 35"/>
            <p:cNvSpPr/>
            <p:nvPr/>
          </p:nvSpPr>
          <p:spPr bwMode="auto">
            <a:xfrm>
              <a:off x="5907088" y="5921375"/>
              <a:ext cx="385763" cy="646112"/>
            </a:xfrm>
            <a:custGeom>
              <a:avLst/>
              <a:gdLst>
                <a:gd name="T0" fmla="*/ 83 w 166"/>
                <a:gd name="T1" fmla="*/ 0 h 277"/>
                <a:gd name="T2" fmla="*/ 83 w 166"/>
                <a:gd name="T3" fmla="*/ 0 h 277"/>
                <a:gd name="T4" fmla="*/ 166 w 166"/>
                <a:gd name="T5" fmla="*/ 84 h 277"/>
                <a:gd name="T6" fmla="*/ 166 w 166"/>
                <a:gd name="T7" fmla="*/ 277 h 277"/>
                <a:gd name="T8" fmla="*/ 0 w 166"/>
                <a:gd name="T9" fmla="*/ 277 h 277"/>
                <a:gd name="T10" fmla="*/ 0 w 166"/>
                <a:gd name="T11" fmla="*/ 84 h 277"/>
                <a:gd name="T12" fmla="*/ 83 w 166"/>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6" h="277">
                  <a:moveTo>
                    <a:pt x="83" y="0"/>
                  </a:moveTo>
                  <a:cubicBezTo>
                    <a:pt x="83" y="0"/>
                    <a:pt x="83" y="0"/>
                    <a:pt x="83" y="0"/>
                  </a:cubicBezTo>
                  <a:cubicBezTo>
                    <a:pt x="129" y="0"/>
                    <a:pt x="166" y="38"/>
                    <a:pt x="166" y="84"/>
                  </a:cubicBezTo>
                  <a:cubicBezTo>
                    <a:pt x="166" y="277"/>
                    <a:pt x="166" y="277"/>
                    <a:pt x="166"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0" name="Freeform 36"/>
            <p:cNvSpPr/>
            <p:nvPr/>
          </p:nvSpPr>
          <p:spPr bwMode="auto">
            <a:xfrm>
              <a:off x="5470525" y="5535613"/>
              <a:ext cx="1588" cy="476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2"/>
                    <a:pt x="1" y="2"/>
                    <a:pt x="1"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7"/>
            <p:cNvSpPr>
              <a:spLocks noEditPoints="1"/>
            </p:cNvSpPr>
            <p:nvPr/>
          </p:nvSpPr>
          <p:spPr bwMode="auto">
            <a:xfrm>
              <a:off x="4418013" y="4614863"/>
              <a:ext cx="1452563" cy="1924050"/>
            </a:xfrm>
            <a:custGeom>
              <a:avLst/>
              <a:gdLst>
                <a:gd name="T0" fmla="*/ 319 w 625"/>
                <a:gd name="T1" fmla="*/ 135 h 826"/>
                <a:gd name="T2" fmla="*/ 317 w 625"/>
                <a:gd name="T3" fmla="*/ 118 h 826"/>
                <a:gd name="T4" fmla="*/ 318 w 625"/>
                <a:gd name="T5" fmla="*/ 118 h 826"/>
                <a:gd name="T6" fmla="*/ 321 w 625"/>
                <a:gd name="T7" fmla="*/ 102 h 826"/>
                <a:gd name="T8" fmla="*/ 323 w 625"/>
                <a:gd name="T9" fmla="*/ 98 h 826"/>
                <a:gd name="T10" fmla="*/ 332 w 625"/>
                <a:gd name="T11" fmla="*/ 87 h 826"/>
                <a:gd name="T12" fmla="*/ 334 w 625"/>
                <a:gd name="T13" fmla="*/ 64 h 826"/>
                <a:gd name="T14" fmla="*/ 336 w 625"/>
                <a:gd name="T15" fmla="*/ 58 h 826"/>
                <a:gd name="T16" fmla="*/ 337 w 625"/>
                <a:gd name="T17" fmla="*/ 49 h 826"/>
                <a:gd name="T18" fmla="*/ 336 w 625"/>
                <a:gd name="T19" fmla="*/ 42 h 826"/>
                <a:gd name="T20" fmla="*/ 329 w 625"/>
                <a:gd name="T21" fmla="*/ 24 h 826"/>
                <a:gd name="T22" fmla="*/ 324 w 625"/>
                <a:gd name="T23" fmla="*/ 18 h 826"/>
                <a:gd name="T24" fmla="*/ 307 w 625"/>
                <a:gd name="T25" fmla="*/ 5 h 826"/>
                <a:gd name="T26" fmla="*/ 300 w 625"/>
                <a:gd name="T27" fmla="*/ 5 h 826"/>
                <a:gd name="T28" fmla="*/ 299 w 625"/>
                <a:gd name="T29" fmla="*/ 2 h 826"/>
                <a:gd name="T30" fmla="*/ 279 w 625"/>
                <a:gd name="T31" fmla="*/ 7 h 826"/>
                <a:gd name="T32" fmla="*/ 275 w 625"/>
                <a:gd name="T33" fmla="*/ 8 h 826"/>
                <a:gd name="T34" fmla="*/ 266 w 625"/>
                <a:gd name="T35" fmla="*/ 15 h 826"/>
                <a:gd name="T36" fmla="*/ 264 w 625"/>
                <a:gd name="T37" fmla="*/ 14 h 826"/>
                <a:gd name="T38" fmla="*/ 257 w 625"/>
                <a:gd name="T39" fmla="*/ 20 h 826"/>
                <a:gd name="T40" fmla="*/ 249 w 625"/>
                <a:gd name="T41" fmla="*/ 43 h 826"/>
                <a:gd name="T42" fmla="*/ 248 w 625"/>
                <a:gd name="T43" fmla="*/ 51 h 826"/>
                <a:gd name="T44" fmla="*/ 252 w 625"/>
                <a:gd name="T45" fmla="*/ 96 h 826"/>
                <a:gd name="T46" fmla="*/ 253 w 625"/>
                <a:gd name="T47" fmla="*/ 106 h 826"/>
                <a:gd name="T48" fmla="*/ 255 w 625"/>
                <a:gd name="T49" fmla="*/ 111 h 826"/>
                <a:gd name="T50" fmla="*/ 164 w 625"/>
                <a:gd name="T51" fmla="*/ 199 h 826"/>
                <a:gd name="T52" fmla="*/ 46 w 625"/>
                <a:gd name="T53" fmla="*/ 157 h 826"/>
                <a:gd name="T54" fmla="*/ 5 w 625"/>
                <a:gd name="T55" fmla="*/ 183 h 826"/>
                <a:gd name="T56" fmla="*/ 75 w 625"/>
                <a:gd name="T57" fmla="*/ 258 h 826"/>
                <a:gd name="T58" fmla="*/ 250 w 625"/>
                <a:gd name="T59" fmla="*/ 321 h 826"/>
                <a:gd name="T60" fmla="*/ 183 w 625"/>
                <a:gd name="T61" fmla="*/ 710 h 826"/>
                <a:gd name="T62" fmla="*/ 242 w 625"/>
                <a:gd name="T63" fmla="*/ 748 h 826"/>
                <a:gd name="T64" fmla="*/ 421 w 625"/>
                <a:gd name="T65" fmla="*/ 721 h 826"/>
                <a:gd name="T66" fmla="*/ 500 w 625"/>
                <a:gd name="T67" fmla="*/ 812 h 826"/>
                <a:gd name="T68" fmla="*/ 441 w 625"/>
                <a:gd name="T69" fmla="*/ 508 h 826"/>
                <a:gd name="T70" fmla="*/ 471 w 625"/>
                <a:gd name="T71" fmla="*/ 241 h 826"/>
                <a:gd name="T72" fmla="*/ 582 w 625"/>
                <a:gd name="T73" fmla="*/ 253 h 826"/>
                <a:gd name="T74" fmla="*/ 288 w 625"/>
                <a:gd name="T75" fmla="*/ 3 h 826"/>
                <a:gd name="T76" fmla="*/ 286 w 625"/>
                <a:gd name="T77" fmla="*/ 6 h 826"/>
                <a:gd name="T78" fmla="*/ 251 w 625"/>
                <a:gd name="T79" fmla="*/ 40 h 826"/>
                <a:gd name="T80" fmla="*/ 251 w 625"/>
                <a:gd name="T81" fmla="*/ 57 h 826"/>
                <a:gd name="T82" fmla="*/ 255 w 625"/>
                <a:gd name="T83" fmla="*/ 101 h 826"/>
                <a:gd name="T84" fmla="*/ 269 w 625"/>
                <a:gd name="T85" fmla="*/ 13 h 826"/>
                <a:gd name="T86" fmla="*/ 253 w 625"/>
                <a:gd name="T87" fmla="*/ 37 h 826"/>
                <a:gd name="T88" fmla="*/ 250 w 625"/>
                <a:gd name="T89" fmla="*/ 44 h 826"/>
                <a:gd name="T90" fmla="*/ 250 w 625"/>
                <a:gd name="T91" fmla="*/ 58 h 826"/>
                <a:gd name="T92" fmla="*/ 288 w 625"/>
                <a:gd name="T93" fmla="*/ 6 h 826"/>
                <a:gd name="T94" fmla="*/ 293 w 625"/>
                <a:gd name="T95" fmla="*/ 5 h 826"/>
                <a:gd name="T96" fmla="*/ 295 w 625"/>
                <a:gd name="T97" fmla="*/ 5 h 826"/>
                <a:gd name="T98" fmla="*/ 298 w 625"/>
                <a:gd name="T99" fmla="*/ 5 h 826"/>
                <a:gd name="T100" fmla="*/ 315 w 625"/>
                <a:gd name="T101" fmla="*/ 117 h 826"/>
                <a:gd name="T102" fmla="*/ 334 w 625"/>
                <a:gd name="T103" fmla="*/ 56 h 826"/>
                <a:gd name="T104" fmla="*/ 315 w 625"/>
                <a:gd name="T105" fmla="*/ 109 h 826"/>
                <a:gd name="T106" fmla="*/ 334 w 625"/>
                <a:gd name="T107" fmla="*/ 52 h 826"/>
                <a:gd name="T108" fmla="*/ 321 w 625"/>
                <a:gd name="T109" fmla="*/ 17 h 826"/>
                <a:gd name="T110" fmla="*/ 315 w 625"/>
                <a:gd name="T111" fmla="*/ 117 h 826"/>
                <a:gd name="T112" fmla="*/ 331 w 625"/>
                <a:gd name="T113" fmla="*/ 73 h 826"/>
                <a:gd name="T114" fmla="*/ 324 w 625"/>
                <a:gd name="T115" fmla="*/ 19 h 826"/>
                <a:gd name="T116" fmla="*/ 333 w 625"/>
                <a:gd name="T117" fmla="*/ 72 h 826"/>
                <a:gd name="T118" fmla="*/ 312 w 625"/>
                <a:gd name="T119" fmla="*/ 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826">
                  <a:moveTo>
                    <a:pt x="625" y="246"/>
                  </a:moveTo>
                  <a:cubicBezTo>
                    <a:pt x="624" y="244"/>
                    <a:pt x="619" y="236"/>
                    <a:pt x="619" y="236"/>
                  </a:cubicBezTo>
                  <a:cubicBezTo>
                    <a:pt x="619" y="236"/>
                    <a:pt x="622" y="236"/>
                    <a:pt x="622" y="234"/>
                  </a:cubicBezTo>
                  <a:cubicBezTo>
                    <a:pt x="622" y="233"/>
                    <a:pt x="610" y="218"/>
                    <a:pt x="609" y="216"/>
                  </a:cubicBezTo>
                  <a:cubicBezTo>
                    <a:pt x="607" y="215"/>
                    <a:pt x="601" y="212"/>
                    <a:pt x="600" y="211"/>
                  </a:cubicBezTo>
                  <a:cubicBezTo>
                    <a:pt x="598" y="210"/>
                    <a:pt x="589" y="204"/>
                    <a:pt x="589" y="204"/>
                  </a:cubicBezTo>
                  <a:cubicBezTo>
                    <a:pt x="589" y="204"/>
                    <a:pt x="582" y="197"/>
                    <a:pt x="581" y="197"/>
                  </a:cubicBezTo>
                  <a:cubicBezTo>
                    <a:pt x="579" y="196"/>
                    <a:pt x="563" y="191"/>
                    <a:pt x="558" y="191"/>
                  </a:cubicBezTo>
                  <a:cubicBezTo>
                    <a:pt x="554" y="191"/>
                    <a:pt x="546" y="192"/>
                    <a:pt x="543" y="191"/>
                  </a:cubicBezTo>
                  <a:cubicBezTo>
                    <a:pt x="541" y="190"/>
                    <a:pt x="536" y="190"/>
                    <a:pt x="530" y="190"/>
                  </a:cubicBezTo>
                  <a:cubicBezTo>
                    <a:pt x="507" y="187"/>
                    <a:pt x="496" y="196"/>
                    <a:pt x="472" y="184"/>
                  </a:cubicBezTo>
                  <a:cubicBezTo>
                    <a:pt x="469" y="182"/>
                    <a:pt x="420" y="166"/>
                    <a:pt x="408" y="162"/>
                  </a:cubicBezTo>
                  <a:cubicBezTo>
                    <a:pt x="395" y="157"/>
                    <a:pt x="382" y="160"/>
                    <a:pt x="377" y="153"/>
                  </a:cubicBezTo>
                  <a:cubicBezTo>
                    <a:pt x="375" y="151"/>
                    <a:pt x="365" y="148"/>
                    <a:pt x="353" y="144"/>
                  </a:cubicBezTo>
                  <a:cubicBezTo>
                    <a:pt x="353" y="141"/>
                    <a:pt x="352" y="137"/>
                    <a:pt x="351" y="137"/>
                  </a:cubicBezTo>
                  <a:cubicBezTo>
                    <a:pt x="348" y="137"/>
                    <a:pt x="340" y="138"/>
                    <a:pt x="336" y="134"/>
                  </a:cubicBezTo>
                  <a:cubicBezTo>
                    <a:pt x="332" y="131"/>
                    <a:pt x="321" y="134"/>
                    <a:pt x="319" y="135"/>
                  </a:cubicBezTo>
                  <a:cubicBezTo>
                    <a:pt x="318" y="134"/>
                    <a:pt x="317" y="127"/>
                    <a:pt x="315" y="122"/>
                  </a:cubicBezTo>
                  <a:cubicBezTo>
                    <a:pt x="316" y="122"/>
                    <a:pt x="316" y="121"/>
                    <a:pt x="316" y="121"/>
                  </a:cubicBezTo>
                  <a:cubicBezTo>
                    <a:pt x="316" y="120"/>
                    <a:pt x="316" y="119"/>
                    <a:pt x="316" y="118"/>
                  </a:cubicBezTo>
                  <a:cubicBezTo>
                    <a:pt x="316" y="119"/>
                    <a:pt x="316" y="119"/>
                    <a:pt x="316" y="120"/>
                  </a:cubicBezTo>
                  <a:cubicBezTo>
                    <a:pt x="316" y="120"/>
                    <a:pt x="316" y="121"/>
                    <a:pt x="316" y="121"/>
                  </a:cubicBezTo>
                  <a:cubicBezTo>
                    <a:pt x="316" y="121"/>
                    <a:pt x="317" y="120"/>
                    <a:pt x="317" y="120"/>
                  </a:cubicBezTo>
                  <a:cubicBezTo>
                    <a:pt x="317" y="119"/>
                    <a:pt x="318" y="118"/>
                    <a:pt x="318" y="117"/>
                  </a:cubicBezTo>
                  <a:cubicBezTo>
                    <a:pt x="318" y="117"/>
                    <a:pt x="318" y="117"/>
                    <a:pt x="318" y="117"/>
                  </a:cubicBezTo>
                  <a:cubicBezTo>
                    <a:pt x="318" y="116"/>
                    <a:pt x="317" y="116"/>
                    <a:pt x="317" y="115"/>
                  </a:cubicBezTo>
                  <a:cubicBezTo>
                    <a:pt x="317" y="116"/>
                    <a:pt x="317" y="116"/>
                    <a:pt x="317" y="116"/>
                  </a:cubicBezTo>
                  <a:cubicBezTo>
                    <a:pt x="317" y="117"/>
                    <a:pt x="317" y="118"/>
                    <a:pt x="317" y="118"/>
                  </a:cubicBezTo>
                  <a:cubicBezTo>
                    <a:pt x="317" y="119"/>
                    <a:pt x="317" y="119"/>
                    <a:pt x="317" y="119"/>
                  </a:cubicBezTo>
                  <a:cubicBezTo>
                    <a:pt x="317" y="120"/>
                    <a:pt x="317" y="120"/>
                    <a:pt x="317" y="120"/>
                  </a:cubicBezTo>
                  <a:cubicBezTo>
                    <a:pt x="317" y="120"/>
                    <a:pt x="317" y="121"/>
                    <a:pt x="317" y="121"/>
                  </a:cubicBezTo>
                  <a:cubicBezTo>
                    <a:pt x="317" y="121"/>
                    <a:pt x="317" y="120"/>
                    <a:pt x="317" y="120"/>
                  </a:cubicBezTo>
                  <a:cubicBezTo>
                    <a:pt x="317" y="120"/>
                    <a:pt x="317" y="120"/>
                    <a:pt x="317" y="119"/>
                  </a:cubicBezTo>
                  <a:cubicBezTo>
                    <a:pt x="317" y="119"/>
                    <a:pt x="317" y="119"/>
                    <a:pt x="317" y="118"/>
                  </a:cubicBezTo>
                  <a:cubicBezTo>
                    <a:pt x="317" y="118"/>
                    <a:pt x="318" y="117"/>
                    <a:pt x="318" y="116"/>
                  </a:cubicBezTo>
                  <a:cubicBezTo>
                    <a:pt x="317" y="115"/>
                    <a:pt x="318" y="114"/>
                    <a:pt x="318" y="113"/>
                  </a:cubicBezTo>
                  <a:cubicBezTo>
                    <a:pt x="318" y="113"/>
                    <a:pt x="318" y="113"/>
                    <a:pt x="318" y="113"/>
                  </a:cubicBezTo>
                  <a:cubicBezTo>
                    <a:pt x="318" y="114"/>
                    <a:pt x="318" y="115"/>
                    <a:pt x="318" y="116"/>
                  </a:cubicBezTo>
                  <a:cubicBezTo>
                    <a:pt x="318" y="116"/>
                    <a:pt x="318" y="117"/>
                    <a:pt x="318" y="118"/>
                  </a:cubicBezTo>
                  <a:cubicBezTo>
                    <a:pt x="318" y="118"/>
                    <a:pt x="318" y="118"/>
                    <a:pt x="318" y="119"/>
                  </a:cubicBezTo>
                  <a:cubicBezTo>
                    <a:pt x="319" y="120"/>
                    <a:pt x="319" y="120"/>
                    <a:pt x="319" y="121"/>
                  </a:cubicBezTo>
                  <a:cubicBezTo>
                    <a:pt x="319" y="121"/>
                    <a:pt x="319" y="121"/>
                    <a:pt x="319" y="121"/>
                  </a:cubicBezTo>
                  <a:cubicBezTo>
                    <a:pt x="319" y="121"/>
                    <a:pt x="318" y="121"/>
                    <a:pt x="318" y="121"/>
                  </a:cubicBezTo>
                  <a:cubicBezTo>
                    <a:pt x="318" y="121"/>
                    <a:pt x="318" y="121"/>
                    <a:pt x="318" y="121"/>
                  </a:cubicBezTo>
                  <a:cubicBezTo>
                    <a:pt x="318" y="121"/>
                    <a:pt x="319" y="121"/>
                    <a:pt x="319" y="121"/>
                  </a:cubicBezTo>
                  <a:cubicBezTo>
                    <a:pt x="318" y="120"/>
                    <a:pt x="318" y="119"/>
                    <a:pt x="318" y="119"/>
                  </a:cubicBezTo>
                  <a:cubicBezTo>
                    <a:pt x="318" y="118"/>
                    <a:pt x="318" y="118"/>
                    <a:pt x="318" y="117"/>
                  </a:cubicBezTo>
                  <a:cubicBezTo>
                    <a:pt x="318" y="117"/>
                    <a:pt x="318" y="116"/>
                    <a:pt x="318" y="116"/>
                  </a:cubicBezTo>
                  <a:cubicBezTo>
                    <a:pt x="318" y="116"/>
                    <a:pt x="318" y="116"/>
                    <a:pt x="318" y="116"/>
                  </a:cubicBezTo>
                  <a:cubicBezTo>
                    <a:pt x="318" y="116"/>
                    <a:pt x="318" y="116"/>
                    <a:pt x="318" y="117"/>
                  </a:cubicBezTo>
                  <a:cubicBezTo>
                    <a:pt x="318" y="117"/>
                    <a:pt x="318" y="118"/>
                    <a:pt x="318" y="118"/>
                  </a:cubicBezTo>
                  <a:cubicBezTo>
                    <a:pt x="318" y="118"/>
                    <a:pt x="318" y="117"/>
                    <a:pt x="318" y="117"/>
                  </a:cubicBezTo>
                  <a:cubicBezTo>
                    <a:pt x="318" y="116"/>
                    <a:pt x="318" y="115"/>
                    <a:pt x="318" y="114"/>
                  </a:cubicBezTo>
                  <a:cubicBezTo>
                    <a:pt x="318" y="113"/>
                    <a:pt x="318" y="112"/>
                    <a:pt x="318" y="111"/>
                  </a:cubicBezTo>
                  <a:cubicBezTo>
                    <a:pt x="318" y="111"/>
                    <a:pt x="318" y="111"/>
                    <a:pt x="318" y="110"/>
                  </a:cubicBezTo>
                  <a:cubicBezTo>
                    <a:pt x="318" y="112"/>
                    <a:pt x="318" y="113"/>
                    <a:pt x="318" y="114"/>
                  </a:cubicBezTo>
                  <a:cubicBezTo>
                    <a:pt x="319" y="116"/>
                    <a:pt x="319" y="117"/>
                    <a:pt x="319" y="117"/>
                  </a:cubicBezTo>
                  <a:cubicBezTo>
                    <a:pt x="319" y="117"/>
                    <a:pt x="319" y="116"/>
                    <a:pt x="319" y="114"/>
                  </a:cubicBezTo>
                  <a:cubicBezTo>
                    <a:pt x="319" y="112"/>
                    <a:pt x="319" y="110"/>
                    <a:pt x="319" y="107"/>
                  </a:cubicBezTo>
                  <a:cubicBezTo>
                    <a:pt x="319" y="107"/>
                    <a:pt x="319" y="107"/>
                    <a:pt x="319" y="106"/>
                  </a:cubicBezTo>
                  <a:cubicBezTo>
                    <a:pt x="319" y="107"/>
                    <a:pt x="319" y="107"/>
                    <a:pt x="319" y="108"/>
                  </a:cubicBezTo>
                  <a:cubicBezTo>
                    <a:pt x="319" y="109"/>
                    <a:pt x="320" y="110"/>
                    <a:pt x="320" y="111"/>
                  </a:cubicBezTo>
                  <a:cubicBezTo>
                    <a:pt x="320" y="112"/>
                    <a:pt x="319" y="113"/>
                    <a:pt x="319" y="113"/>
                  </a:cubicBezTo>
                  <a:cubicBezTo>
                    <a:pt x="319" y="113"/>
                    <a:pt x="320" y="113"/>
                    <a:pt x="320" y="113"/>
                  </a:cubicBezTo>
                  <a:cubicBezTo>
                    <a:pt x="320" y="112"/>
                    <a:pt x="320" y="112"/>
                    <a:pt x="320" y="111"/>
                  </a:cubicBezTo>
                  <a:cubicBezTo>
                    <a:pt x="320" y="110"/>
                    <a:pt x="320" y="109"/>
                    <a:pt x="320" y="108"/>
                  </a:cubicBezTo>
                  <a:cubicBezTo>
                    <a:pt x="320" y="107"/>
                    <a:pt x="320" y="106"/>
                    <a:pt x="320" y="105"/>
                  </a:cubicBezTo>
                  <a:cubicBezTo>
                    <a:pt x="321" y="104"/>
                    <a:pt x="321" y="103"/>
                    <a:pt x="321" y="102"/>
                  </a:cubicBezTo>
                  <a:cubicBezTo>
                    <a:pt x="321" y="101"/>
                    <a:pt x="321" y="100"/>
                    <a:pt x="321" y="99"/>
                  </a:cubicBezTo>
                  <a:cubicBezTo>
                    <a:pt x="321" y="99"/>
                    <a:pt x="321" y="99"/>
                    <a:pt x="321" y="99"/>
                  </a:cubicBezTo>
                  <a:cubicBezTo>
                    <a:pt x="322" y="100"/>
                    <a:pt x="322" y="101"/>
                    <a:pt x="322" y="102"/>
                  </a:cubicBezTo>
                  <a:cubicBezTo>
                    <a:pt x="322" y="102"/>
                    <a:pt x="322" y="102"/>
                    <a:pt x="323" y="103"/>
                  </a:cubicBezTo>
                  <a:cubicBezTo>
                    <a:pt x="322" y="104"/>
                    <a:pt x="322" y="105"/>
                    <a:pt x="322" y="106"/>
                  </a:cubicBezTo>
                  <a:cubicBezTo>
                    <a:pt x="322" y="107"/>
                    <a:pt x="322" y="107"/>
                    <a:pt x="322" y="107"/>
                  </a:cubicBezTo>
                  <a:cubicBezTo>
                    <a:pt x="322" y="107"/>
                    <a:pt x="322" y="107"/>
                    <a:pt x="322" y="106"/>
                  </a:cubicBezTo>
                  <a:cubicBezTo>
                    <a:pt x="322" y="105"/>
                    <a:pt x="323" y="104"/>
                    <a:pt x="323" y="103"/>
                  </a:cubicBezTo>
                  <a:cubicBezTo>
                    <a:pt x="323" y="104"/>
                    <a:pt x="323" y="104"/>
                    <a:pt x="323" y="105"/>
                  </a:cubicBezTo>
                  <a:cubicBezTo>
                    <a:pt x="324" y="107"/>
                    <a:pt x="324" y="109"/>
                    <a:pt x="325" y="111"/>
                  </a:cubicBezTo>
                  <a:cubicBezTo>
                    <a:pt x="325" y="113"/>
                    <a:pt x="325" y="114"/>
                    <a:pt x="325" y="114"/>
                  </a:cubicBezTo>
                  <a:cubicBezTo>
                    <a:pt x="325" y="114"/>
                    <a:pt x="325" y="113"/>
                    <a:pt x="325" y="111"/>
                  </a:cubicBezTo>
                  <a:cubicBezTo>
                    <a:pt x="325" y="109"/>
                    <a:pt x="325" y="107"/>
                    <a:pt x="324" y="105"/>
                  </a:cubicBezTo>
                  <a:cubicBezTo>
                    <a:pt x="324" y="103"/>
                    <a:pt x="324" y="102"/>
                    <a:pt x="324" y="101"/>
                  </a:cubicBezTo>
                  <a:cubicBezTo>
                    <a:pt x="324" y="100"/>
                    <a:pt x="323" y="100"/>
                    <a:pt x="323" y="99"/>
                  </a:cubicBezTo>
                  <a:cubicBezTo>
                    <a:pt x="323" y="99"/>
                    <a:pt x="323" y="99"/>
                    <a:pt x="323" y="98"/>
                  </a:cubicBezTo>
                  <a:cubicBezTo>
                    <a:pt x="323" y="98"/>
                    <a:pt x="323" y="98"/>
                    <a:pt x="323" y="98"/>
                  </a:cubicBezTo>
                  <a:cubicBezTo>
                    <a:pt x="324" y="98"/>
                    <a:pt x="325" y="97"/>
                    <a:pt x="326" y="96"/>
                  </a:cubicBezTo>
                  <a:cubicBezTo>
                    <a:pt x="330" y="92"/>
                    <a:pt x="331" y="88"/>
                    <a:pt x="331" y="84"/>
                  </a:cubicBezTo>
                  <a:cubicBezTo>
                    <a:pt x="331" y="82"/>
                    <a:pt x="331" y="81"/>
                    <a:pt x="330" y="81"/>
                  </a:cubicBezTo>
                  <a:cubicBezTo>
                    <a:pt x="330" y="80"/>
                    <a:pt x="330" y="80"/>
                    <a:pt x="330" y="80"/>
                  </a:cubicBezTo>
                  <a:cubicBezTo>
                    <a:pt x="331" y="79"/>
                    <a:pt x="331" y="79"/>
                    <a:pt x="331" y="78"/>
                  </a:cubicBezTo>
                  <a:cubicBezTo>
                    <a:pt x="331" y="78"/>
                    <a:pt x="331" y="78"/>
                    <a:pt x="331" y="78"/>
                  </a:cubicBezTo>
                  <a:cubicBezTo>
                    <a:pt x="331" y="79"/>
                    <a:pt x="331" y="80"/>
                    <a:pt x="332" y="80"/>
                  </a:cubicBezTo>
                  <a:cubicBezTo>
                    <a:pt x="332" y="81"/>
                    <a:pt x="331" y="82"/>
                    <a:pt x="331" y="82"/>
                  </a:cubicBezTo>
                  <a:cubicBezTo>
                    <a:pt x="331" y="83"/>
                    <a:pt x="331" y="84"/>
                    <a:pt x="331" y="85"/>
                  </a:cubicBezTo>
                  <a:cubicBezTo>
                    <a:pt x="331" y="86"/>
                    <a:pt x="331" y="86"/>
                    <a:pt x="331" y="86"/>
                  </a:cubicBezTo>
                  <a:cubicBezTo>
                    <a:pt x="331" y="86"/>
                    <a:pt x="331" y="86"/>
                    <a:pt x="331" y="85"/>
                  </a:cubicBezTo>
                  <a:cubicBezTo>
                    <a:pt x="332" y="84"/>
                    <a:pt x="332" y="83"/>
                    <a:pt x="332" y="82"/>
                  </a:cubicBezTo>
                  <a:cubicBezTo>
                    <a:pt x="332" y="82"/>
                    <a:pt x="332" y="82"/>
                    <a:pt x="332" y="82"/>
                  </a:cubicBezTo>
                  <a:cubicBezTo>
                    <a:pt x="332" y="83"/>
                    <a:pt x="332" y="83"/>
                    <a:pt x="332" y="83"/>
                  </a:cubicBezTo>
                  <a:cubicBezTo>
                    <a:pt x="332" y="85"/>
                    <a:pt x="332" y="86"/>
                    <a:pt x="332" y="87"/>
                  </a:cubicBezTo>
                  <a:cubicBezTo>
                    <a:pt x="331" y="87"/>
                    <a:pt x="331" y="88"/>
                    <a:pt x="331" y="88"/>
                  </a:cubicBezTo>
                  <a:cubicBezTo>
                    <a:pt x="331" y="88"/>
                    <a:pt x="331" y="87"/>
                    <a:pt x="332" y="87"/>
                  </a:cubicBezTo>
                  <a:cubicBezTo>
                    <a:pt x="332" y="86"/>
                    <a:pt x="332" y="85"/>
                    <a:pt x="332" y="83"/>
                  </a:cubicBezTo>
                  <a:cubicBezTo>
                    <a:pt x="332" y="82"/>
                    <a:pt x="332" y="82"/>
                    <a:pt x="332" y="81"/>
                  </a:cubicBezTo>
                  <a:cubicBezTo>
                    <a:pt x="332" y="81"/>
                    <a:pt x="332" y="80"/>
                    <a:pt x="332" y="80"/>
                  </a:cubicBezTo>
                  <a:cubicBezTo>
                    <a:pt x="332" y="80"/>
                    <a:pt x="332" y="79"/>
                    <a:pt x="332" y="78"/>
                  </a:cubicBezTo>
                  <a:cubicBezTo>
                    <a:pt x="332" y="79"/>
                    <a:pt x="332" y="79"/>
                    <a:pt x="332" y="79"/>
                  </a:cubicBezTo>
                  <a:cubicBezTo>
                    <a:pt x="332" y="79"/>
                    <a:pt x="332" y="78"/>
                    <a:pt x="332" y="78"/>
                  </a:cubicBezTo>
                  <a:cubicBezTo>
                    <a:pt x="333" y="77"/>
                    <a:pt x="333" y="75"/>
                    <a:pt x="333" y="74"/>
                  </a:cubicBezTo>
                  <a:cubicBezTo>
                    <a:pt x="333" y="72"/>
                    <a:pt x="333" y="71"/>
                    <a:pt x="333" y="69"/>
                  </a:cubicBezTo>
                  <a:cubicBezTo>
                    <a:pt x="334" y="69"/>
                    <a:pt x="334" y="68"/>
                    <a:pt x="334" y="68"/>
                  </a:cubicBezTo>
                  <a:cubicBezTo>
                    <a:pt x="334" y="68"/>
                    <a:pt x="334" y="68"/>
                    <a:pt x="334" y="68"/>
                  </a:cubicBezTo>
                  <a:cubicBezTo>
                    <a:pt x="334" y="68"/>
                    <a:pt x="334" y="68"/>
                    <a:pt x="334" y="68"/>
                  </a:cubicBezTo>
                  <a:cubicBezTo>
                    <a:pt x="334" y="69"/>
                    <a:pt x="334" y="70"/>
                    <a:pt x="334" y="71"/>
                  </a:cubicBezTo>
                  <a:cubicBezTo>
                    <a:pt x="334" y="71"/>
                    <a:pt x="334" y="72"/>
                    <a:pt x="334" y="72"/>
                  </a:cubicBezTo>
                  <a:cubicBezTo>
                    <a:pt x="334" y="72"/>
                    <a:pt x="334" y="71"/>
                    <a:pt x="334" y="71"/>
                  </a:cubicBezTo>
                  <a:cubicBezTo>
                    <a:pt x="334" y="70"/>
                    <a:pt x="334" y="69"/>
                    <a:pt x="334" y="68"/>
                  </a:cubicBezTo>
                  <a:cubicBezTo>
                    <a:pt x="334" y="67"/>
                    <a:pt x="334" y="66"/>
                    <a:pt x="334" y="64"/>
                  </a:cubicBezTo>
                  <a:cubicBezTo>
                    <a:pt x="334" y="64"/>
                    <a:pt x="334" y="64"/>
                    <a:pt x="334" y="64"/>
                  </a:cubicBezTo>
                  <a:cubicBezTo>
                    <a:pt x="334" y="63"/>
                    <a:pt x="334" y="63"/>
                    <a:pt x="334" y="63"/>
                  </a:cubicBezTo>
                  <a:cubicBezTo>
                    <a:pt x="334" y="62"/>
                    <a:pt x="334" y="61"/>
                    <a:pt x="334" y="60"/>
                  </a:cubicBezTo>
                  <a:cubicBezTo>
                    <a:pt x="334" y="60"/>
                    <a:pt x="334" y="59"/>
                    <a:pt x="334" y="59"/>
                  </a:cubicBezTo>
                  <a:cubicBezTo>
                    <a:pt x="334" y="60"/>
                    <a:pt x="335" y="60"/>
                    <a:pt x="335" y="60"/>
                  </a:cubicBezTo>
                  <a:cubicBezTo>
                    <a:pt x="335" y="61"/>
                    <a:pt x="335" y="63"/>
                    <a:pt x="335" y="64"/>
                  </a:cubicBezTo>
                  <a:cubicBezTo>
                    <a:pt x="335" y="66"/>
                    <a:pt x="335" y="67"/>
                    <a:pt x="335" y="67"/>
                  </a:cubicBezTo>
                  <a:cubicBezTo>
                    <a:pt x="335" y="67"/>
                    <a:pt x="335" y="66"/>
                    <a:pt x="335" y="64"/>
                  </a:cubicBezTo>
                  <a:cubicBezTo>
                    <a:pt x="335" y="63"/>
                    <a:pt x="335" y="61"/>
                    <a:pt x="335" y="61"/>
                  </a:cubicBezTo>
                  <a:cubicBezTo>
                    <a:pt x="335" y="61"/>
                    <a:pt x="335" y="61"/>
                    <a:pt x="335" y="61"/>
                  </a:cubicBezTo>
                  <a:cubicBezTo>
                    <a:pt x="335" y="61"/>
                    <a:pt x="335" y="60"/>
                    <a:pt x="335" y="60"/>
                  </a:cubicBezTo>
                  <a:cubicBezTo>
                    <a:pt x="335" y="60"/>
                    <a:pt x="335" y="60"/>
                    <a:pt x="335" y="60"/>
                  </a:cubicBezTo>
                  <a:cubicBezTo>
                    <a:pt x="336" y="60"/>
                    <a:pt x="336" y="60"/>
                    <a:pt x="336" y="60"/>
                  </a:cubicBezTo>
                  <a:cubicBezTo>
                    <a:pt x="336" y="60"/>
                    <a:pt x="336" y="60"/>
                    <a:pt x="336" y="60"/>
                  </a:cubicBezTo>
                  <a:cubicBezTo>
                    <a:pt x="336" y="60"/>
                    <a:pt x="336" y="60"/>
                    <a:pt x="336" y="60"/>
                  </a:cubicBezTo>
                  <a:cubicBezTo>
                    <a:pt x="336" y="60"/>
                    <a:pt x="337" y="60"/>
                    <a:pt x="337" y="60"/>
                  </a:cubicBezTo>
                  <a:cubicBezTo>
                    <a:pt x="337" y="60"/>
                    <a:pt x="336" y="60"/>
                    <a:pt x="336" y="59"/>
                  </a:cubicBezTo>
                  <a:cubicBezTo>
                    <a:pt x="336" y="59"/>
                    <a:pt x="336" y="58"/>
                    <a:pt x="336" y="58"/>
                  </a:cubicBezTo>
                  <a:cubicBezTo>
                    <a:pt x="336" y="58"/>
                    <a:pt x="336" y="58"/>
                    <a:pt x="336" y="58"/>
                  </a:cubicBezTo>
                  <a:cubicBezTo>
                    <a:pt x="336" y="58"/>
                    <a:pt x="336" y="58"/>
                    <a:pt x="336" y="58"/>
                  </a:cubicBezTo>
                  <a:cubicBezTo>
                    <a:pt x="336" y="58"/>
                    <a:pt x="336" y="57"/>
                    <a:pt x="336" y="57"/>
                  </a:cubicBezTo>
                  <a:cubicBezTo>
                    <a:pt x="336" y="57"/>
                    <a:pt x="336" y="57"/>
                    <a:pt x="336" y="57"/>
                  </a:cubicBezTo>
                  <a:cubicBezTo>
                    <a:pt x="336" y="57"/>
                    <a:pt x="336" y="57"/>
                    <a:pt x="336" y="57"/>
                  </a:cubicBezTo>
                  <a:cubicBezTo>
                    <a:pt x="336" y="57"/>
                    <a:pt x="336" y="57"/>
                    <a:pt x="336" y="57"/>
                  </a:cubicBezTo>
                  <a:cubicBezTo>
                    <a:pt x="336" y="58"/>
                    <a:pt x="337" y="58"/>
                    <a:pt x="338" y="58"/>
                  </a:cubicBezTo>
                  <a:cubicBezTo>
                    <a:pt x="337" y="58"/>
                    <a:pt x="336" y="57"/>
                    <a:pt x="336" y="57"/>
                  </a:cubicBezTo>
                  <a:cubicBezTo>
                    <a:pt x="336" y="55"/>
                    <a:pt x="336" y="53"/>
                    <a:pt x="337" y="52"/>
                  </a:cubicBezTo>
                  <a:cubicBezTo>
                    <a:pt x="337" y="52"/>
                    <a:pt x="337" y="53"/>
                    <a:pt x="337" y="53"/>
                  </a:cubicBezTo>
                  <a:cubicBezTo>
                    <a:pt x="337" y="53"/>
                    <a:pt x="337" y="53"/>
                    <a:pt x="337" y="53"/>
                  </a:cubicBezTo>
                  <a:cubicBezTo>
                    <a:pt x="337" y="53"/>
                    <a:pt x="337" y="53"/>
                    <a:pt x="337" y="53"/>
                  </a:cubicBezTo>
                  <a:cubicBezTo>
                    <a:pt x="337" y="53"/>
                    <a:pt x="337" y="53"/>
                    <a:pt x="337" y="53"/>
                  </a:cubicBezTo>
                  <a:cubicBezTo>
                    <a:pt x="336" y="54"/>
                    <a:pt x="336" y="54"/>
                    <a:pt x="336" y="54"/>
                  </a:cubicBezTo>
                  <a:cubicBezTo>
                    <a:pt x="336" y="54"/>
                    <a:pt x="336" y="54"/>
                    <a:pt x="337" y="53"/>
                  </a:cubicBezTo>
                  <a:cubicBezTo>
                    <a:pt x="337" y="53"/>
                    <a:pt x="337" y="52"/>
                    <a:pt x="337" y="52"/>
                  </a:cubicBezTo>
                  <a:cubicBezTo>
                    <a:pt x="337" y="51"/>
                    <a:pt x="337" y="50"/>
                    <a:pt x="337" y="49"/>
                  </a:cubicBezTo>
                  <a:cubicBezTo>
                    <a:pt x="337" y="49"/>
                    <a:pt x="337" y="48"/>
                    <a:pt x="337" y="48"/>
                  </a:cubicBezTo>
                  <a:cubicBezTo>
                    <a:pt x="337" y="47"/>
                    <a:pt x="337" y="47"/>
                    <a:pt x="337" y="47"/>
                  </a:cubicBezTo>
                  <a:cubicBezTo>
                    <a:pt x="337" y="47"/>
                    <a:pt x="337" y="47"/>
                    <a:pt x="337" y="46"/>
                  </a:cubicBezTo>
                  <a:cubicBezTo>
                    <a:pt x="337" y="46"/>
                    <a:pt x="337" y="46"/>
                    <a:pt x="337" y="46"/>
                  </a:cubicBezTo>
                  <a:cubicBezTo>
                    <a:pt x="336" y="44"/>
                    <a:pt x="336" y="43"/>
                    <a:pt x="336" y="42"/>
                  </a:cubicBezTo>
                  <a:cubicBezTo>
                    <a:pt x="336" y="41"/>
                    <a:pt x="335" y="41"/>
                    <a:pt x="335" y="40"/>
                  </a:cubicBezTo>
                  <a:cubicBezTo>
                    <a:pt x="335" y="40"/>
                    <a:pt x="335" y="39"/>
                    <a:pt x="335" y="38"/>
                  </a:cubicBezTo>
                  <a:cubicBezTo>
                    <a:pt x="335" y="39"/>
                    <a:pt x="336" y="40"/>
                    <a:pt x="336" y="40"/>
                  </a:cubicBezTo>
                  <a:cubicBezTo>
                    <a:pt x="336" y="39"/>
                    <a:pt x="335" y="38"/>
                    <a:pt x="335" y="37"/>
                  </a:cubicBezTo>
                  <a:cubicBezTo>
                    <a:pt x="335" y="37"/>
                    <a:pt x="335" y="36"/>
                    <a:pt x="335" y="36"/>
                  </a:cubicBezTo>
                  <a:cubicBezTo>
                    <a:pt x="335" y="36"/>
                    <a:pt x="334" y="36"/>
                    <a:pt x="334" y="35"/>
                  </a:cubicBezTo>
                  <a:cubicBezTo>
                    <a:pt x="335" y="36"/>
                    <a:pt x="335" y="36"/>
                    <a:pt x="335" y="36"/>
                  </a:cubicBezTo>
                  <a:cubicBezTo>
                    <a:pt x="335" y="36"/>
                    <a:pt x="335" y="37"/>
                    <a:pt x="335" y="37"/>
                  </a:cubicBezTo>
                  <a:cubicBezTo>
                    <a:pt x="335" y="37"/>
                    <a:pt x="335" y="37"/>
                    <a:pt x="335" y="37"/>
                  </a:cubicBezTo>
                  <a:cubicBezTo>
                    <a:pt x="335" y="37"/>
                    <a:pt x="335" y="37"/>
                    <a:pt x="335" y="37"/>
                  </a:cubicBezTo>
                  <a:cubicBezTo>
                    <a:pt x="336" y="38"/>
                    <a:pt x="336" y="39"/>
                    <a:pt x="336" y="39"/>
                  </a:cubicBezTo>
                  <a:cubicBezTo>
                    <a:pt x="336" y="40"/>
                    <a:pt x="336" y="41"/>
                    <a:pt x="336" y="42"/>
                  </a:cubicBezTo>
                  <a:cubicBezTo>
                    <a:pt x="337" y="39"/>
                    <a:pt x="336" y="37"/>
                    <a:pt x="335" y="36"/>
                  </a:cubicBezTo>
                  <a:cubicBezTo>
                    <a:pt x="335" y="34"/>
                    <a:pt x="334" y="33"/>
                    <a:pt x="333" y="32"/>
                  </a:cubicBezTo>
                  <a:cubicBezTo>
                    <a:pt x="333" y="32"/>
                    <a:pt x="333" y="32"/>
                    <a:pt x="333" y="32"/>
                  </a:cubicBezTo>
                  <a:cubicBezTo>
                    <a:pt x="333" y="32"/>
                    <a:pt x="333" y="32"/>
                    <a:pt x="333" y="31"/>
                  </a:cubicBezTo>
                  <a:cubicBezTo>
                    <a:pt x="333" y="31"/>
                    <a:pt x="333" y="30"/>
                    <a:pt x="332" y="30"/>
                  </a:cubicBezTo>
                  <a:cubicBezTo>
                    <a:pt x="332" y="29"/>
                    <a:pt x="332" y="28"/>
                    <a:pt x="331" y="28"/>
                  </a:cubicBezTo>
                  <a:cubicBezTo>
                    <a:pt x="331" y="27"/>
                    <a:pt x="331" y="27"/>
                    <a:pt x="330" y="27"/>
                  </a:cubicBezTo>
                  <a:cubicBezTo>
                    <a:pt x="330" y="27"/>
                    <a:pt x="330" y="27"/>
                    <a:pt x="330" y="27"/>
                  </a:cubicBezTo>
                  <a:cubicBezTo>
                    <a:pt x="330" y="27"/>
                    <a:pt x="330" y="27"/>
                    <a:pt x="330" y="27"/>
                  </a:cubicBezTo>
                  <a:cubicBezTo>
                    <a:pt x="330" y="26"/>
                    <a:pt x="330" y="26"/>
                    <a:pt x="330" y="26"/>
                  </a:cubicBezTo>
                  <a:cubicBezTo>
                    <a:pt x="330" y="26"/>
                    <a:pt x="330" y="26"/>
                    <a:pt x="329" y="25"/>
                  </a:cubicBezTo>
                  <a:cubicBezTo>
                    <a:pt x="329" y="25"/>
                    <a:pt x="329" y="25"/>
                    <a:pt x="329" y="25"/>
                  </a:cubicBezTo>
                  <a:cubicBezTo>
                    <a:pt x="329" y="25"/>
                    <a:pt x="330" y="25"/>
                    <a:pt x="330" y="25"/>
                  </a:cubicBezTo>
                  <a:cubicBezTo>
                    <a:pt x="329" y="25"/>
                    <a:pt x="329" y="25"/>
                    <a:pt x="329" y="25"/>
                  </a:cubicBezTo>
                  <a:cubicBezTo>
                    <a:pt x="331" y="26"/>
                    <a:pt x="331" y="26"/>
                    <a:pt x="331" y="26"/>
                  </a:cubicBezTo>
                  <a:cubicBezTo>
                    <a:pt x="330" y="25"/>
                    <a:pt x="330" y="25"/>
                    <a:pt x="329" y="24"/>
                  </a:cubicBezTo>
                  <a:cubicBezTo>
                    <a:pt x="329" y="24"/>
                    <a:pt x="329" y="24"/>
                    <a:pt x="329" y="24"/>
                  </a:cubicBezTo>
                  <a:cubicBezTo>
                    <a:pt x="329" y="24"/>
                    <a:pt x="329" y="24"/>
                    <a:pt x="329" y="24"/>
                  </a:cubicBezTo>
                  <a:cubicBezTo>
                    <a:pt x="330" y="24"/>
                    <a:pt x="331" y="24"/>
                    <a:pt x="332" y="24"/>
                  </a:cubicBezTo>
                  <a:cubicBezTo>
                    <a:pt x="328" y="23"/>
                    <a:pt x="328" y="23"/>
                    <a:pt x="328" y="23"/>
                  </a:cubicBezTo>
                  <a:cubicBezTo>
                    <a:pt x="328" y="23"/>
                    <a:pt x="328" y="23"/>
                    <a:pt x="328" y="23"/>
                  </a:cubicBezTo>
                  <a:cubicBezTo>
                    <a:pt x="330" y="23"/>
                    <a:pt x="331" y="24"/>
                    <a:pt x="332" y="24"/>
                  </a:cubicBezTo>
                  <a:cubicBezTo>
                    <a:pt x="331" y="24"/>
                    <a:pt x="331" y="24"/>
                    <a:pt x="331" y="24"/>
                  </a:cubicBezTo>
                  <a:cubicBezTo>
                    <a:pt x="332" y="24"/>
                    <a:pt x="333" y="24"/>
                    <a:pt x="333" y="24"/>
                  </a:cubicBezTo>
                  <a:cubicBezTo>
                    <a:pt x="331" y="23"/>
                    <a:pt x="329" y="23"/>
                    <a:pt x="327" y="22"/>
                  </a:cubicBezTo>
                  <a:cubicBezTo>
                    <a:pt x="327" y="22"/>
                    <a:pt x="327" y="21"/>
                    <a:pt x="326" y="21"/>
                  </a:cubicBezTo>
                  <a:cubicBezTo>
                    <a:pt x="326" y="21"/>
                    <a:pt x="326" y="21"/>
                    <a:pt x="326" y="21"/>
                  </a:cubicBezTo>
                  <a:cubicBezTo>
                    <a:pt x="327" y="21"/>
                    <a:pt x="327" y="21"/>
                    <a:pt x="327" y="21"/>
                  </a:cubicBezTo>
                  <a:cubicBezTo>
                    <a:pt x="327" y="22"/>
                    <a:pt x="327" y="22"/>
                    <a:pt x="328" y="22"/>
                  </a:cubicBezTo>
                  <a:cubicBezTo>
                    <a:pt x="328" y="22"/>
                    <a:pt x="328" y="22"/>
                    <a:pt x="328" y="22"/>
                  </a:cubicBezTo>
                  <a:cubicBezTo>
                    <a:pt x="328" y="22"/>
                    <a:pt x="328" y="22"/>
                    <a:pt x="328" y="22"/>
                  </a:cubicBezTo>
                  <a:cubicBezTo>
                    <a:pt x="327" y="22"/>
                    <a:pt x="327" y="22"/>
                    <a:pt x="327" y="21"/>
                  </a:cubicBezTo>
                  <a:cubicBezTo>
                    <a:pt x="327" y="21"/>
                    <a:pt x="326" y="20"/>
                    <a:pt x="325" y="19"/>
                  </a:cubicBezTo>
                  <a:cubicBezTo>
                    <a:pt x="325" y="19"/>
                    <a:pt x="324" y="18"/>
                    <a:pt x="324" y="18"/>
                  </a:cubicBezTo>
                  <a:cubicBezTo>
                    <a:pt x="324" y="18"/>
                    <a:pt x="323" y="17"/>
                    <a:pt x="323" y="17"/>
                  </a:cubicBezTo>
                  <a:cubicBezTo>
                    <a:pt x="322" y="16"/>
                    <a:pt x="321" y="15"/>
                    <a:pt x="320" y="15"/>
                  </a:cubicBezTo>
                  <a:cubicBezTo>
                    <a:pt x="320" y="14"/>
                    <a:pt x="319" y="14"/>
                    <a:pt x="318" y="13"/>
                  </a:cubicBezTo>
                  <a:cubicBezTo>
                    <a:pt x="318" y="13"/>
                    <a:pt x="319" y="13"/>
                    <a:pt x="319" y="13"/>
                  </a:cubicBezTo>
                  <a:cubicBezTo>
                    <a:pt x="318" y="13"/>
                    <a:pt x="318" y="13"/>
                    <a:pt x="318" y="13"/>
                  </a:cubicBezTo>
                  <a:cubicBezTo>
                    <a:pt x="318" y="13"/>
                    <a:pt x="318" y="13"/>
                    <a:pt x="318" y="12"/>
                  </a:cubicBezTo>
                  <a:cubicBezTo>
                    <a:pt x="317" y="12"/>
                    <a:pt x="316" y="11"/>
                    <a:pt x="315" y="10"/>
                  </a:cubicBezTo>
                  <a:cubicBezTo>
                    <a:pt x="314" y="10"/>
                    <a:pt x="314" y="10"/>
                    <a:pt x="313" y="10"/>
                  </a:cubicBezTo>
                  <a:cubicBezTo>
                    <a:pt x="313" y="9"/>
                    <a:pt x="312" y="9"/>
                    <a:pt x="311" y="8"/>
                  </a:cubicBezTo>
                  <a:cubicBezTo>
                    <a:pt x="313" y="8"/>
                    <a:pt x="315" y="9"/>
                    <a:pt x="316" y="10"/>
                  </a:cubicBezTo>
                  <a:cubicBezTo>
                    <a:pt x="314" y="8"/>
                    <a:pt x="311" y="8"/>
                    <a:pt x="309" y="8"/>
                  </a:cubicBezTo>
                  <a:cubicBezTo>
                    <a:pt x="309" y="7"/>
                    <a:pt x="309" y="7"/>
                    <a:pt x="309" y="7"/>
                  </a:cubicBezTo>
                  <a:cubicBezTo>
                    <a:pt x="312" y="7"/>
                    <a:pt x="315" y="8"/>
                    <a:pt x="316" y="9"/>
                  </a:cubicBezTo>
                  <a:cubicBezTo>
                    <a:pt x="317" y="9"/>
                    <a:pt x="318" y="10"/>
                    <a:pt x="318" y="10"/>
                  </a:cubicBezTo>
                  <a:cubicBezTo>
                    <a:pt x="316" y="8"/>
                    <a:pt x="314" y="8"/>
                    <a:pt x="313" y="7"/>
                  </a:cubicBezTo>
                  <a:cubicBezTo>
                    <a:pt x="311" y="7"/>
                    <a:pt x="310" y="7"/>
                    <a:pt x="309" y="7"/>
                  </a:cubicBezTo>
                  <a:cubicBezTo>
                    <a:pt x="308" y="6"/>
                    <a:pt x="307" y="5"/>
                    <a:pt x="307" y="5"/>
                  </a:cubicBezTo>
                  <a:cubicBezTo>
                    <a:pt x="306" y="5"/>
                    <a:pt x="305" y="5"/>
                    <a:pt x="305" y="5"/>
                  </a:cubicBezTo>
                  <a:cubicBezTo>
                    <a:pt x="304" y="6"/>
                    <a:pt x="303" y="6"/>
                    <a:pt x="302" y="6"/>
                  </a:cubicBezTo>
                  <a:cubicBezTo>
                    <a:pt x="302" y="6"/>
                    <a:pt x="302" y="6"/>
                    <a:pt x="302" y="6"/>
                  </a:cubicBezTo>
                  <a:cubicBezTo>
                    <a:pt x="302" y="6"/>
                    <a:pt x="302" y="6"/>
                    <a:pt x="302" y="6"/>
                  </a:cubicBezTo>
                  <a:cubicBezTo>
                    <a:pt x="302" y="5"/>
                    <a:pt x="303" y="5"/>
                    <a:pt x="303" y="5"/>
                  </a:cubicBezTo>
                  <a:cubicBezTo>
                    <a:pt x="303" y="5"/>
                    <a:pt x="302" y="6"/>
                    <a:pt x="301" y="6"/>
                  </a:cubicBezTo>
                  <a:cubicBezTo>
                    <a:pt x="301" y="6"/>
                    <a:pt x="301" y="6"/>
                    <a:pt x="301" y="6"/>
                  </a:cubicBezTo>
                  <a:cubicBezTo>
                    <a:pt x="300" y="6"/>
                    <a:pt x="300" y="6"/>
                    <a:pt x="300" y="6"/>
                  </a:cubicBezTo>
                  <a:cubicBezTo>
                    <a:pt x="301" y="5"/>
                    <a:pt x="302" y="5"/>
                    <a:pt x="303" y="4"/>
                  </a:cubicBezTo>
                  <a:cubicBezTo>
                    <a:pt x="302" y="4"/>
                    <a:pt x="302" y="4"/>
                    <a:pt x="302" y="4"/>
                  </a:cubicBezTo>
                  <a:cubicBezTo>
                    <a:pt x="303" y="4"/>
                    <a:pt x="304" y="4"/>
                    <a:pt x="305" y="3"/>
                  </a:cubicBezTo>
                  <a:cubicBezTo>
                    <a:pt x="303" y="4"/>
                    <a:pt x="301" y="5"/>
                    <a:pt x="300" y="5"/>
                  </a:cubicBezTo>
                  <a:cubicBezTo>
                    <a:pt x="300" y="5"/>
                    <a:pt x="300" y="5"/>
                    <a:pt x="300" y="5"/>
                  </a:cubicBezTo>
                  <a:cubicBezTo>
                    <a:pt x="300" y="5"/>
                    <a:pt x="300" y="5"/>
                    <a:pt x="300" y="6"/>
                  </a:cubicBezTo>
                  <a:cubicBezTo>
                    <a:pt x="300" y="6"/>
                    <a:pt x="300" y="6"/>
                    <a:pt x="300" y="6"/>
                  </a:cubicBezTo>
                  <a:cubicBezTo>
                    <a:pt x="300" y="6"/>
                    <a:pt x="299" y="6"/>
                    <a:pt x="299" y="6"/>
                  </a:cubicBezTo>
                  <a:cubicBezTo>
                    <a:pt x="300" y="5"/>
                    <a:pt x="300" y="5"/>
                    <a:pt x="300" y="5"/>
                  </a:cubicBezTo>
                  <a:cubicBezTo>
                    <a:pt x="300" y="5"/>
                    <a:pt x="300" y="5"/>
                    <a:pt x="300" y="4"/>
                  </a:cubicBezTo>
                  <a:cubicBezTo>
                    <a:pt x="300" y="5"/>
                    <a:pt x="300" y="5"/>
                    <a:pt x="300" y="5"/>
                  </a:cubicBezTo>
                  <a:cubicBezTo>
                    <a:pt x="300" y="5"/>
                    <a:pt x="300" y="4"/>
                    <a:pt x="300" y="4"/>
                  </a:cubicBezTo>
                  <a:cubicBezTo>
                    <a:pt x="300" y="4"/>
                    <a:pt x="300" y="4"/>
                    <a:pt x="300" y="4"/>
                  </a:cubicBezTo>
                  <a:cubicBezTo>
                    <a:pt x="300" y="4"/>
                    <a:pt x="300" y="4"/>
                    <a:pt x="300" y="4"/>
                  </a:cubicBezTo>
                  <a:cubicBezTo>
                    <a:pt x="300" y="4"/>
                    <a:pt x="300" y="4"/>
                    <a:pt x="300" y="4"/>
                  </a:cubicBezTo>
                  <a:cubicBezTo>
                    <a:pt x="300" y="4"/>
                    <a:pt x="300" y="3"/>
                    <a:pt x="301" y="3"/>
                  </a:cubicBezTo>
                  <a:cubicBezTo>
                    <a:pt x="300" y="4"/>
                    <a:pt x="300" y="4"/>
                    <a:pt x="299" y="4"/>
                  </a:cubicBezTo>
                  <a:cubicBezTo>
                    <a:pt x="299" y="4"/>
                    <a:pt x="298" y="4"/>
                    <a:pt x="298" y="4"/>
                  </a:cubicBezTo>
                  <a:cubicBezTo>
                    <a:pt x="298" y="4"/>
                    <a:pt x="298" y="4"/>
                    <a:pt x="298" y="4"/>
                  </a:cubicBezTo>
                  <a:cubicBezTo>
                    <a:pt x="298" y="4"/>
                    <a:pt x="298" y="4"/>
                    <a:pt x="298" y="4"/>
                  </a:cubicBezTo>
                  <a:cubicBezTo>
                    <a:pt x="297" y="4"/>
                    <a:pt x="296" y="4"/>
                    <a:pt x="294" y="5"/>
                  </a:cubicBezTo>
                  <a:cubicBezTo>
                    <a:pt x="300" y="2"/>
                    <a:pt x="300" y="2"/>
                    <a:pt x="300" y="2"/>
                  </a:cubicBezTo>
                  <a:cubicBezTo>
                    <a:pt x="297" y="3"/>
                    <a:pt x="295" y="4"/>
                    <a:pt x="294" y="5"/>
                  </a:cubicBezTo>
                  <a:cubicBezTo>
                    <a:pt x="293" y="5"/>
                    <a:pt x="293" y="5"/>
                    <a:pt x="293" y="5"/>
                  </a:cubicBezTo>
                  <a:cubicBezTo>
                    <a:pt x="299" y="1"/>
                    <a:pt x="299" y="1"/>
                    <a:pt x="299" y="1"/>
                  </a:cubicBezTo>
                  <a:cubicBezTo>
                    <a:pt x="299" y="2"/>
                    <a:pt x="299" y="2"/>
                    <a:pt x="299" y="2"/>
                  </a:cubicBezTo>
                  <a:cubicBezTo>
                    <a:pt x="301" y="0"/>
                    <a:pt x="301" y="0"/>
                    <a:pt x="301" y="0"/>
                  </a:cubicBezTo>
                  <a:cubicBezTo>
                    <a:pt x="297" y="2"/>
                    <a:pt x="294" y="3"/>
                    <a:pt x="292" y="4"/>
                  </a:cubicBezTo>
                  <a:cubicBezTo>
                    <a:pt x="291" y="4"/>
                    <a:pt x="290" y="4"/>
                    <a:pt x="289" y="5"/>
                  </a:cubicBezTo>
                  <a:cubicBezTo>
                    <a:pt x="289" y="4"/>
                    <a:pt x="289" y="4"/>
                    <a:pt x="289" y="4"/>
                  </a:cubicBezTo>
                  <a:cubicBezTo>
                    <a:pt x="289" y="4"/>
                    <a:pt x="289" y="4"/>
                    <a:pt x="289" y="5"/>
                  </a:cubicBezTo>
                  <a:cubicBezTo>
                    <a:pt x="289" y="5"/>
                    <a:pt x="288" y="5"/>
                    <a:pt x="288" y="5"/>
                  </a:cubicBezTo>
                  <a:cubicBezTo>
                    <a:pt x="288" y="5"/>
                    <a:pt x="288" y="5"/>
                    <a:pt x="288" y="5"/>
                  </a:cubicBezTo>
                  <a:cubicBezTo>
                    <a:pt x="288" y="4"/>
                    <a:pt x="288" y="4"/>
                    <a:pt x="288" y="4"/>
                  </a:cubicBezTo>
                  <a:cubicBezTo>
                    <a:pt x="288" y="4"/>
                    <a:pt x="288" y="4"/>
                    <a:pt x="288" y="4"/>
                  </a:cubicBezTo>
                  <a:cubicBezTo>
                    <a:pt x="288" y="4"/>
                    <a:pt x="289" y="3"/>
                    <a:pt x="289" y="3"/>
                  </a:cubicBezTo>
                  <a:cubicBezTo>
                    <a:pt x="289" y="3"/>
                    <a:pt x="289" y="3"/>
                    <a:pt x="290" y="3"/>
                  </a:cubicBezTo>
                  <a:cubicBezTo>
                    <a:pt x="289" y="3"/>
                    <a:pt x="289" y="3"/>
                    <a:pt x="289" y="3"/>
                  </a:cubicBezTo>
                  <a:cubicBezTo>
                    <a:pt x="289" y="3"/>
                    <a:pt x="289" y="3"/>
                    <a:pt x="289" y="2"/>
                  </a:cubicBezTo>
                  <a:cubicBezTo>
                    <a:pt x="289" y="3"/>
                    <a:pt x="289" y="3"/>
                    <a:pt x="289" y="3"/>
                  </a:cubicBezTo>
                  <a:cubicBezTo>
                    <a:pt x="287" y="3"/>
                    <a:pt x="285" y="3"/>
                    <a:pt x="284" y="4"/>
                  </a:cubicBezTo>
                  <a:cubicBezTo>
                    <a:pt x="283" y="4"/>
                    <a:pt x="281" y="5"/>
                    <a:pt x="280" y="6"/>
                  </a:cubicBezTo>
                  <a:cubicBezTo>
                    <a:pt x="280" y="6"/>
                    <a:pt x="279" y="6"/>
                    <a:pt x="279" y="7"/>
                  </a:cubicBezTo>
                  <a:cubicBezTo>
                    <a:pt x="279" y="7"/>
                    <a:pt x="279" y="6"/>
                    <a:pt x="279" y="6"/>
                  </a:cubicBezTo>
                  <a:cubicBezTo>
                    <a:pt x="278" y="7"/>
                    <a:pt x="278" y="7"/>
                    <a:pt x="277" y="8"/>
                  </a:cubicBezTo>
                  <a:cubicBezTo>
                    <a:pt x="276" y="8"/>
                    <a:pt x="276" y="8"/>
                    <a:pt x="275" y="9"/>
                  </a:cubicBezTo>
                  <a:cubicBezTo>
                    <a:pt x="275" y="9"/>
                    <a:pt x="275" y="9"/>
                    <a:pt x="275" y="9"/>
                  </a:cubicBezTo>
                  <a:cubicBezTo>
                    <a:pt x="275" y="9"/>
                    <a:pt x="275" y="9"/>
                    <a:pt x="275" y="9"/>
                  </a:cubicBezTo>
                  <a:cubicBezTo>
                    <a:pt x="274" y="9"/>
                    <a:pt x="274" y="10"/>
                    <a:pt x="274" y="10"/>
                  </a:cubicBezTo>
                  <a:cubicBezTo>
                    <a:pt x="273" y="10"/>
                    <a:pt x="273" y="10"/>
                    <a:pt x="273" y="10"/>
                  </a:cubicBezTo>
                  <a:cubicBezTo>
                    <a:pt x="273" y="10"/>
                    <a:pt x="273" y="9"/>
                    <a:pt x="274" y="9"/>
                  </a:cubicBezTo>
                  <a:cubicBezTo>
                    <a:pt x="274" y="9"/>
                    <a:pt x="274" y="9"/>
                    <a:pt x="274" y="9"/>
                  </a:cubicBezTo>
                  <a:cubicBezTo>
                    <a:pt x="274" y="9"/>
                    <a:pt x="274" y="9"/>
                    <a:pt x="274" y="9"/>
                  </a:cubicBezTo>
                  <a:cubicBezTo>
                    <a:pt x="274" y="9"/>
                    <a:pt x="274" y="9"/>
                    <a:pt x="274" y="9"/>
                  </a:cubicBezTo>
                  <a:cubicBezTo>
                    <a:pt x="274" y="9"/>
                    <a:pt x="274" y="9"/>
                    <a:pt x="274" y="9"/>
                  </a:cubicBezTo>
                  <a:cubicBezTo>
                    <a:pt x="273" y="9"/>
                    <a:pt x="272" y="10"/>
                    <a:pt x="271" y="11"/>
                  </a:cubicBezTo>
                  <a:cubicBezTo>
                    <a:pt x="271" y="11"/>
                    <a:pt x="271" y="10"/>
                    <a:pt x="271" y="10"/>
                  </a:cubicBezTo>
                  <a:cubicBezTo>
                    <a:pt x="272" y="9"/>
                    <a:pt x="273" y="9"/>
                    <a:pt x="274" y="8"/>
                  </a:cubicBezTo>
                  <a:cubicBezTo>
                    <a:pt x="274" y="8"/>
                    <a:pt x="273" y="8"/>
                    <a:pt x="273" y="9"/>
                  </a:cubicBezTo>
                  <a:cubicBezTo>
                    <a:pt x="274" y="8"/>
                    <a:pt x="275" y="8"/>
                    <a:pt x="275" y="8"/>
                  </a:cubicBezTo>
                  <a:cubicBezTo>
                    <a:pt x="274" y="8"/>
                    <a:pt x="272" y="9"/>
                    <a:pt x="272" y="9"/>
                  </a:cubicBezTo>
                  <a:cubicBezTo>
                    <a:pt x="272" y="9"/>
                    <a:pt x="272" y="8"/>
                    <a:pt x="272" y="8"/>
                  </a:cubicBezTo>
                  <a:cubicBezTo>
                    <a:pt x="272" y="8"/>
                    <a:pt x="271" y="9"/>
                    <a:pt x="271" y="10"/>
                  </a:cubicBezTo>
                  <a:cubicBezTo>
                    <a:pt x="271" y="10"/>
                    <a:pt x="271" y="10"/>
                    <a:pt x="271" y="10"/>
                  </a:cubicBezTo>
                  <a:cubicBezTo>
                    <a:pt x="271" y="10"/>
                    <a:pt x="271" y="10"/>
                    <a:pt x="271" y="10"/>
                  </a:cubicBezTo>
                  <a:cubicBezTo>
                    <a:pt x="271" y="10"/>
                    <a:pt x="271" y="10"/>
                    <a:pt x="271" y="9"/>
                  </a:cubicBezTo>
                  <a:cubicBezTo>
                    <a:pt x="271" y="10"/>
                    <a:pt x="271" y="10"/>
                    <a:pt x="271" y="10"/>
                  </a:cubicBezTo>
                  <a:cubicBezTo>
                    <a:pt x="271" y="9"/>
                    <a:pt x="271" y="8"/>
                    <a:pt x="271" y="8"/>
                  </a:cubicBezTo>
                  <a:cubicBezTo>
                    <a:pt x="271" y="8"/>
                    <a:pt x="271" y="8"/>
                    <a:pt x="271" y="8"/>
                  </a:cubicBezTo>
                  <a:cubicBezTo>
                    <a:pt x="271" y="7"/>
                    <a:pt x="271" y="7"/>
                    <a:pt x="271" y="6"/>
                  </a:cubicBezTo>
                  <a:cubicBezTo>
                    <a:pt x="271" y="8"/>
                    <a:pt x="271" y="9"/>
                    <a:pt x="270" y="10"/>
                  </a:cubicBezTo>
                  <a:cubicBezTo>
                    <a:pt x="269" y="11"/>
                    <a:pt x="267" y="13"/>
                    <a:pt x="267" y="14"/>
                  </a:cubicBezTo>
                  <a:cubicBezTo>
                    <a:pt x="267" y="14"/>
                    <a:pt x="266" y="14"/>
                    <a:pt x="266" y="14"/>
                  </a:cubicBezTo>
                  <a:cubicBezTo>
                    <a:pt x="267" y="14"/>
                    <a:pt x="267" y="13"/>
                    <a:pt x="267" y="12"/>
                  </a:cubicBezTo>
                  <a:cubicBezTo>
                    <a:pt x="267" y="13"/>
                    <a:pt x="266" y="14"/>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5" y="14"/>
                  </a:cubicBezTo>
                  <a:cubicBezTo>
                    <a:pt x="265" y="14"/>
                    <a:pt x="265" y="14"/>
                    <a:pt x="265" y="14"/>
                  </a:cubicBezTo>
                  <a:cubicBezTo>
                    <a:pt x="265" y="14"/>
                    <a:pt x="265" y="14"/>
                    <a:pt x="265" y="14"/>
                  </a:cubicBezTo>
                  <a:cubicBezTo>
                    <a:pt x="265" y="14"/>
                    <a:pt x="265" y="14"/>
                    <a:pt x="265" y="14"/>
                  </a:cubicBezTo>
                  <a:cubicBezTo>
                    <a:pt x="265" y="14"/>
                    <a:pt x="265" y="14"/>
                    <a:pt x="265" y="14"/>
                  </a:cubicBezTo>
                  <a:cubicBezTo>
                    <a:pt x="265" y="14"/>
                    <a:pt x="265" y="13"/>
                    <a:pt x="264" y="13"/>
                  </a:cubicBezTo>
                  <a:cubicBezTo>
                    <a:pt x="265" y="14"/>
                    <a:pt x="265" y="15"/>
                    <a:pt x="265" y="16"/>
                  </a:cubicBezTo>
                  <a:cubicBezTo>
                    <a:pt x="265" y="16"/>
                    <a:pt x="265" y="16"/>
                    <a:pt x="265" y="16"/>
                  </a:cubicBezTo>
                  <a:cubicBezTo>
                    <a:pt x="265" y="15"/>
                    <a:pt x="264" y="14"/>
                    <a:pt x="264" y="13"/>
                  </a:cubicBezTo>
                  <a:cubicBezTo>
                    <a:pt x="264" y="13"/>
                    <a:pt x="264" y="13"/>
                    <a:pt x="264" y="13"/>
                  </a:cubicBezTo>
                  <a:cubicBezTo>
                    <a:pt x="264" y="13"/>
                    <a:pt x="263" y="12"/>
                    <a:pt x="263" y="12"/>
                  </a:cubicBezTo>
                  <a:cubicBezTo>
                    <a:pt x="263" y="12"/>
                    <a:pt x="264" y="13"/>
                    <a:pt x="264" y="14"/>
                  </a:cubicBezTo>
                  <a:cubicBezTo>
                    <a:pt x="264" y="14"/>
                    <a:pt x="264" y="15"/>
                    <a:pt x="264" y="15"/>
                  </a:cubicBezTo>
                  <a:cubicBezTo>
                    <a:pt x="264" y="16"/>
                    <a:pt x="264" y="16"/>
                    <a:pt x="264" y="16"/>
                  </a:cubicBezTo>
                  <a:cubicBezTo>
                    <a:pt x="263" y="18"/>
                    <a:pt x="262" y="19"/>
                    <a:pt x="260" y="21"/>
                  </a:cubicBezTo>
                  <a:cubicBezTo>
                    <a:pt x="260" y="21"/>
                    <a:pt x="260" y="20"/>
                    <a:pt x="260" y="20"/>
                  </a:cubicBezTo>
                  <a:cubicBezTo>
                    <a:pt x="260" y="20"/>
                    <a:pt x="260" y="21"/>
                    <a:pt x="260" y="21"/>
                  </a:cubicBezTo>
                  <a:cubicBezTo>
                    <a:pt x="260" y="22"/>
                    <a:pt x="260" y="22"/>
                    <a:pt x="260" y="22"/>
                  </a:cubicBezTo>
                  <a:cubicBezTo>
                    <a:pt x="260" y="21"/>
                    <a:pt x="260" y="20"/>
                    <a:pt x="260" y="20"/>
                  </a:cubicBezTo>
                  <a:cubicBezTo>
                    <a:pt x="260" y="21"/>
                    <a:pt x="260" y="21"/>
                    <a:pt x="260" y="21"/>
                  </a:cubicBezTo>
                  <a:cubicBezTo>
                    <a:pt x="260" y="20"/>
                    <a:pt x="260" y="19"/>
                    <a:pt x="260" y="18"/>
                  </a:cubicBezTo>
                  <a:cubicBezTo>
                    <a:pt x="259" y="20"/>
                    <a:pt x="259" y="21"/>
                    <a:pt x="259" y="23"/>
                  </a:cubicBezTo>
                  <a:cubicBezTo>
                    <a:pt x="259" y="23"/>
                    <a:pt x="259" y="23"/>
                    <a:pt x="259" y="23"/>
                  </a:cubicBezTo>
                  <a:cubicBezTo>
                    <a:pt x="258" y="23"/>
                    <a:pt x="258" y="22"/>
                    <a:pt x="258" y="21"/>
                  </a:cubicBezTo>
                  <a:cubicBezTo>
                    <a:pt x="258" y="22"/>
                    <a:pt x="258" y="23"/>
                    <a:pt x="258" y="24"/>
                  </a:cubicBezTo>
                  <a:cubicBezTo>
                    <a:pt x="258" y="24"/>
                    <a:pt x="258" y="24"/>
                    <a:pt x="258" y="24"/>
                  </a:cubicBezTo>
                  <a:cubicBezTo>
                    <a:pt x="258" y="23"/>
                    <a:pt x="258" y="22"/>
                    <a:pt x="257" y="22"/>
                  </a:cubicBezTo>
                  <a:cubicBezTo>
                    <a:pt x="257" y="22"/>
                    <a:pt x="257" y="22"/>
                    <a:pt x="257" y="22"/>
                  </a:cubicBezTo>
                  <a:cubicBezTo>
                    <a:pt x="257" y="20"/>
                    <a:pt x="257" y="20"/>
                    <a:pt x="257" y="20"/>
                  </a:cubicBezTo>
                  <a:cubicBezTo>
                    <a:pt x="257" y="22"/>
                    <a:pt x="258" y="23"/>
                    <a:pt x="258" y="25"/>
                  </a:cubicBezTo>
                  <a:cubicBezTo>
                    <a:pt x="257" y="26"/>
                    <a:pt x="257" y="27"/>
                    <a:pt x="256" y="27"/>
                  </a:cubicBezTo>
                  <a:cubicBezTo>
                    <a:pt x="256" y="28"/>
                    <a:pt x="255" y="29"/>
                    <a:pt x="255" y="30"/>
                  </a:cubicBezTo>
                  <a:cubicBezTo>
                    <a:pt x="253" y="32"/>
                    <a:pt x="251" y="34"/>
                    <a:pt x="251" y="38"/>
                  </a:cubicBezTo>
                  <a:cubicBezTo>
                    <a:pt x="251" y="37"/>
                    <a:pt x="252" y="34"/>
                    <a:pt x="254" y="32"/>
                  </a:cubicBezTo>
                  <a:cubicBezTo>
                    <a:pt x="254" y="32"/>
                    <a:pt x="254" y="33"/>
                    <a:pt x="253" y="33"/>
                  </a:cubicBezTo>
                  <a:cubicBezTo>
                    <a:pt x="253" y="34"/>
                    <a:pt x="252" y="34"/>
                    <a:pt x="252" y="35"/>
                  </a:cubicBezTo>
                  <a:cubicBezTo>
                    <a:pt x="251" y="36"/>
                    <a:pt x="251" y="38"/>
                    <a:pt x="250" y="39"/>
                  </a:cubicBezTo>
                  <a:cubicBezTo>
                    <a:pt x="250" y="40"/>
                    <a:pt x="249" y="40"/>
                    <a:pt x="248" y="40"/>
                  </a:cubicBezTo>
                  <a:cubicBezTo>
                    <a:pt x="248" y="40"/>
                    <a:pt x="249" y="40"/>
                    <a:pt x="250" y="40"/>
                  </a:cubicBezTo>
                  <a:cubicBezTo>
                    <a:pt x="250" y="40"/>
                    <a:pt x="250" y="41"/>
                    <a:pt x="250" y="41"/>
                  </a:cubicBezTo>
                  <a:cubicBezTo>
                    <a:pt x="249" y="42"/>
                    <a:pt x="248" y="42"/>
                    <a:pt x="247" y="43"/>
                  </a:cubicBezTo>
                  <a:cubicBezTo>
                    <a:pt x="248" y="42"/>
                    <a:pt x="249" y="42"/>
                    <a:pt x="250" y="42"/>
                  </a:cubicBezTo>
                  <a:cubicBezTo>
                    <a:pt x="250" y="42"/>
                    <a:pt x="250" y="42"/>
                    <a:pt x="249" y="42"/>
                  </a:cubicBezTo>
                  <a:cubicBezTo>
                    <a:pt x="249" y="42"/>
                    <a:pt x="249" y="43"/>
                    <a:pt x="249" y="43"/>
                  </a:cubicBezTo>
                  <a:cubicBezTo>
                    <a:pt x="249" y="42"/>
                    <a:pt x="249" y="42"/>
                    <a:pt x="249" y="42"/>
                  </a:cubicBezTo>
                  <a:cubicBezTo>
                    <a:pt x="249" y="42"/>
                    <a:pt x="249" y="43"/>
                    <a:pt x="249" y="43"/>
                  </a:cubicBezTo>
                  <a:cubicBezTo>
                    <a:pt x="249" y="44"/>
                    <a:pt x="248" y="44"/>
                    <a:pt x="247" y="44"/>
                  </a:cubicBezTo>
                  <a:cubicBezTo>
                    <a:pt x="248" y="44"/>
                    <a:pt x="249" y="44"/>
                    <a:pt x="249" y="43"/>
                  </a:cubicBezTo>
                  <a:cubicBezTo>
                    <a:pt x="249" y="43"/>
                    <a:pt x="249" y="43"/>
                    <a:pt x="249" y="44"/>
                  </a:cubicBezTo>
                  <a:cubicBezTo>
                    <a:pt x="249" y="44"/>
                    <a:pt x="249" y="44"/>
                    <a:pt x="249" y="44"/>
                  </a:cubicBezTo>
                  <a:cubicBezTo>
                    <a:pt x="249" y="44"/>
                    <a:pt x="249" y="44"/>
                    <a:pt x="249" y="45"/>
                  </a:cubicBezTo>
                  <a:cubicBezTo>
                    <a:pt x="249" y="44"/>
                    <a:pt x="249" y="44"/>
                    <a:pt x="249" y="44"/>
                  </a:cubicBezTo>
                  <a:cubicBezTo>
                    <a:pt x="249" y="45"/>
                    <a:pt x="249" y="45"/>
                    <a:pt x="249" y="45"/>
                  </a:cubicBezTo>
                  <a:cubicBezTo>
                    <a:pt x="249" y="46"/>
                    <a:pt x="248" y="46"/>
                    <a:pt x="248" y="46"/>
                  </a:cubicBezTo>
                  <a:cubicBezTo>
                    <a:pt x="248" y="46"/>
                    <a:pt x="249" y="46"/>
                    <a:pt x="249" y="45"/>
                  </a:cubicBezTo>
                  <a:cubicBezTo>
                    <a:pt x="249" y="47"/>
                    <a:pt x="249" y="48"/>
                    <a:pt x="249" y="48"/>
                  </a:cubicBezTo>
                  <a:cubicBezTo>
                    <a:pt x="249" y="48"/>
                    <a:pt x="249" y="47"/>
                    <a:pt x="249" y="45"/>
                  </a:cubicBezTo>
                  <a:cubicBezTo>
                    <a:pt x="250" y="45"/>
                    <a:pt x="250" y="44"/>
                    <a:pt x="251" y="44"/>
                  </a:cubicBezTo>
                  <a:cubicBezTo>
                    <a:pt x="251" y="44"/>
                    <a:pt x="250" y="44"/>
                    <a:pt x="250" y="45"/>
                  </a:cubicBezTo>
                  <a:cubicBezTo>
                    <a:pt x="250" y="46"/>
                    <a:pt x="249" y="46"/>
                    <a:pt x="249" y="47"/>
                  </a:cubicBezTo>
                  <a:cubicBezTo>
                    <a:pt x="249" y="47"/>
                    <a:pt x="249" y="48"/>
                    <a:pt x="249" y="48"/>
                  </a:cubicBezTo>
                  <a:cubicBezTo>
                    <a:pt x="249" y="48"/>
                    <a:pt x="249" y="49"/>
                    <a:pt x="248" y="49"/>
                  </a:cubicBezTo>
                  <a:cubicBezTo>
                    <a:pt x="248" y="50"/>
                    <a:pt x="248" y="50"/>
                    <a:pt x="248" y="51"/>
                  </a:cubicBezTo>
                  <a:cubicBezTo>
                    <a:pt x="247" y="52"/>
                    <a:pt x="247" y="53"/>
                    <a:pt x="246" y="53"/>
                  </a:cubicBezTo>
                  <a:cubicBezTo>
                    <a:pt x="246" y="53"/>
                    <a:pt x="247" y="52"/>
                    <a:pt x="248" y="52"/>
                  </a:cubicBezTo>
                  <a:cubicBezTo>
                    <a:pt x="248" y="52"/>
                    <a:pt x="248" y="53"/>
                    <a:pt x="248" y="54"/>
                  </a:cubicBezTo>
                  <a:cubicBezTo>
                    <a:pt x="247" y="58"/>
                    <a:pt x="247" y="58"/>
                    <a:pt x="247" y="58"/>
                  </a:cubicBezTo>
                  <a:cubicBezTo>
                    <a:pt x="247" y="58"/>
                    <a:pt x="247" y="58"/>
                    <a:pt x="247" y="58"/>
                  </a:cubicBezTo>
                  <a:cubicBezTo>
                    <a:pt x="247" y="59"/>
                    <a:pt x="247" y="59"/>
                    <a:pt x="247" y="59"/>
                  </a:cubicBezTo>
                  <a:cubicBezTo>
                    <a:pt x="247" y="59"/>
                    <a:pt x="247" y="59"/>
                    <a:pt x="247" y="59"/>
                  </a:cubicBezTo>
                  <a:cubicBezTo>
                    <a:pt x="247" y="59"/>
                    <a:pt x="247" y="60"/>
                    <a:pt x="248" y="60"/>
                  </a:cubicBezTo>
                  <a:cubicBezTo>
                    <a:pt x="246" y="61"/>
                    <a:pt x="244" y="62"/>
                    <a:pt x="243" y="63"/>
                  </a:cubicBezTo>
                  <a:cubicBezTo>
                    <a:pt x="242" y="65"/>
                    <a:pt x="241" y="78"/>
                    <a:pt x="245" y="83"/>
                  </a:cubicBezTo>
                  <a:cubicBezTo>
                    <a:pt x="247" y="85"/>
                    <a:pt x="249" y="86"/>
                    <a:pt x="251" y="87"/>
                  </a:cubicBezTo>
                  <a:cubicBezTo>
                    <a:pt x="251" y="88"/>
                    <a:pt x="251" y="89"/>
                    <a:pt x="251" y="91"/>
                  </a:cubicBezTo>
                  <a:cubicBezTo>
                    <a:pt x="251" y="94"/>
                    <a:pt x="251" y="97"/>
                    <a:pt x="251" y="100"/>
                  </a:cubicBezTo>
                  <a:cubicBezTo>
                    <a:pt x="251" y="102"/>
                    <a:pt x="251" y="104"/>
                    <a:pt x="251" y="104"/>
                  </a:cubicBezTo>
                  <a:cubicBezTo>
                    <a:pt x="251" y="104"/>
                    <a:pt x="251" y="102"/>
                    <a:pt x="251" y="100"/>
                  </a:cubicBezTo>
                  <a:cubicBezTo>
                    <a:pt x="251" y="99"/>
                    <a:pt x="251" y="98"/>
                    <a:pt x="251" y="98"/>
                  </a:cubicBezTo>
                  <a:cubicBezTo>
                    <a:pt x="252" y="97"/>
                    <a:pt x="252" y="97"/>
                    <a:pt x="252" y="96"/>
                  </a:cubicBezTo>
                  <a:cubicBezTo>
                    <a:pt x="252" y="94"/>
                    <a:pt x="252" y="92"/>
                    <a:pt x="252" y="89"/>
                  </a:cubicBezTo>
                  <a:cubicBezTo>
                    <a:pt x="252" y="91"/>
                    <a:pt x="252" y="92"/>
                    <a:pt x="253" y="94"/>
                  </a:cubicBezTo>
                  <a:cubicBezTo>
                    <a:pt x="253" y="94"/>
                    <a:pt x="253" y="94"/>
                    <a:pt x="252" y="94"/>
                  </a:cubicBezTo>
                  <a:cubicBezTo>
                    <a:pt x="252" y="96"/>
                    <a:pt x="252" y="97"/>
                    <a:pt x="252" y="98"/>
                  </a:cubicBezTo>
                  <a:cubicBezTo>
                    <a:pt x="252" y="99"/>
                    <a:pt x="253" y="100"/>
                    <a:pt x="253" y="101"/>
                  </a:cubicBezTo>
                  <a:cubicBezTo>
                    <a:pt x="253" y="102"/>
                    <a:pt x="253" y="104"/>
                    <a:pt x="253" y="105"/>
                  </a:cubicBezTo>
                  <a:cubicBezTo>
                    <a:pt x="253" y="105"/>
                    <a:pt x="253" y="105"/>
                    <a:pt x="253" y="105"/>
                  </a:cubicBezTo>
                  <a:cubicBezTo>
                    <a:pt x="253" y="105"/>
                    <a:pt x="253" y="105"/>
                    <a:pt x="253" y="105"/>
                  </a:cubicBezTo>
                  <a:cubicBezTo>
                    <a:pt x="253" y="105"/>
                    <a:pt x="253" y="106"/>
                    <a:pt x="253" y="106"/>
                  </a:cubicBezTo>
                  <a:cubicBezTo>
                    <a:pt x="253" y="106"/>
                    <a:pt x="253" y="105"/>
                    <a:pt x="253" y="105"/>
                  </a:cubicBezTo>
                  <a:cubicBezTo>
                    <a:pt x="253" y="105"/>
                    <a:pt x="253" y="105"/>
                    <a:pt x="253" y="105"/>
                  </a:cubicBezTo>
                  <a:cubicBezTo>
                    <a:pt x="253" y="104"/>
                    <a:pt x="253" y="102"/>
                    <a:pt x="253" y="101"/>
                  </a:cubicBezTo>
                  <a:cubicBezTo>
                    <a:pt x="253" y="101"/>
                    <a:pt x="253" y="100"/>
                    <a:pt x="253" y="99"/>
                  </a:cubicBezTo>
                  <a:cubicBezTo>
                    <a:pt x="253" y="101"/>
                    <a:pt x="253" y="102"/>
                    <a:pt x="253" y="103"/>
                  </a:cubicBezTo>
                  <a:cubicBezTo>
                    <a:pt x="253" y="105"/>
                    <a:pt x="253" y="106"/>
                    <a:pt x="253" y="106"/>
                  </a:cubicBezTo>
                  <a:cubicBezTo>
                    <a:pt x="253" y="107"/>
                    <a:pt x="253" y="108"/>
                    <a:pt x="253" y="108"/>
                  </a:cubicBezTo>
                  <a:cubicBezTo>
                    <a:pt x="253" y="108"/>
                    <a:pt x="253" y="107"/>
                    <a:pt x="253" y="106"/>
                  </a:cubicBezTo>
                  <a:cubicBezTo>
                    <a:pt x="253" y="106"/>
                    <a:pt x="253" y="105"/>
                    <a:pt x="253" y="103"/>
                  </a:cubicBezTo>
                  <a:cubicBezTo>
                    <a:pt x="253" y="101"/>
                    <a:pt x="253" y="99"/>
                    <a:pt x="254" y="96"/>
                  </a:cubicBezTo>
                  <a:cubicBezTo>
                    <a:pt x="254" y="98"/>
                    <a:pt x="254" y="100"/>
                    <a:pt x="254" y="100"/>
                  </a:cubicBezTo>
                  <a:cubicBezTo>
                    <a:pt x="254" y="100"/>
                    <a:pt x="254" y="97"/>
                    <a:pt x="254" y="94"/>
                  </a:cubicBezTo>
                  <a:cubicBezTo>
                    <a:pt x="254" y="94"/>
                    <a:pt x="254" y="94"/>
                    <a:pt x="254" y="94"/>
                  </a:cubicBezTo>
                  <a:cubicBezTo>
                    <a:pt x="254" y="95"/>
                    <a:pt x="254" y="96"/>
                    <a:pt x="254" y="97"/>
                  </a:cubicBezTo>
                  <a:cubicBezTo>
                    <a:pt x="254" y="97"/>
                    <a:pt x="254" y="97"/>
                    <a:pt x="254" y="97"/>
                  </a:cubicBezTo>
                  <a:cubicBezTo>
                    <a:pt x="254" y="97"/>
                    <a:pt x="254" y="97"/>
                    <a:pt x="254" y="97"/>
                  </a:cubicBezTo>
                  <a:cubicBezTo>
                    <a:pt x="254" y="97"/>
                    <a:pt x="254" y="97"/>
                    <a:pt x="254" y="98"/>
                  </a:cubicBezTo>
                  <a:cubicBezTo>
                    <a:pt x="254" y="98"/>
                    <a:pt x="254" y="99"/>
                    <a:pt x="254" y="100"/>
                  </a:cubicBezTo>
                  <a:cubicBezTo>
                    <a:pt x="254" y="102"/>
                    <a:pt x="254" y="104"/>
                    <a:pt x="254" y="105"/>
                  </a:cubicBezTo>
                  <a:cubicBezTo>
                    <a:pt x="254" y="107"/>
                    <a:pt x="254" y="108"/>
                    <a:pt x="254" y="108"/>
                  </a:cubicBezTo>
                  <a:cubicBezTo>
                    <a:pt x="254" y="108"/>
                    <a:pt x="254" y="107"/>
                    <a:pt x="254" y="106"/>
                  </a:cubicBezTo>
                  <a:cubicBezTo>
                    <a:pt x="254" y="105"/>
                    <a:pt x="254" y="105"/>
                    <a:pt x="255" y="104"/>
                  </a:cubicBezTo>
                  <a:cubicBezTo>
                    <a:pt x="255" y="104"/>
                    <a:pt x="255" y="104"/>
                    <a:pt x="255" y="104"/>
                  </a:cubicBezTo>
                  <a:cubicBezTo>
                    <a:pt x="255" y="105"/>
                    <a:pt x="255" y="106"/>
                    <a:pt x="255" y="107"/>
                  </a:cubicBezTo>
                  <a:cubicBezTo>
                    <a:pt x="255" y="109"/>
                    <a:pt x="255" y="111"/>
                    <a:pt x="255" y="111"/>
                  </a:cubicBezTo>
                  <a:cubicBezTo>
                    <a:pt x="255" y="111"/>
                    <a:pt x="255" y="109"/>
                    <a:pt x="255" y="107"/>
                  </a:cubicBezTo>
                  <a:cubicBezTo>
                    <a:pt x="255" y="106"/>
                    <a:pt x="255" y="105"/>
                    <a:pt x="255" y="104"/>
                  </a:cubicBezTo>
                  <a:cubicBezTo>
                    <a:pt x="256" y="103"/>
                    <a:pt x="256" y="103"/>
                    <a:pt x="256" y="102"/>
                  </a:cubicBezTo>
                  <a:cubicBezTo>
                    <a:pt x="256" y="103"/>
                    <a:pt x="256" y="104"/>
                    <a:pt x="257" y="105"/>
                  </a:cubicBezTo>
                  <a:cubicBezTo>
                    <a:pt x="257" y="106"/>
                    <a:pt x="256" y="106"/>
                    <a:pt x="256" y="106"/>
                  </a:cubicBezTo>
                  <a:cubicBezTo>
                    <a:pt x="256" y="106"/>
                    <a:pt x="257" y="106"/>
                    <a:pt x="257" y="105"/>
                  </a:cubicBezTo>
                  <a:cubicBezTo>
                    <a:pt x="257" y="106"/>
                    <a:pt x="257" y="107"/>
                    <a:pt x="257" y="107"/>
                  </a:cubicBezTo>
                  <a:cubicBezTo>
                    <a:pt x="257" y="107"/>
                    <a:pt x="257" y="107"/>
                    <a:pt x="257" y="108"/>
                  </a:cubicBezTo>
                  <a:cubicBezTo>
                    <a:pt x="257" y="107"/>
                    <a:pt x="257" y="107"/>
                    <a:pt x="257" y="107"/>
                  </a:cubicBezTo>
                  <a:cubicBezTo>
                    <a:pt x="257" y="112"/>
                    <a:pt x="257" y="116"/>
                    <a:pt x="258" y="117"/>
                  </a:cubicBezTo>
                  <a:cubicBezTo>
                    <a:pt x="259" y="121"/>
                    <a:pt x="260" y="124"/>
                    <a:pt x="259" y="125"/>
                  </a:cubicBezTo>
                  <a:cubicBezTo>
                    <a:pt x="257" y="125"/>
                    <a:pt x="255" y="128"/>
                    <a:pt x="254" y="130"/>
                  </a:cubicBezTo>
                  <a:cubicBezTo>
                    <a:pt x="253" y="131"/>
                    <a:pt x="252" y="130"/>
                    <a:pt x="252" y="135"/>
                  </a:cubicBezTo>
                  <a:cubicBezTo>
                    <a:pt x="252" y="137"/>
                    <a:pt x="252" y="138"/>
                    <a:pt x="253" y="139"/>
                  </a:cubicBezTo>
                  <a:cubicBezTo>
                    <a:pt x="247" y="143"/>
                    <a:pt x="237" y="145"/>
                    <a:pt x="229" y="150"/>
                  </a:cubicBezTo>
                  <a:cubicBezTo>
                    <a:pt x="218" y="158"/>
                    <a:pt x="175" y="191"/>
                    <a:pt x="172" y="194"/>
                  </a:cubicBezTo>
                  <a:cubicBezTo>
                    <a:pt x="170" y="196"/>
                    <a:pt x="167" y="198"/>
                    <a:pt x="164" y="199"/>
                  </a:cubicBezTo>
                  <a:cubicBezTo>
                    <a:pt x="163" y="199"/>
                    <a:pt x="161" y="198"/>
                    <a:pt x="161" y="198"/>
                  </a:cubicBezTo>
                  <a:cubicBezTo>
                    <a:pt x="157" y="196"/>
                    <a:pt x="153" y="194"/>
                    <a:pt x="148" y="192"/>
                  </a:cubicBezTo>
                  <a:cubicBezTo>
                    <a:pt x="144" y="190"/>
                    <a:pt x="141" y="190"/>
                    <a:pt x="137" y="190"/>
                  </a:cubicBezTo>
                  <a:cubicBezTo>
                    <a:pt x="134" y="191"/>
                    <a:pt x="131" y="190"/>
                    <a:pt x="124" y="190"/>
                  </a:cubicBezTo>
                  <a:cubicBezTo>
                    <a:pt x="119" y="189"/>
                    <a:pt x="99" y="183"/>
                    <a:pt x="86" y="179"/>
                  </a:cubicBezTo>
                  <a:cubicBezTo>
                    <a:pt x="88" y="177"/>
                    <a:pt x="90" y="175"/>
                    <a:pt x="89" y="173"/>
                  </a:cubicBezTo>
                  <a:cubicBezTo>
                    <a:pt x="88" y="170"/>
                    <a:pt x="87" y="168"/>
                    <a:pt x="85" y="168"/>
                  </a:cubicBezTo>
                  <a:cubicBezTo>
                    <a:pt x="83" y="169"/>
                    <a:pt x="81" y="170"/>
                    <a:pt x="78" y="171"/>
                  </a:cubicBezTo>
                  <a:cubicBezTo>
                    <a:pt x="76" y="172"/>
                    <a:pt x="76" y="172"/>
                    <a:pt x="75" y="172"/>
                  </a:cubicBezTo>
                  <a:cubicBezTo>
                    <a:pt x="74" y="172"/>
                    <a:pt x="63" y="161"/>
                    <a:pt x="62" y="159"/>
                  </a:cubicBezTo>
                  <a:cubicBezTo>
                    <a:pt x="61" y="158"/>
                    <a:pt x="59" y="148"/>
                    <a:pt x="57" y="144"/>
                  </a:cubicBezTo>
                  <a:cubicBezTo>
                    <a:pt x="56" y="140"/>
                    <a:pt x="56" y="138"/>
                    <a:pt x="53" y="137"/>
                  </a:cubicBezTo>
                  <a:cubicBezTo>
                    <a:pt x="51" y="136"/>
                    <a:pt x="49" y="133"/>
                    <a:pt x="45" y="137"/>
                  </a:cubicBezTo>
                  <a:cubicBezTo>
                    <a:pt x="42" y="141"/>
                    <a:pt x="40" y="142"/>
                    <a:pt x="42" y="144"/>
                  </a:cubicBezTo>
                  <a:cubicBezTo>
                    <a:pt x="43" y="146"/>
                    <a:pt x="47" y="146"/>
                    <a:pt x="47" y="146"/>
                  </a:cubicBezTo>
                  <a:cubicBezTo>
                    <a:pt x="47" y="146"/>
                    <a:pt x="48" y="154"/>
                    <a:pt x="48" y="155"/>
                  </a:cubicBezTo>
                  <a:cubicBezTo>
                    <a:pt x="49" y="156"/>
                    <a:pt x="46" y="157"/>
                    <a:pt x="46" y="157"/>
                  </a:cubicBezTo>
                  <a:cubicBezTo>
                    <a:pt x="46" y="157"/>
                    <a:pt x="36" y="145"/>
                    <a:pt x="34" y="143"/>
                  </a:cubicBezTo>
                  <a:cubicBezTo>
                    <a:pt x="32" y="141"/>
                    <a:pt x="31" y="140"/>
                    <a:pt x="28" y="139"/>
                  </a:cubicBezTo>
                  <a:cubicBezTo>
                    <a:pt x="25" y="139"/>
                    <a:pt x="24" y="138"/>
                    <a:pt x="21" y="140"/>
                  </a:cubicBezTo>
                  <a:cubicBezTo>
                    <a:pt x="19" y="142"/>
                    <a:pt x="16" y="145"/>
                    <a:pt x="17" y="148"/>
                  </a:cubicBezTo>
                  <a:cubicBezTo>
                    <a:pt x="19" y="150"/>
                    <a:pt x="25" y="150"/>
                    <a:pt x="25" y="150"/>
                  </a:cubicBezTo>
                  <a:cubicBezTo>
                    <a:pt x="26" y="151"/>
                    <a:pt x="30" y="153"/>
                    <a:pt x="31" y="156"/>
                  </a:cubicBezTo>
                  <a:cubicBezTo>
                    <a:pt x="32" y="159"/>
                    <a:pt x="34" y="160"/>
                    <a:pt x="35" y="161"/>
                  </a:cubicBezTo>
                  <a:cubicBezTo>
                    <a:pt x="36" y="163"/>
                    <a:pt x="35" y="164"/>
                    <a:pt x="33" y="163"/>
                  </a:cubicBezTo>
                  <a:cubicBezTo>
                    <a:pt x="32" y="162"/>
                    <a:pt x="23" y="156"/>
                    <a:pt x="20" y="155"/>
                  </a:cubicBezTo>
                  <a:cubicBezTo>
                    <a:pt x="16" y="153"/>
                    <a:pt x="14" y="153"/>
                    <a:pt x="12" y="156"/>
                  </a:cubicBezTo>
                  <a:cubicBezTo>
                    <a:pt x="9" y="158"/>
                    <a:pt x="6" y="163"/>
                    <a:pt x="8" y="164"/>
                  </a:cubicBezTo>
                  <a:cubicBezTo>
                    <a:pt x="10" y="165"/>
                    <a:pt x="12" y="165"/>
                    <a:pt x="13" y="165"/>
                  </a:cubicBezTo>
                  <a:cubicBezTo>
                    <a:pt x="15" y="165"/>
                    <a:pt x="21" y="167"/>
                    <a:pt x="24" y="169"/>
                  </a:cubicBezTo>
                  <a:cubicBezTo>
                    <a:pt x="27" y="172"/>
                    <a:pt x="29" y="173"/>
                    <a:pt x="29" y="175"/>
                  </a:cubicBezTo>
                  <a:cubicBezTo>
                    <a:pt x="29" y="176"/>
                    <a:pt x="30" y="179"/>
                    <a:pt x="28" y="178"/>
                  </a:cubicBezTo>
                  <a:cubicBezTo>
                    <a:pt x="25" y="178"/>
                    <a:pt x="17" y="177"/>
                    <a:pt x="15" y="177"/>
                  </a:cubicBezTo>
                  <a:cubicBezTo>
                    <a:pt x="12" y="178"/>
                    <a:pt x="8" y="180"/>
                    <a:pt x="5" y="183"/>
                  </a:cubicBezTo>
                  <a:cubicBezTo>
                    <a:pt x="1" y="187"/>
                    <a:pt x="0" y="191"/>
                    <a:pt x="4" y="191"/>
                  </a:cubicBezTo>
                  <a:cubicBezTo>
                    <a:pt x="8" y="191"/>
                    <a:pt x="12" y="189"/>
                    <a:pt x="13" y="188"/>
                  </a:cubicBezTo>
                  <a:cubicBezTo>
                    <a:pt x="14" y="187"/>
                    <a:pt x="18" y="188"/>
                    <a:pt x="19" y="188"/>
                  </a:cubicBezTo>
                  <a:cubicBezTo>
                    <a:pt x="20" y="187"/>
                    <a:pt x="27" y="187"/>
                    <a:pt x="27" y="187"/>
                  </a:cubicBezTo>
                  <a:cubicBezTo>
                    <a:pt x="27" y="187"/>
                    <a:pt x="40" y="197"/>
                    <a:pt x="45" y="199"/>
                  </a:cubicBezTo>
                  <a:cubicBezTo>
                    <a:pt x="50" y="201"/>
                    <a:pt x="54" y="203"/>
                    <a:pt x="54" y="203"/>
                  </a:cubicBezTo>
                  <a:cubicBezTo>
                    <a:pt x="57" y="205"/>
                    <a:pt x="61" y="209"/>
                    <a:pt x="66" y="212"/>
                  </a:cubicBezTo>
                  <a:cubicBezTo>
                    <a:pt x="66" y="216"/>
                    <a:pt x="66" y="216"/>
                    <a:pt x="66" y="216"/>
                  </a:cubicBezTo>
                  <a:cubicBezTo>
                    <a:pt x="66" y="216"/>
                    <a:pt x="66" y="216"/>
                    <a:pt x="66" y="216"/>
                  </a:cubicBezTo>
                  <a:cubicBezTo>
                    <a:pt x="66" y="216"/>
                    <a:pt x="66" y="216"/>
                    <a:pt x="66" y="216"/>
                  </a:cubicBezTo>
                  <a:cubicBezTo>
                    <a:pt x="66" y="219"/>
                    <a:pt x="63" y="220"/>
                    <a:pt x="60" y="231"/>
                  </a:cubicBezTo>
                  <a:cubicBezTo>
                    <a:pt x="57" y="241"/>
                    <a:pt x="60" y="233"/>
                    <a:pt x="59" y="237"/>
                  </a:cubicBezTo>
                  <a:cubicBezTo>
                    <a:pt x="59" y="241"/>
                    <a:pt x="52" y="254"/>
                    <a:pt x="53" y="256"/>
                  </a:cubicBezTo>
                  <a:cubicBezTo>
                    <a:pt x="54" y="257"/>
                    <a:pt x="60" y="251"/>
                    <a:pt x="64" y="250"/>
                  </a:cubicBezTo>
                  <a:cubicBezTo>
                    <a:pt x="67" y="248"/>
                    <a:pt x="72" y="244"/>
                    <a:pt x="78" y="241"/>
                  </a:cubicBezTo>
                  <a:cubicBezTo>
                    <a:pt x="84" y="238"/>
                    <a:pt x="85" y="242"/>
                    <a:pt x="85" y="242"/>
                  </a:cubicBezTo>
                  <a:cubicBezTo>
                    <a:pt x="85" y="242"/>
                    <a:pt x="77" y="256"/>
                    <a:pt x="75" y="258"/>
                  </a:cubicBezTo>
                  <a:cubicBezTo>
                    <a:pt x="74" y="259"/>
                    <a:pt x="80" y="254"/>
                    <a:pt x="87" y="248"/>
                  </a:cubicBezTo>
                  <a:cubicBezTo>
                    <a:pt x="95" y="242"/>
                    <a:pt x="115" y="238"/>
                    <a:pt x="117" y="238"/>
                  </a:cubicBezTo>
                  <a:cubicBezTo>
                    <a:pt x="118" y="239"/>
                    <a:pt x="120" y="241"/>
                    <a:pt x="123" y="243"/>
                  </a:cubicBezTo>
                  <a:cubicBezTo>
                    <a:pt x="124" y="244"/>
                    <a:pt x="125" y="244"/>
                    <a:pt x="125" y="245"/>
                  </a:cubicBezTo>
                  <a:cubicBezTo>
                    <a:pt x="126" y="245"/>
                    <a:pt x="126" y="245"/>
                    <a:pt x="126" y="246"/>
                  </a:cubicBezTo>
                  <a:cubicBezTo>
                    <a:pt x="127" y="246"/>
                    <a:pt x="127" y="247"/>
                    <a:pt x="128" y="247"/>
                  </a:cubicBezTo>
                  <a:cubicBezTo>
                    <a:pt x="128" y="247"/>
                    <a:pt x="129" y="247"/>
                    <a:pt x="129" y="247"/>
                  </a:cubicBezTo>
                  <a:cubicBezTo>
                    <a:pt x="129" y="247"/>
                    <a:pt x="130" y="247"/>
                    <a:pt x="130" y="248"/>
                  </a:cubicBezTo>
                  <a:cubicBezTo>
                    <a:pt x="137" y="251"/>
                    <a:pt x="138" y="249"/>
                    <a:pt x="149" y="252"/>
                  </a:cubicBezTo>
                  <a:cubicBezTo>
                    <a:pt x="151" y="251"/>
                    <a:pt x="152" y="250"/>
                    <a:pt x="153" y="249"/>
                  </a:cubicBezTo>
                  <a:cubicBezTo>
                    <a:pt x="165" y="252"/>
                    <a:pt x="171" y="256"/>
                    <a:pt x="173" y="253"/>
                  </a:cubicBezTo>
                  <a:cubicBezTo>
                    <a:pt x="176" y="249"/>
                    <a:pt x="194" y="244"/>
                    <a:pt x="203" y="241"/>
                  </a:cubicBezTo>
                  <a:cubicBezTo>
                    <a:pt x="205" y="240"/>
                    <a:pt x="205" y="240"/>
                    <a:pt x="205" y="240"/>
                  </a:cubicBezTo>
                  <a:cubicBezTo>
                    <a:pt x="209" y="235"/>
                    <a:pt x="228" y="217"/>
                    <a:pt x="237" y="213"/>
                  </a:cubicBezTo>
                  <a:cubicBezTo>
                    <a:pt x="240" y="226"/>
                    <a:pt x="247" y="247"/>
                    <a:pt x="252" y="265"/>
                  </a:cubicBezTo>
                  <a:cubicBezTo>
                    <a:pt x="252" y="272"/>
                    <a:pt x="252" y="279"/>
                    <a:pt x="250" y="283"/>
                  </a:cubicBezTo>
                  <a:cubicBezTo>
                    <a:pt x="245" y="292"/>
                    <a:pt x="250" y="321"/>
                    <a:pt x="250" y="321"/>
                  </a:cubicBezTo>
                  <a:cubicBezTo>
                    <a:pt x="250" y="321"/>
                    <a:pt x="252" y="302"/>
                    <a:pt x="254" y="296"/>
                  </a:cubicBezTo>
                  <a:cubicBezTo>
                    <a:pt x="257" y="289"/>
                    <a:pt x="258" y="313"/>
                    <a:pt x="258" y="313"/>
                  </a:cubicBezTo>
                  <a:cubicBezTo>
                    <a:pt x="258" y="313"/>
                    <a:pt x="255" y="328"/>
                    <a:pt x="253" y="338"/>
                  </a:cubicBezTo>
                  <a:cubicBezTo>
                    <a:pt x="251" y="347"/>
                    <a:pt x="253" y="359"/>
                    <a:pt x="253" y="363"/>
                  </a:cubicBezTo>
                  <a:cubicBezTo>
                    <a:pt x="253" y="367"/>
                    <a:pt x="258" y="349"/>
                    <a:pt x="258" y="349"/>
                  </a:cubicBezTo>
                  <a:cubicBezTo>
                    <a:pt x="258" y="349"/>
                    <a:pt x="261" y="346"/>
                    <a:pt x="264" y="343"/>
                  </a:cubicBezTo>
                  <a:cubicBezTo>
                    <a:pt x="265" y="351"/>
                    <a:pt x="265" y="354"/>
                    <a:pt x="265" y="362"/>
                  </a:cubicBezTo>
                  <a:cubicBezTo>
                    <a:pt x="264" y="369"/>
                    <a:pt x="253" y="405"/>
                    <a:pt x="248" y="417"/>
                  </a:cubicBezTo>
                  <a:cubicBezTo>
                    <a:pt x="243" y="429"/>
                    <a:pt x="241" y="435"/>
                    <a:pt x="241" y="435"/>
                  </a:cubicBezTo>
                  <a:cubicBezTo>
                    <a:pt x="241" y="435"/>
                    <a:pt x="249" y="441"/>
                    <a:pt x="253" y="442"/>
                  </a:cubicBezTo>
                  <a:cubicBezTo>
                    <a:pt x="258" y="437"/>
                    <a:pt x="259" y="473"/>
                    <a:pt x="260" y="532"/>
                  </a:cubicBezTo>
                  <a:cubicBezTo>
                    <a:pt x="259" y="539"/>
                    <a:pt x="249" y="576"/>
                    <a:pt x="250" y="589"/>
                  </a:cubicBezTo>
                  <a:cubicBezTo>
                    <a:pt x="251" y="602"/>
                    <a:pt x="247" y="610"/>
                    <a:pt x="247" y="610"/>
                  </a:cubicBezTo>
                  <a:cubicBezTo>
                    <a:pt x="247" y="610"/>
                    <a:pt x="237" y="629"/>
                    <a:pt x="223" y="644"/>
                  </a:cubicBezTo>
                  <a:cubicBezTo>
                    <a:pt x="208" y="658"/>
                    <a:pt x="207" y="653"/>
                    <a:pt x="201" y="667"/>
                  </a:cubicBezTo>
                  <a:cubicBezTo>
                    <a:pt x="195" y="682"/>
                    <a:pt x="197" y="679"/>
                    <a:pt x="195" y="686"/>
                  </a:cubicBezTo>
                  <a:cubicBezTo>
                    <a:pt x="192" y="692"/>
                    <a:pt x="183" y="710"/>
                    <a:pt x="183" y="710"/>
                  </a:cubicBezTo>
                  <a:cubicBezTo>
                    <a:pt x="183" y="710"/>
                    <a:pt x="193" y="701"/>
                    <a:pt x="192" y="703"/>
                  </a:cubicBezTo>
                  <a:cubicBezTo>
                    <a:pt x="192" y="706"/>
                    <a:pt x="191" y="711"/>
                    <a:pt x="190" y="714"/>
                  </a:cubicBezTo>
                  <a:cubicBezTo>
                    <a:pt x="190" y="718"/>
                    <a:pt x="184" y="726"/>
                    <a:pt x="184" y="726"/>
                  </a:cubicBezTo>
                  <a:cubicBezTo>
                    <a:pt x="184" y="726"/>
                    <a:pt x="181" y="727"/>
                    <a:pt x="178" y="731"/>
                  </a:cubicBezTo>
                  <a:cubicBezTo>
                    <a:pt x="175" y="736"/>
                    <a:pt x="165" y="771"/>
                    <a:pt x="164" y="778"/>
                  </a:cubicBezTo>
                  <a:cubicBezTo>
                    <a:pt x="164" y="785"/>
                    <a:pt x="160" y="792"/>
                    <a:pt x="163" y="801"/>
                  </a:cubicBezTo>
                  <a:cubicBezTo>
                    <a:pt x="166" y="811"/>
                    <a:pt x="181" y="816"/>
                    <a:pt x="193" y="815"/>
                  </a:cubicBezTo>
                  <a:cubicBezTo>
                    <a:pt x="204" y="815"/>
                    <a:pt x="207" y="815"/>
                    <a:pt x="206" y="809"/>
                  </a:cubicBezTo>
                  <a:cubicBezTo>
                    <a:pt x="205" y="802"/>
                    <a:pt x="203" y="787"/>
                    <a:pt x="204" y="782"/>
                  </a:cubicBezTo>
                  <a:cubicBezTo>
                    <a:pt x="205" y="777"/>
                    <a:pt x="205" y="771"/>
                    <a:pt x="207" y="768"/>
                  </a:cubicBezTo>
                  <a:cubicBezTo>
                    <a:pt x="209" y="766"/>
                    <a:pt x="211" y="762"/>
                    <a:pt x="211" y="762"/>
                  </a:cubicBezTo>
                  <a:cubicBezTo>
                    <a:pt x="211" y="762"/>
                    <a:pt x="214" y="753"/>
                    <a:pt x="217" y="745"/>
                  </a:cubicBezTo>
                  <a:cubicBezTo>
                    <a:pt x="221" y="736"/>
                    <a:pt x="222" y="734"/>
                    <a:pt x="222" y="734"/>
                  </a:cubicBezTo>
                  <a:cubicBezTo>
                    <a:pt x="222" y="734"/>
                    <a:pt x="227" y="740"/>
                    <a:pt x="229" y="747"/>
                  </a:cubicBezTo>
                  <a:cubicBezTo>
                    <a:pt x="231" y="753"/>
                    <a:pt x="235" y="763"/>
                    <a:pt x="234" y="760"/>
                  </a:cubicBezTo>
                  <a:cubicBezTo>
                    <a:pt x="233" y="756"/>
                    <a:pt x="236" y="737"/>
                    <a:pt x="236" y="737"/>
                  </a:cubicBezTo>
                  <a:cubicBezTo>
                    <a:pt x="242" y="748"/>
                    <a:pt x="242" y="748"/>
                    <a:pt x="242" y="748"/>
                  </a:cubicBezTo>
                  <a:cubicBezTo>
                    <a:pt x="242" y="748"/>
                    <a:pt x="244" y="740"/>
                    <a:pt x="246" y="737"/>
                  </a:cubicBezTo>
                  <a:cubicBezTo>
                    <a:pt x="247" y="734"/>
                    <a:pt x="245" y="730"/>
                    <a:pt x="249" y="729"/>
                  </a:cubicBezTo>
                  <a:cubicBezTo>
                    <a:pt x="254" y="728"/>
                    <a:pt x="258" y="727"/>
                    <a:pt x="260" y="723"/>
                  </a:cubicBezTo>
                  <a:cubicBezTo>
                    <a:pt x="263" y="718"/>
                    <a:pt x="265" y="717"/>
                    <a:pt x="268" y="712"/>
                  </a:cubicBezTo>
                  <a:cubicBezTo>
                    <a:pt x="271" y="707"/>
                    <a:pt x="292" y="681"/>
                    <a:pt x="295" y="677"/>
                  </a:cubicBezTo>
                  <a:cubicBezTo>
                    <a:pt x="298" y="672"/>
                    <a:pt x="298" y="664"/>
                    <a:pt x="302" y="654"/>
                  </a:cubicBezTo>
                  <a:cubicBezTo>
                    <a:pt x="305" y="644"/>
                    <a:pt x="313" y="613"/>
                    <a:pt x="320" y="607"/>
                  </a:cubicBezTo>
                  <a:cubicBezTo>
                    <a:pt x="327" y="602"/>
                    <a:pt x="319" y="592"/>
                    <a:pt x="329" y="577"/>
                  </a:cubicBezTo>
                  <a:cubicBezTo>
                    <a:pt x="338" y="562"/>
                    <a:pt x="341" y="541"/>
                    <a:pt x="346" y="534"/>
                  </a:cubicBezTo>
                  <a:cubicBezTo>
                    <a:pt x="352" y="528"/>
                    <a:pt x="359" y="469"/>
                    <a:pt x="359" y="469"/>
                  </a:cubicBezTo>
                  <a:cubicBezTo>
                    <a:pt x="364" y="520"/>
                    <a:pt x="368" y="507"/>
                    <a:pt x="380" y="549"/>
                  </a:cubicBezTo>
                  <a:cubicBezTo>
                    <a:pt x="384" y="563"/>
                    <a:pt x="388" y="568"/>
                    <a:pt x="389" y="575"/>
                  </a:cubicBezTo>
                  <a:cubicBezTo>
                    <a:pt x="390" y="582"/>
                    <a:pt x="387" y="584"/>
                    <a:pt x="390" y="591"/>
                  </a:cubicBezTo>
                  <a:cubicBezTo>
                    <a:pt x="392" y="599"/>
                    <a:pt x="399" y="631"/>
                    <a:pt x="400" y="647"/>
                  </a:cubicBezTo>
                  <a:cubicBezTo>
                    <a:pt x="402" y="662"/>
                    <a:pt x="406" y="681"/>
                    <a:pt x="406" y="681"/>
                  </a:cubicBezTo>
                  <a:cubicBezTo>
                    <a:pt x="406" y="681"/>
                    <a:pt x="403" y="676"/>
                    <a:pt x="408" y="686"/>
                  </a:cubicBezTo>
                  <a:cubicBezTo>
                    <a:pt x="414" y="696"/>
                    <a:pt x="421" y="723"/>
                    <a:pt x="421" y="721"/>
                  </a:cubicBezTo>
                  <a:cubicBezTo>
                    <a:pt x="422" y="719"/>
                    <a:pt x="424" y="711"/>
                    <a:pt x="424" y="711"/>
                  </a:cubicBezTo>
                  <a:cubicBezTo>
                    <a:pt x="431" y="724"/>
                    <a:pt x="431" y="724"/>
                    <a:pt x="431" y="724"/>
                  </a:cubicBezTo>
                  <a:cubicBezTo>
                    <a:pt x="431" y="724"/>
                    <a:pt x="429" y="710"/>
                    <a:pt x="430" y="705"/>
                  </a:cubicBezTo>
                  <a:cubicBezTo>
                    <a:pt x="431" y="699"/>
                    <a:pt x="430" y="699"/>
                    <a:pt x="431" y="696"/>
                  </a:cubicBezTo>
                  <a:cubicBezTo>
                    <a:pt x="432" y="694"/>
                    <a:pt x="433" y="690"/>
                    <a:pt x="433" y="690"/>
                  </a:cubicBezTo>
                  <a:cubicBezTo>
                    <a:pt x="433" y="690"/>
                    <a:pt x="434" y="694"/>
                    <a:pt x="435" y="699"/>
                  </a:cubicBezTo>
                  <a:cubicBezTo>
                    <a:pt x="437" y="704"/>
                    <a:pt x="439" y="712"/>
                    <a:pt x="439" y="712"/>
                  </a:cubicBezTo>
                  <a:cubicBezTo>
                    <a:pt x="442" y="704"/>
                    <a:pt x="442" y="704"/>
                    <a:pt x="442" y="704"/>
                  </a:cubicBezTo>
                  <a:cubicBezTo>
                    <a:pt x="442" y="704"/>
                    <a:pt x="448" y="719"/>
                    <a:pt x="448" y="722"/>
                  </a:cubicBezTo>
                  <a:cubicBezTo>
                    <a:pt x="449" y="724"/>
                    <a:pt x="449" y="727"/>
                    <a:pt x="449" y="729"/>
                  </a:cubicBezTo>
                  <a:cubicBezTo>
                    <a:pt x="448" y="731"/>
                    <a:pt x="448" y="747"/>
                    <a:pt x="447" y="752"/>
                  </a:cubicBezTo>
                  <a:cubicBezTo>
                    <a:pt x="447" y="757"/>
                    <a:pt x="446" y="757"/>
                    <a:pt x="448" y="761"/>
                  </a:cubicBezTo>
                  <a:cubicBezTo>
                    <a:pt x="451" y="766"/>
                    <a:pt x="453" y="769"/>
                    <a:pt x="454" y="771"/>
                  </a:cubicBezTo>
                  <a:cubicBezTo>
                    <a:pt x="454" y="773"/>
                    <a:pt x="456" y="795"/>
                    <a:pt x="455" y="800"/>
                  </a:cubicBezTo>
                  <a:cubicBezTo>
                    <a:pt x="454" y="804"/>
                    <a:pt x="450" y="807"/>
                    <a:pt x="450" y="814"/>
                  </a:cubicBezTo>
                  <a:cubicBezTo>
                    <a:pt x="450" y="820"/>
                    <a:pt x="466" y="826"/>
                    <a:pt x="473" y="826"/>
                  </a:cubicBezTo>
                  <a:cubicBezTo>
                    <a:pt x="479" y="826"/>
                    <a:pt x="495" y="817"/>
                    <a:pt x="500" y="812"/>
                  </a:cubicBezTo>
                  <a:cubicBezTo>
                    <a:pt x="505" y="805"/>
                    <a:pt x="508" y="800"/>
                    <a:pt x="506" y="797"/>
                  </a:cubicBezTo>
                  <a:cubicBezTo>
                    <a:pt x="504" y="795"/>
                    <a:pt x="498" y="784"/>
                    <a:pt x="497" y="778"/>
                  </a:cubicBezTo>
                  <a:cubicBezTo>
                    <a:pt x="495" y="772"/>
                    <a:pt x="496" y="768"/>
                    <a:pt x="494" y="765"/>
                  </a:cubicBezTo>
                  <a:cubicBezTo>
                    <a:pt x="492" y="762"/>
                    <a:pt x="491" y="761"/>
                    <a:pt x="491" y="761"/>
                  </a:cubicBezTo>
                  <a:cubicBezTo>
                    <a:pt x="491" y="761"/>
                    <a:pt x="482" y="732"/>
                    <a:pt x="481" y="731"/>
                  </a:cubicBezTo>
                  <a:cubicBezTo>
                    <a:pt x="481" y="729"/>
                    <a:pt x="481" y="727"/>
                    <a:pt x="481" y="723"/>
                  </a:cubicBezTo>
                  <a:cubicBezTo>
                    <a:pt x="481" y="720"/>
                    <a:pt x="480" y="716"/>
                    <a:pt x="479" y="715"/>
                  </a:cubicBezTo>
                  <a:cubicBezTo>
                    <a:pt x="478" y="714"/>
                    <a:pt x="477" y="713"/>
                    <a:pt x="477" y="713"/>
                  </a:cubicBezTo>
                  <a:cubicBezTo>
                    <a:pt x="477" y="713"/>
                    <a:pt x="471" y="669"/>
                    <a:pt x="471" y="663"/>
                  </a:cubicBezTo>
                  <a:cubicBezTo>
                    <a:pt x="471" y="657"/>
                    <a:pt x="471" y="653"/>
                    <a:pt x="471" y="653"/>
                  </a:cubicBezTo>
                  <a:cubicBezTo>
                    <a:pt x="471" y="653"/>
                    <a:pt x="475" y="650"/>
                    <a:pt x="476" y="649"/>
                  </a:cubicBezTo>
                  <a:cubicBezTo>
                    <a:pt x="477" y="648"/>
                    <a:pt x="460" y="599"/>
                    <a:pt x="456" y="584"/>
                  </a:cubicBezTo>
                  <a:cubicBezTo>
                    <a:pt x="452" y="570"/>
                    <a:pt x="451" y="568"/>
                    <a:pt x="449" y="563"/>
                  </a:cubicBezTo>
                  <a:cubicBezTo>
                    <a:pt x="446" y="558"/>
                    <a:pt x="443" y="554"/>
                    <a:pt x="443" y="551"/>
                  </a:cubicBezTo>
                  <a:cubicBezTo>
                    <a:pt x="444" y="548"/>
                    <a:pt x="442" y="542"/>
                    <a:pt x="442" y="539"/>
                  </a:cubicBezTo>
                  <a:cubicBezTo>
                    <a:pt x="443" y="536"/>
                    <a:pt x="445" y="527"/>
                    <a:pt x="444" y="521"/>
                  </a:cubicBezTo>
                  <a:cubicBezTo>
                    <a:pt x="444" y="516"/>
                    <a:pt x="440" y="514"/>
                    <a:pt x="441" y="508"/>
                  </a:cubicBezTo>
                  <a:cubicBezTo>
                    <a:pt x="442" y="502"/>
                    <a:pt x="440" y="494"/>
                    <a:pt x="440" y="494"/>
                  </a:cubicBezTo>
                  <a:cubicBezTo>
                    <a:pt x="445" y="482"/>
                    <a:pt x="445" y="482"/>
                    <a:pt x="445" y="482"/>
                  </a:cubicBezTo>
                  <a:cubicBezTo>
                    <a:pt x="454" y="486"/>
                    <a:pt x="454" y="486"/>
                    <a:pt x="454" y="486"/>
                  </a:cubicBezTo>
                  <a:cubicBezTo>
                    <a:pt x="454" y="486"/>
                    <a:pt x="451" y="474"/>
                    <a:pt x="452" y="471"/>
                  </a:cubicBezTo>
                  <a:cubicBezTo>
                    <a:pt x="454" y="467"/>
                    <a:pt x="454" y="462"/>
                    <a:pt x="454" y="462"/>
                  </a:cubicBezTo>
                  <a:cubicBezTo>
                    <a:pt x="455" y="461"/>
                    <a:pt x="455" y="461"/>
                    <a:pt x="455" y="461"/>
                  </a:cubicBezTo>
                  <a:cubicBezTo>
                    <a:pt x="452" y="450"/>
                    <a:pt x="452" y="447"/>
                    <a:pt x="447" y="433"/>
                  </a:cubicBezTo>
                  <a:cubicBezTo>
                    <a:pt x="444" y="426"/>
                    <a:pt x="438" y="402"/>
                    <a:pt x="433" y="380"/>
                  </a:cubicBezTo>
                  <a:cubicBezTo>
                    <a:pt x="441" y="386"/>
                    <a:pt x="450" y="392"/>
                    <a:pt x="453" y="395"/>
                  </a:cubicBezTo>
                  <a:cubicBezTo>
                    <a:pt x="449" y="388"/>
                    <a:pt x="435" y="362"/>
                    <a:pt x="426" y="351"/>
                  </a:cubicBezTo>
                  <a:cubicBezTo>
                    <a:pt x="424" y="344"/>
                    <a:pt x="423" y="338"/>
                    <a:pt x="422" y="336"/>
                  </a:cubicBezTo>
                  <a:cubicBezTo>
                    <a:pt x="418" y="326"/>
                    <a:pt x="408" y="283"/>
                    <a:pt x="403" y="271"/>
                  </a:cubicBezTo>
                  <a:cubicBezTo>
                    <a:pt x="399" y="262"/>
                    <a:pt x="396" y="238"/>
                    <a:pt x="392" y="220"/>
                  </a:cubicBezTo>
                  <a:cubicBezTo>
                    <a:pt x="401" y="222"/>
                    <a:pt x="414" y="224"/>
                    <a:pt x="414" y="224"/>
                  </a:cubicBezTo>
                  <a:cubicBezTo>
                    <a:pt x="420" y="223"/>
                    <a:pt x="435" y="234"/>
                    <a:pt x="443" y="236"/>
                  </a:cubicBezTo>
                  <a:cubicBezTo>
                    <a:pt x="468" y="241"/>
                    <a:pt x="468" y="241"/>
                    <a:pt x="468" y="241"/>
                  </a:cubicBezTo>
                  <a:cubicBezTo>
                    <a:pt x="469" y="241"/>
                    <a:pt x="470" y="241"/>
                    <a:pt x="471" y="241"/>
                  </a:cubicBezTo>
                  <a:cubicBezTo>
                    <a:pt x="471" y="243"/>
                    <a:pt x="471" y="245"/>
                    <a:pt x="471" y="247"/>
                  </a:cubicBezTo>
                  <a:cubicBezTo>
                    <a:pt x="470" y="252"/>
                    <a:pt x="466" y="271"/>
                    <a:pt x="466" y="271"/>
                  </a:cubicBezTo>
                  <a:cubicBezTo>
                    <a:pt x="476" y="257"/>
                    <a:pt x="476" y="257"/>
                    <a:pt x="476" y="257"/>
                  </a:cubicBezTo>
                  <a:cubicBezTo>
                    <a:pt x="485" y="248"/>
                    <a:pt x="485" y="248"/>
                    <a:pt x="485" y="248"/>
                  </a:cubicBezTo>
                  <a:cubicBezTo>
                    <a:pt x="485" y="248"/>
                    <a:pt x="483" y="259"/>
                    <a:pt x="482" y="261"/>
                  </a:cubicBezTo>
                  <a:cubicBezTo>
                    <a:pt x="481" y="263"/>
                    <a:pt x="493" y="249"/>
                    <a:pt x="493" y="249"/>
                  </a:cubicBezTo>
                  <a:cubicBezTo>
                    <a:pt x="493" y="249"/>
                    <a:pt x="488" y="276"/>
                    <a:pt x="490" y="273"/>
                  </a:cubicBezTo>
                  <a:cubicBezTo>
                    <a:pt x="491" y="270"/>
                    <a:pt x="503" y="252"/>
                    <a:pt x="503" y="252"/>
                  </a:cubicBezTo>
                  <a:cubicBezTo>
                    <a:pt x="502" y="271"/>
                    <a:pt x="502" y="271"/>
                    <a:pt x="502" y="271"/>
                  </a:cubicBezTo>
                  <a:cubicBezTo>
                    <a:pt x="502" y="271"/>
                    <a:pt x="508" y="257"/>
                    <a:pt x="509" y="255"/>
                  </a:cubicBezTo>
                  <a:cubicBezTo>
                    <a:pt x="509" y="253"/>
                    <a:pt x="516" y="243"/>
                    <a:pt x="518" y="234"/>
                  </a:cubicBezTo>
                  <a:cubicBezTo>
                    <a:pt x="519" y="231"/>
                    <a:pt x="520" y="227"/>
                    <a:pt x="520" y="223"/>
                  </a:cubicBezTo>
                  <a:cubicBezTo>
                    <a:pt x="528" y="221"/>
                    <a:pt x="544" y="223"/>
                    <a:pt x="545" y="225"/>
                  </a:cubicBezTo>
                  <a:cubicBezTo>
                    <a:pt x="549" y="232"/>
                    <a:pt x="557" y="233"/>
                    <a:pt x="561" y="237"/>
                  </a:cubicBezTo>
                  <a:cubicBezTo>
                    <a:pt x="561" y="237"/>
                    <a:pt x="564" y="241"/>
                    <a:pt x="567" y="244"/>
                  </a:cubicBezTo>
                  <a:cubicBezTo>
                    <a:pt x="569" y="246"/>
                    <a:pt x="575" y="254"/>
                    <a:pt x="577" y="257"/>
                  </a:cubicBezTo>
                  <a:cubicBezTo>
                    <a:pt x="580" y="259"/>
                    <a:pt x="583" y="257"/>
                    <a:pt x="582" y="253"/>
                  </a:cubicBezTo>
                  <a:cubicBezTo>
                    <a:pt x="580" y="244"/>
                    <a:pt x="576" y="242"/>
                    <a:pt x="575" y="240"/>
                  </a:cubicBezTo>
                  <a:cubicBezTo>
                    <a:pt x="575" y="239"/>
                    <a:pt x="576" y="232"/>
                    <a:pt x="576" y="232"/>
                  </a:cubicBezTo>
                  <a:cubicBezTo>
                    <a:pt x="576" y="232"/>
                    <a:pt x="584" y="238"/>
                    <a:pt x="585" y="239"/>
                  </a:cubicBezTo>
                  <a:cubicBezTo>
                    <a:pt x="585" y="239"/>
                    <a:pt x="591" y="250"/>
                    <a:pt x="591" y="253"/>
                  </a:cubicBezTo>
                  <a:cubicBezTo>
                    <a:pt x="592" y="255"/>
                    <a:pt x="593" y="261"/>
                    <a:pt x="594" y="262"/>
                  </a:cubicBezTo>
                  <a:cubicBezTo>
                    <a:pt x="596" y="264"/>
                    <a:pt x="598" y="267"/>
                    <a:pt x="600" y="266"/>
                  </a:cubicBezTo>
                  <a:cubicBezTo>
                    <a:pt x="602" y="266"/>
                    <a:pt x="602" y="263"/>
                    <a:pt x="602" y="261"/>
                  </a:cubicBezTo>
                  <a:cubicBezTo>
                    <a:pt x="601" y="260"/>
                    <a:pt x="598" y="247"/>
                    <a:pt x="597" y="244"/>
                  </a:cubicBezTo>
                  <a:cubicBezTo>
                    <a:pt x="596" y="242"/>
                    <a:pt x="595" y="237"/>
                    <a:pt x="595" y="237"/>
                  </a:cubicBezTo>
                  <a:cubicBezTo>
                    <a:pt x="595" y="236"/>
                    <a:pt x="603" y="242"/>
                    <a:pt x="605" y="245"/>
                  </a:cubicBezTo>
                  <a:cubicBezTo>
                    <a:pt x="606" y="247"/>
                    <a:pt x="609" y="253"/>
                    <a:pt x="610" y="256"/>
                  </a:cubicBezTo>
                  <a:cubicBezTo>
                    <a:pt x="612" y="259"/>
                    <a:pt x="615" y="259"/>
                    <a:pt x="616" y="259"/>
                  </a:cubicBezTo>
                  <a:cubicBezTo>
                    <a:pt x="618" y="258"/>
                    <a:pt x="618" y="254"/>
                    <a:pt x="618" y="253"/>
                  </a:cubicBezTo>
                  <a:cubicBezTo>
                    <a:pt x="617" y="252"/>
                    <a:pt x="616" y="248"/>
                    <a:pt x="616" y="248"/>
                  </a:cubicBezTo>
                  <a:cubicBezTo>
                    <a:pt x="616" y="248"/>
                    <a:pt x="619" y="251"/>
                    <a:pt x="621" y="251"/>
                  </a:cubicBezTo>
                  <a:cubicBezTo>
                    <a:pt x="624" y="251"/>
                    <a:pt x="625" y="247"/>
                    <a:pt x="625" y="246"/>
                  </a:cubicBezTo>
                  <a:close/>
                  <a:moveTo>
                    <a:pt x="288" y="3"/>
                  </a:moveTo>
                  <a:cubicBezTo>
                    <a:pt x="287" y="3"/>
                    <a:pt x="287" y="3"/>
                    <a:pt x="287" y="3"/>
                  </a:cubicBezTo>
                  <a:cubicBezTo>
                    <a:pt x="287" y="3"/>
                    <a:pt x="288" y="3"/>
                    <a:pt x="289" y="3"/>
                  </a:cubicBezTo>
                  <a:cubicBezTo>
                    <a:pt x="288" y="4"/>
                    <a:pt x="288" y="4"/>
                    <a:pt x="287" y="5"/>
                  </a:cubicBezTo>
                  <a:cubicBezTo>
                    <a:pt x="287" y="5"/>
                    <a:pt x="286" y="5"/>
                    <a:pt x="285" y="6"/>
                  </a:cubicBezTo>
                  <a:cubicBezTo>
                    <a:pt x="284" y="6"/>
                    <a:pt x="284" y="6"/>
                    <a:pt x="283" y="6"/>
                  </a:cubicBezTo>
                  <a:cubicBezTo>
                    <a:pt x="285" y="5"/>
                    <a:pt x="287" y="4"/>
                    <a:pt x="288" y="4"/>
                  </a:cubicBezTo>
                  <a:cubicBezTo>
                    <a:pt x="285" y="4"/>
                    <a:pt x="283" y="5"/>
                    <a:pt x="282" y="6"/>
                  </a:cubicBezTo>
                  <a:cubicBezTo>
                    <a:pt x="281" y="6"/>
                    <a:pt x="281" y="6"/>
                    <a:pt x="281" y="6"/>
                  </a:cubicBezTo>
                  <a:cubicBezTo>
                    <a:pt x="284" y="4"/>
                    <a:pt x="286" y="4"/>
                    <a:pt x="288" y="3"/>
                  </a:cubicBezTo>
                  <a:close/>
                  <a:moveTo>
                    <a:pt x="285" y="7"/>
                  </a:moveTo>
                  <a:cubicBezTo>
                    <a:pt x="285" y="6"/>
                    <a:pt x="286" y="6"/>
                    <a:pt x="286" y="6"/>
                  </a:cubicBezTo>
                  <a:cubicBezTo>
                    <a:pt x="286" y="6"/>
                    <a:pt x="286" y="6"/>
                    <a:pt x="286" y="6"/>
                  </a:cubicBezTo>
                  <a:cubicBezTo>
                    <a:pt x="286" y="6"/>
                    <a:pt x="286" y="6"/>
                    <a:pt x="286" y="6"/>
                  </a:cubicBezTo>
                  <a:cubicBezTo>
                    <a:pt x="286" y="6"/>
                    <a:pt x="286" y="6"/>
                    <a:pt x="286" y="6"/>
                  </a:cubicBezTo>
                  <a:cubicBezTo>
                    <a:pt x="286" y="6"/>
                    <a:pt x="285" y="6"/>
                    <a:pt x="285" y="7"/>
                  </a:cubicBezTo>
                  <a:close/>
                  <a:moveTo>
                    <a:pt x="287" y="6"/>
                  </a:moveTo>
                  <a:cubicBezTo>
                    <a:pt x="287" y="6"/>
                    <a:pt x="286" y="6"/>
                    <a:pt x="286" y="6"/>
                  </a:cubicBezTo>
                  <a:cubicBezTo>
                    <a:pt x="287" y="6"/>
                    <a:pt x="287" y="6"/>
                    <a:pt x="287" y="6"/>
                  </a:cubicBezTo>
                  <a:cubicBezTo>
                    <a:pt x="287" y="6"/>
                    <a:pt x="287" y="6"/>
                    <a:pt x="287" y="6"/>
                  </a:cubicBezTo>
                  <a:close/>
                  <a:moveTo>
                    <a:pt x="282" y="6"/>
                  </a:moveTo>
                  <a:cubicBezTo>
                    <a:pt x="283" y="6"/>
                    <a:pt x="284" y="6"/>
                    <a:pt x="284" y="6"/>
                  </a:cubicBezTo>
                  <a:cubicBezTo>
                    <a:pt x="284" y="6"/>
                    <a:pt x="283" y="6"/>
                    <a:pt x="283" y="7"/>
                  </a:cubicBezTo>
                  <a:cubicBezTo>
                    <a:pt x="283" y="7"/>
                    <a:pt x="282" y="7"/>
                    <a:pt x="282" y="7"/>
                  </a:cubicBezTo>
                  <a:cubicBezTo>
                    <a:pt x="282" y="7"/>
                    <a:pt x="281" y="7"/>
                    <a:pt x="280" y="8"/>
                  </a:cubicBezTo>
                  <a:cubicBezTo>
                    <a:pt x="281" y="7"/>
                    <a:pt x="281" y="7"/>
                    <a:pt x="282" y="6"/>
                  </a:cubicBezTo>
                  <a:close/>
                  <a:moveTo>
                    <a:pt x="250" y="41"/>
                  </a:moveTo>
                  <a:cubicBezTo>
                    <a:pt x="250" y="41"/>
                    <a:pt x="250" y="41"/>
                    <a:pt x="250" y="41"/>
                  </a:cubicBezTo>
                  <a:cubicBezTo>
                    <a:pt x="251" y="41"/>
                    <a:pt x="251" y="41"/>
                    <a:pt x="251" y="40"/>
                  </a:cubicBezTo>
                  <a:cubicBezTo>
                    <a:pt x="251" y="40"/>
                    <a:pt x="251" y="41"/>
                    <a:pt x="251" y="41"/>
                  </a:cubicBezTo>
                  <a:cubicBezTo>
                    <a:pt x="251" y="41"/>
                    <a:pt x="250" y="42"/>
                    <a:pt x="250" y="43"/>
                  </a:cubicBezTo>
                  <a:cubicBezTo>
                    <a:pt x="250" y="42"/>
                    <a:pt x="250" y="42"/>
                    <a:pt x="250" y="42"/>
                  </a:cubicBezTo>
                  <a:cubicBezTo>
                    <a:pt x="250" y="42"/>
                    <a:pt x="250" y="42"/>
                    <a:pt x="250" y="41"/>
                  </a:cubicBezTo>
                  <a:close/>
                  <a:moveTo>
                    <a:pt x="252" y="40"/>
                  </a:moveTo>
                  <a:cubicBezTo>
                    <a:pt x="252" y="40"/>
                    <a:pt x="252" y="40"/>
                    <a:pt x="251" y="40"/>
                  </a:cubicBezTo>
                  <a:cubicBezTo>
                    <a:pt x="252" y="40"/>
                    <a:pt x="252" y="39"/>
                    <a:pt x="252" y="39"/>
                  </a:cubicBezTo>
                  <a:cubicBezTo>
                    <a:pt x="252" y="39"/>
                    <a:pt x="252" y="39"/>
                    <a:pt x="252" y="40"/>
                  </a:cubicBezTo>
                  <a:close/>
                  <a:moveTo>
                    <a:pt x="253" y="35"/>
                  </a:moveTo>
                  <a:cubicBezTo>
                    <a:pt x="253" y="35"/>
                    <a:pt x="253" y="35"/>
                    <a:pt x="254" y="35"/>
                  </a:cubicBezTo>
                  <a:cubicBezTo>
                    <a:pt x="253" y="35"/>
                    <a:pt x="253" y="36"/>
                    <a:pt x="253" y="36"/>
                  </a:cubicBezTo>
                  <a:cubicBezTo>
                    <a:pt x="253" y="36"/>
                    <a:pt x="253" y="36"/>
                    <a:pt x="253" y="36"/>
                  </a:cubicBezTo>
                  <a:cubicBezTo>
                    <a:pt x="253" y="36"/>
                    <a:pt x="253" y="36"/>
                    <a:pt x="253" y="35"/>
                  </a:cubicBezTo>
                  <a:close/>
                  <a:moveTo>
                    <a:pt x="256" y="98"/>
                  </a:moveTo>
                  <a:cubicBezTo>
                    <a:pt x="256" y="98"/>
                    <a:pt x="256" y="98"/>
                    <a:pt x="256" y="98"/>
                  </a:cubicBezTo>
                  <a:cubicBezTo>
                    <a:pt x="256" y="99"/>
                    <a:pt x="256" y="99"/>
                    <a:pt x="255" y="100"/>
                  </a:cubicBezTo>
                  <a:cubicBezTo>
                    <a:pt x="255" y="100"/>
                    <a:pt x="255" y="100"/>
                    <a:pt x="256" y="99"/>
                  </a:cubicBezTo>
                  <a:cubicBezTo>
                    <a:pt x="256" y="99"/>
                    <a:pt x="256" y="99"/>
                    <a:pt x="256" y="98"/>
                  </a:cubicBezTo>
                  <a:cubicBezTo>
                    <a:pt x="256" y="98"/>
                    <a:pt x="256" y="98"/>
                    <a:pt x="256" y="98"/>
                  </a:cubicBezTo>
                  <a:close/>
                  <a:moveTo>
                    <a:pt x="250" y="59"/>
                  </a:moveTo>
                  <a:cubicBezTo>
                    <a:pt x="250" y="59"/>
                    <a:pt x="250" y="58"/>
                    <a:pt x="250" y="58"/>
                  </a:cubicBezTo>
                  <a:cubicBezTo>
                    <a:pt x="251" y="58"/>
                    <a:pt x="251" y="57"/>
                    <a:pt x="251" y="57"/>
                  </a:cubicBezTo>
                  <a:cubicBezTo>
                    <a:pt x="251" y="57"/>
                    <a:pt x="251" y="57"/>
                    <a:pt x="251" y="57"/>
                  </a:cubicBezTo>
                  <a:cubicBezTo>
                    <a:pt x="251" y="57"/>
                    <a:pt x="251" y="57"/>
                    <a:pt x="251" y="57"/>
                  </a:cubicBezTo>
                  <a:cubicBezTo>
                    <a:pt x="251" y="57"/>
                    <a:pt x="251" y="57"/>
                    <a:pt x="251" y="58"/>
                  </a:cubicBezTo>
                  <a:cubicBezTo>
                    <a:pt x="251" y="58"/>
                    <a:pt x="251" y="58"/>
                    <a:pt x="251" y="58"/>
                  </a:cubicBezTo>
                  <a:cubicBezTo>
                    <a:pt x="251" y="58"/>
                    <a:pt x="251" y="58"/>
                    <a:pt x="251" y="59"/>
                  </a:cubicBezTo>
                  <a:cubicBezTo>
                    <a:pt x="251" y="59"/>
                    <a:pt x="251" y="59"/>
                    <a:pt x="251" y="59"/>
                  </a:cubicBezTo>
                  <a:cubicBezTo>
                    <a:pt x="250" y="59"/>
                    <a:pt x="250" y="59"/>
                    <a:pt x="250" y="59"/>
                  </a:cubicBezTo>
                  <a:close/>
                  <a:moveTo>
                    <a:pt x="251" y="51"/>
                  </a:moveTo>
                  <a:cubicBezTo>
                    <a:pt x="251" y="51"/>
                    <a:pt x="251" y="51"/>
                    <a:pt x="251" y="51"/>
                  </a:cubicBezTo>
                  <a:cubicBezTo>
                    <a:pt x="251" y="51"/>
                    <a:pt x="251" y="50"/>
                    <a:pt x="251" y="50"/>
                  </a:cubicBezTo>
                  <a:cubicBezTo>
                    <a:pt x="251" y="51"/>
                    <a:pt x="251" y="51"/>
                    <a:pt x="251" y="51"/>
                  </a:cubicBezTo>
                  <a:cubicBezTo>
                    <a:pt x="251" y="51"/>
                    <a:pt x="251" y="51"/>
                    <a:pt x="251" y="51"/>
                  </a:cubicBezTo>
                  <a:cubicBezTo>
                    <a:pt x="251" y="51"/>
                    <a:pt x="251" y="51"/>
                    <a:pt x="251" y="51"/>
                  </a:cubicBezTo>
                  <a:cubicBezTo>
                    <a:pt x="251" y="51"/>
                    <a:pt x="251" y="51"/>
                    <a:pt x="251" y="51"/>
                  </a:cubicBezTo>
                  <a:close/>
                  <a:moveTo>
                    <a:pt x="251" y="59"/>
                  </a:moveTo>
                  <a:cubicBezTo>
                    <a:pt x="251" y="59"/>
                    <a:pt x="251" y="59"/>
                    <a:pt x="251" y="59"/>
                  </a:cubicBezTo>
                  <a:cubicBezTo>
                    <a:pt x="251" y="59"/>
                    <a:pt x="251" y="59"/>
                    <a:pt x="251" y="59"/>
                  </a:cubicBezTo>
                  <a:close/>
                  <a:moveTo>
                    <a:pt x="255" y="101"/>
                  </a:moveTo>
                  <a:cubicBezTo>
                    <a:pt x="256" y="100"/>
                    <a:pt x="256" y="100"/>
                    <a:pt x="256" y="99"/>
                  </a:cubicBezTo>
                  <a:cubicBezTo>
                    <a:pt x="256" y="99"/>
                    <a:pt x="256" y="99"/>
                    <a:pt x="256" y="100"/>
                  </a:cubicBezTo>
                  <a:cubicBezTo>
                    <a:pt x="256" y="100"/>
                    <a:pt x="256" y="101"/>
                    <a:pt x="255" y="102"/>
                  </a:cubicBezTo>
                  <a:cubicBezTo>
                    <a:pt x="255" y="102"/>
                    <a:pt x="255" y="102"/>
                    <a:pt x="255" y="101"/>
                  </a:cubicBezTo>
                  <a:close/>
                  <a:moveTo>
                    <a:pt x="274" y="9"/>
                  </a:moveTo>
                  <a:cubicBezTo>
                    <a:pt x="273" y="9"/>
                    <a:pt x="273" y="10"/>
                    <a:pt x="273" y="10"/>
                  </a:cubicBezTo>
                  <a:cubicBezTo>
                    <a:pt x="272" y="10"/>
                    <a:pt x="272" y="10"/>
                    <a:pt x="272" y="10"/>
                  </a:cubicBezTo>
                  <a:cubicBezTo>
                    <a:pt x="273" y="10"/>
                    <a:pt x="273" y="9"/>
                    <a:pt x="274" y="9"/>
                  </a:cubicBezTo>
                  <a:close/>
                  <a:moveTo>
                    <a:pt x="271" y="11"/>
                  </a:moveTo>
                  <a:cubicBezTo>
                    <a:pt x="271" y="11"/>
                    <a:pt x="271" y="11"/>
                    <a:pt x="271" y="11"/>
                  </a:cubicBezTo>
                  <a:cubicBezTo>
                    <a:pt x="271" y="11"/>
                    <a:pt x="271" y="11"/>
                    <a:pt x="271" y="11"/>
                  </a:cubicBezTo>
                  <a:cubicBezTo>
                    <a:pt x="271" y="11"/>
                    <a:pt x="271" y="11"/>
                    <a:pt x="271" y="11"/>
                  </a:cubicBezTo>
                  <a:close/>
                  <a:moveTo>
                    <a:pt x="269" y="12"/>
                  </a:moveTo>
                  <a:cubicBezTo>
                    <a:pt x="269" y="11"/>
                    <a:pt x="270" y="11"/>
                    <a:pt x="270" y="10"/>
                  </a:cubicBezTo>
                  <a:cubicBezTo>
                    <a:pt x="270" y="10"/>
                    <a:pt x="270" y="11"/>
                    <a:pt x="270" y="11"/>
                  </a:cubicBezTo>
                  <a:cubicBezTo>
                    <a:pt x="270" y="11"/>
                    <a:pt x="270" y="11"/>
                    <a:pt x="270" y="11"/>
                  </a:cubicBezTo>
                  <a:cubicBezTo>
                    <a:pt x="269" y="12"/>
                    <a:pt x="269" y="12"/>
                    <a:pt x="269" y="13"/>
                  </a:cubicBezTo>
                  <a:cubicBezTo>
                    <a:pt x="268" y="13"/>
                    <a:pt x="268" y="13"/>
                    <a:pt x="268" y="13"/>
                  </a:cubicBezTo>
                  <a:cubicBezTo>
                    <a:pt x="268" y="12"/>
                    <a:pt x="269" y="12"/>
                    <a:pt x="269" y="11"/>
                  </a:cubicBezTo>
                  <a:cubicBezTo>
                    <a:pt x="269" y="11"/>
                    <a:pt x="269" y="12"/>
                    <a:pt x="269" y="12"/>
                  </a:cubicBezTo>
                  <a:close/>
                  <a:moveTo>
                    <a:pt x="265" y="14"/>
                  </a:moveTo>
                  <a:cubicBezTo>
                    <a:pt x="265" y="14"/>
                    <a:pt x="265" y="15"/>
                    <a:pt x="265" y="15"/>
                  </a:cubicBezTo>
                  <a:cubicBezTo>
                    <a:pt x="265" y="15"/>
                    <a:pt x="265" y="15"/>
                    <a:pt x="265" y="15"/>
                  </a:cubicBezTo>
                  <a:cubicBezTo>
                    <a:pt x="265" y="15"/>
                    <a:pt x="265" y="15"/>
                    <a:pt x="265" y="15"/>
                  </a:cubicBezTo>
                  <a:cubicBezTo>
                    <a:pt x="265" y="15"/>
                    <a:pt x="265" y="15"/>
                    <a:pt x="265" y="14"/>
                  </a:cubicBezTo>
                  <a:close/>
                  <a:moveTo>
                    <a:pt x="255" y="30"/>
                  </a:moveTo>
                  <a:cubicBezTo>
                    <a:pt x="255" y="30"/>
                    <a:pt x="255" y="30"/>
                    <a:pt x="255" y="30"/>
                  </a:cubicBezTo>
                  <a:cubicBezTo>
                    <a:pt x="255" y="30"/>
                    <a:pt x="255" y="31"/>
                    <a:pt x="255" y="31"/>
                  </a:cubicBezTo>
                  <a:cubicBezTo>
                    <a:pt x="255" y="31"/>
                    <a:pt x="255" y="31"/>
                    <a:pt x="255" y="31"/>
                  </a:cubicBezTo>
                  <a:cubicBezTo>
                    <a:pt x="254" y="32"/>
                    <a:pt x="254" y="32"/>
                    <a:pt x="254" y="32"/>
                  </a:cubicBezTo>
                  <a:cubicBezTo>
                    <a:pt x="254" y="31"/>
                    <a:pt x="255" y="31"/>
                    <a:pt x="255" y="30"/>
                  </a:cubicBezTo>
                  <a:close/>
                  <a:moveTo>
                    <a:pt x="253" y="36"/>
                  </a:moveTo>
                  <a:cubicBezTo>
                    <a:pt x="253" y="36"/>
                    <a:pt x="253" y="36"/>
                    <a:pt x="253" y="37"/>
                  </a:cubicBezTo>
                  <a:cubicBezTo>
                    <a:pt x="253" y="37"/>
                    <a:pt x="253" y="37"/>
                    <a:pt x="253" y="37"/>
                  </a:cubicBezTo>
                  <a:cubicBezTo>
                    <a:pt x="252" y="38"/>
                    <a:pt x="252" y="38"/>
                    <a:pt x="252" y="38"/>
                  </a:cubicBezTo>
                  <a:cubicBezTo>
                    <a:pt x="252" y="37"/>
                    <a:pt x="252" y="37"/>
                    <a:pt x="253" y="36"/>
                  </a:cubicBezTo>
                  <a:close/>
                  <a:moveTo>
                    <a:pt x="251" y="40"/>
                  </a:moveTo>
                  <a:cubicBezTo>
                    <a:pt x="251" y="39"/>
                    <a:pt x="251" y="39"/>
                    <a:pt x="251" y="39"/>
                  </a:cubicBezTo>
                  <a:cubicBezTo>
                    <a:pt x="252" y="39"/>
                    <a:pt x="252" y="38"/>
                    <a:pt x="252" y="38"/>
                  </a:cubicBezTo>
                  <a:cubicBezTo>
                    <a:pt x="252" y="39"/>
                    <a:pt x="251" y="40"/>
                    <a:pt x="251" y="41"/>
                  </a:cubicBezTo>
                  <a:cubicBezTo>
                    <a:pt x="250" y="41"/>
                    <a:pt x="250" y="41"/>
                    <a:pt x="250" y="41"/>
                  </a:cubicBezTo>
                  <a:cubicBezTo>
                    <a:pt x="251" y="40"/>
                    <a:pt x="251" y="40"/>
                    <a:pt x="251" y="40"/>
                  </a:cubicBezTo>
                  <a:close/>
                  <a:moveTo>
                    <a:pt x="250" y="43"/>
                  </a:moveTo>
                  <a:cubicBezTo>
                    <a:pt x="250" y="43"/>
                    <a:pt x="250" y="43"/>
                    <a:pt x="250" y="42"/>
                  </a:cubicBezTo>
                  <a:cubicBezTo>
                    <a:pt x="250" y="43"/>
                    <a:pt x="250" y="43"/>
                    <a:pt x="250" y="44"/>
                  </a:cubicBezTo>
                  <a:cubicBezTo>
                    <a:pt x="250" y="43"/>
                    <a:pt x="250" y="43"/>
                    <a:pt x="250" y="43"/>
                  </a:cubicBezTo>
                  <a:close/>
                  <a:moveTo>
                    <a:pt x="249" y="45"/>
                  </a:moveTo>
                  <a:cubicBezTo>
                    <a:pt x="249" y="45"/>
                    <a:pt x="249" y="44"/>
                    <a:pt x="249" y="44"/>
                  </a:cubicBezTo>
                  <a:cubicBezTo>
                    <a:pt x="250" y="43"/>
                    <a:pt x="250" y="43"/>
                    <a:pt x="251" y="42"/>
                  </a:cubicBezTo>
                  <a:cubicBezTo>
                    <a:pt x="250" y="43"/>
                    <a:pt x="250" y="43"/>
                    <a:pt x="250" y="43"/>
                  </a:cubicBezTo>
                  <a:cubicBezTo>
                    <a:pt x="250" y="44"/>
                    <a:pt x="250" y="44"/>
                    <a:pt x="250" y="44"/>
                  </a:cubicBezTo>
                  <a:cubicBezTo>
                    <a:pt x="250" y="44"/>
                    <a:pt x="250" y="44"/>
                    <a:pt x="250" y="44"/>
                  </a:cubicBezTo>
                  <a:cubicBezTo>
                    <a:pt x="250" y="44"/>
                    <a:pt x="250" y="44"/>
                    <a:pt x="250" y="44"/>
                  </a:cubicBezTo>
                  <a:cubicBezTo>
                    <a:pt x="250" y="44"/>
                    <a:pt x="250" y="44"/>
                    <a:pt x="250" y="44"/>
                  </a:cubicBezTo>
                  <a:cubicBezTo>
                    <a:pt x="250" y="44"/>
                    <a:pt x="250" y="45"/>
                    <a:pt x="249" y="45"/>
                  </a:cubicBezTo>
                  <a:cubicBezTo>
                    <a:pt x="250" y="44"/>
                    <a:pt x="250" y="44"/>
                    <a:pt x="250" y="44"/>
                  </a:cubicBezTo>
                  <a:cubicBezTo>
                    <a:pt x="250" y="44"/>
                    <a:pt x="249" y="45"/>
                    <a:pt x="249" y="45"/>
                  </a:cubicBezTo>
                  <a:close/>
                  <a:moveTo>
                    <a:pt x="250" y="43"/>
                  </a:moveTo>
                  <a:cubicBezTo>
                    <a:pt x="251" y="43"/>
                    <a:pt x="251" y="42"/>
                    <a:pt x="251" y="42"/>
                  </a:cubicBezTo>
                  <a:cubicBezTo>
                    <a:pt x="251" y="42"/>
                    <a:pt x="251" y="41"/>
                    <a:pt x="252" y="41"/>
                  </a:cubicBezTo>
                  <a:cubicBezTo>
                    <a:pt x="252" y="41"/>
                    <a:pt x="252" y="41"/>
                    <a:pt x="252" y="40"/>
                  </a:cubicBezTo>
                  <a:cubicBezTo>
                    <a:pt x="252" y="41"/>
                    <a:pt x="252" y="41"/>
                    <a:pt x="252" y="41"/>
                  </a:cubicBezTo>
                  <a:cubicBezTo>
                    <a:pt x="252" y="41"/>
                    <a:pt x="252" y="41"/>
                    <a:pt x="252" y="42"/>
                  </a:cubicBezTo>
                  <a:cubicBezTo>
                    <a:pt x="251" y="42"/>
                    <a:pt x="251" y="43"/>
                    <a:pt x="250" y="43"/>
                  </a:cubicBezTo>
                  <a:close/>
                  <a:moveTo>
                    <a:pt x="249" y="60"/>
                  </a:moveTo>
                  <a:cubicBezTo>
                    <a:pt x="249" y="59"/>
                    <a:pt x="249" y="59"/>
                    <a:pt x="249" y="59"/>
                  </a:cubicBezTo>
                  <a:cubicBezTo>
                    <a:pt x="249" y="59"/>
                    <a:pt x="249" y="59"/>
                    <a:pt x="249" y="58"/>
                  </a:cubicBezTo>
                  <a:cubicBezTo>
                    <a:pt x="250" y="58"/>
                    <a:pt x="250" y="58"/>
                    <a:pt x="250" y="58"/>
                  </a:cubicBezTo>
                  <a:cubicBezTo>
                    <a:pt x="250" y="58"/>
                    <a:pt x="250" y="58"/>
                    <a:pt x="250" y="58"/>
                  </a:cubicBezTo>
                  <a:cubicBezTo>
                    <a:pt x="250" y="59"/>
                    <a:pt x="250" y="59"/>
                    <a:pt x="250" y="59"/>
                  </a:cubicBezTo>
                  <a:cubicBezTo>
                    <a:pt x="250" y="59"/>
                    <a:pt x="249" y="60"/>
                    <a:pt x="249" y="60"/>
                  </a:cubicBezTo>
                  <a:close/>
                  <a:moveTo>
                    <a:pt x="255" y="104"/>
                  </a:moveTo>
                  <a:cubicBezTo>
                    <a:pt x="255" y="104"/>
                    <a:pt x="255" y="104"/>
                    <a:pt x="255" y="104"/>
                  </a:cubicBezTo>
                  <a:cubicBezTo>
                    <a:pt x="255" y="104"/>
                    <a:pt x="255" y="104"/>
                    <a:pt x="255" y="104"/>
                  </a:cubicBezTo>
                  <a:cubicBezTo>
                    <a:pt x="255" y="104"/>
                    <a:pt x="255" y="104"/>
                    <a:pt x="255" y="104"/>
                  </a:cubicBezTo>
                  <a:cubicBezTo>
                    <a:pt x="255" y="104"/>
                    <a:pt x="255" y="104"/>
                    <a:pt x="255" y="104"/>
                  </a:cubicBezTo>
                  <a:close/>
                  <a:moveTo>
                    <a:pt x="255" y="104"/>
                  </a:moveTo>
                  <a:cubicBezTo>
                    <a:pt x="255" y="103"/>
                    <a:pt x="255" y="103"/>
                    <a:pt x="255" y="103"/>
                  </a:cubicBezTo>
                  <a:cubicBezTo>
                    <a:pt x="256" y="102"/>
                    <a:pt x="256" y="102"/>
                    <a:pt x="256" y="101"/>
                  </a:cubicBezTo>
                  <a:cubicBezTo>
                    <a:pt x="256" y="101"/>
                    <a:pt x="256" y="101"/>
                    <a:pt x="256" y="102"/>
                  </a:cubicBezTo>
                  <a:cubicBezTo>
                    <a:pt x="256" y="102"/>
                    <a:pt x="256" y="103"/>
                    <a:pt x="255" y="104"/>
                  </a:cubicBezTo>
                  <a:close/>
                  <a:moveTo>
                    <a:pt x="287" y="6"/>
                  </a:moveTo>
                  <a:cubicBezTo>
                    <a:pt x="287" y="6"/>
                    <a:pt x="287" y="6"/>
                    <a:pt x="288" y="5"/>
                  </a:cubicBezTo>
                  <a:cubicBezTo>
                    <a:pt x="288" y="5"/>
                    <a:pt x="288" y="5"/>
                    <a:pt x="288" y="5"/>
                  </a:cubicBezTo>
                  <a:cubicBezTo>
                    <a:pt x="288" y="5"/>
                    <a:pt x="288" y="5"/>
                    <a:pt x="288" y="6"/>
                  </a:cubicBezTo>
                  <a:cubicBezTo>
                    <a:pt x="288" y="6"/>
                    <a:pt x="287" y="6"/>
                    <a:pt x="287" y="6"/>
                  </a:cubicBezTo>
                  <a:close/>
                  <a:moveTo>
                    <a:pt x="289" y="5"/>
                  </a:moveTo>
                  <a:cubicBezTo>
                    <a:pt x="289" y="5"/>
                    <a:pt x="289" y="5"/>
                    <a:pt x="288" y="6"/>
                  </a:cubicBezTo>
                  <a:cubicBezTo>
                    <a:pt x="288" y="5"/>
                    <a:pt x="288" y="5"/>
                    <a:pt x="288" y="5"/>
                  </a:cubicBezTo>
                  <a:cubicBezTo>
                    <a:pt x="289" y="5"/>
                    <a:pt x="290" y="5"/>
                    <a:pt x="291" y="5"/>
                  </a:cubicBezTo>
                  <a:cubicBezTo>
                    <a:pt x="290" y="5"/>
                    <a:pt x="290" y="5"/>
                    <a:pt x="289" y="5"/>
                  </a:cubicBezTo>
                  <a:close/>
                  <a:moveTo>
                    <a:pt x="292" y="5"/>
                  </a:moveTo>
                  <a:cubicBezTo>
                    <a:pt x="293" y="5"/>
                    <a:pt x="293" y="5"/>
                    <a:pt x="293" y="5"/>
                  </a:cubicBezTo>
                  <a:cubicBezTo>
                    <a:pt x="293" y="5"/>
                    <a:pt x="293" y="5"/>
                    <a:pt x="293" y="5"/>
                  </a:cubicBezTo>
                  <a:lnTo>
                    <a:pt x="292" y="5"/>
                  </a:lnTo>
                  <a:close/>
                  <a:moveTo>
                    <a:pt x="293" y="5"/>
                  </a:move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lose/>
                  <a:moveTo>
                    <a:pt x="300" y="5"/>
                  </a:moveTo>
                  <a:cubicBezTo>
                    <a:pt x="300" y="5"/>
                    <a:pt x="300" y="5"/>
                    <a:pt x="300" y="5"/>
                  </a:cubicBezTo>
                  <a:cubicBezTo>
                    <a:pt x="300" y="5"/>
                    <a:pt x="300" y="5"/>
                    <a:pt x="300" y="5"/>
                  </a:cubicBezTo>
                  <a:close/>
                  <a:moveTo>
                    <a:pt x="300" y="4"/>
                  </a:moveTo>
                  <a:cubicBezTo>
                    <a:pt x="300" y="4"/>
                    <a:pt x="300" y="4"/>
                    <a:pt x="300" y="4"/>
                  </a:cubicBezTo>
                  <a:cubicBezTo>
                    <a:pt x="300" y="4"/>
                    <a:pt x="300" y="4"/>
                    <a:pt x="300" y="4"/>
                  </a:cubicBezTo>
                  <a:cubicBezTo>
                    <a:pt x="300" y="4"/>
                    <a:pt x="300" y="4"/>
                    <a:pt x="300" y="4"/>
                  </a:cubicBezTo>
                  <a:cubicBezTo>
                    <a:pt x="300" y="4"/>
                    <a:pt x="300" y="4"/>
                    <a:pt x="300" y="4"/>
                  </a:cubicBezTo>
                  <a:close/>
                  <a:moveTo>
                    <a:pt x="295" y="5"/>
                  </a:moveTo>
                  <a:cubicBezTo>
                    <a:pt x="295" y="5"/>
                    <a:pt x="295" y="5"/>
                    <a:pt x="295" y="5"/>
                  </a:cubicBezTo>
                  <a:cubicBezTo>
                    <a:pt x="295" y="5"/>
                    <a:pt x="295" y="5"/>
                    <a:pt x="295" y="5"/>
                  </a:cubicBezTo>
                  <a:cubicBezTo>
                    <a:pt x="295" y="5"/>
                    <a:pt x="295" y="5"/>
                    <a:pt x="295" y="5"/>
                  </a:cubicBezTo>
                  <a:close/>
                  <a:moveTo>
                    <a:pt x="296" y="5"/>
                  </a:moveTo>
                  <a:cubicBezTo>
                    <a:pt x="296" y="5"/>
                    <a:pt x="296" y="5"/>
                    <a:pt x="296" y="5"/>
                  </a:cubicBezTo>
                  <a:cubicBezTo>
                    <a:pt x="296" y="5"/>
                    <a:pt x="296" y="5"/>
                    <a:pt x="296" y="5"/>
                  </a:cubicBezTo>
                  <a:cubicBezTo>
                    <a:pt x="296" y="5"/>
                    <a:pt x="295" y="5"/>
                    <a:pt x="295" y="5"/>
                  </a:cubicBezTo>
                  <a:cubicBezTo>
                    <a:pt x="295" y="5"/>
                    <a:pt x="295" y="5"/>
                    <a:pt x="295" y="5"/>
                  </a:cubicBezTo>
                  <a:cubicBezTo>
                    <a:pt x="295" y="5"/>
                    <a:pt x="295" y="5"/>
                    <a:pt x="295" y="5"/>
                  </a:cubicBezTo>
                  <a:cubicBezTo>
                    <a:pt x="295" y="5"/>
                    <a:pt x="295" y="5"/>
                    <a:pt x="295" y="5"/>
                  </a:cubicBezTo>
                  <a:cubicBezTo>
                    <a:pt x="296" y="5"/>
                    <a:pt x="297" y="5"/>
                    <a:pt x="298" y="4"/>
                  </a:cubicBezTo>
                  <a:cubicBezTo>
                    <a:pt x="297" y="5"/>
                    <a:pt x="297" y="5"/>
                    <a:pt x="297" y="5"/>
                  </a:cubicBezTo>
                  <a:cubicBezTo>
                    <a:pt x="297" y="5"/>
                    <a:pt x="297" y="5"/>
                    <a:pt x="296" y="5"/>
                  </a:cubicBezTo>
                  <a:close/>
                  <a:moveTo>
                    <a:pt x="297" y="5"/>
                  </a:moveTo>
                  <a:cubicBezTo>
                    <a:pt x="297" y="5"/>
                    <a:pt x="297" y="5"/>
                    <a:pt x="297" y="5"/>
                  </a:cubicBezTo>
                  <a:cubicBezTo>
                    <a:pt x="297" y="5"/>
                    <a:pt x="298" y="5"/>
                    <a:pt x="298" y="4"/>
                  </a:cubicBezTo>
                  <a:cubicBezTo>
                    <a:pt x="298" y="4"/>
                    <a:pt x="298" y="4"/>
                    <a:pt x="299" y="4"/>
                  </a:cubicBezTo>
                  <a:cubicBezTo>
                    <a:pt x="298" y="5"/>
                    <a:pt x="298" y="5"/>
                    <a:pt x="297" y="5"/>
                  </a:cubicBezTo>
                  <a:cubicBezTo>
                    <a:pt x="297" y="5"/>
                    <a:pt x="297" y="5"/>
                    <a:pt x="297" y="5"/>
                  </a:cubicBezTo>
                  <a:close/>
                  <a:moveTo>
                    <a:pt x="298" y="5"/>
                  </a:moveTo>
                  <a:cubicBezTo>
                    <a:pt x="299" y="5"/>
                    <a:pt x="299" y="5"/>
                    <a:pt x="300" y="4"/>
                  </a:cubicBezTo>
                  <a:cubicBezTo>
                    <a:pt x="300" y="4"/>
                    <a:pt x="300" y="4"/>
                    <a:pt x="300" y="4"/>
                  </a:cubicBezTo>
                  <a:cubicBezTo>
                    <a:pt x="300" y="4"/>
                    <a:pt x="300" y="5"/>
                    <a:pt x="299" y="5"/>
                  </a:cubicBezTo>
                  <a:cubicBezTo>
                    <a:pt x="299" y="5"/>
                    <a:pt x="299" y="5"/>
                    <a:pt x="298" y="6"/>
                  </a:cubicBezTo>
                  <a:cubicBezTo>
                    <a:pt x="298" y="5"/>
                    <a:pt x="298" y="5"/>
                    <a:pt x="298" y="5"/>
                  </a:cubicBezTo>
                  <a:close/>
                  <a:moveTo>
                    <a:pt x="299" y="6"/>
                  </a:moveTo>
                  <a:cubicBezTo>
                    <a:pt x="299" y="6"/>
                    <a:pt x="299" y="6"/>
                    <a:pt x="299" y="6"/>
                  </a:cubicBezTo>
                  <a:cubicBezTo>
                    <a:pt x="299" y="5"/>
                    <a:pt x="299" y="5"/>
                    <a:pt x="299" y="5"/>
                  </a:cubicBezTo>
                  <a:cubicBezTo>
                    <a:pt x="299" y="5"/>
                    <a:pt x="299" y="6"/>
                    <a:pt x="299" y="6"/>
                  </a:cubicBezTo>
                  <a:close/>
                  <a:moveTo>
                    <a:pt x="315" y="117"/>
                  </a:moveTo>
                  <a:cubicBezTo>
                    <a:pt x="315" y="119"/>
                    <a:pt x="315" y="120"/>
                    <a:pt x="315" y="121"/>
                  </a:cubicBezTo>
                  <a:cubicBezTo>
                    <a:pt x="315" y="121"/>
                    <a:pt x="315" y="121"/>
                    <a:pt x="315" y="121"/>
                  </a:cubicBezTo>
                  <a:cubicBezTo>
                    <a:pt x="315" y="120"/>
                    <a:pt x="315" y="118"/>
                    <a:pt x="315" y="117"/>
                  </a:cubicBezTo>
                  <a:cubicBezTo>
                    <a:pt x="315" y="117"/>
                    <a:pt x="315" y="117"/>
                    <a:pt x="315" y="117"/>
                  </a:cubicBezTo>
                  <a:cubicBezTo>
                    <a:pt x="315" y="117"/>
                    <a:pt x="315" y="117"/>
                    <a:pt x="315" y="117"/>
                  </a:cubicBezTo>
                  <a:cubicBezTo>
                    <a:pt x="315" y="117"/>
                    <a:pt x="315" y="117"/>
                    <a:pt x="315" y="117"/>
                  </a:cubicBezTo>
                  <a:cubicBezTo>
                    <a:pt x="315" y="118"/>
                    <a:pt x="315" y="119"/>
                    <a:pt x="315" y="119"/>
                  </a:cubicBezTo>
                  <a:cubicBezTo>
                    <a:pt x="315" y="119"/>
                    <a:pt x="315" y="118"/>
                    <a:pt x="315" y="118"/>
                  </a:cubicBezTo>
                  <a:cubicBezTo>
                    <a:pt x="315" y="118"/>
                    <a:pt x="315" y="118"/>
                    <a:pt x="315" y="118"/>
                  </a:cubicBezTo>
                  <a:cubicBezTo>
                    <a:pt x="315" y="118"/>
                    <a:pt x="315" y="118"/>
                    <a:pt x="315" y="118"/>
                  </a:cubicBezTo>
                  <a:cubicBezTo>
                    <a:pt x="315" y="118"/>
                    <a:pt x="315" y="118"/>
                    <a:pt x="315" y="118"/>
                  </a:cubicBezTo>
                  <a:cubicBezTo>
                    <a:pt x="315" y="118"/>
                    <a:pt x="315" y="118"/>
                    <a:pt x="315" y="117"/>
                  </a:cubicBezTo>
                  <a:cubicBezTo>
                    <a:pt x="315" y="117"/>
                    <a:pt x="315" y="117"/>
                    <a:pt x="315" y="116"/>
                  </a:cubicBezTo>
                  <a:cubicBezTo>
                    <a:pt x="315" y="116"/>
                    <a:pt x="315" y="115"/>
                    <a:pt x="315" y="115"/>
                  </a:cubicBezTo>
                  <a:cubicBezTo>
                    <a:pt x="315" y="114"/>
                    <a:pt x="315" y="113"/>
                    <a:pt x="316" y="112"/>
                  </a:cubicBezTo>
                  <a:cubicBezTo>
                    <a:pt x="316" y="113"/>
                    <a:pt x="316" y="113"/>
                    <a:pt x="316" y="113"/>
                  </a:cubicBezTo>
                  <a:cubicBezTo>
                    <a:pt x="315" y="115"/>
                    <a:pt x="315" y="116"/>
                    <a:pt x="315" y="117"/>
                  </a:cubicBezTo>
                  <a:close/>
                  <a:moveTo>
                    <a:pt x="334" y="58"/>
                  </a:moveTo>
                  <a:cubicBezTo>
                    <a:pt x="334" y="58"/>
                    <a:pt x="334" y="58"/>
                    <a:pt x="334" y="57"/>
                  </a:cubicBezTo>
                  <a:cubicBezTo>
                    <a:pt x="334" y="57"/>
                    <a:pt x="334" y="57"/>
                    <a:pt x="334" y="57"/>
                  </a:cubicBezTo>
                  <a:cubicBezTo>
                    <a:pt x="335" y="57"/>
                    <a:pt x="334" y="57"/>
                    <a:pt x="335" y="57"/>
                  </a:cubicBezTo>
                  <a:cubicBezTo>
                    <a:pt x="335" y="57"/>
                    <a:pt x="335" y="57"/>
                    <a:pt x="335" y="57"/>
                  </a:cubicBezTo>
                  <a:cubicBezTo>
                    <a:pt x="335" y="57"/>
                    <a:pt x="335" y="57"/>
                    <a:pt x="335" y="57"/>
                  </a:cubicBezTo>
                  <a:cubicBezTo>
                    <a:pt x="335" y="57"/>
                    <a:pt x="335" y="57"/>
                    <a:pt x="335" y="57"/>
                  </a:cubicBezTo>
                  <a:cubicBezTo>
                    <a:pt x="335" y="58"/>
                    <a:pt x="335" y="58"/>
                    <a:pt x="335" y="58"/>
                  </a:cubicBezTo>
                  <a:cubicBezTo>
                    <a:pt x="335" y="58"/>
                    <a:pt x="334" y="58"/>
                    <a:pt x="334" y="58"/>
                  </a:cubicBezTo>
                  <a:close/>
                  <a:moveTo>
                    <a:pt x="334" y="56"/>
                  </a:moveTo>
                  <a:cubicBezTo>
                    <a:pt x="334" y="56"/>
                    <a:pt x="334" y="56"/>
                    <a:pt x="334" y="56"/>
                  </a:cubicBezTo>
                  <a:cubicBezTo>
                    <a:pt x="334" y="56"/>
                    <a:pt x="334" y="56"/>
                    <a:pt x="334" y="56"/>
                  </a:cubicBezTo>
                  <a:cubicBezTo>
                    <a:pt x="334" y="56"/>
                    <a:pt x="335" y="56"/>
                    <a:pt x="335" y="56"/>
                  </a:cubicBezTo>
                  <a:cubicBezTo>
                    <a:pt x="335" y="56"/>
                    <a:pt x="335" y="57"/>
                    <a:pt x="335" y="57"/>
                  </a:cubicBezTo>
                  <a:cubicBezTo>
                    <a:pt x="335" y="57"/>
                    <a:pt x="334" y="57"/>
                    <a:pt x="334" y="56"/>
                  </a:cubicBezTo>
                  <a:close/>
                  <a:moveTo>
                    <a:pt x="314" y="114"/>
                  </a:moveTo>
                  <a:cubicBezTo>
                    <a:pt x="314" y="114"/>
                    <a:pt x="314" y="113"/>
                    <a:pt x="314" y="113"/>
                  </a:cubicBezTo>
                  <a:cubicBezTo>
                    <a:pt x="314" y="113"/>
                    <a:pt x="314" y="113"/>
                    <a:pt x="314" y="113"/>
                  </a:cubicBezTo>
                  <a:cubicBezTo>
                    <a:pt x="314" y="113"/>
                    <a:pt x="314" y="113"/>
                    <a:pt x="314" y="113"/>
                  </a:cubicBezTo>
                  <a:cubicBezTo>
                    <a:pt x="314" y="114"/>
                    <a:pt x="314" y="114"/>
                    <a:pt x="314" y="114"/>
                  </a:cubicBezTo>
                  <a:close/>
                  <a:moveTo>
                    <a:pt x="313" y="12"/>
                  </a:moveTo>
                  <a:cubicBezTo>
                    <a:pt x="313" y="12"/>
                    <a:pt x="314" y="12"/>
                    <a:pt x="314" y="13"/>
                  </a:cubicBezTo>
                  <a:cubicBezTo>
                    <a:pt x="314" y="13"/>
                    <a:pt x="314" y="13"/>
                    <a:pt x="314" y="13"/>
                  </a:cubicBezTo>
                  <a:cubicBezTo>
                    <a:pt x="314" y="13"/>
                    <a:pt x="314" y="13"/>
                    <a:pt x="314" y="13"/>
                  </a:cubicBezTo>
                  <a:cubicBezTo>
                    <a:pt x="314" y="13"/>
                    <a:pt x="314" y="13"/>
                    <a:pt x="314" y="13"/>
                  </a:cubicBezTo>
                  <a:cubicBezTo>
                    <a:pt x="314" y="13"/>
                    <a:pt x="314" y="13"/>
                    <a:pt x="313" y="12"/>
                  </a:cubicBezTo>
                  <a:cubicBezTo>
                    <a:pt x="313" y="12"/>
                    <a:pt x="313" y="12"/>
                    <a:pt x="313" y="12"/>
                  </a:cubicBezTo>
                  <a:cubicBezTo>
                    <a:pt x="313" y="12"/>
                    <a:pt x="313" y="12"/>
                    <a:pt x="313" y="12"/>
                  </a:cubicBezTo>
                  <a:close/>
                  <a:moveTo>
                    <a:pt x="315" y="109"/>
                  </a:moveTo>
                  <a:cubicBezTo>
                    <a:pt x="315" y="109"/>
                    <a:pt x="315" y="109"/>
                    <a:pt x="315" y="109"/>
                  </a:cubicBezTo>
                  <a:cubicBezTo>
                    <a:pt x="315" y="109"/>
                    <a:pt x="315" y="109"/>
                    <a:pt x="315" y="109"/>
                  </a:cubicBezTo>
                  <a:close/>
                  <a:moveTo>
                    <a:pt x="316" y="106"/>
                  </a:moveTo>
                  <a:cubicBezTo>
                    <a:pt x="316" y="106"/>
                    <a:pt x="316" y="107"/>
                    <a:pt x="316" y="107"/>
                  </a:cubicBezTo>
                  <a:cubicBezTo>
                    <a:pt x="316" y="107"/>
                    <a:pt x="316" y="107"/>
                    <a:pt x="316" y="108"/>
                  </a:cubicBezTo>
                  <a:cubicBezTo>
                    <a:pt x="316" y="107"/>
                    <a:pt x="315" y="107"/>
                    <a:pt x="315" y="107"/>
                  </a:cubicBezTo>
                  <a:cubicBezTo>
                    <a:pt x="316" y="106"/>
                    <a:pt x="316" y="106"/>
                    <a:pt x="316" y="105"/>
                  </a:cubicBezTo>
                  <a:cubicBezTo>
                    <a:pt x="316" y="105"/>
                    <a:pt x="316" y="105"/>
                    <a:pt x="316" y="105"/>
                  </a:cubicBezTo>
                  <a:cubicBezTo>
                    <a:pt x="316" y="105"/>
                    <a:pt x="316" y="105"/>
                    <a:pt x="316" y="106"/>
                  </a:cubicBezTo>
                  <a:close/>
                  <a:moveTo>
                    <a:pt x="334" y="52"/>
                  </a:moveTo>
                  <a:cubicBezTo>
                    <a:pt x="334" y="52"/>
                    <a:pt x="334" y="51"/>
                    <a:pt x="335" y="51"/>
                  </a:cubicBezTo>
                  <a:cubicBezTo>
                    <a:pt x="335" y="50"/>
                    <a:pt x="335" y="50"/>
                    <a:pt x="335" y="50"/>
                  </a:cubicBezTo>
                  <a:cubicBezTo>
                    <a:pt x="335" y="51"/>
                    <a:pt x="335" y="51"/>
                    <a:pt x="335" y="52"/>
                  </a:cubicBezTo>
                  <a:cubicBezTo>
                    <a:pt x="335" y="52"/>
                    <a:pt x="335" y="52"/>
                    <a:pt x="335" y="52"/>
                  </a:cubicBezTo>
                  <a:cubicBezTo>
                    <a:pt x="335" y="53"/>
                    <a:pt x="335" y="54"/>
                    <a:pt x="335" y="56"/>
                  </a:cubicBezTo>
                  <a:cubicBezTo>
                    <a:pt x="335" y="55"/>
                    <a:pt x="334" y="55"/>
                    <a:pt x="334" y="55"/>
                  </a:cubicBezTo>
                  <a:cubicBezTo>
                    <a:pt x="334" y="54"/>
                    <a:pt x="334" y="53"/>
                    <a:pt x="334" y="52"/>
                  </a:cubicBezTo>
                  <a:close/>
                  <a:moveTo>
                    <a:pt x="315" y="109"/>
                  </a:moveTo>
                  <a:cubicBezTo>
                    <a:pt x="315" y="109"/>
                    <a:pt x="315" y="109"/>
                    <a:pt x="315" y="109"/>
                  </a:cubicBezTo>
                  <a:cubicBezTo>
                    <a:pt x="315" y="109"/>
                    <a:pt x="315" y="109"/>
                    <a:pt x="315" y="108"/>
                  </a:cubicBezTo>
                  <a:cubicBezTo>
                    <a:pt x="315" y="108"/>
                    <a:pt x="315" y="109"/>
                    <a:pt x="315" y="109"/>
                  </a:cubicBezTo>
                  <a:cubicBezTo>
                    <a:pt x="315" y="109"/>
                    <a:pt x="315" y="109"/>
                    <a:pt x="315" y="109"/>
                  </a:cubicBezTo>
                  <a:cubicBezTo>
                    <a:pt x="315" y="109"/>
                    <a:pt x="315" y="109"/>
                    <a:pt x="315" y="109"/>
                  </a:cubicBezTo>
                  <a:cubicBezTo>
                    <a:pt x="315" y="109"/>
                    <a:pt x="315" y="109"/>
                    <a:pt x="315" y="109"/>
                  </a:cubicBezTo>
                  <a:close/>
                  <a:moveTo>
                    <a:pt x="330" y="76"/>
                  </a:moveTo>
                  <a:cubicBezTo>
                    <a:pt x="330" y="77"/>
                    <a:pt x="330" y="77"/>
                    <a:pt x="330" y="77"/>
                  </a:cubicBezTo>
                  <a:cubicBezTo>
                    <a:pt x="330" y="77"/>
                    <a:pt x="330" y="78"/>
                    <a:pt x="329" y="78"/>
                  </a:cubicBezTo>
                  <a:cubicBezTo>
                    <a:pt x="330" y="78"/>
                    <a:pt x="330" y="77"/>
                    <a:pt x="330" y="76"/>
                  </a:cubicBezTo>
                  <a:close/>
                  <a:moveTo>
                    <a:pt x="322" y="18"/>
                  </a:moveTo>
                  <a:cubicBezTo>
                    <a:pt x="322" y="17"/>
                    <a:pt x="322" y="17"/>
                    <a:pt x="321" y="17"/>
                  </a:cubicBezTo>
                  <a:cubicBezTo>
                    <a:pt x="321" y="17"/>
                    <a:pt x="321" y="17"/>
                    <a:pt x="321" y="17"/>
                  </a:cubicBezTo>
                  <a:cubicBezTo>
                    <a:pt x="322" y="17"/>
                    <a:pt x="322" y="17"/>
                    <a:pt x="322" y="18"/>
                  </a:cubicBezTo>
                  <a:cubicBezTo>
                    <a:pt x="322" y="18"/>
                    <a:pt x="322" y="18"/>
                    <a:pt x="322" y="18"/>
                  </a:cubicBezTo>
                  <a:close/>
                  <a:moveTo>
                    <a:pt x="321" y="17"/>
                  </a:moveTo>
                  <a:cubicBezTo>
                    <a:pt x="321" y="17"/>
                    <a:pt x="321" y="17"/>
                    <a:pt x="321" y="17"/>
                  </a:cubicBezTo>
                  <a:cubicBezTo>
                    <a:pt x="321" y="17"/>
                    <a:pt x="321" y="17"/>
                    <a:pt x="321" y="17"/>
                  </a:cubicBezTo>
                  <a:cubicBezTo>
                    <a:pt x="321" y="17"/>
                    <a:pt x="321" y="17"/>
                    <a:pt x="321" y="17"/>
                  </a:cubicBezTo>
                  <a:close/>
                  <a:moveTo>
                    <a:pt x="315" y="13"/>
                  </a:moveTo>
                  <a:cubicBezTo>
                    <a:pt x="315" y="13"/>
                    <a:pt x="315" y="13"/>
                    <a:pt x="315" y="13"/>
                  </a:cubicBezTo>
                  <a:cubicBezTo>
                    <a:pt x="315" y="13"/>
                    <a:pt x="315" y="13"/>
                    <a:pt x="315" y="13"/>
                  </a:cubicBezTo>
                  <a:cubicBezTo>
                    <a:pt x="315" y="13"/>
                    <a:pt x="315" y="13"/>
                    <a:pt x="315" y="13"/>
                  </a:cubicBezTo>
                  <a:close/>
                  <a:moveTo>
                    <a:pt x="315" y="13"/>
                  </a:moveTo>
                  <a:cubicBezTo>
                    <a:pt x="315" y="13"/>
                    <a:pt x="315" y="13"/>
                    <a:pt x="315" y="13"/>
                  </a:cubicBezTo>
                  <a:cubicBezTo>
                    <a:pt x="315" y="13"/>
                    <a:pt x="314" y="13"/>
                    <a:pt x="314" y="13"/>
                  </a:cubicBezTo>
                  <a:cubicBezTo>
                    <a:pt x="314" y="12"/>
                    <a:pt x="314" y="12"/>
                    <a:pt x="313" y="12"/>
                  </a:cubicBezTo>
                  <a:cubicBezTo>
                    <a:pt x="314" y="12"/>
                    <a:pt x="314" y="12"/>
                    <a:pt x="314" y="12"/>
                  </a:cubicBezTo>
                  <a:cubicBezTo>
                    <a:pt x="314" y="13"/>
                    <a:pt x="315" y="13"/>
                    <a:pt x="315" y="13"/>
                  </a:cubicBezTo>
                  <a:cubicBezTo>
                    <a:pt x="315" y="13"/>
                    <a:pt x="315" y="13"/>
                    <a:pt x="315" y="13"/>
                  </a:cubicBezTo>
                  <a:close/>
                  <a:moveTo>
                    <a:pt x="315" y="117"/>
                  </a:moveTo>
                  <a:cubicBezTo>
                    <a:pt x="315" y="116"/>
                    <a:pt x="315" y="116"/>
                    <a:pt x="315" y="116"/>
                  </a:cubicBezTo>
                  <a:cubicBezTo>
                    <a:pt x="315" y="117"/>
                    <a:pt x="315" y="117"/>
                    <a:pt x="315" y="117"/>
                  </a:cubicBezTo>
                  <a:cubicBezTo>
                    <a:pt x="315" y="117"/>
                    <a:pt x="315" y="117"/>
                    <a:pt x="315" y="117"/>
                  </a:cubicBezTo>
                  <a:cubicBezTo>
                    <a:pt x="315" y="117"/>
                    <a:pt x="315" y="117"/>
                    <a:pt x="315" y="117"/>
                  </a:cubicBezTo>
                  <a:cubicBezTo>
                    <a:pt x="315" y="117"/>
                    <a:pt x="315" y="117"/>
                    <a:pt x="315" y="117"/>
                  </a:cubicBezTo>
                  <a:close/>
                  <a:moveTo>
                    <a:pt x="315" y="110"/>
                  </a:moveTo>
                  <a:cubicBezTo>
                    <a:pt x="315" y="110"/>
                    <a:pt x="315" y="110"/>
                    <a:pt x="315" y="110"/>
                  </a:cubicBezTo>
                  <a:cubicBezTo>
                    <a:pt x="315" y="110"/>
                    <a:pt x="315" y="110"/>
                    <a:pt x="315" y="110"/>
                  </a:cubicBezTo>
                  <a:cubicBezTo>
                    <a:pt x="315" y="110"/>
                    <a:pt x="315" y="110"/>
                    <a:pt x="315" y="110"/>
                  </a:cubicBezTo>
                  <a:close/>
                  <a:moveTo>
                    <a:pt x="329" y="79"/>
                  </a:moveTo>
                  <a:cubicBezTo>
                    <a:pt x="329" y="79"/>
                    <a:pt x="329" y="79"/>
                    <a:pt x="329" y="78"/>
                  </a:cubicBezTo>
                  <a:cubicBezTo>
                    <a:pt x="330" y="78"/>
                    <a:pt x="330" y="78"/>
                    <a:pt x="330" y="77"/>
                  </a:cubicBezTo>
                  <a:cubicBezTo>
                    <a:pt x="330" y="78"/>
                    <a:pt x="330" y="79"/>
                    <a:pt x="330" y="80"/>
                  </a:cubicBezTo>
                  <a:cubicBezTo>
                    <a:pt x="330" y="79"/>
                    <a:pt x="329" y="79"/>
                    <a:pt x="329" y="79"/>
                  </a:cubicBezTo>
                  <a:close/>
                  <a:moveTo>
                    <a:pt x="331" y="73"/>
                  </a:moveTo>
                  <a:cubicBezTo>
                    <a:pt x="331" y="72"/>
                    <a:pt x="331" y="72"/>
                    <a:pt x="331" y="72"/>
                  </a:cubicBezTo>
                  <a:cubicBezTo>
                    <a:pt x="331" y="72"/>
                    <a:pt x="331" y="72"/>
                    <a:pt x="331" y="72"/>
                  </a:cubicBezTo>
                  <a:cubicBezTo>
                    <a:pt x="331" y="73"/>
                    <a:pt x="331" y="73"/>
                    <a:pt x="331" y="74"/>
                  </a:cubicBezTo>
                  <a:cubicBezTo>
                    <a:pt x="331" y="74"/>
                    <a:pt x="331" y="74"/>
                    <a:pt x="331" y="73"/>
                  </a:cubicBezTo>
                  <a:close/>
                  <a:moveTo>
                    <a:pt x="334" y="36"/>
                  </a:moveTo>
                  <a:cubicBezTo>
                    <a:pt x="334" y="37"/>
                    <a:pt x="335" y="39"/>
                    <a:pt x="335" y="40"/>
                  </a:cubicBezTo>
                  <a:cubicBezTo>
                    <a:pt x="335" y="38"/>
                    <a:pt x="334" y="37"/>
                    <a:pt x="334" y="36"/>
                  </a:cubicBezTo>
                  <a:close/>
                  <a:moveTo>
                    <a:pt x="324" y="19"/>
                  </a:moveTo>
                  <a:cubicBezTo>
                    <a:pt x="324" y="19"/>
                    <a:pt x="324" y="19"/>
                    <a:pt x="324" y="19"/>
                  </a:cubicBezTo>
                  <a:cubicBezTo>
                    <a:pt x="324" y="19"/>
                    <a:pt x="324" y="19"/>
                    <a:pt x="324" y="19"/>
                  </a:cubicBezTo>
                  <a:cubicBezTo>
                    <a:pt x="324" y="19"/>
                    <a:pt x="324" y="19"/>
                    <a:pt x="324" y="19"/>
                  </a:cubicBezTo>
                  <a:close/>
                  <a:moveTo>
                    <a:pt x="324" y="19"/>
                  </a:moveTo>
                  <a:cubicBezTo>
                    <a:pt x="324" y="19"/>
                    <a:pt x="324" y="19"/>
                    <a:pt x="324" y="19"/>
                  </a:cubicBezTo>
                  <a:cubicBezTo>
                    <a:pt x="324" y="19"/>
                    <a:pt x="324" y="19"/>
                    <a:pt x="323" y="19"/>
                  </a:cubicBezTo>
                  <a:cubicBezTo>
                    <a:pt x="323" y="19"/>
                    <a:pt x="323" y="19"/>
                    <a:pt x="323" y="19"/>
                  </a:cubicBezTo>
                  <a:cubicBezTo>
                    <a:pt x="323" y="19"/>
                    <a:pt x="323" y="18"/>
                    <a:pt x="323" y="18"/>
                  </a:cubicBezTo>
                  <a:cubicBezTo>
                    <a:pt x="323" y="18"/>
                    <a:pt x="323" y="18"/>
                    <a:pt x="323" y="18"/>
                  </a:cubicBezTo>
                  <a:cubicBezTo>
                    <a:pt x="323" y="18"/>
                    <a:pt x="323" y="18"/>
                    <a:pt x="323" y="18"/>
                  </a:cubicBezTo>
                  <a:cubicBezTo>
                    <a:pt x="323" y="18"/>
                    <a:pt x="322" y="18"/>
                    <a:pt x="322" y="18"/>
                  </a:cubicBezTo>
                  <a:cubicBezTo>
                    <a:pt x="322" y="18"/>
                    <a:pt x="322" y="18"/>
                    <a:pt x="322" y="18"/>
                  </a:cubicBezTo>
                  <a:cubicBezTo>
                    <a:pt x="323" y="18"/>
                    <a:pt x="324" y="19"/>
                    <a:pt x="324" y="19"/>
                  </a:cubicBezTo>
                  <a:cubicBezTo>
                    <a:pt x="324" y="19"/>
                    <a:pt x="324" y="19"/>
                    <a:pt x="324" y="19"/>
                  </a:cubicBezTo>
                  <a:close/>
                  <a:moveTo>
                    <a:pt x="305" y="6"/>
                  </a:moveTo>
                  <a:cubicBezTo>
                    <a:pt x="306" y="6"/>
                    <a:pt x="307" y="6"/>
                    <a:pt x="308" y="6"/>
                  </a:cubicBezTo>
                  <a:cubicBezTo>
                    <a:pt x="307" y="6"/>
                    <a:pt x="306" y="6"/>
                    <a:pt x="305" y="6"/>
                  </a:cubicBezTo>
                  <a:close/>
                  <a:moveTo>
                    <a:pt x="330" y="78"/>
                  </a:moveTo>
                  <a:cubicBezTo>
                    <a:pt x="330" y="77"/>
                    <a:pt x="331" y="77"/>
                    <a:pt x="331" y="76"/>
                  </a:cubicBezTo>
                  <a:cubicBezTo>
                    <a:pt x="331" y="77"/>
                    <a:pt x="331" y="77"/>
                    <a:pt x="331" y="77"/>
                  </a:cubicBezTo>
                  <a:cubicBezTo>
                    <a:pt x="331" y="77"/>
                    <a:pt x="331" y="78"/>
                    <a:pt x="330" y="78"/>
                  </a:cubicBezTo>
                  <a:close/>
                  <a:moveTo>
                    <a:pt x="331" y="75"/>
                  </a:moveTo>
                  <a:cubicBezTo>
                    <a:pt x="332" y="75"/>
                    <a:pt x="332" y="75"/>
                    <a:pt x="332" y="74"/>
                  </a:cubicBezTo>
                  <a:cubicBezTo>
                    <a:pt x="332" y="75"/>
                    <a:pt x="332" y="75"/>
                    <a:pt x="332" y="76"/>
                  </a:cubicBezTo>
                  <a:cubicBezTo>
                    <a:pt x="332" y="77"/>
                    <a:pt x="332" y="77"/>
                    <a:pt x="332" y="78"/>
                  </a:cubicBezTo>
                  <a:cubicBezTo>
                    <a:pt x="332" y="77"/>
                    <a:pt x="331" y="77"/>
                    <a:pt x="331" y="76"/>
                  </a:cubicBezTo>
                  <a:cubicBezTo>
                    <a:pt x="331" y="76"/>
                    <a:pt x="331" y="76"/>
                    <a:pt x="331" y="75"/>
                  </a:cubicBezTo>
                  <a:close/>
                  <a:moveTo>
                    <a:pt x="333" y="75"/>
                  </a:moveTo>
                  <a:cubicBezTo>
                    <a:pt x="333" y="74"/>
                    <a:pt x="333" y="74"/>
                    <a:pt x="333" y="74"/>
                  </a:cubicBezTo>
                  <a:cubicBezTo>
                    <a:pt x="333" y="73"/>
                    <a:pt x="333" y="72"/>
                    <a:pt x="333" y="72"/>
                  </a:cubicBezTo>
                  <a:cubicBezTo>
                    <a:pt x="333" y="73"/>
                    <a:pt x="333" y="73"/>
                    <a:pt x="333" y="74"/>
                  </a:cubicBezTo>
                  <a:cubicBezTo>
                    <a:pt x="333" y="74"/>
                    <a:pt x="333" y="74"/>
                    <a:pt x="333" y="75"/>
                  </a:cubicBezTo>
                  <a:close/>
                  <a:moveTo>
                    <a:pt x="333" y="68"/>
                  </a:moveTo>
                  <a:cubicBezTo>
                    <a:pt x="333" y="68"/>
                    <a:pt x="333" y="68"/>
                    <a:pt x="333" y="68"/>
                  </a:cubicBezTo>
                  <a:cubicBezTo>
                    <a:pt x="333" y="68"/>
                    <a:pt x="333" y="68"/>
                    <a:pt x="333" y="68"/>
                  </a:cubicBezTo>
                  <a:cubicBezTo>
                    <a:pt x="333" y="68"/>
                    <a:pt x="333" y="67"/>
                    <a:pt x="333" y="67"/>
                  </a:cubicBezTo>
                  <a:cubicBezTo>
                    <a:pt x="333" y="67"/>
                    <a:pt x="333" y="68"/>
                    <a:pt x="333" y="68"/>
                  </a:cubicBezTo>
                  <a:cubicBezTo>
                    <a:pt x="333" y="68"/>
                    <a:pt x="333" y="68"/>
                    <a:pt x="333" y="68"/>
                  </a:cubicBezTo>
                  <a:close/>
                  <a:moveTo>
                    <a:pt x="334" y="59"/>
                  </a:moveTo>
                  <a:cubicBezTo>
                    <a:pt x="334" y="59"/>
                    <a:pt x="334" y="59"/>
                    <a:pt x="334" y="59"/>
                  </a:cubicBezTo>
                  <a:cubicBezTo>
                    <a:pt x="334" y="59"/>
                    <a:pt x="334" y="59"/>
                    <a:pt x="334" y="59"/>
                  </a:cubicBezTo>
                  <a:cubicBezTo>
                    <a:pt x="334" y="59"/>
                    <a:pt x="334" y="59"/>
                    <a:pt x="334" y="59"/>
                  </a:cubicBezTo>
                  <a:cubicBezTo>
                    <a:pt x="334" y="59"/>
                    <a:pt x="335" y="59"/>
                    <a:pt x="335" y="59"/>
                  </a:cubicBezTo>
                  <a:cubicBezTo>
                    <a:pt x="335" y="59"/>
                    <a:pt x="335" y="59"/>
                    <a:pt x="335" y="60"/>
                  </a:cubicBezTo>
                  <a:cubicBezTo>
                    <a:pt x="334" y="59"/>
                    <a:pt x="334" y="59"/>
                    <a:pt x="334" y="59"/>
                  </a:cubicBezTo>
                  <a:close/>
                  <a:moveTo>
                    <a:pt x="309" y="8"/>
                  </a:moveTo>
                  <a:cubicBezTo>
                    <a:pt x="310" y="8"/>
                    <a:pt x="311" y="9"/>
                    <a:pt x="312" y="9"/>
                  </a:cubicBezTo>
                  <a:cubicBezTo>
                    <a:pt x="312" y="9"/>
                    <a:pt x="312" y="9"/>
                    <a:pt x="312" y="9"/>
                  </a:cubicBezTo>
                  <a:cubicBezTo>
                    <a:pt x="311" y="9"/>
                    <a:pt x="311" y="9"/>
                    <a:pt x="311" y="9"/>
                  </a:cubicBezTo>
                  <a:cubicBezTo>
                    <a:pt x="310" y="9"/>
                    <a:pt x="309" y="8"/>
                    <a:pt x="309" y="8"/>
                  </a:cubicBezTo>
                  <a:cubicBezTo>
                    <a:pt x="308" y="8"/>
                    <a:pt x="308" y="8"/>
                    <a:pt x="308" y="8"/>
                  </a:cubicBezTo>
                  <a:cubicBezTo>
                    <a:pt x="307" y="8"/>
                    <a:pt x="307" y="8"/>
                    <a:pt x="307" y="8"/>
                  </a:cubicBezTo>
                  <a:cubicBezTo>
                    <a:pt x="307" y="8"/>
                    <a:pt x="307" y="8"/>
                    <a:pt x="307" y="8"/>
                  </a:cubicBezTo>
                  <a:cubicBezTo>
                    <a:pt x="308" y="8"/>
                    <a:pt x="308" y="8"/>
                    <a:pt x="309" y="8"/>
                  </a:cubicBezTo>
                  <a:close/>
                  <a:moveTo>
                    <a:pt x="308" y="6"/>
                  </a:moveTo>
                  <a:cubicBezTo>
                    <a:pt x="307" y="6"/>
                    <a:pt x="307" y="5"/>
                    <a:pt x="307" y="5"/>
                  </a:cubicBezTo>
                  <a:cubicBezTo>
                    <a:pt x="308" y="6"/>
                    <a:pt x="308" y="6"/>
                    <a:pt x="309" y="7"/>
                  </a:cubicBezTo>
                  <a:cubicBezTo>
                    <a:pt x="308" y="6"/>
                    <a:pt x="308" y="6"/>
                    <a:pt x="308" y="6"/>
                  </a:cubicBezTo>
                  <a:cubicBezTo>
                    <a:pt x="308" y="6"/>
                    <a:pt x="308" y="6"/>
                    <a:pt x="308" y="6"/>
                  </a:cubicBezTo>
                  <a:cubicBezTo>
                    <a:pt x="307" y="6"/>
                    <a:pt x="306" y="6"/>
                    <a:pt x="305" y="6"/>
                  </a:cubicBezTo>
                  <a:cubicBezTo>
                    <a:pt x="305" y="6"/>
                    <a:pt x="305" y="6"/>
                    <a:pt x="304" y="6"/>
                  </a:cubicBezTo>
                  <a:cubicBezTo>
                    <a:pt x="304" y="6"/>
                    <a:pt x="304" y="6"/>
                    <a:pt x="304" y="6"/>
                  </a:cubicBezTo>
                  <a:cubicBezTo>
                    <a:pt x="305" y="6"/>
                    <a:pt x="306" y="5"/>
                    <a:pt x="308"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38"/>
            <p:cNvSpPr/>
            <p:nvPr/>
          </p:nvSpPr>
          <p:spPr bwMode="auto">
            <a:xfrm>
              <a:off x="912813" y="63785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39"/>
            <p:cNvSpPr/>
            <p:nvPr/>
          </p:nvSpPr>
          <p:spPr bwMode="auto">
            <a:xfrm>
              <a:off x="990600" y="5662613"/>
              <a:ext cx="0" cy="476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2"/>
                    <a:pt x="0"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0"/>
            <p:cNvSpPr/>
            <p:nvPr/>
          </p:nvSpPr>
          <p:spPr bwMode="auto">
            <a:xfrm>
              <a:off x="681038" y="61150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1"/>
            <p:cNvSpPr>
              <a:spLocks noEditPoints="1"/>
            </p:cNvSpPr>
            <p:nvPr/>
          </p:nvSpPr>
          <p:spPr bwMode="auto">
            <a:xfrm>
              <a:off x="525463" y="5059363"/>
              <a:ext cx="1036638" cy="1674812"/>
            </a:xfrm>
            <a:custGeom>
              <a:avLst/>
              <a:gdLst>
                <a:gd name="T0" fmla="*/ 305 w 446"/>
                <a:gd name="T1" fmla="*/ 104 h 719"/>
                <a:gd name="T2" fmla="*/ 304 w 446"/>
                <a:gd name="T3" fmla="*/ 106 h 719"/>
                <a:gd name="T4" fmla="*/ 320 w 446"/>
                <a:gd name="T5" fmla="*/ 85 h 719"/>
                <a:gd name="T6" fmla="*/ 323 w 446"/>
                <a:gd name="T7" fmla="*/ 81 h 719"/>
                <a:gd name="T8" fmla="*/ 325 w 446"/>
                <a:gd name="T9" fmla="*/ 78 h 719"/>
                <a:gd name="T10" fmla="*/ 327 w 446"/>
                <a:gd name="T11" fmla="*/ 78 h 719"/>
                <a:gd name="T12" fmla="*/ 329 w 446"/>
                <a:gd name="T13" fmla="*/ 78 h 719"/>
                <a:gd name="T14" fmla="*/ 329 w 446"/>
                <a:gd name="T15" fmla="*/ 84 h 719"/>
                <a:gd name="T16" fmla="*/ 336 w 446"/>
                <a:gd name="T17" fmla="*/ 65 h 719"/>
                <a:gd name="T18" fmla="*/ 337 w 446"/>
                <a:gd name="T19" fmla="*/ 31 h 719"/>
                <a:gd name="T20" fmla="*/ 263 w 446"/>
                <a:gd name="T21" fmla="*/ 21 h 719"/>
                <a:gd name="T22" fmla="*/ 250 w 446"/>
                <a:gd name="T23" fmla="*/ 41 h 719"/>
                <a:gd name="T24" fmla="*/ 246 w 446"/>
                <a:gd name="T25" fmla="*/ 51 h 719"/>
                <a:gd name="T26" fmla="*/ 243 w 446"/>
                <a:gd name="T27" fmla="*/ 57 h 719"/>
                <a:gd name="T28" fmla="*/ 240 w 446"/>
                <a:gd name="T29" fmla="*/ 68 h 719"/>
                <a:gd name="T30" fmla="*/ 242 w 446"/>
                <a:gd name="T31" fmla="*/ 72 h 719"/>
                <a:gd name="T32" fmla="*/ 243 w 446"/>
                <a:gd name="T33" fmla="*/ 71 h 719"/>
                <a:gd name="T34" fmla="*/ 123 w 446"/>
                <a:gd name="T35" fmla="*/ 179 h 719"/>
                <a:gd name="T36" fmla="*/ 71 w 446"/>
                <a:gd name="T37" fmla="*/ 396 h 719"/>
                <a:gd name="T38" fmla="*/ 15 w 446"/>
                <a:gd name="T39" fmla="*/ 633 h 719"/>
                <a:gd name="T40" fmla="*/ 53 w 446"/>
                <a:gd name="T41" fmla="*/ 649 h 719"/>
                <a:gd name="T42" fmla="*/ 118 w 446"/>
                <a:gd name="T43" fmla="*/ 472 h 719"/>
                <a:gd name="T44" fmla="*/ 173 w 446"/>
                <a:gd name="T45" fmla="*/ 594 h 719"/>
                <a:gd name="T46" fmla="*/ 239 w 446"/>
                <a:gd name="T47" fmla="*/ 655 h 719"/>
                <a:gd name="T48" fmla="*/ 216 w 446"/>
                <a:gd name="T49" fmla="*/ 500 h 719"/>
                <a:gd name="T50" fmla="*/ 182 w 446"/>
                <a:gd name="T51" fmla="*/ 274 h 719"/>
                <a:gd name="T52" fmla="*/ 233 w 446"/>
                <a:gd name="T53" fmla="*/ 229 h 719"/>
                <a:gd name="T54" fmla="*/ 299 w 446"/>
                <a:gd name="T55" fmla="*/ 287 h 719"/>
                <a:gd name="T56" fmla="*/ 311 w 446"/>
                <a:gd name="T57" fmla="*/ 288 h 719"/>
                <a:gd name="T58" fmla="*/ 320 w 446"/>
                <a:gd name="T59" fmla="*/ 286 h 719"/>
                <a:gd name="T60" fmla="*/ 274 w 446"/>
                <a:gd name="T61" fmla="*/ 206 h 719"/>
                <a:gd name="T62" fmla="*/ 296 w 446"/>
                <a:gd name="T63" fmla="*/ 204 h 719"/>
                <a:gd name="T64" fmla="*/ 412 w 446"/>
                <a:gd name="T65" fmla="*/ 258 h 719"/>
                <a:gd name="T66" fmla="*/ 406 w 446"/>
                <a:gd name="T67" fmla="*/ 269 h 719"/>
                <a:gd name="T68" fmla="*/ 414 w 446"/>
                <a:gd name="T69" fmla="*/ 281 h 719"/>
                <a:gd name="T70" fmla="*/ 443 w 446"/>
                <a:gd name="T71" fmla="*/ 283 h 719"/>
                <a:gd name="T72" fmla="*/ 304 w 446"/>
                <a:gd name="T73" fmla="*/ 105 h 719"/>
                <a:gd name="T74" fmla="*/ 336 w 446"/>
                <a:gd name="T75" fmla="*/ 48 h 719"/>
                <a:gd name="T76" fmla="*/ 330 w 446"/>
                <a:gd name="T77" fmla="*/ 75 h 719"/>
                <a:gd name="T78" fmla="*/ 332 w 446"/>
                <a:gd name="T79" fmla="*/ 62 h 719"/>
                <a:gd name="T80" fmla="*/ 314 w 446"/>
                <a:gd name="T81" fmla="*/ 93 h 719"/>
                <a:gd name="T82" fmla="*/ 306 w 446"/>
                <a:gd name="T83" fmla="*/ 104 h 719"/>
                <a:gd name="T84" fmla="*/ 333 w 446"/>
                <a:gd name="T85" fmla="*/ 60 h 719"/>
                <a:gd name="T86" fmla="*/ 333 w 446"/>
                <a:gd name="T87" fmla="*/ 72 h 719"/>
                <a:gd name="T88" fmla="*/ 330 w 446"/>
                <a:gd name="T89" fmla="*/ 77 h 719"/>
                <a:gd name="T90" fmla="*/ 336 w 446"/>
                <a:gd name="T91" fmla="*/ 57 h 719"/>
                <a:gd name="T92" fmla="*/ 337 w 446"/>
                <a:gd name="T93" fmla="*/ 46 h 719"/>
                <a:gd name="T94" fmla="*/ 244 w 446"/>
                <a:gd name="T95" fmla="*/ 73 h 719"/>
                <a:gd name="T96" fmla="*/ 245 w 446"/>
                <a:gd name="T97" fmla="*/ 72 h 719"/>
                <a:gd name="T98" fmla="*/ 245 w 446"/>
                <a:gd name="T99" fmla="*/ 75 h 719"/>
                <a:gd name="T100" fmla="*/ 251 w 446"/>
                <a:gd name="T101" fmla="*/ 59 h 719"/>
                <a:gd name="T102" fmla="*/ 248 w 446"/>
                <a:gd name="T103" fmla="*/ 62 h 719"/>
                <a:gd name="T104" fmla="*/ 250 w 446"/>
                <a:gd name="T105" fmla="*/ 61 h 719"/>
                <a:gd name="T106" fmla="*/ 250 w 446"/>
                <a:gd name="T107" fmla="*/ 51 h 719"/>
                <a:gd name="T108" fmla="*/ 245 w 446"/>
                <a:gd name="T109" fmla="*/ 67 h 719"/>
                <a:gd name="T110" fmla="*/ 249 w 446"/>
                <a:gd name="T111" fmla="*/ 72 h 719"/>
                <a:gd name="T112" fmla="*/ 245 w 446"/>
                <a:gd name="T113" fmla="*/ 68 h 719"/>
                <a:gd name="T114" fmla="*/ 253 w 446"/>
                <a:gd name="T115" fmla="*/ 65 h 719"/>
                <a:gd name="T116" fmla="*/ 250 w 446"/>
                <a:gd name="T117" fmla="*/ 73 h 719"/>
                <a:gd name="T118" fmla="*/ 254 w 446"/>
                <a:gd name="T119" fmla="*/ 62 h 719"/>
                <a:gd name="T120" fmla="*/ 243 w 446"/>
                <a:gd name="T121" fmla="*/ 7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719">
                  <a:moveTo>
                    <a:pt x="446" y="255"/>
                  </a:moveTo>
                  <a:cubicBezTo>
                    <a:pt x="444" y="252"/>
                    <a:pt x="441" y="244"/>
                    <a:pt x="441" y="242"/>
                  </a:cubicBezTo>
                  <a:cubicBezTo>
                    <a:pt x="440" y="240"/>
                    <a:pt x="429" y="227"/>
                    <a:pt x="428" y="224"/>
                  </a:cubicBezTo>
                  <a:cubicBezTo>
                    <a:pt x="427" y="222"/>
                    <a:pt x="418" y="217"/>
                    <a:pt x="413" y="217"/>
                  </a:cubicBezTo>
                  <a:cubicBezTo>
                    <a:pt x="395" y="209"/>
                    <a:pt x="363" y="201"/>
                    <a:pt x="344" y="188"/>
                  </a:cubicBezTo>
                  <a:cubicBezTo>
                    <a:pt x="337" y="179"/>
                    <a:pt x="322" y="161"/>
                    <a:pt x="318" y="157"/>
                  </a:cubicBezTo>
                  <a:cubicBezTo>
                    <a:pt x="312" y="150"/>
                    <a:pt x="310" y="148"/>
                    <a:pt x="310" y="148"/>
                  </a:cubicBezTo>
                  <a:cubicBezTo>
                    <a:pt x="310" y="148"/>
                    <a:pt x="303" y="129"/>
                    <a:pt x="292" y="115"/>
                  </a:cubicBezTo>
                  <a:cubicBezTo>
                    <a:pt x="293" y="112"/>
                    <a:pt x="298" y="110"/>
                    <a:pt x="302" y="107"/>
                  </a:cubicBezTo>
                  <a:cubicBezTo>
                    <a:pt x="302" y="107"/>
                    <a:pt x="302" y="107"/>
                    <a:pt x="303" y="106"/>
                  </a:cubicBezTo>
                  <a:cubicBezTo>
                    <a:pt x="303" y="106"/>
                    <a:pt x="304" y="105"/>
                    <a:pt x="304" y="105"/>
                  </a:cubicBezTo>
                  <a:cubicBezTo>
                    <a:pt x="304" y="105"/>
                    <a:pt x="305" y="105"/>
                    <a:pt x="305" y="104"/>
                  </a:cubicBezTo>
                  <a:cubicBezTo>
                    <a:pt x="304" y="105"/>
                    <a:pt x="304" y="106"/>
                    <a:pt x="303" y="107"/>
                  </a:cubicBezTo>
                  <a:cubicBezTo>
                    <a:pt x="303" y="107"/>
                    <a:pt x="303" y="108"/>
                    <a:pt x="302" y="108"/>
                  </a:cubicBezTo>
                  <a:cubicBezTo>
                    <a:pt x="302" y="109"/>
                    <a:pt x="302" y="110"/>
                    <a:pt x="302" y="110"/>
                  </a:cubicBezTo>
                  <a:cubicBezTo>
                    <a:pt x="301" y="111"/>
                    <a:pt x="301" y="112"/>
                    <a:pt x="300" y="113"/>
                  </a:cubicBezTo>
                  <a:cubicBezTo>
                    <a:pt x="300" y="114"/>
                    <a:pt x="299" y="114"/>
                    <a:pt x="298" y="115"/>
                  </a:cubicBezTo>
                  <a:cubicBezTo>
                    <a:pt x="298" y="116"/>
                    <a:pt x="297" y="116"/>
                    <a:pt x="297" y="116"/>
                  </a:cubicBezTo>
                  <a:cubicBezTo>
                    <a:pt x="297" y="116"/>
                    <a:pt x="298" y="116"/>
                    <a:pt x="299" y="115"/>
                  </a:cubicBezTo>
                  <a:cubicBezTo>
                    <a:pt x="299" y="114"/>
                    <a:pt x="300" y="114"/>
                    <a:pt x="300" y="113"/>
                  </a:cubicBezTo>
                  <a:cubicBezTo>
                    <a:pt x="301" y="112"/>
                    <a:pt x="301" y="111"/>
                    <a:pt x="302" y="110"/>
                  </a:cubicBezTo>
                  <a:cubicBezTo>
                    <a:pt x="302" y="110"/>
                    <a:pt x="302" y="109"/>
                    <a:pt x="303" y="109"/>
                  </a:cubicBezTo>
                  <a:cubicBezTo>
                    <a:pt x="303" y="108"/>
                    <a:pt x="303" y="108"/>
                    <a:pt x="304" y="107"/>
                  </a:cubicBezTo>
                  <a:cubicBezTo>
                    <a:pt x="304" y="107"/>
                    <a:pt x="304" y="107"/>
                    <a:pt x="304" y="106"/>
                  </a:cubicBezTo>
                  <a:cubicBezTo>
                    <a:pt x="304" y="106"/>
                    <a:pt x="304" y="106"/>
                    <a:pt x="305" y="106"/>
                  </a:cubicBezTo>
                  <a:cubicBezTo>
                    <a:pt x="305" y="106"/>
                    <a:pt x="306" y="106"/>
                    <a:pt x="306" y="106"/>
                  </a:cubicBezTo>
                  <a:cubicBezTo>
                    <a:pt x="307" y="105"/>
                    <a:pt x="309" y="104"/>
                    <a:pt x="310" y="102"/>
                  </a:cubicBezTo>
                  <a:cubicBezTo>
                    <a:pt x="311" y="100"/>
                    <a:pt x="313" y="98"/>
                    <a:pt x="314" y="96"/>
                  </a:cubicBezTo>
                  <a:cubicBezTo>
                    <a:pt x="315" y="95"/>
                    <a:pt x="316" y="93"/>
                    <a:pt x="317" y="92"/>
                  </a:cubicBezTo>
                  <a:cubicBezTo>
                    <a:pt x="316" y="94"/>
                    <a:pt x="315" y="95"/>
                    <a:pt x="314" y="96"/>
                  </a:cubicBezTo>
                  <a:cubicBezTo>
                    <a:pt x="314" y="98"/>
                    <a:pt x="313" y="99"/>
                    <a:pt x="313" y="99"/>
                  </a:cubicBezTo>
                  <a:cubicBezTo>
                    <a:pt x="313" y="99"/>
                    <a:pt x="314" y="98"/>
                    <a:pt x="315" y="96"/>
                  </a:cubicBezTo>
                  <a:cubicBezTo>
                    <a:pt x="315" y="95"/>
                    <a:pt x="317" y="93"/>
                    <a:pt x="318" y="90"/>
                  </a:cubicBezTo>
                  <a:cubicBezTo>
                    <a:pt x="318" y="90"/>
                    <a:pt x="318" y="90"/>
                    <a:pt x="318" y="89"/>
                  </a:cubicBezTo>
                  <a:cubicBezTo>
                    <a:pt x="318" y="89"/>
                    <a:pt x="319" y="88"/>
                    <a:pt x="319" y="88"/>
                  </a:cubicBezTo>
                  <a:cubicBezTo>
                    <a:pt x="319" y="87"/>
                    <a:pt x="320" y="86"/>
                    <a:pt x="320" y="85"/>
                  </a:cubicBezTo>
                  <a:cubicBezTo>
                    <a:pt x="320" y="86"/>
                    <a:pt x="320" y="87"/>
                    <a:pt x="320" y="88"/>
                  </a:cubicBezTo>
                  <a:cubicBezTo>
                    <a:pt x="318" y="91"/>
                    <a:pt x="317" y="93"/>
                    <a:pt x="316" y="94"/>
                  </a:cubicBezTo>
                  <a:cubicBezTo>
                    <a:pt x="316" y="95"/>
                    <a:pt x="316" y="95"/>
                    <a:pt x="316" y="95"/>
                  </a:cubicBezTo>
                  <a:cubicBezTo>
                    <a:pt x="315" y="96"/>
                    <a:pt x="315" y="96"/>
                    <a:pt x="315" y="96"/>
                  </a:cubicBezTo>
                  <a:cubicBezTo>
                    <a:pt x="315" y="96"/>
                    <a:pt x="315" y="97"/>
                    <a:pt x="315" y="97"/>
                  </a:cubicBezTo>
                  <a:cubicBezTo>
                    <a:pt x="315" y="97"/>
                    <a:pt x="315" y="96"/>
                    <a:pt x="315" y="96"/>
                  </a:cubicBezTo>
                  <a:cubicBezTo>
                    <a:pt x="315" y="96"/>
                    <a:pt x="315" y="96"/>
                    <a:pt x="316" y="95"/>
                  </a:cubicBezTo>
                  <a:cubicBezTo>
                    <a:pt x="316" y="95"/>
                    <a:pt x="316" y="95"/>
                    <a:pt x="316" y="94"/>
                  </a:cubicBezTo>
                  <a:cubicBezTo>
                    <a:pt x="317" y="93"/>
                    <a:pt x="319" y="91"/>
                    <a:pt x="320" y="88"/>
                  </a:cubicBezTo>
                  <a:cubicBezTo>
                    <a:pt x="320" y="87"/>
                    <a:pt x="321" y="85"/>
                    <a:pt x="322" y="83"/>
                  </a:cubicBezTo>
                  <a:cubicBezTo>
                    <a:pt x="322" y="83"/>
                    <a:pt x="322" y="83"/>
                    <a:pt x="322" y="83"/>
                  </a:cubicBezTo>
                  <a:cubicBezTo>
                    <a:pt x="322" y="82"/>
                    <a:pt x="323" y="82"/>
                    <a:pt x="323" y="81"/>
                  </a:cubicBezTo>
                  <a:cubicBezTo>
                    <a:pt x="323" y="81"/>
                    <a:pt x="323" y="82"/>
                    <a:pt x="323" y="82"/>
                  </a:cubicBezTo>
                  <a:cubicBezTo>
                    <a:pt x="322" y="85"/>
                    <a:pt x="321" y="89"/>
                    <a:pt x="320" y="91"/>
                  </a:cubicBezTo>
                  <a:cubicBezTo>
                    <a:pt x="319" y="94"/>
                    <a:pt x="318" y="97"/>
                    <a:pt x="317" y="99"/>
                  </a:cubicBezTo>
                  <a:cubicBezTo>
                    <a:pt x="316" y="101"/>
                    <a:pt x="314" y="103"/>
                    <a:pt x="313" y="104"/>
                  </a:cubicBezTo>
                  <a:cubicBezTo>
                    <a:pt x="313" y="105"/>
                    <a:pt x="313" y="105"/>
                    <a:pt x="312" y="105"/>
                  </a:cubicBezTo>
                  <a:cubicBezTo>
                    <a:pt x="312" y="106"/>
                    <a:pt x="312" y="106"/>
                    <a:pt x="312" y="106"/>
                  </a:cubicBezTo>
                  <a:cubicBezTo>
                    <a:pt x="312" y="106"/>
                    <a:pt x="312" y="106"/>
                    <a:pt x="312" y="105"/>
                  </a:cubicBezTo>
                  <a:cubicBezTo>
                    <a:pt x="313" y="105"/>
                    <a:pt x="313" y="105"/>
                    <a:pt x="314" y="104"/>
                  </a:cubicBezTo>
                  <a:cubicBezTo>
                    <a:pt x="315" y="103"/>
                    <a:pt x="316" y="101"/>
                    <a:pt x="317" y="99"/>
                  </a:cubicBezTo>
                  <a:cubicBezTo>
                    <a:pt x="319" y="97"/>
                    <a:pt x="320" y="95"/>
                    <a:pt x="321" y="92"/>
                  </a:cubicBezTo>
                  <a:cubicBezTo>
                    <a:pt x="322" y="89"/>
                    <a:pt x="323" y="85"/>
                    <a:pt x="324" y="82"/>
                  </a:cubicBezTo>
                  <a:cubicBezTo>
                    <a:pt x="324" y="81"/>
                    <a:pt x="324" y="80"/>
                    <a:pt x="325" y="78"/>
                  </a:cubicBezTo>
                  <a:cubicBezTo>
                    <a:pt x="325" y="78"/>
                    <a:pt x="325" y="78"/>
                    <a:pt x="325" y="78"/>
                  </a:cubicBezTo>
                  <a:cubicBezTo>
                    <a:pt x="325" y="77"/>
                    <a:pt x="326" y="75"/>
                    <a:pt x="327" y="73"/>
                  </a:cubicBezTo>
                  <a:cubicBezTo>
                    <a:pt x="327" y="72"/>
                    <a:pt x="328" y="71"/>
                    <a:pt x="328" y="71"/>
                  </a:cubicBezTo>
                  <a:cubicBezTo>
                    <a:pt x="328" y="70"/>
                    <a:pt x="328" y="69"/>
                    <a:pt x="329" y="68"/>
                  </a:cubicBezTo>
                  <a:cubicBezTo>
                    <a:pt x="329" y="68"/>
                    <a:pt x="329" y="67"/>
                    <a:pt x="329" y="67"/>
                  </a:cubicBezTo>
                  <a:cubicBezTo>
                    <a:pt x="329" y="67"/>
                    <a:pt x="329" y="67"/>
                    <a:pt x="330" y="67"/>
                  </a:cubicBezTo>
                  <a:cubicBezTo>
                    <a:pt x="330" y="67"/>
                    <a:pt x="329" y="67"/>
                    <a:pt x="329" y="67"/>
                  </a:cubicBezTo>
                  <a:cubicBezTo>
                    <a:pt x="329" y="68"/>
                    <a:pt x="329" y="70"/>
                    <a:pt x="329" y="71"/>
                  </a:cubicBezTo>
                  <a:cubicBezTo>
                    <a:pt x="329" y="72"/>
                    <a:pt x="329" y="73"/>
                    <a:pt x="328" y="74"/>
                  </a:cubicBezTo>
                  <a:cubicBezTo>
                    <a:pt x="328" y="75"/>
                    <a:pt x="328" y="75"/>
                    <a:pt x="327" y="76"/>
                  </a:cubicBezTo>
                  <a:cubicBezTo>
                    <a:pt x="327" y="77"/>
                    <a:pt x="327" y="77"/>
                    <a:pt x="327" y="78"/>
                  </a:cubicBezTo>
                  <a:cubicBezTo>
                    <a:pt x="327" y="78"/>
                    <a:pt x="327" y="78"/>
                    <a:pt x="327" y="78"/>
                  </a:cubicBezTo>
                  <a:cubicBezTo>
                    <a:pt x="327" y="78"/>
                    <a:pt x="327" y="78"/>
                    <a:pt x="327" y="78"/>
                  </a:cubicBezTo>
                  <a:cubicBezTo>
                    <a:pt x="327" y="77"/>
                    <a:pt x="327" y="77"/>
                    <a:pt x="327" y="76"/>
                  </a:cubicBezTo>
                  <a:cubicBezTo>
                    <a:pt x="328" y="76"/>
                    <a:pt x="328" y="75"/>
                    <a:pt x="328" y="74"/>
                  </a:cubicBezTo>
                  <a:cubicBezTo>
                    <a:pt x="329" y="73"/>
                    <a:pt x="329" y="72"/>
                    <a:pt x="329" y="71"/>
                  </a:cubicBezTo>
                  <a:cubicBezTo>
                    <a:pt x="329" y="72"/>
                    <a:pt x="329" y="74"/>
                    <a:pt x="329" y="75"/>
                  </a:cubicBezTo>
                  <a:cubicBezTo>
                    <a:pt x="329" y="76"/>
                    <a:pt x="329" y="77"/>
                    <a:pt x="329" y="78"/>
                  </a:cubicBezTo>
                  <a:cubicBezTo>
                    <a:pt x="329" y="78"/>
                    <a:pt x="329" y="78"/>
                    <a:pt x="329" y="78"/>
                  </a:cubicBezTo>
                  <a:cubicBezTo>
                    <a:pt x="329" y="78"/>
                    <a:pt x="328" y="78"/>
                    <a:pt x="328" y="78"/>
                  </a:cubicBezTo>
                  <a:cubicBezTo>
                    <a:pt x="328" y="78"/>
                    <a:pt x="328" y="78"/>
                    <a:pt x="328" y="78"/>
                  </a:cubicBezTo>
                  <a:cubicBezTo>
                    <a:pt x="328" y="78"/>
                    <a:pt x="328" y="78"/>
                    <a:pt x="328" y="78"/>
                  </a:cubicBezTo>
                  <a:cubicBezTo>
                    <a:pt x="328" y="78"/>
                    <a:pt x="329" y="78"/>
                    <a:pt x="329" y="78"/>
                  </a:cubicBezTo>
                  <a:cubicBezTo>
                    <a:pt x="329" y="78"/>
                    <a:pt x="329" y="78"/>
                    <a:pt x="329" y="78"/>
                  </a:cubicBezTo>
                  <a:cubicBezTo>
                    <a:pt x="329" y="78"/>
                    <a:pt x="329" y="78"/>
                    <a:pt x="329" y="78"/>
                  </a:cubicBezTo>
                  <a:cubicBezTo>
                    <a:pt x="328" y="80"/>
                    <a:pt x="327" y="81"/>
                    <a:pt x="326" y="82"/>
                  </a:cubicBezTo>
                  <a:cubicBezTo>
                    <a:pt x="325" y="83"/>
                    <a:pt x="325" y="84"/>
                    <a:pt x="325" y="84"/>
                  </a:cubicBezTo>
                  <a:cubicBezTo>
                    <a:pt x="325" y="84"/>
                    <a:pt x="325" y="83"/>
                    <a:pt x="326" y="82"/>
                  </a:cubicBezTo>
                  <a:cubicBezTo>
                    <a:pt x="327" y="81"/>
                    <a:pt x="328" y="80"/>
                    <a:pt x="329" y="79"/>
                  </a:cubicBezTo>
                  <a:cubicBezTo>
                    <a:pt x="329" y="81"/>
                    <a:pt x="329" y="82"/>
                    <a:pt x="328" y="84"/>
                  </a:cubicBezTo>
                  <a:cubicBezTo>
                    <a:pt x="328" y="87"/>
                    <a:pt x="328" y="89"/>
                    <a:pt x="327" y="90"/>
                  </a:cubicBezTo>
                  <a:cubicBezTo>
                    <a:pt x="327" y="91"/>
                    <a:pt x="327" y="92"/>
                    <a:pt x="326" y="92"/>
                  </a:cubicBezTo>
                  <a:cubicBezTo>
                    <a:pt x="326" y="92"/>
                    <a:pt x="326" y="93"/>
                    <a:pt x="326" y="93"/>
                  </a:cubicBezTo>
                  <a:cubicBezTo>
                    <a:pt x="326" y="93"/>
                    <a:pt x="326" y="92"/>
                    <a:pt x="326" y="92"/>
                  </a:cubicBezTo>
                  <a:cubicBezTo>
                    <a:pt x="327" y="92"/>
                    <a:pt x="327" y="91"/>
                    <a:pt x="327" y="90"/>
                  </a:cubicBezTo>
                  <a:cubicBezTo>
                    <a:pt x="328" y="89"/>
                    <a:pt x="328" y="87"/>
                    <a:pt x="329" y="84"/>
                  </a:cubicBezTo>
                  <a:cubicBezTo>
                    <a:pt x="329" y="82"/>
                    <a:pt x="329" y="80"/>
                    <a:pt x="329" y="77"/>
                  </a:cubicBezTo>
                  <a:cubicBezTo>
                    <a:pt x="329" y="77"/>
                    <a:pt x="329" y="77"/>
                    <a:pt x="330" y="77"/>
                  </a:cubicBezTo>
                  <a:cubicBezTo>
                    <a:pt x="330" y="77"/>
                    <a:pt x="330" y="77"/>
                    <a:pt x="330" y="77"/>
                  </a:cubicBezTo>
                  <a:cubicBezTo>
                    <a:pt x="331" y="76"/>
                    <a:pt x="331" y="76"/>
                    <a:pt x="332" y="75"/>
                  </a:cubicBezTo>
                  <a:cubicBezTo>
                    <a:pt x="332" y="75"/>
                    <a:pt x="333" y="75"/>
                    <a:pt x="333" y="74"/>
                  </a:cubicBezTo>
                  <a:cubicBezTo>
                    <a:pt x="333" y="75"/>
                    <a:pt x="332" y="76"/>
                    <a:pt x="332" y="77"/>
                  </a:cubicBezTo>
                  <a:cubicBezTo>
                    <a:pt x="332" y="78"/>
                    <a:pt x="331" y="78"/>
                    <a:pt x="331" y="78"/>
                  </a:cubicBezTo>
                  <a:cubicBezTo>
                    <a:pt x="331" y="78"/>
                    <a:pt x="332" y="78"/>
                    <a:pt x="332" y="77"/>
                  </a:cubicBezTo>
                  <a:cubicBezTo>
                    <a:pt x="332" y="76"/>
                    <a:pt x="333" y="75"/>
                    <a:pt x="333" y="74"/>
                  </a:cubicBezTo>
                  <a:cubicBezTo>
                    <a:pt x="334" y="74"/>
                    <a:pt x="334" y="73"/>
                    <a:pt x="334" y="73"/>
                  </a:cubicBezTo>
                  <a:cubicBezTo>
                    <a:pt x="335" y="72"/>
                    <a:pt x="335" y="70"/>
                    <a:pt x="336" y="69"/>
                  </a:cubicBezTo>
                  <a:cubicBezTo>
                    <a:pt x="336" y="68"/>
                    <a:pt x="336" y="66"/>
                    <a:pt x="336" y="65"/>
                  </a:cubicBezTo>
                  <a:cubicBezTo>
                    <a:pt x="336" y="64"/>
                    <a:pt x="336" y="63"/>
                    <a:pt x="336" y="62"/>
                  </a:cubicBezTo>
                  <a:cubicBezTo>
                    <a:pt x="337" y="61"/>
                    <a:pt x="337" y="60"/>
                    <a:pt x="337" y="59"/>
                  </a:cubicBezTo>
                  <a:cubicBezTo>
                    <a:pt x="337" y="58"/>
                    <a:pt x="337" y="58"/>
                    <a:pt x="337" y="58"/>
                  </a:cubicBezTo>
                  <a:cubicBezTo>
                    <a:pt x="338" y="57"/>
                    <a:pt x="337" y="55"/>
                    <a:pt x="338" y="54"/>
                  </a:cubicBezTo>
                  <a:cubicBezTo>
                    <a:pt x="338" y="53"/>
                    <a:pt x="338" y="52"/>
                    <a:pt x="338" y="51"/>
                  </a:cubicBezTo>
                  <a:cubicBezTo>
                    <a:pt x="338" y="50"/>
                    <a:pt x="338" y="49"/>
                    <a:pt x="338" y="48"/>
                  </a:cubicBezTo>
                  <a:cubicBezTo>
                    <a:pt x="338" y="48"/>
                    <a:pt x="338" y="48"/>
                    <a:pt x="338" y="48"/>
                  </a:cubicBezTo>
                  <a:cubicBezTo>
                    <a:pt x="338" y="47"/>
                    <a:pt x="338" y="47"/>
                    <a:pt x="338" y="47"/>
                  </a:cubicBezTo>
                  <a:cubicBezTo>
                    <a:pt x="338" y="46"/>
                    <a:pt x="338" y="46"/>
                    <a:pt x="338" y="45"/>
                  </a:cubicBezTo>
                  <a:cubicBezTo>
                    <a:pt x="338" y="43"/>
                    <a:pt x="339" y="41"/>
                    <a:pt x="338" y="39"/>
                  </a:cubicBezTo>
                  <a:cubicBezTo>
                    <a:pt x="338" y="37"/>
                    <a:pt x="338" y="35"/>
                    <a:pt x="338" y="34"/>
                  </a:cubicBezTo>
                  <a:cubicBezTo>
                    <a:pt x="338" y="33"/>
                    <a:pt x="337" y="32"/>
                    <a:pt x="337" y="31"/>
                  </a:cubicBezTo>
                  <a:cubicBezTo>
                    <a:pt x="337" y="30"/>
                    <a:pt x="337" y="29"/>
                    <a:pt x="336" y="28"/>
                  </a:cubicBezTo>
                  <a:cubicBezTo>
                    <a:pt x="336" y="28"/>
                    <a:pt x="336" y="28"/>
                    <a:pt x="336" y="27"/>
                  </a:cubicBezTo>
                  <a:cubicBezTo>
                    <a:pt x="336" y="26"/>
                    <a:pt x="336" y="26"/>
                    <a:pt x="335" y="25"/>
                  </a:cubicBezTo>
                  <a:cubicBezTo>
                    <a:pt x="335" y="25"/>
                    <a:pt x="335" y="24"/>
                    <a:pt x="335" y="24"/>
                  </a:cubicBezTo>
                  <a:cubicBezTo>
                    <a:pt x="335" y="23"/>
                    <a:pt x="335" y="23"/>
                    <a:pt x="335" y="22"/>
                  </a:cubicBezTo>
                  <a:cubicBezTo>
                    <a:pt x="334" y="22"/>
                    <a:pt x="334" y="22"/>
                    <a:pt x="334" y="22"/>
                  </a:cubicBezTo>
                  <a:cubicBezTo>
                    <a:pt x="334" y="22"/>
                    <a:pt x="334" y="21"/>
                    <a:pt x="333" y="21"/>
                  </a:cubicBezTo>
                  <a:cubicBezTo>
                    <a:pt x="333" y="20"/>
                    <a:pt x="332" y="20"/>
                    <a:pt x="332" y="21"/>
                  </a:cubicBezTo>
                  <a:cubicBezTo>
                    <a:pt x="327" y="14"/>
                    <a:pt x="320" y="7"/>
                    <a:pt x="311" y="4"/>
                  </a:cubicBezTo>
                  <a:cubicBezTo>
                    <a:pt x="298" y="0"/>
                    <a:pt x="280" y="3"/>
                    <a:pt x="273" y="8"/>
                  </a:cubicBezTo>
                  <a:cubicBezTo>
                    <a:pt x="271" y="10"/>
                    <a:pt x="267" y="15"/>
                    <a:pt x="263" y="21"/>
                  </a:cubicBezTo>
                  <a:cubicBezTo>
                    <a:pt x="263" y="21"/>
                    <a:pt x="263" y="21"/>
                    <a:pt x="263" y="21"/>
                  </a:cubicBezTo>
                  <a:cubicBezTo>
                    <a:pt x="262" y="22"/>
                    <a:pt x="261" y="23"/>
                    <a:pt x="261" y="24"/>
                  </a:cubicBezTo>
                  <a:cubicBezTo>
                    <a:pt x="261" y="24"/>
                    <a:pt x="261" y="24"/>
                    <a:pt x="261" y="25"/>
                  </a:cubicBezTo>
                  <a:cubicBezTo>
                    <a:pt x="260" y="26"/>
                    <a:pt x="259" y="27"/>
                    <a:pt x="258" y="29"/>
                  </a:cubicBezTo>
                  <a:cubicBezTo>
                    <a:pt x="257" y="30"/>
                    <a:pt x="255" y="32"/>
                    <a:pt x="254" y="34"/>
                  </a:cubicBezTo>
                  <a:cubicBezTo>
                    <a:pt x="253" y="35"/>
                    <a:pt x="253" y="37"/>
                    <a:pt x="252" y="38"/>
                  </a:cubicBezTo>
                  <a:cubicBezTo>
                    <a:pt x="251" y="39"/>
                    <a:pt x="251" y="40"/>
                    <a:pt x="250" y="41"/>
                  </a:cubicBezTo>
                  <a:cubicBezTo>
                    <a:pt x="249" y="43"/>
                    <a:pt x="248" y="44"/>
                    <a:pt x="248" y="46"/>
                  </a:cubicBezTo>
                  <a:cubicBezTo>
                    <a:pt x="247" y="46"/>
                    <a:pt x="247" y="47"/>
                    <a:pt x="247" y="47"/>
                  </a:cubicBezTo>
                  <a:cubicBezTo>
                    <a:pt x="246" y="47"/>
                    <a:pt x="246" y="47"/>
                    <a:pt x="246" y="47"/>
                  </a:cubicBezTo>
                  <a:cubicBezTo>
                    <a:pt x="246" y="47"/>
                    <a:pt x="246" y="47"/>
                    <a:pt x="247" y="47"/>
                  </a:cubicBezTo>
                  <a:cubicBezTo>
                    <a:pt x="247" y="47"/>
                    <a:pt x="247" y="46"/>
                    <a:pt x="248" y="46"/>
                  </a:cubicBezTo>
                  <a:cubicBezTo>
                    <a:pt x="248" y="44"/>
                    <a:pt x="249" y="43"/>
                    <a:pt x="250" y="41"/>
                  </a:cubicBezTo>
                  <a:cubicBezTo>
                    <a:pt x="251" y="40"/>
                    <a:pt x="252" y="39"/>
                    <a:pt x="252" y="38"/>
                  </a:cubicBezTo>
                  <a:cubicBezTo>
                    <a:pt x="253" y="37"/>
                    <a:pt x="254" y="36"/>
                    <a:pt x="255" y="35"/>
                  </a:cubicBezTo>
                  <a:cubicBezTo>
                    <a:pt x="255" y="34"/>
                    <a:pt x="255" y="34"/>
                    <a:pt x="255" y="34"/>
                  </a:cubicBezTo>
                  <a:cubicBezTo>
                    <a:pt x="254" y="36"/>
                    <a:pt x="253" y="38"/>
                    <a:pt x="253" y="40"/>
                  </a:cubicBezTo>
                  <a:cubicBezTo>
                    <a:pt x="253" y="40"/>
                    <a:pt x="252" y="40"/>
                    <a:pt x="252" y="40"/>
                  </a:cubicBezTo>
                  <a:cubicBezTo>
                    <a:pt x="252" y="42"/>
                    <a:pt x="251" y="43"/>
                    <a:pt x="250" y="45"/>
                  </a:cubicBezTo>
                  <a:cubicBezTo>
                    <a:pt x="249" y="46"/>
                    <a:pt x="248" y="47"/>
                    <a:pt x="248" y="48"/>
                  </a:cubicBezTo>
                  <a:cubicBezTo>
                    <a:pt x="247" y="50"/>
                    <a:pt x="247" y="51"/>
                    <a:pt x="246" y="51"/>
                  </a:cubicBezTo>
                  <a:cubicBezTo>
                    <a:pt x="246" y="52"/>
                    <a:pt x="246" y="52"/>
                    <a:pt x="246" y="52"/>
                  </a:cubicBezTo>
                  <a:cubicBezTo>
                    <a:pt x="246" y="52"/>
                    <a:pt x="246" y="52"/>
                    <a:pt x="246" y="52"/>
                  </a:cubicBezTo>
                  <a:cubicBezTo>
                    <a:pt x="246" y="52"/>
                    <a:pt x="246" y="52"/>
                    <a:pt x="246" y="52"/>
                  </a:cubicBezTo>
                  <a:cubicBezTo>
                    <a:pt x="246" y="52"/>
                    <a:pt x="246" y="52"/>
                    <a:pt x="246" y="51"/>
                  </a:cubicBezTo>
                  <a:cubicBezTo>
                    <a:pt x="247" y="51"/>
                    <a:pt x="247" y="50"/>
                    <a:pt x="248" y="49"/>
                  </a:cubicBezTo>
                  <a:cubicBezTo>
                    <a:pt x="248" y="48"/>
                    <a:pt x="249" y="47"/>
                    <a:pt x="250" y="46"/>
                  </a:cubicBezTo>
                  <a:cubicBezTo>
                    <a:pt x="250" y="47"/>
                    <a:pt x="249" y="47"/>
                    <a:pt x="249" y="48"/>
                  </a:cubicBezTo>
                  <a:cubicBezTo>
                    <a:pt x="248" y="49"/>
                    <a:pt x="248" y="50"/>
                    <a:pt x="247" y="51"/>
                  </a:cubicBezTo>
                  <a:cubicBezTo>
                    <a:pt x="247" y="51"/>
                    <a:pt x="247" y="52"/>
                    <a:pt x="247" y="52"/>
                  </a:cubicBezTo>
                  <a:cubicBezTo>
                    <a:pt x="246" y="53"/>
                    <a:pt x="246" y="53"/>
                    <a:pt x="246" y="54"/>
                  </a:cubicBezTo>
                  <a:cubicBezTo>
                    <a:pt x="245" y="54"/>
                    <a:pt x="245" y="55"/>
                    <a:pt x="244" y="55"/>
                  </a:cubicBezTo>
                  <a:cubicBezTo>
                    <a:pt x="244" y="56"/>
                    <a:pt x="243" y="57"/>
                    <a:pt x="243" y="57"/>
                  </a:cubicBezTo>
                  <a:cubicBezTo>
                    <a:pt x="242" y="57"/>
                    <a:pt x="242" y="58"/>
                    <a:pt x="242" y="58"/>
                  </a:cubicBezTo>
                  <a:cubicBezTo>
                    <a:pt x="241" y="58"/>
                    <a:pt x="241" y="58"/>
                    <a:pt x="240" y="58"/>
                  </a:cubicBezTo>
                  <a:cubicBezTo>
                    <a:pt x="241" y="58"/>
                    <a:pt x="241" y="58"/>
                    <a:pt x="242" y="58"/>
                  </a:cubicBezTo>
                  <a:cubicBezTo>
                    <a:pt x="242" y="58"/>
                    <a:pt x="242" y="57"/>
                    <a:pt x="243" y="57"/>
                  </a:cubicBezTo>
                  <a:cubicBezTo>
                    <a:pt x="243" y="57"/>
                    <a:pt x="244" y="56"/>
                    <a:pt x="244" y="56"/>
                  </a:cubicBezTo>
                  <a:cubicBezTo>
                    <a:pt x="245" y="55"/>
                    <a:pt x="245" y="54"/>
                    <a:pt x="246" y="54"/>
                  </a:cubicBezTo>
                  <a:cubicBezTo>
                    <a:pt x="246" y="54"/>
                    <a:pt x="246" y="54"/>
                    <a:pt x="246" y="54"/>
                  </a:cubicBezTo>
                  <a:cubicBezTo>
                    <a:pt x="245" y="55"/>
                    <a:pt x="245" y="56"/>
                    <a:pt x="244" y="58"/>
                  </a:cubicBezTo>
                  <a:cubicBezTo>
                    <a:pt x="244" y="59"/>
                    <a:pt x="243" y="60"/>
                    <a:pt x="243" y="61"/>
                  </a:cubicBezTo>
                  <a:cubicBezTo>
                    <a:pt x="242" y="62"/>
                    <a:pt x="242" y="63"/>
                    <a:pt x="242" y="64"/>
                  </a:cubicBezTo>
                  <a:cubicBezTo>
                    <a:pt x="241" y="65"/>
                    <a:pt x="241" y="66"/>
                    <a:pt x="241" y="66"/>
                  </a:cubicBezTo>
                  <a:cubicBezTo>
                    <a:pt x="240" y="67"/>
                    <a:pt x="240" y="68"/>
                    <a:pt x="240" y="68"/>
                  </a:cubicBezTo>
                  <a:cubicBezTo>
                    <a:pt x="240" y="69"/>
                    <a:pt x="240" y="69"/>
                    <a:pt x="240" y="69"/>
                  </a:cubicBezTo>
                  <a:cubicBezTo>
                    <a:pt x="240" y="70"/>
                    <a:pt x="240" y="70"/>
                    <a:pt x="240" y="70"/>
                  </a:cubicBezTo>
                  <a:cubicBezTo>
                    <a:pt x="240" y="70"/>
                    <a:pt x="240" y="70"/>
                    <a:pt x="240" y="69"/>
                  </a:cubicBezTo>
                  <a:cubicBezTo>
                    <a:pt x="240" y="69"/>
                    <a:pt x="240" y="69"/>
                    <a:pt x="240" y="68"/>
                  </a:cubicBezTo>
                  <a:cubicBezTo>
                    <a:pt x="240" y="68"/>
                    <a:pt x="240" y="67"/>
                    <a:pt x="241" y="66"/>
                  </a:cubicBezTo>
                  <a:cubicBezTo>
                    <a:pt x="241" y="66"/>
                    <a:pt x="242" y="65"/>
                    <a:pt x="242" y="64"/>
                  </a:cubicBezTo>
                  <a:cubicBezTo>
                    <a:pt x="242" y="63"/>
                    <a:pt x="243" y="62"/>
                    <a:pt x="243" y="61"/>
                  </a:cubicBezTo>
                  <a:cubicBezTo>
                    <a:pt x="243" y="60"/>
                    <a:pt x="244" y="59"/>
                    <a:pt x="245" y="58"/>
                  </a:cubicBezTo>
                  <a:cubicBezTo>
                    <a:pt x="246" y="56"/>
                    <a:pt x="247" y="54"/>
                    <a:pt x="248" y="51"/>
                  </a:cubicBezTo>
                  <a:cubicBezTo>
                    <a:pt x="248" y="51"/>
                    <a:pt x="249" y="50"/>
                    <a:pt x="249" y="50"/>
                  </a:cubicBezTo>
                  <a:cubicBezTo>
                    <a:pt x="249" y="50"/>
                    <a:pt x="249" y="49"/>
                    <a:pt x="250" y="49"/>
                  </a:cubicBezTo>
                  <a:cubicBezTo>
                    <a:pt x="249" y="50"/>
                    <a:pt x="249" y="50"/>
                    <a:pt x="249" y="51"/>
                  </a:cubicBezTo>
                  <a:cubicBezTo>
                    <a:pt x="248" y="53"/>
                    <a:pt x="248" y="54"/>
                    <a:pt x="247" y="56"/>
                  </a:cubicBezTo>
                  <a:cubicBezTo>
                    <a:pt x="246" y="59"/>
                    <a:pt x="245" y="61"/>
                    <a:pt x="244" y="64"/>
                  </a:cubicBezTo>
                  <a:cubicBezTo>
                    <a:pt x="243" y="66"/>
                    <a:pt x="243" y="69"/>
                    <a:pt x="243" y="70"/>
                  </a:cubicBezTo>
                  <a:cubicBezTo>
                    <a:pt x="242" y="71"/>
                    <a:pt x="242" y="72"/>
                    <a:pt x="242" y="72"/>
                  </a:cubicBezTo>
                  <a:cubicBezTo>
                    <a:pt x="242" y="72"/>
                    <a:pt x="242" y="73"/>
                    <a:pt x="242" y="73"/>
                  </a:cubicBezTo>
                  <a:cubicBezTo>
                    <a:pt x="242" y="73"/>
                    <a:pt x="242" y="72"/>
                    <a:pt x="242" y="72"/>
                  </a:cubicBezTo>
                  <a:cubicBezTo>
                    <a:pt x="242" y="72"/>
                    <a:pt x="243" y="71"/>
                    <a:pt x="243" y="70"/>
                  </a:cubicBezTo>
                  <a:cubicBezTo>
                    <a:pt x="243" y="69"/>
                    <a:pt x="243" y="67"/>
                    <a:pt x="244" y="64"/>
                  </a:cubicBezTo>
                  <a:cubicBezTo>
                    <a:pt x="244" y="63"/>
                    <a:pt x="245" y="63"/>
                    <a:pt x="245" y="62"/>
                  </a:cubicBezTo>
                  <a:cubicBezTo>
                    <a:pt x="245" y="62"/>
                    <a:pt x="245" y="61"/>
                    <a:pt x="245" y="61"/>
                  </a:cubicBezTo>
                  <a:cubicBezTo>
                    <a:pt x="246" y="60"/>
                    <a:pt x="247" y="58"/>
                    <a:pt x="247" y="56"/>
                  </a:cubicBezTo>
                  <a:cubicBezTo>
                    <a:pt x="247" y="57"/>
                    <a:pt x="247" y="58"/>
                    <a:pt x="246" y="59"/>
                  </a:cubicBezTo>
                  <a:cubicBezTo>
                    <a:pt x="246" y="61"/>
                    <a:pt x="245" y="62"/>
                    <a:pt x="245" y="63"/>
                  </a:cubicBezTo>
                  <a:cubicBezTo>
                    <a:pt x="244" y="65"/>
                    <a:pt x="244" y="67"/>
                    <a:pt x="243" y="68"/>
                  </a:cubicBezTo>
                  <a:cubicBezTo>
                    <a:pt x="243" y="69"/>
                    <a:pt x="243" y="70"/>
                    <a:pt x="243" y="70"/>
                  </a:cubicBezTo>
                  <a:cubicBezTo>
                    <a:pt x="243" y="70"/>
                    <a:pt x="243" y="71"/>
                    <a:pt x="243" y="71"/>
                  </a:cubicBezTo>
                  <a:cubicBezTo>
                    <a:pt x="243" y="71"/>
                    <a:pt x="243" y="70"/>
                    <a:pt x="243" y="70"/>
                  </a:cubicBezTo>
                  <a:cubicBezTo>
                    <a:pt x="243" y="70"/>
                    <a:pt x="243" y="69"/>
                    <a:pt x="243" y="68"/>
                  </a:cubicBezTo>
                  <a:cubicBezTo>
                    <a:pt x="244" y="67"/>
                    <a:pt x="244" y="65"/>
                    <a:pt x="245" y="63"/>
                  </a:cubicBezTo>
                  <a:cubicBezTo>
                    <a:pt x="245" y="63"/>
                    <a:pt x="245" y="63"/>
                    <a:pt x="245" y="63"/>
                  </a:cubicBezTo>
                  <a:cubicBezTo>
                    <a:pt x="244" y="66"/>
                    <a:pt x="244" y="70"/>
                    <a:pt x="243" y="72"/>
                  </a:cubicBezTo>
                  <a:cubicBezTo>
                    <a:pt x="243" y="73"/>
                    <a:pt x="243" y="73"/>
                    <a:pt x="243" y="73"/>
                  </a:cubicBezTo>
                  <a:cubicBezTo>
                    <a:pt x="243" y="73"/>
                    <a:pt x="243" y="74"/>
                    <a:pt x="243" y="74"/>
                  </a:cubicBezTo>
                  <a:cubicBezTo>
                    <a:pt x="241" y="73"/>
                    <a:pt x="239" y="73"/>
                    <a:pt x="237" y="72"/>
                  </a:cubicBezTo>
                  <a:cubicBezTo>
                    <a:pt x="236" y="72"/>
                    <a:pt x="234" y="73"/>
                    <a:pt x="232" y="74"/>
                  </a:cubicBezTo>
                  <a:cubicBezTo>
                    <a:pt x="169" y="52"/>
                    <a:pt x="161" y="119"/>
                    <a:pt x="146" y="148"/>
                  </a:cubicBezTo>
                  <a:cubicBezTo>
                    <a:pt x="145" y="150"/>
                    <a:pt x="139" y="159"/>
                    <a:pt x="132" y="171"/>
                  </a:cubicBezTo>
                  <a:cubicBezTo>
                    <a:pt x="129" y="174"/>
                    <a:pt x="126" y="177"/>
                    <a:pt x="123" y="179"/>
                  </a:cubicBezTo>
                  <a:cubicBezTo>
                    <a:pt x="112" y="189"/>
                    <a:pt x="114" y="193"/>
                    <a:pt x="111" y="198"/>
                  </a:cubicBezTo>
                  <a:cubicBezTo>
                    <a:pt x="107" y="202"/>
                    <a:pt x="103" y="207"/>
                    <a:pt x="100" y="210"/>
                  </a:cubicBezTo>
                  <a:cubicBezTo>
                    <a:pt x="97" y="213"/>
                    <a:pt x="86" y="240"/>
                    <a:pt x="84" y="245"/>
                  </a:cubicBezTo>
                  <a:cubicBezTo>
                    <a:pt x="82" y="249"/>
                    <a:pt x="79" y="251"/>
                    <a:pt x="77" y="254"/>
                  </a:cubicBezTo>
                  <a:cubicBezTo>
                    <a:pt x="76" y="258"/>
                    <a:pt x="74" y="262"/>
                    <a:pt x="75" y="261"/>
                  </a:cubicBezTo>
                  <a:cubicBezTo>
                    <a:pt x="75" y="260"/>
                    <a:pt x="82" y="257"/>
                    <a:pt x="82" y="257"/>
                  </a:cubicBezTo>
                  <a:cubicBezTo>
                    <a:pt x="82" y="257"/>
                    <a:pt x="82" y="258"/>
                    <a:pt x="82" y="261"/>
                  </a:cubicBezTo>
                  <a:cubicBezTo>
                    <a:pt x="66" y="298"/>
                    <a:pt x="65" y="311"/>
                    <a:pt x="71" y="354"/>
                  </a:cubicBezTo>
                  <a:cubicBezTo>
                    <a:pt x="71" y="364"/>
                    <a:pt x="71" y="375"/>
                    <a:pt x="70" y="379"/>
                  </a:cubicBezTo>
                  <a:cubicBezTo>
                    <a:pt x="69" y="386"/>
                    <a:pt x="68" y="396"/>
                    <a:pt x="68" y="396"/>
                  </a:cubicBezTo>
                  <a:cubicBezTo>
                    <a:pt x="68" y="395"/>
                    <a:pt x="73" y="387"/>
                    <a:pt x="73" y="387"/>
                  </a:cubicBezTo>
                  <a:cubicBezTo>
                    <a:pt x="71" y="396"/>
                    <a:pt x="71" y="396"/>
                    <a:pt x="71" y="396"/>
                  </a:cubicBezTo>
                  <a:cubicBezTo>
                    <a:pt x="71" y="396"/>
                    <a:pt x="73" y="414"/>
                    <a:pt x="71" y="423"/>
                  </a:cubicBezTo>
                  <a:cubicBezTo>
                    <a:pt x="68" y="432"/>
                    <a:pt x="67" y="435"/>
                    <a:pt x="67" y="441"/>
                  </a:cubicBezTo>
                  <a:cubicBezTo>
                    <a:pt x="67" y="446"/>
                    <a:pt x="66" y="451"/>
                    <a:pt x="66" y="453"/>
                  </a:cubicBezTo>
                  <a:cubicBezTo>
                    <a:pt x="67" y="450"/>
                    <a:pt x="71" y="438"/>
                    <a:pt x="71" y="438"/>
                  </a:cubicBezTo>
                  <a:cubicBezTo>
                    <a:pt x="71" y="438"/>
                    <a:pt x="71" y="438"/>
                    <a:pt x="71" y="438"/>
                  </a:cubicBezTo>
                  <a:cubicBezTo>
                    <a:pt x="71" y="440"/>
                    <a:pt x="71" y="442"/>
                    <a:pt x="71" y="443"/>
                  </a:cubicBezTo>
                  <a:cubicBezTo>
                    <a:pt x="72" y="450"/>
                    <a:pt x="65" y="469"/>
                    <a:pt x="62" y="477"/>
                  </a:cubicBezTo>
                  <a:cubicBezTo>
                    <a:pt x="53" y="499"/>
                    <a:pt x="51" y="494"/>
                    <a:pt x="46" y="522"/>
                  </a:cubicBezTo>
                  <a:cubicBezTo>
                    <a:pt x="46" y="522"/>
                    <a:pt x="32" y="554"/>
                    <a:pt x="31" y="569"/>
                  </a:cubicBezTo>
                  <a:cubicBezTo>
                    <a:pt x="31" y="583"/>
                    <a:pt x="29" y="594"/>
                    <a:pt x="27" y="602"/>
                  </a:cubicBezTo>
                  <a:cubicBezTo>
                    <a:pt x="25" y="611"/>
                    <a:pt x="22" y="619"/>
                    <a:pt x="22" y="619"/>
                  </a:cubicBezTo>
                  <a:cubicBezTo>
                    <a:pt x="15" y="633"/>
                    <a:pt x="15" y="633"/>
                    <a:pt x="15" y="633"/>
                  </a:cubicBezTo>
                  <a:cubicBezTo>
                    <a:pt x="15" y="633"/>
                    <a:pt x="2" y="655"/>
                    <a:pt x="1" y="661"/>
                  </a:cubicBezTo>
                  <a:cubicBezTo>
                    <a:pt x="0" y="667"/>
                    <a:pt x="4" y="678"/>
                    <a:pt x="6" y="681"/>
                  </a:cubicBezTo>
                  <a:cubicBezTo>
                    <a:pt x="9" y="683"/>
                    <a:pt x="10" y="681"/>
                    <a:pt x="11" y="683"/>
                  </a:cubicBezTo>
                  <a:cubicBezTo>
                    <a:pt x="12" y="684"/>
                    <a:pt x="18" y="703"/>
                    <a:pt x="27" y="709"/>
                  </a:cubicBezTo>
                  <a:cubicBezTo>
                    <a:pt x="35" y="716"/>
                    <a:pt x="61" y="719"/>
                    <a:pt x="67" y="717"/>
                  </a:cubicBezTo>
                  <a:cubicBezTo>
                    <a:pt x="73" y="716"/>
                    <a:pt x="73" y="714"/>
                    <a:pt x="72" y="709"/>
                  </a:cubicBezTo>
                  <a:cubicBezTo>
                    <a:pt x="70" y="706"/>
                    <a:pt x="62" y="697"/>
                    <a:pt x="61" y="694"/>
                  </a:cubicBezTo>
                  <a:cubicBezTo>
                    <a:pt x="61" y="691"/>
                    <a:pt x="57" y="682"/>
                    <a:pt x="57" y="682"/>
                  </a:cubicBezTo>
                  <a:cubicBezTo>
                    <a:pt x="54" y="667"/>
                    <a:pt x="54" y="667"/>
                    <a:pt x="54" y="667"/>
                  </a:cubicBezTo>
                  <a:cubicBezTo>
                    <a:pt x="54" y="667"/>
                    <a:pt x="54" y="667"/>
                    <a:pt x="54" y="667"/>
                  </a:cubicBezTo>
                  <a:cubicBezTo>
                    <a:pt x="54" y="664"/>
                    <a:pt x="56" y="659"/>
                    <a:pt x="55" y="656"/>
                  </a:cubicBezTo>
                  <a:cubicBezTo>
                    <a:pt x="55" y="653"/>
                    <a:pt x="54" y="651"/>
                    <a:pt x="53" y="649"/>
                  </a:cubicBezTo>
                  <a:cubicBezTo>
                    <a:pt x="53" y="648"/>
                    <a:pt x="54" y="626"/>
                    <a:pt x="63" y="602"/>
                  </a:cubicBezTo>
                  <a:cubicBezTo>
                    <a:pt x="64" y="604"/>
                    <a:pt x="65" y="606"/>
                    <a:pt x="65" y="605"/>
                  </a:cubicBezTo>
                  <a:cubicBezTo>
                    <a:pt x="64" y="603"/>
                    <a:pt x="70" y="596"/>
                    <a:pt x="70" y="596"/>
                  </a:cubicBezTo>
                  <a:cubicBezTo>
                    <a:pt x="70" y="596"/>
                    <a:pt x="72" y="612"/>
                    <a:pt x="72" y="611"/>
                  </a:cubicBezTo>
                  <a:cubicBezTo>
                    <a:pt x="73" y="610"/>
                    <a:pt x="77" y="594"/>
                    <a:pt x="75" y="586"/>
                  </a:cubicBezTo>
                  <a:cubicBezTo>
                    <a:pt x="74" y="578"/>
                    <a:pt x="78" y="574"/>
                    <a:pt x="80" y="569"/>
                  </a:cubicBezTo>
                  <a:cubicBezTo>
                    <a:pt x="82" y="565"/>
                    <a:pt x="84" y="554"/>
                    <a:pt x="84" y="552"/>
                  </a:cubicBezTo>
                  <a:cubicBezTo>
                    <a:pt x="84" y="551"/>
                    <a:pt x="85" y="559"/>
                    <a:pt x="85" y="562"/>
                  </a:cubicBezTo>
                  <a:cubicBezTo>
                    <a:pt x="85" y="564"/>
                    <a:pt x="89" y="547"/>
                    <a:pt x="92" y="531"/>
                  </a:cubicBezTo>
                  <a:cubicBezTo>
                    <a:pt x="92" y="531"/>
                    <a:pt x="92" y="531"/>
                    <a:pt x="92" y="531"/>
                  </a:cubicBezTo>
                  <a:cubicBezTo>
                    <a:pt x="92" y="531"/>
                    <a:pt x="99" y="517"/>
                    <a:pt x="106" y="503"/>
                  </a:cubicBezTo>
                  <a:cubicBezTo>
                    <a:pt x="111" y="491"/>
                    <a:pt x="117" y="478"/>
                    <a:pt x="118" y="472"/>
                  </a:cubicBezTo>
                  <a:cubicBezTo>
                    <a:pt x="121" y="459"/>
                    <a:pt x="129" y="414"/>
                    <a:pt x="129" y="406"/>
                  </a:cubicBezTo>
                  <a:cubicBezTo>
                    <a:pt x="129" y="398"/>
                    <a:pt x="137" y="354"/>
                    <a:pt x="137" y="354"/>
                  </a:cubicBezTo>
                  <a:cubicBezTo>
                    <a:pt x="137" y="354"/>
                    <a:pt x="152" y="409"/>
                    <a:pt x="157" y="428"/>
                  </a:cubicBezTo>
                  <a:cubicBezTo>
                    <a:pt x="161" y="442"/>
                    <a:pt x="162" y="453"/>
                    <a:pt x="167" y="464"/>
                  </a:cubicBezTo>
                  <a:cubicBezTo>
                    <a:pt x="167" y="485"/>
                    <a:pt x="168" y="521"/>
                    <a:pt x="166" y="527"/>
                  </a:cubicBezTo>
                  <a:cubicBezTo>
                    <a:pt x="165" y="532"/>
                    <a:pt x="167" y="560"/>
                    <a:pt x="167" y="566"/>
                  </a:cubicBezTo>
                  <a:cubicBezTo>
                    <a:pt x="167" y="563"/>
                    <a:pt x="169" y="553"/>
                    <a:pt x="170" y="552"/>
                  </a:cubicBezTo>
                  <a:cubicBezTo>
                    <a:pt x="170" y="551"/>
                    <a:pt x="171" y="556"/>
                    <a:pt x="171" y="559"/>
                  </a:cubicBezTo>
                  <a:cubicBezTo>
                    <a:pt x="171" y="563"/>
                    <a:pt x="170" y="583"/>
                    <a:pt x="170" y="583"/>
                  </a:cubicBezTo>
                  <a:cubicBezTo>
                    <a:pt x="170" y="583"/>
                    <a:pt x="174" y="570"/>
                    <a:pt x="175" y="570"/>
                  </a:cubicBezTo>
                  <a:cubicBezTo>
                    <a:pt x="175" y="570"/>
                    <a:pt x="175" y="581"/>
                    <a:pt x="175" y="581"/>
                  </a:cubicBezTo>
                  <a:cubicBezTo>
                    <a:pt x="175" y="585"/>
                    <a:pt x="173" y="589"/>
                    <a:pt x="173" y="594"/>
                  </a:cubicBezTo>
                  <a:cubicBezTo>
                    <a:pt x="173" y="599"/>
                    <a:pt x="173" y="601"/>
                    <a:pt x="172" y="604"/>
                  </a:cubicBezTo>
                  <a:cubicBezTo>
                    <a:pt x="172" y="606"/>
                    <a:pt x="171" y="608"/>
                    <a:pt x="170" y="609"/>
                  </a:cubicBezTo>
                  <a:cubicBezTo>
                    <a:pt x="168" y="611"/>
                    <a:pt x="162" y="624"/>
                    <a:pt x="162" y="626"/>
                  </a:cubicBezTo>
                  <a:cubicBezTo>
                    <a:pt x="162" y="628"/>
                    <a:pt x="165" y="635"/>
                    <a:pt x="170" y="638"/>
                  </a:cubicBezTo>
                  <a:cubicBezTo>
                    <a:pt x="175" y="642"/>
                    <a:pt x="177" y="645"/>
                    <a:pt x="182" y="645"/>
                  </a:cubicBezTo>
                  <a:cubicBezTo>
                    <a:pt x="187" y="646"/>
                    <a:pt x="190" y="647"/>
                    <a:pt x="191" y="649"/>
                  </a:cubicBezTo>
                  <a:cubicBezTo>
                    <a:pt x="192" y="650"/>
                    <a:pt x="200" y="667"/>
                    <a:pt x="205" y="670"/>
                  </a:cubicBezTo>
                  <a:cubicBezTo>
                    <a:pt x="209" y="673"/>
                    <a:pt x="235" y="677"/>
                    <a:pt x="243" y="676"/>
                  </a:cubicBezTo>
                  <a:cubicBezTo>
                    <a:pt x="251" y="676"/>
                    <a:pt x="251" y="674"/>
                    <a:pt x="251" y="673"/>
                  </a:cubicBezTo>
                  <a:cubicBezTo>
                    <a:pt x="251" y="672"/>
                    <a:pt x="250" y="669"/>
                    <a:pt x="249" y="669"/>
                  </a:cubicBezTo>
                  <a:cubicBezTo>
                    <a:pt x="249" y="669"/>
                    <a:pt x="250" y="666"/>
                    <a:pt x="247" y="662"/>
                  </a:cubicBezTo>
                  <a:cubicBezTo>
                    <a:pt x="243" y="658"/>
                    <a:pt x="240" y="657"/>
                    <a:pt x="239" y="655"/>
                  </a:cubicBezTo>
                  <a:cubicBezTo>
                    <a:pt x="238" y="654"/>
                    <a:pt x="227" y="647"/>
                    <a:pt x="227" y="646"/>
                  </a:cubicBezTo>
                  <a:cubicBezTo>
                    <a:pt x="224" y="639"/>
                    <a:pt x="213" y="622"/>
                    <a:pt x="211" y="619"/>
                  </a:cubicBezTo>
                  <a:cubicBezTo>
                    <a:pt x="209" y="615"/>
                    <a:pt x="208" y="613"/>
                    <a:pt x="208" y="613"/>
                  </a:cubicBezTo>
                  <a:cubicBezTo>
                    <a:pt x="208" y="613"/>
                    <a:pt x="210" y="584"/>
                    <a:pt x="210" y="573"/>
                  </a:cubicBezTo>
                  <a:cubicBezTo>
                    <a:pt x="210" y="564"/>
                    <a:pt x="210" y="560"/>
                    <a:pt x="210" y="556"/>
                  </a:cubicBezTo>
                  <a:cubicBezTo>
                    <a:pt x="211" y="555"/>
                    <a:pt x="211" y="554"/>
                    <a:pt x="211" y="554"/>
                  </a:cubicBezTo>
                  <a:cubicBezTo>
                    <a:pt x="211" y="554"/>
                    <a:pt x="214" y="550"/>
                    <a:pt x="214" y="550"/>
                  </a:cubicBezTo>
                  <a:cubicBezTo>
                    <a:pt x="214" y="562"/>
                    <a:pt x="214" y="562"/>
                    <a:pt x="214" y="562"/>
                  </a:cubicBezTo>
                  <a:cubicBezTo>
                    <a:pt x="214" y="562"/>
                    <a:pt x="215" y="557"/>
                    <a:pt x="215" y="555"/>
                  </a:cubicBezTo>
                  <a:cubicBezTo>
                    <a:pt x="215" y="554"/>
                    <a:pt x="216" y="553"/>
                    <a:pt x="216" y="550"/>
                  </a:cubicBezTo>
                  <a:cubicBezTo>
                    <a:pt x="215" y="546"/>
                    <a:pt x="214" y="540"/>
                    <a:pt x="214" y="536"/>
                  </a:cubicBezTo>
                  <a:cubicBezTo>
                    <a:pt x="214" y="532"/>
                    <a:pt x="216" y="501"/>
                    <a:pt x="216" y="500"/>
                  </a:cubicBezTo>
                  <a:cubicBezTo>
                    <a:pt x="216" y="500"/>
                    <a:pt x="215" y="500"/>
                    <a:pt x="215" y="500"/>
                  </a:cubicBezTo>
                  <a:cubicBezTo>
                    <a:pt x="215" y="500"/>
                    <a:pt x="215" y="500"/>
                    <a:pt x="215" y="500"/>
                  </a:cubicBezTo>
                  <a:cubicBezTo>
                    <a:pt x="215" y="500"/>
                    <a:pt x="218" y="506"/>
                    <a:pt x="218" y="506"/>
                  </a:cubicBezTo>
                  <a:cubicBezTo>
                    <a:pt x="218" y="506"/>
                    <a:pt x="217" y="498"/>
                    <a:pt x="217" y="493"/>
                  </a:cubicBezTo>
                  <a:cubicBezTo>
                    <a:pt x="217" y="490"/>
                    <a:pt x="217" y="483"/>
                    <a:pt x="216" y="475"/>
                  </a:cubicBezTo>
                  <a:cubicBezTo>
                    <a:pt x="216" y="475"/>
                    <a:pt x="216" y="475"/>
                    <a:pt x="216" y="475"/>
                  </a:cubicBezTo>
                  <a:cubicBezTo>
                    <a:pt x="216" y="466"/>
                    <a:pt x="219" y="464"/>
                    <a:pt x="218" y="449"/>
                  </a:cubicBezTo>
                  <a:cubicBezTo>
                    <a:pt x="213" y="397"/>
                    <a:pt x="200" y="371"/>
                    <a:pt x="186" y="323"/>
                  </a:cubicBezTo>
                  <a:cubicBezTo>
                    <a:pt x="184" y="317"/>
                    <a:pt x="178" y="300"/>
                    <a:pt x="174" y="288"/>
                  </a:cubicBezTo>
                  <a:cubicBezTo>
                    <a:pt x="174" y="288"/>
                    <a:pt x="174" y="288"/>
                    <a:pt x="174" y="288"/>
                  </a:cubicBezTo>
                  <a:cubicBezTo>
                    <a:pt x="174" y="281"/>
                    <a:pt x="177" y="284"/>
                    <a:pt x="178" y="279"/>
                  </a:cubicBezTo>
                  <a:cubicBezTo>
                    <a:pt x="179" y="275"/>
                    <a:pt x="181" y="277"/>
                    <a:pt x="182" y="274"/>
                  </a:cubicBezTo>
                  <a:cubicBezTo>
                    <a:pt x="183" y="272"/>
                    <a:pt x="185" y="268"/>
                    <a:pt x="186" y="266"/>
                  </a:cubicBezTo>
                  <a:cubicBezTo>
                    <a:pt x="188" y="265"/>
                    <a:pt x="185" y="289"/>
                    <a:pt x="186" y="287"/>
                  </a:cubicBezTo>
                  <a:cubicBezTo>
                    <a:pt x="187" y="286"/>
                    <a:pt x="190" y="275"/>
                    <a:pt x="193" y="264"/>
                  </a:cubicBezTo>
                  <a:cubicBezTo>
                    <a:pt x="196" y="253"/>
                    <a:pt x="198" y="247"/>
                    <a:pt x="198" y="247"/>
                  </a:cubicBezTo>
                  <a:cubicBezTo>
                    <a:pt x="198" y="246"/>
                    <a:pt x="200" y="254"/>
                    <a:pt x="200" y="259"/>
                  </a:cubicBezTo>
                  <a:cubicBezTo>
                    <a:pt x="201" y="253"/>
                    <a:pt x="203" y="236"/>
                    <a:pt x="203" y="235"/>
                  </a:cubicBezTo>
                  <a:cubicBezTo>
                    <a:pt x="203" y="233"/>
                    <a:pt x="208" y="229"/>
                    <a:pt x="210" y="224"/>
                  </a:cubicBezTo>
                  <a:cubicBezTo>
                    <a:pt x="210" y="224"/>
                    <a:pt x="210" y="224"/>
                    <a:pt x="210" y="224"/>
                  </a:cubicBezTo>
                  <a:cubicBezTo>
                    <a:pt x="213" y="222"/>
                    <a:pt x="216" y="221"/>
                    <a:pt x="220" y="220"/>
                  </a:cubicBezTo>
                  <a:cubicBezTo>
                    <a:pt x="221" y="219"/>
                    <a:pt x="222" y="219"/>
                    <a:pt x="223" y="219"/>
                  </a:cubicBezTo>
                  <a:cubicBezTo>
                    <a:pt x="231" y="240"/>
                    <a:pt x="231" y="240"/>
                    <a:pt x="231" y="240"/>
                  </a:cubicBezTo>
                  <a:cubicBezTo>
                    <a:pt x="231" y="240"/>
                    <a:pt x="233" y="235"/>
                    <a:pt x="233" y="229"/>
                  </a:cubicBezTo>
                  <a:cubicBezTo>
                    <a:pt x="234" y="227"/>
                    <a:pt x="235" y="225"/>
                    <a:pt x="236" y="223"/>
                  </a:cubicBezTo>
                  <a:cubicBezTo>
                    <a:pt x="238" y="224"/>
                    <a:pt x="241" y="224"/>
                    <a:pt x="243" y="224"/>
                  </a:cubicBezTo>
                  <a:cubicBezTo>
                    <a:pt x="252" y="225"/>
                    <a:pt x="261" y="227"/>
                    <a:pt x="270" y="229"/>
                  </a:cubicBezTo>
                  <a:cubicBezTo>
                    <a:pt x="273" y="231"/>
                    <a:pt x="276" y="231"/>
                    <a:pt x="279" y="233"/>
                  </a:cubicBezTo>
                  <a:cubicBezTo>
                    <a:pt x="281" y="233"/>
                    <a:pt x="282" y="234"/>
                    <a:pt x="283" y="235"/>
                  </a:cubicBezTo>
                  <a:cubicBezTo>
                    <a:pt x="280" y="244"/>
                    <a:pt x="291" y="255"/>
                    <a:pt x="291" y="264"/>
                  </a:cubicBezTo>
                  <a:cubicBezTo>
                    <a:pt x="290" y="266"/>
                    <a:pt x="291" y="268"/>
                    <a:pt x="291" y="270"/>
                  </a:cubicBezTo>
                  <a:cubicBezTo>
                    <a:pt x="292" y="273"/>
                    <a:pt x="292" y="278"/>
                    <a:pt x="296" y="279"/>
                  </a:cubicBezTo>
                  <a:cubicBezTo>
                    <a:pt x="296" y="281"/>
                    <a:pt x="296" y="283"/>
                    <a:pt x="296" y="285"/>
                  </a:cubicBezTo>
                  <a:cubicBezTo>
                    <a:pt x="297" y="285"/>
                    <a:pt x="297" y="285"/>
                    <a:pt x="297" y="285"/>
                  </a:cubicBezTo>
                  <a:cubicBezTo>
                    <a:pt x="297" y="286"/>
                    <a:pt x="297" y="286"/>
                    <a:pt x="297" y="286"/>
                  </a:cubicBezTo>
                  <a:cubicBezTo>
                    <a:pt x="298" y="288"/>
                    <a:pt x="299" y="287"/>
                    <a:pt x="299" y="287"/>
                  </a:cubicBezTo>
                  <a:cubicBezTo>
                    <a:pt x="300" y="285"/>
                    <a:pt x="300" y="285"/>
                    <a:pt x="300" y="285"/>
                  </a:cubicBezTo>
                  <a:cubicBezTo>
                    <a:pt x="300" y="285"/>
                    <a:pt x="300" y="285"/>
                    <a:pt x="300" y="284"/>
                  </a:cubicBezTo>
                  <a:cubicBezTo>
                    <a:pt x="302" y="279"/>
                    <a:pt x="303" y="275"/>
                    <a:pt x="305" y="270"/>
                  </a:cubicBezTo>
                  <a:cubicBezTo>
                    <a:pt x="305" y="268"/>
                    <a:pt x="305" y="267"/>
                    <a:pt x="305" y="266"/>
                  </a:cubicBezTo>
                  <a:cubicBezTo>
                    <a:pt x="306" y="263"/>
                    <a:pt x="308" y="262"/>
                    <a:pt x="310" y="262"/>
                  </a:cubicBezTo>
                  <a:cubicBezTo>
                    <a:pt x="311" y="263"/>
                    <a:pt x="312" y="265"/>
                    <a:pt x="312" y="265"/>
                  </a:cubicBezTo>
                  <a:cubicBezTo>
                    <a:pt x="312" y="266"/>
                    <a:pt x="313" y="266"/>
                    <a:pt x="313" y="267"/>
                  </a:cubicBezTo>
                  <a:cubicBezTo>
                    <a:pt x="314" y="270"/>
                    <a:pt x="313" y="274"/>
                    <a:pt x="312" y="278"/>
                  </a:cubicBezTo>
                  <a:cubicBezTo>
                    <a:pt x="311" y="280"/>
                    <a:pt x="307" y="283"/>
                    <a:pt x="308" y="286"/>
                  </a:cubicBezTo>
                  <a:cubicBezTo>
                    <a:pt x="308" y="286"/>
                    <a:pt x="308" y="286"/>
                    <a:pt x="308" y="286"/>
                  </a:cubicBezTo>
                  <a:cubicBezTo>
                    <a:pt x="307" y="289"/>
                    <a:pt x="309" y="290"/>
                    <a:pt x="309" y="289"/>
                  </a:cubicBezTo>
                  <a:cubicBezTo>
                    <a:pt x="310" y="289"/>
                    <a:pt x="310" y="289"/>
                    <a:pt x="311" y="288"/>
                  </a:cubicBezTo>
                  <a:cubicBezTo>
                    <a:pt x="312" y="288"/>
                    <a:pt x="313" y="287"/>
                    <a:pt x="314" y="286"/>
                  </a:cubicBezTo>
                  <a:cubicBezTo>
                    <a:pt x="314" y="285"/>
                    <a:pt x="314" y="285"/>
                    <a:pt x="315" y="285"/>
                  </a:cubicBezTo>
                  <a:cubicBezTo>
                    <a:pt x="315" y="284"/>
                    <a:pt x="317" y="283"/>
                    <a:pt x="318" y="282"/>
                  </a:cubicBezTo>
                  <a:cubicBezTo>
                    <a:pt x="319" y="281"/>
                    <a:pt x="319" y="279"/>
                    <a:pt x="320" y="277"/>
                  </a:cubicBezTo>
                  <a:cubicBezTo>
                    <a:pt x="320" y="274"/>
                    <a:pt x="322" y="271"/>
                    <a:pt x="322" y="268"/>
                  </a:cubicBezTo>
                  <a:cubicBezTo>
                    <a:pt x="323" y="269"/>
                    <a:pt x="323" y="270"/>
                    <a:pt x="324" y="270"/>
                  </a:cubicBezTo>
                  <a:cubicBezTo>
                    <a:pt x="324" y="271"/>
                    <a:pt x="325" y="272"/>
                    <a:pt x="325" y="272"/>
                  </a:cubicBezTo>
                  <a:cubicBezTo>
                    <a:pt x="324" y="273"/>
                    <a:pt x="324" y="273"/>
                    <a:pt x="324" y="273"/>
                  </a:cubicBezTo>
                  <a:cubicBezTo>
                    <a:pt x="324" y="275"/>
                    <a:pt x="324" y="275"/>
                    <a:pt x="325" y="276"/>
                  </a:cubicBezTo>
                  <a:cubicBezTo>
                    <a:pt x="324" y="276"/>
                    <a:pt x="324" y="276"/>
                    <a:pt x="323" y="277"/>
                  </a:cubicBezTo>
                  <a:cubicBezTo>
                    <a:pt x="322" y="278"/>
                    <a:pt x="318" y="282"/>
                    <a:pt x="319" y="284"/>
                  </a:cubicBezTo>
                  <a:cubicBezTo>
                    <a:pt x="319" y="285"/>
                    <a:pt x="319" y="286"/>
                    <a:pt x="320" y="286"/>
                  </a:cubicBezTo>
                  <a:cubicBezTo>
                    <a:pt x="320" y="287"/>
                    <a:pt x="320" y="288"/>
                    <a:pt x="321" y="289"/>
                  </a:cubicBezTo>
                  <a:cubicBezTo>
                    <a:pt x="321" y="289"/>
                    <a:pt x="321" y="289"/>
                    <a:pt x="321" y="289"/>
                  </a:cubicBezTo>
                  <a:cubicBezTo>
                    <a:pt x="320" y="290"/>
                    <a:pt x="321" y="291"/>
                    <a:pt x="322" y="291"/>
                  </a:cubicBezTo>
                  <a:cubicBezTo>
                    <a:pt x="322" y="290"/>
                    <a:pt x="323" y="290"/>
                    <a:pt x="323" y="289"/>
                  </a:cubicBezTo>
                  <a:cubicBezTo>
                    <a:pt x="324" y="289"/>
                    <a:pt x="324" y="289"/>
                    <a:pt x="324" y="289"/>
                  </a:cubicBezTo>
                  <a:cubicBezTo>
                    <a:pt x="325" y="288"/>
                    <a:pt x="326" y="287"/>
                    <a:pt x="327" y="286"/>
                  </a:cubicBezTo>
                  <a:cubicBezTo>
                    <a:pt x="327" y="286"/>
                    <a:pt x="328" y="286"/>
                    <a:pt x="328" y="286"/>
                  </a:cubicBezTo>
                  <a:cubicBezTo>
                    <a:pt x="329" y="285"/>
                    <a:pt x="330" y="284"/>
                    <a:pt x="331" y="283"/>
                  </a:cubicBezTo>
                  <a:cubicBezTo>
                    <a:pt x="333" y="278"/>
                    <a:pt x="334" y="273"/>
                    <a:pt x="335" y="268"/>
                  </a:cubicBezTo>
                  <a:cubicBezTo>
                    <a:pt x="334" y="267"/>
                    <a:pt x="332" y="266"/>
                    <a:pt x="331" y="264"/>
                  </a:cubicBezTo>
                  <a:cubicBezTo>
                    <a:pt x="321" y="252"/>
                    <a:pt x="313" y="237"/>
                    <a:pt x="303" y="225"/>
                  </a:cubicBezTo>
                  <a:cubicBezTo>
                    <a:pt x="294" y="213"/>
                    <a:pt x="286" y="211"/>
                    <a:pt x="274" y="206"/>
                  </a:cubicBezTo>
                  <a:cubicBezTo>
                    <a:pt x="251" y="196"/>
                    <a:pt x="251" y="196"/>
                    <a:pt x="251" y="196"/>
                  </a:cubicBezTo>
                  <a:cubicBezTo>
                    <a:pt x="255" y="185"/>
                    <a:pt x="261" y="165"/>
                    <a:pt x="262" y="162"/>
                  </a:cubicBezTo>
                  <a:cubicBezTo>
                    <a:pt x="263" y="162"/>
                    <a:pt x="267" y="164"/>
                    <a:pt x="270" y="166"/>
                  </a:cubicBezTo>
                  <a:cubicBezTo>
                    <a:pt x="271" y="169"/>
                    <a:pt x="271" y="172"/>
                    <a:pt x="273" y="176"/>
                  </a:cubicBezTo>
                  <a:cubicBezTo>
                    <a:pt x="276" y="183"/>
                    <a:pt x="277" y="196"/>
                    <a:pt x="277" y="193"/>
                  </a:cubicBezTo>
                  <a:cubicBezTo>
                    <a:pt x="277" y="190"/>
                    <a:pt x="280" y="179"/>
                    <a:pt x="280" y="179"/>
                  </a:cubicBezTo>
                  <a:cubicBezTo>
                    <a:pt x="280" y="179"/>
                    <a:pt x="280" y="184"/>
                    <a:pt x="282" y="189"/>
                  </a:cubicBezTo>
                  <a:cubicBezTo>
                    <a:pt x="284" y="193"/>
                    <a:pt x="285" y="193"/>
                    <a:pt x="286" y="199"/>
                  </a:cubicBezTo>
                  <a:cubicBezTo>
                    <a:pt x="287" y="205"/>
                    <a:pt x="285" y="211"/>
                    <a:pt x="287" y="208"/>
                  </a:cubicBezTo>
                  <a:cubicBezTo>
                    <a:pt x="289" y="205"/>
                    <a:pt x="291" y="193"/>
                    <a:pt x="291" y="193"/>
                  </a:cubicBezTo>
                  <a:cubicBezTo>
                    <a:pt x="294" y="200"/>
                    <a:pt x="294" y="200"/>
                    <a:pt x="294" y="200"/>
                  </a:cubicBezTo>
                  <a:cubicBezTo>
                    <a:pt x="296" y="204"/>
                    <a:pt x="296" y="204"/>
                    <a:pt x="296" y="204"/>
                  </a:cubicBezTo>
                  <a:cubicBezTo>
                    <a:pt x="296" y="204"/>
                    <a:pt x="296" y="201"/>
                    <a:pt x="297" y="195"/>
                  </a:cubicBezTo>
                  <a:cubicBezTo>
                    <a:pt x="303" y="205"/>
                    <a:pt x="309" y="214"/>
                    <a:pt x="310" y="216"/>
                  </a:cubicBezTo>
                  <a:cubicBezTo>
                    <a:pt x="312" y="220"/>
                    <a:pt x="316" y="223"/>
                    <a:pt x="321" y="229"/>
                  </a:cubicBezTo>
                  <a:cubicBezTo>
                    <a:pt x="322" y="231"/>
                    <a:pt x="325" y="232"/>
                    <a:pt x="328" y="234"/>
                  </a:cubicBezTo>
                  <a:cubicBezTo>
                    <a:pt x="327" y="230"/>
                    <a:pt x="329" y="223"/>
                    <a:pt x="330" y="219"/>
                  </a:cubicBezTo>
                  <a:cubicBezTo>
                    <a:pt x="330" y="219"/>
                    <a:pt x="330" y="219"/>
                    <a:pt x="330" y="219"/>
                  </a:cubicBezTo>
                  <a:cubicBezTo>
                    <a:pt x="350" y="229"/>
                    <a:pt x="400" y="237"/>
                    <a:pt x="407" y="235"/>
                  </a:cubicBezTo>
                  <a:cubicBezTo>
                    <a:pt x="408" y="235"/>
                    <a:pt x="413" y="244"/>
                    <a:pt x="414" y="243"/>
                  </a:cubicBezTo>
                  <a:cubicBezTo>
                    <a:pt x="414" y="243"/>
                    <a:pt x="414" y="244"/>
                    <a:pt x="414" y="244"/>
                  </a:cubicBezTo>
                  <a:cubicBezTo>
                    <a:pt x="413" y="248"/>
                    <a:pt x="411" y="253"/>
                    <a:pt x="412" y="255"/>
                  </a:cubicBezTo>
                  <a:cubicBezTo>
                    <a:pt x="412" y="255"/>
                    <a:pt x="412" y="256"/>
                    <a:pt x="412" y="256"/>
                  </a:cubicBezTo>
                  <a:cubicBezTo>
                    <a:pt x="412" y="257"/>
                    <a:pt x="412" y="258"/>
                    <a:pt x="412" y="258"/>
                  </a:cubicBezTo>
                  <a:cubicBezTo>
                    <a:pt x="412" y="259"/>
                    <a:pt x="413" y="260"/>
                    <a:pt x="415" y="258"/>
                  </a:cubicBezTo>
                  <a:cubicBezTo>
                    <a:pt x="415" y="258"/>
                    <a:pt x="416" y="257"/>
                    <a:pt x="416" y="257"/>
                  </a:cubicBezTo>
                  <a:cubicBezTo>
                    <a:pt x="416" y="257"/>
                    <a:pt x="417" y="257"/>
                    <a:pt x="417" y="256"/>
                  </a:cubicBezTo>
                  <a:cubicBezTo>
                    <a:pt x="418" y="256"/>
                    <a:pt x="420" y="251"/>
                    <a:pt x="422" y="246"/>
                  </a:cubicBezTo>
                  <a:cubicBezTo>
                    <a:pt x="422" y="245"/>
                    <a:pt x="422" y="245"/>
                    <a:pt x="423" y="244"/>
                  </a:cubicBezTo>
                  <a:cubicBezTo>
                    <a:pt x="424" y="247"/>
                    <a:pt x="426" y="251"/>
                    <a:pt x="427" y="252"/>
                  </a:cubicBezTo>
                  <a:cubicBezTo>
                    <a:pt x="427" y="254"/>
                    <a:pt x="426" y="259"/>
                    <a:pt x="426" y="259"/>
                  </a:cubicBezTo>
                  <a:cubicBezTo>
                    <a:pt x="426" y="259"/>
                    <a:pt x="423" y="262"/>
                    <a:pt x="422" y="263"/>
                  </a:cubicBezTo>
                  <a:cubicBezTo>
                    <a:pt x="421" y="263"/>
                    <a:pt x="421" y="263"/>
                    <a:pt x="421" y="263"/>
                  </a:cubicBezTo>
                  <a:cubicBezTo>
                    <a:pt x="421" y="263"/>
                    <a:pt x="417" y="265"/>
                    <a:pt x="416" y="266"/>
                  </a:cubicBezTo>
                  <a:cubicBezTo>
                    <a:pt x="415" y="267"/>
                    <a:pt x="415" y="267"/>
                    <a:pt x="415" y="267"/>
                  </a:cubicBezTo>
                  <a:cubicBezTo>
                    <a:pt x="415" y="267"/>
                    <a:pt x="408" y="267"/>
                    <a:pt x="406" y="269"/>
                  </a:cubicBezTo>
                  <a:cubicBezTo>
                    <a:pt x="405" y="270"/>
                    <a:pt x="405" y="270"/>
                    <a:pt x="404" y="271"/>
                  </a:cubicBezTo>
                  <a:cubicBezTo>
                    <a:pt x="403" y="271"/>
                    <a:pt x="402" y="272"/>
                    <a:pt x="402" y="272"/>
                  </a:cubicBezTo>
                  <a:cubicBezTo>
                    <a:pt x="402" y="272"/>
                    <a:pt x="402" y="273"/>
                    <a:pt x="403" y="273"/>
                  </a:cubicBezTo>
                  <a:cubicBezTo>
                    <a:pt x="403" y="273"/>
                    <a:pt x="407" y="274"/>
                    <a:pt x="408" y="274"/>
                  </a:cubicBezTo>
                  <a:cubicBezTo>
                    <a:pt x="408" y="275"/>
                    <a:pt x="408" y="275"/>
                    <a:pt x="408" y="275"/>
                  </a:cubicBezTo>
                  <a:cubicBezTo>
                    <a:pt x="408" y="275"/>
                    <a:pt x="408" y="275"/>
                    <a:pt x="408" y="275"/>
                  </a:cubicBezTo>
                  <a:cubicBezTo>
                    <a:pt x="411" y="275"/>
                    <a:pt x="415" y="274"/>
                    <a:pt x="416" y="275"/>
                  </a:cubicBezTo>
                  <a:cubicBezTo>
                    <a:pt x="417" y="275"/>
                    <a:pt x="417" y="274"/>
                    <a:pt x="417" y="274"/>
                  </a:cubicBezTo>
                  <a:cubicBezTo>
                    <a:pt x="421" y="273"/>
                    <a:pt x="421" y="273"/>
                    <a:pt x="421" y="273"/>
                  </a:cubicBezTo>
                  <a:cubicBezTo>
                    <a:pt x="421" y="273"/>
                    <a:pt x="418" y="274"/>
                    <a:pt x="417" y="277"/>
                  </a:cubicBezTo>
                  <a:cubicBezTo>
                    <a:pt x="417" y="277"/>
                    <a:pt x="417" y="278"/>
                    <a:pt x="417" y="279"/>
                  </a:cubicBezTo>
                  <a:cubicBezTo>
                    <a:pt x="416" y="280"/>
                    <a:pt x="414" y="281"/>
                    <a:pt x="414" y="281"/>
                  </a:cubicBezTo>
                  <a:cubicBezTo>
                    <a:pt x="414" y="281"/>
                    <a:pt x="415" y="283"/>
                    <a:pt x="416" y="282"/>
                  </a:cubicBezTo>
                  <a:cubicBezTo>
                    <a:pt x="417" y="282"/>
                    <a:pt x="422" y="279"/>
                    <a:pt x="423" y="279"/>
                  </a:cubicBezTo>
                  <a:cubicBezTo>
                    <a:pt x="423" y="279"/>
                    <a:pt x="423" y="279"/>
                    <a:pt x="423" y="279"/>
                  </a:cubicBezTo>
                  <a:cubicBezTo>
                    <a:pt x="423" y="279"/>
                    <a:pt x="423" y="279"/>
                    <a:pt x="423" y="279"/>
                  </a:cubicBezTo>
                  <a:cubicBezTo>
                    <a:pt x="423" y="279"/>
                    <a:pt x="423" y="279"/>
                    <a:pt x="423" y="279"/>
                  </a:cubicBezTo>
                  <a:cubicBezTo>
                    <a:pt x="426" y="278"/>
                    <a:pt x="431" y="276"/>
                    <a:pt x="432" y="275"/>
                  </a:cubicBezTo>
                  <a:cubicBezTo>
                    <a:pt x="434" y="273"/>
                    <a:pt x="438" y="265"/>
                    <a:pt x="438" y="265"/>
                  </a:cubicBezTo>
                  <a:cubicBezTo>
                    <a:pt x="438" y="265"/>
                    <a:pt x="437" y="271"/>
                    <a:pt x="438" y="274"/>
                  </a:cubicBezTo>
                  <a:cubicBezTo>
                    <a:pt x="439" y="277"/>
                    <a:pt x="440" y="279"/>
                    <a:pt x="442" y="280"/>
                  </a:cubicBezTo>
                  <a:cubicBezTo>
                    <a:pt x="442" y="280"/>
                    <a:pt x="442" y="281"/>
                    <a:pt x="442" y="281"/>
                  </a:cubicBezTo>
                  <a:cubicBezTo>
                    <a:pt x="442" y="281"/>
                    <a:pt x="442" y="281"/>
                    <a:pt x="442" y="281"/>
                  </a:cubicBezTo>
                  <a:cubicBezTo>
                    <a:pt x="442" y="283"/>
                    <a:pt x="442" y="284"/>
                    <a:pt x="443" y="283"/>
                  </a:cubicBezTo>
                  <a:cubicBezTo>
                    <a:pt x="444" y="282"/>
                    <a:pt x="445" y="280"/>
                    <a:pt x="445" y="279"/>
                  </a:cubicBezTo>
                  <a:cubicBezTo>
                    <a:pt x="445" y="279"/>
                    <a:pt x="445" y="279"/>
                    <a:pt x="445" y="279"/>
                  </a:cubicBezTo>
                  <a:cubicBezTo>
                    <a:pt x="445" y="279"/>
                    <a:pt x="445" y="279"/>
                    <a:pt x="445" y="279"/>
                  </a:cubicBezTo>
                  <a:cubicBezTo>
                    <a:pt x="445" y="279"/>
                    <a:pt x="445" y="279"/>
                    <a:pt x="445" y="279"/>
                  </a:cubicBezTo>
                  <a:cubicBezTo>
                    <a:pt x="445" y="279"/>
                    <a:pt x="445" y="279"/>
                    <a:pt x="445" y="279"/>
                  </a:cubicBezTo>
                  <a:cubicBezTo>
                    <a:pt x="445" y="277"/>
                    <a:pt x="446" y="257"/>
                    <a:pt x="446" y="255"/>
                  </a:cubicBezTo>
                  <a:close/>
                  <a:moveTo>
                    <a:pt x="304" y="105"/>
                  </a:moveTo>
                  <a:cubicBezTo>
                    <a:pt x="304" y="105"/>
                    <a:pt x="303" y="106"/>
                    <a:pt x="303" y="106"/>
                  </a:cubicBezTo>
                  <a:cubicBezTo>
                    <a:pt x="304" y="105"/>
                    <a:pt x="305" y="103"/>
                    <a:pt x="307" y="101"/>
                  </a:cubicBezTo>
                  <a:cubicBezTo>
                    <a:pt x="307" y="102"/>
                    <a:pt x="306" y="103"/>
                    <a:pt x="306" y="103"/>
                  </a:cubicBezTo>
                  <a:cubicBezTo>
                    <a:pt x="305" y="104"/>
                    <a:pt x="305" y="104"/>
                    <a:pt x="305" y="104"/>
                  </a:cubicBezTo>
                  <a:cubicBezTo>
                    <a:pt x="305" y="104"/>
                    <a:pt x="304" y="105"/>
                    <a:pt x="304" y="105"/>
                  </a:cubicBezTo>
                  <a:close/>
                  <a:moveTo>
                    <a:pt x="337" y="48"/>
                  </a:moveTo>
                  <a:cubicBezTo>
                    <a:pt x="337" y="48"/>
                    <a:pt x="337" y="48"/>
                    <a:pt x="337" y="48"/>
                  </a:cubicBezTo>
                  <a:cubicBezTo>
                    <a:pt x="337" y="49"/>
                    <a:pt x="337" y="50"/>
                    <a:pt x="337" y="51"/>
                  </a:cubicBezTo>
                  <a:cubicBezTo>
                    <a:pt x="337" y="51"/>
                    <a:pt x="337" y="51"/>
                    <a:pt x="337" y="51"/>
                  </a:cubicBezTo>
                  <a:cubicBezTo>
                    <a:pt x="337" y="50"/>
                    <a:pt x="337" y="49"/>
                    <a:pt x="337" y="48"/>
                  </a:cubicBezTo>
                  <a:cubicBezTo>
                    <a:pt x="337" y="47"/>
                    <a:pt x="337" y="46"/>
                    <a:pt x="336" y="45"/>
                  </a:cubicBezTo>
                  <a:cubicBezTo>
                    <a:pt x="336" y="45"/>
                    <a:pt x="337" y="45"/>
                    <a:pt x="337" y="45"/>
                  </a:cubicBezTo>
                  <a:cubicBezTo>
                    <a:pt x="337" y="46"/>
                    <a:pt x="337" y="47"/>
                    <a:pt x="337" y="48"/>
                  </a:cubicBezTo>
                  <a:close/>
                  <a:moveTo>
                    <a:pt x="335" y="52"/>
                  </a:moveTo>
                  <a:cubicBezTo>
                    <a:pt x="335" y="51"/>
                    <a:pt x="335" y="51"/>
                    <a:pt x="335" y="50"/>
                  </a:cubicBezTo>
                  <a:cubicBezTo>
                    <a:pt x="335" y="50"/>
                    <a:pt x="335" y="49"/>
                    <a:pt x="336" y="49"/>
                  </a:cubicBezTo>
                  <a:cubicBezTo>
                    <a:pt x="336" y="49"/>
                    <a:pt x="336" y="48"/>
                    <a:pt x="336" y="48"/>
                  </a:cubicBezTo>
                  <a:cubicBezTo>
                    <a:pt x="336" y="48"/>
                    <a:pt x="336" y="48"/>
                    <a:pt x="336" y="48"/>
                  </a:cubicBezTo>
                  <a:cubicBezTo>
                    <a:pt x="336" y="50"/>
                    <a:pt x="336" y="52"/>
                    <a:pt x="336" y="54"/>
                  </a:cubicBezTo>
                  <a:cubicBezTo>
                    <a:pt x="336" y="54"/>
                    <a:pt x="336" y="54"/>
                    <a:pt x="336" y="54"/>
                  </a:cubicBezTo>
                  <a:cubicBezTo>
                    <a:pt x="336" y="54"/>
                    <a:pt x="336" y="54"/>
                    <a:pt x="336" y="55"/>
                  </a:cubicBezTo>
                  <a:cubicBezTo>
                    <a:pt x="336" y="54"/>
                    <a:pt x="335" y="53"/>
                    <a:pt x="335" y="52"/>
                  </a:cubicBezTo>
                  <a:close/>
                  <a:moveTo>
                    <a:pt x="331" y="62"/>
                  </a:moveTo>
                  <a:cubicBezTo>
                    <a:pt x="331" y="62"/>
                    <a:pt x="331" y="62"/>
                    <a:pt x="331" y="62"/>
                  </a:cubicBezTo>
                  <a:cubicBezTo>
                    <a:pt x="331" y="62"/>
                    <a:pt x="331" y="61"/>
                    <a:pt x="331" y="61"/>
                  </a:cubicBezTo>
                  <a:cubicBezTo>
                    <a:pt x="331" y="62"/>
                    <a:pt x="331" y="62"/>
                    <a:pt x="331" y="62"/>
                  </a:cubicBezTo>
                  <a:cubicBezTo>
                    <a:pt x="331" y="64"/>
                    <a:pt x="331" y="66"/>
                    <a:pt x="331" y="68"/>
                  </a:cubicBezTo>
                  <a:cubicBezTo>
                    <a:pt x="331" y="70"/>
                    <a:pt x="330" y="72"/>
                    <a:pt x="330" y="74"/>
                  </a:cubicBezTo>
                  <a:cubicBezTo>
                    <a:pt x="330" y="74"/>
                    <a:pt x="330" y="75"/>
                    <a:pt x="330" y="75"/>
                  </a:cubicBezTo>
                  <a:cubicBezTo>
                    <a:pt x="330" y="75"/>
                    <a:pt x="330" y="75"/>
                    <a:pt x="330" y="75"/>
                  </a:cubicBezTo>
                  <a:cubicBezTo>
                    <a:pt x="330" y="72"/>
                    <a:pt x="330" y="68"/>
                    <a:pt x="330" y="65"/>
                  </a:cubicBezTo>
                  <a:cubicBezTo>
                    <a:pt x="330" y="64"/>
                    <a:pt x="331" y="63"/>
                    <a:pt x="331" y="62"/>
                  </a:cubicBezTo>
                  <a:cubicBezTo>
                    <a:pt x="331" y="62"/>
                    <a:pt x="331" y="62"/>
                    <a:pt x="331" y="62"/>
                  </a:cubicBezTo>
                  <a:close/>
                  <a:moveTo>
                    <a:pt x="330" y="75"/>
                  </a:moveTo>
                  <a:cubicBezTo>
                    <a:pt x="330" y="75"/>
                    <a:pt x="330" y="75"/>
                    <a:pt x="330" y="75"/>
                  </a:cubicBezTo>
                  <a:cubicBezTo>
                    <a:pt x="330" y="75"/>
                    <a:pt x="330" y="74"/>
                    <a:pt x="330" y="74"/>
                  </a:cubicBezTo>
                  <a:cubicBezTo>
                    <a:pt x="330" y="73"/>
                    <a:pt x="331" y="71"/>
                    <a:pt x="331" y="70"/>
                  </a:cubicBezTo>
                  <a:cubicBezTo>
                    <a:pt x="331" y="70"/>
                    <a:pt x="331" y="70"/>
                    <a:pt x="331" y="70"/>
                  </a:cubicBezTo>
                  <a:cubicBezTo>
                    <a:pt x="331" y="73"/>
                    <a:pt x="330" y="75"/>
                    <a:pt x="329" y="77"/>
                  </a:cubicBezTo>
                  <a:cubicBezTo>
                    <a:pt x="330" y="76"/>
                    <a:pt x="330" y="76"/>
                    <a:pt x="330" y="75"/>
                  </a:cubicBezTo>
                  <a:close/>
                  <a:moveTo>
                    <a:pt x="332" y="62"/>
                  </a:moveTo>
                  <a:cubicBezTo>
                    <a:pt x="332" y="61"/>
                    <a:pt x="332" y="60"/>
                    <a:pt x="332" y="60"/>
                  </a:cubicBezTo>
                  <a:cubicBezTo>
                    <a:pt x="332" y="59"/>
                    <a:pt x="332" y="58"/>
                    <a:pt x="332" y="58"/>
                  </a:cubicBezTo>
                  <a:cubicBezTo>
                    <a:pt x="332" y="59"/>
                    <a:pt x="332" y="59"/>
                    <a:pt x="332" y="60"/>
                  </a:cubicBezTo>
                  <a:cubicBezTo>
                    <a:pt x="332" y="61"/>
                    <a:pt x="332" y="62"/>
                    <a:pt x="332" y="64"/>
                  </a:cubicBezTo>
                  <a:cubicBezTo>
                    <a:pt x="332" y="63"/>
                    <a:pt x="332" y="62"/>
                    <a:pt x="332" y="62"/>
                  </a:cubicBezTo>
                  <a:close/>
                  <a:moveTo>
                    <a:pt x="334" y="55"/>
                  </a:moveTo>
                  <a:cubicBezTo>
                    <a:pt x="334" y="54"/>
                    <a:pt x="334" y="53"/>
                    <a:pt x="334" y="52"/>
                  </a:cubicBezTo>
                  <a:cubicBezTo>
                    <a:pt x="334" y="52"/>
                    <a:pt x="334" y="52"/>
                    <a:pt x="334" y="52"/>
                  </a:cubicBezTo>
                  <a:cubicBezTo>
                    <a:pt x="334" y="53"/>
                    <a:pt x="334" y="53"/>
                    <a:pt x="334" y="53"/>
                  </a:cubicBezTo>
                  <a:cubicBezTo>
                    <a:pt x="334" y="55"/>
                    <a:pt x="334" y="56"/>
                    <a:pt x="334" y="57"/>
                  </a:cubicBezTo>
                  <a:cubicBezTo>
                    <a:pt x="334" y="57"/>
                    <a:pt x="334" y="56"/>
                    <a:pt x="334" y="55"/>
                  </a:cubicBezTo>
                  <a:close/>
                  <a:moveTo>
                    <a:pt x="314" y="93"/>
                  </a:moveTo>
                  <a:cubicBezTo>
                    <a:pt x="313" y="93"/>
                    <a:pt x="313" y="94"/>
                    <a:pt x="313" y="94"/>
                  </a:cubicBezTo>
                  <a:cubicBezTo>
                    <a:pt x="311" y="97"/>
                    <a:pt x="310" y="99"/>
                    <a:pt x="308" y="101"/>
                  </a:cubicBezTo>
                  <a:cubicBezTo>
                    <a:pt x="308" y="101"/>
                    <a:pt x="307" y="102"/>
                    <a:pt x="307" y="102"/>
                  </a:cubicBezTo>
                  <a:cubicBezTo>
                    <a:pt x="308" y="100"/>
                    <a:pt x="310" y="98"/>
                    <a:pt x="311" y="96"/>
                  </a:cubicBezTo>
                  <a:cubicBezTo>
                    <a:pt x="311" y="96"/>
                    <a:pt x="311" y="96"/>
                    <a:pt x="311" y="96"/>
                  </a:cubicBezTo>
                  <a:cubicBezTo>
                    <a:pt x="312" y="95"/>
                    <a:pt x="313" y="94"/>
                    <a:pt x="314" y="93"/>
                  </a:cubicBezTo>
                  <a:close/>
                  <a:moveTo>
                    <a:pt x="314" y="95"/>
                  </a:moveTo>
                  <a:cubicBezTo>
                    <a:pt x="313" y="98"/>
                    <a:pt x="311" y="100"/>
                    <a:pt x="310" y="102"/>
                  </a:cubicBezTo>
                  <a:cubicBezTo>
                    <a:pt x="309" y="104"/>
                    <a:pt x="307" y="105"/>
                    <a:pt x="306" y="106"/>
                  </a:cubicBezTo>
                  <a:cubicBezTo>
                    <a:pt x="306" y="106"/>
                    <a:pt x="305" y="106"/>
                    <a:pt x="305" y="106"/>
                  </a:cubicBezTo>
                  <a:cubicBezTo>
                    <a:pt x="304" y="106"/>
                    <a:pt x="304" y="106"/>
                    <a:pt x="304" y="106"/>
                  </a:cubicBezTo>
                  <a:cubicBezTo>
                    <a:pt x="305" y="105"/>
                    <a:pt x="305" y="105"/>
                    <a:pt x="306" y="104"/>
                  </a:cubicBezTo>
                  <a:cubicBezTo>
                    <a:pt x="306" y="103"/>
                    <a:pt x="306" y="103"/>
                    <a:pt x="306" y="103"/>
                  </a:cubicBezTo>
                  <a:cubicBezTo>
                    <a:pt x="307" y="102"/>
                    <a:pt x="308" y="102"/>
                    <a:pt x="308" y="101"/>
                  </a:cubicBezTo>
                  <a:cubicBezTo>
                    <a:pt x="310" y="99"/>
                    <a:pt x="312" y="97"/>
                    <a:pt x="313" y="95"/>
                  </a:cubicBezTo>
                  <a:cubicBezTo>
                    <a:pt x="314" y="93"/>
                    <a:pt x="315" y="91"/>
                    <a:pt x="316" y="89"/>
                  </a:cubicBezTo>
                  <a:cubicBezTo>
                    <a:pt x="317" y="88"/>
                    <a:pt x="318" y="88"/>
                    <a:pt x="319" y="87"/>
                  </a:cubicBezTo>
                  <a:cubicBezTo>
                    <a:pt x="318" y="87"/>
                    <a:pt x="318" y="87"/>
                    <a:pt x="318" y="88"/>
                  </a:cubicBezTo>
                  <a:cubicBezTo>
                    <a:pt x="317" y="90"/>
                    <a:pt x="315" y="93"/>
                    <a:pt x="314" y="95"/>
                  </a:cubicBezTo>
                  <a:close/>
                  <a:moveTo>
                    <a:pt x="330" y="77"/>
                  </a:moveTo>
                  <a:cubicBezTo>
                    <a:pt x="330" y="77"/>
                    <a:pt x="330" y="77"/>
                    <a:pt x="330" y="77"/>
                  </a:cubicBezTo>
                  <a:cubicBezTo>
                    <a:pt x="331" y="75"/>
                    <a:pt x="331" y="73"/>
                    <a:pt x="332" y="71"/>
                  </a:cubicBezTo>
                  <a:cubicBezTo>
                    <a:pt x="332" y="69"/>
                    <a:pt x="332" y="67"/>
                    <a:pt x="332" y="66"/>
                  </a:cubicBezTo>
                  <a:cubicBezTo>
                    <a:pt x="332" y="64"/>
                    <a:pt x="333" y="62"/>
                    <a:pt x="333" y="60"/>
                  </a:cubicBezTo>
                  <a:cubicBezTo>
                    <a:pt x="333" y="59"/>
                    <a:pt x="333" y="59"/>
                    <a:pt x="333" y="58"/>
                  </a:cubicBezTo>
                  <a:cubicBezTo>
                    <a:pt x="333" y="58"/>
                    <a:pt x="333" y="58"/>
                    <a:pt x="333" y="59"/>
                  </a:cubicBezTo>
                  <a:cubicBezTo>
                    <a:pt x="333" y="61"/>
                    <a:pt x="333" y="63"/>
                    <a:pt x="333" y="65"/>
                  </a:cubicBezTo>
                  <a:cubicBezTo>
                    <a:pt x="332" y="69"/>
                    <a:pt x="332" y="72"/>
                    <a:pt x="332" y="72"/>
                  </a:cubicBezTo>
                  <a:cubicBezTo>
                    <a:pt x="332" y="72"/>
                    <a:pt x="332" y="69"/>
                    <a:pt x="333" y="65"/>
                  </a:cubicBezTo>
                  <a:cubicBezTo>
                    <a:pt x="333" y="64"/>
                    <a:pt x="333" y="62"/>
                    <a:pt x="333" y="60"/>
                  </a:cubicBezTo>
                  <a:cubicBezTo>
                    <a:pt x="334" y="60"/>
                    <a:pt x="334" y="59"/>
                    <a:pt x="334" y="59"/>
                  </a:cubicBezTo>
                  <a:cubicBezTo>
                    <a:pt x="334" y="58"/>
                    <a:pt x="334" y="57"/>
                    <a:pt x="334" y="55"/>
                  </a:cubicBezTo>
                  <a:cubicBezTo>
                    <a:pt x="334" y="56"/>
                    <a:pt x="334" y="57"/>
                    <a:pt x="334" y="58"/>
                  </a:cubicBezTo>
                  <a:cubicBezTo>
                    <a:pt x="334" y="60"/>
                    <a:pt x="334" y="61"/>
                    <a:pt x="334" y="62"/>
                  </a:cubicBezTo>
                  <a:cubicBezTo>
                    <a:pt x="334" y="64"/>
                    <a:pt x="334" y="65"/>
                    <a:pt x="334" y="66"/>
                  </a:cubicBezTo>
                  <a:cubicBezTo>
                    <a:pt x="334" y="69"/>
                    <a:pt x="333" y="71"/>
                    <a:pt x="333" y="72"/>
                  </a:cubicBezTo>
                  <a:cubicBezTo>
                    <a:pt x="333" y="73"/>
                    <a:pt x="333" y="73"/>
                    <a:pt x="332" y="73"/>
                  </a:cubicBezTo>
                  <a:cubicBezTo>
                    <a:pt x="332" y="74"/>
                    <a:pt x="332" y="74"/>
                    <a:pt x="332" y="74"/>
                  </a:cubicBezTo>
                  <a:cubicBezTo>
                    <a:pt x="332" y="74"/>
                    <a:pt x="332" y="74"/>
                    <a:pt x="332" y="73"/>
                  </a:cubicBezTo>
                  <a:cubicBezTo>
                    <a:pt x="333" y="73"/>
                    <a:pt x="333" y="73"/>
                    <a:pt x="333" y="72"/>
                  </a:cubicBezTo>
                  <a:cubicBezTo>
                    <a:pt x="334" y="71"/>
                    <a:pt x="334" y="69"/>
                    <a:pt x="334" y="66"/>
                  </a:cubicBezTo>
                  <a:cubicBezTo>
                    <a:pt x="334" y="65"/>
                    <a:pt x="334" y="64"/>
                    <a:pt x="334" y="62"/>
                  </a:cubicBezTo>
                  <a:cubicBezTo>
                    <a:pt x="335" y="61"/>
                    <a:pt x="335" y="60"/>
                    <a:pt x="335" y="58"/>
                  </a:cubicBezTo>
                  <a:cubicBezTo>
                    <a:pt x="335" y="58"/>
                    <a:pt x="335" y="58"/>
                    <a:pt x="335" y="57"/>
                  </a:cubicBezTo>
                  <a:cubicBezTo>
                    <a:pt x="335" y="59"/>
                    <a:pt x="336" y="61"/>
                    <a:pt x="336" y="62"/>
                  </a:cubicBezTo>
                  <a:cubicBezTo>
                    <a:pt x="335" y="66"/>
                    <a:pt x="335" y="69"/>
                    <a:pt x="334" y="72"/>
                  </a:cubicBezTo>
                  <a:cubicBezTo>
                    <a:pt x="334" y="72"/>
                    <a:pt x="333" y="73"/>
                    <a:pt x="333" y="74"/>
                  </a:cubicBezTo>
                  <a:cubicBezTo>
                    <a:pt x="332" y="75"/>
                    <a:pt x="331" y="76"/>
                    <a:pt x="330" y="77"/>
                  </a:cubicBezTo>
                  <a:close/>
                  <a:moveTo>
                    <a:pt x="335" y="69"/>
                  </a:moveTo>
                  <a:cubicBezTo>
                    <a:pt x="335" y="70"/>
                    <a:pt x="335" y="71"/>
                    <a:pt x="334" y="72"/>
                  </a:cubicBezTo>
                  <a:cubicBezTo>
                    <a:pt x="334" y="73"/>
                    <a:pt x="334" y="73"/>
                    <a:pt x="334" y="73"/>
                  </a:cubicBezTo>
                  <a:cubicBezTo>
                    <a:pt x="334" y="73"/>
                    <a:pt x="334" y="72"/>
                    <a:pt x="334" y="72"/>
                  </a:cubicBezTo>
                  <a:cubicBezTo>
                    <a:pt x="334" y="71"/>
                    <a:pt x="335" y="70"/>
                    <a:pt x="335" y="69"/>
                  </a:cubicBezTo>
                  <a:cubicBezTo>
                    <a:pt x="335" y="68"/>
                    <a:pt x="336" y="67"/>
                    <a:pt x="336" y="65"/>
                  </a:cubicBezTo>
                  <a:cubicBezTo>
                    <a:pt x="336" y="67"/>
                    <a:pt x="336" y="68"/>
                    <a:pt x="335" y="69"/>
                  </a:cubicBezTo>
                  <a:close/>
                  <a:moveTo>
                    <a:pt x="336" y="55"/>
                  </a:moveTo>
                  <a:cubicBezTo>
                    <a:pt x="336" y="55"/>
                    <a:pt x="336" y="55"/>
                    <a:pt x="336" y="55"/>
                  </a:cubicBezTo>
                  <a:cubicBezTo>
                    <a:pt x="336" y="55"/>
                    <a:pt x="336" y="54"/>
                    <a:pt x="336" y="54"/>
                  </a:cubicBezTo>
                  <a:cubicBezTo>
                    <a:pt x="336" y="54"/>
                    <a:pt x="336" y="54"/>
                    <a:pt x="336" y="54"/>
                  </a:cubicBezTo>
                  <a:cubicBezTo>
                    <a:pt x="336" y="55"/>
                    <a:pt x="336" y="56"/>
                    <a:pt x="336" y="57"/>
                  </a:cubicBezTo>
                  <a:cubicBezTo>
                    <a:pt x="336" y="57"/>
                    <a:pt x="336" y="58"/>
                    <a:pt x="336" y="59"/>
                  </a:cubicBezTo>
                  <a:cubicBezTo>
                    <a:pt x="336" y="58"/>
                    <a:pt x="336" y="57"/>
                    <a:pt x="336" y="55"/>
                  </a:cubicBezTo>
                  <a:close/>
                  <a:moveTo>
                    <a:pt x="337" y="53"/>
                  </a:moveTo>
                  <a:cubicBezTo>
                    <a:pt x="337" y="55"/>
                    <a:pt x="337" y="57"/>
                    <a:pt x="337" y="58"/>
                  </a:cubicBezTo>
                  <a:cubicBezTo>
                    <a:pt x="337" y="58"/>
                    <a:pt x="337" y="58"/>
                    <a:pt x="337" y="59"/>
                  </a:cubicBezTo>
                  <a:cubicBezTo>
                    <a:pt x="337" y="59"/>
                    <a:pt x="337" y="59"/>
                    <a:pt x="337" y="59"/>
                  </a:cubicBezTo>
                  <a:cubicBezTo>
                    <a:pt x="337" y="58"/>
                    <a:pt x="337" y="57"/>
                    <a:pt x="337" y="57"/>
                  </a:cubicBezTo>
                  <a:cubicBezTo>
                    <a:pt x="337" y="55"/>
                    <a:pt x="337" y="53"/>
                    <a:pt x="337" y="52"/>
                  </a:cubicBezTo>
                  <a:cubicBezTo>
                    <a:pt x="337" y="52"/>
                    <a:pt x="337" y="51"/>
                    <a:pt x="337" y="51"/>
                  </a:cubicBezTo>
                  <a:cubicBezTo>
                    <a:pt x="337" y="52"/>
                    <a:pt x="337" y="53"/>
                    <a:pt x="337" y="53"/>
                  </a:cubicBezTo>
                  <a:close/>
                  <a:moveTo>
                    <a:pt x="337" y="45"/>
                  </a:moveTo>
                  <a:cubicBezTo>
                    <a:pt x="337" y="45"/>
                    <a:pt x="337" y="46"/>
                    <a:pt x="337" y="46"/>
                  </a:cubicBezTo>
                  <a:cubicBezTo>
                    <a:pt x="337" y="45"/>
                    <a:pt x="337" y="43"/>
                    <a:pt x="337" y="42"/>
                  </a:cubicBezTo>
                  <a:cubicBezTo>
                    <a:pt x="337" y="41"/>
                    <a:pt x="337" y="41"/>
                    <a:pt x="337" y="40"/>
                  </a:cubicBezTo>
                  <a:cubicBezTo>
                    <a:pt x="338" y="42"/>
                    <a:pt x="338" y="43"/>
                    <a:pt x="337" y="45"/>
                  </a:cubicBezTo>
                  <a:close/>
                  <a:moveTo>
                    <a:pt x="243" y="74"/>
                  </a:moveTo>
                  <a:cubicBezTo>
                    <a:pt x="243" y="74"/>
                    <a:pt x="243" y="74"/>
                    <a:pt x="243" y="74"/>
                  </a:cubicBezTo>
                  <a:cubicBezTo>
                    <a:pt x="243" y="74"/>
                    <a:pt x="243" y="74"/>
                    <a:pt x="243" y="74"/>
                  </a:cubicBezTo>
                  <a:cubicBezTo>
                    <a:pt x="243" y="74"/>
                    <a:pt x="243" y="74"/>
                    <a:pt x="243" y="74"/>
                  </a:cubicBezTo>
                  <a:close/>
                  <a:moveTo>
                    <a:pt x="244" y="72"/>
                  </a:moveTo>
                  <a:cubicBezTo>
                    <a:pt x="244" y="72"/>
                    <a:pt x="244" y="72"/>
                    <a:pt x="244" y="72"/>
                  </a:cubicBezTo>
                  <a:cubicBezTo>
                    <a:pt x="244" y="73"/>
                    <a:pt x="244" y="74"/>
                    <a:pt x="244" y="75"/>
                  </a:cubicBezTo>
                  <a:cubicBezTo>
                    <a:pt x="244" y="74"/>
                    <a:pt x="244" y="74"/>
                    <a:pt x="244" y="74"/>
                  </a:cubicBezTo>
                  <a:cubicBezTo>
                    <a:pt x="244" y="74"/>
                    <a:pt x="244" y="73"/>
                    <a:pt x="244" y="73"/>
                  </a:cubicBezTo>
                  <a:cubicBezTo>
                    <a:pt x="244" y="72"/>
                    <a:pt x="244" y="72"/>
                    <a:pt x="244" y="72"/>
                  </a:cubicBezTo>
                  <a:close/>
                  <a:moveTo>
                    <a:pt x="245" y="71"/>
                  </a:moveTo>
                  <a:cubicBezTo>
                    <a:pt x="245" y="71"/>
                    <a:pt x="245" y="70"/>
                    <a:pt x="245" y="70"/>
                  </a:cubicBezTo>
                  <a:cubicBezTo>
                    <a:pt x="246" y="69"/>
                    <a:pt x="246" y="68"/>
                    <a:pt x="247" y="67"/>
                  </a:cubicBezTo>
                  <a:cubicBezTo>
                    <a:pt x="247" y="67"/>
                    <a:pt x="247" y="68"/>
                    <a:pt x="246" y="68"/>
                  </a:cubicBezTo>
                  <a:cubicBezTo>
                    <a:pt x="246" y="69"/>
                    <a:pt x="246" y="70"/>
                    <a:pt x="246" y="71"/>
                  </a:cubicBezTo>
                  <a:cubicBezTo>
                    <a:pt x="245" y="72"/>
                    <a:pt x="245" y="73"/>
                    <a:pt x="245" y="74"/>
                  </a:cubicBezTo>
                  <a:cubicBezTo>
                    <a:pt x="245" y="74"/>
                    <a:pt x="245" y="74"/>
                    <a:pt x="245" y="75"/>
                  </a:cubicBezTo>
                  <a:cubicBezTo>
                    <a:pt x="245" y="75"/>
                    <a:pt x="245" y="75"/>
                    <a:pt x="245" y="75"/>
                  </a:cubicBezTo>
                  <a:cubicBezTo>
                    <a:pt x="245" y="75"/>
                    <a:pt x="245" y="75"/>
                    <a:pt x="245" y="75"/>
                  </a:cubicBezTo>
                  <a:cubicBezTo>
                    <a:pt x="245" y="75"/>
                    <a:pt x="244" y="75"/>
                    <a:pt x="244" y="75"/>
                  </a:cubicBezTo>
                  <a:cubicBezTo>
                    <a:pt x="244" y="74"/>
                    <a:pt x="244" y="73"/>
                    <a:pt x="245" y="72"/>
                  </a:cubicBezTo>
                  <a:cubicBezTo>
                    <a:pt x="245" y="71"/>
                    <a:pt x="245" y="71"/>
                    <a:pt x="245" y="71"/>
                  </a:cubicBezTo>
                  <a:close/>
                  <a:moveTo>
                    <a:pt x="246" y="76"/>
                  </a:moveTo>
                  <a:cubicBezTo>
                    <a:pt x="246" y="75"/>
                    <a:pt x="245" y="75"/>
                    <a:pt x="245" y="75"/>
                  </a:cubicBezTo>
                  <a:cubicBezTo>
                    <a:pt x="245" y="75"/>
                    <a:pt x="245" y="75"/>
                    <a:pt x="245" y="74"/>
                  </a:cubicBezTo>
                  <a:cubicBezTo>
                    <a:pt x="246" y="74"/>
                    <a:pt x="246" y="72"/>
                    <a:pt x="247" y="71"/>
                  </a:cubicBezTo>
                  <a:cubicBezTo>
                    <a:pt x="247" y="70"/>
                    <a:pt x="247" y="70"/>
                    <a:pt x="247" y="69"/>
                  </a:cubicBezTo>
                  <a:cubicBezTo>
                    <a:pt x="247" y="71"/>
                    <a:pt x="247" y="72"/>
                    <a:pt x="247" y="73"/>
                  </a:cubicBezTo>
                  <a:cubicBezTo>
                    <a:pt x="246" y="74"/>
                    <a:pt x="246" y="75"/>
                    <a:pt x="246" y="76"/>
                  </a:cubicBezTo>
                  <a:cubicBezTo>
                    <a:pt x="246" y="76"/>
                    <a:pt x="246" y="76"/>
                    <a:pt x="246" y="76"/>
                  </a:cubicBezTo>
                  <a:close/>
                  <a:moveTo>
                    <a:pt x="245" y="75"/>
                  </a:moveTo>
                  <a:cubicBezTo>
                    <a:pt x="245" y="75"/>
                    <a:pt x="245" y="75"/>
                    <a:pt x="245" y="75"/>
                  </a:cubicBezTo>
                  <a:cubicBezTo>
                    <a:pt x="245" y="75"/>
                    <a:pt x="245" y="75"/>
                    <a:pt x="245" y="75"/>
                  </a:cubicBezTo>
                  <a:cubicBezTo>
                    <a:pt x="245" y="75"/>
                    <a:pt x="245" y="75"/>
                    <a:pt x="245" y="75"/>
                  </a:cubicBezTo>
                  <a:close/>
                  <a:moveTo>
                    <a:pt x="247" y="68"/>
                  </a:moveTo>
                  <a:cubicBezTo>
                    <a:pt x="247" y="68"/>
                    <a:pt x="247" y="69"/>
                    <a:pt x="247" y="69"/>
                  </a:cubicBezTo>
                  <a:cubicBezTo>
                    <a:pt x="247" y="70"/>
                    <a:pt x="247" y="70"/>
                    <a:pt x="246" y="70"/>
                  </a:cubicBezTo>
                  <a:cubicBezTo>
                    <a:pt x="246" y="72"/>
                    <a:pt x="246" y="73"/>
                    <a:pt x="245" y="74"/>
                  </a:cubicBezTo>
                  <a:cubicBezTo>
                    <a:pt x="245" y="73"/>
                    <a:pt x="246" y="72"/>
                    <a:pt x="246" y="71"/>
                  </a:cubicBezTo>
                  <a:cubicBezTo>
                    <a:pt x="246" y="70"/>
                    <a:pt x="246" y="69"/>
                    <a:pt x="247" y="68"/>
                  </a:cubicBezTo>
                  <a:cubicBezTo>
                    <a:pt x="247" y="67"/>
                    <a:pt x="247" y="66"/>
                    <a:pt x="248" y="66"/>
                  </a:cubicBezTo>
                  <a:cubicBezTo>
                    <a:pt x="248" y="66"/>
                    <a:pt x="248" y="66"/>
                    <a:pt x="248" y="66"/>
                  </a:cubicBezTo>
                  <a:cubicBezTo>
                    <a:pt x="247" y="67"/>
                    <a:pt x="247" y="67"/>
                    <a:pt x="247" y="68"/>
                  </a:cubicBezTo>
                  <a:close/>
                  <a:moveTo>
                    <a:pt x="252" y="58"/>
                  </a:moveTo>
                  <a:cubicBezTo>
                    <a:pt x="251" y="58"/>
                    <a:pt x="251" y="58"/>
                    <a:pt x="251" y="59"/>
                  </a:cubicBezTo>
                  <a:cubicBezTo>
                    <a:pt x="251" y="59"/>
                    <a:pt x="251" y="60"/>
                    <a:pt x="251" y="60"/>
                  </a:cubicBezTo>
                  <a:cubicBezTo>
                    <a:pt x="251" y="62"/>
                    <a:pt x="251" y="62"/>
                    <a:pt x="251" y="62"/>
                  </a:cubicBezTo>
                  <a:cubicBezTo>
                    <a:pt x="250" y="64"/>
                    <a:pt x="250" y="66"/>
                    <a:pt x="249" y="68"/>
                  </a:cubicBezTo>
                  <a:cubicBezTo>
                    <a:pt x="249" y="68"/>
                    <a:pt x="249" y="68"/>
                    <a:pt x="249" y="68"/>
                  </a:cubicBezTo>
                  <a:cubicBezTo>
                    <a:pt x="250" y="64"/>
                    <a:pt x="250" y="61"/>
                    <a:pt x="252" y="58"/>
                  </a:cubicBezTo>
                  <a:close/>
                  <a:moveTo>
                    <a:pt x="249" y="60"/>
                  </a:moveTo>
                  <a:cubicBezTo>
                    <a:pt x="249" y="60"/>
                    <a:pt x="249" y="60"/>
                    <a:pt x="249" y="60"/>
                  </a:cubicBezTo>
                  <a:cubicBezTo>
                    <a:pt x="249" y="60"/>
                    <a:pt x="249" y="60"/>
                    <a:pt x="249" y="60"/>
                  </a:cubicBezTo>
                  <a:cubicBezTo>
                    <a:pt x="249" y="60"/>
                    <a:pt x="249" y="60"/>
                    <a:pt x="249" y="60"/>
                  </a:cubicBezTo>
                  <a:close/>
                  <a:moveTo>
                    <a:pt x="247" y="65"/>
                  </a:moveTo>
                  <a:cubicBezTo>
                    <a:pt x="247" y="65"/>
                    <a:pt x="247" y="64"/>
                    <a:pt x="247" y="64"/>
                  </a:cubicBezTo>
                  <a:cubicBezTo>
                    <a:pt x="247" y="63"/>
                    <a:pt x="248" y="63"/>
                    <a:pt x="248" y="62"/>
                  </a:cubicBezTo>
                  <a:cubicBezTo>
                    <a:pt x="248" y="62"/>
                    <a:pt x="248" y="62"/>
                    <a:pt x="248" y="62"/>
                  </a:cubicBezTo>
                  <a:cubicBezTo>
                    <a:pt x="248" y="63"/>
                    <a:pt x="248" y="63"/>
                    <a:pt x="248" y="64"/>
                  </a:cubicBezTo>
                  <a:cubicBezTo>
                    <a:pt x="247" y="66"/>
                    <a:pt x="246" y="68"/>
                    <a:pt x="245" y="70"/>
                  </a:cubicBezTo>
                  <a:cubicBezTo>
                    <a:pt x="245" y="70"/>
                    <a:pt x="245" y="70"/>
                    <a:pt x="245" y="69"/>
                  </a:cubicBezTo>
                  <a:cubicBezTo>
                    <a:pt x="245" y="69"/>
                    <a:pt x="246" y="68"/>
                    <a:pt x="246" y="67"/>
                  </a:cubicBezTo>
                  <a:cubicBezTo>
                    <a:pt x="246" y="66"/>
                    <a:pt x="247" y="65"/>
                    <a:pt x="247" y="65"/>
                  </a:cubicBezTo>
                  <a:close/>
                  <a:moveTo>
                    <a:pt x="246" y="76"/>
                  </a:moveTo>
                  <a:cubicBezTo>
                    <a:pt x="247" y="75"/>
                    <a:pt x="247" y="74"/>
                    <a:pt x="247" y="73"/>
                  </a:cubicBezTo>
                  <a:cubicBezTo>
                    <a:pt x="247" y="72"/>
                    <a:pt x="247" y="70"/>
                    <a:pt x="248" y="69"/>
                  </a:cubicBezTo>
                  <a:cubicBezTo>
                    <a:pt x="248" y="68"/>
                    <a:pt x="248" y="67"/>
                    <a:pt x="248" y="66"/>
                  </a:cubicBezTo>
                  <a:cubicBezTo>
                    <a:pt x="248" y="66"/>
                    <a:pt x="248" y="65"/>
                    <a:pt x="249" y="64"/>
                  </a:cubicBezTo>
                  <a:cubicBezTo>
                    <a:pt x="249" y="63"/>
                    <a:pt x="249" y="62"/>
                    <a:pt x="250" y="61"/>
                  </a:cubicBezTo>
                  <a:cubicBezTo>
                    <a:pt x="250" y="61"/>
                    <a:pt x="250" y="62"/>
                    <a:pt x="250" y="62"/>
                  </a:cubicBezTo>
                  <a:cubicBezTo>
                    <a:pt x="249" y="64"/>
                    <a:pt x="249" y="66"/>
                    <a:pt x="249" y="68"/>
                  </a:cubicBezTo>
                  <a:cubicBezTo>
                    <a:pt x="248" y="69"/>
                    <a:pt x="248" y="71"/>
                    <a:pt x="248" y="73"/>
                  </a:cubicBezTo>
                  <a:cubicBezTo>
                    <a:pt x="248" y="73"/>
                    <a:pt x="248" y="74"/>
                    <a:pt x="248" y="74"/>
                  </a:cubicBezTo>
                  <a:cubicBezTo>
                    <a:pt x="248" y="74"/>
                    <a:pt x="248" y="75"/>
                    <a:pt x="248" y="75"/>
                  </a:cubicBezTo>
                  <a:cubicBezTo>
                    <a:pt x="248" y="75"/>
                    <a:pt x="248" y="75"/>
                    <a:pt x="248" y="75"/>
                  </a:cubicBezTo>
                  <a:cubicBezTo>
                    <a:pt x="248" y="75"/>
                    <a:pt x="248" y="75"/>
                    <a:pt x="248" y="75"/>
                  </a:cubicBezTo>
                  <a:cubicBezTo>
                    <a:pt x="248" y="75"/>
                    <a:pt x="248" y="75"/>
                    <a:pt x="248" y="75"/>
                  </a:cubicBezTo>
                  <a:cubicBezTo>
                    <a:pt x="248" y="75"/>
                    <a:pt x="247" y="76"/>
                    <a:pt x="247" y="76"/>
                  </a:cubicBezTo>
                  <a:cubicBezTo>
                    <a:pt x="247" y="76"/>
                    <a:pt x="247" y="76"/>
                    <a:pt x="246" y="76"/>
                  </a:cubicBezTo>
                  <a:close/>
                  <a:moveTo>
                    <a:pt x="251" y="50"/>
                  </a:moveTo>
                  <a:cubicBezTo>
                    <a:pt x="251" y="50"/>
                    <a:pt x="251" y="51"/>
                    <a:pt x="250" y="51"/>
                  </a:cubicBezTo>
                  <a:cubicBezTo>
                    <a:pt x="251" y="50"/>
                    <a:pt x="251" y="50"/>
                    <a:pt x="251" y="49"/>
                  </a:cubicBezTo>
                  <a:cubicBezTo>
                    <a:pt x="251" y="49"/>
                    <a:pt x="251" y="50"/>
                    <a:pt x="251" y="50"/>
                  </a:cubicBezTo>
                  <a:close/>
                  <a:moveTo>
                    <a:pt x="249" y="57"/>
                  </a:moveTo>
                  <a:cubicBezTo>
                    <a:pt x="248" y="59"/>
                    <a:pt x="247" y="62"/>
                    <a:pt x="247" y="64"/>
                  </a:cubicBezTo>
                  <a:cubicBezTo>
                    <a:pt x="246" y="64"/>
                    <a:pt x="246" y="65"/>
                    <a:pt x="246" y="66"/>
                  </a:cubicBezTo>
                  <a:cubicBezTo>
                    <a:pt x="246" y="66"/>
                    <a:pt x="246" y="66"/>
                    <a:pt x="246" y="66"/>
                  </a:cubicBezTo>
                  <a:cubicBezTo>
                    <a:pt x="246" y="65"/>
                    <a:pt x="247" y="63"/>
                    <a:pt x="247" y="61"/>
                  </a:cubicBezTo>
                  <a:cubicBezTo>
                    <a:pt x="248" y="60"/>
                    <a:pt x="248" y="58"/>
                    <a:pt x="249" y="57"/>
                  </a:cubicBezTo>
                  <a:cubicBezTo>
                    <a:pt x="249" y="57"/>
                    <a:pt x="249" y="57"/>
                    <a:pt x="249" y="57"/>
                  </a:cubicBezTo>
                  <a:close/>
                  <a:moveTo>
                    <a:pt x="245" y="67"/>
                  </a:moveTo>
                  <a:cubicBezTo>
                    <a:pt x="245" y="67"/>
                    <a:pt x="246" y="67"/>
                    <a:pt x="246" y="67"/>
                  </a:cubicBezTo>
                  <a:cubicBezTo>
                    <a:pt x="246" y="67"/>
                    <a:pt x="245" y="67"/>
                    <a:pt x="245" y="67"/>
                  </a:cubicBezTo>
                  <a:cubicBezTo>
                    <a:pt x="245" y="67"/>
                    <a:pt x="245" y="67"/>
                    <a:pt x="245" y="67"/>
                  </a:cubicBezTo>
                  <a:close/>
                  <a:moveTo>
                    <a:pt x="244" y="71"/>
                  </a:moveTo>
                  <a:cubicBezTo>
                    <a:pt x="244" y="71"/>
                    <a:pt x="244" y="72"/>
                    <a:pt x="244" y="72"/>
                  </a:cubicBezTo>
                  <a:cubicBezTo>
                    <a:pt x="244" y="71"/>
                    <a:pt x="244" y="71"/>
                    <a:pt x="244" y="71"/>
                  </a:cubicBezTo>
                  <a:cubicBezTo>
                    <a:pt x="244" y="71"/>
                    <a:pt x="244" y="71"/>
                    <a:pt x="244" y="71"/>
                  </a:cubicBezTo>
                  <a:close/>
                  <a:moveTo>
                    <a:pt x="248" y="76"/>
                  </a:moveTo>
                  <a:cubicBezTo>
                    <a:pt x="248" y="76"/>
                    <a:pt x="248" y="76"/>
                    <a:pt x="248" y="75"/>
                  </a:cubicBezTo>
                  <a:cubicBezTo>
                    <a:pt x="248" y="75"/>
                    <a:pt x="248" y="75"/>
                    <a:pt x="249" y="74"/>
                  </a:cubicBezTo>
                  <a:cubicBezTo>
                    <a:pt x="249" y="74"/>
                    <a:pt x="248" y="75"/>
                    <a:pt x="248" y="75"/>
                  </a:cubicBezTo>
                  <a:cubicBezTo>
                    <a:pt x="248" y="75"/>
                    <a:pt x="248" y="76"/>
                    <a:pt x="248" y="76"/>
                  </a:cubicBezTo>
                  <a:cubicBezTo>
                    <a:pt x="248" y="76"/>
                    <a:pt x="248" y="76"/>
                    <a:pt x="248" y="76"/>
                  </a:cubicBezTo>
                  <a:close/>
                  <a:moveTo>
                    <a:pt x="249" y="72"/>
                  </a:moveTo>
                  <a:cubicBezTo>
                    <a:pt x="249" y="72"/>
                    <a:pt x="249" y="72"/>
                    <a:pt x="249" y="72"/>
                  </a:cubicBezTo>
                  <a:cubicBezTo>
                    <a:pt x="249" y="72"/>
                    <a:pt x="249" y="72"/>
                    <a:pt x="249" y="71"/>
                  </a:cubicBezTo>
                  <a:cubicBezTo>
                    <a:pt x="249" y="72"/>
                    <a:pt x="249" y="72"/>
                    <a:pt x="249" y="72"/>
                  </a:cubicBezTo>
                  <a:cubicBezTo>
                    <a:pt x="249" y="72"/>
                    <a:pt x="249" y="72"/>
                    <a:pt x="249" y="72"/>
                  </a:cubicBezTo>
                  <a:close/>
                  <a:moveTo>
                    <a:pt x="247" y="61"/>
                  </a:moveTo>
                  <a:cubicBezTo>
                    <a:pt x="246" y="63"/>
                    <a:pt x="245" y="66"/>
                    <a:pt x="245" y="68"/>
                  </a:cubicBezTo>
                  <a:cubicBezTo>
                    <a:pt x="245" y="68"/>
                    <a:pt x="245" y="68"/>
                    <a:pt x="245" y="68"/>
                  </a:cubicBezTo>
                  <a:cubicBezTo>
                    <a:pt x="245" y="68"/>
                    <a:pt x="244" y="69"/>
                    <a:pt x="244" y="69"/>
                  </a:cubicBezTo>
                  <a:cubicBezTo>
                    <a:pt x="245" y="67"/>
                    <a:pt x="245" y="65"/>
                    <a:pt x="246" y="63"/>
                  </a:cubicBezTo>
                  <a:cubicBezTo>
                    <a:pt x="246" y="61"/>
                    <a:pt x="247" y="60"/>
                    <a:pt x="247" y="59"/>
                  </a:cubicBezTo>
                  <a:cubicBezTo>
                    <a:pt x="247" y="59"/>
                    <a:pt x="247" y="60"/>
                    <a:pt x="247" y="61"/>
                  </a:cubicBezTo>
                  <a:close/>
                  <a:moveTo>
                    <a:pt x="245" y="68"/>
                  </a:moveTo>
                  <a:cubicBezTo>
                    <a:pt x="245" y="69"/>
                    <a:pt x="245" y="69"/>
                    <a:pt x="245" y="70"/>
                  </a:cubicBezTo>
                  <a:cubicBezTo>
                    <a:pt x="244" y="70"/>
                    <a:pt x="244" y="71"/>
                    <a:pt x="244" y="72"/>
                  </a:cubicBezTo>
                  <a:cubicBezTo>
                    <a:pt x="244" y="71"/>
                    <a:pt x="244" y="70"/>
                    <a:pt x="244" y="70"/>
                  </a:cubicBezTo>
                  <a:cubicBezTo>
                    <a:pt x="244" y="69"/>
                    <a:pt x="245" y="69"/>
                    <a:pt x="245" y="68"/>
                  </a:cubicBezTo>
                  <a:close/>
                  <a:moveTo>
                    <a:pt x="248" y="77"/>
                  </a:moveTo>
                  <a:cubicBezTo>
                    <a:pt x="249" y="76"/>
                    <a:pt x="249" y="75"/>
                    <a:pt x="249" y="75"/>
                  </a:cubicBezTo>
                  <a:cubicBezTo>
                    <a:pt x="249" y="74"/>
                    <a:pt x="249" y="73"/>
                    <a:pt x="249" y="72"/>
                  </a:cubicBezTo>
                  <a:cubicBezTo>
                    <a:pt x="249" y="72"/>
                    <a:pt x="249" y="72"/>
                    <a:pt x="250" y="72"/>
                  </a:cubicBezTo>
                  <a:cubicBezTo>
                    <a:pt x="251" y="70"/>
                    <a:pt x="251" y="67"/>
                    <a:pt x="252" y="64"/>
                  </a:cubicBezTo>
                  <a:cubicBezTo>
                    <a:pt x="252" y="63"/>
                    <a:pt x="253" y="62"/>
                    <a:pt x="253" y="61"/>
                  </a:cubicBezTo>
                  <a:cubicBezTo>
                    <a:pt x="253" y="62"/>
                    <a:pt x="253" y="62"/>
                    <a:pt x="253" y="62"/>
                  </a:cubicBezTo>
                  <a:cubicBezTo>
                    <a:pt x="253" y="63"/>
                    <a:pt x="253" y="64"/>
                    <a:pt x="253" y="65"/>
                  </a:cubicBezTo>
                  <a:cubicBezTo>
                    <a:pt x="252" y="66"/>
                    <a:pt x="252" y="66"/>
                    <a:pt x="252" y="67"/>
                  </a:cubicBezTo>
                  <a:cubicBezTo>
                    <a:pt x="251" y="69"/>
                    <a:pt x="251" y="70"/>
                    <a:pt x="251" y="72"/>
                  </a:cubicBezTo>
                  <a:cubicBezTo>
                    <a:pt x="250" y="73"/>
                    <a:pt x="250" y="74"/>
                    <a:pt x="250" y="75"/>
                  </a:cubicBezTo>
                  <a:cubicBezTo>
                    <a:pt x="250" y="75"/>
                    <a:pt x="250" y="75"/>
                    <a:pt x="250" y="75"/>
                  </a:cubicBezTo>
                  <a:cubicBezTo>
                    <a:pt x="250" y="76"/>
                    <a:pt x="250" y="76"/>
                    <a:pt x="250" y="76"/>
                  </a:cubicBezTo>
                  <a:cubicBezTo>
                    <a:pt x="250" y="76"/>
                    <a:pt x="249" y="76"/>
                    <a:pt x="249" y="76"/>
                  </a:cubicBezTo>
                  <a:cubicBezTo>
                    <a:pt x="249" y="77"/>
                    <a:pt x="249" y="77"/>
                    <a:pt x="249" y="77"/>
                  </a:cubicBezTo>
                  <a:cubicBezTo>
                    <a:pt x="249" y="77"/>
                    <a:pt x="249" y="77"/>
                    <a:pt x="248" y="77"/>
                  </a:cubicBezTo>
                  <a:close/>
                  <a:moveTo>
                    <a:pt x="252" y="68"/>
                  </a:moveTo>
                  <a:cubicBezTo>
                    <a:pt x="252" y="68"/>
                    <a:pt x="252" y="69"/>
                    <a:pt x="252" y="69"/>
                  </a:cubicBezTo>
                  <a:cubicBezTo>
                    <a:pt x="252" y="70"/>
                    <a:pt x="251" y="71"/>
                    <a:pt x="251" y="72"/>
                  </a:cubicBezTo>
                  <a:cubicBezTo>
                    <a:pt x="251" y="72"/>
                    <a:pt x="251" y="73"/>
                    <a:pt x="250" y="73"/>
                  </a:cubicBezTo>
                  <a:cubicBezTo>
                    <a:pt x="251" y="73"/>
                    <a:pt x="251" y="72"/>
                    <a:pt x="251" y="72"/>
                  </a:cubicBezTo>
                  <a:cubicBezTo>
                    <a:pt x="251" y="71"/>
                    <a:pt x="252" y="69"/>
                    <a:pt x="252" y="68"/>
                  </a:cubicBezTo>
                  <a:close/>
                  <a:moveTo>
                    <a:pt x="250" y="75"/>
                  </a:moveTo>
                  <a:cubicBezTo>
                    <a:pt x="250" y="75"/>
                    <a:pt x="250" y="75"/>
                    <a:pt x="250" y="76"/>
                  </a:cubicBezTo>
                  <a:cubicBezTo>
                    <a:pt x="250" y="76"/>
                    <a:pt x="250" y="76"/>
                    <a:pt x="250" y="75"/>
                  </a:cubicBezTo>
                  <a:cubicBezTo>
                    <a:pt x="250" y="75"/>
                    <a:pt x="250" y="75"/>
                    <a:pt x="250" y="75"/>
                  </a:cubicBezTo>
                  <a:close/>
                  <a:moveTo>
                    <a:pt x="250" y="74"/>
                  </a:moveTo>
                  <a:cubicBezTo>
                    <a:pt x="250" y="73"/>
                    <a:pt x="251" y="73"/>
                    <a:pt x="251" y="72"/>
                  </a:cubicBezTo>
                  <a:cubicBezTo>
                    <a:pt x="251" y="71"/>
                    <a:pt x="252" y="70"/>
                    <a:pt x="252" y="69"/>
                  </a:cubicBezTo>
                  <a:cubicBezTo>
                    <a:pt x="252" y="68"/>
                    <a:pt x="253" y="67"/>
                    <a:pt x="253" y="65"/>
                  </a:cubicBezTo>
                  <a:cubicBezTo>
                    <a:pt x="253" y="64"/>
                    <a:pt x="253" y="64"/>
                    <a:pt x="253" y="63"/>
                  </a:cubicBezTo>
                  <a:cubicBezTo>
                    <a:pt x="254" y="62"/>
                    <a:pt x="254" y="62"/>
                    <a:pt x="254" y="62"/>
                  </a:cubicBezTo>
                  <a:cubicBezTo>
                    <a:pt x="254" y="63"/>
                    <a:pt x="254" y="64"/>
                    <a:pt x="254" y="65"/>
                  </a:cubicBezTo>
                  <a:cubicBezTo>
                    <a:pt x="254" y="67"/>
                    <a:pt x="253" y="69"/>
                    <a:pt x="252" y="71"/>
                  </a:cubicBezTo>
                  <a:cubicBezTo>
                    <a:pt x="251" y="73"/>
                    <a:pt x="251" y="74"/>
                    <a:pt x="250" y="76"/>
                  </a:cubicBezTo>
                  <a:cubicBezTo>
                    <a:pt x="250" y="75"/>
                    <a:pt x="250" y="75"/>
                    <a:pt x="250" y="74"/>
                  </a:cubicBezTo>
                  <a:close/>
                  <a:moveTo>
                    <a:pt x="245" y="61"/>
                  </a:moveTo>
                  <a:cubicBezTo>
                    <a:pt x="245" y="61"/>
                    <a:pt x="245" y="61"/>
                    <a:pt x="245" y="61"/>
                  </a:cubicBezTo>
                  <a:cubicBezTo>
                    <a:pt x="246" y="60"/>
                    <a:pt x="246" y="59"/>
                    <a:pt x="247" y="57"/>
                  </a:cubicBezTo>
                  <a:cubicBezTo>
                    <a:pt x="246" y="59"/>
                    <a:pt x="246" y="60"/>
                    <a:pt x="245" y="61"/>
                  </a:cubicBezTo>
                  <a:close/>
                  <a:moveTo>
                    <a:pt x="243" y="74"/>
                  </a:moveTo>
                  <a:cubicBezTo>
                    <a:pt x="243" y="74"/>
                    <a:pt x="243" y="74"/>
                    <a:pt x="243" y="74"/>
                  </a:cubicBezTo>
                  <a:cubicBezTo>
                    <a:pt x="243" y="74"/>
                    <a:pt x="243" y="74"/>
                    <a:pt x="243" y="74"/>
                  </a:cubicBezTo>
                  <a:cubicBezTo>
                    <a:pt x="243" y="74"/>
                    <a:pt x="243" y="74"/>
                    <a:pt x="243" y="74"/>
                  </a:cubicBezTo>
                  <a:close/>
                  <a:moveTo>
                    <a:pt x="250" y="77"/>
                  </a:moveTo>
                  <a:cubicBezTo>
                    <a:pt x="250" y="77"/>
                    <a:pt x="250" y="77"/>
                    <a:pt x="250" y="77"/>
                  </a:cubicBezTo>
                  <a:cubicBezTo>
                    <a:pt x="251" y="75"/>
                    <a:pt x="252" y="73"/>
                    <a:pt x="253" y="71"/>
                  </a:cubicBezTo>
                  <a:cubicBezTo>
                    <a:pt x="253" y="70"/>
                    <a:pt x="254" y="69"/>
                    <a:pt x="254" y="67"/>
                  </a:cubicBezTo>
                  <a:cubicBezTo>
                    <a:pt x="253" y="70"/>
                    <a:pt x="251" y="75"/>
                    <a:pt x="250" y="7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2"/>
            <p:cNvSpPr/>
            <p:nvPr/>
          </p:nvSpPr>
          <p:spPr bwMode="auto">
            <a:xfrm>
              <a:off x="2790825" y="47640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 name="Freeform 43"/>
            <p:cNvSpPr>
              <a:spLocks noEditPoints="1"/>
            </p:cNvSpPr>
            <p:nvPr/>
          </p:nvSpPr>
          <p:spPr bwMode="auto">
            <a:xfrm>
              <a:off x="2268538" y="4786313"/>
              <a:ext cx="833438" cy="1771650"/>
            </a:xfrm>
            <a:custGeom>
              <a:avLst/>
              <a:gdLst>
                <a:gd name="T0" fmla="*/ 242 w 359"/>
                <a:gd name="T1" fmla="*/ 116 h 760"/>
                <a:gd name="T2" fmla="*/ 252 w 359"/>
                <a:gd name="T3" fmla="*/ 106 h 760"/>
                <a:gd name="T4" fmla="*/ 249 w 359"/>
                <a:gd name="T5" fmla="*/ 114 h 760"/>
                <a:gd name="T6" fmla="*/ 257 w 359"/>
                <a:gd name="T7" fmla="*/ 104 h 760"/>
                <a:gd name="T8" fmla="*/ 263 w 359"/>
                <a:gd name="T9" fmla="*/ 98 h 760"/>
                <a:gd name="T10" fmla="*/ 263 w 359"/>
                <a:gd name="T11" fmla="*/ 104 h 760"/>
                <a:gd name="T12" fmla="*/ 270 w 359"/>
                <a:gd name="T13" fmla="*/ 92 h 760"/>
                <a:gd name="T14" fmla="*/ 275 w 359"/>
                <a:gd name="T15" fmla="*/ 82 h 760"/>
                <a:gd name="T16" fmla="*/ 287 w 359"/>
                <a:gd name="T17" fmla="*/ 46 h 760"/>
                <a:gd name="T18" fmla="*/ 277 w 359"/>
                <a:gd name="T19" fmla="*/ 28 h 760"/>
                <a:gd name="T20" fmla="*/ 265 w 359"/>
                <a:gd name="T21" fmla="*/ 14 h 760"/>
                <a:gd name="T22" fmla="*/ 245 w 359"/>
                <a:gd name="T23" fmla="*/ 7 h 760"/>
                <a:gd name="T24" fmla="*/ 224 w 359"/>
                <a:gd name="T25" fmla="*/ 11 h 760"/>
                <a:gd name="T26" fmla="*/ 191 w 359"/>
                <a:gd name="T27" fmla="*/ 51 h 760"/>
                <a:gd name="T28" fmla="*/ 174 w 359"/>
                <a:gd name="T29" fmla="*/ 77 h 760"/>
                <a:gd name="T30" fmla="*/ 176 w 359"/>
                <a:gd name="T31" fmla="*/ 79 h 760"/>
                <a:gd name="T32" fmla="*/ 160 w 359"/>
                <a:gd name="T33" fmla="*/ 98 h 760"/>
                <a:gd name="T34" fmla="*/ 39 w 359"/>
                <a:gd name="T35" fmla="*/ 9 h 760"/>
                <a:gd name="T36" fmla="*/ 89 w 359"/>
                <a:gd name="T37" fmla="*/ 202 h 760"/>
                <a:gd name="T38" fmla="*/ 83 w 359"/>
                <a:gd name="T39" fmla="*/ 728 h 760"/>
                <a:gd name="T40" fmla="*/ 138 w 359"/>
                <a:gd name="T41" fmla="*/ 550 h 760"/>
                <a:gd name="T42" fmla="*/ 201 w 359"/>
                <a:gd name="T43" fmla="*/ 755 h 760"/>
                <a:gd name="T44" fmla="*/ 261 w 359"/>
                <a:gd name="T45" fmla="*/ 236 h 760"/>
                <a:gd name="T46" fmla="*/ 344 w 359"/>
                <a:gd name="T47" fmla="*/ 352 h 760"/>
                <a:gd name="T48" fmla="*/ 179 w 359"/>
                <a:gd name="T49" fmla="*/ 82 h 760"/>
                <a:gd name="T50" fmla="*/ 179 w 359"/>
                <a:gd name="T51" fmla="*/ 79 h 760"/>
                <a:gd name="T52" fmla="*/ 182 w 359"/>
                <a:gd name="T53" fmla="*/ 63 h 760"/>
                <a:gd name="T54" fmla="*/ 178 w 359"/>
                <a:gd name="T55" fmla="*/ 76 h 760"/>
                <a:gd name="T56" fmla="*/ 176 w 359"/>
                <a:gd name="T57" fmla="*/ 80 h 760"/>
                <a:gd name="T58" fmla="*/ 181 w 359"/>
                <a:gd name="T59" fmla="*/ 80 h 760"/>
                <a:gd name="T60" fmla="*/ 209 w 359"/>
                <a:gd name="T61" fmla="*/ 22 h 760"/>
                <a:gd name="T62" fmla="*/ 239 w 359"/>
                <a:gd name="T63" fmla="*/ 114 h 760"/>
                <a:gd name="T64" fmla="*/ 266 w 359"/>
                <a:gd name="T65" fmla="*/ 91 h 760"/>
                <a:gd name="T66" fmla="*/ 236 w 359"/>
                <a:gd name="T67" fmla="*/ 115 h 760"/>
                <a:gd name="T68" fmla="*/ 268 w 359"/>
                <a:gd name="T69" fmla="*/ 89 h 760"/>
                <a:gd name="T70" fmla="*/ 268 w 359"/>
                <a:gd name="T71" fmla="*/ 79 h 760"/>
                <a:gd name="T72" fmla="*/ 268 w 359"/>
                <a:gd name="T73" fmla="*/ 78 h 760"/>
                <a:gd name="T74" fmla="*/ 244 w 359"/>
                <a:gd name="T75" fmla="*/ 99 h 760"/>
                <a:gd name="T76" fmla="*/ 239 w 359"/>
                <a:gd name="T77" fmla="*/ 105 h 760"/>
                <a:gd name="T78" fmla="*/ 275 w 359"/>
                <a:gd name="T79" fmla="*/ 75 h 760"/>
                <a:gd name="T80" fmla="*/ 243 w 359"/>
                <a:gd name="T81" fmla="*/ 107 h 760"/>
                <a:gd name="T82" fmla="*/ 271 w 359"/>
                <a:gd name="T83" fmla="*/ 80 h 760"/>
                <a:gd name="T84" fmla="*/ 236 w 359"/>
                <a:gd name="T85" fmla="*/ 112 h 760"/>
                <a:gd name="T86" fmla="*/ 239 w 359"/>
                <a:gd name="T87" fmla="*/ 109 h 760"/>
                <a:gd name="T88" fmla="*/ 246 w 359"/>
                <a:gd name="T89" fmla="*/ 106 h 760"/>
                <a:gd name="T90" fmla="*/ 271 w 359"/>
                <a:gd name="T91" fmla="*/ 85 h 760"/>
                <a:gd name="T92" fmla="*/ 281 w 359"/>
                <a:gd name="T93" fmla="*/ 66 h 760"/>
                <a:gd name="T94" fmla="*/ 233 w 359"/>
                <a:gd name="T95" fmla="*/ 113 h 760"/>
                <a:gd name="T96" fmla="*/ 237 w 359"/>
                <a:gd name="T97" fmla="*/ 112 h 760"/>
                <a:gd name="T98" fmla="*/ 241 w 359"/>
                <a:gd name="T99" fmla="*/ 110 h 760"/>
                <a:gd name="T100" fmla="*/ 252 w 359"/>
                <a:gd name="T101" fmla="*/ 108 h 760"/>
                <a:gd name="T102" fmla="*/ 263 w 359"/>
                <a:gd name="T103" fmla="*/ 91 h 760"/>
                <a:gd name="T104" fmla="*/ 272 w 359"/>
                <a:gd name="T105" fmla="*/ 84 h 760"/>
                <a:gd name="T106" fmla="*/ 244 w 359"/>
                <a:gd name="T107" fmla="*/ 8 h 760"/>
                <a:gd name="T108" fmla="*/ 238 w 359"/>
                <a:gd name="T109" fmla="*/ 117 h 760"/>
                <a:gd name="T110" fmla="*/ 250 w 359"/>
                <a:gd name="T111" fmla="*/ 106 h 760"/>
                <a:gd name="T112" fmla="*/ 251 w 359"/>
                <a:gd name="T113" fmla="*/ 110 h 760"/>
                <a:gd name="T114" fmla="*/ 265 w 359"/>
                <a:gd name="T115" fmla="*/ 90 h 760"/>
                <a:gd name="T116" fmla="*/ 271 w 359"/>
                <a:gd name="T117" fmla="*/ 88 h 760"/>
                <a:gd name="T118" fmla="*/ 283 w 359"/>
                <a:gd name="T119" fmla="*/ 65 h 760"/>
                <a:gd name="T120" fmla="*/ 238 w 359"/>
                <a:gd name="T121"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760">
                  <a:moveTo>
                    <a:pt x="358" y="351"/>
                  </a:moveTo>
                  <a:cubicBezTo>
                    <a:pt x="358" y="349"/>
                    <a:pt x="353" y="329"/>
                    <a:pt x="351" y="323"/>
                  </a:cubicBezTo>
                  <a:cubicBezTo>
                    <a:pt x="350" y="317"/>
                    <a:pt x="347" y="309"/>
                    <a:pt x="348" y="302"/>
                  </a:cubicBezTo>
                  <a:cubicBezTo>
                    <a:pt x="349" y="294"/>
                    <a:pt x="346" y="291"/>
                    <a:pt x="344" y="288"/>
                  </a:cubicBezTo>
                  <a:cubicBezTo>
                    <a:pt x="341" y="285"/>
                    <a:pt x="318" y="247"/>
                    <a:pt x="312" y="239"/>
                  </a:cubicBezTo>
                  <a:cubicBezTo>
                    <a:pt x="306" y="232"/>
                    <a:pt x="288" y="214"/>
                    <a:pt x="288" y="214"/>
                  </a:cubicBezTo>
                  <a:cubicBezTo>
                    <a:pt x="288" y="214"/>
                    <a:pt x="279" y="199"/>
                    <a:pt x="272" y="184"/>
                  </a:cubicBezTo>
                  <a:cubicBezTo>
                    <a:pt x="272" y="180"/>
                    <a:pt x="273" y="177"/>
                    <a:pt x="273" y="177"/>
                  </a:cubicBezTo>
                  <a:cubicBezTo>
                    <a:pt x="273" y="177"/>
                    <a:pt x="262" y="159"/>
                    <a:pt x="261" y="154"/>
                  </a:cubicBezTo>
                  <a:cubicBezTo>
                    <a:pt x="260" y="151"/>
                    <a:pt x="255" y="145"/>
                    <a:pt x="251" y="138"/>
                  </a:cubicBezTo>
                  <a:cubicBezTo>
                    <a:pt x="250" y="135"/>
                    <a:pt x="248" y="133"/>
                    <a:pt x="247" y="130"/>
                  </a:cubicBezTo>
                  <a:cubicBezTo>
                    <a:pt x="247" y="130"/>
                    <a:pt x="247" y="130"/>
                    <a:pt x="247" y="130"/>
                  </a:cubicBezTo>
                  <a:cubicBezTo>
                    <a:pt x="246" y="129"/>
                    <a:pt x="246" y="129"/>
                    <a:pt x="245" y="128"/>
                  </a:cubicBezTo>
                  <a:cubicBezTo>
                    <a:pt x="243" y="125"/>
                    <a:pt x="241" y="123"/>
                    <a:pt x="239" y="120"/>
                  </a:cubicBezTo>
                  <a:cubicBezTo>
                    <a:pt x="239" y="120"/>
                    <a:pt x="240" y="119"/>
                    <a:pt x="240" y="118"/>
                  </a:cubicBezTo>
                  <a:cubicBezTo>
                    <a:pt x="240" y="117"/>
                    <a:pt x="241" y="115"/>
                    <a:pt x="241" y="112"/>
                  </a:cubicBezTo>
                  <a:cubicBezTo>
                    <a:pt x="241" y="112"/>
                    <a:pt x="241" y="112"/>
                    <a:pt x="241" y="112"/>
                  </a:cubicBezTo>
                  <a:cubicBezTo>
                    <a:pt x="241" y="112"/>
                    <a:pt x="241" y="112"/>
                    <a:pt x="241" y="112"/>
                  </a:cubicBezTo>
                  <a:cubicBezTo>
                    <a:pt x="241" y="112"/>
                    <a:pt x="241" y="111"/>
                    <a:pt x="242" y="111"/>
                  </a:cubicBezTo>
                  <a:cubicBezTo>
                    <a:pt x="242" y="110"/>
                    <a:pt x="243" y="110"/>
                    <a:pt x="243" y="110"/>
                  </a:cubicBezTo>
                  <a:cubicBezTo>
                    <a:pt x="243" y="110"/>
                    <a:pt x="243" y="111"/>
                    <a:pt x="243" y="111"/>
                  </a:cubicBezTo>
                  <a:cubicBezTo>
                    <a:pt x="242" y="112"/>
                    <a:pt x="242" y="112"/>
                    <a:pt x="242" y="112"/>
                  </a:cubicBezTo>
                  <a:cubicBezTo>
                    <a:pt x="242" y="112"/>
                    <a:pt x="242" y="112"/>
                    <a:pt x="243" y="111"/>
                  </a:cubicBezTo>
                  <a:cubicBezTo>
                    <a:pt x="243" y="111"/>
                    <a:pt x="243" y="111"/>
                    <a:pt x="243" y="111"/>
                  </a:cubicBezTo>
                  <a:cubicBezTo>
                    <a:pt x="242" y="113"/>
                    <a:pt x="242" y="115"/>
                    <a:pt x="242" y="116"/>
                  </a:cubicBezTo>
                  <a:cubicBezTo>
                    <a:pt x="242" y="116"/>
                    <a:pt x="241" y="117"/>
                    <a:pt x="241" y="117"/>
                  </a:cubicBezTo>
                  <a:cubicBezTo>
                    <a:pt x="241" y="117"/>
                    <a:pt x="241" y="117"/>
                    <a:pt x="241" y="117"/>
                  </a:cubicBezTo>
                  <a:cubicBezTo>
                    <a:pt x="241" y="117"/>
                    <a:pt x="241" y="117"/>
                    <a:pt x="241" y="117"/>
                  </a:cubicBezTo>
                  <a:cubicBezTo>
                    <a:pt x="241" y="117"/>
                    <a:pt x="241" y="117"/>
                    <a:pt x="241" y="117"/>
                  </a:cubicBezTo>
                  <a:cubicBezTo>
                    <a:pt x="241" y="117"/>
                    <a:pt x="241" y="117"/>
                    <a:pt x="241" y="117"/>
                  </a:cubicBezTo>
                  <a:cubicBezTo>
                    <a:pt x="241" y="117"/>
                    <a:pt x="242" y="116"/>
                    <a:pt x="242" y="116"/>
                  </a:cubicBezTo>
                  <a:cubicBezTo>
                    <a:pt x="242" y="115"/>
                    <a:pt x="242" y="113"/>
                    <a:pt x="243" y="112"/>
                  </a:cubicBezTo>
                  <a:cubicBezTo>
                    <a:pt x="243" y="111"/>
                    <a:pt x="243" y="111"/>
                    <a:pt x="243" y="111"/>
                  </a:cubicBezTo>
                  <a:cubicBezTo>
                    <a:pt x="243" y="111"/>
                    <a:pt x="243" y="111"/>
                    <a:pt x="243" y="111"/>
                  </a:cubicBezTo>
                  <a:cubicBezTo>
                    <a:pt x="244" y="111"/>
                    <a:pt x="244" y="111"/>
                    <a:pt x="245" y="110"/>
                  </a:cubicBezTo>
                  <a:cubicBezTo>
                    <a:pt x="245" y="110"/>
                    <a:pt x="245" y="109"/>
                    <a:pt x="246" y="108"/>
                  </a:cubicBezTo>
                  <a:cubicBezTo>
                    <a:pt x="246" y="108"/>
                    <a:pt x="247" y="107"/>
                    <a:pt x="248" y="107"/>
                  </a:cubicBezTo>
                  <a:cubicBezTo>
                    <a:pt x="248" y="107"/>
                    <a:pt x="248" y="107"/>
                    <a:pt x="248" y="107"/>
                  </a:cubicBezTo>
                  <a:cubicBezTo>
                    <a:pt x="248" y="107"/>
                    <a:pt x="249" y="107"/>
                    <a:pt x="249" y="107"/>
                  </a:cubicBezTo>
                  <a:cubicBezTo>
                    <a:pt x="249" y="107"/>
                    <a:pt x="249" y="106"/>
                    <a:pt x="249" y="106"/>
                  </a:cubicBezTo>
                  <a:cubicBezTo>
                    <a:pt x="249" y="107"/>
                    <a:pt x="248" y="108"/>
                    <a:pt x="248" y="109"/>
                  </a:cubicBezTo>
                  <a:cubicBezTo>
                    <a:pt x="247" y="111"/>
                    <a:pt x="246" y="112"/>
                    <a:pt x="245" y="114"/>
                  </a:cubicBezTo>
                  <a:cubicBezTo>
                    <a:pt x="244" y="115"/>
                    <a:pt x="243" y="116"/>
                    <a:pt x="242" y="117"/>
                  </a:cubicBezTo>
                  <a:cubicBezTo>
                    <a:pt x="242" y="118"/>
                    <a:pt x="242" y="118"/>
                    <a:pt x="242" y="118"/>
                  </a:cubicBezTo>
                  <a:cubicBezTo>
                    <a:pt x="242" y="118"/>
                    <a:pt x="242" y="118"/>
                    <a:pt x="242" y="117"/>
                  </a:cubicBezTo>
                  <a:cubicBezTo>
                    <a:pt x="243" y="116"/>
                    <a:pt x="244" y="115"/>
                    <a:pt x="245" y="114"/>
                  </a:cubicBezTo>
                  <a:cubicBezTo>
                    <a:pt x="246" y="113"/>
                    <a:pt x="247" y="111"/>
                    <a:pt x="248" y="109"/>
                  </a:cubicBezTo>
                  <a:cubicBezTo>
                    <a:pt x="249" y="108"/>
                    <a:pt x="250" y="107"/>
                    <a:pt x="250" y="106"/>
                  </a:cubicBezTo>
                  <a:cubicBezTo>
                    <a:pt x="251" y="106"/>
                    <a:pt x="251" y="106"/>
                    <a:pt x="251" y="106"/>
                  </a:cubicBezTo>
                  <a:cubicBezTo>
                    <a:pt x="251" y="106"/>
                    <a:pt x="252" y="106"/>
                    <a:pt x="252" y="106"/>
                  </a:cubicBezTo>
                  <a:cubicBezTo>
                    <a:pt x="252" y="106"/>
                    <a:pt x="252" y="107"/>
                    <a:pt x="251" y="108"/>
                  </a:cubicBezTo>
                  <a:cubicBezTo>
                    <a:pt x="251" y="108"/>
                    <a:pt x="251" y="109"/>
                    <a:pt x="251" y="109"/>
                  </a:cubicBezTo>
                  <a:cubicBezTo>
                    <a:pt x="250" y="110"/>
                    <a:pt x="249" y="110"/>
                    <a:pt x="249" y="111"/>
                  </a:cubicBezTo>
                  <a:cubicBezTo>
                    <a:pt x="249" y="111"/>
                    <a:pt x="248" y="112"/>
                    <a:pt x="248" y="112"/>
                  </a:cubicBezTo>
                  <a:cubicBezTo>
                    <a:pt x="248" y="112"/>
                    <a:pt x="248" y="112"/>
                    <a:pt x="248" y="112"/>
                  </a:cubicBezTo>
                  <a:cubicBezTo>
                    <a:pt x="248" y="112"/>
                    <a:pt x="248" y="112"/>
                    <a:pt x="248" y="112"/>
                  </a:cubicBezTo>
                  <a:cubicBezTo>
                    <a:pt x="249" y="112"/>
                    <a:pt x="249" y="111"/>
                    <a:pt x="249" y="111"/>
                  </a:cubicBezTo>
                  <a:cubicBezTo>
                    <a:pt x="249" y="111"/>
                    <a:pt x="250" y="110"/>
                    <a:pt x="250" y="110"/>
                  </a:cubicBezTo>
                  <a:cubicBezTo>
                    <a:pt x="250" y="110"/>
                    <a:pt x="251" y="110"/>
                    <a:pt x="251" y="110"/>
                  </a:cubicBezTo>
                  <a:cubicBezTo>
                    <a:pt x="251" y="110"/>
                    <a:pt x="251" y="110"/>
                    <a:pt x="250" y="110"/>
                  </a:cubicBezTo>
                  <a:cubicBezTo>
                    <a:pt x="250" y="110"/>
                    <a:pt x="250" y="110"/>
                    <a:pt x="250" y="111"/>
                  </a:cubicBezTo>
                  <a:cubicBezTo>
                    <a:pt x="250" y="111"/>
                    <a:pt x="250" y="111"/>
                    <a:pt x="250" y="111"/>
                  </a:cubicBezTo>
                  <a:cubicBezTo>
                    <a:pt x="250" y="111"/>
                    <a:pt x="250" y="111"/>
                    <a:pt x="250" y="111"/>
                  </a:cubicBezTo>
                  <a:cubicBezTo>
                    <a:pt x="250" y="111"/>
                    <a:pt x="250" y="112"/>
                    <a:pt x="249" y="112"/>
                  </a:cubicBezTo>
                  <a:cubicBezTo>
                    <a:pt x="249" y="112"/>
                    <a:pt x="249" y="113"/>
                    <a:pt x="249" y="113"/>
                  </a:cubicBezTo>
                  <a:cubicBezTo>
                    <a:pt x="249" y="113"/>
                    <a:pt x="249" y="112"/>
                    <a:pt x="249" y="112"/>
                  </a:cubicBezTo>
                  <a:cubicBezTo>
                    <a:pt x="249" y="113"/>
                    <a:pt x="249" y="113"/>
                    <a:pt x="248" y="114"/>
                  </a:cubicBezTo>
                  <a:cubicBezTo>
                    <a:pt x="248" y="114"/>
                    <a:pt x="247" y="115"/>
                    <a:pt x="247" y="116"/>
                  </a:cubicBezTo>
                  <a:cubicBezTo>
                    <a:pt x="246" y="116"/>
                    <a:pt x="246" y="117"/>
                    <a:pt x="245" y="117"/>
                  </a:cubicBezTo>
                  <a:cubicBezTo>
                    <a:pt x="245" y="118"/>
                    <a:pt x="244" y="118"/>
                    <a:pt x="244" y="118"/>
                  </a:cubicBezTo>
                  <a:cubicBezTo>
                    <a:pt x="244" y="118"/>
                    <a:pt x="244" y="118"/>
                    <a:pt x="244" y="118"/>
                  </a:cubicBezTo>
                  <a:cubicBezTo>
                    <a:pt x="244" y="118"/>
                    <a:pt x="244" y="118"/>
                    <a:pt x="244" y="118"/>
                  </a:cubicBezTo>
                  <a:cubicBezTo>
                    <a:pt x="244" y="118"/>
                    <a:pt x="245" y="118"/>
                    <a:pt x="245" y="117"/>
                  </a:cubicBezTo>
                  <a:cubicBezTo>
                    <a:pt x="246" y="117"/>
                    <a:pt x="246" y="116"/>
                    <a:pt x="247" y="116"/>
                  </a:cubicBezTo>
                  <a:cubicBezTo>
                    <a:pt x="247" y="115"/>
                    <a:pt x="248" y="115"/>
                    <a:pt x="249" y="114"/>
                  </a:cubicBezTo>
                  <a:cubicBezTo>
                    <a:pt x="249" y="113"/>
                    <a:pt x="250" y="112"/>
                    <a:pt x="250" y="111"/>
                  </a:cubicBezTo>
                  <a:cubicBezTo>
                    <a:pt x="251" y="111"/>
                    <a:pt x="251" y="111"/>
                    <a:pt x="251" y="111"/>
                  </a:cubicBezTo>
                  <a:cubicBezTo>
                    <a:pt x="251" y="111"/>
                    <a:pt x="251" y="110"/>
                    <a:pt x="252" y="110"/>
                  </a:cubicBezTo>
                  <a:cubicBezTo>
                    <a:pt x="252" y="109"/>
                    <a:pt x="252" y="109"/>
                    <a:pt x="252" y="108"/>
                  </a:cubicBezTo>
                  <a:cubicBezTo>
                    <a:pt x="252" y="108"/>
                    <a:pt x="252" y="108"/>
                    <a:pt x="252" y="108"/>
                  </a:cubicBezTo>
                  <a:cubicBezTo>
                    <a:pt x="252" y="108"/>
                    <a:pt x="252" y="108"/>
                    <a:pt x="253" y="107"/>
                  </a:cubicBezTo>
                  <a:cubicBezTo>
                    <a:pt x="253" y="107"/>
                    <a:pt x="253" y="107"/>
                    <a:pt x="253" y="107"/>
                  </a:cubicBezTo>
                  <a:cubicBezTo>
                    <a:pt x="253" y="108"/>
                    <a:pt x="253" y="108"/>
                    <a:pt x="252" y="109"/>
                  </a:cubicBezTo>
                  <a:cubicBezTo>
                    <a:pt x="252" y="110"/>
                    <a:pt x="252" y="111"/>
                    <a:pt x="251" y="112"/>
                  </a:cubicBezTo>
                  <a:cubicBezTo>
                    <a:pt x="251" y="114"/>
                    <a:pt x="251" y="115"/>
                    <a:pt x="250" y="115"/>
                  </a:cubicBezTo>
                  <a:cubicBezTo>
                    <a:pt x="250" y="116"/>
                    <a:pt x="249" y="117"/>
                    <a:pt x="249" y="118"/>
                  </a:cubicBezTo>
                  <a:cubicBezTo>
                    <a:pt x="248" y="118"/>
                    <a:pt x="248" y="119"/>
                    <a:pt x="247" y="119"/>
                  </a:cubicBezTo>
                  <a:cubicBezTo>
                    <a:pt x="247" y="120"/>
                    <a:pt x="247" y="120"/>
                    <a:pt x="247" y="121"/>
                  </a:cubicBezTo>
                  <a:cubicBezTo>
                    <a:pt x="247" y="121"/>
                    <a:pt x="247" y="121"/>
                    <a:pt x="247" y="121"/>
                  </a:cubicBezTo>
                  <a:cubicBezTo>
                    <a:pt x="247" y="121"/>
                    <a:pt x="247" y="121"/>
                    <a:pt x="247" y="121"/>
                  </a:cubicBezTo>
                  <a:cubicBezTo>
                    <a:pt x="247" y="120"/>
                    <a:pt x="247" y="120"/>
                    <a:pt x="247" y="120"/>
                  </a:cubicBezTo>
                  <a:cubicBezTo>
                    <a:pt x="248" y="119"/>
                    <a:pt x="248" y="119"/>
                    <a:pt x="249" y="118"/>
                  </a:cubicBezTo>
                  <a:cubicBezTo>
                    <a:pt x="249" y="117"/>
                    <a:pt x="250" y="116"/>
                    <a:pt x="250" y="116"/>
                  </a:cubicBezTo>
                  <a:cubicBezTo>
                    <a:pt x="251" y="115"/>
                    <a:pt x="251" y="114"/>
                    <a:pt x="252" y="113"/>
                  </a:cubicBezTo>
                  <a:cubicBezTo>
                    <a:pt x="252" y="111"/>
                    <a:pt x="253" y="110"/>
                    <a:pt x="253" y="109"/>
                  </a:cubicBezTo>
                  <a:cubicBezTo>
                    <a:pt x="253" y="108"/>
                    <a:pt x="254" y="107"/>
                    <a:pt x="254" y="105"/>
                  </a:cubicBezTo>
                  <a:cubicBezTo>
                    <a:pt x="254" y="105"/>
                    <a:pt x="254" y="105"/>
                    <a:pt x="254" y="105"/>
                  </a:cubicBezTo>
                  <a:cubicBezTo>
                    <a:pt x="255" y="104"/>
                    <a:pt x="256" y="104"/>
                    <a:pt x="256" y="103"/>
                  </a:cubicBezTo>
                  <a:cubicBezTo>
                    <a:pt x="257" y="103"/>
                    <a:pt x="257" y="102"/>
                    <a:pt x="258" y="102"/>
                  </a:cubicBezTo>
                  <a:cubicBezTo>
                    <a:pt x="257" y="103"/>
                    <a:pt x="257" y="103"/>
                    <a:pt x="257" y="104"/>
                  </a:cubicBezTo>
                  <a:cubicBezTo>
                    <a:pt x="257" y="105"/>
                    <a:pt x="256" y="106"/>
                    <a:pt x="256" y="107"/>
                  </a:cubicBezTo>
                  <a:cubicBezTo>
                    <a:pt x="256" y="107"/>
                    <a:pt x="256" y="108"/>
                    <a:pt x="256" y="109"/>
                  </a:cubicBezTo>
                  <a:cubicBezTo>
                    <a:pt x="256" y="109"/>
                    <a:pt x="255" y="110"/>
                    <a:pt x="255" y="110"/>
                  </a:cubicBezTo>
                  <a:cubicBezTo>
                    <a:pt x="255" y="111"/>
                    <a:pt x="255" y="111"/>
                    <a:pt x="255" y="111"/>
                  </a:cubicBezTo>
                  <a:cubicBezTo>
                    <a:pt x="255" y="111"/>
                    <a:pt x="255" y="112"/>
                    <a:pt x="255" y="112"/>
                  </a:cubicBezTo>
                  <a:cubicBezTo>
                    <a:pt x="255" y="112"/>
                    <a:pt x="255" y="111"/>
                    <a:pt x="255" y="111"/>
                  </a:cubicBezTo>
                  <a:cubicBezTo>
                    <a:pt x="255" y="111"/>
                    <a:pt x="255" y="111"/>
                    <a:pt x="255" y="110"/>
                  </a:cubicBezTo>
                  <a:cubicBezTo>
                    <a:pt x="255" y="110"/>
                    <a:pt x="256" y="109"/>
                    <a:pt x="256" y="109"/>
                  </a:cubicBezTo>
                  <a:cubicBezTo>
                    <a:pt x="256" y="108"/>
                    <a:pt x="256" y="107"/>
                    <a:pt x="257" y="107"/>
                  </a:cubicBezTo>
                  <a:cubicBezTo>
                    <a:pt x="257" y="106"/>
                    <a:pt x="257" y="105"/>
                    <a:pt x="257" y="104"/>
                  </a:cubicBezTo>
                  <a:cubicBezTo>
                    <a:pt x="258" y="103"/>
                    <a:pt x="258" y="102"/>
                    <a:pt x="258" y="102"/>
                  </a:cubicBezTo>
                  <a:cubicBezTo>
                    <a:pt x="258" y="101"/>
                    <a:pt x="258" y="101"/>
                    <a:pt x="259" y="101"/>
                  </a:cubicBezTo>
                  <a:cubicBezTo>
                    <a:pt x="259" y="100"/>
                    <a:pt x="260" y="99"/>
                    <a:pt x="261" y="98"/>
                  </a:cubicBezTo>
                  <a:cubicBezTo>
                    <a:pt x="262" y="96"/>
                    <a:pt x="263" y="94"/>
                    <a:pt x="264" y="92"/>
                  </a:cubicBezTo>
                  <a:cubicBezTo>
                    <a:pt x="264" y="92"/>
                    <a:pt x="264" y="92"/>
                    <a:pt x="264" y="92"/>
                  </a:cubicBezTo>
                  <a:cubicBezTo>
                    <a:pt x="265" y="92"/>
                    <a:pt x="265" y="91"/>
                    <a:pt x="265" y="91"/>
                  </a:cubicBezTo>
                  <a:cubicBezTo>
                    <a:pt x="265" y="91"/>
                    <a:pt x="265" y="92"/>
                    <a:pt x="265" y="92"/>
                  </a:cubicBezTo>
                  <a:cubicBezTo>
                    <a:pt x="265" y="92"/>
                    <a:pt x="265" y="93"/>
                    <a:pt x="264" y="94"/>
                  </a:cubicBezTo>
                  <a:cubicBezTo>
                    <a:pt x="264" y="94"/>
                    <a:pt x="264" y="94"/>
                    <a:pt x="264" y="94"/>
                  </a:cubicBezTo>
                  <a:cubicBezTo>
                    <a:pt x="264" y="94"/>
                    <a:pt x="264" y="94"/>
                    <a:pt x="264" y="94"/>
                  </a:cubicBezTo>
                  <a:cubicBezTo>
                    <a:pt x="264" y="94"/>
                    <a:pt x="264" y="94"/>
                    <a:pt x="264" y="95"/>
                  </a:cubicBezTo>
                  <a:cubicBezTo>
                    <a:pt x="264" y="95"/>
                    <a:pt x="264" y="95"/>
                    <a:pt x="264" y="96"/>
                  </a:cubicBezTo>
                  <a:cubicBezTo>
                    <a:pt x="264" y="96"/>
                    <a:pt x="263" y="96"/>
                    <a:pt x="263" y="96"/>
                  </a:cubicBezTo>
                  <a:cubicBezTo>
                    <a:pt x="263" y="96"/>
                    <a:pt x="263" y="96"/>
                    <a:pt x="264" y="96"/>
                  </a:cubicBezTo>
                  <a:cubicBezTo>
                    <a:pt x="263" y="96"/>
                    <a:pt x="263" y="97"/>
                    <a:pt x="263" y="98"/>
                  </a:cubicBezTo>
                  <a:cubicBezTo>
                    <a:pt x="263" y="99"/>
                    <a:pt x="262" y="100"/>
                    <a:pt x="262" y="101"/>
                  </a:cubicBezTo>
                  <a:cubicBezTo>
                    <a:pt x="262" y="103"/>
                    <a:pt x="261" y="104"/>
                    <a:pt x="261" y="106"/>
                  </a:cubicBezTo>
                  <a:cubicBezTo>
                    <a:pt x="260" y="107"/>
                    <a:pt x="260" y="109"/>
                    <a:pt x="260" y="110"/>
                  </a:cubicBezTo>
                  <a:cubicBezTo>
                    <a:pt x="259" y="110"/>
                    <a:pt x="259" y="110"/>
                    <a:pt x="259" y="111"/>
                  </a:cubicBezTo>
                  <a:cubicBezTo>
                    <a:pt x="259" y="111"/>
                    <a:pt x="259" y="111"/>
                    <a:pt x="259" y="111"/>
                  </a:cubicBezTo>
                  <a:cubicBezTo>
                    <a:pt x="259" y="111"/>
                    <a:pt x="259" y="111"/>
                    <a:pt x="259" y="111"/>
                  </a:cubicBezTo>
                  <a:cubicBezTo>
                    <a:pt x="259" y="110"/>
                    <a:pt x="259" y="110"/>
                    <a:pt x="260" y="110"/>
                  </a:cubicBezTo>
                  <a:cubicBezTo>
                    <a:pt x="260" y="109"/>
                    <a:pt x="260" y="107"/>
                    <a:pt x="261" y="106"/>
                  </a:cubicBezTo>
                  <a:cubicBezTo>
                    <a:pt x="261" y="104"/>
                    <a:pt x="262" y="103"/>
                    <a:pt x="263" y="101"/>
                  </a:cubicBezTo>
                  <a:cubicBezTo>
                    <a:pt x="263" y="99"/>
                    <a:pt x="264" y="97"/>
                    <a:pt x="265" y="95"/>
                  </a:cubicBezTo>
                  <a:cubicBezTo>
                    <a:pt x="265" y="95"/>
                    <a:pt x="265" y="94"/>
                    <a:pt x="265" y="94"/>
                  </a:cubicBezTo>
                  <a:cubicBezTo>
                    <a:pt x="266" y="94"/>
                    <a:pt x="266" y="93"/>
                    <a:pt x="267" y="92"/>
                  </a:cubicBezTo>
                  <a:cubicBezTo>
                    <a:pt x="267" y="92"/>
                    <a:pt x="267" y="92"/>
                    <a:pt x="268" y="92"/>
                  </a:cubicBezTo>
                  <a:cubicBezTo>
                    <a:pt x="268" y="92"/>
                    <a:pt x="268" y="92"/>
                    <a:pt x="268" y="92"/>
                  </a:cubicBezTo>
                  <a:cubicBezTo>
                    <a:pt x="267" y="93"/>
                    <a:pt x="266" y="95"/>
                    <a:pt x="266" y="96"/>
                  </a:cubicBezTo>
                  <a:cubicBezTo>
                    <a:pt x="265" y="97"/>
                    <a:pt x="265" y="97"/>
                    <a:pt x="265" y="97"/>
                  </a:cubicBezTo>
                  <a:cubicBezTo>
                    <a:pt x="265" y="97"/>
                    <a:pt x="265" y="97"/>
                    <a:pt x="266" y="96"/>
                  </a:cubicBezTo>
                  <a:cubicBezTo>
                    <a:pt x="266" y="95"/>
                    <a:pt x="267" y="94"/>
                    <a:pt x="268" y="93"/>
                  </a:cubicBezTo>
                  <a:cubicBezTo>
                    <a:pt x="267" y="93"/>
                    <a:pt x="267" y="93"/>
                    <a:pt x="267" y="94"/>
                  </a:cubicBezTo>
                  <a:cubicBezTo>
                    <a:pt x="267" y="95"/>
                    <a:pt x="267" y="96"/>
                    <a:pt x="266" y="97"/>
                  </a:cubicBezTo>
                  <a:cubicBezTo>
                    <a:pt x="266" y="98"/>
                    <a:pt x="265" y="100"/>
                    <a:pt x="265" y="100"/>
                  </a:cubicBezTo>
                  <a:cubicBezTo>
                    <a:pt x="265" y="101"/>
                    <a:pt x="264" y="102"/>
                    <a:pt x="264" y="103"/>
                  </a:cubicBezTo>
                  <a:cubicBezTo>
                    <a:pt x="263" y="103"/>
                    <a:pt x="263" y="104"/>
                    <a:pt x="263" y="104"/>
                  </a:cubicBezTo>
                  <a:cubicBezTo>
                    <a:pt x="263" y="104"/>
                    <a:pt x="262" y="104"/>
                    <a:pt x="262" y="104"/>
                  </a:cubicBezTo>
                  <a:cubicBezTo>
                    <a:pt x="262" y="104"/>
                    <a:pt x="263" y="104"/>
                    <a:pt x="263" y="104"/>
                  </a:cubicBezTo>
                  <a:cubicBezTo>
                    <a:pt x="263" y="104"/>
                    <a:pt x="264" y="103"/>
                    <a:pt x="264" y="103"/>
                  </a:cubicBezTo>
                  <a:cubicBezTo>
                    <a:pt x="264" y="102"/>
                    <a:pt x="265" y="101"/>
                    <a:pt x="265" y="101"/>
                  </a:cubicBezTo>
                  <a:cubicBezTo>
                    <a:pt x="266" y="100"/>
                    <a:pt x="266" y="99"/>
                    <a:pt x="266" y="97"/>
                  </a:cubicBezTo>
                  <a:cubicBezTo>
                    <a:pt x="267" y="96"/>
                    <a:pt x="267" y="95"/>
                    <a:pt x="268" y="94"/>
                  </a:cubicBezTo>
                  <a:cubicBezTo>
                    <a:pt x="268" y="93"/>
                    <a:pt x="268" y="92"/>
                    <a:pt x="268" y="91"/>
                  </a:cubicBezTo>
                  <a:cubicBezTo>
                    <a:pt x="268" y="91"/>
                    <a:pt x="268" y="91"/>
                    <a:pt x="268" y="91"/>
                  </a:cubicBezTo>
                  <a:cubicBezTo>
                    <a:pt x="269" y="91"/>
                    <a:pt x="270" y="90"/>
                    <a:pt x="270" y="89"/>
                  </a:cubicBezTo>
                  <a:cubicBezTo>
                    <a:pt x="270" y="89"/>
                    <a:pt x="270" y="89"/>
                    <a:pt x="270" y="88"/>
                  </a:cubicBezTo>
                  <a:cubicBezTo>
                    <a:pt x="270" y="88"/>
                    <a:pt x="270" y="88"/>
                    <a:pt x="271" y="88"/>
                  </a:cubicBezTo>
                  <a:cubicBezTo>
                    <a:pt x="270" y="88"/>
                    <a:pt x="270" y="88"/>
                    <a:pt x="270" y="88"/>
                  </a:cubicBezTo>
                  <a:cubicBezTo>
                    <a:pt x="270" y="89"/>
                    <a:pt x="270" y="89"/>
                    <a:pt x="270" y="89"/>
                  </a:cubicBezTo>
                  <a:cubicBezTo>
                    <a:pt x="270" y="90"/>
                    <a:pt x="270" y="90"/>
                    <a:pt x="270" y="90"/>
                  </a:cubicBezTo>
                  <a:cubicBezTo>
                    <a:pt x="270" y="90"/>
                    <a:pt x="270" y="90"/>
                    <a:pt x="270" y="89"/>
                  </a:cubicBezTo>
                  <a:cubicBezTo>
                    <a:pt x="270" y="89"/>
                    <a:pt x="270" y="89"/>
                    <a:pt x="271" y="88"/>
                  </a:cubicBezTo>
                  <a:cubicBezTo>
                    <a:pt x="271" y="88"/>
                    <a:pt x="271" y="88"/>
                    <a:pt x="271" y="87"/>
                  </a:cubicBezTo>
                  <a:cubicBezTo>
                    <a:pt x="271" y="88"/>
                    <a:pt x="271" y="88"/>
                    <a:pt x="271" y="88"/>
                  </a:cubicBezTo>
                  <a:cubicBezTo>
                    <a:pt x="271" y="89"/>
                    <a:pt x="271" y="89"/>
                    <a:pt x="271" y="89"/>
                  </a:cubicBezTo>
                  <a:cubicBezTo>
                    <a:pt x="270" y="90"/>
                    <a:pt x="270" y="91"/>
                    <a:pt x="270" y="91"/>
                  </a:cubicBezTo>
                  <a:cubicBezTo>
                    <a:pt x="270" y="91"/>
                    <a:pt x="269" y="92"/>
                    <a:pt x="269" y="92"/>
                  </a:cubicBezTo>
                  <a:cubicBezTo>
                    <a:pt x="269" y="92"/>
                    <a:pt x="269" y="93"/>
                    <a:pt x="269" y="93"/>
                  </a:cubicBezTo>
                  <a:cubicBezTo>
                    <a:pt x="269" y="94"/>
                    <a:pt x="268" y="94"/>
                    <a:pt x="268" y="94"/>
                  </a:cubicBezTo>
                  <a:cubicBezTo>
                    <a:pt x="268" y="94"/>
                    <a:pt x="269" y="94"/>
                    <a:pt x="269" y="93"/>
                  </a:cubicBezTo>
                  <a:cubicBezTo>
                    <a:pt x="269" y="93"/>
                    <a:pt x="269" y="93"/>
                    <a:pt x="269" y="92"/>
                  </a:cubicBezTo>
                  <a:cubicBezTo>
                    <a:pt x="268" y="95"/>
                    <a:pt x="267" y="97"/>
                    <a:pt x="267" y="97"/>
                  </a:cubicBezTo>
                  <a:cubicBezTo>
                    <a:pt x="267" y="97"/>
                    <a:pt x="268" y="95"/>
                    <a:pt x="270" y="92"/>
                  </a:cubicBezTo>
                  <a:cubicBezTo>
                    <a:pt x="270" y="92"/>
                    <a:pt x="270" y="92"/>
                    <a:pt x="270" y="92"/>
                  </a:cubicBezTo>
                  <a:cubicBezTo>
                    <a:pt x="270" y="92"/>
                    <a:pt x="270" y="92"/>
                    <a:pt x="270" y="92"/>
                  </a:cubicBezTo>
                  <a:cubicBezTo>
                    <a:pt x="270" y="93"/>
                    <a:pt x="270" y="93"/>
                    <a:pt x="270" y="93"/>
                  </a:cubicBezTo>
                  <a:cubicBezTo>
                    <a:pt x="269" y="94"/>
                    <a:pt x="269" y="94"/>
                    <a:pt x="269" y="94"/>
                  </a:cubicBezTo>
                  <a:cubicBezTo>
                    <a:pt x="269" y="94"/>
                    <a:pt x="270" y="94"/>
                    <a:pt x="270" y="93"/>
                  </a:cubicBezTo>
                  <a:cubicBezTo>
                    <a:pt x="270" y="93"/>
                    <a:pt x="270" y="93"/>
                    <a:pt x="270" y="92"/>
                  </a:cubicBezTo>
                  <a:cubicBezTo>
                    <a:pt x="270" y="92"/>
                    <a:pt x="270" y="91"/>
                    <a:pt x="270" y="91"/>
                  </a:cubicBezTo>
                  <a:cubicBezTo>
                    <a:pt x="271" y="90"/>
                    <a:pt x="271" y="90"/>
                    <a:pt x="271" y="89"/>
                  </a:cubicBezTo>
                  <a:cubicBezTo>
                    <a:pt x="272" y="89"/>
                    <a:pt x="272" y="88"/>
                    <a:pt x="272" y="87"/>
                  </a:cubicBezTo>
                  <a:cubicBezTo>
                    <a:pt x="272" y="87"/>
                    <a:pt x="273" y="87"/>
                    <a:pt x="273" y="86"/>
                  </a:cubicBezTo>
                  <a:cubicBezTo>
                    <a:pt x="273" y="86"/>
                    <a:pt x="273" y="86"/>
                    <a:pt x="273" y="85"/>
                  </a:cubicBezTo>
                  <a:cubicBezTo>
                    <a:pt x="273" y="85"/>
                    <a:pt x="273" y="85"/>
                    <a:pt x="274" y="85"/>
                  </a:cubicBezTo>
                  <a:cubicBezTo>
                    <a:pt x="274" y="85"/>
                    <a:pt x="274" y="85"/>
                    <a:pt x="274" y="85"/>
                  </a:cubicBezTo>
                  <a:cubicBezTo>
                    <a:pt x="274" y="85"/>
                    <a:pt x="274" y="85"/>
                    <a:pt x="274" y="85"/>
                  </a:cubicBezTo>
                  <a:cubicBezTo>
                    <a:pt x="274" y="84"/>
                    <a:pt x="274" y="83"/>
                    <a:pt x="275" y="82"/>
                  </a:cubicBezTo>
                  <a:cubicBezTo>
                    <a:pt x="275" y="83"/>
                    <a:pt x="275" y="83"/>
                    <a:pt x="275" y="83"/>
                  </a:cubicBezTo>
                  <a:cubicBezTo>
                    <a:pt x="275" y="85"/>
                    <a:pt x="275" y="87"/>
                    <a:pt x="274" y="88"/>
                  </a:cubicBezTo>
                  <a:cubicBezTo>
                    <a:pt x="274" y="88"/>
                    <a:pt x="274" y="88"/>
                    <a:pt x="274" y="88"/>
                  </a:cubicBezTo>
                  <a:cubicBezTo>
                    <a:pt x="274" y="89"/>
                    <a:pt x="273" y="89"/>
                    <a:pt x="273" y="89"/>
                  </a:cubicBezTo>
                  <a:cubicBezTo>
                    <a:pt x="273" y="89"/>
                    <a:pt x="273" y="89"/>
                    <a:pt x="273" y="89"/>
                  </a:cubicBezTo>
                  <a:cubicBezTo>
                    <a:pt x="273" y="89"/>
                    <a:pt x="273" y="89"/>
                    <a:pt x="273" y="89"/>
                  </a:cubicBezTo>
                  <a:cubicBezTo>
                    <a:pt x="273" y="89"/>
                    <a:pt x="274" y="89"/>
                    <a:pt x="274" y="88"/>
                  </a:cubicBezTo>
                  <a:cubicBezTo>
                    <a:pt x="274" y="88"/>
                    <a:pt x="274" y="88"/>
                    <a:pt x="274" y="88"/>
                  </a:cubicBezTo>
                  <a:cubicBezTo>
                    <a:pt x="275" y="87"/>
                    <a:pt x="275" y="85"/>
                    <a:pt x="275" y="83"/>
                  </a:cubicBezTo>
                  <a:cubicBezTo>
                    <a:pt x="275" y="83"/>
                    <a:pt x="275" y="82"/>
                    <a:pt x="275" y="82"/>
                  </a:cubicBezTo>
                  <a:cubicBezTo>
                    <a:pt x="275" y="82"/>
                    <a:pt x="276" y="81"/>
                    <a:pt x="276" y="81"/>
                  </a:cubicBezTo>
                  <a:cubicBezTo>
                    <a:pt x="278" y="78"/>
                    <a:pt x="282" y="73"/>
                    <a:pt x="284" y="67"/>
                  </a:cubicBezTo>
                  <a:cubicBezTo>
                    <a:pt x="284" y="66"/>
                    <a:pt x="285" y="65"/>
                    <a:pt x="285" y="63"/>
                  </a:cubicBezTo>
                  <a:cubicBezTo>
                    <a:pt x="285" y="62"/>
                    <a:pt x="286" y="60"/>
                    <a:pt x="286" y="59"/>
                  </a:cubicBezTo>
                  <a:cubicBezTo>
                    <a:pt x="286" y="58"/>
                    <a:pt x="286" y="57"/>
                    <a:pt x="287" y="55"/>
                  </a:cubicBezTo>
                  <a:cubicBezTo>
                    <a:pt x="287" y="55"/>
                    <a:pt x="287" y="54"/>
                    <a:pt x="287" y="53"/>
                  </a:cubicBezTo>
                  <a:cubicBezTo>
                    <a:pt x="287" y="52"/>
                    <a:pt x="287" y="52"/>
                    <a:pt x="287" y="51"/>
                  </a:cubicBezTo>
                  <a:cubicBezTo>
                    <a:pt x="287" y="50"/>
                    <a:pt x="287" y="49"/>
                    <a:pt x="286" y="48"/>
                  </a:cubicBezTo>
                  <a:cubicBezTo>
                    <a:pt x="286" y="48"/>
                    <a:pt x="286" y="48"/>
                    <a:pt x="286" y="48"/>
                  </a:cubicBezTo>
                  <a:cubicBezTo>
                    <a:pt x="286" y="48"/>
                    <a:pt x="286" y="48"/>
                    <a:pt x="286" y="48"/>
                  </a:cubicBezTo>
                  <a:cubicBezTo>
                    <a:pt x="287" y="49"/>
                    <a:pt x="287" y="50"/>
                    <a:pt x="287" y="51"/>
                  </a:cubicBezTo>
                  <a:cubicBezTo>
                    <a:pt x="288" y="53"/>
                    <a:pt x="288" y="54"/>
                    <a:pt x="288" y="55"/>
                  </a:cubicBezTo>
                  <a:cubicBezTo>
                    <a:pt x="288" y="55"/>
                    <a:pt x="288" y="56"/>
                    <a:pt x="288" y="56"/>
                  </a:cubicBezTo>
                  <a:cubicBezTo>
                    <a:pt x="288" y="56"/>
                    <a:pt x="288" y="56"/>
                    <a:pt x="288" y="56"/>
                  </a:cubicBezTo>
                  <a:cubicBezTo>
                    <a:pt x="288" y="56"/>
                    <a:pt x="288" y="56"/>
                    <a:pt x="288" y="56"/>
                  </a:cubicBezTo>
                  <a:cubicBezTo>
                    <a:pt x="288" y="56"/>
                    <a:pt x="288" y="55"/>
                    <a:pt x="288" y="55"/>
                  </a:cubicBezTo>
                  <a:cubicBezTo>
                    <a:pt x="288" y="54"/>
                    <a:pt x="288" y="53"/>
                    <a:pt x="288" y="51"/>
                  </a:cubicBezTo>
                  <a:cubicBezTo>
                    <a:pt x="287" y="50"/>
                    <a:pt x="287" y="48"/>
                    <a:pt x="286" y="46"/>
                  </a:cubicBezTo>
                  <a:cubicBezTo>
                    <a:pt x="286" y="46"/>
                    <a:pt x="286" y="45"/>
                    <a:pt x="286" y="45"/>
                  </a:cubicBezTo>
                  <a:cubicBezTo>
                    <a:pt x="286" y="45"/>
                    <a:pt x="286" y="46"/>
                    <a:pt x="287" y="46"/>
                  </a:cubicBezTo>
                  <a:cubicBezTo>
                    <a:pt x="286" y="46"/>
                    <a:pt x="286" y="45"/>
                    <a:pt x="286" y="45"/>
                  </a:cubicBezTo>
                  <a:cubicBezTo>
                    <a:pt x="286" y="44"/>
                    <a:pt x="286" y="44"/>
                    <a:pt x="285" y="43"/>
                  </a:cubicBezTo>
                  <a:cubicBezTo>
                    <a:pt x="286" y="44"/>
                    <a:pt x="287" y="45"/>
                    <a:pt x="287" y="45"/>
                  </a:cubicBezTo>
                  <a:cubicBezTo>
                    <a:pt x="287" y="45"/>
                    <a:pt x="286" y="44"/>
                    <a:pt x="286" y="44"/>
                  </a:cubicBezTo>
                  <a:cubicBezTo>
                    <a:pt x="287" y="45"/>
                    <a:pt x="287" y="45"/>
                    <a:pt x="287" y="46"/>
                  </a:cubicBezTo>
                  <a:cubicBezTo>
                    <a:pt x="288" y="47"/>
                    <a:pt x="288" y="48"/>
                    <a:pt x="287" y="48"/>
                  </a:cubicBezTo>
                  <a:cubicBezTo>
                    <a:pt x="288" y="47"/>
                    <a:pt x="287" y="46"/>
                    <a:pt x="287" y="46"/>
                  </a:cubicBezTo>
                  <a:cubicBezTo>
                    <a:pt x="287" y="45"/>
                    <a:pt x="287" y="44"/>
                    <a:pt x="286" y="44"/>
                  </a:cubicBezTo>
                  <a:cubicBezTo>
                    <a:pt x="286" y="43"/>
                    <a:pt x="286" y="43"/>
                    <a:pt x="285" y="42"/>
                  </a:cubicBezTo>
                  <a:cubicBezTo>
                    <a:pt x="285" y="41"/>
                    <a:pt x="285" y="40"/>
                    <a:pt x="284" y="39"/>
                  </a:cubicBezTo>
                  <a:cubicBezTo>
                    <a:pt x="284" y="38"/>
                    <a:pt x="283" y="37"/>
                    <a:pt x="282" y="36"/>
                  </a:cubicBezTo>
                  <a:cubicBezTo>
                    <a:pt x="282" y="36"/>
                    <a:pt x="282" y="36"/>
                    <a:pt x="281" y="36"/>
                  </a:cubicBezTo>
                  <a:cubicBezTo>
                    <a:pt x="281" y="35"/>
                    <a:pt x="281" y="35"/>
                    <a:pt x="280" y="34"/>
                  </a:cubicBezTo>
                  <a:cubicBezTo>
                    <a:pt x="280" y="34"/>
                    <a:pt x="280" y="33"/>
                    <a:pt x="280" y="33"/>
                  </a:cubicBezTo>
                  <a:cubicBezTo>
                    <a:pt x="280" y="33"/>
                    <a:pt x="280" y="34"/>
                    <a:pt x="281" y="34"/>
                  </a:cubicBezTo>
                  <a:cubicBezTo>
                    <a:pt x="280" y="33"/>
                    <a:pt x="280" y="33"/>
                    <a:pt x="279" y="32"/>
                  </a:cubicBezTo>
                  <a:cubicBezTo>
                    <a:pt x="279" y="32"/>
                    <a:pt x="279" y="32"/>
                    <a:pt x="279" y="31"/>
                  </a:cubicBezTo>
                  <a:cubicBezTo>
                    <a:pt x="278" y="31"/>
                    <a:pt x="278" y="31"/>
                    <a:pt x="278" y="31"/>
                  </a:cubicBezTo>
                  <a:cubicBezTo>
                    <a:pt x="279" y="32"/>
                    <a:pt x="280" y="32"/>
                    <a:pt x="281" y="33"/>
                  </a:cubicBezTo>
                  <a:cubicBezTo>
                    <a:pt x="280" y="32"/>
                    <a:pt x="280" y="32"/>
                    <a:pt x="280" y="32"/>
                  </a:cubicBezTo>
                  <a:cubicBezTo>
                    <a:pt x="281" y="33"/>
                    <a:pt x="282" y="34"/>
                    <a:pt x="282" y="35"/>
                  </a:cubicBezTo>
                  <a:cubicBezTo>
                    <a:pt x="280" y="32"/>
                    <a:pt x="278" y="30"/>
                    <a:pt x="277" y="29"/>
                  </a:cubicBezTo>
                  <a:cubicBezTo>
                    <a:pt x="276" y="27"/>
                    <a:pt x="275" y="25"/>
                    <a:pt x="273" y="24"/>
                  </a:cubicBezTo>
                  <a:cubicBezTo>
                    <a:pt x="273" y="23"/>
                    <a:pt x="272" y="22"/>
                    <a:pt x="272" y="22"/>
                  </a:cubicBezTo>
                  <a:cubicBezTo>
                    <a:pt x="272" y="22"/>
                    <a:pt x="272" y="22"/>
                    <a:pt x="272" y="22"/>
                  </a:cubicBezTo>
                  <a:cubicBezTo>
                    <a:pt x="272" y="22"/>
                    <a:pt x="272" y="22"/>
                    <a:pt x="273" y="23"/>
                  </a:cubicBezTo>
                  <a:cubicBezTo>
                    <a:pt x="273" y="23"/>
                    <a:pt x="273" y="23"/>
                    <a:pt x="274" y="24"/>
                  </a:cubicBezTo>
                  <a:cubicBezTo>
                    <a:pt x="274" y="24"/>
                    <a:pt x="274" y="24"/>
                    <a:pt x="274" y="24"/>
                  </a:cubicBezTo>
                  <a:cubicBezTo>
                    <a:pt x="275" y="25"/>
                    <a:pt x="275" y="26"/>
                    <a:pt x="276" y="27"/>
                  </a:cubicBezTo>
                  <a:cubicBezTo>
                    <a:pt x="276" y="28"/>
                    <a:pt x="277" y="28"/>
                    <a:pt x="277" y="28"/>
                  </a:cubicBezTo>
                  <a:cubicBezTo>
                    <a:pt x="277" y="28"/>
                    <a:pt x="276" y="28"/>
                    <a:pt x="276" y="27"/>
                  </a:cubicBezTo>
                  <a:cubicBezTo>
                    <a:pt x="276" y="26"/>
                    <a:pt x="275" y="25"/>
                    <a:pt x="275" y="24"/>
                  </a:cubicBezTo>
                  <a:cubicBezTo>
                    <a:pt x="275" y="25"/>
                    <a:pt x="275" y="25"/>
                    <a:pt x="276" y="26"/>
                  </a:cubicBezTo>
                  <a:cubicBezTo>
                    <a:pt x="277" y="27"/>
                    <a:pt x="279" y="28"/>
                    <a:pt x="280" y="30"/>
                  </a:cubicBezTo>
                  <a:cubicBezTo>
                    <a:pt x="281" y="30"/>
                    <a:pt x="281" y="31"/>
                    <a:pt x="282" y="32"/>
                  </a:cubicBezTo>
                  <a:cubicBezTo>
                    <a:pt x="282" y="32"/>
                    <a:pt x="282" y="33"/>
                    <a:pt x="283" y="34"/>
                  </a:cubicBezTo>
                  <a:cubicBezTo>
                    <a:pt x="283" y="35"/>
                    <a:pt x="283" y="35"/>
                    <a:pt x="283" y="36"/>
                  </a:cubicBezTo>
                  <a:cubicBezTo>
                    <a:pt x="284" y="36"/>
                    <a:pt x="284" y="37"/>
                    <a:pt x="284" y="37"/>
                  </a:cubicBezTo>
                  <a:cubicBezTo>
                    <a:pt x="284" y="38"/>
                    <a:pt x="285" y="38"/>
                    <a:pt x="285" y="38"/>
                  </a:cubicBezTo>
                  <a:cubicBezTo>
                    <a:pt x="285" y="38"/>
                    <a:pt x="284" y="38"/>
                    <a:pt x="284" y="37"/>
                  </a:cubicBezTo>
                  <a:cubicBezTo>
                    <a:pt x="284" y="37"/>
                    <a:pt x="284" y="36"/>
                    <a:pt x="284" y="36"/>
                  </a:cubicBezTo>
                  <a:cubicBezTo>
                    <a:pt x="283" y="35"/>
                    <a:pt x="283" y="34"/>
                    <a:pt x="283" y="34"/>
                  </a:cubicBezTo>
                  <a:cubicBezTo>
                    <a:pt x="283" y="33"/>
                    <a:pt x="282" y="32"/>
                    <a:pt x="282" y="32"/>
                  </a:cubicBezTo>
                  <a:cubicBezTo>
                    <a:pt x="282" y="31"/>
                    <a:pt x="281" y="30"/>
                    <a:pt x="280" y="29"/>
                  </a:cubicBezTo>
                  <a:cubicBezTo>
                    <a:pt x="279" y="28"/>
                    <a:pt x="278" y="27"/>
                    <a:pt x="277" y="25"/>
                  </a:cubicBezTo>
                  <a:cubicBezTo>
                    <a:pt x="276" y="24"/>
                    <a:pt x="275" y="24"/>
                    <a:pt x="275" y="23"/>
                  </a:cubicBezTo>
                  <a:cubicBezTo>
                    <a:pt x="274" y="23"/>
                    <a:pt x="274" y="22"/>
                    <a:pt x="274" y="22"/>
                  </a:cubicBezTo>
                  <a:cubicBezTo>
                    <a:pt x="273" y="22"/>
                    <a:pt x="273" y="21"/>
                    <a:pt x="273" y="21"/>
                  </a:cubicBezTo>
                  <a:cubicBezTo>
                    <a:pt x="272" y="20"/>
                    <a:pt x="272" y="20"/>
                    <a:pt x="271" y="20"/>
                  </a:cubicBezTo>
                  <a:cubicBezTo>
                    <a:pt x="271" y="20"/>
                    <a:pt x="271" y="20"/>
                    <a:pt x="271" y="19"/>
                  </a:cubicBezTo>
                  <a:cubicBezTo>
                    <a:pt x="270" y="19"/>
                    <a:pt x="270" y="18"/>
                    <a:pt x="269" y="17"/>
                  </a:cubicBezTo>
                  <a:cubicBezTo>
                    <a:pt x="269" y="17"/>
                    <a:pt x="268" y="17"/>
                    <a:pt x="268" y="17"/>
                  </a:cubicBezTo>
                  <a:cubicBezTo>
                    <a:pt x="268" y="16"/>
                    <a:pt x="267" y="15"/>
                    <a:pt x="266" y="15"/>
                  </a:cubicBezTo>
                  <a:cubicBezTo>
                    <a:pt x="266" y="15"/>
                    <a:pt x="265" y="15"/>
                    <a:pt x="265" y="15"/>
                  </a:cubicBezTo>
                  <a:cubicBezTo>
                    <a:pt x="265" y="14"/>
                    <a:pt x="265" y="14"/>
                    <a:pt x="265" y="14"/>
                  </a:cubicBezTo>
                  <a:cubicBezTo>
                    <a:pt x="265" y="14"/>
                    <a:pt x="265" y="14"/>
                    <a:pt x="265" y="14"/>
                  </a:cubicBezTo>
                  <a:cubicBezTo>
                    <a:pt x="265" y="14"/>
                    <a:pt x="265" y="14"/>
                    <a:pt x="264" y="14"/>
                  </a:cubicBezTo>
                  <a:cubicBezTo>
                    <a:pt x="264" y="14"/>
                    <a:pt x="264" y="14"/>
                    <a:pt x="264" y="14"/>
                  </a:cubicBezTo>
                  <a:cubicBezTo>
                    <a:pt x="264" y="14"/>
                    <a:pt x="263" y="14"/>
                    <a:pt x="263" y="14"/>
                  </a:cubicBezTo>
                  <a:cubicBezTo>
                    <a:pt x="263" y="14"/>
                    <a:pt x="263" y="14"/>
                    <a:pt x="263" y="14"/>
                  </a:cubicBezTo>
                  <a:cubicBezTo>
                    <a:pt x="262" y="13"/>
                    <a:pt x="262" y="13"/>
                    <a:pt x="261" y="13"/>
                  </a:cubicBezTo>
                  <a:cubicBezTo>
                    <a:pt x="260" y="12"/>
                    <a:pt x="259" y="12"/>
                    <a:pt x="258" y="12"/>
                  </a:cubicBezTo>
                  <a:cubicBezTo>
                    <a:pt x="258" y="11"/>
                    <a:pt x="257" y="11"/>
                    <a:pt x="256" y="11"/>
                  </a:cubicBezTo>
                  <a:cubicBezTo>
                    <a:pt x="256" y="11"/>
                    <a:pt x="256" y="11"/>
                    <a:pt x="255" y="11"/>
                  </a:cubicBezTo>
                  <a:cubicBezTo>
                    <a:pt x="255" y="10"/>
                    <a:pt x="255" y="10"/>
                    <a:pt x="255" y="10"/>
                  </a:cubicBezTo>
                  <a:cubicBezTo>
                    <a:pt x="255" y="10"/>
                    <a:pt x="255" y="10"/>
                    <a:pt x="255" y="10"/>
                  </a:cubicBezTo>
                  <a:cubicBezTo>
                    <a:pt x="255" y="10"/>
                    <a:pt x="254" y="9"/>
                    <a:pt x="254" y="9"/>
                  </a:cubicBezTo>
                  <a:cubicBezTo>
                    <a:pt x="254" y="9"/>
                    <a:pt x="253" y="8"/>
                    <a:pt x="252" y="8"/>
                  </a:cubicBezTo>
                  <a:cubicBezTo>
                    <a:pt x="251" y="8"/>
                    <a:pt x="250" y="8"/>
                    <a:pt x="250" y="7"/>
                  </a:cubicBezTo>
                  <a:cubicBezTo>
                    <a:pt x="249" y="7"/>
                    <a:pt x="249" y="7"/>
                    <a:pt x="249" y="7"/>
                  </a:cubicBezTo>
                  <a:cubicBezTo>
                    <a:pt x="248" y="6"/>
                    <a:pt x="247" y="5"/>
                    <a:pt x="246" y="4"/>
                  </a:cubicBezTo>
                  <a:cubicBezTo>
                    <a:pt x="245" y="4"/>
                    <a:pt x="243" y="3"/>
                    <a:pt x="241" y="3"/>
                  </a:cubicBezTo>
                  <a:cubicBezTo>
                    <a:pt x="242" y="3"/>
                    <a:pt x="243" y="3"/>
                    <a:pt x="244" y="4"/>
                  </a:cubicBezTo>
                  <a:cubicBezTo>
                    <a:pt x="245" y="4"/>
                    <a:pt x="246" y="5"/>
                    <a:pt x="247" y="6"/>
                  </a:cubicBezTo>
                  <a:cubicBezTo>
                    <a:pt x="245" y="5"/>
                    <a:pt x="242" y="5"/>
                    <a:pt x="242" y="6"/>
                  </a:cubicBezTo>
                  <a:cubicBezTo>
                    <a:pt x="244" y="5"/>
                    <a:pt x="247" y="6"/>
                    <a:pt x="249" y="7"/>
                  </a:cubicBezTo>
                  <a:cubicBezTo>
                    <a:pt x="249" y="8"/>
                    <a:pt x="249" y="8"/>
                    <a:pt x="249" y="8"/>
                  </a:cubicBezTo>
                  <a:cubicBezTo>
                    <a:pt x="249" y="8"/>
                    <a:pt x="248" y="9"/>
                    <a:pt x="248" y="9"/>
                  </a:cubicBezTo>
                  <a:cubicBezTo>
                    <a:pt x="248" y="9"/>
                    <a:pt x="248" y="9"/>
                    <a:pt x="248" y="9"/>
                  </a:cubicBezTo>
                  <a:cubicBezTo>
                    <a:pt x="247" y="6"/>
                    <a:pt x="246" y="7"/>
                    <a:pt x="245" y="7"/>
                  </a:cubicBezTo>
                  <a:cubicBezTo>
                    <a:pt x="244" y="6"/>
                    <a:pt x="243" y="6"/>
                    <a:pt x="242" y="7"/>
                  </a:cubicBezTo>
                  <a:cubicBezTo>
                    <a:pt x="242" y="7"/>
                    <a:pt x="243" y="6"/>
                    <a:pt x="243" y="6"/>
                  </a:cubicBezTo>
                  <a:cubicBezTo>
                    <a:pt x="243" y="6"/>
                    <a:pt x="242" y="6"/>
                    <a:pt x="242" y="6"/>
                  </a:cubicBezTo>
                  <a:cubicBezTo>
                    <a:pt x="242" y="6"/>
                    <a:pt x="242" y="6"/>
                    <a:pt x="241" y="6"/>
                  </a:cubicBezTo>
                  <a:cubicBezTo>
                    <a:pt x="240" y="6"/>
                    <a:pt x="240" y="6"/>
                    <a:pt x="239" y="6"/>
                  </a:cubicBezTo>
                  <a:cubicBezTo>
                    <a:pt x="237" y="6"/>
                    <a:pt x="235" y="6"/>
                    <a:pt x="234" y="6"/>
                  </a:cubicBezTo>
                  <a:cubicBezTo>
                    <a:pt x="233" y="6"/>
                    <a:pt x="232" y="6"/>
                    <a:pt x="231" y="6"/>
                  </a:cubicBezTo>
                  <a:cubicBezTo>
                    <a:pt x="231" y="6"/>
                    <a:pt x="230" y="6"/>
                    <a:pt x="229" y="6"/>
                  </a:cubicBezTo>
                  <a:cubicBezTo>
                    <a:pt x="229" y="7"/>
                    <a:pt x="228" y="7"/>
                    <a:pt x="228" y="7"/>
                  </a:cubicBezTo>
                  <a:cubicBezTo>
                    <a:pt x="227" y="7"/>
                    <a:pt x="227" y="7"/>
                    <a:pt x="227" y="7"/>
                  </a:cubicBezTo>
                  <a:cubicBezTo>
                    <a:pt x="226" y="8"/>
                    <a:pt x="226" y="8"/>
                    <a:pt x="226" y="8"/>
                  </a:cubicBezTo>
                  <a:cubicBezTo>
                    <a:pt x="225" y="8"/>
                    <a:pt x="223" y="8"/>
                    <a:pt x="222" y="9"/>
                  </a:cubicBezTo>
                  <a:cubicBezTo>
                    <a:pt x="223" y="9"/>
                    <a:pt x="224" y="8"/>
                    <a:pt x="226" y="8"/>
                  </a:cubicBezTo>
                  <a:cubicBezTo>
                    <a:pt x="226" y="8"/>
                    <a:pt x="226" y="8"/>
                    <a:pt x="226" y="8"/>
                  </a:cubicBezTo>
                  <a:cubicBezTo>
                    <a:pt x="226" y="8"/>
                    <a:pt x="226" y="8"/>
                    <a:pt x="226" y="8"/>
                  </a:cubicBezTo>
                  <a:cubicBezTo>
                    <a:pt x="226" y="8"/>
                    <a:pt x="226" y="8"/>
                    <a:pt x="226" y="8"/>
                  </a:cubicBezTo>
                  <a:cubicBezTo>
                    <a:pt x="226" y="8"/>
                    <a:pt x="226" y="8"/>
                    <a:pt x="226" y="8"/>
                  </a:cubicBezTo>
                  <a:cubicBezTo>
                    <a:pt x="227" y="8"/>
                    <a:pt x="228" y="8"/>
                    <a:pt x="229" y="8"/>
                  </a:cubicBezTo>
                  <a:cubicBezTo>
                    <a:pt x="226" y="9"/>
                    <a:pt x="224" y="10"/>
                    <a:pt x="223" y="11"/>
                  </a:cubicBezTo>
                  <a:cubicBezTo>
                    <a:pt x="225" y="9"/>
                    <a:pt x="228" y="8"/>
                    <a:pt x="230" y="8"/>
                  </a:cubicBezTo>
                  <a:cubicBezTo>
                    <a:pt x="231" y="8"/>
                    <a:pt x="231" y="8"/>
                    <a:pt x="231" y="8"/>
                  </a:cubicBezTo>
                  <a:cubicBezTo>
                    <a:pt x="230" y="8"/>
                    <a:pt x="229" y="8"/>
                    <a:pt x="229" y="9"/>
                  </a:cubicBezTo>
                  <a:cubicBezTo>
                    <a:pt x="229" y="9"/>
                    <a:pt x="229" y="8"/>
                    <a:pt x="228" y="8"/>
                  </a:cubicBezTo>
                  <a:cubicBezTo>
                    <a:pt x="229" y="8"/>
                    <a:pt x="229" y="9"/>
                    <a:pt x="229" y="9"/>
                  </a:cubicBezTo>
                  <a:cubicBezTo>
                    <a:pt x="226" y="9"/>
                    <a:pt x="224" y="11"/>
                    <a:pt x="224" y="11"/>
                  </a:cubicBezTo>
                  <a:cubicBezTo>
                    <a:pt x="224" y="11"/>
                    <a:pt x="224" y="11"/>
                    <a:pt x="224" y="11"/>
                  </a:cubicBezTo>
                  <a:cubicBezTo>
                    <a:pt x="223" y="12"/>
                    <a:pt x="223" y="12"/>
                    <a:pt x="222" y="13"/>
                  </a:cubicBezTo>
                  <a:cubicBezTo>
                    <a:pt x="225" y="11"/>
                    <a:pt x="227" y="9"/>
                    <a:pt x="230" y="9"/>
                  </a:cubicBezTo>
                  <a:cubicBezTo>
                    <a:pt x="230" y="9"/>
                    <a:pt x="231" y="9"/>
                    <a:pt x="231" y="9"/>
                  </a:cubicBezTo>
                  <a:cubicBezTo>
                    <a:pt x="229" y="10"/>
                    <a:pt x="227" y="10"/>
                    <a:pt x="226" y="11"/>
                  </a:cubicBezTo>
                  <a:cubicBezTo>
                    <a:pt x="225" y="11"/>
                    <a:pt x="225" y="11"/>
                    <a:pt x="225" y="11"/>
                  </a:cubicBezTo>
                  <a:cubicBezTo>
                    <a:pt x="225" y="11"/>
                    <a:pt x="225" y="11"/>
                    <a:pt x="226" y="11"/>
                  </a:cubicBezTo>
                  <a:cubicBezTo>
                    <a:pt x="223" y="12"/>
                    <a:pt x="221" y="13"/>
                    <a:pt x="219" y="15"/>
                  </a:cubicBezTo>
                  <a:cubicBezTo>
                    <a:pt x="219" y="15"/>
                    <a:pt x="219" y="15"/>
                    <a:pt x="219" y="15"/>
                  </a:cubicBezTo>
                  <a:cubicBezTo>
                    <a:pt x="217" y="15"/>
                    <a:pt x="216" y="16"/>
                    <a:pt x="214" y="17"/>
                  </a:cubicBezTo>
                  <a:cubicBezTo>
                    <a:pt x="212" y="18"/>
                    <a:pt x="208" y="19"/>
                    <a:pt x="206" y="22"/>
                  </a:cubicBezTo>
                  <a:cubicBezTo>
                    <a:pt x="207" y="21"/>
                    <a:pt x="209" y="19"/>
                    <a:pt x="212" y="18"/>
                  </a:cubicBezTo>
                  <a:cubicBezTo>
                    <a:pt x="211" y="19"/>
                    <a:pt x="211" y="19"/>
                    <a:pt x="210" y="20"/>
                  </a:cubicBezTo>
                  <a:cubicBezTo>
                    <a:pt x="209" y="20"/>
                    <a:pt x="208" y="21"/>
                    <a:pt x="207" y="22"/>
                  </a:cubicBezTo>
                  <a:cubicBezTo>
                    <a:pt x="210" y="20"/>
                    <a:pt x="210" y="20"/>
                    <a:pt x="210" y="20"/>
                  </a:cubicBezTo>
                  <a:cubicBezTo>
                    <a:pt x="209" y="22"/>
                    <a:pt x="208" y="23"/>
                    <a:pt x="208" y="23"/>
                  </a:cubicBezTo>
                  <a:cubicBezTo>
                    <a:pt x="208" y="22"/>
                    <a:pt x="209" y="21"/>
                    <a:pt x="210" y="20"/>
                  </a:cubicBezTo>
                  <a:cubicBezTo>
                    <a:pt x="211" y="20"/>
                    <a:pt x="211" y="20"/>
                    <a:pt x="211" y="20"/>
                  </a:cubicBezTo>
                  <a:cubicBezTo>
                    <a:pt x="210" y="21"/>
                    <a:pt x="209" y="22"/>
                    <a:pt x="209" y="23"/>
                  </a:cubicBezTo>
                  <a:cubicBezTo>
                    <a:pt x="208" y="24"/>
                    <a:pt x="207" y="24"/>
                    <a:pt x="206" y="25"/>
                  </a:cubicBezTo>
                  <a:cubicBezTo>
                    <a:pt x="205" y="24"/>
                    <a:pt x="204" y="24"/>
                    <a:pt x="202" y="24"/>
                  </a:cubicBezTo>
                  <a:cubicBezTo>
                    <a:pt x="197" y="26"/>
                    <a:pt x="195" y="34"/>
                    <a:pt x="194" y="37"/>
                  </a:cubicBezTo>
                  <a:cubicBezTo>
                    <a:pt x="193" y="40"/>
                    <a:pt x="190" y="42"/>
                    <a:pt x="191" y="46"/>
                  </a:cubicBezTo>
                  <a:cubicBezTo>
                    <a:pt x="191" y="47"/>
                    <a:pt x="191" y="48"/>
                    <a:pt x="192" y="49"/>
                  </a:cubicBezTo>
                  <a:cubicBezTo>
                    <a:pt x="191" y="49"/>
                    <a:pt x="191" y="50"/>
                    <a:pt x="191" y="51"/>
                  </a:cubicBezTo>
                  <a:cubicBezTo>
                    <a:pt x="190" y="51"/>
                    <a:pt x="190" y="51"/>
                    <a:pt x="190" y="51"/>
                  </a:cubicBezTo>
                  <a:cubicBezTo>
                    <a:pt x="189" y="52"/>
                    <a:pt x="189" y="53"/>
                    <a:pt x="188" y="53"/>
                  </a:cubicBezTo>
                  <a:cubicBezTo>
                    <a:pt x="187" y="54"/>
                    <a:pt x="187" y="54"/>
                    <a:pt x="187" y="54"/>
                  </a:cubicBezTo>
                  <a:cubicBezTo>
                    <a:pt x="185" y="56"/>
                    <a:pt x="185" y="56"/>
                    <a:pt x="185" y="56"/>
                  </a:cubicBezTo>
                  <a:cubicBezTo>
                    <a:pt x="185" y="56"/>
                    <a:pt x="185" y="56"/>
                    <a:pt x="184" y="57"/>
                  </a:cubicBezTo>
                  <a:cubicBezTo>
                    <a:pt x="184" y="57"/>
                    <a:pt x="184" y="57"/>
                    <a:pt x="184" y="57"/>
                  </a:cubicBezTo>
                  <a:cubicBezTo>
                    <a:pt x="184" y="58"/>
                    <a:pt x="183" y="58"/>
                    <a:pt x="183" y="59"/>
                  </a:cubicBezTo>
                  <a:cubicBezTo>
                    <a:pt x="182" y="60"/>
                    <a:pt x="181" y="62"/>
                    <a:pt x="181" y="64"/>
                  </a:cubicBezTo>
                  <a:cubicBezTo>
                    <a:pt x="181" y="64"/>
                    <a:pt x="180" y="64"/>
                    <a:pt x="180" y="65"/>
                  </a:cubicBezTo>
                  <a:cubicBezTo>
                    <a:pt x="180" y="65"/>
                    <a:pt x="180" y="65"/>
                    <a:pt x="179" y="65"/>
                  </a:cubicBezTo>
                  <a:cubicBezTo>
                    <a:pt x="180" y="65"/>
                    <a:pt x="180" y="65"/>
                    <a:pt x="180" y="65"/>
                  </a:cubicBezTo>
                  <a:cubicBezTo>
                    <a:pt x="179" y="67"/>
                    <a:pt x="177" y="70"/>
                    <a:pt x="175" y="72"/>
                  </a:cubicBezTo>
                  <a:cubicBezTo>
                    <a:pt x="174" y="73"/>
                    <a:pt x="173" y="73"/>
                    <a:pt x="172" y="74"/>
                  </a:cubicBezTo>
                  <a:cubicBezTo>
                    <a:pt x="173" y="74"/>
                    <a:pt x="174" y="74"/>
                    <a:pt x="174" y="73"/>
                  </a:cubicBezTo>
                  <a:cubicBezTo>
                    <a:pt x="174" y="73"/>
                    <a:pt x="174" y="73"/>
                    <a:pt x="174" y="73"/>
                  </a:cubicBezTo>
                  <a:cubicBezTo>
                    <a:pt x="174" y="73"/>
                    <a:pt x="174" y="73"/>
                    <a:pt x="174" y="73"/>
                  </a:cubicBezTo>
                  <a:cubicBezTo>
                    <a:pt x="175" y="73"/>
                    <a:pt x="176" y="72"/>
                    <a:pt x="176" y="71"/>
                  </a:cubicBezTo>
                  <a:cubicBezTo>
                    <a:pt x="177" y="71"/>
                    <a:pt x="177" y="71"/>
                    <a:pt x="178" y="71"/>
                  </a:cubicBezTo>
                  <a:cubicBezTo>
                    <a:pt x="177" y="71"/>
                    <a:pt x="177" y="72"/>
                    <a:pt x="176" y="72"/>
                  </a:cubicBezTo>
                  <a:cubicBezTo>
                    <a:pt x="176" y="73"/>
                    <a:pt x="175" y="73"/>
                    <a:pt x="175" y="73"/>
                  </a:cubicBezTo>
                  <a:cubicBezTo>
                    <a:pt x="175" y="73"/>
                    <a:pt x="176" y="73"/>
                    <a:pt x="176" y="73"/>
                  </a:cubicBezTo>
                  <a:cubicBezTo>
                    <a:pt x="176" y="73"/>
                    <a:pt x="176" y="74"/>
                    <a:pt x="175" y="74"/>
                  </a:cubicBezTo>
                  <a:cubicBezTo>
                    <a:pt x="174" y="76"/>
                    <a:pt x="171" y="78"/>
                    <a:pt x="169" y="80"/>
                  </a:cubicBezTo>
                  <a:cubicBezTo>
                    <a:pt x="170" y="80"/>
                    <a:pt x="172" y="79"/>
                    <a:pt x="173" y="77"/>
                  </a:cubicBezTo>
                  <a:cubicBezTo>
                    <a:pt x="174" y="77"/>
                    <a:pt x="174" y="77"/>
                    <a:pt x="174" y="77"/>
                  </a:cubicBezTo>
                  <a:cubicBezTo>
                    <a:pt x="174" y="77"/>
                    <a:pt x="174" y="78"/>
                    <a:pt x="173" y="78"/>
                  </a:cubicBezTo>
                  <a:cubicBezTo>
                    <a:pt x="173" y="79"/>
                    <a:pt x="173" y="79"/>
                    <a:pt x="173" y="79"/>
                  </a:cubicBezTo>
                  <a:cubicBezTo>
                    <a:pt x="173" y="79"/>
                    <a:pt x="173" y="79"/>
                    <a:pt x="173" y="79"/>
                  </a:cubicBezTo>
                  <a:cubicBezTo>
                    <a:pt x="172" y="80"/>
                    <a:pt x="171" y="81"/>
                    <a:pt x="171" y="82"/>
                  </a:cubicBezTo>
                  <a:cubicBezTo>
                    <a:pt x="172" y="81"/>
                    <a:pt x="173" y="79"/>
                    <a:pt x="174" y="77"/>
                  </a:cubicBezTo>
                  <a:cubicBezTo>
                    <a:pt x="174" y="77"/>
                    <a:pt x="175" y="77"/>
                    <a:pt x="175" y="77"/>
                  </a:cubicBezTo>
                  <a:cubicBezTo>
                    <a:pt x="175" y="77"/>
                    <a:pt x="175" y="77"/>
                    <a:pt x="175" y="77"/>
                  </a:cubicBezTo>
                  <a:cubicBezTo>
                    <a:pt x="175" y="77"/>
                    <a:pt x="175" y="77"/>
                    <a:pt x="175" y="77"/>
                  </a:cubicBezTo>
                  <a:cubicBezTo>
                    <a:pt x="174" y="79"/>
                    <a:pt x="172" y="81"/>
                    <a:pt x="172" y="82"/>
                  </a:cubicBezTo>
                  <a:cubicBezTo>
                    <a:pt x="172" y="81"/>
                    <a:pt x="172" y="81"/>
                    <a:pt x="172" y="81"/>
                  </a:cubicBezTo>
                  <a:cubicBezTo>
                    <a:pt x="171" y="83"/>
                    <a:pt x="170" y="84"/>
                    <a:pt x="170" y="84"/>
                  </a:cubicBezTo>
                  <a:cubicBezTo>
                    <a:pt x="173" y="81"/>
                    <a:pt x="174" y="79"/>
                    <a:pt x="176" y="76"/>
                  </a:cubicBezTo>
                  <a:cubicBezTo>
                    <a:pt x="176" y="76"/>
                    <a:pt x="176" y="76"/>
                    <a:pt x="176" y="76"/>
                  </a:cubicBezTo>
                  <a:cubicBezTo>
                    <a:pt x="176" y="77"/>
                    <a:pt x="176" y="77"/>
                    <a:pt x="176" y="77"/>
                  </a:cubicBezTo>
                  <a:cubicBezTo>
                    <a:pt x="176" y="77"/>
                    <a:pt x="176" y="76"/>
                    <a:pt x="176" y="76"/>
                  </a:cubicBezTo>
                  <a:cubicBezTo>
                    <a:pt x="176" y="76"/>
                    <a:pt x="177" y="76"/>
                    <a:pt x="177" y="76"/>
                  </a:cubicBezTo>
                  <a:cubicBezTo>
                    <a:pt x="176" y="76"/>
                    <a:pt x="176" y="77"/>
                    <a:pt x="176" y="77"/>
                  </a:cubicBezTo>
                  <a:cubicBezTo>
                    <a:pt x="176" y="77"/>
                    <a:pt x="176" y="77"/>
                    <a:pt x="176" y="77"/>
                  </a:cubicBezTo>
                  <a:cubicBezTo>
                    <a:pt x="176" y="77"/>
                    <a:pt x="176" y="77"/>
                    <a:pt x="176" y="77"/>
                  </a:cubicBezTo>
                  <a:cubicBezTo>
                    <a:pt x="175" y="79"/>
                    <a:pt x="174" y="80"/>
                    <a:pt x="173" y="82"/>
                  </a:cubicBezTo>
                  <a:cubicBezTo>
                    <a:pt x="174" y="82"/>
                    <a:pt x="175" y="80"/>
                    <a:pt x="176" y="78"/>
                  </a:cubicBezTo>
                  <a:cubicBezTo>
                    <a:pt x="175" y="80"/>
                    <a:pt x="175" y="80"/>
                    <a:pt x="175" y="80"/>
                  </a:cubicBezTo>
                  <a:cubicBezTo>
                    <a:pt x="176" y="79"/>
                    <a:pt x="176" y="78"/>
                    <a:pt x="177" y="77"/>
                  </a:cubicBezTo>
                  <a:cubicBezTo>
                    <a:pt x="177" y="77"/>
                    <a:pt x="177" y="77"/>
                    <a:pt x="177" y="77"/>
                  </a:cubicBezTo>
                  <a:cubicBezTo>
                    <a:pt x="177" y="77"/>
                    <a:pt x="176" y="78"/>
                    <a:pt x="176" y="79"/>
                  </a:cubicBezTo>
                  <a:cubicBezTo>
                    <a:pt x="176" y="80"/>
                    <a:pt x="176" y="80"/>
                    <a:pt x="176" y="80"/>
                  </a:cubicBezTo>
                  <a:cubicBezTo>
                    <a:pt x="176" y="79"/>
                    <a:pt x="176" y="79"/>
                    <a:pt x="176" y="79"/>
                  </a:cubicBezTo>
                  <a:cubicBezTo>
                    <a:pt x="176" y="79"/>
                    <a:pt x="176" y="79"/>
                    <a:pt x="176" y="79"/>
                  </a:cubicBezTo>
                  <a:cubicBezTo>
                    <a:pt x="175" y="83"/>
                    <a:pt x="175" y="83"/>
                    <a:pt x="175" y="83"/>
                  </a:cubicBezTo>
                  <a:cubicBezTo>
                    <a:pt x="175" y="82"/>
                    <a:pt x="176" y="81"/>
                    <a:pt x="176" y="80"/>
                  </a:cubicBezTo>
                  <a:cubicBezTo>
                    <a:pt x="176" y="80"/>
                    <a:pt x="176" y="81"/>
                    <a:pt x="176" y="81"/>
                  </a:cubicBezTo>
                  <a:cubicBezTo>
                    <a:pt x="176" y="81"/>
                    <a:pt x="176" y="81"/>
                    <a:pt x="176" y="81"/>
                  </a:cubicBezTo>
                  <a:cubicBezTo>
                    <a:pt x="176" y="82"/>
                    <a:pt x="175" y="82"/>
                    <a:pt x="175" y="83"/>
                  </a:cubicBezTo>
                  <a:cubicBezTo>
                    <a:pt x="175" y="82"/>
                    <a:pt x="175" y="82"/>
                    <a:pt x="175" y="82"/>
                  </a:cubicBezTo>
                  <a:cubicBezTo>
                    <a:pt x="175" y="82"/>
                    <a:pt x="175" y="82"/>
                    <a:pt x="175" y="82"/>
                  </a:cubicBezTo>
                  <a:cubicBezTo>
                    <a:pt x="174" y="84"/>
                    <a:pt x="172" y="86"/>
                    <a:pt x="171" y="88"/>
                  </a:cubicBezTo>
                  <a:cubicBezTo>
                    <a:pt x="173" y="86"/>
                    <a:pt x="174" y="84"/>
                    <a:pt x="176" y="82"/>
                  </a:cubicBezTo>
                  <a:cubicBezTo>
                    <a:pt x="176" y="82"/>
                    <a:pt x="176" y="82"/>
                    <a:pt x="176" y="82"/>
                  </a:cubicBezTo>
                  <a:cubicBezTo>
                    <a:pt x="176" y="83"/>
                    <a:pt x="176" y="83"/>
                    <a:pt x="176" y="83"/>
                  </a:cubicBezTo>
                  <a:cubicBezTo>
                    <a:pt x="176" y="83"/>
                    <a:pt x="176" y="82"/>
                    <a:pt x="176" y="82"/>
                  </a:cubicBezTo>
                  <a:cubicBezTo>
                    <a:pt x="176" y="81"/>
                    <a:pt x="176" y="81"/>
                    <a:pt x="177" y="81"/>
                  </a:cubicBezTo>
                  <a:cubicBezTo>
                    <a:pt x="177" y="81"/>
                    <a:pt x="177" y="81"/>
                    <a:pt x="177" y="81"/>
                  </a:cubicBezTo>
                  <a:cubicBezTo>
                    <a:pt x="177" y="81"/>
                    <a:pt x="177" y="81"/>
                    <a:pt x="177" y="81"/>
                  </a:cubicBezTo>
                  <a:cubicBezTo>
                    <a:pt x="177" y="81"/>
                    <a:pt x="177" y="81"/>
                    <a:pt x="177" y="81"/>
                  </a:cubicBezTo>
                  <a:cubicBezTo>
                    <a:pt x="177" y="82"/>
                    <a:pt x="176" y="83"/>
                    <a:pt x="176" y="83"/>
                  </a:cubicBezTo>
                  <a:cubicBezTo>
                    <a:pt x="177" y="82"/>
                    <a:pt x="177" y="82"/>
                    <a:pt x="177" y="82"/>
                  </a:cubicBezTo>
                  <a:cubicBezTo>
                    <a:pt x="176" y="85"/>
                    <a:pt x="176" y="85"/>
                    <a:pt x="176" y="85"/>
                  </a:cubicBezTo>
                  <a:cubicBezTo>
                    <a:pt x="170" y="90"/>
                    <a:pt x="162" y="95"/>
                    <a:pt x="159" y="96"/>
                  </a:cubicBezTo>
                  <a:cubicBezTo>
                    <a:pt x="159" y="95"/>
                    <a:pt x="159" y="95"/>
                    <a:pt x="159" y="95"/>
                  </a:cubicBezTo>
                  <a:cubicBezTo>
                    <a:pt x="159" y="96"/>
                    <a:pt x="160" y="97"/>
                    <a:pt x="160" y="98"/>
                  </a:cubicBezTo>
                  <a:cubicBezTo>
                    <a:pt x="160" y="97"/>
                    <a:pt x="159" y="97"/>
                    <a:pt x="159" y="97"/>
                  </a:cubicBezTo>
                  <a:cubicBezTo>
                    <a:pt x="127" y="106"/>
                    <a:pt x="82" y="114"/>
                    <a:pt x="79" y="125"/>
                  </a:cubicBezTo>
                  <a:cubicBezTo>
                    <a:pt x="79" y="125"/>
                    <a:pt x="79" y="125"/>
                    <a:pt x="79" y="125"/>
                  </a:cubicBezTo>
                  <a:cubicBezTo>
                    <a:pt x="73" y="128"/>
                    <a:pt x="69" y="130"/>
                    <a:pt x="69" y="130"/>
                  </a:cubicBezTo>
                  <a:cubicBezTo>
                    <a:pt x="64" y="129"/>
                    <a:pt x="64" y="129"/>
                    <a:pt x="64" y="129"/>
                  </a:cubicBezTo>
                  <a:cubicBezTo>
                    <a:pt x="60" y="113"/>
                    <a:pt x="54" y="91"/>
                    <a:pt x="56" y="75"/>
                  </a:cubicBezTo>
                  <a:cubicBezTo>
                    <a:pt x="57" y="69"/>
                    <a:pt x="58" y="62"/>
                    <a:pt x="58" y="62"/>
                  </a:cubicBezTo>
                  <a:cubicBezTo>
                    <a:pt x="58" y="62"/>
                    <a:pt x="63" y="61"/>
                    <a:pt x="65" y="61"/>
                  </a:cubicBezTo>
                  <a:cubicBezTo>
                    <a:pt x="68" y="60"/>
                    <a:pt x="71" y="60"/>
                    <a:pt x="71" y="57"/>
                  </a:cubicBezTo>
                  <a:cubicBezTo>
                    <a:pt x="72" y="55"/>
                    <a:pt x="72" y="53"/>
                    <a:pt x="70" y="52"/>
                  </a:cubicBezTo>
                  <a:cubicBezTo>
                    <a:pt x="69" y="52"/>
                    <a:pt x="67" y="51"/>
                    <a:pt x="65" y="51"/>
                  </a:cubicBezTo>
                  <a:cubicBezTo>
                    <a:pt x="63" y="50"/>
                    <a:pt x="62" y="50"/>
                    <a:pt x="62" y="50"/>
                  </a:cubicBezTo>
                  <a:cubicBezTo>
                    <a:pt x="61" y="49"/>
                    <a:pt x="59" y="36"/>
                    <a:pt x="59" y="34"/>
                  </a:cubicBezTo>
                  <a:cubicBezTo>
                    <a:pt x="59" y="32"/>
                    <a:pt x="63" y="25"/>
                    <a:pt x="64" y="21"/>
                  </a:cubicBezTo>
                  <a:cubicBezTo>
                    <a:pt x="65" y="18"/>
                    <a:pt x="67" y="16"/>
                    <a:pt x="65" y="14"/>
                  </a:cubicBezTo>
                  <a:cubicBezTo>
                    <a:pt x="64" y="12"/>
                    <a:pt x="64" y="10"/>
                    <a:pt x="59" y="10"/>
                  </a:cubicBezTo>
                  <a:cubicBezTo>
                    <a:pt x="55" y="11"/>
                    <a:pt x="53" y="11"/>
                    <a:pt x="53" y="13"/>
                  </a:cubicBezTo>
                  <a:cubicBezTo>
                    <a:pt x="53" y="15"/>
                    <a:pt x="56" y="17"/>
                    <a:pt x="56" y="17"/>
                  </a:cubicBezTo>
                  <a:cubicBezTo>
                    <a:pt x="56" y="17"/>
                    <a:pt x="52" y="23"/>
                    <a:pt x="52" y="24"/>
                  </a:cubicBezTo>
                  <a:cubicBezTo>
                    <a:pt x="52" y="25"/>
                    <a:pt x="50" y="24"/>
                    <a:pt x="50" y="24"/>
                  </a:cubicBezTo>
                  <a:cubicBezTo>
                    <a:pt x="50" y="24"/>
                    <a:pt x="49" y="11"/>
                    <a:pt x="48" y="8"/>
                  </a:cubicBezTo>
                  <a:cubicBezTo>
                    <a:pt x="48" y="6"/>
                    <a:pt x="48" y="5"/>
                    <a:pt x="46" y="3"/>
                  </a:cubicBezTo>
                  <a:cubicBezTo>
                    <a:pt x="45" y="1"/>
                    <a:pt x="44" y="0"/>
                    <a:pt x="42" y="0"/>
                  </a:cubicBezTo>
                  <a:cubicBezTo>
                    <a:pt x="39" y="0"/>
                    <a:pt x="35" y="1"/>
                    <a:pt x="35" y="3"/>
                  </a:cubicBezTo>
                  <a:cubicBezTo>
                    <a:pt x="34" y="6"/>
                    <a:pt x="39" y="8"/>
                    <a:pt x="39" y="9"/>
                  </a:cubicBezTo>
                  <a:cubicBezTo>
                    <a:pt x="39" y="9"/>
                    <a:pt x="41" y="13"/>
                    <a:pt x="40" y="16"/>
                  </a:cubicBezTo>
                  <a:cubicBezTo>
                    <a:pt x="39" y="18"/>
                    <a:pt x="40" y="20"/>
                    <a:pt x="39" y="21"/>
                  </a:cubicBezTo>
                  <a:cubicBezTo>
                    <a:pt x="39" y="23"/>
                    <a:pt x="38" y="23"/>
                    <a:pt x="38" y="22"/>
                  </a:cubicBezTo>
                  <a:cubicBezTo>
                    <a:pt x="37" y="20"/>
                    <a:pt x="34" y="12"/>
                    <a:pt x="33" y="9"/>
                  </a:cubicBezTo>
                  <a:cubicBezTo>
                    <a:pt x="31" y="6"/>
                    <a:pt x="30" y="5"/>
                    <a:pt x="27" y="5"/>
                  </a:cubicBezTo>
                  <a:cubicBezTo>
                    <a:pt x="24" y="6"/>
                    <a:pt x="19" y="7"/>
                    <a:pt x="20" y="9"/>
                  </a:cubicBezTo>
                  <a:cubicBezTo>
                    <a:pt x="20" y="11"/>
                    <a:pt x="22" y="12"/>
                    <a:pt x="23" y="13"/>
                  </a:cubicBezTo>
                  <a:cubicBezTo>
                    <a:pt x="24" y="13"/>
                    <a:pt x="28" y="18"/>
                    <a:pt x="28" y="21"/>
                  </a:cubicBezTo>
                  <a:cubicBezTo>
                    <a:pt x="29" y="25"/>
                    <a:pt x="30" y="27"/>
                    <a:pt x="29" y="28"/>
                  </a:cubicBezTo>
                  <a:cubicBezTo>
                    <a:pt x="28" y="29"/>
                    <a:pt x="27" y="31"/>
                    <a:pt x="26" y="29"/>
                  </a:cubicBezTo>
                  <a:cubicBezTo>
                    <a:pt x="24" y="28"/>
                    <a:pt x="20" y="23"/>
                    <a:pt x="17" y="22"/>
                  </a:cubicBezTo>
                  <a:cubicBezTo>
                    <a:pt x="16" y="21"/>
                    <a:pt x="12" y="20"/>
                    <a:pt x="8" y="21"/>
                  </a:cubicBezTo>
                  <a:cubicBezTo>
                    <a:pt x="4" y="21"/>
                    <a:pt x="0" y="24"/>
                    <a:pt x="3" y="26"/>
                  </a:cubicBezTo>
                  <a:cubicBezTo>
                    <a:pt x="6" y="28"/>
                    <a:pt x="9" y="28"/>
                    <a:pt x="11" y="28"/>
                  </a:cubicBezTo>
                  <a:cubicBezTo>
                    <a:pt x="12" y="28"/>
                    <a:pt x="14" y="31"/>
                    <a:pt x="15" y="31"/>
                  </a:cubicBezTo>
                  <a:cubicBezTo>
                    <a:pt x="16" y="32"/>
                    <a:pt x="21" y="35"/>
                    <a:pt x="21" y="35"/>
                  </a:cubicBezTo>
                  <a:cubicBezTo>
                    <a:pt x="21" y="35"/>
                    <a:pt x="24" y="49"/>
                    <a:pt x="27" y="53"/>
                  </a:cubicBezTo>
                  <a:cubicBezTo>
                    <a:pt x="30" y="57"/>
                    <a:pt x="31" y="60"/>
                    <a:pt x="31" y="60"/>
                  </a:cubicBezTo>
                  <a:cubicBezTo>
                    <a:pt x="31" y="60"/>
                    <a:pt x="34" y="80"/>
                    <a:pt x="32" y="91"/>
                  </a:cubicBezTo>
                  <a:cubicBezTo>
                    <a:pt x="32" y="94"/>
                    <a:pt x="30" y="123"/>
                    <a:pt x="30" y="124"/>
                  </a:cubicBezTo>
                  <a:cubicBezTo>
                    <a:pt x="30" y="135"/>
                    <a:pt x="40" y="179"/>
                    <a:pt x="52" y="180"/>
                  </a:cubicBezTo>
                  <a:cubicBezTo>
                    <a:pt x="58" y="180"/>
                    <a:pt x="73" y="175"/>
                    <a:pt x="86" y="170"/>
                  </a:cubicBezTo>
                  <a:cubicBezTo>
                    <a:pt x="86" y="172"/>
                    <a:pt x="87" y="173"/>
                    <a:pt x="87" y="174"/>
                  </a:cubicBezTo>
                  <a:cubicBezTo>
                    <a:pt x="86" y="176"/>
                    <a:pt x="84" y="178"/>
                    <a:pt x="85" y="182"/>
                  </a:cubicBezTo>
                  <a:cubicBezTo>
                    <a:pt x="86" y="185"/>
                    <a:pt x="89" y="202"/>
                    <a:pt x="89" y="202"/>
                  </a:cubicBezTo>
                  <a:cubicBezTo>
                    <a:pt x="93" y="186"/>
                    <a:pt x="93" y="186"/>
                    <a:pt x="93" y="186"/>
                  </a:cubicBezTo>
                  <a:cubicBezTo>
                    <a:pt x="93" y="186"/>
                    <a:pt x="95" y="197"/>
                    <a:pt x="96" y="196"/>
                  </a:cubicBezTo>
                  <a:cubicBezTo>
                    <a:pt x="96" y="196"/>
                    <a:pt x="96" y="189"/>
                    <a:pt x="98" y="184"/>
                  </a:cubicBezTo>
                  <a:cubicBezTo>
                    <a:pt x="99" y="186"/>
                    <a:pt x="100" y="189"/>
                    <a:pt x="100" y="190"/>
                  </a:cubicBezTo>
                  <a:cubicBezTo>
                    <a:pt x="101" y="193"/>
                    <a:pt x="105" y="184"/>
                    <a:pt x="107" y="184"/>
                  </a:cubicBezTo>
                  <a:cubicBezTo>
                    <a:pt x="107" y="184"/>
                    <a:pt x="108" y="184"/>
                    <a:pt x="108" y="183"/>
                  </a:cubicBezTo>
                  <a:cubicBezTo>
                    <a:pt x="109" y="191"/>
                    <a:pt x="110" y="208"/>
                    <a:pt x="109" y="226"/>
                  </a:cubicBezTo>
                  <a:cubicBezTo>
                    <a:pt x="108" y="248"/>
                    <a:pt x="106" y="265"/>
                    <a:pt x="97" y="293"/>
                  </a:cubicBezTo>
                  <a:cubicBezTo>
                    <a:pt x="89" y="322"/>
                    <a:pt x="81" y="395"/>
                    <a:pt x="79" y="411"/>
                  </a:cubicBezTo>
                  <a:cubicBezTo>
                    <a:pt x="77" y="427"/>
                    <a:pt x="80" y="462"/>
                    <a:pt x="80" y="470"/>
                  </a:cubicBezTo>
                  <a:cubicBezTo>
                    <a:pt x="80" y="472"/>
                    <a:pt x="80" y="474"/>
                    <a:pt x="80" y="476"/>
                  </a:cubicBezTo>
                  <a:cubicBezTo>
                    <a:pt x="76" y="501"/>
                    <a:pt x="76" y="501"/>
                    <a:pt x="76" y="501"/>
                  </a:cubicBezTo>
                  <a:cubicBezTo>
                    <a:pt x="84" y="499"/>
                    <a:pt x="84" y="499"/>
                    <a:pt x="84" y="499"/>
                  </a:cubicBezTo>
                  <a:cubicBezTo>
                    <a:pt x="88" y="495"/>
                    <a:pt x="88" y="495"/>
                    <a:pt x="88" y="495"/>
                  </a:cubicBezTo>
                  <a:cubicBezTo>
                    <a:pt x="88" y="495"/>
                    <a:pt x="87" y="519"/>
                    <a:pt x="86" y="522"/>
                  </a:cubicBezTo>
                  <a:cubicBezTo>
                    <a:pt x="85" y="525"/>
                    <a:pt x="88" y="521"/>
                    <a:pt x="91" y="516"/>
                  </a:cubicBezTo>
                  <a:cubicBezTo>
                    <a:pt x="93" y="512"/>
                    <a:pt x="98" y="504"/>
                    <a:pt x="102" y="501"/>
                  </a:cubicBezTo>
                  <a:cubicBezTo>
                    <a:pt x="102" y="512"/>
                    <a:pt x="102" y="529"/>
                    <a:pt x="100" y="532"/>
                  </a:cubicBezTo>
                  <a:cubicBezTo>
                    <a:pt x="97" y="538"/>
                    <a:pt x="89" y="565"/>
                    <a:pt x="85" y="579"/>
                  </a:cubicBezTo>
                  <a:cubicBezTo>
                    <a:pt x="80" y="593"/>
                    <a:pt x="83" y="645"/>
                    <a:pt x="83" y="650"/>
                  </a:cubicBezTo>
                  <a:cubicBezTo>
                    <a:pt x="83" y="656"/>
                    <a:pt x="87" y="692"/>
                    <a:pt x="86" y="695"/>
                  </a:cubicBezTo>
                  <a:cubicBezTo>
                    <a:pt x="86" y="699"/>
                    <a:pt x="85" y="700"/>
                    <a:pt x="85" y="703"/>
                  </a:cubicBezTo>
                  <a:cubicBezTo>
                    <a:pt x="85" y="706"/>
                    <a:pt x="86" y="708"/>
                    <a:pt x="85" y="710"/>
                  </a:cubicBezTo>
                  <a:cubicBezTo>
                    <a:pt x="85" y="712"/>
                    <a:pt x="83" y="714"/>
                    <a:pt x="82" y="719"/>
                  </a:cubicBezTo>
                  <a:cubicBezTo>
                    <a:pt x="81" y="724"/>
                    <a:pt x="80" y="724"/>
                    <a:pt x="83" y="728"/>
                  </a:cubicBezTo>
                  <a:cubicBezTo>
                    <a:pt x="85" y="733"/>
                    <a:pt x="87" y="733"/>
                    <a:pt x="88" y="735"/>
                  </a:cubicBezTo>
                  <a:cubicBezTo>
                    <a:pt x="88" y="737"/>
                    <a:pt x="89" y="741"/>
                    <a:pt x="91" y="743"/>
                  </a:cubicBezTo>
                  <a:cubicBezTo>
                    <a:pt x="93" y="745"/>
                    <a:pt x="95" y="747"/>
                    <a:pt x="95" y="747"/>
                  </a:cubicBezTo>
                  <a:cubicBezTo>
                    <a:pt x="95" y="747"/>
                    <a:pt x="96" y="749"/>
                    <a:pt x="98" y="751"/>
                  </a:cubicBezTo>
                  <a:cubicBezTo>
                    <a:pt x="99" y="752"/>
                    <a:pt x="104" y="753"/>
                    <a:pt x="104" y="753"/>
                  </a:cubicBezTo>
                  <a:cubicBezTo>
                    <a:pt x="104" y="753"/>
                    <a:pt x="104" y="756"/>
                    <a:pt x="107" y="756"/>
                  </a:cubicBezTo>
                  <a:cubicBezTo>
                    <a:pt x="110" y="757"/>
                    <a:pt x="111" y="755"/>
                    <a:pt x="111" y="755"/>
                  </a:cubicBezTo>
                  <a:cubicBezTo>
                    <a:pt x="111" y="755"/>
                    <a:pt x="115" y="758"/>
                    <a:pt x="117" y="758"/>
                  </a:cubicBezTo>
                  <a:cubicBezTo>
                    <a:pt x="119" y="759"/>
                    <a:pt x="121" y="757"/>
                    <a:pt x="121" y="757"/>
                  </a:cubicBezTo>
                  <a:cubicBezTo>
                    <a:pt x="121" y="757"/>
                    <a:pt x="124" y="760"/>
                    <a:pt x="127" y="759"/>
                  </a:cubicBezTo>
                  <a:cubicBezTo>
                    <a:pt x="129" y="758"/>
                    <a:pt x="131" y="758"/>
                    <a:pt x="131" y="758"/>
                  </a:cubicBezTo>
                  <a:cubicBezTo>
                    <a:pt x="131" y="758"/>
                    <a:pt x="133" y="760"/>
                    <a:pt x="136" y="760"/>
                  </a:cubicBezTo>
                  <a:cubicBezTo>
                    <a:pt x="139" y="760"/>
                    <a:pt x="141" y="758"/>
                    <a:pt x="141" y="758"/>
                  </a:cubicBezTo>
                  <a:cubicBezTo>
                    <a:pt x="141" y="758"/>
                    <a:pt x="141" y="758"/>
                    <a:pt x="145" y="759"/>
                  </a:cubicBezTo>
                  <a:cubicBezTo>
                    <a:pt x="148" y="759"/>
                    <a:pt x="150" y="759"/>
                    <a:pt x="151" y="757"/>
                  </a:cubicBezTo>
                  <a:cubicBezTo>
                    <a:pt x="152" y="755"/>
                    <a:pt x="150" y="752"/>
                    <a:pt x="149" y="752"/>
                  </a:cubicBezTo>
                  <a:cubicBezTo>
                    <a:pt x="148" y="751"/>
                    <a:pt x="146" y="748"/>
                    <a:pt x="146" y="748"/>
                  </a:cubicBezTo>
                  <a:cubicBezTo>
                    <a:pt x="146" y="748"/>
                    <a:pt x="130" y="731"/>
                    <a:pt x="126" y="726"/>
                  </a:cubicBezTo>
                  <a:cubicBezTo>
                    <a:pt x="122" y="722"/>
                    <a:pt x="123" y="720"/>
                    <a:pt x="120" y="714"/>
                  </a:cubicBezTo>
                  <a:cubicBezTo>
                    <a:pt x="117" y="707"/>
                    <a:pt x="117" y="707"/>
                    <a:pt x="117" y="706"/>
                  </a:cubicBezTo>
                  <a:cubicBezTo>
                    <a:pt x="117" y="705"/>
                    <a:pt x="117" y="700"/>
                    <a:pt x="116" y="695"/>
                  </a:cubicBezTo>
                  <a:cubicBezTo>
                    <a:pt x="115" y="690"/>
                    <a:pt x="114" y="687"/>
                    <a:pt x="114" y="687"/>
                  </a:cubicBezTo>
                  <a:cubicBezTo>
                    <a:pt x="114" y="687"/>
                    <a:pt x="114" y="654"/>
                    <a:pt x="118" y="635"/>
                  </a:cubicBezTo>
                  <a:cubicBezTo>
                    <a:pt x="123" y="616"/>
                    <a:pt x="130" y="604"/>
                    <a:pt x="130" y="590"/>
                  </a:cubicBezTo>
                  <a:cubicBezTo>
                    <a:pt x="131" y="577"/>
                    <a:pt x="133" y="561"/>
                    <a:pt x="138" y="550"/>
                  </a:cubicBezTo>
                  <a:cubicBezTo>
                    <a:pt x="143" y="540"/>
                    <a:pt x="149" y="524"/>
                    <a:pt x="149" y="521"/>
                  </a:cubicBezTo>
                  <a:cubicBezTo>
                    <a:pt x="149" y="520"/>
                    <a:pt x="150" y="513"/>
                    <a:pt x="151" y="507"/>
                  </a:cubicBezTo>
                  <a:cubicBezTo>
                    <a:pt x="154" y="507"/>
                    <a:pt x="157" y="508"/>
                    <a:pt x="157" y="508"/>
                  </a:cubicBezTo>
                  <a:cubicBezTo>
                    <a:pt x="161" y="527"/>
                    <a:pt x="161" y="527"/>
                    <a:pt x="161" y="527"/>
                  </a:cubicBezTo>
                  <a:cubicBezTo>
                    <a:pt x="173" y="523"/>
                    <a:pt x="173" y="523"/>
                    <a:pt x="173" y="523"/>
                  </a:cubicBezTo>
                  <a:cubicBezTo>
                    <a:pt x="173" y="523"/>
                    <a:pt x="181" y="540"/>
                    <a:pt x="182" y="543"/>
                  </a:cubicBezTo>
                  <a:cubicBezTo>
                    <a:pt x="182" y="546"/>
                    <a:pt x="182" y="537"/>
                    <a:pt x="182" y="535"/>
                  </a:cubicBezTo>
                  <a:cubicBezTo>
                    <a:pt x="182" y="533"/>
                    <a:pt x="186" y="521"/>
                    <a:pt x="186" y="517"/>
                  </a:cubicBezTo>
                  <a:cubicBezTo>
                    <a:pt x="186" y="513"/>
                    <a:pt x="189" y="513"/>
                    <a:pt x="189" y="513"/>
                  </a:cubicBezTo>
                  <a:cubicBezTo>
                    <a:pt x="196" y="530"/>
                    <a:pt x="196" y="530"/>
                    <a:pt x="196" y="530"/>
                  </a:cubicBezTo>
                  <a:cubicBezTo>
                    <a:pt x="196" y="530"/>
                    <a:pt x="199" y="545"/>
                    <a:pt x="199" y="541"/>
                  </a:cubicBezTo>
                  <a:cubicBezTo>
                    <a:pt x="200" y="536"/>
                    <a:pt x="206" y="532"/>
                    <a:pt x="206" y="525"/>
                  </a:cubicBezTo>
                  <a:cubicBezTo>
                    <a:pt x="206" y="525"/>
                    <a:pt x="206" y="525"/>
                    <a:pt x="206" y="525"/>
                  </a:cubicBezTo>
                  <a:cubicBezTo>
                    <a:pt x="208" y="532"/>
                    <a:pt x="212" y="540"/>
                    <a:pt x="212" y="542"/>
                  </a:cubicBezTo>
                  <a:cubicBezTo>
                    <a:pt x="214" y="546"/>
                    <a:pt x="214" y="576"/>
                    <a:pt x="215" y="587"/>
                  </a:cubicBezTo>
                  <a:cubicBezTo>
                    <a:pt x="215" y="598"/>
                    <a:pt x="225" y="654"/>
                    <a:pt x="223" y="668"/>
                  </a:cubicBezTo>
                  <a:cubicBezTo>
                    <a:pt x="221" y="682"/>
                    <a:pt x="218" y="695"/>
                    <a:pt x="216" y="700"/>
                  </a:cubicBezTo>
                  <a:cubicBezTo>
                    <a:pt x="213" y="706"/>
                    <a:pt x="213" y="712"/>
                    <a:pt x="212" y="715"/>
                  </a:cubicBezTo>
                  <a:cubicBezTo>
                    <a:pt x="210" y="719"/>
                    <a:pt x="201" y="731"/>
                    <a:pt x="198" y="733"/>
                  </a:cubicBezTo>
                  <a:cubicBezTo>
                    <a:pt x="196" y="735"/>
                    <a:pt x="194" y="737"/>
                    <a:pt x="190" y="741"/>
                  </a:cubicBezTo>
                  <a:cubicBezTo>
                    <a:pt x="187" y="744"/>
                    <a:pt x="182" y="745"/>
                    <a:pt x="181" y="749"/>
                  </a:cubicBezTo>
                  <a:cubicBezTo>
                    <a:pt x="180" y="753"/>
                    <a:pt x="182" y="755"/>
                    <a:pt x="184" y="755"/>
                  </a:cubicBezTo>
                  <a:cubicBezTo>
                    <a:pt x="186" y="756"/>
                    <a:pt x="191" y="755"/>
                    <a:pt x="191" y="755"/>
                  </a:cubicBezTo>
                  <a:cubicBezTo>
                    <a:pt x="191" y="755"/>
                    <a:pt x="193" y="757"/>
                    <a:pt x="195" y="757"/>
                  </a:cubicBezTo>
                  <a:cubicBezTo>
                    <a:pt x="197" y="757"/>
                    <a:pt x="201" y="755"/>
                    <a:pt x="201" y="755"/>
                  </a:cubicBezTo>
                  <a:cubicBezTo>
                    <a:pt x="201" y="755"/>
                    <a:pt x="204" y="757"/>
                    <a:pt x="206" y="757"/>
                  </a:cubicBezTo>
                  <a:cubicBezTo>
                    <a:pt x="208" y="757"/>
                    <a:pt x="211" y="755"/>
                    <a:pt x="211" y="755"/>
                  </a:cubicBezTo>
                  <a:cubicBezTo>
                    <a:pt x="211" y="755"/>
                    <a:pt x="213" y="757"/>
                    <a:pt x="215" y="756"/>
                  </a:cubicBezTo>
                  <a:cubicBezTo>
                    <a:pt x="218" y="756"/>
                    <a:pt x="219" y="755"/>
                    <a:pt x="219" y="755"/>
                  </a:cubicBezTo>
                  <a:cubicBezTo>
                    <a:pt x="219" y="755"/>
                    <a:pt x="220" y="755"/>
                    <a:pt x="222" y="755"/>
                  </a:cubicBezTo>
                  <a:cubicBezTo>
                    <a:pt x="224" y="755"/>
                    <a:pt x="226" y="752"/>
                    <a:pt x="226" y="752"/>
                  </a:cubicBezTo>
                  <a:cubicBezTo>
                    <a:pt x="227" y="751"/>
                    <a:pt x="230" y="753"/>
                    <a:pt x="234" y="749"/>
                  </a:cubicBezTo>
                  <a:cubicBezTo>
                    <a:pt x="238" y="746"/>
                    <a:pt x="240" y="739"/>
                    <a:pt x="244" y="734"/>
                  </a:cubicBezTo>
                  <a:cubicBezTo>
                    <a:pt x="248" y="729"/>
                    <a:pt x="249" y="732"/>
                    <a:pt x="250" y="727"/>
                  </a:cubicBezTo>
                  <a:cubicBezTo>
                    <a:pt x="251" y="722"/>
                    <a:pt x="249" y="718"/>
                    <a:pt x="248" y="716"/>
                  </a:cubicBezTo>
                  <a:cubicBezTo>
                    <a:pt x="246" y="713"/>
                    <a:pt x="245" y="706"/>
                    <a:pt x="245" y="704"/>
                  </a:cubicBezTo>
                  <a:cubicBezTo>
                    <a:pt x="241" y="689"/>
                    <a:pt x="270" y="611"/>
                    <a:pt x="255" y="550"/>
                  </a:cubicBezTo>
                  <a:cubicBezTo>
                    <a:pt x="254" y="548"/>
                    <a:pt x="254" y="547"/>
                    <a:pt x="254" y="545"/>
                  </a:cubicBezTo>
                  <a:cubicBezTo>
                    <a:pt x="257" y="538"/>
                    <a:pt x="260" y="528"/>
                    <a:pt x="261" y="527"/>
                  </a:cubicBezTo>
                  <a:cubicBezTo>
                    <a:pt x="261" y="524"/>
                    <a:pt x="268" y="538"/>
                    <a:pt x="270" y="543"/>
                  </a:cubicBezTo>
                  <a:cubicBezTo>
                    <a:pt x="271" y="547"/>
                    <a:pt x="271" y="517"/>
                    <a:pt x="271" y="506"/>
                  </a:cubicBezTo>
                  <a:cubicBezTo>
                    <a:pt x="272" y="505"/>
                    <a:pt x="272" y="503"/>
                    <a:pt x="271" y="502"/>
                  </a:cubicBezTo>
                  <a:cubicBezTo>
                    <a:pt x="272" y="501"/>
                    <a:pt x="271" y="498"/>
                    <a:pt x="269" y="493"/>
                  </a:cubicBezTo>
                  <a:cubicBezTo>
                    <a:pt x="264" y="474"/>
                    <a:pt x="255" y="435"/>
                    <a:pt x="251" y="410"/>
                  </a:cubicBezTo>
                  <a:cubicBezTo>
                    <a:pt x="246" y="380"/>
                    <a:pt x="247" y="277"/>
                    <a:pt x="245" y="255"/>
                  </a:cubicBezTo>
                  <a:cubicBezTo>
                    <a:pt x="245" y="247"/>
                    <a:pt x="245" y="239"/>
                    <a:pt x="245" y="233"/>
                  </a:cubicBezTo>
                  <a:cubicBezTo>
                    <a:pt x="246" y="233"/>
                    <a:pt x="246" y="232"/>
                    <a:pt x="247" y="232"/>
                  </a:cubicBezTo>
                  <a:cubicBezTo>
                    <a:pt x="248" y="229"/>
                    <a:pt x="253" y="227"/>
                    <a:pt x="253" y="227"/>
                  </a:cubicBezTo>
                  <a:cubicBezTo>
                    <a:pt x="256" y="244"/>
                    <a:pt x="256" y="244"/>
                    <a:pt x="256" y="244"/>
                  </a:cubicBezTo>
                  <a:cubicBezTo>
                    <a:pt x="256" y="244"/>
                    <a:pt x="261" y="235"/>
                    <a:pt x="261" y="236"/>
                  </a:cubicBezTo>
                  <a:cubicBezTo>
                    <a:pt x="260" y="237"/>
                    <a:pt x="263" y="260"/>
                    <a:pt x="263" y="260"/>
                  </a:cubicBezTo>
                  <a:cubicBezTo>
                    <a:pt x="263" y="260"/>
                    <a:pt x="264" y="250"/>
                    <a:pt x="263" y="245"/>
                  </a:cubicBezTo>
                  <a:cubicBezTo>
                    <a:pt x="263" y="239"/>
                    <a:pt x="265" y="236"/>
                    <a:pt x="266" y="235"/>
                  </a:cubicBezTo>
                  <a:cubicBezTo>
                    <a:pt x="267" y="235"/>
                    <a:pt x="267" y="233"/>
                    <a:pt x="268" y="230"/>
                  </a:cubicBezTo>
                  <a:cubicBezTo>
                    <a:pt x="268" y="231"/>
                    <a:pt x="268" y="231"/>
                    <a:pt x="268" y="231"/>
                  </a:cubicBezTo>
                  <a:cubicBezTo>
                    <a:pt x="287" y="263"/>
                    <a:pt x="303" y="279"/>
                    <a:pt x="321" y="290"/>
                  </a:cubicBezTo>
                  <a:cubicBezTo>
                    <a:pt x="328" y="295"/>
                    <a:pt x="328" y="295"/>
                    <a:pt x="328" y="299"/>
                  </a:cubicBezTo>
                  <a:cubicBezTo>
                    <a:pt x="328" y="303"/>
                    <a:pt x="315" y="309"/>
                    <a:pt x="312" y="313"/>
                  </a:cubicBezTo>
                  <a:cubicBezTo>
                    <a:pt x="310" y="316"/>
                    <a:pt x="301" y="323"/>
                    <a:pt x="301" y="326"/>
                  </a:cubicBezTo>
                  <a:cubicBezTo>
                    <a:pt x="301" y="330"/>
                    <a:pt x="304" y="329"/>
                    <a:pt x="308" y="328"/>
                  </a:cubicBezTo>
                  <a:cubicBezTo>
                    <a:pt x="312" y="326"/>
                    <a:pt x="317" y="320"/>
                    <a:pt x="320" y="320"/>
                  </a:cubicBezTo>
                  <a:cubicBezTo>
                    <a:pt x="333" y="318"/>
                    <a:pt x="332" y="328"/>
                    <a:pt x="330" y="338"/>
                  </a:cubicBezTo>
                  <a:cubicBezTo>
                    <a:pt x="329" y="341"/>
                    <a:pt x="326" y="343"/>
                    <a:pt x="323" y="346"/>
                  </a:cubicBezTo>
                  <a:cubicBezTo>
                    <a:pt x="320" y="350"/>
                    <a:pt x="318" y="351"/>
                    <a:pt x="320" y="353"/>
                  </a:cubicBezTo>
                  <a:cubicBezTo>
                    <a:pt x="322" y="355"/>
                    <a:pt x="329" y="349"/>
                    <a:pt x="331" y="348"/>
                  </a:cubicBezTo>
                  <a:cubicBezTo>
                    <a:pt x="332" y="348"/>
                    <a:pt x="334" y="344"/>
                    <a:pt x="334" y="343"/>
                  </a:cubicBezTo>
                  <a:cubicBezTo>
                    <a:pt x="335" y="342"/>
                    <a:pt x="338" y="334"/>
                    <a:pt x="338" y="336"/>
                  </a:cubicBezTo>
                  <a:cubicBezTo>
                    <a:pt x="338" y="337"/>
                    <a:pt x="337" y="347"/>
                    <a:pt x="337" y="347"/>
                  </a:cubicBezTo>
                  <a:cubicBezTo>
                    <a:pt x="337" y="347"/>
                    <a:pt x="331" y="353"/>
                    <a:pt x="329" y="356"/>
                  </a:cubicBezTo>
                  <a:cubicBezTo>
                    <a:pt x="326" y="359"/>
                    <a:pt x="326" y="361"/>
                    <a:pt x="328" y="362"/>
                  </a:cubicBezTo>
                  <a:cubicBezTo>
                    <a:pt x="329" y="362"/>
                    <a:pt x="337" y="356"/>
                    <a:pt x="339" y="355"/>
                  </a:cubicBezTo>
                  <a:cubicBezTo>
                    <a:pt x="340" y="354"/>
                    <a:pt x="341" y="353"/>
                    <a:pt x="341" y="353"/>
                  </a:cubicBezTo>
                  <a:cubicBezTo>
                    <a:pt x="344" y="347"/>
                    <a:pt x="344" y="347"/>
                    <a:pt x="344" y="347"/>
                  </a:cubicBezTo>
                  <a:cubicBezTo>
                    <a:pt x="344" y="347"/>
                    <a:pt x="345" y="341"/>
                    <a:pt x="345" y="341"/>
                  </a:cubicBezTo>
                  <a:cubicBezTo>
                    <a:pt x="346" y="342"/>
                    <a:pt x="345" y="348"/>
                    <a:pt x="344" y="352"/>
                  </a:cubicBezTo>
                  <a:cubicBezTo>
                    <a:pt x="343" y="357"/>
                    <a:pt x="338" y="364"/>
                    <a:pt x="339" y="366"/>
                  </a:cubicBezTo>
                  <a:cubicBezTo>
                    <a:pt x="342" y="372"/>
                    <a:pt x="349" y="355"/>
                    <a:pt x="350" y="353"/>
                  </a:cubicBezTo>
                  <a:cubicBezTo>
                    <a:pt x="350" y="351"/>
                    <a:pt x="350" y="342"/>
                    <a:pt x="350" y="342"/>
                  </a:cubicBezTo>
                  <a:cubicBezTo>
                    <a:pt x="350" y="342"/>
                    <a:pt x="353" y="349"/>
                    <a:pt x="353" y="351"/>
                  </a:cubicBezTo>
                  <a:cubicBezTo>
                    <a:pt x="354" y="353"/>
                    <a:pt x="354" y="360"/>
                    <a:pt x="354" y="361"/>
                  </a:cubicBezTo>
                  <a:cubicBezTo>
                    <a:pt x="355" y="362"/>
                    <a:pt x="356" y="362"/>
                    <a:pt x="357" y="361"/>
                  </a:cubicBezTo>
                  <a:cubicBezTo>
                    <a:pt x="358" y="360"/>
                    <a:pt x="359" y="353"/>
                    <a:pt x="358" y="351"/>
                  </a:cubicBezTo>
                  <a:close/>
                  <a:moveTo>
                    <a:pt x="174" y="77"/>
                  </a:moveTo>
                  <a:cubicBezTo>
                    <a:pt x="174" y="77"/>
                    <a:pt x="174" y="77"/>
                    <a:pt x="173" y="77"/>
                  </a:cubicBezTo>
                  <a:cubicBezTo>
                    <a:pt x="174" y="76"/>
                    <a:pt x="174" y="76"/>
                    <a:pt x="175" y="76"/>
                  </a:cubicBezTo>
                  <a:cubicBezTo>
                    <a:pt x="175" y="76"/>
                    <a:pt x="175" y="76"/>
                    <a:pt x="175" y="76"/>
                  </a:cubicBezTo>
                  <a:cubicBezTo>
                    <a:pt x="175" y="76"/>
                    <a:pt x="175" y="76"/>
                    <a:pt x="175" y="75"/>
                  </a:cubicBezTo>
                  <a:cubicBezTo>
                    <a:pt x="175" y="75"/>
                    <a:pt x="175" y="75"/>
                    <a:pt x="175" y="75"/>
                  </a:cubicBezTo>
                  <a:cubicBezTo>
                    <a:pt x="175" y="76"/>
                    <a:pt x="175" y="76"/>
                    <a:pt x="174" y="77"/>
                  </a:cubicBezTo>
                  <a:close/>
                  <a:moveTo>
                    <a:pt x="175" y="76"/>
                  </a:moveTo>
                  <a:cubicBezTo>
                    <a:pt x="175" y="76"/>
                    <a:pt x="175" y="77"/>
                    <a:pt x="175" y="77"/>
                  </a:cubicBezTo>
                  <a:cubicBezTo>
                    <a:pt x="175" y="76"/>
                    <a:pt x="175" y="76"/>
                    <a:pt x="175" y="76"/>
                  </a:cubicBezTo>
                  <a:cubicBezTo>
                    <a:pt x="175" y="76"/>
                    <a:pt x="175" y="76"/>
                    <a:pt x="175" y="76"/>
                  </a:cubicBezTo>
                  <a:close/>
                  <a:moveTo>
                    <a:pt x="176" y="75"/>
                  </a:moveTo>
                  <a:cubicBezTo>
                    <a:pt x="175" y="76"/>
                    <a:pt x="175" y="76"/>
                    <a:pt x="175" y="76"/>
                  </a:cubicBezTo>
                  <a:cubicBezTo>
                    <a:pt x="175" y="76"/>
                    <a:pt x="176" y="75"/>
                    <a:pt x="176" y="75"/>
                  </a:cubicBezTo>
                  <a:cubicBezTo>
                    <a:pt x="176" y="75"/>
                    <a:pt x="176" y="75"/>
                    <a:pt x="176" y="75"/>
                  </a:cubicBezTo>
                  <a:close/>
                  <a:moveTo>
                    <a:pt x="179" y="82"/>
                  </a:moveTo>
                  <a:cubicBezTo>
                    <a:pt x="179" y="82"/>
                    <a:pt x="179" y="82"/>
                    <a:pt x="178" y="83"/>
                  </a:cubicBezTo>
                  <a:cubicBezTo>
                    <a:pt x="178" y="82"/>
                    <a:pt x="178" y="82"/>
                    <a:pt x="179" y="82"/>
                  </a:cubicBezTo>
                  <a:cubicBezTo>
                    <a:pt x="179" y="82"/>
                    <a:pt x="179" y="82"/>
                    <a:pt x="179" y="82"/>
                  </a:cubicBezTo>
                  <a:cubicBezTo>
                    <a:pt x="179" y="82"/>
                    <a:pt x="179" y="82"/>
                    <a:pt x="179" y="82"/>
                  </a:cubicBezTo>
                  <a:cubicBezTo>
                    <a:pt x="179" y="82"/>
                    <a:pt x="179" y="82"/>
                    <a:pt x="179" y="82"/>
                  </a:cubicBezTo>
                  <a:close/>
                  <a:moveTo>
                    <a:pt x="178" y="75"/>
                  </a:moveTo>
                  <a:cubicBezTo>
                    <a:pt x="178" y="75"/>
                    <a:pt x="178" y="75"/>
                    <a:pt x="178" y="75"/>
                  </a:cubicBezTo>
                  <a:cubicBezTo>
                    <a:pt x="178" y="74"/>
                    <a:pt x="178" y="74"/>
                    <a:pt x="178" y="74"/>
                  </a:cubicBezTo>
                  <a:cubicBezTo>
                    <a:pt x="178" y="74"/>
                    <a:pt x="178" y="75"/>
                    <a:pt x="178" y="75"/>
                  </a:cubicBezTo>
                  <a:close/>
                  <a:moveTo>
                    <a:pt x="180" y="73"/>
                  </a:moveTo>
                  <a:cubicBezTo>
                    <a:pt x="180" y="74"/>
                    <a:pt x="179" y="74"/>
                    <a:pt x="179" y="75"/>
                  </a:cubicBezTo>
                  <a:cubicBezTo>
                    <a:pt x="179" y="75"/>
                    <a:pt x="179" y="74"/>
                    <a:pt x="179" y="74"/>
                  </a:cubicBezTo>
                  <a:cubicBezTo>
                    <a:pt x="179" y="74"/>
                    <a:pt x="180" y="73"/>
                    <a:pt x="180" y="73"/>
                  </a:cubicBezTo>
                  <a:cubicBezTo>
                    <a:pt x="180" y="73"/>
                    <a:pt x="180" y="73"/>
                    <a:pt x="180" y="73"/>
                  </a:cubicBezTo>
                  <a:close/>
                  <a:moveTo>
                    <a:pt x="180" y="74"/>
                  </a:moveTo>
                  <a:cubicBezTo>
                    <a:pt x="180" y="74"/>
                    <a:pt x="180" y="74"/>
                    <a:pt x="180" y="74"/>
                  </a:cubicBezTo>
                  <a:cubicBezTo>
                    <a:pt x="179" y="76"/>
                    <a:pt x="179" y="76"/>
                    <a:pt x="179" y="76"/>
                  </a:cubicBezTo>
                  <a:cubicBezTo>
                    <a:pt x="178" y="76"/>
                    <a:pt x="178" y="77"/>
                    <a:pt x="178" y="77"/>
                  </a:cubicBezTo>
                  <a:cubicBezTo>
                    <a:pt x="178" y="77"/>
                    <a:pt x="178" y="76"/>
                    <a:pt x="179" y="75"/>
                  </a:cubicBezTo>
                  <a:cubicBezTo>
                    <a:pt x="179" y="75"/>
                    <a:pt x="179" y="74"/>
                    <a:pt x="180" y="74"/>
                  </a:cubicBezTo>
                  <a:close/>
                  <a:moveTo>
                    <a:pt x="179" y="77"/>
                  </a:moveTo>
                  <a:cubicBezTo>
                    <a:pt x="179" y="77"/>
                    <a:pt x="179" y="77"/>
                    <a:pt x="179" y="77"/>
                  </a:cubicBezTo>
                  <a:cubicBezTo>
                    <a:pt x="179" y="77"/>
                    <a:pt x="179" y="77"/>
                    <a:pt x="179" y="78"/>
                  </a:cubicBezTo>
                  <a:cubicBezTo>
                    <a:pt x="179" y="77"/>
                    <a:pt x="179" y="77"/>
                    <a:pt x="179" y="77"/>
                  </a:cubicBezTo>
                  <a:close/>
                  <a:moveTo>
                    <a:pt x="179" y="78"/>
                  </a:moveTo>
                  <a:cubicBezTo>
                    <a:pt x="179" y="78"/>
                    <a:pt x="179" y="77"/>
                    <a:pt x="179" y="77"/>
                  </a:cubicBezTo>
                  <a:cubicBezTo>
                    <a:pt x="179" y="78"/>
                    <a:pt x="179" y="79"/>
                    <a:pt x="179" y="79"/>
                  </a:cubicBezTo>
                  <a:cubicBezTo>
                    <a:pt x="178" y="79"/>
                    <a:pt x="178" y="80"/>
                    <a:pt x="178" y="80"/>
                  </a:cubicBezTo>
                  <a:cubicBezTo>
                    <a:pt x="178" y="79"/>
                    <a:pt x="179" y="78"/>
                    <a:pt x="179" y="78"/>
                  </a:cubicBezTo>
                  <a:close/>
                  <a:moveTo>
                    <a:pt x="179" y="79"/>
                  </a:moveTo>
                  <a:cubicBezTo>
                    <a:pt x="178" y="81"/>
                    <a:pt x="178" y="81"/>
                    <a:pt x="178" y="82"/>
                  </a:cubicBezTo>
                  <a:cubicBezTo>
                    <a:pt x="178" y="82"/>
                    <a:pt x="178" y="82"/>
                    <a:pt x="178" y="83"/>
                  </a:cubicBezTo>
                  <a:cubicBezTo>
                    <a:pt x="178" y="82"/>
                    <a:pt x="178" y="81"/>
                    <a:pt x="178" y="80"/>
                  </a:cubicBezTo>
                  <a:cubicBezTo>
                    <a:pt x="178" y="80"/>
                    <a:pt x="178" y="80"/>
                    <a:pt x="179" y="79"/>
                  </a:cubicBezTo>
                  <a:close/>
                  <a:moveTo>
                    <a:pt x="178" y="82"/>
                  </a:moveTo>
                  <a:cubicBezTo>
                    <a:pt x="178" y="83"/>
                    <a:pt x="178" y="83"/>
                    <a:pt x="178" y="83"/>
                  </a:cubicBezTo>
                  <a:cubicBezTo>
                    <a:pt x="178" y="83"/>
                    <a:pt x="178" y="83"/>
                    <a:pt x="178" y="83"/>
                  </a:cubicBezTo>
                  <a:lnTo>
                    <a:pt x="178" y="82"/>
                  </a:lnTo>
                  <a:close/>
                  <a:moveTo>
                    <a:pt x="179" y="82"/>
                  </a:moveTo>
                  <a:cubicBezTo>
                    <a:pt x="179" y="80"/>
                    <a:pt x="179" y="79"/>
                    <a:pt x="180" y="78"/>
                  </a:cubicBezTo>
                  <a:cubicBezTo>
                    <a:pt x="180" y="78"/>
                    <a:pt x="180" y="77"/>
                    <a:pt x="180" y="77"/>
                  </a:cubicBezTo>
                  <a:cubicBezTo>
                    <a:pt x="180" y="79"/>
                    <a:pt x="179" y="80"/>
                    <a:pt x="179" y="81"/>
                  </a:cubicBezTo>
                  <a:cubicBezTo>
                    <a:pt x="179" y="81"/>
                    <a:pt x="179" y="82"/>
                    <a:pt x="179" y="82"/>
                  </a:cubicBezTo>
                  <a:close/>
                  <a:moveTo>
                    <a:pt x="186" y="58"/>
                  </a:moveTo>
                  <a:cubicBezTo>
                    <a:pt x="186" y="57"/>
                    <a:pt x="187" y="57"/>
                    <a:pt x="187" y="56"/>
                  </a:cubicBezTo>
                  <a:cubicBezTo>
                    <a:pt x="187" y="57"/>
                    <a:pt x="187" y="57"/>
                    <a:pt x="187" y="57"/>
                  </a:cubicBezTo>
                  <a:cubicBezTo>
                    <a:pt x="187" y="57"/>
                    <a:pt x="186" y="58"/>
                    <a:pt x="186" y="58"/>
                  </a:cubicBezTo>
                  <a:cubicBezTo>
                    <a:pt x="186" y="58"/>
                    <a:pt x="186" y="58"/>
                    <a:pt x="186" y="58"/>
                  </a:cubicBezTo>
                  <a:close/>
                  <a:moveTo>
                    <a:pt x="182" y="63"/>
                  </a:moveTo>
                  <a:cubicBezTo>
                    <a:pt x="182" y="63"/>
                    <a:pt x="182" y="63"/>
                    <a:pt x="182" y="64"/>
                  </a:cubicBezTo>
                  <a:cubicBezTo>
                    <a:pt x="181" y="64"/>
                    <a:pt x="181" y="64"/>
                    <a:pt x="181" y="64"/>
                  </a:cubicBezTo>
                  <a:lnTo>
                    <a:pt x="182" y="63"/>
                  </a:lnTo>
                  <a:close/>
                  <a:moveTo>
                    <a:pt x="181" y="64"/>
                  </a:moveTo>
                  <a:cubicBezTo>
                    <a:pt x="181" y="64"/>
                    <a:pt x="181" y="64"/>
                    <a:pt x="181" y="64"/>
                  </a:cubicBezTo>
                  <a:cubicBezTo>
                    <a:pt x="181" y="64"/>
                    <a:pt x="181" y="64"/>
                    <a:pt x="181" y="65"/>
                  </a:cubicBezTo>
                  <a:cubicBezTo>
                    <a:pt x="181" y="65"/>
                    <a:pt x="181" y="66"/>
                    <a:pt x="180" y="66"/>
                  </a:cubicBezTo>
                  <a:cubicBezTo>
                    <a:pt x="180" y="66"/>
                    <a:pt x="180" y="66"/>
                    <a:pt x="180" y="66"/>
                  </a:cubicBezTo>
                  <a:cubicBezTo>
                    <a:pt x="181" y="65"/>
                    <a:pt x="181" y="65"/>
                    <a:pt x="181" y="64"/>
                  </a:cubicBezTo>
                  <a:close/>
                  <a:moveTo>
                    <a:pt x="182" y="69"/>
                  </a:moveTo>
                  <a:cubicBezTo>
                    <a:pt x="182" y="69"/>
                    <a:pt x="182" y="69"/>
                    <a:pt x="182" y="69"/>
                  </a:cubicBezTo>
                  <a:cubicBezTo>
                    <a:pt x="182" y="69"/>
                    <a:pt x="182" y="69"/>
                    <a:pt x="182" y="69"/>
                  </a:cubicBezTo>
                  <a:cubicBezTo>
                    <a:pt x="181" y="70"/>
                    <a:pt x="180" y="72"/>
                    <a:pt x="179" y="73"/>
                  </a:cubicBezTo>
                  <a:cubicBezTo>
                    <a:pt x="180" y="72"/>
                    <a:pt x="180" y="72"/>
                    <a:pt x="180" y="72"/>
                  </a:cubicBezTo>
                  <a:cubicBezTo>
                    <a:pt x="181" y="71"/>
                    <a:pt x="181" y="70"/>
                    <a:pt x="182" y="69"/>
                  </a:cubicBezTo>
                  <a:close/>
                  <a:moveTo>
                    <a:pt x="176" y="71"/>
                  </a:moveTo>
                  <a:cubicBezTo>
                    <a:pt x="177" y="70"/>
                    <a:pt x="179" y="68"/>
                    <a:pt x="180" y="66"/>
                  </a:cubicBezTo>
                  <a:cubicBezTo>
                    <a:pt x="180" y="67"/>
                    <a:pt x="180" y="67"/>
                    <a:pt x="179" y="68"/>
                  </a:cubicBezTo>
                  <a:cubicBezTo>
                    <a:pt x="179" y="68"/>
                    <a:pt x="179" y="69"/>
                    <a:pt x="178" y="69"/>
                  </a:cubicBezTo>
                  <a:cubicBezTo>
                    <a:pt x="178" y="70"/>
                    <a:pt x="177" y="71"/>
                    <a:pt x="176" y="71"/>
                  </a:cubicBezTo>
                  <a:close/>
                  <a:moveTo>
                    <a:pt x="178" y="71"/>
                  </a:moveTo>
                  <a:cubicBezTo>
                    <a:pt x="178" y="71"/>
                    <a:pt x="178" y="70"/>
                    <a:pt x="178" y="70"/>
                  </a:cubicBezTo>
                  <a:cubicBezTo>
                    <a:pt x="178" y="70"/>
                    <a:pt x="178" y="70"/>
                    <a:pt x="178" y="70"/>
                  </a:cubicBezTo>
                  <a:lnTo>
                    <a:pt x="178" y="71"/>
                  </a:lnTo>
                  <a:close/>
                  <a:moveTo>
                    <a:pt x="177" y="75"/>
                  </a:moveTo>
                  <a:cubicBezTo>
                    <a:pt x="178" y="75"/>
                    <a:pt x="178" y="75"/>
                    <a:pt x="178" y="75"/>
                  </a:cubicBezTo>
                  <a:cubicBezTo>
                    <a:pt x="178" y="75"/>
                    <a:pt x="178" y="75"/>
                    <a:pt x="178" y="75"/>
                  </a:cubicBezTo>
                  <a:cubicBezTo>
                    <a:pt x="178" y="76"/>
                    <a:pt x="178" y="76"/>
                    <a:pt x="178" y="76"/>
                  </a:cubicBezTo>
                  <a:cubicBezTo>
                    <a:pt x="177" y="76"/>
                    <a:pt x="177" y="76"/>
                    <a:pt x="177" y="76"/>
                  </a:cubicBezTo>
                  <a:cubicBezTo>
                    <a:pt x="177" y="76"/>
                    <a:pt x="177" y="76"/>
                    <a:pt x="177" y="75"/>
                  </a:cubicBezTo>
                  <a:close/>
                  <a:moveTo>
                    <a:pt x="177" y="76"/>
                  </a:moveTo>
                  <a:cubicBezTo>
                    <a:pt x="177" y="77"/>
                    <a:pt x="177" y="77"/>
                    <a:pt x="177" y="77"/>
                  </a:cubicBezTo>
                  <a:cubicBezTo>
                    <a:pt x="177" y="77"/>
                    <a:pt x="177" y="76"/>
                    <a:pt x="177" y="76"/>
                  </a:cubicBezTo>
                  <a:cubicBezTo>
                    <a:pt x="177" y="76"/>
                    <a:pt x="177" y="76"/>
                    <a:pt x="177" y="76"/>
                  </a:cubicBezTo>
                  <a:close/>
                  <a:moveTo>
                    <a:pt x="176" y="76"/>
                  </a:moveTo>
                  <a:cubicBezTo>
                    <a:pt x="176" y="76"/>
                    <a:pt x="176" y="76"/>
                    <a:pt x="176" y="76"/>
                  </a:cubicBezTo>
                  <a:cubicBezTo>
                    <a:pt x="177" y="75"/>
                    <a:pt x="177" y="75"/>
                    <a:pt x="177" y="74"/>
                  </a:cubicBezTo>
                  <a:cubicBezTo>
                    <a:pt x="177" y="74"/>
                    <a:pt x="177" y="74"/>
                    <a:pt x="177" y="74"/>
                  </a:cubicBezTo>
                  <a:cubicBezTo>
                    <a:pt x="177" y="75"/>
                    <a:pt x="177" y="75"/>
                    <a:pt x="177" y="75"/>
                  </a:cubicBezTo>
                  <a:cubicBezTo>
                    <a:pt x="177" y="75"/>
                    <a:pt x="177" y="75"/>
                    <a:pt x="176" y="76"/>
                  </a:cubicBezTo>
                  <a:close/>
                  <a:moveTo>
                    <a:pt x="177" y="75"/>
                  </a:moveTo>
                  <a:cubicBezTo>
                    <a:pt x="177" y="76"/>
                    <a:pt x="177" y="76"/>
                    <a:pt x="177" y="76"/>
                  </a:cubicBezTo>
                  <a:cubicBezTo>
                    <a:pt x="177" y="76"/>
                    <a:pt x="177" y="76"/>
                    <a:pt x="177" y="76"/>
                  </a:cubicBezTo>
                  <a:cubicBezTo>
                    <a:pt x="177" y="76"/>
                    <a:pt x="177" y="76"/>
                    <a:pt x="177" y="75"/>
                  </a:cubicBezTo>
                  <a:close/>
                  <a:moveTo>
                    <a:pt x="177" y="76"/>
                  </a:moveTo>
                  <a:cubicBezTo>
                    <a:pt x="177" y="76"/>
                    <a:pt x="177" y="76"/>
                    <a:pt x="177" y="76"/>
                  </a:cubicBezTo>
                  <a:cubicBezTo>
                    <a:pt x="177" y="76"/>
                    <a:pt x="177" y="76"/>
                    <a:pt x="177" y="76"/>
                  </a:cubicBezTo>
                  <a:cubicBezTo>
                    <a:pt x="177" y="76"/>
                    <a:pt x="177" y="76"/>
                    <a:pt x="177" y="76"/>
                  </a:cubicBezTo>
                  <a:cubicBezTo>
                    <a:pt x="177" y="76"/>
                    <a:pt x="177" y="76"/>
                    <a:pt x="177" y="76"/>
                  </a:cubicBezTo>
                  <a:close/>
                  <a:moveTo>
                    <a:pt x="177" y="79"/>
                  </a:moveTo>
                  <a:cubicBezTo>
                    <a:pt x="177" y="79"/>
                    <a:pt x="177" y="78"/>
                    <a:pt x="177" y="78"/>
                  </a:cubicBezTo>
                  <a:cubicBezTo>
                    <a:pt x="177" y="78"/>
                    <a:pt x="177" y="79"/>
                    <a:pt x="177" y="79"/>
                  </a:cubicBezTo>
                  <a:cubicBezTo>
                    <a:pt x="177" y="80"/>
                    <a:pt x="177" y="80"/>
                    <a:pt x="176" y="80"/>
                  </a:cubicBezTo>
                  <a:cubicBezTo>
                    <a:pt x="176" y="80"/>
                    <a:pt x="176" y="79"/>
                    <a:pt x="177" y="79"/>
                  </a:cubicBezTo>
                  <a:close/>
                  <a:moveTo>
                    <a:pt x="178" y="78"/>
                  </a:moveTo>
                  <a:cubicBezTo>
                    <a:pt x="178" y="79"/>
                    <a:pt x="178" y="79"/>
                    <a:pt x="178" y="79"/>
                  </a:cubicBezTo>
                  <a:cubicBezTo>
                    <a:pt x="178" y="79"/>
                    <a:pt x="178" y="79"/>
                    <a:pt x="178" y="79"/>
                  </a:cubicBezTo>
                  <a:cubicBezTo>
                    <a:pt x="178" y="79"/>
                    <a:pt x="178" y="79"/>
                    <a:pt x="178" y="79"/>
                  </a:cubicBezTo>
                  <a:cubicBezTo>
                    <a:pt x="178" y="79"/>
                    <a:pt x="178" y="80"/>
                    <a:pt x="178" y="80"/>
                  </a:cubicBezTo>
                  <a:cubicBezTo>
                    <a:pt x="178" y="80"/>
                    <a:pt x="177" y="81"/>
                    <a:pt x="177" y="81"/>
                  </a:cubicBezTo>
                  <a:cubicBezTo>
                    <a:pt x="177" y="80"/>
                    <a:pt x="177" y="80"/>
                    <a:pt x="177" y="80"/>
                  </a:cubicBezTo>
                  <a:cubicBezTo>
                    <a:pt x="178" y="79"/>
                    <a:pt x="178" y="79"/>
                    <a:pt x="178" y="78"/>
                  </a:cubicBezTo>
                  <a:close/>
                  <a:moveTo>
                    <a:pt x="177" y="81"/>
                  </a:moveTo>
                  <a:cubicBezTo>
                    <a:pt x="177" y="81"/>
                    <a:pt x="178" y="81"/>
                    <a:pt x="178" y="80"/>
                  </a:cubicBezTo>
                  <a:cubicBezTo>
                    <a:pt x="178" y="81"/>
                    <a:pt x="177" y="82"/>
                    <a:pt x="177" y="83"/>
                  </a:cubicBezTo>
                  <a:cubicBezTo>
                    <a:pt x="177" y="83"/>
                    <a:pt x="177" y="83"/>
                    <a:pt x="177" y="83"/>
                  </a:cubicBezTo>
                  <a:cubicBezTo>
                    <a:pt x="177" y="83"/>
                    <a:pt x="177" y="83"/>
                    <a:pt x="177" y="83"/>
                  </a:cubicBezTo>
                  <a:cubicBezTo>
                    <a:pt x="177" y="83"/>
                    <a:pt x="177" y="83"/>
                    <a:pt x="177" y="83"/>
                  </a:cubicBezTo>
                  <a:cubicBezTo>
                    <a:pt x="177" y="83"/>
                    <a:pt x="178" y="83"/>
                    <a:pt x="178" y="83"/>
                  </a:cubicBezTo>
                  <a:cubicBezTo>
                    <a:pt x="178" y="83"/>
                    <a:pt x="178" y="83"/>
                    <a:pt x="178" y="82"/>
                  </a:cubicBezTo>
                  <a:cubicBezTo>
                    <a:pt x="178" y="83"/>
                    <a:pt x="178" y="83"/>
                    <a:pt x="178" y="83"/>
                  </a:cubicBezTo>
                  <a:cubicBezTo>
                    <a:pt x="178" y="83"/>
                    <a:pt x="177" y="84"/>
                    <a:pt x="176" y="85"/>
                  </a:cubicBezTo>
                  <a:cubicBezTo>
                    <a:pt x="177" y="83"/>
                    <a:pt x="177" y="82"/>
                    <a:pt x="177" y="81"/>
                  </a:cubicBezTo>
                  <a:close/>
                  <a:moveTo>
                    <a:pt x="181" y="80"/>
                  </a:moveTo>
                  <a:cubicBezTo>
                    <a:pt x="181" y="80"/>
                    <a:pt x="180" y="81"/>
                    <a:pt x="180" y="81"/>
                  </a:cubicBezTo>
                  <a:cubicBezTo>
                    <a:pt x="180" y="81"/>
                    <a:pt x="180" y="81"/>
                    <a:pt x="180" y="81"/>
                  </a:cubicBezTo>
                  <a:cubicBezTo>
                    <a:pt x="180" y="80"/>
                    <a:pt x="181" y="80"/>
                    <a:pt x="181" y="79"/>
                  </a:cubicBezTo>
                  <a:cubicBezTo>
                    <a:pt x="181" y="79"/>
                    <a:pt x="181" y="80"/>
                    <a:pt x="181" y="80"/>
                  </a:cubicBezTo>
                  <a:close/>
                  <a:moveTo>
                    <a:pt x="182" y="78"/>
                  </a:moveTo>
                  <a:cubicBezTo>
                    <a:pt x="181" y="79"/>
                    <a:pt x="181" y="79"/>
                    <a:pt x="180" y="80"/>
                  </a:cubicBezTo>
                  <a:cubicBezTo>
                    <a:pt x="180" y="79"/>
                    <a:pt x="181" y="79"/>
                    <a:pt x="181" y="78"/>
                  </a:cubicBezTo>
                  <a:cubicBezTo>
                    <a:pt x="181" y="77"/>
                    <a:pt x="182" y="76"/>
                    <a:pt x="182" y="76"/>
                  </a:cubicBezTo>
                  <a:cubicBezTo>
                    <a:pt x="182" y="76"/>
                    <a:pt x="182" y="77"/>
                    <a:pt x="182" y="78"/>
                  </a:cubicBezTo>
                  <a:close/>
                  <a:moveTo>
                    <a:pt x="209" y="22"/>
                  </a:moveTo>
                  <a:cubicBezTo>
                    <a:pt x="209" y="23"/>
                    <a:pt x="209" y="23"/>
                    <a:pt x="209" y="23"/>
                  </a:cubicBezTo>
                  <a:cubicBezTo>
                    <a:pt x="209" y="23"/>
                    <a:pt x="209" y="23"/>
                    <a:pt x="209" y="23"/>
                  </a:cubicBezTo>
                  <a:cubicBezTo>
                    <a:pt x="209" y="23"/>
                    <a:pt x="209" y="23"/>
                    <a:pt x="209" y="22"/>
                  </a:cubicBezTo>
                  <a:close/>
                  <a:moveTo>
                    <a:pt x="209" y="23"/>
                  </a:moveTo>
                  <a:cubicBezTo>
                    <a:pt x="209" y="23"/>
                    <a:pt x="209" y="23"/>
                    <a:pt x="209" y="23"/>
                  </a:cubicBezTo>
                  <a:cubicBezTo>
                    <a:pt x="209" y="23"/>
                    <a:pt x="209" y="23"/>
                    <a:pt x="209" y="23"/>
                  </a:cubicBezTo>
                  <a:cubicBezTo>
                    <a:pt x="209" y="23"/>
                    <a:pt x="209" y="23"/>
                    <a:pt x="209" y="23"/>
                  </a:cubicBezTo>
                  <a:close/>
                  <a:moveTo>
                    <a:pt x="209" y="24"/>
                  </a:moveTo>
                  <a:cubicBezTo>
                    <a:pt x="208" y="24"/>
                    <a:pt x="208" y="25"/>
                    <a:pt x="207" y="25"/>
                  </a:cubicBezTo>
                  <a:cubicBezTo>
                    <a:pt x="207" y="25"/>
                    <a:pt x="207" y="25"/>
                    <a:pt x="207" y="25"/>
                  </a:cubicBezTo>
                  <a:cubicBezTo>
                    <a:pt x="207" y="25"/>
                    <a:pt x="208" y="24"/>
                    <a:pt x="209" y="23"/>
                  </a:cubicBezTo>
                  <a:cubicBezTo>
                    <a:pt x="209" y="24"/>
                    <a:pt x="209" y="24"/>
                    <a:pt x="209" y="24"/>
                  </a:cubicBezTo>
                  <a:close/>
                  <a:moveTo>
                    <a:pt x="209" y="24"/>
                  </a:moveTo>
                  <a:cubicBezTo>
                    <a:pt x="209" y="24"/>
                    <a:pt x="209" y="24"/>
                    <a:pt x="209" y="23"/>
                  </a:cubicBezTo>
                  <a:cubicBezTo>
                    <a:pt x="209" y="23"/>
                    <a:pt x="209" y="23"/>
                    <a:pt x="210" y="23"/>
                  </a:cubicBezTo>
                  <a:cubicBezTo>
                    <a:pt x="210" y="23"/>
                    <a:pt x="210" y="22"/>
                    <a:pt x="210" y="22"/>
                  </a:cubicBezTo>
                  <a:cubicBezTo>
                    <a:pt x="210" y="23"/>
                    <a:pt x="209" y="23"/>
                    <a:pt x="209" y="24"/>
                  </a:cubicBezTo>
                  <a:close/>
                  <a:moveTo>
                    <a:pt x="211" y="22"/>
                  </a:moveTo>
                  <a:cubicBezTo>
                    <a:pt x="210" y="22"/>
                    <a:pt x="210" y="22"/>
                    <a:pt x="209" y="22"/>
                  </a:cubicBezTo>
                  <a:cubicBezTo>
                    <a:pt x="210" y="22"/>
                    <a:pt x="211" y="21"/>
                    <a:pt x="212" y="20"/>
                  </a:cubicBezTo>
                  <a:cubicBezTo>
                    <a:pt x="212" y="20"/>
                    <a:pt x="213" y="19"/>
                    <a:pt x="214" y="19"/>
                  </a:cubicBezTo>
                  <a:cubicBezTo>
                    <a:pt x="212" y="20"/>
                    <a:pt x="211" y="21"/>
                    <a:pt x="211" y="22"/>
                  </a:cubicBezTo>
                  <a:close/>
                  <a:moveTo>
                    <a:pt x="212" y="19"/>
                  </a:moveTo>
                  <a:cubicBezTo>
                    <a:pt x="212" y="19"/>
                    <a:pt x="211" y="19"/>
                    <a:pt x="211" y="20"/>
                  </a:cubicBezTo>
                  <a:cubicBezTo>
                    <a:pt x="212" y="19"/>
                    <a:pt x="213" y="18"/>
                    <a:pt x="214" y="17"/>
                  </a:cubicBezTo>
                  <a:cubicBezTo>
                    <a:pt x="215" y="17"/>
                    <a:pt x="215" y="17"/>
                    <a:pt x="215" y="17"/>
                  </a:cubicBezTo>
                  <a:cubicBezTo>
                    <a:pt x="214" y="18"/>
                    <a:pt x="213" y="18"/>
                    <a:pt x="212" y="19"/>
                  </a:cubicBezTo>
                  <a:close/>
                  <a:moveTo>
                    <a:pt x="239" y="118"/>
                  </a:moveTo>
                  <a:cubicBezTo>
                    <a:pt x="239" y="119"/>
                    <a:pt x="239" y="120"/>
                    <a:pt x="239" y="120"/>
                  </a:cubicBezTo>
                  <a:cubicBezTo>
                    <a:pt x="239" y="120"/>
                    <a:pt x="238" y="120"/>
                    <a:pt x="238" y="119"/>
                  </a:cubicBezTo>
                  <a:cubicBezTo>
                    <a:pt x="238" y="119"/>
                    <a:pt x="238" y="119"/>
                    <a:pt x="238" y="119"/>
                  </a:cubicBezTo>
                  <a:cubicBezTo>
                    <a:pt x="238" y="119"/>
                    <a:pt x="238" y="118"/>
                    <a:pt x="238" y="117"/>
                  </a:cubicBezTo>
                  <a:cubicBezTo>
                    <a:pt x="238" y="117"/>
                    <a:pt x="238" y="116"/>
                    <a:pt x="238" y="115"/>
                  </a:cubicBezTo>
                  <a:cubicBezTo>
                    <a:pt x="238" y="115"/>
                    <a:pt x="238" y="115"/>
                    <a:pt x="238" y="115"/>
                  </a:cubicBezTo>
                  <a:cubicBezTo>
                    <a:pt x="239" y="114"/>
                    <a:pt x="239" y="114"/>
                    <a:pt x="239" y="114"/>
                  </a:cubicBezTo>
                  <a:cubicBezTo>
                    <a:pt x="239" y="114"/>
                    <a:pt x="239" y="114"/>
                    <a:pt x="239" y="115"/>
                  </a:cubicBezTo>
                  <a:cubicBezTo>
                    <a:pt x="239" y="115"/>
                    <a:pt x="239" y="115"/>
                    <a:pt x="239" y="115"/>
                  </a:cubicBezTo>
                  <a:cubicBezTo>
                    <a:pt x="239" y="115"/>
                    <a:pt x="238" y="115"/>
                    <a:pt x="238" y="115"/>
                  </a:cubicBezTo>
                  <a:cubicBezTo>
                    <a:pt x="238" y="115"/>
                    <a:pt x="239" y="115"/>
                    <a:pt x="239" y="115"/>
                  </a:cubicBezTo>
                  <a:cubicBezTo>
                    <a:pt x="239" y="115"/>
                    <a:pt x="239" y="115"/>
                    <a:pt x="239" y="115"/>
                  </a:cubicBezTo>
                  <a:cubicBezTo>
                    <a:pt x="239" y="115"/>
                    <a:pt x="239" y="116"/>
                    <a:pt x="239" y="116"/>
                  </a:cubicBezTo>
                  <a:cubicBezTo>
                    <a:pt x="239" y="117"/>
                    <a:pt x="239" y="118"/>
                    <a:pt x="239" y="118"/>
                  </a:cubicBezTo>
                  <a:cubicBezTo>
                    <a:pt x="239" y="118"/>
                    <a:pt x="239" y="117"/>
                    <a:pt x="239" y="116"/>
                  </a:cubicBezTo>
                  <a:cubicBezTo>
                    <a:pt x="239" y="116"/>
                    <a:pt x="239" y="115"/>
                    <a:pt x="239" y="114"/>
                  </a:cubicBezTo>
                  <a:cubicBezTo>
                    <a:pt x="239" y="114"/>
                    <a:pt x="239" y="114"/>
                    <a:pt x="239" y="114"/>
                  </a:cubicBezTo>
                  <a:cubicBezTo>
                    <a:pt x="240" y="113"/>
                    <a:pt x="240" y="113"/>
                    <a:pt x="240" y="112"/>
                  </a:cubicBezTo>
                  <a:cubicBezTo>
                    <a:pt x="240" y="112"/>
                    <a:pt x="240" y="112"/>
                    <a:pt x="240" y="112"/>
                  </a:cubicBezTo>
                  <a:cubicBezTo>
                    <a:pt x="240" y="112"/>
                    <a:pt x="240" y="112"/>
                    <a:pt x="240" y="112"/>
                  </a:cubicBezTo>
                  <a:cubicBezTo>
                    <a:pt x="240" y="113"/>
                    <a:pt x="240" y="113"/>
                    <a:pt x="240" y="113"/>
                  </a:cubicBezTo>
                  <a:cubicBezTo>
                    <a:pt x="240" y="113"/>
                    <a:pt x="240" y="113"/>
                    <a:pt x="240" y="113"/>
                  </a:cubicBezTo>
                  <a:cubicBezTo>
                    <a:pt x="240" y="113"/>
                    <a:pt x="240" y="113"/>
                    <a:pt x="240" y="113"/>
                  </a:cubicBezTo>
                  <a:cubicBezTo>
                    <a:pt x="240" y="115"/>
                    <a:pt x="240" y="117"/>
                    <a:pt x="239" y="118"/>
                  </a:cubicBezTo>
                  <a:close/>
                  <a:moveTo>
                    <a:pt x="231" y="108"/>
                  </a:moveTo>
                  <a:cubicBezTo>
                    <a:pt x="232" y="107"/>
                    <a:pt x="233" y="106"/>
                    <a:pt x="234" y="105"/>
                  </a:cubicBezTo>
                  <a:cubicBezTo>
                    <a:pt x="233" y="107"/>
                    <a:pt x="232" y="110"/>
                    <a:pt x="232" y="112"/>
                  </a:cubicBezTo>
                  <a:cubicBezTo>
                    <a:pt x="231" y="112"/>
                    <a:pt x="231" y="111"/>
                    <a:pt x="231" y="111"/>
                  </a:cubicBezTo>
                  <a:cubicBezTo>
                    <a:pt x="231" y="110"/>
                    <a:pt x="231" y="109"/>
                    <a:pt x="231" y="108"/>
                  </a:cubicBezTo>
                  <a:close/>
                  <a:moveTo>
                    <a:pt x="239" y="8"/>
                  </a:moveTo>
                  <a:cubicBezTo>
                    <a:pt x="239" y="8"/>
                    <a:pt x="239" y="8"/>
                    <a:pt x="239" y="8"/>
                  </a:cubicBezTo>
                  <a:cubicBezTo>
                    <a:pt x="239" y="8"/>
                    <a:pt x="238" y="8"/>
                    <a:pt x="237" y="8"/>
                  </a:cubicBezTo>
                  <a:cubicBezTo>
                    <a:pt x="237" y="8"/>
                    <a:pt x="237" y="8"/>
                    <a:pt x="237" y="8"/>
                  </a:cubicBezTo>
                  <a:cubicBezTo>
                    <a:pt x="237" y="8"/>
                    <a:pt x="237" y="8"/>
                    <a:pt x="237" y="8"/>
                  </a:cubicBezTo>
                  <a:cubicBezTo>
                    <a:pt x="238" y="8"/>
                    <a:pt x="238" y="8"/>
                    <a:pt x="239" y="8"/>
                  </a:cubicBezTo>
                  <a:close/>
                  <a:moveTo>
                    <a:pt x="269" y="89"/>
                  </a:moveTo>
                  <a:cubicBezTo>
                    <a:pt x="269" y="89"/>
                    <a:pt x="269" y="89"/>
                    <a:pt x="270" y="88"/>
                  </a:cubicBezTo>
                  <a:cubicBezTo>
                    <a:pt x="270" y="88"/>
                    <a:pt x="270" y="88"/>
                    <a:pt x="270" y="88"/>
                  </a:cubicBezTo>
                  <a:cubicBezTo>
                    <a:pt x="270" y="88"/>
                    <a:pt x="270" y="88"/>
                    <a:pt x="270" y="88"/>
                  </a:cubicBezTo>
                  <a:cubicBezTo>
                    <a:pt x="270" y="89"/>
                    <a:pt x="269" y="89"/>
                    <a:pt x="269" y="89"/>
                  </a:cubicBezTo>
                  <a:close/>
                  <a:moveTo>
                    <a:pt x="266" y="91"/>
                  </a:moveTo>
                  <a:cubicBezTo>
                    <a:pt x="267" y="91"/>
                    <a:pt x="267" y="90"/>
                    <a:pt x="267" y="90"/>
                  </a:cubicBezTo>
                  <a:cubicBezTo>
                    <a:pt x="267" y="90"/>
                    <a:pt x="267" y="90"/>
                    <a:pt x="267" y="90"/>
                  </a:cubicBezTo>
                  <a:cubicBezTo>
                    <a:pt x="267" y="91"/>
                    <a:pt x="266" y="92"/>
                    <a:pt x="266" y="92"/>
                  </a:cubicBezTo>
                  <a:cubicBezTo>
                    <a:pt x="266" y="92"/>
                    <a:pt x="266" y="92"/>
                    <a:pt x="266" y="92"/>
                  </a:cubicBezTo>
                  <a:cubicBezTo>
                    <a:pt x="266" y="92"/>
                    <a:pt x="266" y="91"/>
                    <a:pt x="266" y="91"/>
                  </a:cubicBezTo>
                  <a:close/>
                  <a:moveTo>
                    <a:pt x="262" y="93"/>
                  </a:moveTo>
                  <a:cubicBezTo>
                    <a:pt x="262" y="93"/>
                    <a:pt x="262" y="93"/>
                    <a:pt x="262" y="93"/>
                  </a:cubicBezTo>
                  <a:cubicBezTo>
                    <a:pt x="262" y="93"/>
                    <a:pt x="262" y="93"/>
                    <a:pt x="262" y="93"/>
                  </a:cubicBezTo>
                  <a:cubicBezTo>
                    <a:pt x="262" y="93"/>
                    <a:pt x="262" y="94"/>
                    <a:pt x="262" y="94"/>
                  </a:cubicBezTo>
                  <a:cubicBezTo>
                    <a:pt x="262" y="94"/>
                    <a:pt x="262" y="93"/>
                    <a:pt x="262" y="93"/>
                  </a:cubicBezTo>
                  <a:close/>
                  <a:moveTo>
                    <a:pt x="244" y="109"/>
                  </a:moveTo>
                  <a:cubicBezTo>
                    <a:pt x="244" y="108"/>
                    <a:pt x="244" y="108"/>
                    <a:pt x="244" y="108"/>
                  </a:cubicBezTo>
                  <a:cubicBezTo>
                    <a:pt x="245" y="108"/>
                    <a:pt x="245" y="107"/>
                    <a:pt x="246" y="107"/>
                  </a:cubicBezTo>
                  <a:cubicBezTo>
                    <a:pt x="246" y="107"/>
                    <a:pt x="246" y="107"/>
                    <a:pt x="246" y="107"/>
                  </a:cubicBezTo>
                  <a:cubicBezTo>
                    <a:pt x="246" y="107"/>
                    <a:pt x="246" y="107"/>
                    <a:pt x="246" y="107"/>
                  </a:cubicBezTo>
                  <a:cubicBezTo>
                    <a:pt x="246" y="107"/>
                    <a:pt x="246" y="107"/>
                    <a:pt x="246" y="107"/>
                  </a:cubicBezTo>
                  <a:cubicBezTo>
                    <a:pt x="246" y="107"/>
                    <a:pt x="246" y="107"/>
                    <a:pt x="246" y="108"/>
                  </a:cubicBezTo>
                  <a:cubicBezTo>
                    <a:pt x="245" y="108"/>
                    <a:pt x="245" y="108"/>
                    <a:pt x="244" y="109"/>
                  </a:cubicBezTo>
                  <a:close/>
                  <a:moveTo>
                    <a:pt x="238" y="114"/>
                  </a:moveTo>
                  <a:cubicBezTo>
                    <a:pt x="238" y="114"/>
                    <a:pt x="238" y="114"/>
                    <a:pt x="238" y="113"/>
                  </a:cubicBezTo>
                  <a:cubicBezTo>
                    <a:pt x="238" y="113"/>
                    <a:pt x="238" y="113"/>
                    <a:pt x="238" y="113"/>
                  </a:cubicBezTo>
                  <a:cubicBezTo>
                    <a:pt x="238" y="113"/>
                    <a:pt x="238" y="113"/>
                    <a:pt x="239" y="113"/>
                  </a:cubicBezTo>
                  <a:cubicBezTo>
                    <a:pt x="238" y="113"/>
                    <a:pt x="238" y="114"/>
                    <a:pt x="238" y="114"/>
                  </a:cubicBezTo>
                  <a:close/>
                  <a:moveTo>
                    <a:pt x="236" y="117"/>
                  </a:moveTo>
                  <a:cubicBezTo>
                    <a:pt x="236" y="116"/>
                    <a:pt x="236" y="116"/>
                    <a:pt x="236" y="115"/>
                  </a:cubicBezTo>
                  <a:cubicBezTo>
                    <a:pt x="236" y="115"/>
                    <a:pt x="236" y="115"/>
                    <a:pt x="236" y="115"/>
                  </a:cubicBezTo>
                  <a:cubicBezTo>
                    <a:pt x="236" y="114"/>
                    <a:pt x="236" y="114"/>
                    <a:pt x="237" y="114"/>
                  </a:cubicBezTo>
                  <a:cubicBezTo>
                    <a:pt x="237" y="115"/>
                    <a:pt x="237" y="115"/>
                    <a:pt x="236" y="116"/>
                  </a:cubicBezTo>
                  <a:cubicBezTo>
                    <a:pt x="236" y="116"/>
                    <a:pt x="236" y="117"/>
                    <a:pt x="236" y="117"/>
                  </a:cubicBezTo>
                  <a:cubicBezTo>
                    <a:pt x="236" y="117"/>
                    <a:pt x="236" y="117"/>
                    <a:pt x="236" y="117"/>
                  </a:cubicBezTo>
                  <a:close/>
                  <a:moveTo>
                    <a:pt x="236" y="114"/>
                  </a:moveTo>
                  <a:cubicBezTo>
                    <a:pt x="236" y="114"/>
                    <a:pt x="236" y="113"/>
                    <a:pt x="236" y="113"/>
                  </a:cubicBezTo>
                  <a:cubicBezTo>
                    <a:pt x="237" y="112"/>
                    <a:pt x="237" y="112"/>
                    <a:pt x="237" y="111"/>
                  </a:cubicBezTo>
                  <a:cubicBezTo>
                    <a:pt x="237" y="112"/>
                    <a:pt x="237" y="113"/>
                    <a:pt x="237" y="114"/>
                  </a:cubicBezTo>
                  <a:cubicBezTo>
                    <a:pt x="237" y="114"/>
                    <a:pt x="236" y="114"/>
                    <a:pt x="236" y="114"/>
                  </a:cubicBezTo>
                  <a:close/>
                  <a:moveTo>
                    <a:pt x="249" y="9"/>
                  </a:moveTo>
                  <a:cubicBezTo>
                    <a:pt x="249" y="9"/>
                    <a:pt x="249" y="9"/>
                    <a:pt x="249" y="9"/>
                  </a:cubicBezTo>
                  <a:cubicBezTo>
                    <a:pt x="249" y="9"/>
                    <a:pt x="249" y="9"/>
                    <a:pt x="249" y="9"/>
                  </a:cubicBezTo>
                  <a:cubicBezTo>
                    <a:pt x="249" y="9"/>
                    <a:pt x="249" y="9"/>
                    <a:pt x="249" y="9"/>
                  </a:cubicBezTo>
                  <a:cubicBezTo>
                    <a:pt x="249" y="9"/>
                    <a:pt x="249" y="9"/>
                    <a:pt x="249" y="9"/>
                  </a:cubicBezTo>
                  <a:close/>
                  <a:moveTo>
                    <a:pt x="272" y="84"/>
                  </a:moveTo>
                  <a:cubicBezTo>
                    <a:pt x="272" y="84"/>
                    <a:pt x="272" y="83"/>
                    <a:pt x="272" y="83"/>
                  </a:cubicBezTo>
                  <a:cubicBezTo>
                    <a:pt x="272" y="83"/>
                    <a:pt x="272" y="82"/>
                    <a:pt x="272" y="82"/>
                  </a:cubicBezTo>
                  <a:cubicBezTo>
                    <a:pt x="272" y="82"/>
                    <a:pt x="272" y="82"/>
                    <a:pt x="272" y="82"/>
                  </a:cubicBezTo>
                  <a:cubicBezTo>
                    <a:pt x="272" y="82"/>
                    <a:pt x="272" y="82"/>
                    <a:pt x="272" y="82"/>
                  </a:cubicBezTo>
                  <a:cubicBezTo>
                    <a:pt x="272" y="81"/>
                    <a:pt x="272" y="81"/>
                    <a:pt x="272" y="81"/>
                  </a:cubicBezTo>
                  <a:cubicBezTo>
                    <a:pt x="272" y="82"/>
                    <a:pt x="272" y="82"/>
                    <a:pt x="272" y="82"/>
                  </a:cubicBezTo>
                  <a:cubicBezTo>
                    <a:pt x="272" y="83"/>
                    <a:pt x="272" y="83"/>
                    <a:pt x="272" y="83"/>
                  </a:cubicBezTo>
                  <a:cubicBezTo>
                    <a:pt x="272" y="83"/>
                    <a:pt x="272" y="84"/>
                    <a:pt x="272" y="84"/>
                  </a:cubicBezTo>
                  <a:close/>
                  <a:moveTo>
                    <a:pt x="268" y="89"/>
                  </a:moveTo>
                  <a:cubicBezTo>
                    <a:pt x="268" y="89"/>
                    <a:pt x="268" y="89"/>
                    <a:pt x="268" y="89"/>
                  </a:cubicBezTo>
                  <a:cubicBezTo>
                    <a:pt x="268" y="88"/>
                    <a:pt x="268" y="88"/>
                    <a:pt x="268" y="88"/>
                  </a:cubicBezTo>
                  <a:cubicBezTo>
                    <a:pt x="268" y="88"/>
                    <a:pt x="268" y="88"/>
                    <a:pt x="268" y="88"/>
                  </a:cubicBezTo>
                  <a:cubicBezTo>
                    <a:pt x="268" y="88"/>
                    <a:pt x="268" y="88"/>
                    <a:pt x="268" y="89"/>
                  </a:cubicBezTo>
                  <a:cubicBezTo>
                    <a:pt x="268" y="89"/>
                    <a:pt x="268" y="89"/>
                    <a:pt x="268" y="89"/>
                  </a:cubicBezTo>
                  <a:close/>
                  <a:moveTo>
                    <a:pt x="270" y="87"/>
                  </a:moveTo>
                  <a:cubicBezTo>
                    <a:pt x="270" y="87"/>
                    <a:pt x="269" y="87"/>
                    <a:pt x="269" y="88"/>
                  </a:cubicBezTo>
                  <a:cubicBezTo>
                    <a:pt x="269" y="88"/>
                    <a:pt x="269" y="88"/>
                    <a:pt x="269" y="88"/>
                  </a:cubicBezTo>
                  <a:cubicBezTo>
                    <a:pt x="269" y="88"/>
                    <a:pt x="269" y="88"/>
                    <a:pt x="269" y="87"/>
                  </a:cubicBezTo>
                  <a:cubicBezTo>
                    <a:pt x="269" y="87"/>
                    <a:pt x="270" y="86"/>
                    <a:pt x="270" y="85"/>
                  </a:cubicBezTo>
                  <a:cubicBezTo>
                    <a:pt x="270" y="85"/>
                    <a:pt x="270" y="86"/>
                    <a:pt x="270" y="87"/>
                  </a:cubicBezTo>
                  <a:cubicBezTo>
                    <a:pt x="270" y="87"/>
                    <a:pt x="270" y="87"/>
                    <a:pt x="270" y="87"/>
                  </a:cubicBezTo>
                  <a:close/>
                  <a:moveTo>
                    <a:pt x="241" y="107"/>
                  </a:moveTo>
                  <a:cubicBezTo>
                    <a:pt x="241" y="107"/>
                    <a:pt x="241" y="107"/>
                    <a:pt x="241" y="107"/>
                  </a:cubicBezTo>
                  <a:cubicBezTo>
                    <a:pt x="241" y="107"/>
                    <a:pt x="241" y="107"/>
                    <a:pt x="242" y="107"/>
                  </a:cubicBezTo>
                  <a:cubicBezTo>
                    <a:pt x="241" y="107"/>
                    <a:pt x="241" y="107"/>
                    <a:pt x="241" y="107"/>
                  </a:cubicBezTo>
                  <a:cubicBezTo>
                    <a:pt x="241" y="107"/>
                    <a:pt x="241" y="107"/>
                    <a:pt x="241" y="107"/>
                  </a:cubicBezTo>
                  <a:close/>
                  <a:moveTo>
                    <a:pt x="247" y="98"/>
                  </a:moveTo>
                  <a:cubicBezTo>
                    <a:pt x="247" y="98"/>
                    <a:pt x="247" y="98"/>
                    <a:pt x="248" y="98"/>
                  </a:cubicBezTo>
                  <a:cubicBezTo>
                    <a:pt x="247" y="99"/>
                    <a:pt x="247" y="99"/>
                    <a:pt x="247" y="100"/>
                  </a:cubicBezTo>
                  <a:cubicBezTo>
                    <a:pt x="247" y="100"/>
                    <a:pt x="247" y="100"/>
                    <a:pt x="247" y="100"/>
                  </a:cubicBezTo>
                  <a:cubicBezTo>
                    <a:pt x="247" y="100"/>
                    <a:pt x="247" y="99"/>
                    <a:pt x="247" y="98"/>
                  </a:cubicBezTo>
                  <a:close/>
                  <a:moveTo>
                    <a:pt x="268" y="79"/>
                  </a:moveTo>
                  <a:cubicBezTo>
                    <a:pt x="268" y="79"/>
                    <a:pt x="268" y="79"/>
                    <a:pt x="268" y="79"/>
                  </a:cubicBezTo>
                  <a:cubicBezTo>
                    <a:pt x="268" y="79"/>
                    <a:pt x="268" y="79"/>
                    <a:pt x="268" y="79"/>
                  </a:cubicBezTo>
                  <a:cubicBezTo>
                    <a:pt x="268" y="79"/>
                    <a:pt x="268" y="79"/>
                    <a:pt x="268" y="79"/>
                  </a:cubicBezTo>
                  <a:cubicBezTo>
                    <a:pt x="268" y="79"/>
                    <a:pt x="268" y="79"/>
                    <a:pt x="268" y="79"/>
                  </a:cubicBezTo>
                  <a:close/>
                  <a:moveTo>
                    <a:pt x="272" y="75"/>
                  </a:moveTo>
                  <a:cubicBezTo>
                    <a:pt x="272" y="75"/>
                    <a:pt x="272" y="75"/>
                    <a:pt x="272" y="75"/>
                  </a:cubicBezTo>
                  <a:cubicBezTo>
                    <a:pt x="272" y="75"/>
                    <a:pt x="272" y="75"/>
                    <a:pt x="272" y="75"/>
                  </a:cubicBezTo>
                  <a:cubicBezTo>
                    <a:pt x="271" y="75"/>
                    <a:pt x="271" y="75"/>
                    <a:pt x="271" y="75"/>
                  </a:cubicBezTo>
                  <a:cubicBezTo>
                    <a:pt x="271" y="75"/>
                    <a:pt x="271" y="75"/>
                    <a:pt x="271" y="75"/>
                  </a:cubicBezTo>
                  <a:cubicBezTo>
                    <a:pt x="271" y="75"/>
                    <a:pt x="271" y="75"/>
                    <a:pt x="272" y="75"/>
                  </a:cubicBezTo>
                  <a:close/>
                  <a:moveTo>
                    <a:pt x="272" y="76"/>
                  </a:moveTo>
                  <a:cubicBezTo>
                    <a:pt x="271" y="76"/>
                    <a:pt x="271" y="76"/>
                    <a:pt x="271" y="77"/>
                  </a:cubicBezTo>
                  <a:cubicBezTo>
                    <a:pt x="271" y="76"/>
                    <a:pt x="271" y="76"/>
                    <a:pt x="271" y="76"/>
                  </a:cubicBezTo>
                  <a:cubicBezTo>
                    <a:pt x="271" y="76"/>
                    <a:pt x="271" y="75"/>
                    <a:pt x="272" y="75"/>
                  </a:cubicBezTo>
                  <a:cubicBezTo>
                    <a:pt x="272" y="76"/>
                    <a:pt x="272" y="76"/>
                    <a:pt x="272" y="76"/>
                  </a:cubicBezTo>
                  <a:close/>
                  <a:moveTo>
                    <a:pt x="272" y="77"/>
                  </a:moveTo>
                  <a:cubicBezTo>
                    <a:pt x="272" y="77"/>
                    <a:pt x="272" y="77"/>
                    <a:pt x="272" y="77"/>
                  </a:cubicBezTo>
                  <a:cubicBezTo>
                    <a:pt x="272" y="77"/>
                    <a:pt x="271" y="77"/>
                    <a:pt x="271" y="78"/>
                  </a:cubicBezTo>
                  <a:cubicBezTo>
                    <a:pt x="271" y="78"/>
                    <a:pt x="271" y="78"/>
                    <a:pt x="271" y="78"/>
                  </a:cubicBezTo>
                  <a:cubicBezTo>
                    <a:pt x="271" y="77"/>
                    <a:pt x="271" y="77"/>
                    <a:pt x="271" y="77"/>
                  </a:cubicBezTo>
                  <a:cubicBezTo>
                    <a:pt x="271" y="77"/>
                    <a:pt x="271" y="77"/>
                    <a:pt x="272" y="77"/>
                  </a:cubicBezTo>
                  <a:close/>
                  <a:moveTo>
                    <a:pt x="271" y="77"/>
                  </a:moveTo>
                  <a:cubicBezTo>
                    <a:pt x="271" y="77"/>
                    <a:pt x="271" y="76"/>
                    <a:pt x="272" y="76"/>
                  </a:cubicBezTo>
                  <a:cubicBezTo>
                    <a:pt x="272" y="76"/>
                    <a:pt x="272" y="76"/>
                    <a:pt x="272" y="76"/>
                  </a:cubicBezTo>
                  <a:cubicBezTo>
                    <a:pt x="271" y="77"/>
                    <a:pt x="271" y="77"/>
                    <a:pt x="271" y="77"/>
                  </a:cubicBezTo>
                  <a:close/>
                  <a:moveTo>
                    <a:pt x="268" y="78"/>
                  </a:moveTo>
                  <a:cubicBezTo>
                    <a:pt x="268" y="78"/>
                    <a:pt x="268" y="78"/>
                    <a:pt x="268" y="78"/>
                  </a:cubicBezTo>
                  <a:cubicBezTo>
                    <a:pt x="268" y="78"/>
                    <a:pt x="268" y="78"/>
                    <a:pt x="268" y="78"/>
                  </a:cubicBezTo>
                  <a:cubicBezTo>
                    <a:pt x="268" y="78"/>
                    <a:pt x="268" y="78"/>
                    <a:pt x="268" y="78"/>
                  </a:cubicBezTo>
                  <a:close/>
                  <a:moveTo>
                    <a:pt x="277" y="71"/>
                  </a:moveTo>
                  <a:cubicBezTo>
                    <a:pt x="277" y="71"/>
                    <a:pt x="277" y="71"/>
                    <a:pt x="277" y="71"/>
                  </a:cubicBezTo>
                  <a:cubicBezTo>
                    <a:pt x="276" y="72"/>
                    <a:pt x="276" y="73"/>
                    <a:pt x="276" y="73"/>
                  </a:cubicBezTo>
                  <a:cubicBezTo>
                    <a:pt x="276" y="73"/>
                    <a:pt x="276" y="73"/>
                    <a:pt x="276" y="73"/>
                  </a:cubicBezTo>
                  <a:cubicBezTo>
                    <a:pt x="276" y="73"/>
                    <a:pt x="276" y="73"/>
                    <a:pt x="276" y="72"/>
                  </a:cubicBezTo>
                  <a:cubicBezTo>
                    <a:pt x="276" y="72"/>
                    <a:pt x="276" y="72"/>
                    <a:pt x="277" y="71"/>
                  </a:cubicBezTo>
                  <a:close/>
                  <a:moveTo>
                    <a:pt x="273" y="74"/>
                  </a:moveTo>
                  <a:cubicBezTo>
                    <a:pt x="273" y="74"/>
                    <a:pt x="273" y="74"/>
                    <a:pt x="273" y="74"/>
                  </a:cubicBezTo>
                  <a:cubicBezTo>
                    <a:pt x="273" y="75"/>
                    <a:pt x="273" y="75"/>
                    <a:pt x="273" y="75"/>
                  </a:cubicBezTo>
                  <a:cubicBezTo>
                    <a:pt x="273" y="75"/>
                    <a:pt x="273" y="75"/>
                    <a:pt x="273" y="75"/>
                  </a:cubicBezTo>
                  <a:cubicBezTo>
                    <a:pt x="273" y="75"/>
                    <a:pt x="273" y="75"/>
                    <a:pt x="273" y="74"/>
                  </a:cubicBezTo>
                  <a:cubicBezTo>
                    <a:pt x="273" y="74"/>
                    <a:pt x="273" y="74"/>
                    <a:pt x="273" y="74"/>
                  </a:cubicBezTo>
                  <a:cubicBezTo>
                    <a:pt x="273" y="74"/>
                    <a:pt x="273" y="74"/>
                    <a:pt x="273" y="74"/>
                  </a:cubicBezTo>
                  <a:cubicBezTo>
                    <a:pt x="273" y="74"/>
                    <a:pt x="273" y="74"/>
                    <a:pt x="273" y="74"/>
                  </a:cubicBezTo>
                  <a:close/>
                  <a:moveTo>
                    <a:pt x="244" y="99"/>
                  </a:moveTo>
                  <a:cubicBezTo>
                    <a:pt x="244" y="98"/>
                    <a:pt x="244" y="98"/>
                    <a:pt x="245" y="97"/>
                  </a:cubicBezTo>
                  <a:cubicBezTo>
                    <a:pt x="245" y="97"/>
                    <a:pt x="245" y="97"/>
                    <a:pt x="245" y="97"/>
                  </a:cubicBezTo>
                  <a:cubicBezTo>
                    <a:pt x="245" y="97"/>
                    <a:pt x="245" y="97"/>
                    <a:pt x="245" y="97"/>
                  </a:cubicBezTo>
                  <a:cubicBezTo>
                    <a:pt x="245" y="97"/>
                    <a:pt x="245" y="98"/>
                    <a:pt x="245" y="98"/>
                  </a:cubicBezTo>
                  <a:cubicBezTo>
                    <a:pt x="244" y="99"/>
                    <a:pt x="244" y="101"/>
                    <a:pt x="243" y="103"/>
                  </a:cubicBezTo>
                  <a:cubicBezTo>
                    <a:pt x="243" y="103"/>
                    <a:pt x="242" y="104"/>
                    <a:pt x="242" y="104"/>
                  </a:cubicBezTo>
                  <a:cubicBezTo>
                    <a:pt x="242" y="103"/>
                    <a:pt x="242" y="102"/>
                    <a:pt x="243" y="100"/>
                  </a:cubicBezTo>
                  <a:cubicBezTo>
                    <a:pt x="243" y="100"/>
                    <a:pt x="243" y="99"/>
                    <a:pt x="244" y="99"/>
                  </a:cubicBezTo>
                  <a:close/>
                  <a:moveTo>
                    <a:pt x="249" y="99"/>
                  </a:moveTo>
                  <a:cubicBezTo>
                    <a:pt x="249" y="99"/>
                    <a:pt x="249" y="99"/>
                    <a:pt x="250" y="99"/>
                  </a:cubicBezTo>
                  <a:cubicBezTo>
                    <a:pt x="249" y="99"/>
                    <a:pt x="249" y="99"/>
                    <a:pt x="249" y="99"/>
                  </a:cubicBezTo>
                  <a:cubicBezTo>
                    <a:pt x="249" y="99"/>
                    <a:pt x="249" y="99"/>
                    <a:pt x="249" y="99"/>
                  </a:cubicBezTo>
                  <a:close/>
                  <a:moveTo>
                    <a:pt x="252" y="98"/>
                  </a:moveTo>
                  <a:cubicBezTo>
                    <a:pt x="252" y="98"/>
                    <a:pt x="252" y="98"/>
                    <a:pt x="252" y="98"/>
                  </a:cubicBezTo>
                  <a:cubicBezTo>
                    <a:pt x="252" y="98"/>
                    <a:pt x="252" y="98"/>
                    <a:pt x="252" y="98"/>
                  </a:cubicBezTo>
                  <a:cubicBezTo>
                    <a:pt x="252" y="99"/>
                    <a:pt x="252" y="99"/>
                    <a:pt x="252" y="99"/>
                  </a:cubicBezTo>
                  <a:cubicBezTo>
                    <a:pt x="252" y="99"/>
                    <a:pt x="252" y="99"/>
                    <a:pt x="252" y="99"/>
                  </a:cubicBezTo>
                  <a:cubicBezTo>
                    <a:pt x="252" y="99"/>
                    <a:pt x="252" y="99"/>
                    <a:pt x="252" y="98"/>
                  </a:cubicBezTo>
                  <a:close/>
                  <a:moveTo>
                    <a:pt x="237" y="107"/>
                  </a:moveTo>
                  <a:cubicBezTo>
                    <a:pt x="237" y="108"/>
                    <a:pt x="237" y="108"/>
                    <a:pt x="237" y="108"/>
                  </a:cubicBezTo>
                  <a:cubicBezTo>
                    <a:pt x="237" y="108"/>
                    <a:pt x="237" y="108"/>
                    <a:pt x="237" y="108"/>
                  </a:cubicBezTo>
                  <a:cubicBezTo>
                    <a:pt x="237" y="108"/>
                    <a:pt x="237" y="108"/>
                    <a:pt x="237" y="107"/>
                  </a:cubicBezTo>
                  <a:close/>
                  <a:moveTo>
                    <a:pt x="237" y="108"/>
                  </a:moveTo>
                  <a:cubicBezTo>
                    <a:pt x="237" y="108"/>
                    <a:pt x="237" y="109"/>
                    <a:pt x="237" y="109"/>
                  </a:cubicBezTo>
                  <a:cubicBezTo>
                    <a:pt x="237" y="109"/>
                    <a:pt x="237" y="110"/>
                    <a:pt x="237" y="110"/>
                  </a:cubicBezTo>
                  <a:cubicBezTo>
                    <a:pt x="237" y="110"/>
                    <a:pt x="237" y="109"/>
                    <a:pt x="237" y="108"/>
                  </a:cubicBezTo>
                  <a:cubicBezTo>
                    <a:pt x="237" y="108"/>
                    <a:pt x="237" y="108"/>
                    <a:pt x="237" y="108"/>
                  </a:cubicBezTo>
                  <a:close/>
                  <a:moveTo>
                    <a:pt x="239" y="104"/>
                  </a:moveTo>
                  <a:cubicBezTo>
                    <a:pt x="239" y="103"/>
                    <a:pt x="239" y="102"/>
                    <a:pt x="240" y="101"/>
                  </a:cubicBezTo>
                  <a:cubicBezTo>
                    <a:pt x="240" y="100"/>
                    <a:pt x="241" y="100"/>
                    <a:pt x="242" y="99"/>
                  </a:cubicBezTo>
                  <a:cubicBezTo>
                    <a:pt x="242" y="100"/>
                    <a:pt x="242" y="100"/>
                    <a:pt x="242" y="100"/>
                  </a:cubicBezTo>
                  <a:cubicBezTo>
                    <a:pt x="241" y="101"/>
                    <a:pt x="241" y="101"/>
                    <a:pt x="240" y="102"/>
                  </a:cubicBezTo>
                  <a:cubicBezTo>
                    <a:pt x="240" y="103"/>
                    <a:pt x="239" y="104"/>
                    <a:pt x="239" y="105"/>
                  </a:cubicBezTo>
                  <a:cubicBezTo>
                    <a:pt x="239" y="105"/>
                    <a:pt x="239" y="104"/>
                    <a:pt x="239" y="104"/>
                  </a:cubicBezTo>
                  <a:close/>
                  <a:moveTo>
                    <a:pt x="242" y="104"/>
                  </a:moveTo>
                  <a:cubicBezTo>
                    <a:pt x="242" y="104"/>
                    <a:pt x="242" y="104"/>
                    <a:pt x="242" y="104"/>
                  </a:cubicBezTo>
                  <a:cubicBezTo>
                    <a:pt x="242" y="104"/>
                    <a:pt x="243" y="104"/>
                    <a:pt x="243" y="103"/>
                  </a:cubicBezTo>
                  <a:cubicBezTo>
                    <a:pt x="243" y="104"/>
                    <a:pt x="242" y="105"/>
                    <a:pt x="242" y="106"/>
                  </a:cubicBezTo>
                  <a:cubicBezTo>
                    <a:pt x="242" y="106"/>
                    <a:pt x="242" y="106"/>
                    <a:pt x="242" y="106"/>
                  </a:cubicBezTo>
                  <a:cubicBezTo>
                    <a:pt x="242" y="106"/>
                    <a:pt x="242" y="106"/>
                    <a:pt x="242" y="106"/>
                  </a:cubicBezTo>
                  <a:cubicBezTo>
                    <a:pt x="242" y="105"/>
                    <a:pt x="242" y="105"/>
                    <a:pt x="242" y="104"/>
                  </a:cubicBezTo>
                  <a:close/>
                  <a:moveTo>
                    <a:pt x="245" y="103"/>
                  </a:moveTo>
                  <a:cubicBezTo>
                    <a:pt x="246" y="103"/>
                    <a:pt x="246" y="103"/>
                    <a:pt x="246" y="103"/>
                  </a:cubicBezTo>
                  <a:cubicBezTo>
                    <a:pt x="246" y="103"/>
                    <a:pt x="246" y="103"/>
                    <a:pt x="245" y="103"/>
                  </a:cubicBezTo>
                  <a:cubicBezTo>
                    <a:pt x="245" y="103"/>
                    <a:pt x="245" y="103"/>
                    <a:pt x="245" y="103"/>
                  </a:cubicBezTo>
                  <a:cubicBezTo>
                    <a:pt x="245" y="103"/>
                    <a:pt x="245" y="103"/>
                    <a:pt x="245" y="103"/>
                  </a:cubicBezTo>
                  <a:close/>
                  <a:moveTo>
                    <a:pt x="248" y="100"/>
                  </a:moveTo>
                  <a:cubicBezTo>
                    <a:pt x="249" y="100"/>
                    <a:pt x="249" y="100"/>
                    <a:pt x="249" y="100"/>
                  </a:cubicBezTo>
                  <a:cubicBezTo>
                    <a:pt x="250" y="99"/>
                    <a:pt x="250" y="99"/>
                    <a:pt x="251" y="99"/>
                  </a:cubicBezTo>
                  <a:cubicBezTo>
                    <a:pt x="250" y="99"/>
                    <a:pt x="250" y="100"/>
                    <a:pt x="249" y="101"/>
                  </a:cubicBezTo>
                  <a:cubicBezTo>
                    <a:pt x="249" y="101"/>
                    <a:pt x="249" y="101"/>
                    <a:pt x="249" y="101"/>
                  </a:cubicBezTo>
                  <a:cubicBezTo>
                    <a:pt x="248" y="101"/>
                    <a:pt x="248" y="102"/>
                    <a:pt x="247" y="103"/>
                  </a:cubicBezTo>
                  <a:cubicBezTo>
                    <a:pt x="247" y="102"/>
                    <a:pt x="248" y="101"/>
                    <a:pt x="248" y="100"/>
                  </a:cubicBezTo>
                  <a:close/>
                  <a:moveTo>
                    <a:pt x="271" y="80"/>
                  </a:moveTo>
                  <a:cubicBezTo>
                    <a:pt x="271" y="80"/>
                    <a:pt x="271" y="80"/>
                    <a:pt x="271" y="80"/>
                  </a:cubicBezTo>
                  <a:cubicBezTo>
                    <a:pt x="271" y="80"/>
                    <a:pt x="271" y="80"/>
                    <a:pt x="271" y="80"/>
                  </a:cubicBezTo>
                  <a:cubicBezTo>
                    <a:pt x="271" y="80"/>
                    <a:pt x="271" y="80"/>
                    <a:pt x="271" y="80"/>
                  </a:cubicBezTo>
                  <a:close/>
                  <a:moveTo>
                    <a:pt x="275" y="75"/>
                  </a:moveTo>
                  <a:cubicBezTo>
                    <a:pt x="275" y="75"/>
                    <a:pt x="275" y="75"/>
                    <a:pt x="275" y="75"/>
                  </a:cubicBezTo>
                  <a:cubicBezTo>
                    <a:pt x="275" y="75"/>
                    <a:pt x="275" y="75"/>
                    <a:pt x="275" y="75"/>
                  </a:cubicBezTo>
                  <a:cubicBezTo>
                    <a:pt x="275" y="75"/>
                    <a:pt x="275" y="75"/>
                    <a:pt x="275" y="75"/>
                  </a:cubicBezTo>
                  <a:cubicBezTo>
                    <a:pt x="275" y="76"/>
                    <a:pt x="275" y="76"/>
                    <a:pt x="275" y="76"/>
                  </a:cubicBezTo>
                  <a:cubicBezTo>
                    <a:pt x="275" y="76"/>
                    <a:pt x="274" y="76"/>
                    <a:pt x="274" y="76"/>
                  </a:cubicBezTo>
                  <a:cubicBezTo>
                    <a:pt x="274" y="76"/>
                    <a:pt x="274" y="76"/>
                    <a:pt x="274" y="77"/>
                  </a:cubicBezTo>
                  <a:cubicBezTo>
                    <a:pt x="274" y="76"/>
                    <a:pt x="274" y="76"/>
                    <a:pt x="275" y="75"/>
                  </a:cubicBezTo>
                  <a:close/>
                  <a:moveTo>
                    <a:pt x="239" y="108"/>
                  </a:moveTo>
                  <a:cubicBezTo>
                    <a:pt x="239" y="107"/>
                    <a:pt x="239" y="107"/>
                    <a:pt x="239" y="106"/>
                  </a:cubicBezTo>
                  <a:cubicBezTo>
                    <a:pt x="240" y="105"/>
                    <a:pt x="240" y="104"/>
                    <a:pt x="241" y="103"/>
                  </a:cubicBezTo>
                  <a:cubicBezTo>
                    <a:pt x="241" y="104"/>
                    <a:pt x="241" y="105"/>
                    <a:pt x="241" y="106"/>
                  </a:cubicBezTo>
                  <a:cubicBezTo>
                    <a:pt x="241" y="106"/>
                    <a:pt x="241" y="106"/>
                    <a:pt x="241" y="106"/>
                  </a:cubicBezTo>
                  <a:cubicBezTo>
                    <a:pt x="240" y="106"/>
                    <a:pt x="240" y="106"/>
                    <a:pt x="240" y="107"/>
                  </a:cubicBezTo>
                  <a:cubicBezTo>
                    <a:pt x="240" y="107"/>
                    <a:pt x="239" y="107"/>
                    <a:pt x="239" y="107"/>
                  </a:cubicBezTo>
                  <a:cubicBezTo>
                    <a:pt x="239" y="107"/>
                    <a:pt x="240" y="107"/>
                    <a:pt x="240" y="107"/>
                  </a:cubicBezTo>
                  <a:cubicBezTo>
                    <a:pt x="240" y="106"/>
                    <a:pt x="240" y="106"/>
                    <a:pt x="241" y="106"/>
                  </a:cubicBezTo>
                  <a:cubicBezTo>
                    <a:pt x="241" y="106"/>
                    <a:pt x="241" y="106"/>
                    <a:pt x="241" y="106"/>
                  </a:cubicBezTo>
                  <a:cubicBezTo>
                    <a:pt x="241" y="106"/>
                    <a:pt x="241" y="106"/>
                    <a:pt x="241" y="106"/>
                  </a:cubicBezTo>
                  <a:cubicBezTo>
                    <a:pt x="241" y="106"/>
                    <a:pt x="241" y="107"/>
                    <a:pt x="241" y="107"/>
                  </a:cubicBezTo>
                  <a:cubicBezTo>
                    <a:pt x="240" y="107"/>
                    <a:pt x="240" y="107"/>
                    <a:pt x="240" y="107"/>
                  </a:cubicBezTo>
                  <a:cubicBezTo>
                    <a:pt x="240" y="108"/>
                    <a:pt x="239" y="108"/>
                    <a:pt x="239" y="108"/>
                  </a:cubicBezTo>
                  <a:cubicBezTo>
                    <a:pt x="239" y="108"/>
                    <a:pt x="239" y="108"/>
                    <a:pt x="239" y="108"/>
                  </a:cubicBezTo>
                  <a:close/>
                  <a:moveTo>
                    <a:pt x="243" y="107"/>
                  </a:moveTo>
                  <a:cubicBezTo>
                    <a:pt x="243" y="107"/>
                    <a:pt x="243" y="107"/>
                    <a:pt x="243" y="107"/>
                  </a:cubicBezTo>
                  <a:cubicBezTo>
                    <a:pt x="243" y="107"/>
                    <a:pt x="243" y="107"/>
                    <a:pt x="243" y="107"/>
                  </a:cubicBezTo>
                  <a:cubicBezTo>
                    <a:pt x="242" y="108"/>
                    <a:pt x="242" y="108"/>
                    <a:pt x="242" y="108"/>
                  </a:cubicBezTo>
                  <a:cubicBezTo>
                    <a:pt x="242" y="107"/>
                    <a:pt x="243" y="107"/>
                    <a:pt x="243" y="107"/>
                  </a:cubicBezTo>
                  <a:close/>
                  <a:moveTo>
                    <a:pt x="243" y="106"/>
                  </a:moveTo>
                  <a:cubicBezTo>
                    <a:pt x="243" y="106"/>
                    <a:pt x="243" y="106"/>
                    <a:pt x="243" y="105"/>
                  </a:cubicBezTo>
                  <a:cubicBezTo>
                    <a:pt x="243" y="106"/>
                    <a:pt x="243" y="106"/>
                    <a:pt x="243" y="106"/>
                  </a:cubicBezTo>
                  <a:cubicBezTo>
                    <a:pt x="243" y="106"/>
                    <a:pt x="243" y="106"/>
                    <a:pt x="243" y="106"/>
                  </a:cubicBezTo>
                  <a:close/>
                  <a:moveTo>
                    <a:pt x="245" y="104"/>
                  </a:moveTo>
                  <a:cubicBezTo>
                    <a:pt x="245" y="104"/>
                    <a:pt x="245" y="104"/>
                    <a:pt x="245" y="104"/>
                  </a:cubicBezTo>
                  <a:cubicBezTo>
                    <a:pt x="245" y="104"/>
                    <a:pt x="245" y="104"/>
                    <a:pt x="245" y="104"/>
                  </a:cubicBezTo>
                  <a:cubicBezTo>
                    <a:pt x="245" y="104"/>
                    <a:pt x="245" y="105"/>
                    <a:pt x="245" y="105"/>
                  </a:cubicBezTo>
                  <a:cubicBezTo>
                    <a:pt x="245" y="105"/>
                    <a:pt x="245" y="105"/>
                    <a:pt x="244" y="105"/>
                  </a:cubicBezTo>
                  <a:cubicBezTo>
                    <a:pt x="245" y="105"/>
                    <a:pt x="245" y="104"/>
                    <a:pt x="245" y="104"/>
                  </a:cubicBezTo>
                  <a:close/>
                  <a:moveTo>
                    <a:pt x="246" y="104"/>
                  </a:moveTo>
                  <a:cubicBezTo>
                    <a:pt x="246" y="104"/>
                    <a:pt x="246" y="104"/>
                    <a:pt x="246" y="104"/>
                  </a:cubicBezTo>
                  <a:cubicBezTo>
                    <a:pt x="246" y="104"/>
                    <a:pt x="246" y="104"/>
                    <a:pt x="246" y="103"/>
                  </a:cubicBezTo>
                  <a:cubicBezTo>
                    <a:pt x="247" y="103"/>
                    <a:pt x="248" y="102"/>
                    <a:pt x="249" y="102"/>
                  </a:cubicBezTo>
                  <a:cubicBezTo>
                    <a:pt x="249" y="102"/>
                    <a:pt x="249" y="102"/>
                    <a:pt x="248" y="102"/>
                  </a:cubicBezTo>
                  <a:cubicBezTo>
                    <a:pt x="248" y="103"/>
                    <a:pt x="247" y="103"/>
                    <a:pt x="246" y="104"/>
                  </a:cubicBezTo>
                  <a:cubicBezTo>
                    <a:pt x="246" y="104"/>
                    <a:pt x="246" y="104"/>
                    <a:pt x="246" y="104"/>
                  </a:cubicBezTo>
                  <a:cubicBezTo>
                    <a:pt x="246" y="104"/>
                    <a:pt x="246" y="104"/>
                    <a:pt x="246" y="104"/>
                  </a:cubicBezTo>
                  <a:close/>
                  <a:moveTo>
                    <a:pt x="269" y="85"/>
                  </a:moveTo>
                  <a:cubicBezTo>
                    <a:pt x="269" y="84"/>
                    <a:pt x="270" y="84"/>
                    <a:pt x="270" y="83"/>
                  </a:cubicBezTo>
                  <a:cubicBezTo>
                    <a:pt x="270" y="83"/>
                    <a:pt x="270" y="83"/>
                    <a:pt x="270" y="82"/>
                  </a:cubicBezTo>
                  <a:cubicBezTo>
                    <a:pt x="270" y="82"/>
                    <a:pt x="270" y="81"/>
                    <a:pt x="271" y="81"/>
                  </a:cubicBezTo>
                  <a:cubicBezTo>
                    <a:pt x="271" y="81"/>
                    <a:pt x="271" y="81"/>
                    <a:pt x="271" y="80"/>
                  </a:cubicBezTo>
                  <a:cubicBezTo>
                    <a:pt x="271" y="81"/>
                    <a:pt x="271" y="81"/>
                    <a:pt x="271" y="82"/>
                  </a:cubicBezTo>
                  <a:cubicBezTo>
                    <a:pt x="271" y="82"/>
                    <a:pt x="271" y="82"/>
                    <a:pt x="271" y="82"/>
                  </a:cubicBezTo>
                  <a:cubicBezTo>
                    <a:pt x="271" y="82"/>
                    <a:pt x="271" y="83"/>
                    <a:pt x="271" y="83"/>
                  </a:cubicBezTo>
                  <a:cubicBezTo>
                    <a:pt x="271" y="83"/>
                    <a:pt x="271" y="82"/>
                    <a:pt x="271" y="82"/>
                  </a:cubicBezTo>
                  <a:cubicBezTo>
                    <a:pt x="271" y="82"/>
                    <a:pt x="271" y="82"/>
                    <a:pt x="271" y="82"/>
                  </a:cubicBezTo>
                  <a:cubicBezTo>
                    <a:pt x="271" y="82"/>
                    <a:pt x="271" y="83"/>
                    <a:pt x="271" y="83"/>
                  </a:cubicBezTo>
                  <a:cubicBezTo>
                    <a:pt x="270" y="84"/>
                    <a:pt x="270" y="85"/>
                    <a:pt x="269" y="86"/>
                  </a:cubicBezTo>
                  <a:cubicBezTo>
                    <a:pt x="269" y="86"/>
                    <a:pt x="269" y="86"/>
                    <a:pt x="269" y="85"/>
                  </a:cubicBezTo>
                  <a:cubicBezTo>
                    <a:pt x="269" y="85"/>
                    <a:pt x="269" y="85"/>
                    <a:pt x="269" y="85"/>
                  </a:cubicBezTo>
                  <a:close/>
                  <a:moveTo>
                    <a:pt x="274" y="77"/>
                  </a:moveTo>
                  <a:cubicBezTo>
                    <a:pt x="274" y="77"/>
                    <a:pt x="274" y="76"/>
                    <a:pt x="274" y="76"/>
                  </a:cubicBezTo>
                  <a:cubicBezTo>
                    <a:pt x="275" y="76"/>
                    <a:pt x="275" y="76"/>
                    <a:pt x="275" y="76"/>
                  </a:cubicBezTo>
                  <a:cubicBezTo>
                    <a:pt x="275" y="76"/>
                    <a:pt x="275" y="76"/>
                    <a:pt x="275" y="76"/>
                  </a:cubicBezTo>
                  <a:cubicBezTo>
                    <a:pt x="275" y="76"/>
                    <a:pt x="274" y="77"/>
                    <a:pt x="274" y="78"/>
                  </a:cubicBezTo>
                  <a:cubicBezTo>
                    <a:pt x="274" y="78"/>
                    <a:pt x="273" y="79"/>
                    <a:pt x="273" y="79"/>
                  </a:cubicBezTo>
                  <a:cubicBezTo>
                    <a:pt x="273" y="79"/>
                    <a:pt x="274" y="78"/>
                    <a:pt x="274" y="77"/>
                  </a:cubicBezTo>
                  <a:close/>
                  <a:moveTo>
                    <a:pt x="236" y="107"/>
                  </a:moveTo>
                  <a:cubicBezTo>
                    <a:pt x="236" y="107"/>
                    <a:pt x="236" y="108"/>
                    <a:pt x="236" y="108"/>
                  </a:cubicBezTo>
                  <a:cubicBezTo>
                    <a:pt x="236" y="108"/>
                    <a:pt x="236" y="108"/>
                    <a:pt x="236" y="108"/>
                  </a:cubicBezTo>
                  <a:cubicBezTo>
                    <a:pt x="236" y="108"/>
                    <a:pt x="236" y="108"/>
                    <a:pt x="236" y="108"/>
                  </a:cubicBezTo>
                  <a:cubicBezTo>
                    <a:pt x="236" y="108"/>
                    <a:pt x="236" y="108"/>
                    <a:pt x="236" y="108"/>
                  </a:cubicBezTo>
                  <a:cubicBezTo>
                    <a:pt x="236" y="108"/>
                    <a:pt x="236" y="108"/>
                    <a:pt x="236" y="107"/>
                  </a:cubicBezTo>
                  <a:close/>
                  <a:moveTo>
                    <a:pt x="236" y="112"/>
                  </a:moveTo>
                  <a:cubicBezTo>
                    <a:pt x="236" y="113"/>
                    <a:pt x="236" y="113"/>
                    <a:pt x="236" y="113"/>
                  </a:cubicBezTo>
                  <a:cubicBezTo>
                    <a:pt x="236" y="113"/>
                    <a:pt x="236" y="112"/>
                    <a:pt x="236" y="112"/>
                  </a:cubicBezTo>
                  <a:cubicBezTo>
                    <a:pt x="236" y="112"/>
                    <a:pt x="236" y="112"/>
                    <a:pt x="236" y="112"/>
                  </a:cubicBezTo>
                  <a:close/>
                  <a:moveTo>
                    <a:pt x="238" y="109"/>
                  </a:moveTo>
                  <a:cubicBezTo>
                    <a:pt x="238" y="109"/>
                    <a:pt x="238" y="109"/>
                    <a:pt x="238" y="108"/>
                  </a:cubicBezTo>
                  <a:cubicBezTo>
                    <a:pt x="238" y="109"/>
                    <a:pt x="238" y="109"/>
                    <a:pt x="238" y="109"/>
                  </a:cubicBezTo>
                  <a:cubicBezTo>
                    <a:pt x="238" y="109"/>
                    <a:pt x="238" y="109"/>
                    <a:pt x="238" y="110"/>
                  </a:cubicBezTo>
                  <a:cubicBezTo>
                    <a:pt x="238" y="109"/>
                    <a:pt x="238" y="109"/>
                    <a:pt x="238" y="109"/>
                  </a:cubicBezTo>
                  <a:close/>
                  <a:moveTo>
                    <a:pt x="239" y="108"/>
                  </a:moveTo>
                  <a:cubicBezTo>
                    <a:pt x="239" y="108"/>
                    <a:pt x="239" y="108"/>
                    <a:pt x="240" y="108"/>
                  </a:cubicBezTo>
                  <a:cubicBezTo>
                    <a:pt x="240" y="108"/>
                    <a:pt x="240" y="108"/>
                    <a:pt x="240" y="108"/>
                  </a:cubicBezTo>
                  <a:cubicBezTo>
                    <a:pt x="239" y="108"/>
                    <a:pt x="239" y="109"/>
                    <a:pt x="239" y="109"/>
                  </a:cubicBezTo>
                  <a:cubicBezTo>
                    <a:pt x="239" y="109"/>
                    <a:pt x="239" y="108"/>
                    <a:pt x="239" y="108"/>
                  </a:cubicBezTo>
                  <a:close/>
                  <a:moveTo>
                    <a:pt x="240" y="108"/>
                  </a:moveTo>
                  <a:cubicBezTo>
                    <a:pt x="240" y="108"/>
                    <a:pt x="240" y="108"/>
                    <a:pt x="240" y="108"/>
                  </a:cubicBezTo>
                  <a:cubicBezTo>
                    <a:pt x="240" y="108"/>
                    <a:pt x="240" y="108"/>
                    <a:pt x="240" y="109"/>
                  </a:cubicBezTo>
                  <a:cubicBezTo>
                    <a:pt x="240" y="109"/>
                    <a:pt x="240" y="109"/>
                    <a:pt x="240" y="109"/>
                  </a:cubicBezTo>
                  <a:cubicBezTo>
                    <a:pt x="240" y="109"/>
                    <a:pt x="239" y="110"/>
                    <a:pt x="239" y="110"/>
                  </a:cubicBezTo>
                  <a:cubicBezTo>
                    <a:pt x="239" y="110"/>
                    <a:pt x="239" y="110"/>
                    <a:pt x="239" y="110"/>
                  </a:cubicBezTo>
                  <a:cubicBezTo>
                    <a:pt x="239" y="110"/>
                    <a:pt x="239" y="110"/>
                    <a:pt x="239" y="110"/>
                  </a:cubicBezTo>
                  <a:cubicBezTo>
                    <a:pt x="239" y="110"/>
                    <a:pt x="240" y="109"/>
                    <a:pt x="240" y="109"/>
                  </a:cubicBezTo>
                  <a:cubicBezTo>
                    <a:pt x="240" y="109"/>
                    <a:pt x="240" y="109"/>
                    <a:pt x="240" y="109"/>
                  </a:cubicBezTo>
                  <a:cubicBezTo>
                    <a:pt x="240" y="109"/>
                    <a:pt x="240" y="109"/>
                    <a:pt x="240" y="109"/>
                  </a:cubicBezTo>
                  <a:cubicBezTo>
                    <a:pt x="240" y="110"/>
                    <a:pt x="239" y="111"/>
                    <a:pt x="239" y="112"/>
                  </a:cubicBezTo>
                  <a:cubicBezTo>
                    <a:pt x="239" y="112"/>
                    <a:pt x="239" y="112"/>
                    <a:pt x="239" y="112"/>
                  </a:cubicBezTo>
                  <a:cubicBezTo>
                    <a:pt x="239" y="111"/>
                    <a:pt x="239" y="110"/>
                    <a:pt x="239" y="109"/>
                  </a:cubicBezTo>
                  <a:cubicBezTo>
                    <a:pt x="239" y="109"/>
                    <a:pt x="239" y="109"/>
                    <a:pt x="239" y="109"/>
                  </a:cubicBezTo>
                  <a:cubicBezTo>
                    <a:pt x="239" y="109"/>
                    <a:pt x="239" y="109"/>
                    <a:pt x="240" y="108"/>
                  </a:cubicBezTo>
                  <a:close/>
                  <a:moveTo>
                    <a:pt x="240" y="111"/>
                  </a:moveTo>
                  <a:cubicBezTo>
                    <a:pt x="240" y="111"/>
                    <a:pt x="240" y="111"/>
                    <a:pt x="240" y="111"/>
                  </a:cubicBezTo>
                  <a:cubicBezTo>
                    <a:pt x="240" y="111"/>
                    <a:pt x="240" y="111"/>
                    <a:pt x="240" y="111"/>
                  </a:cubicBezTo>
                  <a:cubicBezTo>
                    <a:pt x="240" y="111"/>
                    <a:pt x="240" y="111"/>
                    <a:pt x="240" y="111"/>
                  </a:cubicBezTo>
                  <a:close/>
                  <a:moveTo>
                    <a:pt x="241" y="111"/>
                  </a:moveTo>
                  <a:cubicBezTo>
                    <a:pt x="241" y="110"/>
                    <a:pt x="241" y="110"/>
                    <a:pt x="241" y="110"/>
                  </a:cubicBezTo>
                  <a:cubicBezTo>
                    <a:pt x="241" y="109"/>
                    <a:pt x="241" y="109"/>
                    <a:pt x="241" y="109"/>
                  </a:cubicBezTo>
                  <a:cubicBezTo>
                    <a:pt x="242" y="109"/>
                    <a:pt x="242" y="108"/>
                    <a:pt x="242" y="108"/>
                  </a:cubicBezTo>
                  <a:cubicBezTo>
                    <a:pt x="242" y="108"/>
                    <a:pt x="242" y="108"/>
                    <a:pt x="242" y="108"/>
                  </a:cubicBezTo>
                  <a:cubicBezTo>
                    <a:pt x="242" y="109"/>
                    <a:pt x="242" y="110"/>
                    <a:pt x="241" y="110"/>
                  </a:cubicBezTo>
                  <a:cubicBezTo>
                    <a:pt x="241" y="110"/>
                    <a:pt x="241" y="110"/>
                    <a:pt x="241" y="111"/>
                  </a:cubicBezTo>
                  <a:close/>
                  <a:moveTo>
                    <a:pt x="244" y="106"/>
                  </a:moveTo>
                  <a:cubicBezTo>
                    <a:pt x="244" y="106"/>
                    <a:pt x="244" y="106"/>
                    <a:pt x="244" y="106"/>
                  </a:cubicBezTo>
                  <a:cubicBezTo>
                    <a:pt x="244" y="106"/>
                    <a:pt x="244" y="106"/>
                    <a:pt x="243" y="107"/>
                  </a:cubicBezTo>
                  <a:cubicBezTo>
                    <a:pt x="243" y="107"/>
                    <a:pt x="243" y="107"/>
                    <a:pt x="243" y="107"/>
                  </a:cubicBezTo>
                  <a:cubicBezTo>
                    <a:pt x="243" y="107"/>
                    <a:pt x="244" y="106"/>
                    <a:pt x="244" y="106"/>
                  </a:cubicBezTo>
                  <a:close/>
                  <a:moveTo>
                    <a:pt x="245" y="106"/>
                  </a:moveTo>
                  <a:cubicBezTo>
                    <a:pt x="245" y="106"/>
                    <a:pt x="245" y="106"/>
                    <a:pt x="245" y="106"/>
                  </a:cubicBezTo>
                  <a:cubicBezTo>
                    <a:pt x="246" y="105"/>
                    <a:pt x="246" y="105"/>
                    <a:pt x="246" y="105"/>
                  </a:cubicBezTo>
                  <a:cubicBezTo>
                    <a:pt x="246" y="105"/>
                    <a:pt x="246" y="105"/>
                    <a:pt x="246" y="105"/>
                  </a:cubicBezTo>
                  <a:cubicBezTo>
                    <a:pt x="247" y="104"/>
                    <a:pt x="247" y="104"/>
                    <a:pt x="247" y="104"/>
                  </a:cubicBezTo>
                  <a:cubicBezTo>
                    <a:pt x="247" y="104"/>
                    <a:pt x="247" y="105"/>
                    <a:pt x="247" y="105"/>
                  </a:cubicBezTo>
                  <a:cubicBezTo>
                    <a:pt x="247" y="106"/>
                    <a:pt x="246" y="106"/>
                    <a:pt x="246" y="106"/>
                  </a:cubicBezTo>
                  <a:cubicBezTo>
                    <a:pt x="246" y="106"/>
                    <a:pt x="246" y="106"/>
                    <a:pt x="246" y="106"/>
                  </a:cubicBezTo>
                  <a:cubicBezTo>
                    <a:pt x="245" y="107"/>
                    <a:pt x="245" y="107"/>
                    <a:pt x="244" y="108"/>
                  </a:cubicBezTo>
                  <a:cubicBezTo>
                    <a:pt x="244" y="108"/>
                    <a:pt x="244" y="108"/>
                    <a:pt x="244" y="107"/>
                  </a:cubicBezTo>
                  <a:cubicBezTo>
                    <a:pt x="245" y="107"/>
                    <a:pt x="245" y="106"/>
                    <a:pt x="245" y="106"/>
                  </a:cubicBezTo>
                  <a:close/>
                  <a:moveTo>
                    <a:pt x="248" y="103"/>
                  </a:moveTo>
                  <a:cubicBezTo>
                    <a:pt x="249" y="103"/>
                    <a:pt x="249" y="103"/>
                    <a:pt x="249" y="103"/>
                  </a:cubicBezTo>
                  <a:cubicBezTo>
                    <a:pt x="249" y="103"/>
                    <a:pt x="248" y="104"/>
                    <a:pt x="248" y="104"/>
                  </a:cubicBezTo>
                  <a:cubicBezTo>
                    <a:pt x="248" y="104"/>
                    <a:pt x="248" y="104"/>
                    <a:pt x="248" y="104"/>
                  </a:cubicBezTo>
                  <a:cubicBezTo>
                    <a:pt x="248" y="104"/>
                    <a:pt x="248" y="104"/>
                    <a:pt x="248" y="103"/>
                  </a:cubicBezTo>
                  <a:close/>
                  <a:moveTo>
                    <a:pt x="253" y="105"/>
                  </a:moveTo>
                  <a:cubicBezTo>
                    <a:pt x="253" y="105"/>
                    <a:pt x="253" y="105"/>
                    <a:pt x="253" y="104"/>
                  </a:cubicBezTo>
                  <a:cubicBezTo>
                    <a:pt x="253" y="104"/>
                    <a:pt x="254" y="104"/>
                    <a:pt x="254" y="104"/>
                  </a:cubicBezTo>
                  <a:cubicBezTo>
                    <a:pt x="254" y="104"/>
                    <a:pt x="254" y="104"/>
                    <a:pt x="254" y="103"/>
                  </a:cubicBezTo>
                  <a:cubicBezTo>
                    <a:pt x="254" y="104"/>
                    <a:pt x="254" y="104"/>
                    <a:pt x="253" y="105"/>
                  </a:cubicBezTo>
                  <a:cubicBezTo>
                    <a:pt x="253" y="105"/>
                    <a:pt x="253" y="105"/>
                    <a:pt x="253" y="105"/>
                  </a:cubicBezTo>
                  <a:close/>
                  <a:moveTo>
                    <a:pt x="269" y="89"/>
                  </a:moveTo>
                  <a:cubicBezTo>
                    <a:pt x="269" y="89"/>
                    <a:pt x="269" y="89"/>
                    <a:pt x="269" y="89"/>
                  </a:cubicBezTo>
                  <a:cubicBezTo>
                    <a:pt x="269" y="89"/>
                    <a:pt x="269" y="89"/>
                    <a:pt x="269" y="89"/>
                  </a:cubicBezTo>
                  <a:cubicBezTo>
                    <a:pt x="269" y="89"/>
                    <a:pt x="269" y="89"/>
                    <a:pt x="269" y="89"/>
                  </a:cubicBezTo>
                  <a:cubicBezTo>
                    <a:pt x="269" y="89"/>
                    <a:pt x="269" y="89"/>
                    <a:pt x="269" y="90"/>
                  </a:cubicBezTo>
                  <a:cubicBezTo>
                    <a:pt x="269" y="90"/>
                    <a:pt x="269" y="90"/>
                    <a:pt x="269" y="89"/>
                  </a:cubicBezTo>
                  <a:close/>
                  <a:moveTo>
                    <a:pt x="270" y="87"/>
                  </a:moveTo>
                  <a:cubicBezTo>
                    <a:pt x="270" y="87"/>
                    <a:pt x="270" y="87"/>
                    <a:pt x="270" y="87"/>
                  </a:cubicBezTo>
                  <a:cubicBezTo>
                    <a:pt x="270" y="87"/>
                    <a:pt x="270" y="87"/>
                    <a:pt x="270" y="87"/>
                  </a:cubicBezTo>
                  <a:cubicBezTo>
                    <a:pt x="270" y="87"/>
                    <a:pt x="270" y="87"/>
                    <a:pt x="270" y="87"/>
                  </a:cubicBezTo>
                  <a:close/>
                  <a:moveTo>
                    <a:pt x="271" y="85"/>
                  </a:moveTo>
                  <a:cubicBezTo>
                    <a:pt x="271" y="85"/>
                    <a:pt x="271" y="85"/>
                    <a:pt x="271" y="84"/>
                  </a:cubicBezTo>
                  <a:cubicBezTo>
                    <a:pt x="271" y="84"/>
                    <a:pt x="271" y="84"/>
                    <a:pt x="271" y="84"/>
                  </a:cubicBezTo>
                  <a:cubicBezTo>
                    <a:pt x="271" y="84"/>
                    <a:pt x="271" y="84"/>
                    <a:pt x="271" y="85"/>
                  </a:cubicBezTo>
                  <a:cubicBezTo>
                    <a:pt x="271" y="85"/>
                    <a:pt x="271" y="85"/>
                    <a:pt x="271" y="85"/>
                  </a:cubicBezTo>
                  <a:cubicBezTo>
                    <a:pt x="271" y="85"/>
                    <a:pt x="271" y="85"/>
                    <a:pt x="271" y="85"/>
                  </a:cubicBezTo>
                  <a:close/>
                  <a:moveTo>
                    <a:pt x="273" y="82"/>
                  </a:moveTo>
                  <a:cubicBezTo>
                    <a:pt x="273" y="82"/>
                    <a:pt x="273" y="81"/>
                    <a:pt x="273" y="80"/>
                  </a:cubicBezTo>
                  <a:cubicBezTo>
                    <a:pt x="273" y="80"/>
                    <a:pt x="273" y="80"/>
                    <a:pt x="273" y="80"/>
                  </a:cubicBezTo>
                  <a:cubicBezTo>
                    <a:pt x="273" y="79"/>
                    <a:pt x="274" y="79"/>
                    <a:pt x="274" y="78"/>
                  </a:cubicBezTo>
                  <a:cubicBezTo>
                    <a:pt x="274" y="79"/>
                    <a:pt x="274" y="79"/>
                    <a:pt x="274" y="79"/>
                  </a:cubicBezTo>
                  <a:cubicBezTo>
                    <a:pt x="274" y="80"/>
                    <a:pt x="273" y="82"/>
                    <a:pt x="273" y="82"/>
                  </a:cubicBezTo>
                  <a:cubicBezTo>
                    <a:pt x="273" y="82"/>
                    <a:pt x="273" y="82"/>
                    <a:pt x="273" y="82"/>
                  </a:cubicBezTo>
                  <a:close/>
                  <a:moveTo>
                    <a:pt x="274" y="82"/>
                  </a:moveTo>
                  <a:cubicBezTo>
                    <a:pt x="273" y="82"/>
                    <a:pt x="273" y="83"/>
                    <a:pt x="273" y="83"/>
                  </a:cubicBezTo>
                  <a:cubicBezTo>
                    <a:pt x="273" y="84"/>
                    <a:pt x="273" y="84"/>
                    <a:pt x="273" y="84"/>
                  </a:cubicBezTo>
                  <a:cubicBezTo>
                    <a:pt x="273" y="84"/>
                    <a:pt x="273" y="83"/>
                    <a:pt x="273" y="83"/>
                  </a:cubicBezTo>
                  <a:cubicBezTo>
                    <a:pt x="273" y="83"/>
                    <a:pt x="273" y="82"/>
                    <a:pt x="274" y="82"/>
                  </a:cubicBezTo>
                  <a:close/>
                  <a:moveTo>
                    <a:pt x="278" y="72"/>
                  </a:moveTo>
                  <a:cubicBezTo>
                    <a:pt x="278" y="71"/>
                    <a:pt x="279" y="71"/>
                    <a:pt x="279" y="70"/>
                  </a:cubicBezTo>
                  <a:cubicBezTo>
                    <a:pt x="279" y="70"/>
                    <a:pt x="279" y="70"/>
                    <a:pt x="279" y="69"/>
                  </a:cubicBezTo>
                  <a:cubicBezTo>
                    <a:pt x="279" y="69"/>
                    <a:pt x="279" y="69"/>
                    <a:pt x="279" y="69"/>
                  </a:cubicBezTo>
                  <a:cubicBezTo>
                    <a:pt x="280" y="68"/>
                    <a:pt x="280" y="66"/>
                    <a:pt x="281" y="65"/>
                  </a:cubicBezTo>
                  <a:cubicBezTo>
                    <a:pt x="281" y="65"/>
                    <a:pt x="281" y="65"/>
                    <a:pt x="281" y="65"/>
                  </a:cubicBezTo>
                  <a:cubicBezTo>
                    <a:pt x="281" y="64"/>
                    <a:pt x="281" y="64"/>
                    <a:pt x="281" y="64"/>
                  </a:cubicBezTo>
                  <a:cubicBezTo>
                    <a:pt x="281" y="64"/>
                    <a:pt x="281" y="65"/>
                    <a:pt x="281" y="66"/>
                  </a:cubicBezTo>
                  <a:cubicBezTo>
                    <a:pt x="280" y="68"/>
                    <a:pt x="280" y="70"/>
                    <a:pt x="279" y="71"/>
                  </a:cubicBezTo>
                  <a:cubicBezTo>
                    <a:pt x="279" y="72"/>
                    <a:pt x="278" y="72"/>
                    <a:pt x="278" y="72"/>
                  </a:cubicBezTo>
                  <a:cubicBezTo>
                    <a:pt x="278" y="72"/>
                    <a:pt x="278" y="72"/>
                    <a:pt x="278" y="72"/>
                  </a:cubicBezTo>
                  <a:close/>
                  <a:moveTo>
                    <a:pt x="235" y="105"/>
                  </a:moveTo>
                  <a:cubicBezTo>
                    <a:pt x="235" y="104"/>
                    <a:pt x="235" y="104"/>
                    <a:pt x="235" y="104"/>
                  </a:cubicBezTo>
                  <a:cubicBezTo>
                    <a:pt x="235" y="104"/>
                    <a:pt x="235" y="104"/>
                    <a:pt x="235" y="104"/>
                  </a:cubicBezTo>
                  <a:cubicBezTo>
                    <a:pt x="235" y="104"/>
                    <a:pt x="236" y="103"/>
                    <a:pt x="236" y="103"/>
                  </a:cubicBezTo>
                  <a:cubicBezTo>
                    <a:pt x="236" y="105"/>
                    <a:pt x="235" y="106"/>
                    <a:pt x="234" y="108"/>
                  </a:cubicBezTo>
                  <a:cubicBezTo>
                    <a:pt x="234" y="110"/>
                    <a:pt x="233" y="111"/>
                    <a:pt x="233" y="113"/>
                  </a:cubicBezTo>
                  <a:cubicBezTo>
                    <a:pt x="233" y="113"/>
                    <a:pt x="233" y="113"/>
                    <a:pt x="233" y="113"/>
                  </a:cubicBezTo>
                  <a:cubicBezTo>
                    <a:pt x="232" y="113"/>
                    <a:pt x="232" y="113"/>
                    <a:pt x="232" y="113"/>
                  </a:cubicBezTo>
                  <a:cubicBezTo>
                    <a:pt x="233" y="110"/>
                    <a:pt x="234" y="107"/>
                    <a:pt x="235" y="105"/>
                  </a:cubicBezTo>
                  <a:close/>
                  <a:moveTo>
                    <a:pt x="233" y="113"/>
                  </a:moveTo>
                  <a:cubicBezTo>
                    <a:pt x="233" y="113"/>
                    <a:pt x="233" y="113"/>
                    <a:pt x="233" y="113"/>
                  </a:cubicBezTo>
                  <a:cubicBezTo>
                    <a:pt x="233" y="111"/>
                    <a:pt x="234" y="110"/>
                    <a:pt x="235" y="108"/>
                  </a:cubicBezTo>
                  <a:cubicBezTo>
                    <a:pt x="235" y="108"/>
                    <a:pt x="235" y="107"/>
                    <a:pt x="236" y="107"/>
                  </a:cubicBezTo>
                  <a:cubicBezTo>
                    <a:pt x="235" y="107"/>
                    <a:pt x="235" y="108"/>
                    <a:pt x="235" y="108"/>
                  </a:cubicBezTo>
                  <a:cubicBezTo>
                    <a:pt x="235" y="108"/>
                    <a:pt x="235" y="108"/>
                    <a:pt x="235" y="108"/>
                  </a:cubicBezTo>
                  <a:cubicBezTo>
                    <a:pt x="235" y="108"/>
                    <a:pt x="235" y="108"/>
                    <a:pt x="235" y="108"/>
                  </a:cubicBezTo>
                  <a:cubicBezTo>
                    <a:pt x="235" y="109"/>
                    <a:pt x="235" y="109"/>
                    <a:pt x="235" y="110"/>
                  </a:cubicBezTo>
                  <a:cubicBezTo>
                    <a:pt x="235" y="110"/>
                    <a:pt x="235" y="110"/>
                    <a:pt x="235" y="110"/>
                  </a:cubicBezTo>
                  <a:cubicBezTo>
                    <a:pt x="234" y="111"/>
                    <a:pt x="234" y="111"/>
                    <a:pt x="234" y="112"/>
                  </a:cubicBezTo>
                  <a:cubicBezTo>
                    <a:pt x="234" y="112"/>
                    <a:pt x="234" y="113"/>
                    <a:pt x="233" y="113"/>
                  </a:cubicBezTo>
                  <a:cubicBezTo>
                    <a:pt x="233" y="113"/>
                    <a:pt x="233" y="114"/>
                    <a:pt x="233" y="114"/>
                  </a:cubicBezTo>
                  <a:cubicBezTo>
                    <a:pt x="233" y="114"/>
                    <a:pt x="233" y="113"/>
                    <a:pt x="233" y="113"/>
                  </a:cubicBezTo>
                  <a:close/>
                  <a:moveTo>
                    <a:pt x="235" y="112"/>
                  </a:moveTo>
                  <a:cubicBezTo>
                    <a:pt x="235" y="112"/>
                    <a:pt x="235" y="111"/>
                    <a:pt x="235" y="110"/>
                  </a:cubicBezTo>
                  <a:cubicBezTo>
                    <a:pt x="235" y="110"/>
                    <a:pt x="235" y="110"/>
                    <a:pt x="235" y="109"/>
                  </a:cubicBezTo>
                  <a:cubicBezTo>
                    <a:pt x="236" y="109"/>
                    <a:pt x="236" y="109"/>
                    <a:pt x="236" y="108"/>
                  </a:cubicBezTo>
                  <a:cubicBezTo>
                    <a:pt x="236" y="108"/>
                    <a:pt x="236" y="108"/>
                    <a:pt x="236" y="108"/>
                  </a:cubicBezTo>
                  <a:cubicBezTo>
                    <a:pt x="236" y="110"/>
                    <a:pt x="236" y="111"/>
                    <a:pt x="235" y="112"/>
                  </a:cubicBezTo>
                  <a:cubicBezTo>
                    <a:pt x="235" y="112"/>
                    <a:pt x="235" y="112"/>
                    <a:pt x="235" y="112"/>
                  </a:cubicBezTo>
                  <a:cubicBezTo>
                    <a:pt x="235" y="112"/>
                    <a:pt x="235" y="112"/>
                    <a:pt x="235" y="112"/>
                  </a:cubicBezTo>
                  <a:cubicBezTo>
                    <a:pt x="235" y="112"/>
                    <a:pt x="235" y="113"/>
                    <a:pt x="235" y="113"/>
                  </a:cubicBezTo>
                  <a:cubicBezTo>
                    <a:pt x="235" y="114"/>
                    <a:pt x="235" y="114"/>
                    <a:pt x="235" y="114"/>
                  </a:cubicBezTo>
                  <a:cubicBezTo>
                    <a:pt x="235" y="114"/>
                    <a:pt x="235" y="114"/>
                    <a:pt x="235" y="114"/>
                  </a:cubicBezTo>
                  <a:cubicBezTo>
                    <a:pt x="235" y="115"/>
                    <a:pt x="235" y="115"/>
                    <a:pt x="235" y="116"/>
                  </a:cubicBezTo>
                  <a:cubicBezTo>
                    <a:pt x="235" y="115"/>
                    <a:pt x="234" y="115"/>
                    <a:pt x="234" y="115"/>
                  </a:cubicBezTo>
                  <a:cubicBezTo>
                    <a:pt x="234" y="115"/>
                    <a:pt x="234" y="115"/>
                    <a:pt x="234" y="115"/>
                  </a:cubicBezTo>
                  <a:cubicBezTo>
                    <a:pt x="234" y="114"/>
                    <a:pt x="234" y="113"/>
                    <a:pt x="235" y="112"/>
                  </a:cubicBezTo>
                  <a:close/>
                  <a:moveTo>
                    <a:pt x="236" y="115"/>
                  </a:moveTo>
                  <a:cubicBezTo>
                    <a:pt x="236" y="114"/>
                    <a:pt x="236" y="114"/>
                    <a:pt x="236" y="114"/>
                  </a:cubicBezTo>
                  <a:cubicBezTo>
                    <a:pt x="236" y="114"/>
                    <a:pt x="236" y="114"/>
                    <a:pt x="236" y="115"/>
                  </a:cubicBezTo>
                  <a:cubicBezTo>
                    <a:pt x="236" y="115"/>
                    <a:pt x="236" y="115"/>
                    <a:pt x="236" y="115"/>
                  </a:cubicBezTo>
                  <a:cubicBezTo>
                    <a:pt x="236" y="115"/>
                    <a:pt x="236" y="115"/>
                    <a:pt x="236" y="115"/>
                  </a:cubicBezTo>
                  <a:cubicBezTo>
                    <a:pt x="236" y="115"/>
                    <a:pt x="236" y="115"/>
                    <a:pt x="236" y="115"/>
                  </a:cubicBezTo>
                  <a:close/>
                  <a:moveTo>
                    <a:pt x="237" y="112"/>
                  </a:moveTo>
                  <a:cubicBezTo>
                    <a:pt x="237" y="113"/>
                    <a:pt x="237" y="113"/>
                    <a:pt x="237" y="113"/>
                  </a:cubicBezTo>
                  <a:cubicBezTo>
                    <a:pt x="237" y="113"/>
                    <a:pt x="237" y="114"/>
                    <a:pt x="237" y="114"/>
                  </a:cubicBezTo>
                  <a:cubicBezTo>
                    <a:pt x="237" y="113"/>
                    <a:pt x="237" y="113"/>
                    <a:pt x="237" y="112"/>
                  </a:cubicBezTo>
                  <a:close/>
                  <a:moveTo>
                    <a:pt x="238" y="112"/>
                  </a:moveTo>
                  <a:cubicBezTo>
                    <a:pt x="238" y="111"/>
                    <a:pt x="238" y="111"/>
                    <a:pt x="238" y="111"/>
                  </a:cubicBezTo>
                  <a:cubicBezTo>
                    <a:pt x="238" y="110"/>
                    <a:pt x="238" y="110"/>
                    <a:pt x="238" y="110"/>
                  </a:cubicBezTo>
                  <a:cubicBezTo>
                    <a:pt x="238" y="110"/>
                    <a:pt x="238" y="110"/>
                    <a:pt x="238" y="110"/>
                  </a:cubicBezTo>
                  <a:cubicBezTo>
                    <a:pt x="238" y="110"/>
                    <a:pt x="238" y="110"/>
                    <a:pt x="238" y="109"/>
                  </a:cubicBezTo>
                  <a:cubicBezTo>
                    <a:pt x="238" y="110"/>
                    <a:pt x="239" y="111"/>
                    <a:pt x="239" y="112"/>
                  </a:cubicBezTo>
                  <a:cubicBezTo>
                    <a:pt x="239" y="112"/>
                    <a:pt x="239" y="112"/>
                    <a:pt x="239" y="112"/>
                  </a:cubicBezTo>
                  <a:cubicBezTo>
                    <a:pt x="238" y="113"/>
                    <a:pt x="238" y="113"/>
                    <a:pt x="238" y="113"/>
                  </a:cubicBezTo>
                  <a:cubicBezTo>
                    <a:pt x="238" y="113"/>
                    <a:pt x="238" y="113"/>
                    <a:pt x="238" y="113"/>
                  </a:cubicBezTo>
                  <a:cubicBezTo>
                    <a:pt x="238" y="113"/>
                    <a:pt x="238" y="112"/>
                    <a:pt x="238" y="112"/>
                  </a:cubicBezTo>
                  <a:close/>
                  <a:moveTo>
                    <a:pt x="240" y="112"/>
                  </a:moveTo>
                  <a:cubicBezTo>
                    <a:pt x="240" y="112"/>
                    <a:pt x="240" y="112"/>
                    <a:pt x="240" y="112"/>
                  </a:cubicBezTo>
                  <a:cubicBezTo>
                    <a:pt x="240" y="112"/>
                    <a:pt x="240" y="112"/>
                    <a:pt x="240" y="112"/>
                  </a:cubicBezTo>
                  <a:cubicBezTo>
                    <a:pt x="240" y="112"/>
                    <a:pt x="240" y="112"/>
                    <a:pt x="240" y="112"/>
                  </a:cubicBezTo>
                  <a:cubicBezTo>
                    <a:pt x="240" y="113"/>
                    <a:pt x="240" y="113"/>
                    <a:pt x="239" y="114"/>
                  </a:cubicBezTo>
                  <a:cubicBezTo>
                    <a:pt x="239" y="114"/>
                    <a:pt x="239" y="114"/>
                    <a:pt x="239" y="114"/>
                  </a:cubicBezTo>
                  <a:cubicBezTo>
                    <a:pt x="239" y="114"/>
                    <a:pt x="239" y="114"/>
                    <a:pt x="239" y="113"/>
                  </a:cubicBezTo>
                  <a:cubicBezTo>
                    <a:pt x="239" y="113"/>
                    <a:pt x="240" y="113"/>
                    <a:pt x="240" y="112"/>
                  </a:cubicBezTo>
                  <a:close/>
                  <a:moveTo>
                    <a:pt x="241" y="110"/>
                  </a:moveTo>
                  <a:cubicBezTo>
                    <a:pt x="242" y="110"/>
                    <a:pt x="243" y="108"/>
                    <a:pt x="243" y="107"/>
                  </a:cubicBezTo>
                  <a:cubicBezTo>
                    <a:pt x="243" y="107"/>
                    <a:pt x="243" y="107"/>
                    <a:pt x="243" y="107"/>
                  </a:cubicBezTo>
                  <a:cubicBezTo>
                    <a:pt x="243" y="108"/>
                    <a:pt x="243" y="108"/>
                    <a:pt x="243" y="108"/>
                  </a:cubicBezTo>
                  <a:cubicBezTo>
                    <a:pt x="243" y="109"/>
                    <a:pt x="242" y="110"/>
                    <a:pt x="242" y="110"/>
                  </a:cubicBezTo>
                  <a:cubicBezTo>
                    <a:pt x="242" y="110"/>
                    <a:pt x="242" y="110"/>
                    <a:pt x="241" y="111"/>
                  </a:cubicBezTo>
                  <a:cubicBezTo>
                    <a:pt x="241" y="110"/>
                    <a:pt x="241" y="110"/>
                    <a:pt x="241" y="110"/>
                  </a:cubicBezTo>
                  <a:close/>
                  <a:moveTo>
                    <a:pt x="242" y="110"/>
                  </a:moveTo>
                  <a:cubicBezTo>
                    <a:pt x="243" y="109"/>
                    <a:pt x="243" y="109"/>
                    <a:pt x="243" y="108"/>
                  </a:cubicBezTo>
                  <a:cubicBezTo>
                    <a:pt x="243" y="108"/>
                    <a:pt x="244" y="107"/>
                    <a:pt x="244" y="107"/>
                  </a:cubicBezTo>
                  <a:cubicBezTo>
                    <a:pt x="244" y="107"/>
                    <a:pt x="244" y="106"/>
                    <a:pt x="244" y="106"/>
                  </a:cubicBezTo>
                  <a:cubicBezTo>
                    <a:pt x="244" y="107"/>
                    <a:pt x="244" y="107"/>
                    <a:pt x="244" y="107"/>
                  </a:cubicBezTo>
                  <a:cubicBezTo>
                    <a:pt x="244" y="108"/>
                    <a:pt x="244" y="108"/>
                    <a:pt x="244" y="108"/>
                  </a:cubicBezTo>
                  <a:cubicBezTo>
                    <a:pt x="244" y="108"/>
                    <a:pt x="243" y="109"/>
                    <a:pt x="243" y="109"/>
                  </a:cubicBezTo>
                  <a:cubicBezTo>
                    <a:pt x="243" y="109"/>
                    <a:pt x="243" y="109"/>
                    <a:pt x="243" y="109"/>
                  </a:cubicBezTo>
                  <a:cubicBezTo>
                    <a:pt x="243" y="110"/>
                    <a:pt x="242" y="110"/>
                    <a:pt x="242" y="110"/>
                  </a:cubicBezTo>
                  <a:close/>
                  <a:moveTo>
                    <a:pt x="246" y="107"/>
                  </a:moveTo>
                  <a:cubicBezTo>
                    <a:pt x="246" y="107"/>
                    <a:pt x="246" y="107"/>
                    <a:pt x="247" y="107"/>
                  </a:cubicBezTo>
                  <a:cubicBezTo>
                    <a:pt x="246" y="107"/>
                    <a:pt x="246" y="107"/>
                    <a:pt x="246" y="107"/>
                  </a:cubicBezTo>
                  <a:cubicBezTo>
                    <a:pt x="246" y="107"/>
                    <a:pt x="246" y="107"/>
                    <a:pt x="246" y="107"/>
                  </a:cubicBezTo>
                  <a:close/>
                  <a:moveTo>
                    <a:pt x="247" y="106"/>
                  </a:moveTo>
                  <a:cubicBezTo>
                    <a:pt x="247" y="106"/>
                    <a:pt x="247" y="107"/>
                    <a:pt x="247" y="107"/>
                  </a:cubicBezTo>
                  <a:cubicBezTo>
                    <a:pt x="247" y="107"/>
                    <a:pt x="246" y="107"/>
                    <a:pt x="246" y="107"/>
                  </a:cubicBezTo>
                  <a:cubicBezTo>
                    <a:pt x="246" y="107"/>
                    <a:pt x="247" y="106"/>
                    <a:pt x="247" y="106"/>
                  </a:cubicBezTo>
                  <a:cubicBezTo>
                    <a:pt x="247" y="105"/>
                    <a:pt x="248" y="105"/>
                    <a:pt x="248" y="104"/>
                  </a:cubicBezTo>
                  <a:cubicBezTo>
                    <a:pt x="249" y="103"/>
                    <a:pt x="250" y="103"/>
                    <a:pt x="251" y="102"/>
                  </a:cubicBezTo>
                  <a:cubicBezTo>
                    <a:pt x="251" y="101"/>
                    <a:pt x="251" y="101"/>
                    <a:pt x="251" y="101"/>
                  </a:cubicBezTo>
                  <a:cubicBezTo>
                    <a:pt x="251" y="101"/>
                    <a:pt x="251" y="101"/>
                    <a:pt x="251" y="101"/>
                  </a:cubicBezTo>
                  <a:cubicBezTo>
                    <a:pt x="251" y="102"/>
                    <a:pt x="250" y="102"/>
                    <a:pt x="250" y="103"/>
                  </a:cubicBezTo>
                  <a:cubicBezTo>
                    <a:pt x="249" y="104"/>
                    <a:pt x="248" y="105"/>
                    <a:pt x="247" y="106"/>
                  </a:cubicBezTo>
                  <a:close/>
                  <a:moveTo>
                    <a:pt x="252" y="108"/>
                  </a:moveTo>
                  <a:cubicBezTo>
                    <a:pt x="252" y="108"/>
                    <a:pt x="252" y="108"/>
                    <a:pt x="252" y="108"/>
                  </a:cubicBezTo>
                  <a:cubicBezTo>
                    <a:pt x="252" y="108"/>
                    <a:pt x="252" y="108"/>
                    <a:pt x="252" y="108"/>
                  </a:cubicBezTo>
                  <a:cubicBezTo>
                    <a:pt x="252" y="108"/>
                    <a:pt x="252" y="108"/>
                    <a:pt x="252" y="108"/>
                  </a:cubicBezTo>
                  <a:close/>
                  <a:moveTo>
                    <a:pt x="252" y="109"/>
                  </a:moveTo>
                  <a:cubicBezTo>
                    <a:pt x="252" y="109"/>
                    <a:pt x="252" y="109"/>
                    <a:pt x="251" y="109"/>
                  </a:cubicBezTo>
                  <a:cubicBezTo>
                    <a:pt x="251" y="109"/>
                    <a:pt x="251" y="109"/>
                    <a:pt x="251" y="109"/>
                  </a:cubicBezTo>
                  <a:cubicBezTo>
                    <a:pt x="252" y="109"/>
                    <a:pt x="252" y="109"/>
                    <a:pt x="252" y="109"/>
                  </a:cubicBezTo>
                  <a:close/>
                  <a:moveTo>
                    <a:pt x="252" y="107"/>
                  </a:moveTo>
                  <a:cubicBezTo>
                    <a:pt x="252" y="107"/>
                    <a:pt x="252" y="107"/>
                    <a:pt x="252" y="107"/>
                  </a:cubicBezTo>
                  <a:cubicBezTo>
                    <a:pt x="252" y="107"/>
                    <a:pt x="253" y="106"/>
                    <a:pt x="253" y="106"/>
                  </a:cubicBezTo>
                  <a:cubicBezTo>
                    <a:pt x="253" y="106"/>
                    <a:pt x="253" y="106"/>
                    <a:pt x="253" y="106"/>
                  </a:cubicBezTo>
                  <a:cubicBezTo>
                    <a:pt x="253" y="106"/>
                    <a:pt x="253" y="106"/>
                    <a:pt x="253" y="106"/>
                  </a:cubicBezTo>
                  <a:cubicBezTo>
                    <a:pt x="253" y="107"/>
                    <a:pt x="252" y="107"/>
                    <a:pt x="252" y="107"/>
                  </a:cubicBezTo>
                  <a:close/>
                  <a:moveTo>
                    <a:pt x="258" y="95"/>
                  </a:moveTo>
                  <a:cubicBezTo>
                    <a:pt x="259" y="95"/>
                    <a:pt x="259" y="94"/>
                    <a:pt x="260" y="93"/>
                  </a:cubicBezTo>
                  <a:cubicBezTo>
                    <a:pt x="261" y="93"/>
                    <a:pt x="261" y="92"/>
                    <a:pt x="261" y="92"/>
                  </a:cubicBezTo>
                  <a:cubicBezTo>
                    <a:pt x="261" y="93"/>
                    <a:pt x="261" y="93"/>
                    <a:pt x="261" y="93"/>
                  </a:cubicBezTo>
                  <a:cubicBezTo>
                    <a:pt x="261" y="94"/>
                    <a:pt x="260" y="94"/>
                    <a:pt x="260" y="94"/>
                  </a:cubicBezTo>
                  <a:cubicBezTo>
                    <a:pt x="259" y="94"/>
                    <a:pt x="258" y="95"/>
                    <a:pt x="258" y="96"/>
                  </a:cubicBezTo>
                  <a:cubicBezTo>
                    <a:pt x="258" y="96"/>
                    <a:pt x="258" y="95"/>
                    <a:pt x="258" y="95"/>
                  </a:cubicBezTo>
                  <a:close/>
                  <a:moveTo>
                    <a:pt x="263" y="91"/>
                  </a:moveTo>
                  <a:cubicBezTo>
                    <a:pt x="263" y="91"/>
                    <a:pt x="263" y="91"/>
                    <a:pt x="263" y="91"/>
                  </a:cubicBezTo>
                  <a:cubicBezTo>
                    <a:pt x="263" y="91"/>
                    <a:pt x="263" y="91"/>
                    <a:pt x="263" y="91"/>
                  </a:cubicBezTo>
                  <a:cubicBezTo>
                    <a:pt x="263" y="92"/>
                    <a:pt x="263" y="92"/>
                    <a:pt x="263" y="92"/>
                  </a:cubicBezTo>
                  <a:cubicBezTo>
                    <a:pt x="263" y="92"/>
                    <a:pt x="263" y="92"/>
                    <a:pt x="262" y="92"/>
                  </a:cubicBezTo>
                  <a:cubicBezTo>
                    <a:pt x="263" y="92"/>
                    <a:pt x="263" y="91"/>
                    <a:pt x="263" y="91"/>
                  </a:cubicBezTo>
                  <a:close/>
                  <a:moveTo>
                    <a:pt x="268" y="86"/>
                  </a:moveTo>
                  <a:cubicBezTo>
                    <a:pt x="268" y="86"/>
                    <a:pt x="268" y="87"/>
                    <a:pt x="268" y="87"/>
                  </a:cubicBezTo>
                  <a:cubicBezTo>
                    <a:pt x="268" y="88"/>
                    <a:pt x="268" y="88"/>
                    <a:pt x="268" y="89"/>
                  </a:cubicBezTo>
                  <a:cubicBezTo>
                    <a:pt x="268" y="89"/>
                    <a:pt x="268" y="89"/>
                    <a:pt x="268" y="89"/>
                  </a:cubicBezTo>
                  <a:cubicBezTo>
                    <a:pt x="267" y="89"/>
                    <a:pt x="267" y="89"/>
                    <a:pt x="267" y="89"/>
                  </a:cubicBezTo>
                  <a:cubicBezTo>
                    <a:pt x="268" y="88"/>
                    <a:pt x="268" y="87"/>
                    <a:pt x="268" y="86"/>
                  </a:cubicBezTo>
                  <a:close/>
                  <a:moveTo>
                    <a:pt x="267" y="90"/>
                  </a:moveTo>
                  <a:cubicBezTo>
                    <a:pt x="267" y="90"/>
                    <a:pt x="267" y="90"/>
                    <a:pt x="267" y="90"/>
                  </a:cubicBezTo>
                  <a:cubicBezTo>
                    <a:pt x="267" y="90"/>
                    <a:pt x="267" y="90"/>
                    <a:pt x="267" y="90"/>
                  </a:cubicBezTo>
                  <a:cubicBezTo>
                    <a:pt x="268" y="90"/>
                    <a:pt x="268" y="90"/>
                    <a:pt x="268" y="90"/>
                  </a:cubicBezTo>
                  <a:cubicBezTo>
                    <a:pt x="268" y="89"/>
                    <a:pt x="268" y="89"/>
                    <a:pt x="268" y="89"/>
                  </a:cubicBezTo>
                  <a:cubicBezTo>
                    <a:pt x="268" y="90"/>
                    <a:pt x="268" y="90"/>
                    <a:pt x="268" y="90"/>
                  </a:cubicBezTo>
                  <a:cubicBezTo>
                    <a:pt x="268" y="90"/>
                    <a:pt x="267" y="91"/>
                    <a:pt x="267" y="91"/>
                  </a:cubicBezTo>
                  <a:cubicBezTo>
                    <a:pt x="267" y="91"/>
                    <a:pt x="268" y="90"/>
                    <a:pt x="268" y="90"/>
                  </a:cubicBezTo>
                  <a:cubicBezTo>
                    <a:pt x="268" y="90"/>
                    <a:pt x="268" y="90"/>
                    <a:pt x="268" y="91"/>
                  </a:cubicBezTo>
                  <a:cubicBezTo>
                    <a:pt x="267" y="91"/>
                    <a:pt x="267" y="92"/>
                    <a:pt x="266" y="92"/>
                  </a:cubicBezTo>
                  <a:cubicBezTo>
                    <a:pt x="266" y="92"/>
                    <a:pt x="266" y="92"/>
                    <a:pt x="266" y="92"/>
                  </a:cubicBezTo>
                  <a:cubicBezTo>
                    <a:pt x="267" y="92"/>
                    <a:pt x="267" y="91"/>
                    <a:pt x="267" y="90"/>
                  </a:cubicBezTo>
                  <a:close/>
                  <a:moveTo>
                    <a:pt x="271" y="86"/>
                  </a:moveTo>
                  <a:cubicBezTo>
                    <a:pt x="271" y="86"/>
                    <a:pt x="271" y="85"/>
                    <a:pt x="271" y="85"/>
                  </a:cubicBezTo>
                  <a:cubicBezTo>
                    <a:pt x="271" y="85"/>
                    <a:pt x="271" y="85"/>
                    <a:pt x="271" y="86"/>
                  </a:cubicBezTo>
                  <a:cubicBezTo>
                    <a:pt x="271" y="86"/>
                    <a:pt x="271" y="86"/>
                    <a:pt x="271" y="86"/>
                  </a:cubicBezTo>
                  <a:cubicBezTo>
                    <a:pt x="271" y="86"/>
                    <a:pt x="271" y="86"/>
                    <a:pt x="271" y="86"/>
                  </a:cubicBezTo>
                  <a:close/>
                  <a:moveTo>
                    <a:pt x="272" y="84"/>
                  </a:moveTo>
                  <a:cubicBezTo>
                    <a:pt x="272" y="84"/>
                    <a:pt x="272" y="84"/>
                    <a:pt x="272" y="84"/>
                  </a:cubicBezTo>
                  <a:cubicBezTo>
                    <a:pt x="272" y="84"/>
                    <a:pt x="272" y="84"/>
                    <a:pt x="272" y="84"/>
                  </a:cubicBezTo>
                  <a:cubicBezTo>
                    <a:pt x="272" y="85"/>
                    <a:pt x="272" y="85"/>
                    <a:pt x="272" y="85"/>
                  </a:cubicBezTo>
                  <a:cubicBezTo>
                    <a:pt x="272" y="85"/>
                    <a:pt x="272" y="85"/>
                    <a:pt x="272" y="84"/>
                  </a:cubicBezTo>
                  <a:close/>
                  <a:moveTo>
                    <a:pt x="278" y="75"/>
                  </a:moveTo>
                  <a:cubicBezTo>
                    <a:pt x="278" y="74"/>
                    <a:pt x="278" y="74"/>
                    <a:pt x="278" y="73"/>
                  </a:cubicBezTo>
                  <a:cubicBezTo>
                    <a:pt x="278" y="72"/>
                    <a:pt x="279" y="72"/>
                    <a:pt x="279" y="71"/>
                  </a:cubicBezTo>
                  <a:cubicBezTo>
                    <a:pt x="280" y="71"/>
                    <a:pt x="280" y="70"/>
                    <a:pt x="280" y="69"/>
                  </a:cubicBezTo>
                  <a:cubicBezTo>
                    <a:pt x="280" y="70"/>
                    <a:pt x="280" y="71"/>
                    <a:pt x="280" y="72"/>
                  </a:cubicBezTo>
                  <a:cubicBezTo>
                    <a:pt x="279" y="74"/>
                    <a:pt x="278" y="76"/>
                    <a:pt x="277" y="78"/>
                  </a:cubicBezTo>
                  <a:cubicBezTo>
                    <a:pt x="277" y="77"/>
                    <a:pt x="277" y="76"/>
                    <a:pt x="278" y="75"/>
                  </a:cubicBezTo>
                  <a:close/>
                  <a:moveTo>
                    <a:pt x="284" y="62"/>
                  </a:moveTo>
                  <a:cubicBezTo>
                    <a:pt x="284" y="61"/>
                    <a:pt x="284" y="59"/>
                    <a:pt x="284" y="58"/>
                  </a:cubicBezTo>
                  <a:cubicBezTo>
                    <a:pt x="284" y="57"/>
                    <a:pt x="285" y="56"/>
                    <a:pt x="285" y="55"/>
                  </a:cubicBezTo>
                  <a:cubicBezTo>
                    <a:pt x="285" y="54"/>
                    <a:pt x="285" y="53"/>
                    <a:pt x="285" y="52"/>
                  </a:cubicBezTo>
                  <a:cubicBezTo>
                    <a:pt x="285" y="54"/>
                    <a:pt x="285" y="56"/>
                    <a:pt x="285" y="59"/>
                  </a:cubicBezTo>
                  <a:cubicBezTo>
                    <a:pt x="285" y="59"/>
                    <a:pt x="285" y="60"/>
                    <a:pt x="284" y="61"/>
                  </a:cubicBezTo>
                  <a:cubicBezTo>
                    <a:pt x="284" y="61"/>
                    <a:pt x="284" y="61"/>
                    <a:pt x="284" y="62"/>
                  </a:cubicBezTo>
                  <a:cubicBezTo>
                    <a:pt x="284" y="63"/>
                    <a:pt x="284" y="63"/>
                    <a:pt x="283" y="64"/>
                  </a:cubicBezTo>
                  <a:cubicBezTo>
                    <a:pt x="283" y="64"/>
                    <a:pt x="283" y="65"/>
                    <a:pt x="283" y="65"/>
                  </a:cubicBezTo>
                  <a:cubicBezTo>
                    <a:pt x="283" y="64"/>
                    <a:pt x="283" y="63"/>
                    <a:pt x="284" y="62"/>
                  </a:cubicBezTo>
                  <a:close/>
                  <a:moveTo>
                    <a:pt x="244" y="8"/>
                  </a:moveTo>
                  <a:cubicBezTo>
                    <a:pt x="244" y="8"/>
                    <a:pt x="245" y="8"/>
                    <a:pt x="245" y="8"/>
                  </a:cubicBezTo>
                  <a:cubicBezTo>
                    <a:pt x="245" y="8"/>
                    <a:pt x="246" y="8"/>
                    <a:pt x="246" y="9"/>
                  </a:cubicBezTo>
                  <a:cubicBezTo>
                    <a:pt x="245" y="8"/>
                    <a:pt x="244" y="8"/>
                    <a:pt x="243" y="8"/>
                  </a:cubicBezTo>
                  <a:cubicBezTo>
                    <a:pt x="244" y="8"/>
                    <a:pt x="244" y="8"/>
                    <a:pt x="244" y="8"/>
                  </a:cubicBezTo>
                  <a:close/>
                  <a:moveTo>
                    <a:pt x="234" y="113"/>
                  </a:moveTo>
                  <a:cubicBezTo>
                    <a:pt x="234" y="113"/>
                    <a:pt x="234" y="112"/>
                    <a:pt x="234" y="112"/>
                  </a:cubicBezTo>
                  <a:cubicBezTo>
                    <a:pt x="234" y="112"/>
                    <a:pt x="234" y="112"/>
                    <a:pt x="234" y="112"/>
                  </a:cubicBezTo>
                  <a:cubicBezTo>
                    <a:pt x="234" y="113"/>
                    <a:pt x="234" y="114"/>
                    <a:pt x="234" y="114"/>
                  </a:cubicBezTo>
                  <a:cubicBezTo>
                    <a:pt x="234" y="114"/>
                    <a:pt x="234" y="114"/>
                    <a:pt x="233" y="114"/>
                  </a:cubicBezTo>
                  <a:cubicBezTo>
                    <a:pt x="233" y="114"/>
                    <a:pt x="234" y="113"/>
                    <a:pt x="234" y="113"/>
                  </a:cubicBezTo>
                  <a:close/>
                  <a:moveTo>
                    <a:pt x="235" y="115"/>
                  </a:moveTo>
                  <a:cubicBezTo>
                    <a:pt x="236" y="115"/>
                    <a:pt x="236" y="115"/>
                    <a:pt x="236" y="115"/>
                  </a:cubicBezTo>
                  <a:cubicBezTo>
                    <a:pt x="236" y="115"/>
                    <a:pt x="236" y="115"/>
                    <a:pt x="236" y="115"/>
                  </a:cubicBezTo>
                  <a:cubicBezTo>
                    <a:pt x="236" y="115"/>
                    <a:pt x="236" y="115"/>
                    <a:pt x="236" y="115"/>
                  </a:cubicBezTo>
                  <a:cubicBezTo>
                    <a:pt x="236" y="116"/>
                    <a:pt x="236" y="116"/>
                    <a:pt x="236" y="117"/>
                  </a:cubicBezTo>
                  <a:cubicBezTo>
                    <a:pt x="236" y="116"/>
                    <a:pt x="235" y="116"/>
                    <a:pt x="235" y="116"/>
                  </a:cubicBezTo>
                  <a:cubicBezTo>
                    <a:pt x="235" y="116"/>
                    <a:pt x="235" y="115"/>
                    <a:pt x="235" y="115"/>
                  </a:cubicBezTo>
                  <a:close/>
                  <a:moveTo>
                    <a:pt x="236" y="117"/>
                  </a:moveTo>
                  <a:cubicBezTo>
                    <a:pt x="237" y="117"/>
                    <a:pt x="237" y="116"/>
                    <a:pt x="237" y="116"/>
                  </a:cubicBezTo>
                  <a:cubicBezTo>
                    <a:pt x="237" y="115"/>
                    <a:pt x="237" y="115"/>
                    <a:pt x="237" y="114"/>
                  </a:cubicBezTo>
                  <a:cubicBezTo>
                    <a:pt x="237" y="114"/>
                    <a:pt x="237" y="114"/>
                    <a:pt x="237" y="114"/>
                  </a:cubicBezTo>
                  <a:cubicBezTo>
                    <a:pt x="238" y="114"/>
                    <a:pt x="238" y="114"/>
                    <a:pt x="238" y="115"/>
                  </a:cubicBezTo>
                  <a:cubicBezTo>
                    <a:pt x="238" y="115"/>
                    <a:pt x="238" y="115"/>
                    <a:pt x="238" y="115"/>
                  </a:cubicBezTo>
                  <a:cubicBezTo>
                    <a:pt x="237" y="116"/>
                    <a:pt x="237" y="116"/>
                    <a:pt x="237" y="117"/>
                  </a:cubicBezTo>
                  <a:cubicBezTo>
                    <a:pt x="237" y="117"/>
                    <a:pt x="237" y="117"/>
                    <a:pt x="237" y="118"/>
                  </a:cubicBezTo>
                  <a:cubicBezTo>
                    <a:pt x="237" y="117"/>
                    <a:pt x="236" y="117"/>
                    <a:pt x="236" y="117"/>
                  </a:cubicBezTo>
                  <a:close/>
                  <a:moveTo>
                    <a:pt x="237" y="117"/>
                  </a:moveTo>
                  <a:cubicBezTo>
                    <a:pt x="237" y="117"/>
                    <a:pt x="238" y="116"/>
                    <a:pt x="238" y="116"/>
                  </a:cubicBezTo>
                  <a:cubicBezTo>
                    <a:pt x="238" y="116"/>
                    <a:pt x="238" y="117"/>
                    <a:pt x="238" y="117"/>
                  </a:cubicBezTo>
                  <a:cubicBezTo>
                    <a:pt x="238" y="118"/>
                    <a:pt x="238" y="119"/>
                    <a:pt x="238" y="119"/>
                  </a:cubicBezTo>
                  <a:cubicBezTo>
                    <a:pt x="238" y="119"/>
                    <a:pt x="237" y="118"/>
                    <a:pt x="237" y="118"/>
                  </a:cubicBezTo>
                  <a:cubicBezTo>
                    <a:pt x="237" y="118"/>
                    <a:pt x="237" y="118"/>
                    <a:pt x="237" y="117"/>
                  </a:cubicBezTo>
                  <a:close/>
                  <a:moveTo>
                    <a:pt x="241" y="112"/>
                  </a:moveTo>
                  <a:cubicBezTo>
                    <a:pt x="241" y="112"/>
                    <a:pt x="241" y="112"/>
                    <a:pt x="241" y="112"/>
                  </a:cubicBezTo>
                  <a:cubicBezTo>
                    <a:pt x="241" y="112"/>
                    <a:pt x="241" y="112"/>
                    <a:pt x="241" y="111"/>
                  </a:cubicBezTo>
                  <a:cubicBezTo>
                    <a:pt x="241" y="111"/>
                    <a:pt x="241" y="111"/>
                    <a:pt x="241" y="111"/>
                  </a:cubicBezTo>
                  <a:cubicBezTo>
                    <a:pt x="241" y="111"/>
                    <a:pt x="241" y="111"/>
                    <a:pt x="241" y="111"/>
                  </a:cubicBezTo>
                  <a:cubicBezTo>
                    <a:pt x="241" y="111"/>
                    <a:pt x="241" y="112"/>
                    <a:pt x="241" y="112"/>
                  </a:cubicBezTo>
                  <a:close/>
                  <a:moveTo>
                    <a:pt x="243" y="109"/>
                  </a:moveTo>
                  <a:cubicBezTo>
                    <a:pt x="243" y="109"/>
                    <a:pt x="243" y="109"/>
                    <a:pt x="244" y="109"/>
                  </a:cubicBezTo>
                  <a:cubicBezTo>
                    <a:pt x="244" y="109"/>
                    <a:pt x="244" y="109"/>
                    <a:pt x="244" y="109"/>
                  </a:cubicBezTo>
                  <a:cubicBezTo>
                    <a:pt x="244" y="109"/>
                    <a:pt x="244" y="109"/>
                    <a:pt x="244" y="109"/>
                  </a:cubicBezTo>
                  <a:cubicBezTo>
                    <a:pt x="243" y="109"/>
                    <a:pt x="243" y="109"/>
                    <a:pt x="243" y="109"/>
                  </a:cubicBezTo>
                  <a:close/>
                  <a:moveTo>
                    <a:pt x="245" y="110"/>
                  </a:moveTo>
                  <a:cubicBezTo>
                    <a:pt x="244" y="111"/>
                    <a:pt x="244" y="111"/>
                    <a:pt x="243" y="111"/>
                  </a:cubicBezTo>
                  <a:cubicBezTo>
                    <a:pt x="243" y="111"/>
                    <a:pt x="243" y="111"/>
                    <a:pt x="243" y="111"/>
                  </a:cubicBezTo>
                  <a:cubicBezTo>
                    <a:pt x="243" y="111"/>
                    <a:pt x="244" y="110"/>
                    <a:pt x="244" y="110"/>
                  </a:cubicBezTo>
                  <a:cubicBezTo>
                    <a:pt x="244" y="109"/>
                    <a:pt x="244" y="109"/>
                    <a:pt x="244" y="109"/>
                  </a:cubicBezTo>
                  <a:cubicBezTo>
                    <a:pt x="245" y="109"/>
                    <a:pt x="245" y="109"/>
                    <a:pt x="245" y="109"/>
                  </a:cubicBezTo>
                  <a:cubicBezTo>
                    <a:pt x="245" y="109"/>
                    <a:pt x="245" y="110"/>
                    <a:pt x="245" y="110"/>
                  </a:cubicBezTo>
                  <a:close/>
                  <a:moveTo>
                    <a:pt x="249" y="106"/>
                  </a:moveTo>
                  <a:cubicBezTo>
                    <a:pt x="249" y="106"/>
                    <a:pt x="248" y="106"/>
                    <a:pt x="248" y="106"/>
                  </a:cubicBezTo>
                  <a:cubicBezTo>
                    <a:pt x="249" y="106"/>
                    <a:pt x="250" y="105"/>
                    <a:pt x="251" y="104"/>
                  </a:cubicBezTo>
                  <a:cubicBezTo>
                    <a:pt x="250" y="105"/>
                    <a:pt x="250" y="105"/>
                    <a:pt x="250" y="106"/>
                  </a:cubicBezTo>
                  <a:cubicBezTo>
                    <a:pt x="250" y="106"/>
                    <a:pt x="249" y="106"/>
                    <a:pt x="249" y="106"/>
                  </a:cubicBezTo>
                  <a:cubicBezTo>
                    <a:pt x="249" y="106"/>
                    <a:pt x="249" y="106"/>
                    <a:pt x="249" y="106"/>
                  </a:cubicBezTo>
                  <a:close/>
                  <a:moveTo>
                    <a:pt x="249" y="106"/>
                  </a:moveTo>
                  <a:cubicBezTo>
                    <a:pt x="249" y="106"/>
                    <a:pt x="250" y="106"/>
                    <a:pt x="250" y="106"/>
                  </a:cubicBezTo>
                  <a:cubicBezTo>
                    <a:pt x="250" y="105"/>
                    <a:pt x="250" y="105"/>
                    <a:pt x="251" y="104"/>
                  </a:cubicBezTo>
                  <a:cubicBezTo>
                    <a:pt x="251" y="104"/>
                    <a:pt x="251" y="104"/>
                    <a:pt x="251" y="103"/>
                  </a:cubicBezTo>
                  <a:cubicBezTo>
                    <a:pt x="251" y="102"/>
                    <a:pt x="252" y="102"/>
                    <a:pt x="253" y="101"/>
                  </a:cubicBezTo>
                  <a:cubicBezTo>
                    <a:pt x="253" y="101"/>
                    <a:pt x="253" y="101"/>
                    <a:pt x="253" y="101"/>
                  </a:cubicBezTo>
                  <a:cubicBezTo>
                    <a:pt x="252" y="101"/>
                    <a:pt x="252" y="102"/>
                    <a:pt x="251" y="103"/>
                  </a:cubicBezTo>
                  <a:cubicBezTo>
                    <a:pt x="251" y="104"/>
                    <a:pt x="250" y="105"/>
                    <a:pt x="250" y="106"/>
                  </a:cubicBezTo>
                  <a:cubicBezTo>
                    <a:pt x="249" y="106"/>
                    <a:pt x="249" y="106"/>
                    <a:pt x="249" y="106"/>
                  </a:cubicBezTo>
                  <a:close/>
                  <a:moveTo>
                    <a:pt x="251" y="106"/>
                  </a:moveTo>
                  <a:cubicBezTo>
                    <a:pt x="251" y="106"/>
                    <a:pt x="251" y="106"/>
                    <a:pt x="251" y="106"/>
                  </a:cubicBezTo>
                  <a:cubicBezTo>
                    <a:pt x="251" y="105"/>
                    <a:pt x="251" y="105"/>
                    <a:pt x="252" y="104"/>
                  </a:cubicBezTo>
                  <a:cubicBezTo>
                    <a:pt x="252" y="103"/>
                    <a:pt x="253" y="102"/>
                    <a:pt x="253" y="101"/>
                  </a:cubicBezTo>
                  <a:cubicBezTo>
                    <a:pt x="253" y="102"/>
                    <a:pt x="253" y="102"/>
                    <a:pt x="253" y="102"/>
                  </a:cubicBezTo>
                  <a:cubicBezTo>
                    <a:pt x="253" y="103"/>
                    <a:pt x="253" y="104"/>
                    <a:pt x="252" y="105"/>
                  </a:cubicBezTo>
                  <a:cubicBezTo>
                    <a:pt x="252" y="106"/>
                    <a:pt x="251" y="106"/>
                    <a:pt x="251" y="106"/>
                  </a:cubicBezTo>
                  <a:close/>
                  <a:moveTo>
                    <a:pt x="250" y="111"/>
                  </a:moveTo>
                  <a:cubicBezTo>
                    <a:pt x="250" y="111"/>
                    <a:pt x="250" y="110"/>
                    <a:pt x="250" y="110"/>
                  </a:cubicBezTo>
                  <a:cubicBezTo>
                    <a:pt x="250" y="110"/>
                    <a:pt x="250" y="111"/>
                    <a:pt x="250" y="111"/>
                  </a:cubicBezTo>
                  <a:cubicBezTo>
                    <a:pt x="250" y="111"/>
                    <a:pt x="250" y="111"/>
                    <a:pt x="250" y="111"/>
                  </a:cubicBezTo>
                  <a:close/>
                  <a:moveTo>
                    <a:pt x="251" y="110"/>
                  </a:moveTo>
                  <a:cubicBezTo>
                    <a:pt x="251" y="110"/>
                    <a:pt x="251" y="110"/>
                    <a:pt x="251" y="110"/>
                  </a:cubicBezTo>
                  <a:cubicBezTo>
                    <a:pt x="251" y="110"/>
                    <a:pt x="251" y="110"/>
                    <a:pt x="251" y="110"/>
                  </a:cubicBezTo>
                  <a:cubicBezTo>
                    <a:pt x="251" y="109"/>
                    <a:pt x="251" y="109"/>
                    <a:pt x="251" y="109"/>
                  </a:cubicBezTo>
                  <a:cubicBezTo>
                    <a:pt x="251" y="109"/>
                    <a:pt x="252" y="109"/>
                    <a:pt x="252" y="109"/>
                  </a:cubicBezTo>
                  <a:cubicBezTo>
                    <a:pt x="252" y="109"/>
                    <a:pt x="251" y="109"/>
                    <a:pt x="251" y="110"/>
                  </a:cubicBezTo>
                  <a:close/>
                  <a:moveTo>
                    <a:pt x="256" y="103"/>
                  </a:moveTo>
                  <a:cubicBezTo>
                    <a:pt x="255" y="103"/>
                    <a:pt x="255" y="103"/>
                    <a:pt x="255" y="104"/>
                  </a:cubicBezTo>
                  <a:cubicBezTo>
                    <a:pt x="255" y="104"/>
                    <a:pt x="255" y="104"/>
                    <a:pt x="255" y="104"/>
                  </a:cubicBezTo>
                  <a:cubicBezTo>
                    <a:pt x="255" y="102"/>
                    <a:pt x="256" y="100"/>
                    <a:pt x="257" y="98"/>
                  </a:cubicBezTo>
                  <a:cubicBezTo>
                    <a:pt x="257" y="98"/>
                    <a:pt x="257" y="97"/>
                    <a:pt x="257" y="96"/>
                  </a:cubicBezTo>
                  <a:cubicBezTo>
                    <a:pt x="258" y="96"/>
                    <a:pt x="259" y="95"/>
                    <a:pt x="260" y="94"/>
                  </a:cubicBezTo>
                  <a:cubicBezTo>
                    <a:pt x="260" y="94"/>
                    <a:pt x="260" y="94"/>
                    <a:pt x="261" y="94"/>
                  </a:cubicBezTo>
                  <a:cubicBezTo>
                    <a:pt x="260" y="95"/>
                    <a:pt x="260" y="95"/>
                    <a:pt x="260" y="95"/>
                  </a:cubicBezTo>
                  <a:cubicBezTo>
                    <a:pt x="260" y="96"/>
                    <a:pt x="259" y="96"/>
                    <a:pt x="259" y="96"/>
                  </a:cubicBezTo>
                  <a:cubicBezTo>
                    <a:pt x="258" y="97"/>
                    <a:pt x="257" y="97"/>
                    <a:pt x="257" y="97"/>
                  </a:cubicBezTo>
                  <a:cubicBezTo>
                    <a:pt x="257" y="97"/>
                    <a:pt x="258" y="97"/>
                    <a:pt x="259" y="96"/>
                  </a:cubicBezTo>
                  <a:cubicBezTo>
                    <a:pt x="259" y="96"/>
                    <a:pt x="260" y="96"/>
                    <a:pt x="260" y="96"/>
                  </a:cubicBezTo>
                  <a:cubicBezTo>
                    <a:pt x="260" y="96"/>
                    <a:pt x="260" y="96"/>
                    <a:pt x="260" y="96"/>
                  </a:cubicBezTo>
                  <a:cubicBezTo>
                    <a:pt x="259" y="97"/>
                    <a:pt x="259" y="98"/>
                    <a:pt x="259" y="99"/>
                  </a:cubicBezTo>
                  <a:cubicBezTo>
                    <a:pt x="258" y="99"/>
                    <a:pt x="258" y="100"/>
                    <a:pt x="258" y="100"/>
                  </a:cubicBezTo>
                  <a:cubicBezTo>
                    <a:pt x="257" y="101"/>
                    <a:pt x="257" y="102"/>
                    <a:pt x="256" y="103"/>
                  </a:cubicBezTo>
                  <a:close/>
                  <a:moveTo>
                    <a:pt x="260" y="97"/>
                  </a:moveTo>
                  <a:cubicBezTo>
                    <a:pt x="261" y="96"/>
                    <a:pt x="261" y="96"/>
                    <a:pt x="261" y="96"/>
                  </a:cubicBezTo>
                  <a:cubicBezTo>
                    <a:pt x="261" y="95"/>
                    <a:pt x="261" y="95"/>
                    <a:pt x="262" y="94"/>
                  </a:cubicBezTo>
                  <a:cubicBezTo>
                    <a:pt x="262" y="94"/>
                    <a:pt x="262" y="94"/>
                    <a:pt x="262" y="94"/>
                  </a:cubicBezTo>
                  <a:cubicBezTo>
                    <a:pt x="261" y="95"/>
                    <a:pt x="261" y="96"/>
                    <a:pt x="260" y="97"/>
                  </a:cubicBezTo>
                  <a:close/>
                  <a:moveTo>
                    <a:pt x="265" y="90"/>
                  </a:moveTo>
                  <a:cubicBezTo>
                    <a:pt x="265" y="91"/>
                    <a:pt x="265" y="91"/>
                    <a:pt x="265" y="91"/>
                  </a:cubicBezTo>
                  <a:cubicBezTo>
                    <a:pt x="265" y="90"/>
                    <a:pt x="265" y="90"/>
                    <a:pt x="265" y="90"/>
                  </a:cubicBezTo>
                  <a:cubicBezTo>
                    <a:pt x="265" y="89"/>
                    <a:pt x="265" y="89"/>
                    <a:pt x="266" y="89"/>
                  </a:cubicBezTo>
                  <a:cubicBezTo>
                    <a:pt x="266" y="89"/>
                    <a:pt x="266" y="89"/>
                    <a:pt x="266" y="88"/>
                  </a:cubicBezTo>
                  <a:cubicBezTo>
                    <a:pt x="266" y="89"/>
                    <a:pt x="266" y="89"/>
                    <a:pt x="266" y="89"/>
                  </a:cubicBezTo>
                  <a:cubicBezTo>
                    <a:pt x="266" y="89"/>
                    <a:pt x="266" y="90"/>
                    <a:pt x="265" y="90"/>
                  </a:cubicBezTo>
                  <a:cubicBezTo>
                    <a:pt x="265" y="90"/>
                    <a:pt x="265" y="90"/>
                    <a:pt x="265" y="90"/>
                  </a:cubicBezTo>
                  <a:cubicBezTo>
                    <a:pt x="265" y="90"/>
                    <a:pt x="265" y="90"/>
                    <a:pt x="265" y="90"/>
                  </a:cubicBezTo>
                  <a:close/>
                  <a:moveTo>
                    <a:pt x="267" y="92"/>
                  </a:moveTo>
                  <a:cubicBezTo>
                    <a:pt x="266" y="93"/>
                    <a:pt x="266" y="94"/>
                    <a:pt x="265" y="94"/>
                  </a:cubicBezTo>
                  <a:cubicBezTo>
                    <a:pt x="266" y="93"/>
                    <a:pt x="266" y="93"/>
                    <a:pt x="266" y="93"/>
                  </a:cubicBezTo>
                  <a:cubicBezTo>
                    <a:pt x="266" y="93"/>
                    <a:pt x="266" y="93"/>
                    <a:pt x="266" y="92"/>
                  </a:cubicBezTo>
                  <a:cubicBezTo>
                    <a:pt x="266" y="92"/>
                    <a:pt x="266" y="92"/>
                    <a:pt x="266" y="92"/>
                  </a:cubicBezTo>
                  <a:cubicBezTo>
                    <a:pt x="267" y="92"/>
                    <a:pt x="267" y="91"/>
                    <a:pt x="268" y="91"/>
                  </a:cubicBezTo>
                  <a:cubicBezTo>
                    <a:pt x="268" y="91"/>
                    <a:pt x="268" y="91"/>
                    <a:pt x="268" y="92"/>
                  </a:cubicBezTo>
                  <a:cubicBezTo>
                    <a:pt x="267" y="92"/>
                    <a:pt x="267" y="92"/>
                    <a:pt x="267" y="92"/>
                  </a:cubicBezTo>
                  <a:close/>
                  <a:moveTo>
                    <a:pt x="268" y="91"/>
                  </a:moveTo>
                  <a:cubicBezTo>
                    <a:pt x="269" y="91"/>
                    <a:pt x="269" y="90"/>
                    <a:pt x="269" y="90"/>
                  </a:cubicBezTo>
                  <a:cubicBezTo>
                    <a:pt x="269" y="90"/>
                    <a:pt x="269" y="89"/>
                    <a:pt x="270" y="89"/>
                  </a:cubicBezTo>
                  <a:cubicBezTo>
                    <a:pt x="269" y="90"/>
                    <a:pt x="269" y="90"/>
                    <a:pt x="268" y="91"/>
                  </a:cubicBezTo>
                  <a:close/>
                  <a:moveTo>
                    <a:pt x="271" y="87"/>
                  </a:moveTo>
                  <a:cubicBezTo>
                    <a:pt x="271" y="87"/>
                    <a:pt x="271" y="87"/>
                    <a:pt x="271" y="87"/>
                  </a:cubicBezTo>
                  <a:cubicBezTo>
                    <a:pt x="271" y="87"/>
                    <a:pt x="271" y="87"/>
                    <a:pt x="271" y="87"/>
                  </a:cubicBezTo>
                  <a:cubicBezTo>
                    <a:pt x="271" y="87"/>
                    <a:pt x="271" y="87"/>
                    <a:pt x="271" y="87"/>
                  </a:cubicBezTo>
                  <a:cubicBezTo>
                    <a:pt x="271" y="87"/>
                    <a:pt x="271" y="87"/>
                    <a:pt x="271" y="88"/>
                  </a:cubicBezTo>
                  <a:cubicBezTo>
                    <a:pt x="270" y="88"/>
                    <a:pt x="270" y="88"/>
                    <a:pt x="270" y="88"/>
                  </a:cubicBezTo>
                  <a:cubicBezTo>
                    <a:pt x="271" y="88"/>
                    <a:pt x="271" y="88"/>
                    <a:pt x="271" y="87"/>
                  </a:cubicBezTo>
                  <a:close/>
                  <a:moveTo>
                    <a:pt x="272" y="87"/>
                  </a:moveTo>
                  <a:cubicBezTo>
                    <a:pt x="272" y="87"/>
                    <a:pt x="272" y="87"/>
                    <a:pt x="272" y="86"/>
                  </a:cubicBezTo>
                  <a:cubicBezTo>
                    <a:pt x="272" y="87"/>
                    <a:pt x="272" y="87"/>
                    <a:pt x="272" y="87"/>
                  </a:cubicBezTo>
                  <a:cubicBezTo>
                    <a:pt x="272" y="87"/>
                    <a:pt x="272" y="87"/>
                    <a:pt x="272" y="87"/>
                  </a:cubicBezTo>
                  <a:cubicBezTo>
                    <a:pt x="272" y="87"/>
                    <a:pt x="272" y="87"/>
                    <a:pt x="272" y="87"/>
                  </a:cubicBezTo>
                  <a:close/>
                  <a:moveTo>
                    <a:pt x="277" y="78"/>
                  </a:moveTo>
                  <a:cubicBezTo>
                    <a:pt x="278" y="76"/>
                    <a:pt x="279" y="74"/>
                    <a:pt x="280" y="72"/>
                  </a:cubicBezTo>
                  <a:cubicBezTo>
                    <a:pt x="281" y="71"/>
                    <a:pt x="281" y="71"/>
                    <a:pt x="281" y="70"/>
                  </a:cubicBezTo>
                  <a:cubicBezTo>
                    <a:pt x="281" y="71"/>
                    <a:pt x="281" y="71"/>
                    <a:pt x="281" y="72"/>
                  </a:cubicBezTo>
                  <a:cubicBezTo>
                    <a:pt x="281" y="72"/>
                    <a:pt x="281" y="73"/>
                    <a:pt x="280" y="73"/>
                  </a:cubicBezTo>
                  <a:cubicBezTo>
                    <a:pt x="280" y="74"/>
                    <a:pt x="280" y="74"/>
                    <a:pt x="280" y="75"/>
                  </a:cubicBezTo>
                  <a:cubicBezTo>
                    <a:pt x="280" y="75"/>
                    <a:pt x="280" y="75"/>
                    <a:pt x="279" y="75"/>
                  </a:cubicBezTo>
                  <a:cubicBezTo>
                    <a:pt x="279" y="76"/>
                    <a:pt x="278" y="77"/>
                    <a:pt x="277" y="78"/>
                  </a:cubicBezTo>
                  <a:cubicBezTo>
                    <a:pt x="277" y="78"/>
                    <a:pt x="277" y="78"/>
                    <a:pt x="277" y="78"/>
                  </a:cubicBezTo>
                  <a:close/>
                  <a:moveTo>
                    <a:pt x="283" y="67"/>
                  </a:moveTo>
                  <a:cubicBezTo>
                    <a:pt x="282" y="69"/>
                    <a:pt x="281" y="72"/>
                    <a:pt x="280" y="74"/>
                  </a:cubicBezTo>
                  <a:cubicBezTo>
                    <a:pt x="280" y="73"/>
                    <a:pt x="280" y="73"/>
                    <a:pt x="281" y="73"/>
                  </a:cubicBezTo>
                  <a:cubicBezTo>
                    <a:pt x="281" y="73"/>
                    <a:pt x="281" y="72"/>
                    <a:pt x="281" y="72"/>
                  </a:cubicBezTo>
                  <a:cubicBezTo>
                    <a:pt x="281" y="71"/>
                    <a:pt x="281" y="71"/>
                    <a:pt x="281" y="70"/>
                  </a:cubicBezTo>
                  <a:cubicBezTo>
                    <a:pt x="281" y="70"/>
                    <a:pt x="281" y="69"/>
                    <a:pt x="281" y="69"/>
                  </a:cubicBezTo>
                  <a:cubicBezTo>
                    <a:pt x="282" y="68"/>
                    <a:pt x="282" y="68"/>
                    <a:pt x="282" y="67"/>
                  </a:cubicBezTo>
                  <a:cubicBezTo>
                    <a:pt x="282" y="66"/>
                    <a:pt x="282" y="66"/>
                    <a:pt x="283" y="65"/>
                  </a:cubicBezTo>
                  <a:cubicBezTo>
                    <a:pt x="283" y="65"/>
                    <a:pt x="283" y="65"/>
                    <a:pt x="283" y="65"/>
                  </a:cubicBezTo>
                  <a:cubicBezTo>
                    <a:pt x="283" y="65"/>
                    <a:pt x="283" y="64"/>
                    <a:pt x="284" y="64"/>
                  </a:cubicBezTo>
                  <a:cubicBezTo>
                    <a:pt x="284" y="63"/>
                    <a:pt x="284" y="63"/>
                    <a:pt x="284" y="62"/>
                  </a:cubicBezTo>
                  <a:cubicBezTo>
                    <a:pt x="284" y="63"/>
                    <a:pt x="284" y="63"/>
                    <a:pt x="284" y="63"/>
                  </a:cubicBezTo>
                  <a:cubicBezTo>
                    <a:pt x="284" y="64"/>
                    <a:pt x="283" y="66"/>
                    <a:pt x="283" y="67"/>
                  </a:cubicBezTo>
                  <a:close/>
                  <a:moveTo>
                    <a:pt x="245" y="7"/>
                  </a:moveTo>
                  <a:cubicBezTo>
                    <a:pt x="246" y="7"/>
                    <a:pt x="246" y="7"/>
                    <a:pt x="247" y="7"/>
                  </a:cubicBezTo>
                  <a:cubicBezTo>
                    <a:pt x="247" y="7"/>
                    <a:pt x="247" y="7"/>
                    <a:pt x="247" y="7"/>
                  </a:cubicBezTo>
                  <a:cubicBezTo>
                    <a:pt x="246" y="7"/>
                    <a:pt x="245" y="7"/>
                    <a:pt x="244" y="7"/>
                  </a:cubicBezTo>
                  <a:cubicBezTo>
                    <a:pt x="243" y="7"/>
                    <a:pt x="243" y="7"/>
                    <a:pt x="243" y="7"/>
                  </a:cubicBezTo>
                  <a:cubicBezTo>
                    <a:pt x="243" y="6"/>
                    <a:pt x="244" y="6"/>
                    <a:pt x="245" y="7"/>
                  </a:cubicBezTo>
                  <a:close/>
                  <a:moveTo>
                    <a:pt x="230" y="7"/>
                  </a:moveTo>
                  <a:cubicBezTo>
                    <a:pt x="229" y="7"/>
                    <a:pt x="228" y="7"/>
                    <a:pt x="226" y="8"/>
                  </a:cubicBezTo>
                  <a:cubicBezTo>
                    <a:pt x="227" y="8"/>
                    <a:pt x="227" y="8"/>
                    <a:pt x="227" y="8"/>
                  </a:cubicBezTo>
                  <a:cubicBezTo>
                    <a:pt x="227" y="7"/>
                    <a:pt x="227" y="7"/>
                    <a:pt x="228" y="7"/>
                  </a:cubicBezTo>
                  <a:cubicBezTo>
                    <a:pt x="228" y="7"/>
                    <a:pt x="229" y="7"/>
                    <a:pt x="229" y="7"/>
                  </a:cubicBezTo>
                  <a:cubicBezTo>
                    <a:pt x="230" y="7"/>
                    <a:pt x="231" y="7"/>
                    <a:pt x="231" y="6"/>
                  </a:cubicBezTo>
                  <a:cubicBezTo>
                    <a:pt x="232" y="6"/>
                    <a:pt x="233" y="6"/>
                    <a:pt x="234" y="6"/>
                  </a:cubicBezTo>
                  <a:cubicBezTo>
                    <a:pt x="235" y="6"/>
                    <a:pt x="237" y="6"/>
                    <a:pt x="239" y="7"/>
                  </a:cubicBezTo>
                  <a:cubicBezTo>
                    <a:pt x="239" y="7"/>
                    <a:pt x="240" y="7"/>
                    <a:pt x="241" y="7"/>
                  </a:cubicBezTo>
                  <a:cubicBezTo>
                    <a:pt x="241" y="7"/>
                    <a:pt x="241" y="7"/>
                    <a:pt x="241" y="7"/>
                  </a:cubicBezTo>
                  <a:cubicBezTo>
                    <a:pt x="241" y="7"/>
                    <a:pt x="241" y="7"/>
                    <a:pt x="241" y="7"/>
                  </a:cubicBezTo>
                  <a:cubicBezTo>
                    <a:pt x="241" y="7"/>
                    <a:pt x="241" y="7"/>
                    <a:pt x="241" y="7"/>
                  </a:cubicBezTo>
                  <a:cubicBezTo>
                    <a:pt x="241" y="7"/>
                    <a:pt x="241" y="7"/>
                    <a:pt x="242" y="7"/>
                  </a:cubicBezTo>
                  <a:cubicBezTo>
                    <a:pt x="241" y="7"/>
                    <a:pt x="241" y="7"/>
                    <a:pt x="241" y="7"/>
                  </a:cubicBezTo>
                  <a:cubicBezTo>
                    <a:pt x="240" y="8"/>
                    <a:pt x="239" y="8"/>
                    <a:pt x="238" y="8"/>
                  </a:cubicBezTo>
                  <a:cubicBezTo>
                    <a:pt x="238" y="8"/>
                    <a:pt x="238" y="8"/>
                    <a:pt x="238" y="7"/>
                  </a:cubicBezTo>
                  <a:cubicBezTo>
                    <a:pt x="238" y="8"/>
                    <a:pt x="238" y="8"/>
                    <a:pt x="238" y="8"/>
                  </a:cubicBezTo>
                  <a:cubicBezTo>
                    <a:pt x="238" y="8"/>
                    <a:pt x="237" y="8"/>
                    <a:pt x="237" y="8"/>
                  </a:cubicBezTo>
                  <a:cubicBezTo>
                    <a:pt x="237" y="8"/>
                    <a:pt x="237" y="8"/>
                    <a:pt x="237" y="8"/>
                  </a:cubicBezTo>
                  <a:cubicBezTo>
                    <a:pt x="234" y="7"/>
                    <a:pt x="232" y="7"/>
                    <a:pt x="230" y="7"/>
                  </a:cubicBezTo>
                  <a:close/>
                  <a:moveTo>
                    <a:pt x="230" y="9"/>
                  </a:moveTo>
                  <a:cubicBezTo>
                    <a:pt x="231" y="9"/>
                    <a:pt x="231" y="9"/>
                    <a:pt x="232" y="9"/>
                  </a:cubicBezTo>
                  <a:cubicBezTo>
                    <a:pt x="232" y="9"/>
                    <a:pt x="232" y="9"/>
                    <a:pt x="232" y="9"/>
                  </a:cubicBezTo>
                  <a:cubicBezTo>
                    <a:pt x="232" y="9"/>
                    <a:pt x="232" y="9"/>
                    <a:pt x="232" y="9"/>
                  </a:cubicBezTo>
                  <a:cubicBezTo>
                    <a:pt x="231" y="9"/>
                    <a:pt x="231" y="9"/>
                    <a:pt x="230" y="9"/>
                  </a:cubicBezTo>
                  <a:close/>
                  <a:moveTo>
                    <a:pt x="229" y="109"/>
                  </a:moveTo>
                  <a:cubicBezTo>
                    <a:pt x="229" y="109"/>
                    <a:pt x="230" y="108"/>
                    <a:pt x="230" y="108"/>
                  </a:cubicBezTo>
                  <a:cubicBezTo>
                    <a:pt x="230" y="109"/>
                    <a:pt x="230" y="110"/>
                    <a:pt x="230" y="111"/>
                  </a:cubicBezTo>
                  <a:cubicBezTo>
                    <a:pt x="230" y="110"/>
                    <a:pt x="229" y="110"/>
                    <a:pt x="229"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44"/>
            <p:cNvSpPr>
              <a:spLocks noEditPoints="1"/>
            </p:cNvSpPr>
            <p:nvPr/>
          </p:nvSpPr>
          <p:spPr bwMode="auto">
            <a:xfrm>
              <a:off x="6264275" y="4462463"/>
              <a:ext cx="1468438" cy="2085975"/>
            </a:xfrm>
            <a:custGeom>
              <a:avLst/>
              <a:gdLst>
                <a:gd name="T0" fmla="*/ 507 w 632"/>
                <a:gd name="T1" fmla="*/ 89 h 895"/>
                <a:gd name="T2" fmla="*/ 359 w 632"/>
                <a:gd name="T3" fmla="*/ 82 h 895"/>
                <a:gd name="T4" fmla="*/ 306 w 632"/>
                <a:gd name="T5" fmla="*/ 25 h 895"/>
                <a:gd name="T6" fmla="*/ 309 w 632"/>
                <a:gd name="T7" fmla="*/ 22 h 895"/>
                <a:gd name="T8" fmla="*/ 303 w 632"/>
                <a:gd name="T9" fmla="*/ 18 h 895"/>
                <a:gd name="T10" fmla="*/ 291 w 632"/>
                <a:gd name="T11" fmla="*/ 9 h 895"/>
                <a:gd name="T12" fmla="*/ 274 w 632"/>
                <a:gd name="T13" fmla="*/ 4 h 895"/>
                <a:gd name="T14" fmla="*/ 247 w 632"/>
                <a:gd name="T15" fmla="*/ 1 h 895"/>
                <a:gd name="T16" fmla="*/ 228 w 632"/>
                <a:gd name="T17" fmla="*/ 8 h 895"/>
                <a:gd name="T18" fmla="*/ 226 w 632"/>
                <a:gd name="T19" fmla="*/ 13 h 895"/>
                <a:gd name="T20" fmla="*/ 231 w 632"/>
                <a:gd name="T21" fmla="*/ 9 h 895"/>
                <a:gd name="T22" fmla="*/ 215 w 632"/>
                <a:gd name="T23" fmla="*/ 21 h 895"/>
                <a:gd name="T24" fmla="*/ 215 w 632"/>
                <a:gd name="T25" fmla="*/ 25 h 895"/>
                <a:gd name="T26" fmla="*/ 213 w 632"/>
                <a:gd name="T27" fmla="*/ 29 h 895"/>
                <a:gd name="T28" fmla="*/ 207 w 632"/>
                <a:gd name="T29" fmla="*/ 43 h 895"/>
                <a:gd name="T30" fmla="*/ 209 w 632"/>
                <a:gd name="T31" fmla="*/ 41 h 895"/>
                <a:gd name="T32" fmla="*/ 211 w 632"/>
                <a:gd name="T33" fmla="*/ 40 h 895"/>
                <a:gd name="T34" fmla="*/ 209 w 632"/>
                <a:gd name="T35" fmla="*/ 48 h 895"/>
                <a:gd name="T36" fmla="*/ 206 w 632"/>
                <a:gd name="T37" fmla="*/ 57 h 895"/>
                <a:gd name="T38" fmla="*/ 207 w 632"/>
                <a:gd name="T39" fmla="*/ 62 h 895"/>
                <a:gd name="T40" fmla="*/ 207 w 632"/>
                <a:gd name="T41" fmla="*/ 75 h 895"/>
                <a:gd name="T42" fmla="*/ 210 w 632"/>
                <a:gd name="T43" fmla="*/ 79 h 895"/>
                <a:gd name="T44" fmla="*/ 215 w 632"/>
                <a:gd name="T45" fmla="*/ 78 h 895"/>
                <a:gd name="T46" fmla="*/ 217 w 632"/>
                <a:gd name="T47" fmla="*/ 86 h 895"/>
                <a:gd name="T48" fmla="*/ 219 w 632"/>
                <a:gd name="T49" fmla="*/ 89 h 895"/>
                <a:gd name="T50" fmla="*/ 223 w 632"/>
                <a:gd name="T51" fmla="*/ 99 h 895"/>
                <a:gd name="T52" fmla="*/ 221 w 632"/>
                <a:gd name="T53" fmla="*/ 92 h 895"/>
                <a:gd name="T54" fmla="*/ 223 w 632"/>
                <a:gd name="T55" fmla="*/ 90 h 895"/>
                <a:gd name="T56" fmla="*/ 230 w 632"/>
                <a:gd name="T57" fmla="*/ 98 h 895"/>
                <a:gd name="T58" fmla="*/ 230 w 632"/>
                <a:gd name="T59" fmla="*/ 96 h 895"/>
                <a:gd name="T60" fmla="*/ 206 w 632"/>
                <a:gd name="T61" fmla="*/ 121 h 895"/>
                <a:gd name="T62" fmla="*/ 79 w 632"/>
                <a:gd name="T63" fmla="*/ 175 h 895"/>
                <a:gd name="T64" fmla="*/ 10 w 632"/>
                <a:gd name="T65" fmla="*/ 270 h 895"/>
                <a:gd name="T66" fmla="*/ 33 w 632"/>
                <a:gd name="T67" fmla="*/ 270 h 895"/>
                <a:gd name="T68" fmla="*/ 70 w 632"/>
                <a:gd name="T69" fmla="*/ 275 h 895"/>
                <a:gd name="T70" fmla="*/ 98 w 632"/>
                <a:gd name="T71" fmla="*/ 253 h 895"/>
                <a:gd name="T72" fmla="*/ 132 w 632"/>
                <a:gd name="T73" fmla="*/ 206 h 895"/>
                <a:gd name="T74" fmla="*/ 169 w 632"/>
                <a:gd name="T75" fmla="*/ 207 h 895"/>
                <a:gd name="T76" fmla="*/ 243 w 632"/>
                <a:gd name="T77" fmla="*/ 298 h 895"/>
                <a:gd name="T78" fmla="*/ 232 w 632"/>
                <a:gd name="T79" fmla="*/ 458 h 895"/>
                <a:gd name="T80" fmla="*/ 227 w 632"/>
                <a:gd name="T81" fmla="*/ 702 h 895"/>
                <a:gd name="T82" fmla="*/ 189 w 632"/>
                <a:gd name="T83" fmla="*/ 886 h 895"/>
                <a:gd name="T84" fmla="*/ 316 w 632"/>
                <a:gd name="T85" fmla="*/ 739 h 895"/>
                <a:gd name="T86" fmla="*/ 326 w 632"/>
                <a:gd name="T87" fmla="*/ 611 h 895"/>
                <a:gd name="T88" fmla="*/ 420 w 632"/>
                <a:gd name="T89" fmla="*/ 806 h 895"/>
                <a:gd name="T90" fmla="*/ 474 w 632"/>
                <a:gd name="T91" fmla="*/ 823 h 895"/>
                <a:gd name="T92" fmla="*/ 442 w 632"/>
                <a:gd name="T93" fmla="*/ 457 h 895"/>
                <a:gd name="T94" fmla="*/ 422 w 632"/>
                <a:gd name="T95" fmla="*/ 259 h 895"/>
                <a:gd name="T96" fmla="*/ 501 w 632"/>
                <a:gd name="T97" fmla="*/ 153 h 895"/>
                <a:gd name="T98" fmla="*/ 547 w 632"/>
                <a:gd name="T99" fmla="*/ 189 h 895"/>
                <a:gd name="T100" fmla="*/ 548 w 632"/>
                <a:gd name="T101" fmla="*/ 227 h 895"/>
                <a:gd name="T102" fmla="*/ 586 w 632"/>
                <a:gd name="T103" fmla="*/ 249 h 895"/>
                <a:gd name="T104" fmla="*/ 626 w 632"/>
                <a:gd name="T105" fmla="*/ 235 h 895"/>
                <a:gd name="T106" fmla="*/ 219 w 632"/>
                <a:gd name="T107" fmla="*/ 85 h 895"/>
                <a:gd name="T108" fmla="*/ 291 w 632"/>
                <a:gd name="T109" fmla="*/ 15 h 895"/>
                <a:gd name="T110" fmla="*/ 300 w 632"/>
                <a:gd name="T111" fmla="*/ 19 h 895"/>
                <a:gd name="T112" fmla="*/ 301 w 632"/>
                <a:gd name="T113" fmla="*/ 19 h 895"/>
                <a:gd name="T114" fmla="*/ 304 w 632"/>
                <a:gd name="T115" fmla="*/ 22 h 895"/>
                <a:gd name="T116" fmla="*/ 296 w 632"/>
                <a:gd name="T117" fmla="*/ 14 h 895"/>
                <a:gd name="T118" fmla="*/ 278 w 632"/>
                <a:gd name="T119" fmla="*/ 6 h 895"/>
                <a:gd name="T120" fmla="*/ 209 w 632"/>
                <a:gd name="T121" fmla="*/ 62 h 895"/>
                <a:gd name="T122" fmla="*/ 227 w 632"/>
                <a:gd name="T123"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895">
                  <a:moveTo>
                    <a:pt x="621" y="194"/>
                  </a:moveTo>
                  <a:cubicBezTo>
                    <a:pt x="616" y="186"/>
                    <a:pt x="604" y="168"/>
                    <a:pt x="600" y="162"/>
                  </a:cubicBezTo>
                  <a:cubicBezTo>
                    <a:pt x="596" y="156"/>
                    <a:pt x="591" y="146"/>
                    <a:pt x="587" y="141"/>
                  </a:cubicBezTo>
                  <a:cubicBezTo>
                    <a:pt x="582" y="135"/>
                    <a:pt x="576" y="133"/>
                    <a:pt x="576" y="132"/>
                  </a:cubicBezTo>
                  <a:cubicBezTo>
                    <a:pt x="576" y="131"/>
                    <a:pt x="575" y="130"/>
                    <a:pt x="574" y="128"/>
                  </a:cubicBezTo>
                  <a:cubicBezTo>
                    <a:pt x="573" y="127"/>
                    <a:pt x="561" y="122"/>
                    <a:pt x="552" y="117"/>
                  </a:cubicBezTo>
                  <a:cubicBezTo>
                    <a:pt x="544" y="112"/>
                    <a:pt x="542" y="113"/>
                    <a:pt x="535" y="108"/>
                  </a:cubicBezTo>
                  <a:cubicBezTo>
                    <a:pt x="528" y="102"/>
                    <a:pt x="517" y="95"/>
                    <a:pt x="507" y="89"/>
                  </a:cubicBezTo>
                  <a:cubicBezTo>
                    <a:pt x="496" y="84"/>
                    <a:pt x="502" y="87"/>
                    <a:pt x="498" y="86"/>
                  </a:cubicBezTo>
                  <a:cubicBezTo>
                    <a:pt x="496" y="86"/>
                    <a:pt x="494" y="86"/>
                    <a:pt x="492" y="87"/>
                  </a:cubicBezTo>
                  <a:cubicBezTo>
                    <a:pt x="487" y="85"/>
                    <a:pt x="480" y="82"/>
                    <a:pt x="475" y="84"/>
                  </a:cubicBezTo>
                  <a:cubicBezTo>
                    <a:pt x="472" y="84"/>
                    <a:pt x="470" y="84"/>
                    <a:pt x="468" y="84"/>
                  </a:cubicBezTo>
                  <a:cubicBezTo>
                    <a:pt x="455" y="82"/>
                    <a:pt x="431" y="77"/>
                    <a:pt x="421" y="82"/>
                  </a:cubicBezTo>
                  <a:cubicBezTo>
                    <a:pt x="410" y="87"/>
                    <a:pt x="403" y="88"/>
                    <a:pt x="380" y="87"/>
                  </a:cubicBezTo>
                  <a:cubicBezTo>
                    <a:pt x="378" y="87"/>
                    <a:pt x="376" y="87"/>
                    <a:pt x="373" y="87"/>
                  </a:cubicBezTo>
                  <a:cubicBezTo>
                    <a:pt x="368" y="85"/>
                    <a:pt x="361" y="82"/>
                    <a:pt x="359" y="82"/>
                  </a:cubicBezTo>
                  <a:cubicBezTo>
                    <a:pt x="356" y="81"/>
                    <a:pt x="347" y="82"/>
                    <a:pt x="347" y="82"/>
                  </a:cubicBezTo>
                  <a:cubicBezTo>
                    <a:pt x="340" y="77"/>
                    <a:pt x="340" y="77"/>
                    <a:pt x="340" y="77"/>
                  </a:cubicBezTo>
                  <a:cubicBezTo>
                    <a:pt x="333" y="64"/>
                    <a:pt x="333" y="64"/>
                    <a:pt x="333" y="64"/>
                  </a:cubicBezTo>
                  <a:cubicBezTo>
                    <a:pt x="333" y="64"/>
                    <a:pt x="337" y="62"/>
                    <a:pt x="332" y="46"/>
                  </a:cubicBezTo>
                  <a:cubicBezTo>
                    <a:pt x="330" y="39"/>
                    <a:pt x="322" y="30"/>
                    <a:pt x="316" y="39"/>
                  </a:cubicBezTo>
                  <a:cubicBezTo>
                    <a:pt x="315" y="39"/>
                    <a:pt x="315" y="38"/>
                    <a:pt x="311" y="34"/>
                  </a:cubicBezTo>
                  <a:cubicBezTo>
                    <a:pt x="311" y="32"/>
                    <a:pt x="310" y="31"/>
                    <a:pt x="309" y="30"/>
                  </a:cubicBezTo>
                  <a:cubicBezTo>
                    <a:pt x="308" y="28"/>
                    <a:pt x="307" y="27"/>
                    <a:pt x="306" y="25"/>
                  </a:cubicBezTo>
                  <a:cubicBezTo>
                    <a:pt x="307" y="26"/>
                    <a:pt x="309" y="28"/>
                    <a:pt x="310" y="29"/>
                  </a:cubicBezTo>
                  <a:cubicBezTo>
                    <a:pt x="311" y="30"/>
                    <a:pt x="312" y="31"/>
                    <a:pt x="312" y="31"/>
                  </a:cubicBezTo>
                  <a:cubicBezTo>
                    <a:pt x="312" y="31"/>
                    <a:pt x="311" y="30"/>
                    <a:pt x="310" y="29"/>
                  </a:cubicBezTo>
                  <a:cubicBezTo>
                    <a:pt x="309" y="27"/>
                    <a:pt x="308" y="26"/>
                    <a:pt x="306" y="24"/>
                  </a:cubicBezTo>
                  <a:cubicBezTo>
                    <a:pt x="306" y="24"/>
                    <a:pt x="306" y="23"/>
                    <a:pt x="305" y="23"/>
                  </a:cubicBezTo>
                  <a:cubicBezTo>
                    <a:pt x="305" y="23"/>
                    <a:pt x="305" y="22"/>
                    <a:pt x="304" y="22"/>
                  </a:cubicBezTo>
                  <a:cubicBezTo>
                    <a:pt x="304" y="22"/>
                    <a:pt x="304" y="21"/>
                    <a:pt x="303" y="21"/>
                  </a:cubicBezTo>
                  <a:cubicBezTo>
                    <a:pt x="305" y="21"/>
                    <a:pt x="308" y="22"/>
                    <a:pt x="309" y="22"/>
                  </a:cubicBezTo>
                  <a:cubicBezTo>
                    <a:pt x="310" y="22"/>
                    <a:pt x="310" y="22"/>
                    <a:pt x="310" y="22"/>
                  </a:cubicBezTo>
                  <a:cubicBezTo>
                    <a:pt x="311" y="23"/>
                    <a:pt x="311" y="23"/>
                    <a:pt x="311" y="23"/>
                  </a:cubicBezTo>
                  <a:cubicBezTo>
                    <a:pt x="312" y="23"/>
                    <a:pt x="312" y="23"/>
                    <a:pt x="312" y="23"/>
                  </a:cubicBezTo>
                  <a:cubicBezTo>
                    <a:pt x="312" y="23"/>
                    <a:pt x="312" y="23"/>
                    <a:pt x="311" y="23"/>
                  </a:cubicBezTo>
                  <a:cubicBezTo>
                    <a:pt x="311" y="23"/>
                    <a:pt x="311" y="22"/>
                    <a:pt x="310" y="22"/>
                  </a:cubicBezTo>
                  <a:cubicBezTo>
                    <a:pt x="310" y="22"/>
                    <a:pt x="310" y="22"/>
                    <a:pt x="309" y="22"/>
                  </a:cubicBezTo>
                  <a:cubicBezTo>
                    <a:pt x="308" y="21"/>
                    <a:pt x="306" y="21"/>
                    <a:pt x="304" y="20"/>
                  </a:cubicBezTo>
                  <a:cubicBezTo>
                    <a:pt x="304" y="20"/>
                    <a:pt x="303" y="19"/>
                    <a:pt x="303" y="18"/>
                  </a:cubicBezTo>
                  <a:cubicBezTo>
                    <a:pt x="302" y="17"/>
                    <a:pt x="301" y="16"/>
                    <a:pt x="300" y="16"/>
                  </a:cubicBezTo>
                  <a:cubicBezTo>
                    <a:pt x="299" y="15"/>
                    <a:pt x="298" y="14"/>
                    <a:pt x="297" y="13"/>
                  </a:cubicBezTo>
                  <a:cubicBezTo>
                    <a:pt x="294" y="12"/>
                    <a:pt x="291" y="11"/>
                    <a:pt x="289" y="10"/>
                  </a:cubicBezTo>
                  <a:cubicBezTo>
                    <a:pt x="289" y="10"/>
                    <a:pt x="289" y="10"/>
                    <a:pt x="289" y="10"/>
                  </a:cubicBezTo>
                  <a:cubicBezTo>
                    <a:pt x="289" y="10"/>
                    <a:pt x="289" y="10"/>
                    <a:pt x="289" y="10"/>
                  </a:cubicBezTo>
                  <a:cubicBezTo>
                    <a:pt x="289" y="10"/>
                    <a:pt x="289" y="10"/>
                    <a:pt x="289" y="9"/>
                  </a:cubicBezTo>
                  <a:cubicBezTo>
                    <a:pt x="289" y="9"/>
                    <a:pt x="290" y="9"/>
                    <a:pt x="290" y="9"/>
                  </a:cubicBezTo>
                  <a:cubicBezTo>
                    <a:pt x="291" y="9"/>
                    <a:pt x="291" y="9"/>
                    <a:pt x="291" y="9"/>
                  </a:cubicBezTo>
                  <a:cubicBezTo>
                    <a:pt x="291" y="9"/>
                    <a:pt x="291" y="8"/>
                    <a:pt x="290" y="9"/>
                  </a:cubicBezTo>
                  <a:cubicBezTo>
                    <a:pt x="290" y="9"/>
                    <a:pt x="289" y="9"/>
                    <a:pt x="289" y="9"/>
                  </a:cubicBezTo>
                  <a:cubicBezTo>
                    <a:pt x="289" y="9"/>
                    <a:pt x="288" y="9"/>
                    <a:pt x="288" y="9"/>
                  </a:cubicBezTo>
                  <a:cubicBezTo>
                    <a:pt x="288" y="9"/>
                    <a:pt x="288" y="9"/>
                    <a:pt x="288" y="9"/>
                  </a:cubicBezTo>
                  <a:cubicBezTo>
                    <a:pt x="286" y="8"/>
                    <a:pt x="283" y="7"/>
                    <a:pt x="281" y="6"/>
                  </a:cubicBezTo>
                  <a:cubicBezTo>
                    <a:pt x="280" y="5"/>
                    <a:pt x="279" y="5"/>
                    <a:pt x="278" y="4"/>
                  </a:cubicBezTo>
                  <a:cubicBezTo>
                    <a:pt x="277" y="4"/>
                    <a:pt x="277" y="4"/>
                    <a:pt x="276" y="4"/>
                  </a:cubicBezTo>
                  <a:cubicBezTo>
                    <a:pt x="276" y="4"/>
                    <a:pt x="275" y="4"/>
                    <a:pt x="274" y="4"/>
                  </a:cubicBezTo>
                  <a:cubicBezTo>
                    <a:pt x="272" y="3"/>
                    <a:pt x="270" y="3"/>
                    <a:pt x="268" y="2"/>
                  </a:cubicBezTo>
                  <a:cubicBezTo>
                    <a:pt x="268" y="2"/>
                    <a:pt x="267" y="2"/>
                    <a:pt x="266" y="2"/>
                  </a:cubicBezTo>
                  <a:cubicBezTo>
                    <a:pt x="263" y="1"/>
                    <a:pt x="260" y="0"/>
                    <a:pt x="257" y="0"/>
                  </a:cubicBezTo>
                  <a:cubicBezTo>
                    <a:pt x="256" y="0"/>
                    <a:pt x="255" y="0"/>
                    <a:pt x="254" y="0"/>
                  </a:cubicBezTo>
                  <a:cubicBezTo>
                    <a:pt x="254" y="0"/>
                    <a:pt x="254" y="0"/>
                    <a:pt x="254" y="0"/>
                  </a:cubicBezTo>
                  <a:cubicBezTo>
                    <a:pt x="252" y="0"/>
                    <a:pt x="251" y="1"/>
                    <a:pt x="249" y="1"/>
                  </a:cubicBezTo>
                  <a:cubicBezTo>
                    <a:pt x="245" y="0"/>
                    <a:pt x="242" y="0"/>
                    <a:pt x="242" y="0"/>
                  </a:cubicBezTo>
                  <a:cubicBezTo>
                    <a:pt x="242" y="0"/>
                    <a:pt x="244" y="0"/>
                    <a:pt x="247" y="1"/>
                  </a:cubicBezTo>
                  <a:cubicBezTo>
                    <a:pt x="246" y="2"/>
                    <a:pt x="245" y="2"/>
                    <a:pt x="243" y="2"/>
                  </a:cubicBezTo>
                  <a:cubicBezTo>
                    <a:pt x="243" y="2"/>
                    <a:pt x="243" y="2"/>
                    <a:pt x="243" y="2"/>
                  </a:cubicBezTo>
                  <a:cubicBezTo>
                    <a:pt x="242" y="2"/>
                    <a:pt x="242" y="2"/>
                    <a:pt x="241" y="3"/>
                  </a:cubicBezTo>
                  <a:cubicBezTo>
                    <a:pt x="240" y="3"/>
                    <a:pt x="240" y="3"/>
                    <a:pt x="240" y="3"/>
                  </a:cubicBezTo>
                  <a:cubicBezTo>
                    <a:pt x="238" y="3"/>
                    <a:pt x="237" y="3"/>
                    <a:pt x="235" y="3"/>
                  </a:cubicBezTo>
                  <a:cubicBezTo>
                    <a:pt x="234" y="4"/>
                    <a:pt x="232" y="5"/>
                    <a:pt x="231" y="5"/>
                  </a:cubicBezTo>
                  <a:cubicBezTo>
                    <a:pt x="230" y="6"/>
                    <a:pt x="229" y="7"/>
                    <a:pt x="229" y="7"/>
                  </a:cubicBezTo>
                  <a:cubicBezTo>
                    <a:pt x="228" y="8"/>
                    <a:pt x="228" y="8"/>
                    <a:pt x="228" y="8"/>
                  </a:cubicBezTo>
                  <a:cubicBezTo>
                    <a:pt x="228" y="8"/>
                    <a:pt x="228" y="8"/>
                    <a:pt x="229" y="7"/>
                  </a:cubicBezTo>
                  <a:cubicBezTo>
                    <a:pt x="230" y="7"/>
                    <a:pt x="230" y="6"/>
                    <a:pt x="231" y="6"/>
                  </a:cubicBezTo>
                  <a:cubicBezTo>
                    <a:pt x="233" y="5"/>
                    <a:pt x="234" y="4"/>
                    <a:pt x="235" y="4"/>
                  </a:cubicBezTo>
                  <a:cubicBezTo>
                    <a:pt x="237" y="4"/>
                    <a:pt x="238" y="4"/>
                    <a:pt x="240" y="4"/>
                  </a:cubicBezTo>
                  <a:cubicBezTo>
                    <a:pt x="240" y="4"/>
                    <a:pt x="239" y="4"/>
                    <a:pt x="239" y="4"/>
                  </a:cubicBezTo>
                  <a:cubicBezTo>
                    <a:pt x="235" y="6"/>
                    <a:pt x="232" y="7"/>
                    <a:pt x="230" y="9"/>
                  </a:cubicBezTo>
                  <a:cubicBezTo>
                    <a:pt x="229" y="10"/>
                    <a:pt x="228" y="11"/>
                    <a:pt x="227" y="12"/>
                  </a:cubicBezTo>
                  <a:cubicBezTo>
                    <a:pt x="226" y="13"/>
                    <a:pt x="226" y="13"/>
                    <a:pt x="226" y="13"/>
                  </a:cubicBezTo>
                  <a:cubicBezTo>
                    <a:pt x="226" y="13"/>
                    <a:pt x="226" y="13"/>
                    <a:pt x="227" y="12"/>
                  </a:cubicBezTo>
                  <a:cubicBezTo>
                    <a:pt x="228" y="11"/>
                    <a:pt x="229" y="10"/>
                    <a:pt x="231" y="9"/>
                  </a:cubicBezTo>
                  <a:cubicBezTo>
                    <a:pt x="232" y="8"/>
                    <a:pt x="233" y="8"/>
                    <a:pt x="234" y="7"/>
                  </a:cubicBezTo>
                  <a:cubicBezTo>
                    <a:pt x="233" y="8"/>
                    <a:pt x="233" y="8"/>
                    <a:pt x="232" y="9"/>
                  </a:cubicBezTo>
                  <a:cubicBezTo>
                    <a:pt x="231" y="9"/>
                    <a:pt x="230" y="10"/>
                    <a:pt x="230" y="10"/>
                  </a:cubicBezTo>
                  <a:cubicBezTo>
                    <a:pt x="229" y="10"/>
                    <a:pt x="229" y="11"/>
                    <a:pt x="229" y="11"/>
                  </a:cubicBezTo>
                  <a:cubicBezTo>
                    <a:pt x="229" y="11"/>
                    <a:pt x="229" y="10"/>
                    <a:pt x="230" y="10"/>
                  </a:cubicBezTo>
                  <a:cubicBezTo>
                    <a:pt x="230" y="10"/>
                    <a:pt x="231" y="10"/>
                    <a:pt x="231" y="9"/>
                  </a:cubicBezTo>
                  <a:cubicBezTo>
                    <a:pt x="230" y="10"/>
                    <a:pt x="229" y="11"/>
                    <a:pt x="228" y="12"/>
                  </a:cubicBezTo>
                  <a:cubicBezTo>
                    <a:pt x="228" y="12"/>
                    <a:pt x="227" y="12"/>
                    <a:pt x="227" y="13"/>
                  </a:cubicBezTo>
                  <a:cubicBezTo>
                    <a:pt x="226" y="13"/>
                    <a:pt x="226" y="14"/>
                    <a:pt x="225" y="14"/>
                  </a:cubicBezTo>
                  <a:cubicBezTo>
                    <a:pt x="225" y="14"/>
                    <a:pt x="224" y="15"/>
                    <a:pt x="224" y="15"/>
                  </a:cubicBezTo>
                  <a:cubicBezTo>
                    <a:pt x="223" y="16"/>
                    <a:pt x="222" y="16"/>
                    <a:pt x="221" y="17"/>
                  </a:cubicBezTo>
                  <a:cubicBezTo>
                    <a:pt x="221" y="17"/>
                    <a:pt x="220" y="18"/>
                    <a:pt x="220" y="18"/>
                  </a:cubicBezTo>
                  <a:cubicBezTo>
                    <a:pt x="219" y="19"/>
                    <a:pt x="218" y="19"/>
                    <a:pt x="218" y="19"/>
                  </a:cubicBezTo>
                  <a:cubicBezTo>
                    <a:pt x="217" y="20"/>
                    <a:pt x="216" y="21"/>
                    <a:pt x="215" y="21"/>
                  </a:cubicBezTo>
                  <a:cubicBezTo>
                    <a:pt x="215" y="22"/>
                    <a:pt x="214" y="22"/>
                    <a:pt x="214" y="22"/>
                  </a:cubicBezTo>
                  <a:cubicBezTo>
                    <a:pt x="214" y="22"/>
                    <a:pt x="215" y="22"/>
                    <a:pt x="215" y="21"/>
                  </a:cubicBezTo>
                  <a:cubicBezTo>
                    <a:pt x="216" y="21"/>
                    <a:pt x="217" y="20"/>
                    <a:pt x="218" y="20"/>
                  </a:cubicBezTo>
                  <a:cubicBezTo>
                    <a:pt x="219" y="19"/>
                    <a:pt x="219" y="19"/>
                    <a:pt x="220" y="19"/>
                  </a:cubicBezTo>
                  <a:cubicBezTo>
                    <a:pt x="221" y="18"/>
                    <a:pt x="221" y="18"/>
                    <a:pt x="222" y="17"/>
                  </a:cubicBezTo>
                  <a:cubicBezTo>
                    <a:pt x="222" y="17"/>
                    <a:pt x="222" y="17"/>
                    <a:pt x="222" y="17"/>
                  </a:cubicBezTo>
                  <a:cubicBezTo>
                    <a:pt x="221" y="18"/>
                    <a:pt x="220" y="19"/>
                    <a:pt x="219" y="20"/>
                  </a:cubicBezTo>
                  <a:cubicBezTo>
                    <a:pt x="218" y="22"/>
                    <a:pt x="217" y="23"/>
                    <a:pt x="215" y="25"/>
                  </a:cubicBezTo>
                  <a:cubicBezTo>
                    <a:pt x="215" y="25"/>
                    <a:pt x="215" y="26"/>
                    <a:pt x="214" y="26"/>
                  </a:cubicBezTo>
                  <a:cubicBezTo>
                    <a:pt x="214" y="27"/>
                    <a:pt x="214" y="27"/>
                    <a:pt x="214" y="27"/>
                  </a:cubicBezTo>
                  <a:cubicBezTo>
                    <a:pt x="214" y="27"/>
                    <a:pt x="214" y="27"/>
                    <a:pt x="214" y="26"/>
                  </a:cubicBezTo>
                  <a:cubicBezTo>
                    <a:pt x="214" y="27"/>
                    <a:pt x="213" y="28"/>
                    <a:pt x="213" y="29"/>
                  </a:cubicBezTo>
                  <a:cubicBezTo>
                    <a:pt x="212" y="30"/>
                    <a:pt x="212" y="31"/>
                    <a:pt x="211" y="32"/>
                  </a:cubicBezTo>
                  <a:cubicBezTo>
                    <a:pt x="211" y="33"/>
                    <a:pt x="211" y="33"/>
                    <a:pt x="211" y="33"/>
                  </a:cubicBezTo>
                  <a:cubicBezTo>
                    <a:pt x="211" y="33"/>
                    <a:pt x="211" y="33"/>
                    <a:pt x="211" y="32"/>
                  </a:cubicBezTo>
                  <a:cubicBezTo>
                    <a:pt x="212" y="31"/>
                    <a:pt x="212" y="30"/>
                    <a:pt x="213" y="29"/>
                  </a:cubicBezTo>
                  <a:cubicBezTo>
                    <a:pt x="214" y="28"/>
                    <a:pt x="215" y="27"/>
                    <a:pt x="216" y="25"/>
                  </a:cubicBezTo>
                  <a:cubicBezTo>
                    <a:pt x="217" y="24"/>
                    <a:pt x="219" y="23"/>
                    <a:pt x="220" y="21"/>
                  </a:cubicBezTo>
                  <a:cubicBezTo>
                    <a:pt x="219" y="23"/>
                    <a:pt x="218" y="24"/>
                    <a:pt x="217" y="25"/>
                  </a:cubicBezTo>
                  <a:cubicBezTo>
                    <a:pt x="216" y="26"/>
                    <a:pt x="215" y="28"/>
                    <a:pt x="214" y="30"/>
                  </a:cubicBezTo>
                  <a:cubicBezTo>
                    <a:pt x="214" y="30"/>
                    <a:pt x="214" y="31"/>
                    <a:pt x="213" y="32"/>
                  </a:cubicBezTo>
                  <a:cubicBezTo>
                    <a:pt x="213" y="33"/>
                    <a:pt x="212" y="34"/>
                    <a:pt x="211" y="35"/>
                  </a:cubicBezTo>
                  <a:cubicBezTo>
                    <a:pt x="211" y="36"/>
                    <a:pt x="210" y="37"/>
                    <a:pt x="209" y="39"/>
                  </a:cubicBezTo>
                  <a:cubicBezTo>
                    <a:pt x="208" y="41"/>
                    <a:pt x="207" y="43"/>
                    <a:pt x="207" y="43"/>
                  </a:cubicBezTo>
                  <a:cubicBezTo>
                    <a:pt x="207" y="43"/>
                    <a:pt x="208" y="41"/>
                    <a:pt x="209" y="39"/>
                  </a:cubicBezTo>
                  <a:cubicBezTo>
                    <a:pt x="210" y="39"/>
                    <a:pt x="210" y="38"/>
                    <a:pt x="210" y="38"/>
                  </a:cubicBezTo>
                  <a:cubicBezTo>
                    <a:pt x="210" y="38"/>
                    <a:pt x="210" y="38"/>
                    <a:pt x="210" y="39"/>
                  </a:cubicBezTo>
                  <a:cubicBezTo>
                    <a:pt x="209" y="39"/>
                    <a:pt x="209" y="39"/>
                    <a:pt x="209" y="40"/>
                  </a:cubicBezTo>
                  <a:cubicBezTo>
                    <a:pt x="209" y="41"/>
                    <a:pt x="208" y="41"/>
                    <a:pt x="208" y="41"/>
                  </a:cubicBezTo>
                  <a:cubicBezTo>
                    <a:pt x="208" y="41"/>
                    <a:pt x="209" y="41"/>
                    <a:pt x="209" y="40"/>
                  </a:cubicBezTo>
                  <a:cubicBezTo>
                    <a:pt x="209" y="40"/>
                    <a:pt x="209" y="40"/>
                    <a:pt x="209" y="40"/>
                  </a:cubicBezTo>
                  <a:cubicBezTo>
                    <a:pt x="209" y="40"/>
                    <a:pt x="209" y="40"/>
                    <a:pt x="209" y="41"/>
                  </a:cubicBezTo>
                  <a:cubicBezTo>
                    <a:pt x="208" y="42"/>
                    <a:pt x="208" y="43"/>
                    <a:pt x="208" y="44"/>
                  </a:cubicBezTo>
                  <a:cubicBezTo>
                    <a:pt x="208" y="45"/>
                    <a:pt x="208" y="46"/>
                    <a:pt x="208" y="46"/>
                  </a:cubicBezTo>
                  <a:cubicBezTo>
                    <a:pt x="208" y="46"/>
                    <a:pt x="208" y="45"/>
                    <a:pt x="208" y="44"/>
                  </a:cubicBezTo>
                  <a:cubicBezTo>
                    <a:pt x="208" y="43"/>
                    <a:pt x="209" y="42"/>
                    <a:pt x="209" y="41"/>
                  </a:cubicBezTo>
                  <a:cubicBezTo>
                    <a:pt x="210" y="39"/>
                    <a:pt x="211" y="38"/>
                    <a:pt x="212" y="36"/>
                  </a:cubicBezTo>
                  <a:cubicBezTo>
                    <a:pt x="212" y="36"/>
                    <a:pt x="212" y="36"/>
                    <a:pt x="212" y="35"/>
                  </a:cubicBezTo>
                  <a:cubicBezTo>
                    <a:pt x="212" y="35"/>
                    <a:pt x="213" y="35"/>
                    <a:pt x="213" y="34"/>
                  </a:cubicBezTo>
                  <a:cubicBezTo>
                    <a:pt x="212" y="36"/>
                    <a:pt x="211" y="38"/>
                    <a:pt x="211" y="40"/>
                  </a:cubicBezTo>
                  <a:cubicBezTo>
                    <a:pt x="211" y="41"/>
                    <a:pt x="210" y="41"/>
                    <a:pt x="210" y="41"/>
                  </a:cubicBezTo>
                  <a:cubicBezTo>
                    <a:pt x="209" y="43"/>
                    <a:pt x="209" y="45"/>
                    <a:pt x="208" y="46"/>
                  </a:cubicBezTo>
                  <a:cubicBezTo>
                    <a:pt x="207" y="46"/>
                    <a:pt x="207" y="46"/>
                    <a:pt x="207" y="47"/>
                  </a:cubicBezTo>
                  <a:cubicBezTo>
                    <a:pt x="207" y="47"/>
                    <a:pt x="207" y="47"/>
                    <a:pt x="207" y="47"/>
                  </a:cubicBezTo>
                  <a:cubicBezTo>
                    <a:pt x="207" y="47"/>
                    <a:pt x="207" y="47"/>
                    <a:pt x="207" y="47"/>
                  </a:cubicBezTo>
                  <a:cubicBezTo>
                    <a:pt x="207" y="46"/>
                    <a:pt x="208" y="46"/>
                    <a:pt x="208" y="46"/>
                  </a:cubicBezTo>
                  <a:cubicBezTo>
                    <a:pt x="209" y="45"/>
                    <a:pt x="209" y="43"/>
                    <a:pt x="210" y="42"/>
                  </a:cubicBezTo>
                  <a:cubicBezTo>
                    <a:pt x="210" y="44"/>
                    <a:pt x="209" y="46"/>
                    <a:pt x="209" y="48"/>
                  </a:cubicBezTo>
                  <a:cubicBezTo>
                    <a:pt x="209" y="50"/>
                    <a:pt x="208" y="51"/>
                    <a:pt x="207" y="53"/>
                  </a:cubicBezTo>
                  <a:cubicBezTo>
                    <a:pt x="207" y="54"/>
                    <a:pt x="207" y="54"/>
                    <a:pt x="207" y="55"/>
                  </a:cubicBezTo>
                  <a:cubicBezTo>
                    <a:pt x="206" y="56"/>
                    <a:pt x="206" y="56"/>
                    <a:pt x="206" y="57"/>
                  </a:cubicBezTo>
                  <a:cubicBezTo>
                    <a:pt x="205" y="58"/>
                    <a:pt x="205" y="59"/>
                    <a:pt x="204" y="59"/>
                  </a:cubicBezTo>
                  <a:cubicBezTo>
                    <a:pt x="204" y="60"/>
                    <a:pt x="204" y="60"/>
                    <a:pt x="204" y="60"/>
                  </a:cubicBezTo>
                  <a:cubicBezTo>
                    <a:pt x="204" y="60"/>
                    <a:pt x="204" y="60"/>
                    <a:pt x="204" y="59"/>
                  </a:cubicBezTo>
                  <a:cubicBezTo>
                    <a:pt x="205" y="59"/>
                    <a:pt x="205" y="58"/>
                    <a:pt x="206" y="57"/>
                  </a:cubicBezTo>
                  <a:cubicBezTo>
                    <a:pt x="206" y="57"/>
                    <a:pt x="206" y="57"/>
                    <a:pt x="206" y="57"/>
                  </a:cubicBezTo>
                  <a:cubicBezTo>
                    <a:pt x="206" y="58"/>
                    <a:pt x="206" y="59"/>
                    <a:pt x="206" y="59"/>
                  </a:cubicBezTo>
                  <a:cubicBezTo>
                    <a:pt x="206" y="59"/>
                    <a:pt x="206" y="58"/>
                    <a:pt x="206" y="57"/>
                  </a:cubicBezTo>
                  <a:cubicBezTo>
                    <a:pt x="206" y="57"/>
                    <a:pt x="206" y="57"/>
                    <a:pt x="206" y="56"/>
                  </a:cubicBezTo>
                  <a:cubicBezTo>
                    <a:pt x="207" y="55"/>
                    <a:pt x="208" y="54"/>
                    <a:pt x="209" y="53"/>
                  </a:cubicBezTo>
                  <a:cubicBezTo>
                    <a:pt x="209" y="53"/>
                    <a:pt x="209" y="53"/>
                    <a:pt x="209" y="53"/>
                  </a:cubicBezTo>
                  <a:cubicBezTo>
                    <a:pt x="209" y="53"/>
                    <a:pt x="209" y="53"/>
                    <a:pt x="209" y="54"/>
                  </a:cubicBezTo>
                  <a:cubicBezTo>
                    <a:pt x="208" y="55"/>
                    <a:pt x="208" y="56"/>
                    <a:pt x="208" y="56"/>
                  </a:cubicBezTo>
                  <a:cubicBezTo>
                    <a:pt x="208" y="58"/>
                    <a:pt x="207" y="60"/>
                    <a:pt x="207" y="62"/>
                  </a:cubicBezTo>
                  <a:cubicBezTo>
                    <a:pt x="207" y="64"/>
                    <a:pt x="207" y="66"/>
                    <a:pt x="207" y="67"/>
                  </a:cubicBezTo>
                  <a:cubicBezTo>
                    <a:pt x="207" y="69"/>
                    <a:pt x="207" y="71"/>
                    <a:pt x="207" y="72"/>
                  </a:cubicBezTo>
                  <a:cubicBezTo>
                    <a:pt x="207" y="73"/>
                    <a:pt x="207" y="74"/>
                    <a:pt x="207" y="74"/>
                  </a:cubicBezTo>
                  <a:cubicBezTo>
                    <a:pt x="207" y="75"/>
                    <a:pt x="207" y="75"/>
                    <a:pt x="207" y="75"/>
                  </a:cubicBezTo>
                  <a:cubicBezTo>
                    <a:pt x="207" y="75"/>
                    <a:pt x="207" y="75"/>
                    <a:pt x="207" y="75"/>
                  </a:cubicBezTo>
                  <a:cubicBezTo>
                    <a:pt x="207" y="75"/>
                    <a:pt x="207" y="75"/>
                    <a:pt x="207" y="75"/>
                  </a:cubicBezTo>
                  <a:cubicBezTo>
                    <a:pt x="207" y="76"/>
                    <a:pt x="207" y="76"/>
                    <a:pt x="207" y="76"/>
                  </a:cubicBezTo>
                  <a:cubicBezTo>
                    <a:pt x="207" y="76"/>
                    <a:pt x="207" y="76"/>
                    <a:pt x="207" y="75"/>
                  </a:cubicBezTo>
                  <a:cubicBezTo>
                    <a:pt x="207" y="75"/>
                    <a:pt x="207" y="74"/>
                    <a:pt x="207" y="74"/>
                  </a:cubicBezTo>
                  <a:cubicBezTo>
                    <a:pt x="207" y="74"/>
                    <a:pt x="207" y="73"/>
                    <a:pt x="208" y="73"/>
                  </a:cubicBezTo>
                  <a:cubicBezTo>
                    <a:pt x="208" y="72"/>
                    <a:pt x="208" y="72"/>
                    <a:pt x="208" y="71"/>
                  </a:cubicBezTo>
                  <a:cubicBezTo>
                    <a:pt x="209" y="70"/>
                    <a:pt x="209" y="68"/>
                    <a:pt x="209" y="66"/>
                  </a:cubicBezTo>
                  <a:cubicBezTo>
                    <a:pt x="209" y="68"/>
                    <a:pt x="209" y="70"/>
                    <a:pt x="209" y="73"/>
                  </a:cubicBezTo>
                  <a:cubicBezTo>
                    <a:pt x="209" y="75"/>
                    <a:pt x="210" y="77"/>
                    <a:pt x="210" y="79"/>
                  </a:cubicBezTo>
                  <a:cubicBezTo>
                    <a:pt x="210" y="81"/>
                    <a:pt x="210" y="82"/>
                    <a:pt x="210" y="82"/>
                  </a:cubicBezTo>
                  <a:cubicBezTo>
                    <a:pt x="210" y="82"/>
                    <a:pt x="210" y="81"/>
                    <a:pt x="210" y="79"/>
                  </a:cubicBezTo>
                  <a:cubicBezTo>
                    <a:pt x="210" y="77"/>
                    <a:pt x="210" y="75"/>
                    <a:pt x="210" y="73"/>
                  </a:cubicBezTo>
                  <a:cubicBezTo>
                    <a:pt x="211" y="72"/>
                    <a:pt x="211" y="71"/>
                    <a:pt x="211" y="70"/>
                  </a:cubicBezTo>
                  <a:cubicBezTo>
                    <a:pt x="211" y="72"/>
                    <a:pt x="212" y="73"/>
                    <a:pt x="213" y="75"/>
                  </a:cubicBezTo>
                  <a:cubicBezTo>
                    <a:pt x="213" y="77"/>
                    <a:pt x="213" y="79"/>
                    <a:pt x="213" y="80"/>
                  </a:cubicBezTo>
                  <a:cubicBezTo>
                    <a:pt x="213" y="83"/>
                    <a:pt x="213" y="84"/>
                    <a:pt x="213" y="84"/>
                  </a:cubicBezTo>
                  <a:cubicBezTo>
                    <a:pt x="213" y="84"/>
                    <a:pt x="213" y="83"/>
                    <a:pt x="213" y="80"/>
                  </a:cubicBezTo>
                  <a:cubicBezTo>
                    <a:pt x="214" y="79"/>
                    <a:pt x="214" y="78"/>
                    <a:pt x="214" y="77"/>
                  </a:cubicBezTo>
                  <a:cubicBezTo>
                    <a:pt x="214" y="77"/>
                    <a:pt x="214" y="78"/>
                    <a:pt x="215" y="78"/>
                  </a:cubicBezTo>
                  <a:cubicBezTo>
                    <a:pt x="215" y="79"/>
                    <a:pt x="215" y="79"/>
                    <a:pt x="215" y="79"/>
                  </a:cubicBezTo>
                  <a:cubicBezTo>
                    <a:pt x="215" y="80"/>
                    <a:pt x="215" y="82"/>
                    <a:pt x="214" y="83"/>
                  </a:cubicBezTo>
                  <a:cubicBezTo>
                    <a:pt x="214" y="85"/>
                    <a:pt x="214" y="86"/>
                    <a:pt x="214" y="87"/>
                  </a:cubicBezTo>
                  <a:cubicBezTo>
                    <a:pt x="214" y="86"/>
                    <a:pt x="214" y="85"/>
                    <a:pt x="215" y="83"/>
                  </a:cubicBezTo>
                  <a:cubicBezTo>
                    <a:pt x="215" y="82"/>
                    <a:pt x="215" y="81"/>
                    <a:pt x="215" y="79"/>
                  </a:cubicBezTo>
                  <a:cubicBezTo>
                    <a:pt x="215" y="80"/>
                    <a:pt x="216" y="80"/>
                    <a:pt x="216" y="81"/>
                  </a:cubicBezTo>
                  <a:cubicBezTo>
                    <a:pt x="216" y="82"/>
                    <a:pt x="216" y="82"/>
                    <a:pt x="216" y="83"/>
                  </a:cubicBezTo>
                  <a:cubicBezTo>
                    <a:pt x="217" y="84"/>
                    <a:pt x="217" y="85"/>
                    <a:pt x="217" y="86"/>
                  </a:cubicBezTo>
                  <a:cubicBezTo>
                    <a:pt x="217" y="86"/>
                    <a:pt x="217" y="87"/>
                    <a:pt x="217" y="87"/>
                  </a:cubicBezTo>
                  <a:cubicBezTo>
                    <a:pt x="217" y="87"/>
                    <a:pt x="217" y="86"/>
                    <a:pt x="217" y="86"/>
                  </a:cubicBezTo>
                  <a:cubicBezTo>
                    <a:pt x="217" y="85"/>
                    <a:pt x="217" y="84"/>
                    <a:pt x="217" y="83"/>
                  </a:cubicBezTo>
                  <a:cubicBezTo>
                    <a:pt x="217" y="83"/>
                    <a:pt x="217" y="83"/>
                    <a:pt x="217" y="82"/>
                  </a:cubicBezTo>
                  <a:cubicBezTo>
                    <a:pt x="217" y="84"/>
                    <a:pt x="218" y="85"/>
                    <a:pt x="218" y="87"/>
                  </a:cubicBezTo>
                  <a:cubicBezTo>
                    <a:pt x="218" y="87"/>
                    <a:pt x="219" y="87"/>
                    <a:pt x="219" y="87"/>
                  </a:cubicBezTo>
                  <a:cubicBezTo>
                    <a:pt x="219" y="88"/>
                    <a:pt x="219" y="88"/>
                    <a:pt x="219" y="88"/>
                  </a:cubicBezTo>
                  <a:cubicBezTo>
                    <a:pt x="219" y="89"/>
                    <a:pt x="219" y="89"/>
                    <a:pt x="219" y="89"/>
                  </a:cubicBezTo>
                  <a:cubicBezTo>
                    <a:pt x="219" y="90"/>
                    <a:pt x="219" y="91"/>
                    <a:pt x="218" y="92"/>
                  </a:cubicBezTo>
                  <a:cubicBezTo>
                    <a:pt x="218" y="94"/>
                    <a:pt x="217" y="96"/>
                    <a:pt x="217" y="97"/>
                  </a:cubicBezTo>
                  <a:cubicBezTo>
                    <a:pt x="216" y="98"/>
                    <a:pt x="216" y="99"/>
                    <a:pt x="216" y="99"/>
                  </a:cubicBezTo>
                  <a:cubicBezTo>
                    <a:pt x="216" y="99"/>
                    <a:pt x="216" y="98"/>
                    <a:pt x="217" y="97"/>
                  </a:cubicBezTo>
                  <a:cubicBezTo>
                    <a:pt x="217" y="96"/>
                    <a:pt x="218" y="94"/>
                    <a:pt x="219" y="93"/>
                  </a:cubicBezTo>
                  <a:cubicBezTo>
                    <a:pt x="219" y="92"/>
                    <a:pt x="219" y="91"/>
                    <a:pt x="219" y="90"/>
                  </a:cubicBezTo>
                  <a:cubicBezTo>
                    <a:pt x="220" y="92"/>
                    <a:pt x="221" y="93"/>
                    <a:pt x="221" y="95"/>
                  </a:cubicBezTo>
                  <a:cubicBezTo>
                    <a:pt x="222" y="96"/>
                    <a:pt x="222" y="98"/>
                    <a:pt x="223" y="99"/>
                  </a:cubicBezTo>
                  <a:cubicBezTo>
                    <a:pt x="223" y="100"/>
                    <a:pt x="224" y="100"/>
                    <a:pt x="224" y="100"/>
                  </a:cubicBezTo>
                  <a:cubicBezTo>
                    <a:pt x="224" y="100"/>
                    <a:pt x="223" y="100"/>
                    <a:pt x="223" y="99"/>
                  </a:cubicBezTo>
                  <a:cubicBezTo>
                    <a:pt x="222" y="98"/>
                    <a:pt x="222" y="96"/>
                    <a:pt x="221" y="94"/>
                  </a:cubicBezTo>
                  <a:cubicBezTo>
                    <a:pt x="221" y="94"/>
                    <a:pt x="221" y="94"/>
                    <a:pt x="221" y="93"/>
                  </a:cubicBezTo>
                  <a:cubicBezTo>
                    <a:pt x="222" y="94"/>
                    <a:pt x="222" y="95"/>
                    <a:pt x="222" y="95"/>
                  </a:cubicBezTo>
                  <a:cubicBezTo>
                    <a:pt x="223" y="96"/>
                    <a:pt x="223" y="96"/>
                    <a:pt x="223" y="96"/>
                  </a:cubicBezTo>
                  <a:cubicBezTo>
                    <a:pt x="223" y="96"/>
                    <a:pt x="223" y="96"/>
                    <a:pt x="222" y="95"/>
                  </a:cubicBezTo>
                  <a:cubicBezTo>
                    <a:pt x="222" y="94"/>
                    <a:pt x="221" y="93"/>
                    <a:pt x="221" y="92"/>
                  </a:cubicBezTo>
                  <a:cubicBezTo>
                    <a:pt x="221" y="91"/>
                    <a:pt x="221" y="91"/>
                    <a:pt x="220" y="91"/>
                  </a:cubicBezTo>
                  <a:cubicBezTo>
                    <a:pt x="220" y="90"/>
                    <a:pt x="220" y="89"/>
                    <a:pt x="220" y="88"/>
                  </a:cubicBezTo>
                  <a:cubicBezTo>
                    <a:pt x="220" y="88"/>
                    <a:pt x="220" y="87"/>
                    <a:pt x="220" y="86"/>
                  </a:cubicBezTo>
                  <a:cubicBezTo>
                    <a:pt x="220" y="87"/>
                    <a:pt x="221" y="87"/>
                    <a:pt x="221" y="87"/>
                  </a:cubicBezTo>
                  <a:cubicBezTo>
                    <a:pt x="221" y="88"/>
                    <a:pt x="221" y="88"/>
                    <a:pt x="222" y="88"/>
                  </a:cubicBezTo>
                  <a:cubicBezTo>
                    <a:pt x="221" y="88"/>
                    <a:pt x="221" y="88"/>
                    <a:pt x="221" y="88"/>
                  </a:cubicBezTo>
                  <a:cubicBezTo>
                    <a:pt x="222" y="89"/>
                    <a:pt x="222" y="89"/>
                    <a:pt x="222" y="89"/>
                  </a:cubicBezTo>
                  <a:cubicBezTo>
                    <a:pt x="222" y="89"/>
                    <a:pt x="223" y="90"/>
                    <a:pt x="223" y="90"/>
                  </a:cubicBezTo>
                  <a:cubicBezTo>
                    <a:pt x="224" y="91"/>
                    <a:pt x="224" y="92"/>
                    <a:pt x="225" y="92"/>
                  </a:cubicBezTo>
                  <a:cubicBezTo>
                    <a:pt x="226" y="93"/>
                    <a:pt x="226" y="94"/>
                    <a:pt x="227" y="95"/>
                  </a:cubicBezTo>
                  <a:cubicBezTo>
                    <a:pt x="228" y="96"/>
                    <a:pt x="228" y="96"/>
                    <a:pt x="229" y="97"/>
                  </a:cubicBezTo>
                  <a:cubicBezTo>
                    <a:pt x="229" y="97"/>
                    <a:pt x="229" y="98"/>
                    <a:pt x="229" y="98"/>
                  </a:cubicBezTo>
                  <a:cubicBezTo>
                    <a:pt x="229" y="98"/>
                    <a:pt x="229" y="97"/>
                    <a:pt x="229" y="97"/>
                  </a:cubicBezTo>
                  <a:cubicBezTo>
                    <a:pt x="228" y="96"/>
                    <a:pt x="228" y="96"/>
                    <a:pt x="227" y="95"/>
                  </a:cubicBezTo>
                  <a:cubicBezTo>
                    <a:pt x="228" y="95"/>
                    <a:pt x="228" y="95"/>
                    <a:pt x="228" y="95"/>
                  </a:cubicBezTo>
                  <a:cubicBezTo>
                    <a:pt x="229" y="97"/>
                    <a:pt x="230" y="98"/>
                    <a:pt x="230" y="98"/>
                  </a:cubicBezTo>
                  <a:cubicBezTo>
                    <a:pt x="230" y="98"/>
                    <a:pt x="230" y="97"/>
                    <a:pt x="229" y="96"/>
                  </a:cubicBezTo>
                  <a:cubicBezTo>
                    <a:pt x="229" y="96"/>
                    <a:pt x="229" y="96"/>
                    <a:pt x="229" y="96"/>
                  </a:cubicBezTo>
                  <a:cubicBezTo>
                    <a:pt x="229" y="97"/>
                    <a:pt x="230" y="97"/>
                    <a:pt x="230" y="97"/>
                  </a:cubicBezTo>
                  <a:cubicBezTo>
                    <a:pt x="230" y="97"/>
                    <a:pt x="229" y="97"/>
                    <a:pt x="229" y="96"/>
                  </a:cubicBezTo>
                  <a:cubicBezTo>
                    <a:pt x="229" y="96"/>
                    <a:pt x="228" y="95"/>
                    <a:pt x="228" y="94"/>
                  </a:cubicBezTo>
                  <a:cubicBezTo>
                    <a:pt x="228" y="95"/>
                    <a:pt x="229" y="95"/>
                    <a:pt x="229" y="96"/>
                  </a:cubicBezTo>
                  <a:cubicBezTo>
                    <a:pt x="231" y="97"/>
                    <a:pt x="231" y="98"/>
                    <a:pt x="231" y="98"/>
                  </a:cubicBezTo>
                  <a:cubicBezTo>
                    <a:pt x="231" y="98"/>
                    <a:pt x="231" y="97"/>
                    <a:pt x="230" y="96"/>
                  </a:cubicBezTo>
                  <a:cubicBezTo>
                    <a:pt x="233" y="99"/>
                    <a:pt x="235" y="100"/>
                    <a:pt x="236" y="102"/>
                  </a:cubicBezTo>
                  <a:cubicBezTo>
                    <a:pt x="237" y="103"/>
                    <a:pt x="238" y="104"/>
                    <a:pt x="239" y="105"/>
                  </a:cubicBezTo>
                  <a:cubicBezTo>
                    <a:pt x="239" y="105"/>
                    <a:pt x="238" y="106"/>
                    <a:pt x="236" y="108"/>
                  </a:cubicBezTo>
                  <a:cubicBezTo>
                    <a:pt x="236" y="108"/>
                    <a:pt x="235" y="108"/>
                    <a:pt x="235" y="108"/>
                  </a:cubicBezTo>
                  <a:cubicBezTo>
                    <a:pt x="224" y="112"/>
                    <a:pt x="224" y="112"/>
                    <a:pt x="224" y="112"/>
                  </a:cubicBezTo>
                  <a:cubicBezTo>
                    <a:pt x="224" y="114"/>
                    <a:pt x="224" y="114"/>
                    <a:pt x="224" y="114"/>
                  </a:cubicBezTo>
                  <a:cubicBezTo>
                    <a:pt x="222" y="115"/>
                    <a:pt x="220" y="115"/>
                    <a:pt x="217" y="117"/>
                  </a:cubicBezTo>
                  <a:cubicBezTo>
                    <a:pt x="214" y="120"/>
                    <a:pt x="211" y="119"/>
                    <a:pt x="206" y="121"/>
                  </a:cubicBezTo>
                  <a:cubicBezTo>
                    <a:pt x="201" y="124"/>
                    <a:pt x="198" y="126"/>
                    <a:pt x="192" y="129"/>
                  </a:cubicBezTo>
                  <a:cubicBezTo>
                    <a:pt x="187" y="133"/>
                    <a:pt x="189" y="132"/>
                    <a:pt x="182" y="137"/>
                  </a:cubicBezTo>
                  <a:cubicBezTo>
                    <a:pt x="174" y="142"/>
                    <a:pt x="170" y="140"/>
                    <a:pt x="162" y="143"/>
                  </a:cubicBezTo>
                  <a:cubicBezTo>
                    <a:pt x="154" y="147"/>
                    <a:pt x="149" y="148"/>
                    <a:pt x="146" y="146"/>
                  </a:cubicBezTo>
                  <a:cubicBezTo>
                    <a:pt x="142" y="145"/>
                    <a:pt x="137" y="143"/>
                    <a:pt x="133" y="144"/>
                  </a:cubicBezTo>
                  <a:cubicBezTo>
                    <a:pt x="129" y="144"/>
                    <a:pt x="135" y="142"/>
                    <a:pt x="125" y="147"/>
                  </a:cubicBezTo>
                  <a:cubicBezTo>
                    <a:pt x="114" y="152"/>
                    <a:pt x="103" y="160"/>
                    <a:pt x="96" y="165"/>
                  </a:cubicBezTo>
                  <a:cubicBezTo>
                    <a:pt x="89" y="170"/>
                    <a:pt x="88" y="170"/>
                    <a:pt x="79" y="175"/>
                  </a:cubicBezTo>
                  <a:cubicBezTo>
                    <a:pt x="70" y="180"/>
                    <a:pt x="58" y="184"/>
                    <a:pt x="57" y="186"/>
                  </a:cubicBezTo>
                  <a:cubicBezTo>
                    <a:pt x="56" y="187"/>
                    <a:pt x="56" y="188"/>
                    <a:pt x="55" y="189"/>
                  </a:cubicBezTo>
                  <a:cubicBezTo>
                    <a:pt x="55" y="191"/>
                    <a:pt x="49" y="193"/>
                    <a:pt x="44" y="198"/>
                  </a:cubicBezTo>
                  <a:cubicBezTo>
                    <a:pt x="40" y="204"/>
                    <a:pt x="35" y="214"/>
                    <a:pt x="31" y="220"/>
                  </a:cubicBezTo>
                  <a:cubicBezTo>
                    <a:pt x="27" y="226"/>
                    <a:pt x="15" y="243"/>
                    <a:pt x="10" y="252"/>
                  </a:cubicBezTo>
                  <a:cubicBezTo>
                    <a:pt x="5" y="260"/>
                    <a:pt x="0" y="271"/>
                    <a:pt x="0" y="275"/>
                  </a:cubicBezTo>
                  <a:cubicBezTo>
                    <a:pt x="0" y="279"/>
                    <a:pt x="6" y="277"/>
                    <a:pt x="7" y="276"/>
                  </a:cubicBezTo>
                  <a:cubicBezTo>
                    <a:pt x="8" y="275"/>
                    <a:pt x="10" y="271"/>
                    <a:pt x="10" y="270"/>
                  </a:cubicBezTo>
                  <a:cubicBezTo>
                    <a:pt x="10" y="270"/>
                    <a:pt x="10" y="270"/>
                    <a:pt x="10" y="270"/>
                  </a:cubicBezTo>
                  <a:cubicBezTo>
                    <a:pt x="10" y="270"/>
                    <a:pt x="10" y="270"/>
                    <a:pt x="10" y="270"/>
                  </a:cubicBezTo>
                  <a:cubicBezTo>
                    <a:pt x="9" y="272"/>
                    <a:pt x="5" y="290"/>
                    <a:pt x="5" y="293"/>
                  </a:cubicBezTo>
                  <a:cubicBezTo>
                    <a:pt x="6" y="296"/>
                    <a:pt x="8" y="296"/>
                    <a:pt x="9" y="296"/>
                  </a:cubicBezTo>
                  <a:cubicBezTo>
                    <a:pt x="10" y="295"/>
                    <a:pt x="13" y="292"/>
                    <a:pt x="13" y="292"/>
                  </a:cubicBezTo>
                  <a:cubicBezTo>
                    <a:pt x="13" y="292"/>
                    <a:pt x="12" y="298"/>
                    <a:pt x="13" y="301"/>
                  </a:cubicBezTo>
                  <a:cubicBezTo>
                    <a:pt x="15" y="304"/>
                    <a:pt x="21" y="299"/>
                    <a:pt x="23" y="297"/>
                  </a:cubicBezTo>
                  <a:cubicBezTo>
                    <a:pt x="24" y="295"/>
                    <a:pt x="31" y="274"/>
                    <a:pt x="33" y="270"/>
                  </a:cubicBezTo>
                  <a:cubicBezTo>
                    <a:pt x="34" y="266"/>
                    <a:pt x="36" y="263"/>
                    <a:pt x="37" y="261"/>
                  </a:cubicBezTo>
                  <a:cubicBezTo>
                    <a:pt x="39" y="259"/>
                    <a:pt x="40" y="259"/>
                    <a:pt x="41" y="261"/>
                  </a:cubicBezTo>
                  <a:cubicBezTo>
                    <a:pt x="41" y="271"/>
                    <a:pt x="34" y="283"/>
                    <a:pt x="36" y="299"/>
                  </a:cubicBezTo>
                  <a:cubicBezTo>
                    <a:pt x="38" y="303"/>
                    <a:pt x="44" y="299"/>
                    <a:pt x="46" y="296"/>
                  </a:cubicBezTo>
                  <a:cubicBezTo>
                    <a:pt x="51" y="272"/>
                    <a:pt x="52" y="267"/>
                    <a:pt x="54" y="261"/>
                  </a:cubicBezTo>
                  <a:cubicBezTo>
                    <a:pt x="56" y="256"/>
                    <a:pt x="58" y="254"/>
                    <a:pt x="60" y="253"/>
                  </a:cubicBezTo>
                  <a:cubicBezTo>
                    <a:pt x="62" y="253"/>
                    <a:pt x="65" y="255"/>
                    <a:pt x="65" y="255"/>
                  </a:cubicBezTo>
                  <a:cubicBezTo>
                    <a:pt x="65" y="255"/>
                    <a:pt x="65" y="270"/>
                    <a:pt x="70" y="275"/>
                  </a:cubicBezTo>
                  <a:cubicBezTo>
                    <a:pt x="74" y="280"/>
                    <a:pt x="81" y="284"/>
                    <a:pt x="83" y="281"/>
                  </a:cubicBezTo>
                  <a:cubicBezTo>
                    <a:pt x="84" y="278"/>
                    <a:pt x="80" y="267"/>
                    <a:pt x="79" y="260"/>
                  </a:cubicBezTo>
                  <a:cubicBezTo>
                    <a:pt x="79" y="253"/>
                    <a:pt x="80" y="251"/>
                    <a:pt x="80" y="250"/>
                  </a:cubicBezTo>
                  <a:cubicBezTo>
                    <a:pt x="81" y="243"/>
                    <a:pt x="76" y="231"/>
                    <a:pt x="76" y="227"/>
                  </a:cubicBezTo>
                  <a:cubicBezTo>
                    <a:pt x="75" y="223"/>
                    <a:pt x="75" y="220"/>
                    <a:pt x="77" y="218"/>
                  </a:cubicBezTo>
                  <a:cubicBezTo>
                    <a:pt x="78" y="217"/>
                    <a:pt x="82" y="215"/>
                    <a:pt x="82" y="215"/>
                  </a:cubicBezTo>
                  <a:cubicBezTo>
                    <a:pt x="83" y="216"/>
                    <a:pt x="97" y="254"/>
                    <a:pt x="97" y="254"/>
                  </a:cubicBezTo>
                  <a:cubicBezTo>
                    <a:pt x="98" y="253"/>
                    <a:pt x="98" y="253"/>
                    <a:pt x="98" y="253"/>
                  </a:cubicBezTo>
                  <a:cubicBezTo>
                    <a:pt x="99" y="246"/>
                    <a:pt x="101" y="236"/>
                    <a:pt x="105" y="230"/>
                  </a:cubicBezTo>
                  <a:cubicBezTo>
                    <a:pt x="111" y="219"/>
                    <a:pt x="112" y="207"/>
                    <a:pt x="112" y="211"/>
                  </a:cubicBezTo>
                  <a:cubicBezTo>
                    <a:pt x="112" y="215"/>
                    <a:pt x="107" y="248"/>
                    <a:pt x="107" y="248"/>
                  </a:cubicBezTo>
                  <a:cubicBezTo>
                    <a:pt x="116" y="243"/>
                    <a:pt x="120" y="238"/>
                    <a:pt x="125" y="231"/>
                  </a:cubicBezTo>
                  <a:cubicBezTo>
                    <a:pt x="125" y="230"/>
                    <a:pt x="126" y="230"/>
                    <a:pt x="127" y="229"/>
                  </a:cubicBezTo>
                  <a:cubicBezTo>
                    <a:pt x="127" y="227"/>
                    <a:pt x="127" y="226"/>
                    <a:pt x="127" y="225"/>
                  </a:cubicBezTo>
                  <a:cubicBezTo>
                    <a:pt x="127" y="223"/>
                    <a:pt x="129" y="215"/>
                    <a:pt x="130" y="211"/>
                  </a:cubicBezTo>
                  <a:cubicBezTo>
                    <a:pt x="131" y="209"/>
                    <a:pt x="132" y="208"/>
                    <a:pt x="132" y="206"/>
                  </a:cubicBezTo>
                  <a:cubicBezTo>
                    <a:pt x="132" y="206"/>
                    <a:pt x="132" y="206"/>
                    <a:pt x="132" y="206"/>
                  </a:cubicBezTo>
                  <a:cubicBezTo>
                    <a:pt x="132" y="205"/>
                    <a:pt x="132" y="206"/>
                    <a:pt x="132" y="206"/>
                  </a:cubicBezTo>
                  <a:cubicBezTo>
                    <a:pt x="132" y="209"/>
                    <a:pt x="132" y="218"/>
                    <a:pt x="132" y="224"/>
                  </a:cubicBezTo>
                  <a:cubicBezTo>
                    <a:pt x="135" y="222"/>
                    <a:pt x="138" y="221"/>
                    <a:pt x="138" y="220"/>
                  </a:cubicBezTo>
                  <a:cubicBezTo>
                    <a:pt x="139" y="220"/>
                    <a:pt x="143" y="215"/>
                    <a:pt x="146" y="211"/>
                  </a:cubicBezTo>
                  <a:cubicBezTo>
                    <a:pt x="152" y="212"/>
                    <a:pt x="152" y="212"/>
                    <a:pt x="152" y="212"/>
                  </a:cubicBezTo>
                  <a:cubicBezTo>
                    <a:pt x="154" y="212"/>
                    <a:pt x="158" y="213"/>
                    <a:pt x="160" y="212"/>
                  </a:cubicBezTo>
                  <a:cubicBezTo>
                    <a:pt x="163" y="211"/>
                    <a:pt x="169" y="207"/>
                    <a:pt x="169" y="207"/>
                  </a:cubicBezTo>
                  <a:cubicBezTo>
                    <a:pt x="169" y="207"/>
                    <a:pt x="178" y="200"/>
                    <a:pt x="181" y="199"/>
                  </a:cubicBezTo>
                  <a:cubicBezTo>
                    <a:pt x="183" y="198"/>
                    <a:pt x="185" y="200"/>
                    <a:pt x="191" y="196"/>
                  </a:cubicBezTo>
                  <a:cubicBezTo>
                    <a:pt x="195" y="194"/>
                    <a:pt x="218" y="192"/>
                    <a:pt x="235" y="191"/>
                  </a:cubicBezTo>
                  <a:cubicBezTo>
                    <a:pt x="237" y="205"/>
                    <a:pt x="237" y="205"/>
                    <a:pt x="237" y="205"/>
                  </a:cubicBezTo>
                  <a:cubicBezTo>
                    <a:pt x="237" y="205"/>
                    <a:pt x="241" y="219"/>
                    <a:pt x="242" y="224"/>
                  </a:cubicBezTo>
                  <a:cubicBezTo>
                    <a:pt x="244" y="229"/>
                    <a:pt x="243" y="241"/>
                    <a:pt x="243" y="241"/>
                  </a:cubicBezTo>
                  <a:cubicBezTo>
                    <a:pt x="243" y="240"/>
                    <a:pt x="243" y="240"/>
                    <a:pt x="243" y="240"/>
                  </a:cubicBezTo>
                  <a:cubicBezTo>
                    <a:pt x="238" y="271"/>
                    <a:pt x="243" y="298"/>
                    <a:pt x="243" y="298"/>
                  </a:cubicBezTo>
                  <a:cubicBezTo>
                    <a:pt x="243" y="302"/>
                    <a:pt x="235" y="331"/>
                    <a:pt x="235" y="336"/>
                  </a:cubicBezTo>
                  <a:cubicBezTo>
                    <a:pt x="235" y="341"/>
                    <a:pt x="229" y="388"/>
                    <a:pt x="224" y="397"/>
                  </a:cubicBezTo>
                  <a:cubicBezTo>
                    <a:pt x="220" y="406"/>
                    <a:pt x="218" y="423"/>
                    <a:pt x="218" y="429"/>
                  </a:cubicBezTo>
                  <a:cubicBezTo>
                    <a:pt x="218" y="440"/>
                    <a:pt x="218" y="440"/>
                    <a:pt x="218" y="440"/>
                  </a:cubicBezTo>
                  <a:cubicBezTo>
                    <a:pt x="228" y="430"/>
                    <a:pt x="228" y="430"/>
                    <a:pt x="228" y="430"/>
                  </a:cubicBezTo>
                  <a:cubicBezTo>
                    <a:pt x="228" y="430"/>
                    <a:pt x="237" y="432"/>
                    <a:pt x="236" y="435"/>
                  </a:cubicBezTo>
                  <a:cubicBezTo>
                    <a:pt x="234" y="438"/>
                    <a:pt x="234" y="439"/>
                    <a:pt x="233" y="443"/>
                  </a:cubicBezTo>
                  <a:cubicBezTo>
                    <a:pt x="233" y="447"/>
                    <a:pt x="233" y="450"/>
                    <a:pt x="232" y="458"/>
                  </a:cubicBezTo>
                  <a:cubicBezTo>
                    <a:pt x="230" y="465"/>
                    <a:pt x="230" y="473"/>
                    <a:pt x="230" y="475"/>
                  </a:cubicBezTo>
                  <a:cubicBezTo>
                    <a:pt x="230" y="477"/>
                    <a:pt x="229" y="497"/>
                    <a:pt x="229" y="497"/>
                  </a:cubicBezTo>
                  <a:cubicBezTo>
                    <a:pt x="229" y="497"/>
                    <a:pt x="233" y="493"/>
                    <a:pt x="236" y="492"/>
                  </a:cubicBezTo>
                  <a:cubicBezTo>
                    <a:pt x="238" y="491"/>
                    <a:pt x="243" y="488"/>
                    <a:pt x="243" y="488"/>
                  </a:cubicBezTo>
                  <a:cubicBezTo>
                    <a:pt x="243" y="488"/>
                    <a:pt x="241" y="580"/>
                    <a:pt x="239" y="597"/>
                  </a:cubicBezTo>
                  <a:cubicBezTo>
                    <a:pt x="237" y="613"/>
                    <a:pt x="235" y="617"/>
                    <a:pt x="234" y="632"/>
                  </a:cubicBezTo>
                  <a:cubicBezTo>
                    <a:pt x="234" y="647"/>
                    <a:pt x="234" y="654"/>
                    <a:pt x="232" y="661"/>
                  </a:cubicBezTo>
                  <a:cubicBezTo>
                    <a:pt x="230" y="669"/>
                    <a:pt x="228" y="692"/>
                    <a:pt x="227" y="702"/>
                  </a:cubicBezTo>
                  <a:cubicBezTo>
                    <a:pt x="226" y="712"/>
                    <a:pt x="228" y="719"/>
                    <a:pt x="226" y="731"/>
                  </a:cubicBezTo>
                  <a:cubicBezTo>
                    <a:pt x="225" y="742"/>
                    <a:pt x="225" y="791"/>
                    <a:pt x="225" y="796"/>
                  </a:cubicBezTo>
                  <a:cubicBezTo>
                    <a:pt x="226" y="802"/>
                    <a:pt x="224" y="809"/>
                    <a:pt x="222" y="814"/>
                  </a:cubicBezTo>
                  <a:cubicBezTo>
                    <a:pt x="221" y="818"/>
                    <a:pt x="217" y="830"/>
                    <a:pt x="218" y="832"/>
                  </a:cubicBezTo>
                  <a:cubicBezTo>
                    <a:pt x="218" y="834"/>
                    <a:pt x="234" y="837"/>
                    <a:pt x="234" y="837"/>
                  </a:cubicBezTo>
                  <a:cubicBezTo>
                    <a:pt x="234" y="837"/>
                    <a:pt x="216" y="847"/>
                    <a:pt x="209" y="855"/>
                  </a:cubicBezTo>
                  <a:cubicBezTo>
                    <a:pt x="203" y="863"/>
                    <a:pt x="191" y="864"/>
                    <a:pt x="188" y="871"/>
                  </a:cubicBezTo>
                  <a:cubicBezTo>
                    <a:pt x="185" y="879"/>
                    <a:pt x="185" y="882"/>
                    <a:pt x="189" y="886"/>
                  </a:cubicBezTo>
                  <a:cubicBezTo>
                    <a:pt x="193" y="889"/>
                    <a:pt x="228" y="888"/>
                    <a:pt x="234" y="884"/>
                  </a:cubicBezTo>
                  <a:cubicBezTo>
                    <a:pt x="241" y="880"/>
                    <a:pt x="247" y="873"/>
                    <a:pt x="255" y="871"/>
                  </a:cubicBezTo>
                  <a:cubicBezTo>
                    <a:pt x="263" y="868"/>
                    <a:pt x="278" y="864"/>
                    <a:pt x="284" y="862"/>
                  </a:cubicBezTo>
                  <a:cubicBezTo>
                    <a:pt x="290" y="859"/>
                    <a:pt x="291" y="860"/>
                    <a:pt x="292" y="857"/>
                  </a:cubicBezTo>
                  <a:cubicBezTo>
                    <a:pt x="293" y="854"/>
                    <a:pt x="291" y="841"/>
                    <a:pt x="291" y="841"/>
                  </a:cubicBezTo>
                  <a:cubicBezTo>
                    <a:pt x="299" y="840"/>
                    <a:pt x="299" y="840"/>
                    <a:pt x="299" y="840"/>
                  </a:cubicBezTo>
                  <a:cubicBezTo>
                    <a:pt x="300" y="827"/>
                    <a:pt x="304" y="773"/>
                    <a:pt x="306" y="733"/>
                  </a:cubicBezTo>
                  <a:cubicBezTo>
                    <a:pt x="316" y="739"/>
                    <a:pt x="316" y="739"/>
                    <a:pt x="316" y="739"/>
                  </a:cubicBezTo>
                  <a:cubicBezTo>
                    <a:pt x="316" y="739"/>
                    <a:pt x="317" y="735"/>
                    <a:pt x="315" y="721"/>
                  </a:cubicBezTo>
                  <a:cubicBezTo>
                    <a:pt x="313" y="706"/>
                    <a:pt x="315" y="711"/>
                    <a:pt x="317" y="707"/>
                  </a:cubicBezTo>
                  <a:cubicBezTo>
                    <a:pt x="318" y="703"/>
                    <a:pt x="318" y="697"/>
                    <a:pt x="318" y="687"/>
                  </a:cubicBezTo>
                  <a:cubicBezTo>
                    <a:pt x="317" y="677"/>
                    <a:pt x="320" y="674"/>
                    <a:pt x="322" y="666"/>
                  </a:cubicBezTo>
                  <a:cubicBezTo>
                    <a:pt x="324" y="657"/>
                    <a:pt x="326" y="643"/>
                    <a:pt x="326" y="643"/>
                  </a:cubicBezTo>
                  <a:cubicBezTo>
                    <a:pt x="326" y="643"/>
                    <a:pt x="331" y="645"/>
                    <a:pt x="332" y="648"/>
                  </a:cubicBezTo>
                  <a:cubicBezTo>
                    <a:pt x="333" y="652"/>
                    <a:pt x="333" y="647"/>
                    <a:pt x="330" y="637"/>
                  </a:cubicBezTo>
                  <a:cubicBezTo>
                    <a:pt x="329" y="633"/>
                    <a:pt x="327" y="622"/>
                    <a:pt x="326" y="611"/>
                  </a:cubicBezTo>
                  <a:cubicBezTo>
                    <a:pt x="328" y="589"/>
                    <a:pt x="330" y="565"/>
                    <a:pt x="334" y="537"/>
                  </a:cubicBezTo>
                  <a:cubicBezTo>
                    <a:pt x="335" y="533"/>
                    <a:pt x="335" y="518"/>
                    <a:pt x="336" y="522"/>
                  </a:cubicBezTo>
                  <a:cubicBezTo>
                    <a:pt x="365" y="589"/>
                    <a:pt x="371" y="672"/>
                    <a:pt x="389" y="752"/>
                  </a:cubicBezTo>
                  <a:cubicBezTo>
                    <a:pt x="389" y="759"/>
                    <a:pt x="391" y="770"/>
                    <a:pt x="392" y="776"/>
                  </a:cubicBezTo>
                  <a:cubicBezTo>
                    <a:pt x="393" y="784"/>
                    <a:pt x="404" y="816"/>
                    <a:pt x="403" y="821"/>
                  </a:cubicBezTo>
                  <a:cubicBezTo>
                    <a:pt x="402" y="825"/>
                    <a:pt x="410" y="814"/>
                    <a:pt x="410" y="814"/>
                  </a:cubicBezTo>
                  <a:cubicBezTo>
                    <a:pt x="410" y="814"/>
                    <a:pt x="413" y="823"/>
                    <a:pt x="413" y="826"/>
                  </a:cubicBezTo>
                  <a:cubicBezTo>
                    <a:pt x="413" y="827"/>
                    <a:pt x="417" y="817"/>
                    <a:pt x="420" y="806"/>
                  </a:cubicBezTo>
                  <a:cubicBezTo>
                    <a:pt x="424" y="805"/>
                    <a:pt x="424" y="805"/>
                    <a:pt x="424" y="805"/>
                  </a:cubicBezTo>
                  <a:cubicBezTo>
                    <a:pt x="426" y="826"/>
                    <a:pt x="420" y="817"/>
                    <a:pt x="419" y="827"/>
                  </a:cubicBezTo>
                  <a:cubicBezTo>
                    <a:pt x="418" y="845"/>
                    <a:pt x="415" y="847"/>
                    <a:pt x="420" y="856"/>
                  </a:cubicBezTo>
                  <a:cubicBezTo>
                    <a:pt x="420" y="860"/>
                    <a:pt x="450" y="871"/>
                    <a:pt x="455" y="874"/>
                  </a:cubicBezTo>
                  <a:cubicBezTo>
                    <a:pt x="466" y="883"/>
                    <a:pt x="465" y="882"/>
                    <a:pt x="478" y="888"/>
                  </a:cubicBezTo>
                  <a:cubicBezTo>
                    <a:pt x="492" y="895"/>
                    <a:pt x="520" y="892"/>
                    <a:pt x="521" y="887"/>
                  </a:cubicBezTo>
                  <a:cubicBezTo>
                    <a:pt x="524" y="873"/>
                    <a:pt x="506" y="865"/>
                    <a:pt x="492" y="852"/>
                  </a:cubicBezTo>
                  <a:cubicBezTo>
                    <a:pt x="478" y="840"/>
                    <a:pt x="476" y="828"/>
                    <a:pt x="474" y="823"/>
                  </a:cubicBezTo>
                  <a:cubicBezTo>
                    <a:pt x="473" y="820"/>
                    <a:pt x="473" y="817"/>
                    <a:pt x="472" y="814"/>
                  </a:cubicBezTo>
                  <a:cubicBezTo>
                    <a:pt x="476" y="814"/>
                    <a:pt x="479" y="814"/>
                    <a:pt x="480" y="814"/>
                  </a:cubicBezTo>
                  <a:cubicBezTo>
                    <a:pt x="482" y="815"/>
                    <a:pt x="476" y="802"/>
                    <a:pt x="472" y="792"/>
                  </a:cubicBezTo>
                  <a:cubicBezTo>
                    <a:pt x="468" y="782"/>
                    <a:pt x="469" y="768"/>
                    <a:pt x="468" y="748"/>
                  </a:cubicBezTo>
                  <a:cubicBezTo>
                    <a:pt x="468" y="738"/>
                    <a:pt x="459" y="688"/>
                    <a:pt x="450" y="640"/>
                  </a:cubicBezTo>
                  <a:cubicBezTo>
                    <a:pt x="447" y="617"/>
                    <a:pt x="444" y="594"/>
                    <a:pt x="444" y="587"/>
                  </a:cubicBezTo>
                  <a:cubicBezTo>
                    <a:pt x="443" y="572"/>
                    <a:pt x="446" y="544"/>
                    <a:pt x="443" y="534"/>
                  </a:cubicBezTo>
                  <a:cubicBezTo>
                    <a:pt x="440" y="524"/>
                    <a:pt x="442" y="457"/>
                    <a:pt x="442" y="457"/>
                  </a:cubicBezTo>
                  <a:cubicBezTo>
                    <a:pt x="442" y="457"/>
                    <a:pt x="450" y="479"/>
                    <a:pt x="452" y="474"/>
                  </a:cubicBezTo>
                  <a:cubicBezTo>
                    <a:pt x="454" y="468"/>
                    <a:pt x="454" y="456"/>
                    <a:pt x="454" y="456"/>
                  </a:cubicBezTo>
                  <a:cubicBezTo>
                    <a:pt x="454" y="456"/>
                    <a:pt x="455" y="446"/>
                    <a:pt x="457" y="448"/>
                  </a:cubicBezTo>
                  <a:cubicBezTo>
                    <a:pt x="459" y="450"/>
                    <a:pt x="464" y="456"/>
                    <a:pt x="463" y="454"/>
                  </a:cubicBezTo>
                  <a:cubicBezTo>
                    <a:pt x="463" y="452"/>
                    <a:pt x="462" y="441"/>
                    <a:pt x="462" y="441"/>
                  </a:cubicBezTo>
                  <a:cubicBezTo>
                    <a:pt x="462" y="441"/>
                    <a:pt x="429" y="363"/>
                    <a:pt x="429" y="357"/>
                  </a:cubicBezTo>
                  <a:cubicBezTo>
                    <a:pt x="428" y="351"/>
                    <a:pt x="425" y="338"/>
                    <a:pt x="426" y="336"/>
                  </a:cubicBezTo>
                  <a:cubicBezTo>
                    <a:pt x="427" y="333"/>
                    <a:pt x="423" y="266"/>
                    <a:pt x="422" y="259"/>
                  </a:cubicBezTo>
                  <a:cubicBezTo>
                    <a:pt x="420" y="235"/>
                    <a:pt x="426" y="234"/>
                    <a:pt x="425" y="189"/>
                  </a:cubicBezTo>
                  <a:cubicBezTo>
                    <a:pt x="429" y="186"/>
                    <a:pt x="432" y="185"/>
                    <a:pt x="432" y="185"/>
                  </a:cubicBezTo>
                  <a:cubicBezTo>
                    <a:pt x="441" y="186"/>
                    <a:pt x="429" y="173"/>
                    <a:pt x="448" y="164"/>
                  </a:cubicBezTo>
                  <a:cubicBezTo>
                    <a:pt x="453" y="162"/>
                    <a:pt x="471" y="157"/>
                    <a:pt x="481" y="160"/>
                  </a:cubicBezTo>
                  <a:cubicBezTo>
                    <a:pt x="482" y="160"/>
                    <a:pt x="484" y="160"/>
                    <a:pt x="485" y="160"/>
                  </a:cubicBezTo>
                  <a:cubicBezTo>
                    <a:pt x="488" y="162"/>
                    <a:pt x="490" y="163"/>
                    <a:pt x="491" y="165"/>
                  </a:cubicBezTo>
                  <a:cubicBezTo>
                    <a:pt x="493" y="167"/>
                    <a:pt x="494" y="169"/>
                    <a:pt x="497" y="170"/>
                  </a:cubicBezTo>
                  <a:cubicBezTo>
                    <a:pt x="498" y="163"/>
                    <a:pt x="501" y="153"/>
                    <a:pt x="501" y="153"/>
                  </a:cubicBezTo>
                  <a:cubicBezTo>
                    <a:pt x="501" y="153"/>
                    <a:pt x="503" y="172"/>
                    <a:pt x="502" y="175"/>
                  </a:cubicBezTo>
                  <a:cubicBezTo>
                    <a:pt x="504" y="177"/>
                    <a:pt x="505" y="177"/>
                    <a:pt x="508" y="180"/>
                  </a:cubicBezTo>
                  <a:cubicBezTo>
                    <a:pt x="512" y="184"/>
                    <a:pt x="538" y="203"/>
                    <a:pt x="538" y="203"/>
                  </a:cubicBezTo>
                  <a:cubicBezTo>
                    <a:pt x="538" y="203"/>
                    <a:pt x="540" y="202"/>
                    <a:pt x="541" y="199"/>
                  </a:cubicBezTo>
                  <a:cubicBezTo>
                    <a:pt x="542" y="198"/>
                    <a:pt x="543" y="193"/>
                    <a:pt x="542" y="193"/>
                  </a:cubicBezTo>
                  <a:cubicBezTo>
                    <a:pt x="543" y="190"/>
                    <a:pt x="543" y="183"/>
                    <a:pt x="543" y="181"/>
                  </a:cubicBezTo>
                  <a:cubicBezTo>
                    <a:pt x="543" y="181"/>
                    <a:pt x="543" y="181"/>
                    <a:pt x="543" y="181"/>
                  </a:cubicBezTo>
                  <a:cubicBezTo>
                    <a:pt x="545" y="184"/>
                    <a:pt x="547" y="189"/>
                    <a:pt x="547" y="189"/>
                  </a:cubicBezTo>
                  <a:cubicBezTo>
                    <a:pt x="547" y="190"/>
                    <a:pt x="549" y="185"/>
                    <a:pt x="549" y="180"/>
                  </a:cubicBezTo>
                  <a:cubicBezTo>
                    <a:pt x="550" y="175"/>
                    <a:pt x="550" y="173"/>
                    <a:pt x="550" y="169"/>
                  </a:cubicBezTo>
                  <a:cubicBezTo>
                    <a:pt x="551" y="166"/>
                    <a:pt x="551" y="162"/>
                    <a:pt x="551" y="158"/>
                  </a:cubicBezTo>
                  <a:cubicBezTo>
                    <a:pt x="552" y="159"/>
                    <a:pt x="554" y="160"/>
                    <a:pt x="555" y="161"/>
                  </a:cubicBezTo>
                  <a:cubicBezTo>
                    <a:pt x="556" y="162"/>
                    <a:pt x="556" y="166"/>
                    <a:pt x="555" y="170"/>
                  </a:cubicBezTo>
                  <a:cubicBezTo>
                    <a:pt x="555" y="174"/>
                    <a:pt x="551" y="191"/>
                    <a:pt x="551" y="192"/>
                  </a:cubicBezTo>
                  <a:cubicBezTo>
                    <a:pt x="551" y="194"/>
                    <a:pt x="553" y="199"/>
                    <a:pt x="552" y="205"/>
                  </a:cubicBezTo>
                  <a:cubicBezTo>
                    <a:pt x="552" y="212"/>
                    <a:pt x="547" y="223"/>
                    <a:pt x="548" y="227"/>
                  </a:cubicBezTo>
                  <a:cubicBezTo>
                    <a:pt x="550" y="230"/>
                    <a:pt x="557" y="226"/>
                    <a:pt x="562" y="220"/>
                  </a:cubicBezTo>
                  <a:cubicBezTo>
                    <a:pt x="563" y="218"/>
                    <a:pt x="564" y="213"/>
                    <a:pt x="565" y="212"/>
                  </a:cubicBezTo>
                  <a:cubicBezTo>
                    <a:pt x="565" y="212"/>
                    <a:pt x="565" y="211"/>
                    <a:pt x="566" y="210"/>
                  </a:cubicBezTo>
                  <a:cubicBezTo>
                    <a:pt x="568" y="204"/>
                    <a:pt x="566" y="197"/>
                    <a:pt x="566" y="197"/>
                  </a:cubicBezTo>
                  <a:cubicBezTo>
                    <a:pt x="566" y="197"/>
                    <a:pt x="570" y="196"/>
                    <a:pt x="571" y="196"/>
                  </a:cubicBezTo>
                  <a:cubicBezTo>
                    <a:pt x="573" y="196"/>
                    <a:pt x="575" y="198"/>
                    <a:pt x="577" y="203"/>
                  </a:cubicBezTo>
                  <a:cubicBezTo>
                    <a:pt x="579" y="210"/>
                    <a:pt x="575" y="219"/>
                    <a:pt x="577" y="243"/>
                  </a:cubicBezTo>
                  <a:cubicBezTo>
                    <a:pt x="578" y="248"/>
                    <a:pt x="584" y="253"/>
                    <a:pt x="586" y="249"/>
                  </a:cubicBezTo>
                  <a:cubicBezTo>
                    <a:pt x="588" y="233"/>
                    <a:pt x="590" y="213"/>
                    <a:pt x="591" y="204"/>
                  </a:cubicBezTo>
                  <a:cubicBezTo>
                    <a:pt x="591" y="201"/>
                    <a:pt x="592" y="201"/>
                    <a:pt x="594" y="203"/>
                  </a:cubicBezTo>
                  <a:cubicBezTo>
                    <a:pt x="595" y="206"/>
                    <a:pt x="597" y="209"/>
                    <a:pt x="599" y="213"/>
                  </a:cubicBezTo>
                  <a:cubicBezTo>
                    <a:pt x="600" y="217"/>
                    <a:pt x="606" y="232"/>
                    <a:pt x="607" y="234"/>
                  </a:cubicBezTo>
                  <a:cubicBezTo>
                    <a:pt x="609" y="236"/>
                    <a:pt x="612" y="244"/>
                    <a:pt x="618" y="244"/>
                  </a:cubicBezTo>
                  <a:cubicBezTo>
                    <a:pt x="622" y="243"/>
                    <a:pt x="620" y="237"/>
                    <a:pt x="620" y="237"/>
                  </a:cubicBezTo>
                  <a:cubicBezTo>
                    <a:pt x="620" y="237"/>
                    <a:pt x="621" y="238"/>
                    <a:pt x="622" y="238"/>
                  </a:cubicBezTo>
                  <a:cubicBezTo>
                    <a:pt x="623" y="239"/>
                    <a:pt x="625" y="238"/>
                    <a:pt x="626" y="235"/>
                  </a:cubicBezTo>
                  <a:cubicBezTo>
                    <a:pt x="626" y="233"/>
                    <a:pt x="620" y="211"/>
                    <a:pt x="620" y="210"/>
                  </a:cubicBezTo>
                  <a:cubicBezTo>
                    <a:pt x="620" y="210"/>
                    <a:pt x="620" y="210"/>
                    <a:pt x="620" y="210"/>
                  </a:cubicBezTo>
                  <a:cubicBezTo>
                    <a:pt x="620" y="210"/>
                    <a:pt x="620" y="210"/>
                    <a:pt x="620" y="210"/>
                  </a:cubicBezTo>
                  <a:cubicBezTo>
                    <a:pt x="620" y="211"/>
                    <a:pt x="623" y="217"/>
                    <a:pt x="624" y="218"/>
                  </a:cubicBezTo>
                  <a:cubicBezTo>
                    <a:pt x="625" y="219"/>
                    <a:pt x="632" y="221"/>
                    <a:pt x="631" y="218"/>
                  </a:cubicBezTo>
                  <a:cubicBezTo>
                    <a:pt x="631" y="214"/>
                    <a:pt x="626" y="203"/>
                    <a:pt x="621" y="194"/>
                  </a:cubicBezTo>
                  <a:close/>
                  <a:moveTo>
                    <a:pt x="219" y="87"/>
                  </a:moveTo>
                  <a:cubicBezTo>
                    <a:pt x="219" y="86"/>
                    <a:pt x="219" y="85"/>
                    <a:pt x="219" y="85"/>
                  </a:cubicBezTo>
                  <a:cubicBezTo>
                    <a:pt x="219" y="85"/>
                    <a:pt x="219" y="85"/>
                    <a:pt x="220" y="85"/>
                  </a:cubicBezTo>
                  <a:cubicBezTo>
                    <a:pt x="220" y="86"/>
                    <a:pt x="220" y="86"/>
                    <a:pt x="220" y="86"/>
                  </a:cubicBezTo>
                  <a:cubicBezTo>
                    <a:pt x="219" y="86"/>
                    <a:pt x="219" y="86"/>
                    <a:pt x="219" y="87"/>
                  </a:cubicBezTo>
                  <a:close/>
                  <a:moveTo>
                    <a:pt x="294" y="16"/>
                  </a:moveTo>
                  <a:cubicBezTo>
                    <a:pt x="294" y="16"/>
                    <a:pt x="293" y="16"/>
                    <a:pt x="293" y="16"/>
                  </a:cubicBezTo>
                  <a:cubicBezTo>
                    <a:pt x="293" y="15"/>
                    <a:pt x="293" y="15"/>
                    <a:pt x="293" y="15"/>
                  </a:cubicBezTo>
                  <a:cubicBezTo>
                    <a:pt x="293" y="15"/>
                    <a:pt x="292" y="15"/>
                    <a:pt x="292" y="15"/>
                  </a:cubicBezTo>
                  <a:cubicBezTo>
                    <a:pt x="291" y="15"/>
                    <a:pt x="291" y="15"/>
                    <a:pt x="291" y="15"/>
                  </a:cubicBezTo>
                  <a:cubicBezTo>
                    <a:pt x="290" y="14"/>
                    <a:pt x="290" y="14"/>
                    <a:pt x="290" y="14"/>
                  </a:cubicBezTo>
                  <a:cubicBezTo>
                    <a:pt x="290" y="14"/>
                    <a:pt x="290" y="14"/>
                    <a:pt x="291" y="14"/>
                  </a:cubicBezTo>
                  <a:cubicBezTo>
                    <a:pt x="291" y="15"/>
                    <a:pt x="292" y="15"/>
                    <a:pt x="293" y="15"/>
                  </a:cubicBezTo>
                  <a:cubicBezTo>
                    <a:pt x="293" y="15"/>
                    <a:pt x="293" y="15"/>
                    <a:pt x="294" y="16"/>
                  </a:cubicBezTo>
                  <a:close/>
                  <a:moveTo>
                    <a:pt x="299" y="19"/>
                  </a:moveTo>
                  <a:cubicBezTo>
                    <a:pt x="299" y="18"/>
                    <a:pt x="299" y="18"/>
                    <a:pt x="299" y="18"/>
                  </a:cubicBezTo>
                  <a:cubicBezTo>
                    <a:pt x="299" y="18"/>
                    <a:pt x="299" y="18"/>
                    <a:pt x="298" y="18"/>
                  </a:cubicBezTo>
                  <a:cubicBezTo>
                    <a:pt x="299" y="18"/>
                    <a:pt x="299" y="18"/>
                    <a:pt x="300" y="19"/>
                  </a:cubicBezTo>
                  <a:cubicBezTo>
                    <a:pt x="300" y="19"/>
                    <a:pt x="299" y="19"/>
                    <a:pt x="299" y="19"/>
                  </a:cubicBezTo>
                  <a:close/>
                  <a:moveTo>
                    <a:pt x="300" y="19"/>
                  </a:moveTo>
                  <a:cubicBezTo>
                    <a:pt x="300" y="18"/>
                    <a:pt x="299" y="18"/>
                    <a:pt x="298" y="17"/>
                  </a:cubicBezTo>
                  <a:cubicBezTo>
                    <a:pt x="296" y="16"/>
                    <a:pt x="293" y="14"/>
                    <a:pt x="290" y="13"/>
                  </a:cubicBezTo>
                  <a:cubicBezTo>
                    <a:pt x="290" y="13"/>
                    <a:pt x="290" y="12"/>
                    <a:pt x="290" y="12"/>
                  </a:cubicBezTo>
                  <a:cubicBezTo>
                    <a:pt x="290" y="12"/>
                    <a:pt x="290" y="12"/>
                    <a:pt x="291" y="13"/>
                  </a:cubicBezTo>
                  <a:cubicBezTo>
                    <a:pt x="292" y="13"/>
                    <a:pt x="294" y="14"/>
                    <a:pt x="295" y="15"/>
                  </a:cubicBezTo>
                  <a:cubicBezTo>
                    <a:pt x="297" y="16"/>
                    <a:pt x="299" y="17"/>
                    <a:pt x="301" y="19"/>
                  </a:cubicBezTo>
                  <a:cubicBezTo>
                    <a:pt x="301" y="19"/>
                    <a:pt x="301" y="19"/>
                    <a:pt x="301" y="19"/>
                  </a:cubicBezTo>
                  <a:cubicBezTo>
                    <a:pt x="301" y="19"/>
                    <a:pt x="300" y="19"/>
                    <a:pt x="300" y="19"/>
                  </a:cubicBezTo>
                  <a:close/>
                  <a:moveTo>
                    <a:pt x="304" y="22"/>
                  </a:moveTo>
                  <a:cubicBezTo>
                    <a:pt x="304" y="22"/>
                    <a:pt x="304" y="22"/>
                    <a:pt x="305" y="22"/>
                  </a:cubicBezTo>
                  <a:cubicBezTo>
                    <a:pt x="304" y="22"/>
                    <a:pt x="304" y="22"/>
                    <a:pt x="304" y="22"/>
                  </a:cubicBezTo>
                  <a:cubicBezTo>
                    <a:pt x="304" y="22"/>
                    <a:pt x="303" y="21"/>
                    <a:pt x="303" y="21"/>
                  </a:cubicBezTo>
                  <a:cubicBezTo>
                    <a:pt x="303" y="21"/>
                    <a:pt x="303" y="21"/>
                    <a:pt x="303" y="21"/>
                  </a:cubicBezTo>
                  <a:cubicBezTo>
                    <a:pt x="303" y="21"/>
                    <a:pt x="304" y="22"/>
                    <a:pt x="304" y="22"/>
                  </a:cubicBezTo>
                  <a:close/>
                  <a:moveTo>
                    <a:pt x="300" y="16"/>
                  </a:moveTo>
                  <a:cubicBezTo>
                    <a:pt x="301" y="17"/>
                    <a:pt x="302" y="18"/>
                    <a:pt x="302" y="18"/>
                  </a:cubicBezTo>
                  <a:cubicBezTo>
                    <a:pt x="303" y="19"/>
                    <a:pt x="304" y="20"/>
                    <a:pt x="304" y="20"/>
                  </a:cubicBezTo>
                  <a:cubicBezTo>
                    <a:pt x="304" y="20"/>
                    <a:pt x="303" y="20"/>
                    <a:pt x="303" y="20"/>
                  </a:cubicBezTo>
                  <a:cubicBezTo>
                    <a:pt x="302" y="19"/>
                    <a:pt x="302" y="19"/>
                    <a:pt x="302" y="19"/>
                  </a:cubicBezTo>
                  <a:cubicBezTo>
                    <a:pt x="301" y="19"/>
                    <a:pt x="301" y="19"/>
                    <a:pt x="301" y="18"/>
                  </a:cubicBezTo>
                  <a:cubicBezTo>
                    <a:pt x="299" y="17"/>
                    <a:pt x="298" y="16"/>
                    <a:pt x="296" y="14"/>
                  </a:cubicBezTo>
                  <a:cubicBezTo>
                    <a:pt x="296" y="14"/>
                    <a:pt x="296" y="14"/>
                    <a:pt x="296" y="14"/>
                  </a:cubicBezTo>
                  <a:cubicBezTo>
                    <a:pt x="297" y="15"/>
                    <a:pt x="299" y="15"/>
                    <a:pt x="300" y="16"/>
                  </a:cubicBezTo>
                  <a:close/>
                  <a:moveTo>
                    <a:pt x="281" y="7"/>
                  </a:moveTo>
                  <a:cubicBezTo>
                    <a:pt x="283" y="8"/>
                    <a:pt x="284" y="8"/>
                    <a:pt x="286" y="9"/>
                  </a:cubicBezTo>
                  <a:cubicBezTo>
                    <a:pt x="286" y="9"/>
                    <a:pt x="286" y="9"/>
                    <a:pt x="286" y="9"/>
                  </a:cubicBezTo>
                  <a:cubicBezTo>
                    <a:pt x="286" y="9"/>
                    <a:pt x="285" y="9"/>
                    <a:pt x="285" y="9"/>
                  </a:cubicBezTo>
                  <a:cubicBezTo>
                    <a:pt x="284" y="9"/>
                    <a:pt x="283" y="9"/>
                    <a:pt x="282" y="8"/>
                  </a:cubicBezTo>
                  <a:cubicBezTo>
                    <a:pt x="282" y="8"/>
                    <a:pt x="282" y="8"/>
                    <a:pt x="281" y="8"/>
                  </a:cubicBezTo>
                  <a:cubicBezTo>
                    <a:pt x="280" y="7"/>
                    <a:pt x="279" y="7"/>
                    <a:pt x="278" y="6"/>
                  </a:cubicBezTo>
                  <a:cubicBezTo>
                    <a:pt x="278" y="6"/>
                    <a:pt x="278" y="6"/>
                    <a:pt x="278" y="6"/>
                  </a:cubicBezTo>
                  <a:cubicBezTo>
                    <a:pt x="279" y="6"/>
                    <a:pt x="280" y="6"/>
                    <a:pt x="281" y="7"/>
                  </a:cubicBezTo>
                  <a:close/>
                  <a:moveTo>
                    <a:pt x="208" y="71"/>
                  </a:moveTo>
                  <a:cubicBezTo>
                    <a:pt x="208" y="71"/>
                    <a:pt x="208" y="72"/>
                    <a:pt x="207" y="73"/>
                  </a:cubicBezTo>
                  <a:cubicBezTo>
                    <a:pt x="207" y="73"/>
                    <a:pt x="207" y="73"/>
                    <a:pt x="207" y="74"/>
                  </a:cubicBezTo>
                  <a:cubicBezTo>
                    <a:pt x="207" y="73"/>
                    <a:pt x="207" y="73"/>
                    <a:pt x="207" y="72"/>
                  </a:cubicBezTo>
                  <a:cubicBezTo>
                    <a:pt x="207" y="71"/>
                    <a:pt x="207" y="69"/>
                    <a:pt x="208" y="67"/>
                  </a:cubicBezTo>
                  <a:cubicBezTo>
                    <a:pt x="208" y="66"/>
                    <a:pt x="208" y="64"/>
                    <a:pt x="209" y="62"/>
                  </a:cubicBezTo>
                  <a:cubicBezTo>
                    <a:pt x="209" y="61"/>
                    <a:pt x="209" y="61"/>
                    <a:pt x="209" y="60"/>
                  </a:cubicBezTo>
                  <a:cubicBezTo>
                    <a:pt x="209" y="61"/>
                    <a:pt x="209" y="62"/>
                    <a:pt x="209" y="63"/>
                  </a:cubicBezTo>
                  <a:cubicBezTo>
                    <a:pt x="209" y="64"/>
                    <a:pt x="209" y="65"/>
                    <a:pt x="209" y="66"/>
                  </a:cubicBezTo>
                  <a:cubicBezTo>
                    <a:pt x="208" y="68"/>
                    <a:pt x="208" y="69"/>
                    <a:pt x="208" y="71"/>
                  </a:cubicBezTo>
                  <a:close/>
                  <a:moveTo>
                    <a:pt x="226" y="93"/>
                  </a:moveTo>
                  <a:cubicBezTo>
                    <a:pt x="226" y="92"/>
                    <a:pt x="226" y="92"/>
                    <a:pt x="226" y="92"/>
                  </a:cubicBezTo>
                  <a:cubicBezTo>
                    <a:pt x="226" y="92"/>
                    <a:pt x="226" y="92"/>
                    <a:pt x="226" y="93"/>
                  </a:cubicBezTo>
                  <a:cubicBezTo>
                    <a:pt x="227" y="93"/>
                    <a:pt x="227" y="93"/>
                    <a:pt x="227" y="94"/>
                  </a:cubicBezTo>
                  <a:cubicBezTo>
                    <a:pt x="227" y="94"/>
                    <a:pt x="228" y="94"/>
                    <a:pt x="228" y="94"/>
                  </a:cubicBezTo>
                  <a:cubicBezTo>
                    <a:pt x="227" y="94"/>
                    <a:pt x="227" y="93"/>
                    <a:pt x="226" y="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4" name="文本框 143"/>
          <p:cNvSpPr txBox="1"/>
          <p:nvPr/>
        </p:nvSpPr>
        <p:spPr>
          <a:xfrm>
            <a:off x="3690977" y="1892339"/>
            <a:ext cx="5109091" cy="1569660"/>
          </a:xfrm>
          <a:prstGeom prst="rect">
            <a:avLst/>
          </a:prstGeom>
          <a:noFill/>
          <a:effectLst>
            <a:outerShdw blurRad="63500" sx="102000" sy="102000" algn="ctr" rotWithShape="0">
              <a:prstClr val="black">
                <a:alpha val="40000"/>
              </a:prstClr>
            </a:outerShdw>
          </a:effectLst>
        </p:spPr>
        <p:txBody>
          <a:bodyPr wrap="none">
            <a:spAutoFit/>
          </a:bodyPr>
          <a:lstStyle/>
          <a:p>
            <a:pPr algn="ctr">
              <a:defRPr/>
            </a:pPr>
            <a:r>
              <a:rPr lang="zh-CN" altLang="en-US" sz="9600" dirty="0">
                <a:effectLst>
                  <a:outerShdw blurRad="38100" dist="38100" dir="2700000" algn="tl">
                    <a:srgbClr val="000000">
                      <a:alpha val="43137"/>
                    </a:srgbClr>
                  </a:outerShdw>
                </a:effectLst>
                <a:latin typeface="方正粗黑宋简体" panose="02000000000000000000" pitchFamily="2" charset="-122"/>
                <a:ea typeface="方正粗黑宋简体" panose="02000000000000000000" pitchFamily="2" charset="-122"/>
                <a:cs typeface="+mn-ea"/>
                <a:sym typeface="+mn-lt"/>
              </a:rPr>
              <a:t>谢谢欣赏</a:t>
            </a:r>
          </a:p>
        </p:txBody>
      </p:sp>
      <p:sp>
        <p:nvSpPr>
          <p:cNvPr id="145" name="文本框 16"/>
          <p:cNvSpPr txBox="1">
            <a:spLocks noChangeArrowheads="1"/>
          </p:cNvSpPr>
          <p:nvPr/>
        </p:nvSpPr>
        <p:spPr bwMode="auto">
          <a:xfrm>
            <a:off x="3839254" y="3451278"/>
            <a:ext cx="4475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it-IT" altLang="zh-CN" sz="2400" dirty="0">
                <a:solidFill>
                  <a:srgbClr val="FFCA05"/>
                </a:solidFill>
                <a:latin typeface="+mn-lt"/>
                <a:ea typeface="+mn-ea"/>
                <a:cs typeface="+mn-ea"/>
                <a:sym typeface="+mn-lt"/>
              </a:rPr>
              <a:t>THANK YOU FOR WATCHING</a:t>
            </a:r>
          </a:p>
        </p:txBody>
      </p:sp>
      <p:sp>
        <p:nvSpPr>
          <p:cNvPr id="142" name="图文框 141"/>
          <p:cNvSpPr/>
          <p:nvPr/>
        </p:nvSpPr>
        <p:spPr>
          <a:xfrm>
            <a:off x="0" y="0"/>
            <a:ext cx="12192000" cy="6858000"/>
          </a:xfrm>
          <a:prstGeom prst="frame">
            <a:avLst>
              <a:gd name="adj1" fmla="val 32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4458371"/>
            <a:ext cx="12207876" cy="2420267"/>
            <a:chOff x="20638" y="4462463"/>
            <a:chExt cx="12187238" cy="2416175"/>
          </a:xfrm>
        </p:grpSpPr>
        <p:sp>
          <p:nvSpPr>
            <p:cNvPr id="7" name="Freeform 5"/>
            <p:cNvSpPr>
              <a:spLocks noEditPoints="1"/>
            </p:cNvSpPr>
            <p:nvPr/>
          </p:nvSpPr>
          <p:spPr bwMode="auto">
            <a:xfrm>
              <a:off x="20638" y="5872163"/>
              <a:ext cx="12187238" cy="1006475"/>
            </a:xfrm>
            <a:custGeom>
              <a:avLst/>
              <a:gdLst>
                <a:gd name="T0" fmla="*/ 5144 w 5245"/>
                <a:gd name="T1" fmla="*/ 132 h 432"/>
                <a:gd name="T2" fmla="*/ 5024 w 5245"/>
                <a:gd name="T3" fmla="*/ 103 h 432"/>
                <a:gd name="T4" fmla="*/ 4905 w 5245"/>
                <a:gd name="T5" fmla="*/ 123 h 432"/>
                <a:gd name="T6" fmla="*/ 4794 w 5245"/>
                <a:gd name="T7" fmla="*/ 75 h 432"/>
                <a:gd name="T8" fmla="*/ 4550 w 5245"/>
                <a:gd name="T9" fmla="*/ 66 h 432"/>
                <a:gd name="T10" fmla="*/ 4405 w 5245"/>
                <a:gd name="T11" fmla="*/ 75 h 432"/>
                <a:gd name="T12" fmla="*/ 4229 w 5245"/>
                <a:gd name="T13" fmla="*/ 140 h 432"/>
                <a:gd name="T14" fmla="*/ 4123 w 5245"/>
                <a:gd name="T15" fmla="*/ 133 h 432"/>
                <a:gd name="T16" fmla="*/ 3878 w 5245"/>
                <a:gd name="T17" fmla="*/ 139 h 432"/>
                <a:gd name="T18" fmla="*/ 3711 w 5245"/>
                <a:gd name="T19" fmla="*/ 90 h 432"/>
                <a:gd name="T20" fmla="*/ 3476 w 5245"/>
                <a:gd name="T21" fmla="*/ 92 h 432"/>
                <a:gd name="T22" fmla="*/ 3354 w 5245"/>
                <a:gd name="T23" fmla="*/ 100 h 432"/>
                <a:gd name="T24" fmla="*/ 3289 w 5245"/>
                <a:gd name="T25" fmla="*/ 80 h 432"/>
                <a:gd name="T26" fmla="*/ 3175 w 5245"/>
                <a:gd name="T27" fmla="*/ 47 h 432"/>
                <a:gd name="T28" fmla="*/ 3018 w 5245"/>
                <a:gd name="T29" fmla="*/ 108 h 432"/>
                <a:gd name="T30" fmla="*/ 2930 w 5245"/>
                <a:gd name="T31" fmla="*/ 41 h 432"/>
                <a:gd name="T32" fmla="*/ 2832 w 5245"/>
                <a:gd name="T33" fmla="*/ 56 h 432"/>
                <a:gd name="T34" fmla="*/ 2721 w 5245"/>
                <a:gd name="T35" fmla="*/ 83 h 432"/>
                <a:gd name="T36" fmla="*/ 2605 w 5245"/>
                <a:gd name="T37" fmla="*/ 106 h 432"/>
                <a:gd name="T38" fmla="*/ 2450 w 5245"/>
                <a:gd name="T39" fmla="*/ 102 h 432"/>
                <a:gd name="T40" fmla="*/ 2336 w 5245"/>
                <a:gd name="T41" fmla="*/ 151 h 432"/>
                <a:gd name="T42" fmla="*/ 2201 w 5245"/>
                <a:gd name="T43" fmla="*/ 176 h 432"/>
                <a:gd name="T44" fmla="*/ 2086 w 5245"/>
                <a:gd name="T45" fmla="*/ 185 h 432"/>
                <a:gd name="T46" fmla="*/ 2001 w 5245"/>
                <a:gd name="T47" fmla="*/ 127 h 432"/>
                <a:gd name="T48" fmla="*/ 1849 w 5245"/>
                <a:gd name="T49" fmla="*/ 188 h 432"/>
                <a:gd name="T50" fmla="*/ 1793 w 5245"/>
                <a:gd name="T51" fmla="*/ 106 h 432"/>
                <a:gd name="T52" fmla="*/ 1707 w 5245"/>
                <a:gd name="T53" fmla="*/ 118 h 432"/>
                <a:gd name="T54" fmla="*/ 1605 w 5245"/>
                <a:gd name="T55" fmla="*/ 85 h 432"/>
                <a:gd name="T56" fmla="*/ 1511 w 5245"/>
                <a:gd name="T57" fmla="*/ 112 h 432"/>
                <a:gd name="T58" fmla="*/ 1384 w 5245"/>
                <a:gd name="T59" fmla="*/ 57 h 432"/>
                <a:gd name="T60" fmla="*/ 1289 w 5245"/>
                <a:gd name="T61" fmla="*/ 75 h 432"/>
                <a:gd name="T62" fmla="*/ 1173 w 5245"/>
                <a:gd name="T63" fmla="*/ 83 h 432"/>
                <a:gd name="T64" fmla="*/ 1090 w 5245"/>
                <a:gd name="T65" fmla="*/ 91 h 432"/>
                <a:gd name="T66" fmla="*/ 1000 w 5245"/>
                <a:gd name="T67" fmla="*/ 109 h 432"/>
                <a:gd name="T68" fmla="*/ 891 w 5245"/>
                <a:gd name="T69" fmla="*/ 102 h 432"/>
                <a:gd name="T70" fmla="*/ 758 w 5245"/>
                <a:gd name="T71" fmla="*/ 126 h 432"/>
                <a:gd name="T72" fmla="*/ 658 w 5245"/>
                <a:gd name="T73" fmla="*/ 116 h 432"/>
                <a:gd name="T74" fmla="*/ 549 w 5245"/>
                <a:gd name="T75" fmla="*/ 162 h 432"/>
                <a:gd name="T76" fmla="*/ 455 w 5245"/>
                <a:gd name="T77" fmla="*/ 203 h 432"/>
                <a:gd name="T78" fmla="*/ 353 w 5245"/>
                <a:gd name="T79" fmla="*/ 169 h 432"/>
                <a:gd name="T80" fmla="*/ 291 w 5245"/>
                <a:gd name="T81" fmla="*/ 193 h 432"/>
                <a:gd name="T82" fmla="*/ 206 w 5245"/>
                <a:gd name="T83" fmla="*/ 203 h 432"/>
                <a:gd name="T84" fmla="*/ 123 w 5245"/>
                <a:gd name="T85" fmla="*/ 206 h 432"/>
                <a:gd name="T86" fmla="*/ 50 w 5245"/>
                <a:gd name="T87" fmla="*/ 181 h 432"/>
                <a:gd name="T88" fmla="*/ 3101 w 5245"/>
                <a:gd name="T89" fmla="*/ 94 h 432"/>
                <a:gd name="T90" fmla="*/ 2406 w 5245"/>
                <a:gd name="T91" fmla="*/ 170 h 432"/>
                <a:gd name="T92" fmla="*/ 1980 w 5245"/>
                <a:gd name="T93" fmla="*/ 171 h 432"/>
                <a:gd name="T94" fmla="*/ 1775 w 5245"/>
                <a:gd name="T95" fmla="*/ 183 h 432"/>
                <a:gd name="T96" fmla="*/ 1629 w 5245"/>
                <a:gd name="T97" fmla="*/ 118 h 432"/>
                <a:gd name="T98" fmla="*/ 1574 w 5245"/>
                <a:gd name="T99" fmla="*/ 102 h 432"/>
                <a:gd name="T100" fmla="*/ 1286 w 5245"/>
                <a:gd name="T101" fmla="*/ 92 h 432"/>
                <a:gd name="T102" fmla="*/ 940 w 5245"/>
                <a:gd name="T103" fmla="*/ 135 h 432"/>
                <a:gd name="T104" fmla="*/ 1020 w 5245"/>
                <a:gd name="T105" fmla="*/ 97 h 432"/>
                <a:gd name="T106" fmla="*/ 704 w 5245"/>
                <a:gd name="T107" fmla="*/ 173 h 432"/>
                <a:gd name="T108" fmla="*/ 214 w 5245"/>
                <a:gd name="T109" fmla="*/ 221 h 432"/>
                <a:gd name="T110" fmla="*/ 194 w 5245"/>
                <a:gd name="T111" fmla="*/ 203 h 432"/>
                <a:gd name="T112" fmla="*/ 3332 w 5245"/>
                <a:gd name="T113" fmla="*/ 164 h 432"/>
                <a:gd name="T114" fmla="*/ 4227 w 5245"/>
                <a:gd name="T115" fmla="*/ 170 h 432"/>
                <a:gd name="T116" fmla="*/ 4258 w 5245"/>
                <a:gd name="T117" fmla="*/ 166 h 432"/>
                <a:gd name="T118" fmla="*/ 4510 w 5245"/>
                <a:gd name="T119" fmla="*/ 137 h 432"/>
                <a:gd name="T120" fmla="*/ 4732 w 5245"/>
                <a:gd name="T121" fmla="*/ 75 h 432"/>
                <a:gd name="T122" fmla="*/ 4800 w 5245"/>
                <a:gd name="T123" fmla="*/ 112 h 432"/>
                <a:gd name="T124" fmla="*/ 4912 w 5245"/>
                <a:gd name="T125" fmla="*/ 1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5" h="432">
                  <a:moveTo>
                    <a:pt x="5208" y="211"/>
                  </a:moveTo>
                  <a:cubicBezTo>
                    <a:pt x="5210" y="204"/>
                    <a:pt x="5211" y="197"/>
                    <a:pt x="5213" y="189"/>
                  </a:cubicBezTo>
                  <a:cubicBezTo>
                    <a:pt x="5213" y="184"/>
                    <a:pt x="5214" y="179"/>
                    <a:pt x="5215" y="175"/>
                  </a:cubicBezTo>
                  <a:cubicBezTo>
                    <a:pt x="5215" y="173"/>
                    <a:pt x="5215" y="172"/>
                    <a:pt x="5215" y="171"/>
                  </a:cubicBezTo>
                  <a:cubicBezTo>
                    <a:pt x="5216" y="167"/>
                    <a:pt x="5217" y="162"/>
                    <a:pt x="5218" y="158"/>
                  </a:cubicBezTo>
                  <a:cubicBezTo>
                    <a:pt x="5220" y="149"/>
                    <a:pt x="5222" y="140"/>
                    <a:pt x="5222" y="134"/>
                  </a:cubicBezTo>
                  <a:cubicBezTo>
                    <a:pt x="5223" y="131"/>
                    <a:pt x="5222" y="128"/>
                    <a:pt x="5222" y="127"/>
                  </a:cubicBezTo>
                  <a:cubicBezTo>
                    <a:pt x="5222" y="125"/>
                    <a:pt x="5222" y="124"/>
                    <a:pt x="5222" y="124"/>
                  </a:cubicBezTo>
                  <a:cubicBezTo>
                    <a:pt x="5222" y="124"/>
                    <a:pt x="5221" y="125"/>
                    <a:pt x="5221" y="127"/>
                  </a:cubicBezTo>
                  <a:cubicBezTo>
                    <a:pt x="5221" y="128"/>
                    <a:pt x="5221" y="131"/>
                    <a:pt x="5220" y="134"/>
                  </a:cubicBezTo>
                  <a:cubicBezTo>
                    <a:pt x="5220" y="136"/>
                    <a:pt x="5219" y="138"/>
                    <a:pt x="5218" y="140"/>
                  </a:cubicBezTo>
                  <a:cubicBezTo>
                    <a:pt x="5218" y="138"/>
                    <a:pt x="5218" y="136"/>
                    <a:pt x="5219" y="135"/>
                  </a:cubicBezTo>
                  <a:cubicBezTo>
                    <a:pt x="5219" y="128"/>
                    <a:pt x="5219" y="121"/>
                    <a:pt x="5219" y="117"/>
                  </a:cubicBezTo>
                  <a:cubicBezTo>
                    <a:pt x="5219" y="116"/>
                    <a:pt x="5219" y="116"/>
                    <a:pt x="5219" y="116"/>
                  </a:cubicBezTo>
                  <a:cubicBezTo>
                    <a:pt x="5218" y="116"/>
                    <a:pt x="5218" y="116"/>
                    <a:pt x="5218" y="116"/>
                  </a:cubicBezTo>
                  <a:cubicBezTo>
                    <a:pt x="5217" y="115"/>
                    <a:pt x="5216" y="114"/>
                    <a:pt x="5215" y="115"/>
                  </a:cubicBezTo>
                  <a:cubicBezTo>
                    <a:pt x="5214" y="115"/>
                    <a:pt x="5213" y="115"/>
                    <a:pt x="5213" y="116"/>
                  </a:cubicBezTo>
                  <a:cubicBezTo>
                    <a:pt x="5212" y="117"/>
                    <a:pt x="5211" y="117"/>
                    <a:pt x="5211" y="117"/>
                  </a:cubicBezTo>
                  <a:cubicBezTo>
                    <a:pt x="5211" y="117"/>
                    <a:pt x="5212" y="117"/>
                    <a:pt x="5213" y="116"/>
                  </a:cubicBezTo>
                  <a:cubicBezTo>
                    <a:pt x="5214" y="115"/>
                    <a:pt x="5216" y="115"/>
                    <a:pt x="5217" y="117"/>
                  </a:cubicBezTo>
                  <a:cubicBezTo>
                    <a:pt x="5217" y="121"/>
                    <a:pt x="5215" y="127"/>
                    <a:pt x="5213" y="134"/>
                  </a:cubicBezTo>
                  <a:cubicBezTo>
                    <a:pt x="5212" y="137"/>
                    <a:pt x="5211" y="142"/>
                    <a:pt x="5211" y="146"/>
                  </a:cubicBezTo>
                  <a:cubicBezTo>
                    <a:pt x="5210" y="150"/>
                    <a:pt x="5209" y="154"/>
                    <a:pt x="5208" y="158"/>
                  </a:cubicBezTo>
                  <a:cubicBezTo>
                    <a:pt x="5205" y="167"/>
                    <a:pt x="5202" y="175"/>
                    <a:pt x="5199" y="184"/>
                  </a:cubicBezTo>
                  <a:cubicBezTo>
                    <a:pt x="5197" y="193"/>
                    <a:pt x="5194" y="202"/>
                    <a:pt x="5192" y="210"/>
                  </a:cubicBezTo>
                  <a:cubicBezTo>
                    <a:pt x="5192" y="210"/>
                    <a:pt x="5192" y="210"/>
                    <a:pt x="5192" y="210"/>
                  </a:cubicBezTo>
                  <a:cubicBezTo>
                    <a:pt x="5188" y="210"/>
                    <a:pt x="5184" y="209"/>
                    <a:pt x="5179" y="209"/>
                  </a:cubicBezTo>
                  <a:cubicBezTo>
                    <a:pt x="5181" y="201"/>
                    <a:pt x="5183" y="192"/>
                    <a:pt x="5184" y="184"/>
                  </a:cubicBezTo>
                  <a:cubicBezTo>
                    <a:pt x="5185" y="178"/>
                    <a:pt x="5186" y="173"/>
                    <a:pt x="5188" y="168"/>
                  </a:cubicBezTo>
                  <a:cubicBezTo>
                    <a:pt x="5190" y="162"/>
                    <a:pt x="5192" y="157"/>
                    <a:pt x="5193" y="151"/>
                  </a:cubicBezTo>
                  <a:cubicBezTo>
                    <a:pt x="5194" y="146"/>
                    <a:pt x="5195" y="140"/>
                    <a:pt x="5195" y="135"/>
                  </a:cubicBezTo>
                  <a:cubicBezTo>
                    <a:pt x="5195" y="130"/>
                    <a:pt x="5196" y="126"/>
                    <a:pt x="5197" y="122"/>
                  </a:cubicBezTo>
                  <a:cubicBezTo>
                    <a:pt x="5198" y="118"/>
                    <a:pt x="5199" y="115"/>
                    <a:pt x="5199" y="111"/>
                  </a:cubicBezTo>
                  <a:cubicBezTo>
                    <a:pt x="5199" y="108"/>
                    <a:pt x="5198" y="106"/>
                    <a:pt x="5198" y="104"/>
                  </a:cubicBezTo>
                  <a:cubicBezTo>
                    <a:pt x="5197" y="104"/>
                    <a:pt x="5197" y="104"/>
                    <a:pt x="5197" y="104"/>
                  </a:cubicBezTo>
                  <a:cubicBezTo>
                    <a:pt x="5197" y="104"/>
                    <a:pt x="5197" y="104"/>
                    <a:pt x="5197" y="104"/>
                  </a:cubicBezTo>
                  <a:cubicBezTo>
                    <a:pt x="5195" y="104"/>
                    <a:pt x="5194" y="104"/>
                    <a:pt x="5194" y="104"/>
                  </a:cubicBezTo>
                  <a:cubicBezTo>
                    <a:pt x="5194" y="104"/>
                    <a:pt x="5195" y="104"/>
                    <a:pt x="5197" y="105"/>
                  </a:cubicBezTo>
                  <a:cubicBezTo>
                    <a:pt x="5197" y="106"/>
                    <a:pt x="5198" y="108"/>
                    <a:pt x="5197" y="111"/>
                  </a:cubicBezTo>
                  <a:cubicBezTo>
                    <a:pt x="5197" y="114"/>
                    <a:pt x="5195" y="117"/>
                    <a:pt x="5193" y="121"/>
                  </a:cubicBezTo>
                  <a:cubicBezTo>
                    <a:pt x="5189" y="129"/>
                    <a:pt x="5189" y="139"/>
                    <a:pt x="5185" y="149"/>
                  </a:cubicBezTo>
                  <a:cubicBezTo>
                    <a:pt x="5183" y="153"/>
                    <a:pt x="5181" y="157"/>
                    <a:pt x="5179" y="161"/>
                  </a:cubicBezTo>
                  <a:cubicBezTo>
                    <a:pt x="5179" y="161"/>
                    <a:pt x="5179" y="160"/>
                    <a:pt x="5179" y="160"/>
                  </a:cubicBezTo>
                  <a:cubicBezTo>
                    <a:pt x="5179" y="153"/>
                    <a:pt x="5178" y="147"/>
                    <a:pt x="5176" y="142"/>
                  </a:cubicBezTo>
                  <a:cubicBezTo>
                    <a:pt x="5175" y="137"/>
                    <a:pt x="5174" y="133"/>
                    <a:pt x="5173" y="128"/>
                  </a:cubicBezTo>
                  <a:cubicBezTo>
                    <a:pt x="5173" y="124"/>
                    <a:pt x="5173" y="120"/>
                    <a:pt x="5172" y="117"/>
                  </a:cubicBezTo>
                  <a:cubicBezTo>
                    <a:pt x="5172" y="113"/>
                    <a:pt x="5171" y="111"/>
                    <a:pt x="5170" y="109"/>
                  </a:cubicBezTo>
                  <a:cubicBezTo>
                    <a:pt x="5168" y="108"/>
                    <a:pt x="5167" y="107"/>
                    <a:pt x="5167" y="107"/>
                  </a:cubicBezTo>
                  <a:cubicBezTo>
                    <a:pt x="5167" y="107"/>
                    <a:pt x="5168" y="108"/>
                    <a:pt x="5169" y="110"/>
                  </a:cubicBezTo>
                  <a:cubicBezTo>
                    <a:pt x="5170" y="111"/>
                    <a:pt x="5170" y="114"/>
                    <a:pt x="5170" y="117"/>
                  </a:cubicBezTo>
                  <a:cubicBezTo>
                    <a:pt x="5170" y="120"/>
                    <a:pt x="5169" y="124"/>
                    <a:pt x="5168" y="128"/>
                  </a:cubicBezTo>
                  <a:cubicBezTo>
                    <a:pt x="5168" y="133"/>
                    <a:pt x="5169" y="138"/>
                    <a:pt x="5169" y="143"/>
                  </a:cubicBezTo>
                  <a:cubicBezTo>
                    <a:pt x="5170" y="149"/>
                    <a:pt x="5170" y="154"/>
                    <a:pt x="5169" y="158"/>
                  </a:cubicBezTo>
                  <a:cubicBezTo>
                    <a:pt x="5167" y="164"/>
                    <a:pt x="5166" y="169"/>
                    <a:pt x="5165" y="175"/>
                  </a:cubicBezTo>
                  <a:cubicBezTo>
                    <a:pt x="5163" y="180"/>
                    <a:pt x="5162" y="186"/>
                    <a:pt x="5161" y="191"/>
                  </a:cubicBezTo>
                  <a:cubicBezTo>
                    <a:pt x="5160" y="197"/>
                    <a:pt x="5158" y="201"/>
                    <a:pt x="5158" y="207"/>
                  </a:cubicBezTo>
                  <a:cubicBezTo>
                    <a:pt x="5158" y="207"/>
                    <a:pt x="5158" y="207"/>
                    <a:pt x="5158" y="207"/>
                  </a:cubicBezTo>
                  <a:cubicBezTo>
                    <a:pt x="5158" y="207"/>
                    <a:pt x="5157" y="207"/>
                    <a:pt x="5157" y="207"/>
                  </a:cubicBezTo>
                  <a:cubicBezTo>
                    <a:pt x="5158" y="202"/>
                    <a:pt x="5159" y="197"/>
                    <a:pt x="5159" y="190"/>
                  </a:cubicBezTo>
                  <a:cubicBezTo>
                    <a:pt x="5160" y="180"/>
                    <a:pt x="5159" y="168"/>
                    <a:pt x="5158" y="157"/>
                  </a:cubicBezTo>
                  <a:cubicBezTo>
                    <a:pt x="5157" y="151"/>
                    <a:pt x="5156" y="145"/>
                    <a:pt x="5155" y="139"/>
                  </a:cubicBezTo>
                  <a:cubicBezTo>
                    <a:pt x="5154" y="136"/>
                    <a:pt x="5154" y="134"/>
                    <a:pt x="5153" y="131"/>
                  </a:cubicBezTo>
                  <a:cubicBezTo>
                    <a:pt x="5153" y="129"/>
                    <a:pt x="5152" y="126"/>
                    <a:pt x="5152" y="123"/>
                  </a:cubicBezTo>
                  <a:cubicBezTo>
                    <a:pt x="5151" y="113"/>
                    <a:pt x="5149" y="103"/>
                    <a:pt x="5145" y="97"/>
                  </a:cubicBezTo>
                  <a:cubicBezTo>
                    <a:pt x="5144" y="94"/>
                    <a:pt x="5142" y="92"/>
                    <a:pt x="5140" y="91"/>
                  </a:cubicBezTo>
                  <a:cubicBezTo>
                    <a:pt x="5138" y="90"/>
                    <a:pt x="5137" y="90"/>
                    <a:pt x="5137" y="90"/>
                  </a:cubicBezTo>
                  <a:cubicBezTo>
                    <a:pt x="5137" y="90"/>
                    <a:pt x="5138" y="91"/>
                    <a:pt x="5139" y="92"/>
                  </a:cubicBezTo>
                  <a:cubicBezTo>
                    <a:pt x="5141" y="93"/>
                    <a:pt x="5142" y="95"/>
                    <a:pt x="5143" y="98"/>
                  </a:cubicBezTo>
                  <a:cubicBezTo>
                    <a:pt x="5145" y="104"/>
                    <a:pt x="5145" y="113"/>
                    <a:pt x="5145" y="124"/>
                  </a:cubicBezTo>
                  <a:cubicBezTo>
                    <a:pt x="5144" y="126"/>
                    <a:pt x="5144" y="129"/>
                    <a:pt x="5144" y="132"/>
                  </a:cubicBezTo>
                  <a:cubicBezTo>
                    <a:pt x="5145" y="140"/>
                    <a:pt x="5145" y="140"/>
                    <a:pt x="5145" y="140"/>
                  </a:cubicBezTo>
                  <a:cubicBezTo>
                    <a:pt x="5145" y="146"/>
                    <a:pt x="5145" y="152"/>
                    <a:pt x="5145" y="157"/>
                  </a:cubicBezTo>
                  <a:cubicBezTo>
                    <a:pt x="5145" y="169"/>
                    <a:pt x="5145" y="180"/>
                    <a:pt x="5144" y="189"/>
                  </a:cubicBezTo>
                  <a:cubicBezTo>
                    <a:pt x="5144" y="196"/>
                    <a:pt x="5144" y="201"/>
                    <a:pt x="5144" y="206"/>
                  </a:cubicBezTo>
                  <a:cubicBezTo>
                    <a:pt x="5140" y="206"/>
                    <a:pt x="5137" y="206"/>
                    <a:pt x="5133" y="205"/>
                  </a:cubicBezTo>
                  <a:cubicBezTo>
                    <a:pt x="5133" y="200"/>
                    <a:pt x="5133" y="194"/>
                    <a:pt x="5132" y="186"/>
                  </a:cubicBezTo>
                  <a:cubicBezTo>
                    <a:pt x="5130" y="174"/>
                    <a:pt x="5127" y="162"/>
                    <a:pt x="5124" y="149"/>
                  </a:cubicBezTo>
                  <a:cubicBezTo>
                    <a:pt x="5120" y="137"/>
                    <a:pt x="5117" y="124"/>
                    <a:pt x="5113" y="112"/>
                  </a:cubicBezTo>
                  <a:cubicBezTo>
                    <a:pt x="5110" y="101"/>
                    <a:pt x="5105" y="91"/>
                    <a:pt x="5102" y="84"/>
                  </a:cubicBezTo>
                  <a:cubicBezTo>
                    <a:pt x="5099" y="77"/>
                    <a:pt x="5097" y="73"/>
                    <a:pt x="5097" y="73"/>
                  </a:cubicBezTo>
                  <a:cubicBezTo>
                    <a:pt x="5097" y="73"/>
                    <a:pt x="5102" y="91"/>
                    <a:pt x="5106" y="114"/>
                  </a:cubicBezTo>
                  <a:cubicBezTo>
                    <a:pt x="5108" y="125"/>
                    <a:pt x="5109" y="137"/>
                    <a:pt x="5111" y="150"/>
                  </a:cubicBezTo>
                  <a:cubicBezTo>
                    <a:pt x="5112" y="160"/>
                    <a:pt x="5113" y="171"/>
                    <a:pt x="5113" y="181"/>
                  </a:cubicBezTo>
                  <a:cubicBezTo>
                    <a:pt x="5113" y="189"/>
                    <a:pt x="5113" y="197"/>
                    <a:pt x="5113" y="204"/>
                  </a:cubicBezTo>
                  <a:cubicBezTo>
                    <a:pt x="5110" y="204"/>
                    <a:pt x="5107" y="203"/>
                    <a:pt x="5104" y="203"/>
                  </a:cubicBezTo>
                  <a:cubicBezTo>
                    <a:pt x="5104" y="200"/>
                    <a:pt x="5103" y="196"/>
                    <a:pt x="5103" y="192"/>
                  </a:cubicBezTo>
                  <a:cubicBezTo>
                    <a:pt x="5103" y="187"/>
                    <a:pt x="5102" y="181"/>
                    <a:pt x="5100" y="176"/>
                  </a:cubicBezTo>
                  <a:cubicBezTo>
                    <a:pt x="5099" y="171"/>
                    <a:pt x="5097" y="165"/>
                    <a:pt x="5096" y="159"/>
                  </a:cubicBezTo>
                  <a:cubicBezTo>
                    <a:pt x="5093" y="148"/>
                    <a:pt x="5089" y="137"/>
                    <a:pt x="5086" y="127"/>
                  </a:cubicBezTo>
                  <a:cubicBezTo>
                    <a:pt x="5084" y="122"/>
                    <a:pt x="5083" y="117"/>
                    <a:pt x="5080" y="112"/>
                  </a:cubicBezTo>
                  <a:cubicBezTo>
                    <a:pt x="5078" y="107"/>
                    <a:pt x="5075" y="104"/>
                    <a:pt x="5073" y="101"/>
                  </a:cubicBezTo>
                  <a:cubicBezTo>
                    <a:pt x="5069" y="96"/>
                    <a:pt x="5066" y="93"/>
                    <a:pt x="5064" y="90"/>
                  </a:cubicBezTo>
                  <a:cubicBezTo>
                    <a:pt x="5065" y="91"/>
                    <a:pt x="5065" y="92"/>
                    <a:pt x="5065" y="93"/>
                  </a:cubicBezTo>
                  <a:cubicBezTo>
                    <a:pt x="5064" y="92"/>
                    <a:pt x="5064" y="92"/>
                    <a:pt x="5063" y="91"/>
                  </a:cubicBezTo>
                  <a:cubicBezTo>
                    <a:pt x="5061" y="90"/>
                    <a:pt x="5059" y="90"/>
                    <a:pt x="5059" y="90"/>
                  </a:cubicBezTo>
                  <a:cubicBezTo>
                    <a:pt x="5059" y="90"/>
                    <a:pt x="5061" y="91"/>
                    <a:pt x="5063" y="92"/>
                  </a:cubicBezTo>
                  <a:cubicBezTo>
                    <a:pt x="5064" y="93"/>
                    <a:pt x="5066" y="96"/>
                    <a:pt x="5067" y="100"/>
                  </a:cubicBezTo>
                  <a:cubicBezTo>
                    <a:pt x="5068" y="104"/>
                    <a:pt x="5068" y="109"/>
                    <a:pt x="5069" y="115"/>
                  </a:cubicBezTo>
                  <a:cubicBezTo>
                    <a:pt x="5069" y="121"/>
                    <a:pt x="5069" y="127"/>
                    <a:pt x="5069" y="133"/>
                  </a:cubicBezTo>
                  <a:cubicBezTo>
                    <a:pt x="5069" y="136"/>
                    <a:pt x="5069" y="138"/>
                    <a:pt x="5069" y="141"/>
                  </a:cubicBezTo>
                  <a:cubicBezTo>
                    <a:pt x="5067" y="135"/>
                    <a:pt x="5065" y="130"/>
                    <a:pt x="5064" y="125"/>
                  </a:cubicBezTo>
                  <a:cubicBezTo>
                    <a:pt x="5062" y="120"/>
                    <a:pt x="5060" y="116"/>
                    <a:pt x="5058" y="112"/>
                  </a:cubicBezTo>
                  <a:cubicBezTo>
                    <a:pt x="5055" y="106"/>
                    <a:pt x="5052" y="102"/>
                    <a:pt x="5049" y="99"/>
                  </a:cubicBezTo>
                  <a:cubicBezTo>
                    <a:pt x="5049" y="98"/>
                    <a:pt x="5049" y="97"/>
                    <a:pt x="5048" y="96"/>
                  </a:cubicBezTo>
                  <a:cubicBezTo>
                    <a:pt x="5048" y="91"/>
                    <a:pt x="5047" y="86"/>
                    <a:pt x="5046" y="83"/>
                  </a:cubicBezTo>
                  <a:cubicBezTo>
                    <a:pt x="5045" y="79"/>
                    <a:pt x="5042" y="76"/>
                    <a:pt x="5040" y="77"/>
                  </a:cubicBezTo>
                  <a:cubicBezTo>
                    <a:pt x="5040" y="77"/>
                    <a:pt x="5040" y="77"/>
                    <a:pt x="5040" y="77"/>
                  </a:cubicBezTo>
                  <a:cubicBezTo>
                    <a:pt x="5040" y="77"/>
                    <a:pt x="5040" y="77"/>
                    <a:pt x="5040" y="77"/>
                  </a:cubicBezTo>
                  <a:cubicBezTo>
                    <a:pt x="5039" y="79"/>
                    <a:pt x="5039" y="80"/>
                    <a:pt x="5039" y="80"/>
                  </a:cubicBezTo>
                  <a:cubicBezTo>
                    <a:pt x="5039" y="80"/>
                    <a:pt x="5039" y="79"/>
                    <a:pt x="5040" y="77"/>
                  </a:cubicBezTo>
                  <a:cubicBezTo>
                    <a:pt x="5042" y="77"/>
                    <a:pt x="5044" y="80"/>
                    <a:pt x="5044" y="83"/>
                  </a:cubicBezTo>
                  <a:cubicBezTo>
                    <a:pt x="5045" y="87"/>
                    <a:pt x="5045" y="91"/>
                    <a:pt x="5045" y="97"/>
                  </a:cubicBezTo>
                  <a:cubicBezTo>
                    <a:pt x="5045" y="97"/>
                    <a:pt x="5045" y="97"/>
                    <a:pt x="5045" y="97"/>
                  </a:cubicBezTo>
                  <a:cubicBezTo>
                    <a:pt x="5044" y="97"/>
                    <a:pt x="5044" y="96"/>
                    <a:pt x="5043" y="96"/>
                  </a:cubicBezTo>
                  <a:cubicBezTo>
                    <a:pt x="5042" y="96"/>
                    <a:pt x="5041" y="96"/>
                    <a:pt x="5040" y="95"/>
                  </a:cubicBezTo>
                  <a:cubicBezTo>
                    <a:pt x="5039" y="94"/>
                    <a:pt x="5038" y="93"/>
                    <a:pt x="5037" y="92"/>
                  </a:cubicBezTo>
                  <a:cubicBezTo>
                    <a:pt x="5036" y="90"/>
                    <a:pt x="5034" y="88"/>
                    <a:pt x="5032" y="86"/>
                  </a:cubicBezTo>
                  <a:cubicBezTo>
                    <a:pt x="5029" y="82"/>
                    <a:pt x="5025" y="80"/>
                    <a:pt x="5022" y="81"/>
                  </a:cubicBezTo>
                  <a:cubicBezTo>
                    <a:pt x="5019" y="82"/>
                    <a:pt x="5019" y="84"/>
                    <a:pt x="5019" y="84"/>
                  </a:cubicBezTo>
                  <a:cubicBezTo>
                    <a:pt x="5019" y="84"/>
                    <a:pt x="5020" y="82"/>
                    <a:pt x="5022" y="81"/>
                  </a:cubicBezTo>
                  <a:cubicBezTo>
                    <a:pt x="5025" y="81"/>
                    <a:pt x="5028" y="84"/>
                    <a:pt x="5030" y="87"/>
                  </a:cubicBezTo>
                  <a:cubicBezTo>
                    <a:pt x="5032" y="89"/>
                    <a:pt x="5033" y="91"/>
                    <a:pt x="5035" y="94"/>
                  </a:cubicBezTo>
                  <a:cubicBezTo>
                    <a:pt x="5036" y="96"/>
                    <a:pt x="5038" y="99"/>
                    <a:pt x="5039" y="102"/>
                  </a:cubicBezTo>
                  <a:cubicBezTo>
                    <a:pt x="5041" y="105"/>
                    <a:pt x="5042" y="109"/>
                    <a:pt x="5043" y="113"/>
                  </a:cubicBezTo>
                  <a:cubicBezTo>
                    <a:pt x="5043" y="120"/>
                    <a:pt x="5041" y="127"/>
                    <a:pt x="5040" y="135"/>
                  </a:cubicBezTo>
                  <a:cubicBezTo>
                    <a:pt x="5038" y="149"/>
                    <a:pt x="5034" y="165"/>
                    <a:pt x="5031" y="180"/>
                  </a:cubicBezTo>
                  <a:cubicBezTo>
                    <a:pt x="5030" y="186"/>
                    <a:pt x="5028" y="192"/>
                    <a:pt x="5027" y="198"/>
                  </a:cubicBezTo>
                  <a:cubicBezTo>
                    <a:pt x="5026" y="198"/>
                    <a:pt x="5024" y="197"/>
                    <a:pt x="5023" y="197"/>
                  </a:cubicBezTo>
                  <a:cubicBezTo>
                    <a:pt x="5023" y="197"/>
                    <a:pt x="5023" y="197"/>
                    <a:pt x="5023" y="197"/>
                  </a:cubicBezTo>
                  <a:cubicBezTo>
                    <a:pt x="5021" y="194"/>
                    <a:pt x="5021" y="194"/>
                    <a:pt x="5021" y="194"/>
                  </a:cubicBezTo>
                  <a:cubicBezTo>
                    <a:pt x="5019" y="191"/>
                    <a:pt x="5019" y="191"/>
                    <a:pt x="5019" y="191"/>
                  </a:cubicBezTo>
                  <a:cubicBezTo>
                    <a:pt x="5017" y="188"/>
                    <a:pt x="5017" y="188"/>
                    <a:pt x="5017" y="188"/>
                  </a:cubicBezTo>
                  <a:cubicBezTo>
                    <a:pt x="5015" y="185"/>
                    <a:pt x="5015" y="185"/>
                    <a:pt x="5015" y="185"/>
                  </a:cubicBezTo>
                  <a:cubicBezTo>
                    <a:pt x="5014" y="185"/>
                    <a:pt x="5014" y="184"/>
                    <a:pt x="5014" y="183"/>
                  </a:cubicBezTo>
                  <a:cubicBezTo>
                    <a:pt x="5015" y="178"/>
                    <a:pt x="5016" y="173"/>
                    <a:pt x="5017" y="168"/>
                  </a:cubicBezTo>
                  <a:cubicBezTo>
                    <a:pt x="5017" y="167"/>
                    <a:pt x="5017" y="167"/>
                    <a:pt x="5017" y="167"/>
                  </a:cubicBezTo>
                  <a:cubicBezTo>
                    <a:pt x="5018" y="163"/>
                    <a:pt x="5020" y="159"/>
                    <a:pt x="5021" y="155"/>
                  </a:cubicBezTo>
                  <a:cubicBezTo>
                    <a:pt x="5026" y="140"/>
                    <a:pt x="5030" y="126"/>
                    <a:pt x="5029" y="115"/>
                  </a:cubicBezTo>
                  <a:cubicBezTo>
                    <a:pt x="5029" y="110"/>
                    <a:pt x="5028" y="106"/>
                    <a:pt x="5025" y="104"/>
                  </a:cubicBezTo>
                  <a:cubicBezTo>
                    <a:pt x="5025" y="104"/>
                    <a:pt x="5024" y="104"/>
                    <a:pt x="5024" y="103"/>
                  </a:cubicBezTo>
                  <a:cubicBezTo>
                    <a:pt x="5024" y="102"/>
                    <a:pt x="5023" y="100"/>
                    <a:pt x="5023" y="99"/>
                  </a:cubicBezTo>
                  <a:cubicBezTo>
                    <a:pt x="5022" y="95"/>
                    <a:pt x="5021" y="92"/>
                    <a:pt x="5020" y="90"/>
                  </a:cubicBezTo>
                  <a:cubicBezTo>
                    <a:pt x="5019" y="88"/>
                    <a:pt x="5019" y="87"/>
                    <a:pt x="5019" y="87"/>
                  </a:cubicBezTo>
                  <a:cubicBezTo>
                    <a:pt x="5019" y="87"/>
                    <a:pt x="5019" y="88"/>
                    <a:pt x="5020" y="90"/>
                  </a:cubicBezTo>
                  <a:cubicBezTo>
                    <a:pt x="5020" y="92"/>
                    <a:pt x="5021" y="95"/>
                    <a:pt x="5021" y="99"/>
                  </a:cubicBezTo>
                  <a:cubicBezTo>
                    <a:pt x="5021" y="106"/>
                    <a:pt x="5019" y="116"/>
                    <a:pt x="5015" y="128"/>
                  </a:cubicBezTo>
                  <a:cubicBezTo>
                    <a:pt x="5013" y="133"/>
                    <a:pt x="5011" y="139"/>
                    <a:pt x="5009" y="146"/>
                  </a:cubicBezTo>
                  <a:cubicBezTo>
                    <a:pt x="5009" y="146"/>
                    <a:pt x="5009" y="147"/>
                    <a:pt x="5008" y="147"/>
                  </a:cubicBezTo>
                  <a:cubicBezTo>
                    <a:pt x="5008" y="148"/>
                    <a:pt x="5008" y="148"/>
                    <a:pt x="5008" y="148"/>
                  </a:cubicBezTo>
                  <a:cubicBezTo>
                    <a:pt x="5005" y="153"/>
                    <a:pt x="5002" y="158"/>
                    <a:pt x="4998" y="163"/>
                  </a:cubicBezTo>
                  <a:cubicBezTo>
                    <a:pt x="4995" y="159"/>
                    <a:pt x="4992" y="155"/>
                    <a:pt x="4989" y="151"/>
                  </a:cubicBezTo>
                  <a:cubicBezTo>
                    <a:pt x="4992" y="143"/>
                    <a:pt x="4995" y="135"/>
                    <a:pt x="4997" y="127"/>
                  </a:cubicBezTo>
                  <a:cubicBezTo>
                    <a:pt x="4999" y="122"/>
                    <a:pt x="5001" y="116"/>
                    <a:pt x="5003" y="110"/>
                  </a:cubicBezTo>
                  <a:cubicBezTo>
                    <a:pt x="5004" y="105"/>
                    <a:pt x="5006" y="100"/>
                    <a:pt x="5008" y="96"/>
                  </a:cubicBezTo>
                  <a:cubicBezTo>
                    <a:pt x="5010" y="90"/>
                    <a:pt x="5013" y="84"/>
                    <a:pt x="5013" y="80"/>
                  </a:cubicBezTo>
                  <a:cubicBezTo>
                    <a:pt x="5013" y="80"/>
                    <a:pt x="5013" y="80"/>
                    <a:pt x="5013" y="80"/>
                  </a:cubicBezTo>
                  <a:cubicBezTo>
                    <a:pt x="5013" y="80"/>
                    <a:pt x="5013" y="80"/>
                    <a:pt x="5013" y="80"/>
                  </a:cubicBezTo>
                  <a:cubicBezTo>
                    <a:pt x="5013" y="78"/>
                    <a:pt x="5013" y="76"/>
                    <a:pt x="5013" y="75"/>
                  </a:cubicBezTo>
                  <a:cubicBezTo>
                    <a:pt x="5013" y="75"/>
                    <a:pt x="5013" y="75"/>
                    <a:pt x="5013" y="75"/>
                  </a:cubicBezTo>
                  <a:cubicBezTo>
                    <a:pt x="5013" y="75"/>
                    <a:pt x="5013" y="75"/>
                    <a:pt x="5013" y="75"/>
                  </a:cubicBezTo>
                  <a:cubicBezTo>
                    <a:pt x="5012" y="75"/>
                    <a:pt x="5012" y="75"/>
                    <a:pt x="5012" y="75"/>
                  </a:cubicBezTo>
                  <a:cubicBezTo>
                    <a:pt x="5011" y="79"/>
                    <a:pt x="5008" y="86"/>
                    <a:pt x="5003" y="94"/>
                  </a:cubicBezTo>
                  <a:cubicBezTo>
                    <a:pt x="5001" y="98"/>
                    <a:pt x="4998" y="103"/>
                    <a:pt x="4996" y="108"/>
                  </a:cubicBezTo>
                  <a:cubicBezTo>
                    <a:pt x="4994" y="113"/>
                    <a:pt x="4992" y="119"/>
                    <a:pt x="4989" y="124"/>
                  </a:cubicBezTo>
                  <a:cubicBezTo>
                    <a:pt x="4986" y="129"/>
                    <a:pt x="4984" y="135"/>
                    <a:pt x="4981" y="141"/>
                  </a:cubicBezTo>
                  <a:cubicBezTo>
                    <a:pt x="4980" y="140"/>
                    <a:pt x="4979" y="139"/>
                    <a:pt x="4978" y="138"/>
                  </a:cubicBezTo>
                  <a:cubicBezTo>
                    <a:pt x="4978" y="136"/>
                    <a:pt x="4979" y="134"/>
                    <a:pt x="4980" y="132"/>
                  </a:cubicBezTo>
                  <a:cubicBezTo>
                    <a:pt x="4981" y="127"/>
                    <a:pt x="4983" y="123"/>
                    <a:pt x="4984" y="118"/>
                  </a:cubicBezTo>
                  <a:cubicBezTo>
                    <a:pt x="4987" y="113"/>
                    <a:pt x="4988" y="109"/>
                    <a:pt x="4989" y="106"/>
                  </a:cubicBezTo>
                  <a:cubicBezTo>
                    <a:pt x="4990" y="101"/>
                    <a:pt x="4990" y="101"/>
                    <a:pt x="4990" y="101"/>
                  </a:cubicBezTo>
                  <a:cubicBezTo>
                    <a:pt x="4990" y="102"/>
                    <a:pt x="4990" y="102"/>
                    <a:pt x="4990" y="102"/>
                  </a:cubicBezTo>
                  <a:cubicBezTo>
                    <a:pt x="4992" y="94"/>
                    <a:pt x="4994" y="87"/>
                    <a:pt x="4994" y="82"/>
                  </a:cubicBezTo>
                  <a:cubicBezTo>
                    <a:pt x="4995" y="78"/>
                    <a:pt x="4995" y="75"/>
                    <a:pt x="4994" y="72"/>
                  </a:cubicBezTo>
                  <a:cubicBezTo>
                    <a:pt x="4993" y="70"/>
                    <a:pt x="4992" y="70"/>
                    <a:pt x="4992" y="70"/>
                  </a:cubicBezTo>
                  <a:cubicBezTo>
                    <a:pt x="4992" y="70"/>
                    <a:pt x="4993" y="70"/>
                    <a:pt x="4994" y="72"/>
                  </a:cubicBezTo>
                  <a:cubicBezTo>
                    <a:pt x="4994" y="75"/>
                    <a:pt x="4993" y="78"/>
                    <a:pt x="4992" y="81"/>
                  </a:cubicBezTo>
                  <a:cubicBezTo>
                    <a:pt x="4990" y="89"/>
                    <a:pt x="4985" y="99"/>
                    <a:pt x="4979" y="110"/>
                  </a:cubicBezTo>
                  <a:cubicBezTo>
                    <a:pt x="4977" y="115"/>
                    <a:pt x="4974" y="121"/>
                    <a:pt x="4971" y="126"/>
                  </a:cubicBezTo>
                  <a:cubicBezTo>
                    <a:pt x="4971" y="126"/>
                    <a:pt x="4970" y="127"/>
                    <a:pt x="4970" y="127"/>
                  </a:cubicBezTo>
                  <a:cubicBezTo>
                    <a:pt x="4970" y="128"/>
                    <a:pt x="4969" y="128"/>
                    <a:pt x="4969" y="128"/>
                  </a:cubicBezTo>
                  <a:cubicBezTo>
                    <a:pt x="4963" y="123"/>
                    <a:pt x="4958" y="118"/>
                    <a:pt x="4953" y="113"/>
                  </a:cubicBezTo>
                  <a:cubicBezTo>
                    <a:pt x="4950" y="111"/>
                    <a:pt x="4948" y="108"/>
                    <a:pt x="4945" y="105"/>
                  </a:cubicBezTo>
                  <a:cubicBezTo>
                    <a:pt x="4947" y="100"/>
                    <a:pt x="4948" y="95"/>
                    <a:pt x="4949" y="91"/>
                  </a:cubicBezTo>
                  <a:cubicBezTo>
                    <a:pt x="4951" y="85"/>
                    <a:pt x="4957" y="79"/>
                    <a:pt x="4954" y="74"/>
                  </a:cubicBezTo>
                  <a:cubicBezTo>
                    <a:pt x="4954" y="74"/>
                    <a:pt x="4954" y="74"/>
                    <a:pt x="4954" y="74"/>
                  </a:cubicBezTo>
                  <a:cubicBezTo>
                    <a:pt x="4954" y="74"/>
                    <a:pt x="4954" y="74"/>
                    <a:pt x="4954" y="74"/>
                  </a:cubicBezTo>
                  <a:cubicBezTo>
                    <a:pt x="4952" y="76"/>
                    <a:pt x="4951" y="77"/>
                    <a:pt x="4951" y="77"/>
                  </a:cubicBezTo>
                  <a:cubicBezTo>
                    <a:pt x="4951" y="77"/>
                    <a:pt x="4952" y="76"/>
                    <a:pt x="4954" y="75"/>
                  </a:cubicBezTo>
                  <a:cubicBezTo>
                    <a:pt x="4954" y="77"/>
                    <a:pt x="4953" y="79"/>
                    <a:pt x="4952" y="81"/>
                  </a:cubicBezTo>
                  <a:cubicBezTo>
                    <a:pt x="4950" y="83"/>
                    <a:pt x="4949" y="84"/>
                    <a:pt x="4947" y="87"/>
                  </a:cubicBezTo>
                  <a:cubicBezTo>
                    <a:pt x="4946" y="86"/>
                    <a:pt x="4946" y="86"/>
                    <a:pt x="4946" y="86"/>
                  </a:cubicBezTo>
                  <a:cubicBezTo>
                    <a:pt x="4941" y="86"/>
                    <a:pt x="4937" y="88"/>
                    <a:pt x="4934" y="90"/>
                  </a:cubicBezTo>
                  <a:cubicBezTo>
                    <a:pt x="4929" y="82"/>
                    <a:pt x="4924" y="75"/>
                    <a:pt x="4918" y="73"/>
                  </a:cubicBezTo>
                  <a:cubicBezTo>
                    <a:pt x="4917" y="73"/>
                    <a:pt x="4917" y="73"/>
                    <a:pt x="4917" y="73"/>
                  </a:cubicBezTo>
                  <a:cubicBezTo>
                    <a:pt x="4917" y="73"/>
                    <a:pt x="4917" y="73"/>
                    <a:pt x="4917" y="73"/>
                  </a:cubicBezTo>
                  <a:cubicBezTo>
                    <a:pt x="4917" y="78"/>
                    <a:pt x="4916" y="80"/>
                    <a:pt x="4916" y="80"/>
                  </a:cubicBezTo>
                  <a:cubicBezTo>
                    <a:pt x="4916" y="80"/>
                    <a:pt x="4917" y="79"/>
                    <a:pt x="4918" y="75"/>
                  </a:cubicBezTo>
                  <a:cubicBezTo>
                    <a:pt x="4921" y="77"/>
                    <a:pt x="4922" y="80"/>
                    <a:pt x="4924" y="84"/>
                  </a:cubicBezTo>
                  <a:cubicBezTo>
                    <a:pt x="4926" y="89"/>
                    <a:pt x="4929" y="95"/>
                    <a:pt x="4932" y="101"/>
                  </a:cubicBezTo>
                  <a:cubicBezTo>
                    <a:pt x="4932" y="102"/>
                    <a:pt x="4933" y="103"/>
                    <a:pt x="4933" y="105"/>
                  </a:cubicBezTo>
                  <a:cubicBezTo>
                    <a:pt x="4931" y="107"/>
                    <a:pt x="4928" y="109"/>
                    <a:pt x="4925" y="112"/>
                  </a:cubicBezTo>
                  <a:cubicBezTo>
                    <a:pt x="4923" y="114"/>
                    <a:pt x="4921" y="116"/>
                    <a:pt x="4918" y="120"/>
                  </a:cubicBezTo>
                  <a:cubicBezTo>
                    <a:pt x="4916" y="122"/>
                    <a:pt x="4914" y="125"/>
                    <a:pt x="4912" y="127"/>
                  </a:cubicBezTo>
                  <a:cubicBezTo>
                    <a:pt x="4912" y="127"/>
                    <a:pt x="4912" y="126"/>
                    <a:pt x="4912" y="126"/>
                  </a:cubicBezTo>
                  <a:cubicBezTo>
                    <a:pt x="4914" y="121"/>
                    <a:pt x="4914" y="117"/>
                    <a:pt x="4915" y="113"/>
                  </a:cubicBezTo>
                  <a:cubicBezTo>
                    <a:pt x="4917" y="109"/>
                    <a:pt x="4918" y="106"/>
                    <a:pt x="4919" y="103"/>
                  </a:cubicBezTo>
                  <a:cubicBezTo>
                    <a:pt x="4921" y="97"/>
                    <a:pt x="4921" y="94"/>
                    <a:pt x="4921" y="94"/>
                  </a:cubicBezTo>
                  <a:cubicBezTo>
                    <a:pt x="4921" y="94"/>
                    <a:pt x="4920" y="97"/>
                    <a:pt x="4917" y="102"/>
                  </a:cubicBezTo>
                  <a:cubicBezTo>
                    <a:pt x="4915" y="105"/>
                    <a:pt x="4913" y="108"/>
                    <a:pt x="4911" y="111"/>
                  </a:cubicBezTo>
                  <a:cubicBezTo>
                    <a:pt x="4909" y="115"/>
                    <a:pt x="4907" y="119"/>
                    <a:pt x="4905" y="123"/>
                  </a:cubicBezTo>
                  <a:cubicBezTo>
                    <a:pt x="4901" y="132"/>
                    <a:pt x="4897" y="141"/>
                    <a:pt x="4893" y="151"/>
                  </a:cubicBezTo>
                  <a:cubicBezTo>
                    <a:pt x="4892" y="152"/>
                    <a:pt x="4892" y="154"/>
                    <a:pt x="4891" y="155"/>
                  </a:cubicBezTo>
                  <a:cubicBezTo>
                    <a:pt x="4891" y="155"/>
                    <a:pt x="4891" y="155"/>
                    <a:pt x="4891" y="155"/>
                  </a:cubicBezTo>
                  <a:cubicBezTo>
                    <a:pt x="4891" y="155"/>
                    <a:pt x="4891" y="155"/>
                    <a:pt x="4891" y="155"/>
                  </a:cubicBezTo>
                  <a:cubicBezTo>
                    <a:pt x="4891" y="155"/>
                    <a:pt x="4891" y="155"/>
                    <a:pt x="4891" y="155"/>
                  </a:cubicBezTo>
                  <a:cubicBezTo>
                    <a:pt x="4891" y="155"/>
                    <a:pt x="4891" y="155"/>
                    <a:pt x="4891" y="155"/>
                  </a:cubicBezTo>
                  <a:cubicBezTo>
                    <a:pt x="4891" y="156"/>
                    <a:pt x="4891" y="155"/>
                    <a:pt x="4891" y="155"/>
                  </a:cubicBezTo>
                  <a:cubicBezTo>
                    <a:pt x="4891" y="155"/>
                    <a:pt x="4891" y="155"/>
                    <a:pt x="4891" y="155"/>
                  </a:cubicBezTo>
                  <a:cubicBezTo>
                    <a:pt x="4891" y="155"/>
                    <a:pt x="4891" y="155"/>
                    <a:pt x="4891" y="155"/>
                  </a:cubicBezTo>
                  <a:cubicBezTo>
                    <a:pt x="4892" y="153"/>
                    <a:pt x="4892" y="153"/>
                    <a:pt x="4892" y="153"/>
                  </a:cubicBezTo>
                  <a:cubicBezTo>
                    <a:pt x="4894" y="148"/>
                    <a:pt x="4894" y="148"/>
                    <a:pt x="4894" y="148"/>
                  </a:cubicBezTo>
                  <a:cubicBezTo>
                    <a:pt x="4895" y="144"/>
                    <a:pt x="4896" y="141"/>
                    <a:pt x="4897" y="137"/>
                  </a:cubicBezTo>
                  <a:cubicBezTo>
                    <a:pt x="4899" y="130"/>
                    <a:pt x="4901" y="122"/>
                    <a:pt x="4903" y="115"/>
                  </a:cubicBezTo>
                  <a:cubicBezTo>
                    <a:pt x="4904" y="108"/>
                    <a:pt x="4905" y="100"/>
                    <a:pt x="4906" y="94"/>
                  </a:cubicBezTo>
                  <a:cubicBezTo>
                    <a:pt x="4908" y="88"/>
                    <a:pt x="4909" y="82"/>
                    <a:pt x="4911" y="76"/>
                  </a:cubicBezTo>
                  <a:cubicBezTo>
                    <a:pt x="4913" y="63"/>
                    <a:pt x="4914" y="51"/>
                    <a:pt x="4910" y="43"/>
                  </a:cubicBezTo>
                  <a:cubicBezTo>
                    <a:pt x="4909" y="41"/>
                    <a:pt x="4909" y="41"/>
                    <a:pt x="4909" y="41"/>
                  </a:cubicBezTo>
                  <a:cubicBezTo>
                    <a:pt x="4908" y="41"/>
                    <a:pt x="4908" y="41"/>
                    <a:pt x="4908" y="41"/>
                  </a:cubicBezTo>
                  <a:cubicBezTo>
                    <a:pt x="4902" y="41"/>
                    <a:pt x="4898" y="44"/>
                    <a:pt x="4896" y="47"/>
                  </a:cubicBezTo>
                  <a:cubicBezTo>
                    <a:pt x="4894" y="49"/>
                    <a:pt x="4894" y="51"/>
                    <a:pt x="4894" y="51"/>
                  </a:cubicBezTo>
                  <a:cubicBezTo>
                    <a:pt x="4894" y="51"/>
                    <a:pt x="4895" y="49"/>
                    <a:pt x="4897" y="48"/>
                  </a:cubicBezTo>
                  <a:cubicBezTo>
                    <a:pt x="4899" y="46"/>
                    <a:pt x="4902" y="45"/>
                    <a:pt x="4906" y="45"/>
                  </a:cubicBezTo>
                  <a:cubicBezTo>
                    <a:pt x="4907" y="52"/>
                    <a:pt x="4904" y="62"/>
                    <a:pt x="4899" y="72"/>
                  </a:cubicBezTo>
                  <a:cubicBezTo>
                    <a:pt x="4897" y="77"/>
                    <a:pt x="4894" y="83"/>
                    <a:pt x="4891" y="90"/>
                  </a:cubicBezTo>
                  <a:cubicBezTo>
                    <a:pt x="4888" y="97"/>
                    <a:pt x="4886" y="103"/>
                    <a:pt x="4883" y="109"/>
                  </a:cubicBezTo>
                  <a:cubicBezTo>
                    <a:pt x="4881" y="116"/>
                    <a:pt x="4878" y="122"/>
                    <a:pt x="4875" y="128"/>
                  </a:cubicBezTo>
                  <a:cubicBezTo>
                    <a:pt x="4874" y="131"/>
                    <a:pt x="4873" y="133"/>
                    <a:pt x="4872" y="135"/>
                  </a:cubicBezTo>
                  <a:cubicBezTo>
                    <a:pt x="4871" y="133"/>
                    <a:pt x="4871" y="131"/>
                    <a:pt x="4871" y="129"/>
                  </a:cubicBezTo>
                  <a:cubicBezTo>
                    <a:pt x="4871" y="124"/>
                    <a:pt x="4870" y="119"/>
                    <a:pt x="4869" y="114"/>
                  </a:cubicBezTo>
                  <a:cubicBezTo>
                    <a:pt x="4872" y="111"/>
                    <a:pt x="4874" y="108"/>
                    <a:pt x="4875" y="105"/>
                  </a:cubicBezTo>
                  <a:cubicBezTo>
                    <a:pt x="4878" y="101"/>
                    <a:pt x="4880" y="98"/>
                    <a:pt x="4882" y="95"/>
                  </a:cubicBezTo>
                  <a:cubicBezTo>
                    <a:pt x="4884" y="92"/>
                    <a:pt x="4886" y="90"/>
                    <a:pt x="4888" y="89"/>
                  </a:cubicBezTo>
                  <a:cubicBezTo>
                    <a:pt x="4889" y="88"/>
                    <a:pt x="4890" y="87"/>
                    <a:pt x="4890" y="87"/>
                  </a:cubicBezTo>
                  <a:cubicBezTo>
                    <a:pt x="4890" y="87"/>
                    <a:pt x="4889" y="87"/>
                    <a:pt x="4888" y="88"/>
                  </a:cubicBezTo>
                  <a:cubicBezTo>
                    <a:pt x="4886" y="89"/>
                    <a:pt x="4883" y="91"/>
                    <a:pt x="4880" y="93"/>
                  </a:cubicBezTo>
                  <a:cubicBezTo>
                    <a:pt x="4878" y="96"/>
                    <a:pt x="4875" y="99"/>
                    <a:pt x="4872" y="103"/>
                  </a:cubicBezTo>
                  <a:cubicBezTo>
                    <a:pt x="4871" y="104"/>
                    <a:pt x="4870" y="105"/>
                    <a:pt x="4869" y="106"/>
                  </a:cubicBezTo>
                  <a:cubicBezTo>
                    <a:pt x="4868" y="104"/>
                    <a:pt x="4868" y="103"/>
                    <a:pt x="4868" y="102"/>
                  </a:cubicBezTo>
                  <a:cubicBezTo>
                    <a:pt x="4867" y="93"/>
                    <a:pt x="4866" y="84"/>
                    <a:pt x="4865" y="75"/>
                  </a:cubicBezTo>
                  <a:cubicBezTo>
                    <a:pt x="4862" y="57"/>
                    <a:pt x="4858" y="41"/>
                    <a:pt x="4853" y="27"/>
                  </a:cubicBezTo>
                  <a:cubicBezTo>
                    <a:pt x="4851" y="21"/>
                    <a:pt x="4849" y="14"/>
                    <a:pt x="4846" y="10"/>
                  </a:cubicBezTo>
                  <a:cubicBezTo>
                    <a:pt x="4843" y="5"/>
                    <a:pt x="4839" y="1"/>
                    <a:pt x="4835" y="0"/>
                  </a:cubicBezTo>
                  <a:cubicBezTo>
                    <a:pt x="4834" y="0"/>
                    <a:pt x="4834" y="0"/>
                    <a:pt x="4834" y="0"/>
                  </a:cubicBezTo>
                  <a:cubicBezTo>
                    <a:pt x="4834" y="0"/>
                    <a:pt x="4834" y="0"/>
                    <a:pt x="4834" y="0"/>
                  </a:cubicBezTo>
                  <a:cubicBezTo>
                    <a:pt x="4829" y="4"/>
                    <a:pt x="4827" y="6"/>
                    <a:pt x="4827" y="6"/>
                  </a:cubicBezTo>
                  <a:cubicBezTo>
                    <a:pt x="4827" y="6"/>
                    <a:pt x="4829" y="4"/>
                    <a:pt x="4835" y="2"/>
                  </a:cubicBezTo>
                  <a:cubicBezTo>
                    <a:pt x="4840" y="5"/>
                    <a:pt x="4843" y="16"/>
                    <a:pt x="4844" y="29"/>
                  </a:cubicBezTo>
                  <a:cubicBezTo>
                    <a:pt x="4846" y="43"/>
                    <a:pt x="4846" y="59"/>
                    <a:pt x="4846" y="76"/>
                  </a:cubicBezTo>
                  <a:cubicBezTo>
                    <a:pt x="4846" y="85"/>
                    <a:pt x="4846" y="94"/>
                    <a:pt x="4845" y="103"/>
                  </a:cubicBezTo>
                  <a:cubicBezTo>
                    <a:pt x="4845" y="111"/>
                    <a:pt x="4845" y="120"/>
                    <a:pt x="4845" y="129"/>
                  </a:cubicBezTo>
                  <a:cubicBezTo>
                    <a:pt x="4843" y="130"/>
                    <a:pt x="4841" y="132"/>
                    <a:pt x="4840" y="134"/>
                  </a:cubicBezTo>
                  <a:cubicBezTo>
                    <a:pt x="4834" y="123"/>
                    <a:pt x="4828" y="113"/>
                    <a:pt x="4822" y="105"/>
                  </a:cubicBezTo>
                  <a:cubicBezTo>
                    <a:pt x="4820" y="103"/>
                    <a:pt x="4818" y="100"/>
                    <a:pt x="4816" y="98"/>
                  </a:cubicBezTo>
                  <a:cubicBezTo>
                    <a:pt x="4816" y="96"/>
                    <a:pt x="4815" y="94"/>
                    <a:pt x="4815" y="92"/>
                  </a:cubicBezTo>
                  <a:cubicBezTo>
                    <a:pt x="4815" y="91"/>
                    <a:pt x="4814" y="91"/>
                    <a:pt x="4814" y="90"/>
                  </a:cubicBezTo>
                  <a:cubicBezTo>
                    <a:pt x="4816" y="88"/>
                    <a:pt x="4817" y="86"/>
                    <a:pt x="4817" y="84"/>
                  </a:cubicBezTo>
                  <a:cubicBezTo>
                    <a:pt x="4819" y="80"/>
                    <a:pt x="4821" y="77"/>
                    <a:pt x="4823" y="77"/>
                  </a:cubicBezTo>
                  <a:cubicBezTo>
                    <a:pt x="4825" y="76"/>
                    <a:pt x="4826" y="77"/>
                    <a:pt x="4826" y="77"/>
                  </a:cubicBezTo>
                  <a:cubicBezTo>
                    <a:pt x="4826" y="77"/>
                    <a:pt x="4825" y="76"/>
                    <a:pt x="4823" y="76"/>
                  </a:cubicBezTo>
                  <a:cubicBezTo>
                    <a:pt x="4820" y="76"/>
                    <a:pt x="4817" y="79"/>
                    <a:pt x="4815" y="83"/>
                  </a:cubicBezTo>
                  <a:cubicBezTo>
                    <a:pt x="4815" y="84"/>
                    <a:pt x="4814" y="85"/>
                    <a:pt x="4813" y="86"/>
                  </a:cubicBezTo>
                  <a:cubicBezTo>
                    <a:pt x="4807" y="69"/>
                    <a:pt x="4798" y="56"/>
                    <a:pt x="4790" y="48"/>
                  </a:cubicBezTo>
                  <a:cubicBezTo>
                    <a:pt x="4788" y="46"/>
                    <a:pt x="4786" y="44"/>
                    <a:pt x="4784" y="42"/>
                  </a:cubicBezTo>
                  <a:cubicBezTo>
                    <a:pt x="4782" y="41"/>
                    <a:pt x="4780" y="39"/>
                    <a:pt x="4779" y="38"/>
                  </a:cubicBezTo>
                  <a:cubicBezTo>
                    <a:pt x="4776" y="37"/>
                    <a:pt x="4774" y="36"/>
                    <a:pt x="4774" y="36"/>
                  </a:cubicBezTo>
                  <a:cubicBezTo>
                    <a:pt x="4774" y="36"/>
                    <a:pt x="4776" y="37"/>
                    <a:pt x="4778" y="39"/>
                  </a:cubicBezTo>
                  <a:cubicBezTo>
                    <a:pt x="4779" y="41"/>
                    <a:pt x="4780" y="42"/>
                    <a:pt x="4782" y="44"/>
                  </a:cubicBezTo>
                  <a:cubicBezTo>
                    <a:pt x="4783" y="46"/>
                    <a:pt x="4785" y="48"/>
                    <a:pt x="4786" y="51"/>
                  </a:cubicBezTo>
                  <a:cubicBezTo>
                    <a:pt x="4791" y="58"/>
                    <a:pt x="4795" y="67"/>
                    <a:pt x="4797" y="78"/>
                  </a:cubicBezTo>
                  <a:cubicBezTo>
                    <a:pt x="4796" y="77"/>
                    <a:pt x="4795" y="76"/>
                    <a:pt x="4794" y="75"/>
                  </a:cubicBezTo>
                  <a:cubicBezTo>
                    <a:pt x="4791" y="72"/>
                    <a:pt x="4787" y="70"/>
                    <a:pt x="4785" y="68"/>
                  </a:cubicBezTo>
                  <a:cubicBezTo>
                    <a:pt x="4785" y="68"/>
                    <a:pt x="4784" y="67"/>
                    <a:pt x="4784" y="67"/>
                  </a:cubicBezTo>
                  <a:cubicBezTo>
                    <a:pt x="4785" y="66"/>
                    <a:pt x="4785" y="65"/>
                    <a:pt x="4786" y="65"/>
                  </a:cubicBezTo>
                  <a:cubicBezTo>
                    <a:pt x="4786" y="66"/>
                    <a:pt x="4786" y="67"/>
                    <a:pt x="4786" y="67"/>
                  </a:cubicBezTo>
                  <a:cubicBezTo>
                    <a:pt x="4786" y="67"/>
                    <a:pt x="4786" y="66"/>
                    <a:pt x="4786" y="65"/>
                  </a:cubicBezTo>
                  <a:cubicBezTo>
                    <a:pt x="4786" y="64"/>
                    <a:pt x="4786" y="64"/>
                    <a:pt x="4786" y="64"/>
                  </a:cubicBezTo>
                  <a:cubicBezTo>
                    <a:pt x="4786" y="64"/>
                    <a:pt x="4786" y="64"/>
                    <a:pt x="4786" y="64"/>
                  </a:cubicBezTo>
                  <a:cubicBezTo>
                    <a:pt x="4785" y="65"/>
                    <a:pt x="4784" y="66"/>
                    <a:pt x="4783" y="67"/>
                  </a:cubicBezTo>
                  <a:cubicBezTo>
                    <a:pt x="4782" y="66"/>
                    <a:pt x="4782" y="66"/>
                    <a:pt x="4782" y="66"/>
                  </a:cubicBezTo>
                  <a:cubicBezTo>
                    <a:pt x="4782" y="66"/>
                    <a:pt x="4782" y="66"/>
                    <a:pt x="4783" y="67"/>
                  </a:cubicBezTo>
                  <a:cubicBezTo>
                    <a:pt x="4783" y="67"/>
                    <a:pt x="4782" y="68"/>
                    <a:pt x="4782" y="68"/>
                  </a:cubicBezTo>
                  <a:cubicBezTo>
                    <a:pt x="4782" y="68"/>
                    <a:pt x="4782" y="67"/>
                    <a:pt x="4781" y="67"/>
                  </a:cubicBezTo>
                  <a:cubicBezTo>
                    <a:pt x="4781" y="66"/>
                    <a:pt x="4781" y="66"/>
                    <a:pt x="4781" y="66"/>
                  </a:cubicBezTo>
                  <a:cubicBezTo>
                    <a:pt x="4781" y="66"/>
                    <a:pt x="4781" y="66"/>
                    <a:pt x="4781" y="66"/>
                  </a:cubicBezTo>
                  <a:cubicBezTo>
                    <a:pt x="4776" y="66"/>
                    <a:pt x="4774" y="66"/>
                    <a:pt x="4774" y="66"/>
                  </a:cubicBezTo>
                  <a:cubicBezTo>
                    <a:pt x="4774" y="66"/>
                    <a:pt x="4776" y="66"/>
                    <a:pt x="4780" y="67"/>
                  </a:cubicBezTo>
                  <a:cubicBezTo>
                    <a:pt x="4780" y="68"/>
                    <a:pt x="4780" y="70"/>
                    <a:pt x="4780" y="71"/>
                  </a:cubicBezTo>
                  <a:cubicBezTo>
                    <a:pt x="4778" y="74"/>
                    <a:pt x="4777" y="76"/>
                    <a:pt x="4774" y="80"/>
                  </a:cubicBezTo>
                  <a:cubicBezTo>
                    <a:pt x="4770" y="86"/>
                    <a:pt x="4764" y="94"/>
                    <a:pt x="4758" y="102"/>
                  </a:cubicBezTo>
                  <a:cubicBezTo>
                    <a:pt x="4755" y="94"/>
                    <a:pt x="4751" y="85"/>
                    <a:pt x="4748" y="77"/>
                  </a:cubicBezTo>
                  <a:cubicBezTo>
                    <a:pt x="4745" y="72"/>
                    <a:pt x="4742" y="67"/>
                    <a:pt x="4739" y="62"/>
                  </a:cubicBezTo>
                  <a:cubicBezTo>
                    <a:pt x="4741" y="61"/>
                    <a:pt x="4742" y="60"/>
                    <a:pt x="4742" y="60"/>
                  </a:cubicBezTo>
                  <a:cubicBezTo>
                    <a:pt x="4741" y="60"/>
                    <a:pt x="4740" y="60"/>
                    <a:pt x="4739" y="62"/>
                  </a:cubicBezTo>
                  <a:cubicBezTo>
                    <a:pt x="4733" y="52"/>
                    <a:pt x="4727" y="44"/>
                    <a:pt x="4722" y="39"/>
                  </a:cubicBezTo>
                  <a:cubicBezTo>
                    <a:pt x="4717" y="35"/>
                    <a:pt x="4714" y="32"/>
                    <a:pt x="4711" y="31"/>
                  </a:cubicBezTo>
                  <a:cubicBezTo>
                    <a:pt x="4709" y="29"/>
                    <a:pt x="4707" y="28"/>
                    <a:pt x="4707" y="28"/>
                  </a:cubicBezTo>
                  <a:cubicBezTo>
                    <a:pt x="4707" y="28"/>
                    <a:pt x="4708" y="29"/>
                    <a:pt x="4710" y="32"/>
                  </a:cubicBezTo>
                  <a:cubicBezTo>
                    <a:pt x="4712" y="34"/>
                    <a:pt x="4715" y="38"/>
                    <a:pt x="4718" y="42"/>
                  </a:cubicBezTo>
                  <a:cubicBezTo>
                    <a:pt x="4723" y="49"/>
                    <a:pt x="4727" y="59"/>
                    <a:pt x="4731" y="71"/>
                  </a:cubicBezTo>
                  <a:cubicBezTo>
                    <a:pt x="4725" y="79"/>
                    <a:pt x="4719" y="89"/>
                    <a:pt x="4712" y="101"/>
                  </a:cubicBezTo>
                  <a:cubicBezTo>
                    <a:pt x="4706" y="111"/>
                    <a:pt x="4699" y="121"/>
                    <a:pt x="4693" y="133"/>
                  </a:cubicBezTo>
                  <a:cubicBezTo>
                    <a:pt x="4693" y="132"/>
                    <a:pt x="4692" y="132"/>
                    <a:pt x="4692" y="132"/>
                  </a:cubicBezTo>
                  <a:cubicBezTo>
                    <a:pt x="4689" y="130"/>
                    <a:pt x="4686" y="128"/>
                    <a:pt x="4683" y="126"/>
                  </a:cubicBezTo>
                  <a:cubicBezTo>
                    <a:pt x="4685" y="118"/>
                    <a:pt x="4687" y="111"/>
                    <a:pt x="4688" y="104"/>
                  </a:cubicBezTo>
                  <a:cubicBezTo>
                    <a:pt x="4695" y="78"/>
                    <a:pt x="4705" y="60"/>
                    <a:pt x="4705" y="60"/>
                  </a:cubicBezTo>
                  <a:cubicBezTo>
                    <a:pt x="4705" y="60"/>
                    <a:pt x="4702" y="64"/>
                    <a:pt x="4697" y="71"/>
                  </a:cubicBezTo>
                  <a:cubicBezTo>
                    <a:pt x="4693" y="77"/>
                    <a:pt x="4689" y="85"/>
                    <a:pt x="4685" y="94"/>
                  </a:cubicBezTo>
                  <a:cubicBezTo>
                    <a:pt x="4685" y="92"/>
                    <a:pt x="4684" y="90"/>
                    <a:pt x="4684" y="88"/>
                  </a:cubicBezTo>
                  <a:cubicBezTo>
                    <a:pt x="4683" y="79"/>
                    <a:pt x="4680" y="71"/>
                    <a:pt x="4674" y="68"/>
                  </a:cubicBezTo>
                  <a:cubicBezTo>
                    <a:pt x="4668" y="64"/>
                    <a:pt x="4663" y="64"/>
                    <a:pt x="4660" y="65"/>
                  </a:cubicBezTo>
                  <a:cubicBezTo>
                    <a:pt x="4656" y="65"/>
                    <a:pt x="4655" y="66"/>
                    <a:pt x="4655" y="66"/>
                  </a:cubicBezTo>
                  <a:cubicBezTo>
                    <a:pt x="4655" y="66"/>
                    <a:pt x="4657" y="66"/>
                    <a:pt x="4660" y="66"/>
                  </a:cubicBezTo>
                  <a:cubicBezTo>
                    <a:pt x="4663" y="66"/>
                    <a:pt x="4668" y="67"/>
                    <a:pt x="4671" y="71"/>
                  </a:cubicBezTo>
                  <a:cubicBezTo>
                    <a:pt x="4674" y="75"/>
                    <a:pt x="4675" y="81"/>
                    <a:pt x="4675" y="88"/>
                  </a:cubicBezTo>
                  <a:cubicBezTo>
                    <a:pt x="4674" y="95"/>
                    <a:pt x="4672" y="103"/>
                    <a:pt x="4669" y="112"/>
                  </a:cubicBezTo>
                  <a:cubicBezTo>
                    <a:pt x="4669" y="113"/>
                    <a:pt x="4668" y="115"/>
                    <a:pt x="4668" y="116"/>
                  </a:cubicBezTo>
                  <a:cubicBezTo>
                    <a:pt x="4666" y="115"/>
                    <a:pt x="4664" y="114"/>
                    <a:pt x="4662" y="113"/>
                  </a:cubicBezTo>
                  <a:cubicBezTo>
                    <a:pt x="4658" y="110"/>
                    <a:pt x="4654" y="108"/>
                    <a:pt x="4650" y="106"/>
                  </a:cubicBezTo>
                  <a:cubicBezTo>
                    <a:pt x="4651" y="97"/>
                    <a:pt x="4653" y="90"/>
                    <a:pt x="4654" y="84"/>
                  </a:cubicBezTo>
                  <a:cubicBezTo>
                    <a:pt x="4656" y="77"/>
                    <a:pt x="4657" y="73"/>
                    <a:pt x="4657" y="73"/>
                  </a:cubicBezTo>
                  <a:cubicBezTo>
                    <a:pt x="4657" y="73"/>
                    <a:pt x="4655" y="77"/>
                    <a:pt x="4652" y="83"/>
                  </a:cubicBezTo>
                  <a:cubicBezTo>
                    <a:pt x="4651" y="86"/>
                    <a:pt x="4649" y="90"/>
                    <a:pt x="4647" y="95"/>
                  </a:cubicBezTo>
                  <a:cubicBezTo>
                    <a:pt x="4648" y="93"/>
                    <a:pt x="4648" y="92"/>
                    <a:pt x="4648" y="91"/>
                  </a:cubicBezTo>
                  <a:cubicBezTo>
                    <a:pt x="4650" y="84"/>
                    <a:pt x="4651" y="78"/>
                    <a:pt x="4651" y="72"/>
                  </a:cubicBezTo>
                  <a:cubicBezTo>
                    <a:pt x="4650" y="67"/>
                    <a:pt x="4648" y="63"/>
                    <a:pt x="4647" y="60"/>
                  </a:cubicBezTo>
                  <a:cubicBezTo>
                    <a:pt x="4646" y="59"/>
                    <a:pt x="4646" y="59"/>
                    <a:pt x="4646" y="59"/>
                  </a:cubicBezTo>
                  <a:cubicBezTo>
                    <a:pt x="4645" y="60"/>
                    <a:pt x="4645" y="60"/>
                    <a:pt x="4645" y="60"/>
                  </a:cubicBezTo>
                  <a:cubicBezTo>
                    <a:pt x="4642" y="64"/>
                    <a:pt x="4640" y="66"/>
                    <a:pt x="4640" y="66"/>
                  </a:cubicBezTo>
                  <a:cubicBezTo>
                    <a:pt x="4640" y="66"/>
                    <a:pt x="4642" y="64"/>
                    <a:pt x="4645" y="62"/>
                  </a:cubicBezTo>
                  <a:cubicBezTo>
                    <a:pt x="4646" y="65"/>
                    <a:pt x="4646" y="68"/>
                    <a:pt x="4646" y="72"/>
                  </a:cubicBezTo>
                  <a:cubicBezTo>
                    <a:pt x="4645" y="77"/>
                    <a:pt x="4643" y="82"/>
                    <a:pt x="4640" y="87"/>
                  </a:cubicBezTo>
                  <a:cubicBezTo>
                    <a:pt x="4639" y="90"/>
                    <a:pt x="4637" y="93"/>
                    <a:pt x="4635" y="95"/>
                  </a:cubicBezTo>
                  <a:cubicBezTo>
                    <a:pt x="4635" y="96"/>
                    <a:pt x="4634" y="96"/>
                    <a:pt x="4634" y="97"/>
                  </a:cubicBezTo>
                  <a:cubicBezTo>
                    <a:pt x="4633" y="97"/>
                    <a:pt x="4633" y="96"/>
                    <a:pt x="4632" y="96"/>
                  </a:cubicBezTo>
                  <a:cubicBezTo>
                    <a:pt x="4622" y="91"/>
                    <a:pt x="4613" y="86"/>
                    <a:pt x="4604" y="83"/>
                  </a:cubicBezTo>
                  <a:cubicBezTo>
                    <a:pt x="4599" y="81"/>
                    <a:pt x="4595" y="79"/>
                    <a:pt x="4590" y="77"/>
                  </a:cubicBezTo>
                  <a:cubicBezTo>
                    <a:pt x="4586" y="76"/>
                    <a:pt x="4582" y="75"/>
                    <a:pt x="4578" y="74"/>
                  </a:cubicBezTo>
                  <a:cubicBezTo>
                    <a:pt x="4570" y="72"/>
                    <a:pt x="4563" y="71"/>
                    <a:pt x="4557" y="69"/>
                  </a:cubicBezTo>
                  <a:cubicBezTo>
                    <a:pt x="4553" y="68"/>
                    <a:pt x="4550" y="66"/>
                    <a:pt x="4547" y="66"/>
                  </a:cubicBezTo>
                  <a:cubicBezTo>
                    <a:pt x="4549" y="66"/>
                    <a:pt x="4550" y="66"/>
                    <a:pt x="4550" y="66"/>
                  </a:cubicBezTo>
                  <a:cubicBezTo>
                    <a:pt x="4550" y="66"/>
                    <a:pt x="4549" y="65"/>
                    <a:pt x="4545" y="65"/>
                  </a:cubicBezTo>
                  <a:cubicBezTo>
                    <a:pt x="4544" y="64"/>
                    <a:pt x="4544" y="64"/>
                    <a:pt x="4544" y="64"/>
                  </a:cubicBezTo>
                  <a:cubicBezTo>
                    <a:pt x="4545" y="65"/>
                    <a:pt x="4545" y="65"/>
                    <a:pt x="4545" y="65"/>
                  </a:cubicBezTo>
                  <a:cubicBezTo>
                    <a:pt x="4547" y="67"/>
                    <a:pt x="4551" y="70"/>
                    <a:pt x="4556" y="72"/>
                  </a:cubicBezTo>
                  <a:cubicBezTo>
                    <a:pt x="4561" y="75"/>
                    <a:pt x="4568" y="78"/>
                    <a:pt x="4575" y="81"/>
                  </a:cubicBezTo>
                  <a:cubicBezTo>
                    <a:pt x="4579" y="82"/>
                    <a:pt x="4583" y="84"/>
                    <a:pt x="4586" y="86"/>
                  </a:cubicBezTo>
                  <a:cubicBezTo>
                    <a:pt x="4587" y="87"/>
                    <a:pt x="4588" y="87"/>
                    <a:pt x="4589" y="88"/>
                  </a:cubicBezTo>
                  <a:cubicBezTo>
                    <a:pt x="4589" y="90"/>
                    <a:pt x="4589" y="91"/>
                    <a:pt x="4588" y="94"/>
                  </a:cubicBezTo>
                  <a:cubicBezTo>
                    <a:pt x="4587" y="97"/>
                    <a:pt x="4586" y="100"/>
                    <a:pt x="4585" y="105"/>
                  </a:cubicBezTo>
                  <a:cubicBezTo>
                    <a:pt x="4583" y="109"/>
                    <a:pt x="4583" y="114"/>
                    <a:pt x="4582" y="119"/>
                  </a:cubicBezTo>
                  <a:cubicBezTo>
                    <a:pt x="4582" y="125"/>
                    <a:pt x="4581" y="131"/>
                    <a:pt x="4581" y="136"/>
                  </a:cubicBezTo>
                  <a:cubicBezTo>
                    <a:pt x="4578" y="140"/>
                    <a:pt x="4574" y="143"/>
                    <a:pt x="4570" y="146"/>
                  </a:cubicBezTo>
                  <a:cubicBezTo>
                    <a:pt x="4568" y="138"/>
                    <a:pt x="4566" y="129"/>
                    <a:pt x="4563" y="122"/>
                  </a:cubicBezTo>
                  <a:cubicBezTo>
                    <a:pt x="4559" y="114"/>
                    <a:pt x="4556" y="106"/>
                    <a:pt x="4554" y="99"/>
                  </a:cubicBezTo>
                  <a:cubicBezTo>
                    <a:pt x="4553" y="97"/>
                    <a:pt x="4552" y="94"/>
                    <a:pt x="4552" y="92"/>
                  </a:cubicBezTo>
                  <a:cubicBezTo>
                    <a:pt x="4552" y="91"/>
                    <a:pt x="4552" y="90"/>
                    <a:pt x="4552" y="89"/>
                  </a:cubicBezTo>
                  <a:cubicBezTo>
                    <a:pt x="4552" y="84"/>
                    <a:pt x="4553" y="80"/>
                    <a:pt x="4553" y="80"/>
                  </a:cubicBezTo>
                  <a:cubicBezTo>
                    <a:pt x="4553" y="80"/>
                    <a:pt x="4552" y="83"/>
                    <a:pt x="4550" y="87"/>
                  </a:cubicBezTo>
                  <a:cubicBezTo>
                    <a:pt x="4549" y="83"/>
                    <a:pt x="4548" y="80"/>
                    <a:pt x="4547" y="76"/>
                  </a:cubicBezTo>
                  <a:cubicBezTo>
                    <a:pt x="4542" y="61"/>
                    <a:pt x="4536" y="47"/>
                    <a:pt x="4528" y="40"/>
                  </a:cubicBezTo>
                  <a:cubicBezTo>
                    <a:pt x="4526" y="38"/>
                    <a:pt x="4524" y="37"/>
                    <a:pt x="4522" y="36"/>
                  </a:cubicBezTo>
                  <a:cubicBezTo>
                    <a:pt x="4520" y="36"/>
                    <a:pt x="4518" y="35"/>
                    <a:pt x="4517" y="35"/>
                  </a:cubicBezTo>
                  <a:cubicBezTo>
                    <a:pt x="4514" y="35"/>
                    <a:pt x="4513" y="36"/>
                    <a:pt x="4513" y="36"/>
                  </a:cubicBezTo>
                  <a:cubicBezTo>
                    <a:pt x="4513" y="36"/>
                    <a:pt x="4514" y="36"/>
                    <a:pt x="4517" y="36"/>
                  </a:cubicBezTo>
                  <a:cubicBezTo>
                    <a:pt x="4518" y="37"/>
                    <a:pt x="4519" y="38"/>
                    <a:pt x="4521" y="39"/>
                  </a:cubicBezTo>
                  <a:cubicBezTo>
                    <a:pt x="4522" y="40"/>
                    <a:pt x="4524" y="41"/>
                    <a:pt x="4525" y="43"/>
                  </a:cubicBezTo>
                  <a:cubicBezTo>
                    <a:pt x="4529" y="50"/>
                    <a:pt x="4531" y="61"/>
                    <a:pt x="4532" y="74"/>
                  </a:cubicBezTo>
                  <a:cubicBezTo>
                    <a:pt x="4531" y="80"/>
                    <a:pt x="4529" y="86"/>
                    <a:pt x="4527" y="92"/>
                  </a:cubicBezTo>
                  <a:cubicBezTo>
                    <a:pt x="4525" y="97"/>
                    <a:pt x="4522" y="104"/>
                    <a:pt x="4520" y="110"/>
                  </a:cubicBezTo>
                  <a:cubicBezTo>
                    <a:pt x="4515" y="107"/>
                    <a:pt x="4511" y="106"/>
                    <a:pt x="4507" y="105"/>
                  </a:cubicBezTo>
                  <a:cubicBezTo>
                    <a:pt x="4506" y="94"/>
                    <a:pt x="4504" y="84"/>
                    <a:pt x="4501" y="75"/>
                  </a:cubicBezTo>
                  <a:cubicBezTo>
                    <a:pt x="4499" y="70"/>
                    <a:pt x="4497" y="66"/>
                    <a:pt x="4494" y="63"/>
                  </a:cubicBezTo>
                  <a:cubicBezTo>
                    <a:pt x="4491" y="60"/>
                    <a:pt x="4488" y="58"/>
                    <a:pt x="4485" y="58"/>
                  </a:cubicBezTo>
                  <a:cubicBezTo>
                    <a:pt x="4484" y="57"/>
                    <a:pt x="4484" y="57"/>
                    <a:pt x="4484" y="57"/>
                  </a:cubicBezTo>
                  <a:cubicBezTo>
                    <a:pt x="4484" y="58"/>
                    <a:pt x="4484" y="58"/>
                    <a:pt x="4484" y="58"/>
                  </a:cubicBezTo>
                  <a:cubicBezTo>
                    <a:pt x="4483" y="63"/>
                    <a:pt x="4483" y="66"/>
                    <a:pt x="4483" y="66"/>
                  </a:cubicBezTo>
                  <a:cubicBezTo>
                    <a:pt x="4483" y="66"/>
                    <a:pt x="4484" y="64"/>
                    <a:pt x="4485" y="60"/>
                  </a:cubicBezTo>
                  <a:cubicBezTo>
                    <a:pt x="4487" y="62"/>
                    <a:pt x="4489" y="63"/>
                    <a:pt x="4490" y="66"/>
                  </a:cubicBezTo>
                  <a:cubicBezTo>
                    <a:pt x="4491" y="69"/>
                    <a:pt x="4492" y="73"/>
                    <a:pt x="4492" y="77"/>
                  </a:cubicBezTo>
                  <a:cubicBezTo>
                    <a:pt x="4492" y="84"/>
                    <a:pt x="4492" y="91"/>
                    <a:pt x="4490" y="99"/>
                  </a:cubicBezTo>
                  <a:cubicBezTo>
                    <a:pt x="4480" y="95"/>
                    <a:pt x="4470" y="92"/>
                    <a:pt x="4460" y="89"/>
                  </a:cubicBezTo>
                  <a:cubicBezTo>
                    <a:pt x="4460" y="89"/>
                    <a:pt x="4460" y="89"/>
                    <a:pt x="4460" y="89"/>
                  </a:cubicBezTo>
                  <a:cubicBezTo>
                    <a:pt x="4459" y="82"/>
                    <a:pt x="4456" y="76"/>
                    <a:pt x="4453" y="72"/>
                  </a:cubicBezTo>
                  <a:cubicBezTo>
                    <a:pt x="4451" y="69"/>
                    <a:pt x="4449" y="67"/>
                    <a:pt x="4447" y="67"/>
                  </a:cubicBezTo>
                  <a:cubicBezTo>
                    <a:pt x="4445" y="66"/>
                    <a:pt x="4445" y="67"/>
                    <a:pt x="4444" y="67"/>
                  </a:cubicBezTo>
                  <a:cubicBezTo>
                    <a:pt x="4444" y="67"/>
                    <a:pt x="4446" y="67"/>
                    <a:pt x="4447" y="67"/>
                  </a:cubicBezTo>
                  <a:cubicBezTo>
                    <a:pt x="4449" y="68"/>
                    <a:pt x="4450" y="70"/>
                    <a:pt x="4451" y="73"/>
                  </a:cubicBezTo>
                  <a:cubicBezTo>
                    <a:pt x="4453" y="77"/>
                    <a:pt x="4454" y="82"/>
                    <a:pt x="4454" y="88"/>
                  </a:cubicBezTo>
                  <a:cubicBezTo>
                    <a:pt x="4451" y="87"/>
                    <a:pt x="4447" y="86"/>
                    <a:pt x="4444" y="85"/>
                  </a:cubicBezTo>
                  <a:cubicBezTo>
                    <a:pt x="4443" y="79"/>
                    <a:pt x="4442" y="73"/>
                    <a:pt x="4440" y="69"/>
                  </a:cubicBezTo>
                  <a:cubicBezTo>
                    <a:pt x="4442" y="68"/>
                    <a:pt x="4446" y="67"/>
                    <a:pt x="4446" y="66"/>
                  </a:cubicBezTo>
                  <a:cubicBezTo>
                    <a:pt x="4446" y="66"/>
                    <a:pt x="4446" y="66"/>
                    <a:pt x="4446" y="66"/>
                  </a:cubicBezTo>
                  <a:cubicBezTo>
                    <a:pt x="4446" y="66"/>
                    <a:pt x="4444" y="66"/>
                    <a:pt x="4444" y="66"/>
                  </a:cubicBezTo>
                  <a:cubicBezTo>
                    <a:pt x="4443" y="62"/>
                    <a:pt x="4443" y="62"/>
                    <a:pt x="4443" y="62"/>
                  </a:cubicBezTo>
                  <a:cubicBezTo>
                    <a:pt x="4441" y="63"/>
                    <a:pt x="4438" y="64"/>
                    <a:pt x="4436" y="65"/>
                  </a:cubicBezTo>
                  <a:cubicBezTo>
                    <a:pt x="4435" y="64"/>
                    <a:pt x="4434" y="62"/>
                    <a:pt x="4433" y="62"/>
                  </a:cubicBezTo>
                  <a:cubicBezTo>
                    <a:pt x="4432" y="61"/>
                    <a:pt x="4431" y="60"/>
                    <a:pt x="4431" y="60"/>
                  </a:cubicBezTo>
                  <a:cubicBezTo>
                    <a:pt x="4431" y="60"/>
                    <a:pt x="4432" y="61"/>
                    <a:pt x="4433" y="62"/>
                  </a:cubicBezTo>
                  <a:cubicBezTo>
                    <a:pt x="4434" y="63"/>
                    <a:pt x="4434" y="64"/>
                    <a:pt x="4435" y="66"/>
                  </a:cubicBezTo>
                  <a:cubicBezTo>
                    <a:pt x="4429" y="69"/>
                    <a:pt x="4422" y="73"/>
                    <a:pt x="4415" y="78"/>
                  </a:cubicBezTo>
                  <a:cubicBezTo>
                    <a:pt x="4415" y="76"/>
                    <a:pt x="4415" y="75"/>
                    <a:pt x="4416" y="74"/>
                  </a:cubicBezTo>
                  <a:cubicBezTo>
                    <a:pt x="4417" y="68"/>
                    <a:pt x="4419" y="63"/>
                    <a:pt x="4419" y="57"/>
                  </a:cubicBezTo>
                  <a:cubicBezTo>
                    <a:pt x="4419" y="52"/>
                    <a:pt x="4417" y="48"/>
                    <a:pt x="4415" y="45"/>
                  </a:cubicBezTo>
                  <a:cubicBezTo>
                    <a:pt x="4415" y="44"/>
                    <a:pt x="4415" y="44"/>
                    <a:pt x="4415" y="44"/>
                  </a:cubicBezTo>
                  <a:cubicBezTo>
                    <a:pt x="4414" y="45"/>
                    <a:pt x="4414" y="45"/>
                    <a:pt x="4414" y="45"/>
                  </a:cubicBezTo>
                  <a:cubicBezTo>
                    <a:pt x="4410" y="49"/>
                    <a:pt x="4408" y="51"/>
                    <a:pt x="4408" y="51"/>
                  </a:cubicBezTo>
                  <a:cubicBezTo>
                    <a:pt x="4408" y="51"/>
                    <a:pt x="4410" y="49"/>
                    <a:pt x="4414" y="47"/>
                  </a:cubicBezTo>
                  <a:cubicBezTo>
                    <a:pt x="4415" y="50"/>
                    <a:pt x="4415" y="53"/>
                    <a:pt x="4414" y="57"/>
                  </a:cubicBezTo>
                  <a:cubicBezTo>
                    <a:pt x="4412" y="61"/>
                    <a:pt x="4410" y="65"/>
                    <a:pt x="4407" y="71"/>
                  </a:cubicBezTo>
                  <a:cubicBezTo>
                    <a:pt x="4406" y="72"/>
                    <a:pt x="4406" y="74"/>
                    <a:pt x="4405" y="75"/>
                  </a:cubicBezTo>
                  <a:cubicBezTo>
                    <a:pt x="4404" y="73"/>
                    <a:pt x="4403" y="71"/>
                    <a:pt x="4402" y="68"/>
                  </a:cubicBezTo>
                  <a:cubicBezTo>
                    <a:pt x="4400" y="65"/>
                    <a:pt x="4397" y="62"/>
                    <a:pt x="4394" y="60"/>
                  </a:cubicBezTo>
                  <a:cubicBezTo>
                    <a:pt x="4392" y="58"/>
                    <a:pt x="4390" y="57"/>
                    <a:pt x="4388" y="57"/>
                  </a:cubicBezTo>
                  <a:cubicBezTo>
                    <a:pt x="4388" y="57"/>
                    <a:pt x="4388" y="57"/>
                    <a:pt x="4388" y="57"/>
                  </a:cubicBezTo>
                  <a:cubicBezTo>
                    <a:pt x="4388" y="57"/>
                    <a:pt x="4388" y="57"/>
                    <a:pt x="4388" y="57"/>
                  </a:cubicBezTo>
                  <a:cubicBezTo>
                    <a:pt x="4387" y="59"/>
                    <a:pt x="4387" y="60"/>
                    <a:pt x="4387" y="60"/>
                  </a:cubicBezTo>
                  <a:cubicBezTo>
                    <a:pt x="4387" y="60"/>
                    <a:pt x="4387" y="59"/>
                    <a:pt x="4388" y="57"/>
                  </a:cubicBezTo>
                  <a:cubicBezTo>
                    <a:pt x="4389" y="58"/>
                    <a:pt x="4391" y="60"/>
                    <a:pt x="4393" y="62"/>
                  </a:cubicBezTo>
                  <a:cubicBezTo>
                    <a:pt x="4395" y="64"/>
                    <a:pt x="4397" y="66"/>
                    <a:pt x="4398" y="70"/>
                  </a:cubicBezTo>
                  <a:cubicBezTo>
                    <a:pt x="4399" y="73"/>
                    <a:pt x="4400" y="77"/>
                    <a:pt x="4401" y="80"/>
                  </a:cubicBezTo>
                  <a:cubicBezTo>
                    <a:pt x="4399" y="82"/>
                    <a:pt x="4398" y="83"/>
                    <a:pt x="4397" y="84"/>
                  </a:cubicBezTo>
                  <a:cubicBezTo>
                    <a:pt x="4394" y="86"/>
                    <a:pt x="4393" y="88"/>
                    <a:pt x="4393" y="88"/>
                  </a:cubicBezTo>
                  <a:cubicBezTo>
                    <a:pt x="4393" y="88"/>
                    <a:pt x="4395" y="86"/>
                    <a:pt x="4398" y="85"/>
                  </a:cubicBezTo>
                  <a:cubicBezTo>
                    <a:pt x="4398" y="84"/>
                    <a:pt x="4400" y="84"/>
                    <a:pt x="4401" y="83"/>
                  </a:cubicBezTo>
                  <a:cubicBezTo>
                    <a:pt x="4399" y="86"/>
                    <a:pt x="4398" y="90"/>
                    <a:pt x="4396" y="93"/>
                  </a:cubicBezTo>
                  <a:cubicBezTo>
                    <a:pt x="4391" y="98"/>
                    <a:pt x="4385" y="103"/>
                    <a:pt x="4380" y="107"/>
                  </a:cubicBezTo>
                  <a:cubicBezTo>
                    <a:pt x="4369" y="118"/>
                    <a:pt x="4358" y="129"/>
                    <a:pt x="4346" y="138"/>
                  </a:cubicBezTo>
                  <a:cubicBezTo>
                    <a:pt x="4345" y="138"/>
                    <a:pt x="4345" y="139"/>
                    <a:pt x="4344" y="139"/>
                  </a:cubicBezTo>
                  <a:cubicBezTo>
                    <a:pt x="4347" y="135"/>
                    <a:pt x="4348" y="133"/>
                    <a:pt x="4348" y="133"/>
                  </a:cubicBezTo>
                  <a:cubicBezTo>
                    <a:pt x="4348" y="133"/>
                    <a:pt x="4335" y="141"/>
                    <a:pt x="4318" y="153"/>
                  </a:cubicBezTo>
                  <a:cubicBezTo>
                    <a:pt x="4315" y="156"/>
                    <a:pt x="4311" y="159"/>
                    <a:pt x="4308" y="162"/>
                  </a:cubicBezTo>
                  <a:cubicBezTo>
                    <a:pt x="4311" y="156"/>
                    <a:pt x="4314" y="151"/>
                    <a:pt x="4318" y="146"/>
                  </a:cubicBezTo>
                  <a:cubicBezTo>
                    <a:pt x="4324" y="138"/>
                    <a:pt x="4331" y="129"/>
                    <a:pt x="4337" y="121"/>
                  </a:cubicBezTo>
                  <a:cubicBezTo>
                    <a:pt x="4349" y="105"/>
                    <a:pt x="4361" y="91"/>
                    <a:pt x="4363" y="84"/>
                  </a:cubicBezTo>
                  <a:cubicBezTo>
                    <a:pt x="4363" y="83"/>
                    <a:pt x="4363" y="83"/>
                    <a:pt x="4363" y="83"/>
                  </a:cubicBezTo>
                  <a:cubicBezTo>
                    <a:pt x="4363" y="83"/>
                    <a:pt x="4363" y="83"/>
                    <a:pt x="4363" y="83"/>
                  </a:cubicBezTo>
                  <a:cubicBezTo>
                    <a:pt x="4361" y="81"/>
                    <a:pt x="4360" y="80"/>
                    <a:pt x="4360" y="80"/>
                  </a:cubicBezTo>
                  <a:cubicBezTo>
                    <a:pt x="4360" y="80"/>
                    <a:pt x="4361" y="81"/>
                    <a:pt x="4362" y="83"/>
                  </a:cubicBezTo>
                  <a:cubicBezTo>
                    <a:pt x="4359" y="90"/>
                    <a:pt x="4345" y="101"/>
                    <a:pt x="4330" y="115"/>
                  </a:cubicBezTo>
                  <a:cubicBezTo>
                    <a:pt x="4323" y="122"/>
                    <a:pt x="4315" y="129"/>
                    <a:pt x="4308" y="138"/>
                  </a:cubicBezTo>
                  <a:cubicBezTo>
                    <a:pt x="4300" y="146"/>
                    <a:pt x="4295" y="155"/>
                    <a:pt x="4290" y="161"/>
                  </a:cubicBezTo>
                  <a:cubicBezTo>
                    <a:pt x="4288" y="164"/>
                    <a:pt x="4286" y="166"/>
                    <a:pt x="4284" y="169"/>
                  </a:cubicBezTo>
                  <a:cubicBezTo>
                    <a:pt x="4284" y="169"/>
                    <a:pt x="4284" y="170"/>
                    <a:pt x="4283" y="170"/>
                  </a:cubicBezTo>
                  <a:cubicBezTo>
                    <a:pt x="4282" y="170"/>
                    <a:pt x="4281" y="170"/>
                    <a:pt x="4280" y="170"/>
                  </a:cubicBezTo>
                  <a:cubicBezTo>
                    <a:pt x="4280" y="169"/>
                    <a:pt x="4280" y="167"/>
                    <a:pt x="4279" y="166"/>
                  </a:cubicBezTo>
                  <a:cubicBezTo>
                    <a:pt x="4280" y="164"/>
                    <a:pt x="4281" y="162"/>
                    <a:pt x="4283" y="159"/>
                  </a:cubicBezTo>
                  <a:cubicBezTo>
                    <a:pt x="4285" y="155"/>
                    <a:pt x="4287" y="151"/>
                    <a:pt x="4289" y="147"/>
                  </a:cubicBezTo>
                  <a:cubicBezTo>
                    <a:pt x="4291" y="143"/>
                    <a:pt x="4293" y="139"/>
                    <a:pt x="4296" y="135"/>
                  </a:cubicBezTo>
                  <a:cubicBezTo>
                    <a:pt x="4297" y="131"/>
                    <a:pt x="4299" y="127"/>
                    <a:pt x="4302" y="124"/>
                  </a:cubicBezTo>
                  <a:cubicBezTo>
                    <a:pt x="4307" y="117"/>
                    <a:pt x="4312" y="110"/>
                    <a:pt x="4315" y="104"/>
                  </a:cubicBezTo>
                  <a:cubicBezTo>
                    <a:pt x="4318" y="98"/>
                    <a:pt x="4320" y="94"/>
                    <a:pt x="4322" y="92"/>
                  </a:cubicBezTo>
                  <a:cubicBezTo>
                    <a:pt x="4323" y="93"/>
                    <a:pt x="4323" y="94"/>
                    <a:pt x="4323" y="94"/>
                  </a:cubicBezTo>
                  <a:cubicBezTo>
                    <a:pt x="4323" y="94"/>
                    <a:pt x="4323" y="93"/>
                    <a:pt x="4323" y="91"/>
                  </a:cubicBezTo>
                  <a:cubicBezTo>
                    <a:pt x="4323" y="91"/>
                    <a:pt x="4323" y="91"/>
                    <a:pt x="4323" y="91"/>
                  </a:cubicBezTo>
                  <a:cubicBezTo>
                    <a:pt x="4322" y="91"/>
                    <a:pt x="4322" y="91"/>
                    <a:pt x="4322" y="91"/>
                  </a:cubicBezTo>
                  <a:cubicBezTo>
                    <a:pt x="4320" y="93"/>
                    <a:pt x="4316" y="96"/>
                    <a:pt x="4312" y="101"/>
                  </a:cubicBezTo>
                  <a:cubicBezTo>
                    <a:pt x="4307" y="107"/>
                    <a:pt x="4301" y="112"/>
                    <a:pt x="4295" y="118"/>
                  </a:cubicBezTo>
                  <a:cubicBezTo>
                    <a:pt x="4292" y="121"/>
                    <a:pt x="4289" y="125"/>
                    <a:pt x="4286" y="129"/>
                  </a:cubicBezTo>
                  <a:cubicBezTo>
                    <a:pt x="4283" y="133"/>
                    <a:pt x="4280" y="137"/>
                    <a:pt x="4278" y="141"/>
                  </a:cubicBezTo>
                  <a:cubicBezTo>
                    <a:pt x="4277" y="142"/>
                    <a:pt x="4275" y="144"/>
                    <a:pt x="4274" y="146"/>
                  </a:cubicBezTo>
                  <a:cubicBezTo>
                    <a:pt x="4274" y="146"/>
                    <a:pt x="4274" y="145"/>
                    <a:pt x="4274" y="145"/>
                  </a:cubicBezTo>
                  <a:cubicBezTo>
                    <a:pt x="4272" y="138"/>
                    <a:pt x="4270" y="132"/>
                    <a:pt x="4268" y="127"/>
                  </a:cubicBezTo>
                  <a:cubicBezTo>
                    <a:pt x="4266" y="123"/>
                    <a:pt x="4264" y="120"/>
                    <a:pt x="4263" y="117"/>
                  </a:cubicBezTo>
                  <a:cubicBezTo>
                    <a:pt x="4264" y="114"/>
                    <a:pt x="4266" y="111"/>
                    <a:pt x="4268" y="107"/>
                  </a:cubicBezTo>
                  <a:cubicBezTo>
                    <a:pt x="4271" y="102"/>
                    <a:pt x="4274" y="98"/>
                    <a:pt x="4276" y="93"/>
                  </a:cubicBezTo>
                  <a:cubicBezTo>
                    <a:pt x="4278" y="88"/>
                    <a:pt x="4279" y="84"/>
                    <a:pt x="4281" y="80"/>
                  </a:cubicBezTo>
                  <a:cubicBezTo>
                    <a:pt x="4283" y="73"/>
                    <a:pt x="4286" y="70"/>
                    <a:pt x="4286" y="70"/>
                  </a:cubicBezTo>
                  <a:cubicBezTo>
                    <a:pt x="4286" y="70"/>
                    <a:pt x="4282" y="73"/>
                    <a:pt x="4278" y="80"/>
                  </a:cubicBezTo>
                  <a:cubicBezTo>
                    <a:pt x="4277" y="83"/>
                    <a:pt x="4275" y="87"/>
                    <a:pt x="4272" y="91"/>
                  </a:cubicBezTo>
                  <a:cubicBezTo>
                    <a:pt x="4270" y="94"/>
                    <a:pt x="4266" y="99"/>
                    <a:pt x="4262" y="103"/>
                  </a:cubicBezTo>
                  <a:cubicBezTo>
                    <a:pt x="4261" y="104"/>
                    <a:pt x="4260" y="106"/>
                    <a:pt x="4259" y="107"/>
                  </a:cubicBezTo>
                  <a:cubicBezTo>
                    <a:pt x="4259" y="107"/>
                    <a:pt x="4259" y="106"/>
                    <a:pt x="4259" y="106"/>
                  </a:cubicBezTo>
                  <a:cubicBezTo>
                    <a:pt x="4259" y="104"/>
                    <a:pt x="4259" y="103"/>
                    <a:pt x="4259" y="103"/>
                  </a:cubicBezTo>
                  <a:cubicBezTo>
                    <a:pt x="4259" y="103"/>
                    <a:pt x="4258" y="104"/>
                    <a:pt x="4258" y="106"/>
                  </a:cubicBezTo>
                  <a:cubicBezTo>
                    <a:pt x="4258" y="107"/>
                    <a:pt x="4257" y="108"/>
                    <a:pt x="4257" y="109"/>
                  </a:cubicBezTo>
                  <a:cubicBezTo>
                    <a:pt x="4255" y="112"/>
                    <a:pt x="4253" y="115"/>
                    <a:pt x="4251" y="118"/>
                  </a:cubicBezTo>
                  <a:cubicBezTo>
                    <a:pt x="4247" y="124"/>
                    <a:pt x="4244" y="129"/>
                    <a:pt x="4242" y="135"/>
                  </a:cubicBezTo>
                  <a:cubicBezTo>
                    <a:pt x="4240" y="139"/>
                    <a:pt x="4238" y="142"/>
                    <a:pt x="4237" y="145"/>
                  </a:cubicBezTo>
                  <a:cubicBezTo>
                    <a:pt x="4237" y="145"/>
                    <a:pt x="4236" y="144"/>
                    <a:pt x="4236" y="144"/>
                  </a:cubicBezTo>
                  <a:cubicBezTo>
                    <a:pt x="4232" y="142"/>
                    <a:pt x="4230" y="141"/>
                    <a:pt x="4229" y="140"/>
                  </a:cubicBezTo>
                  <a:cubicBezTo>
                    <a:pt x="4231" y="136"/>
                    <a:pt x="4232" y="132"/>
                    <a:pt x="4234" y="128"/>
                  </a:cubicBezTo>
                  <a:cubicBezTo>
                    <a:pt x="4235" y="126"/>
                    <a:pt x="4236" y="123"/>
                    <a:pt x="4237" y="121"/>
                  </a:cubicBezTo>
                  <a:cubicBezTo>
                    <a:pt x="4238" y="119"/>
                    <a:pt x="4239" y="116"/>
                    <a:pt x="4239" y="114"/>
                  </a:cubicBezTo>
                  <a:cubicBezTo>
                    <a:pt x="4242" y="104"/>
                    <a:pt x="4244" y="96"/>
                    <a:pt x="4248" y="89"/>
                  </a:cubicBezTo>
                  <a:cubicBezTo>
                    <a:pt x="4251" y="83"/>
                    <a:pt x="4255" y="79"/>
                    <a:pt x="4258" y="78"/>
                  </a:cubicBezTo>
                  <a:cubicBezTo>
                    <a:pt x="4258" y="79"/>
                    <a:pt x="4259" y="80"/>
                    <a:pt x="4259" y="80"/>
                  </a:cubicBezTo>
                  <a:cubicBezTo>
                    <a:pt x="4259" y="80"/>
                    <a:pt x="4259" y="79"/>
                    <a:pt x="4258" y="77"/>
                  </a:cubicBezTo>
                  <a:cubicBezTo>
                    <a:pt x="4258" y="77"/>
                    <a:pt x="4258" y="77"/>
                    <a:pt x="4258" y="77"/>
                  </a:cubicBezTo>
                  <a:cubicBezTo>
                    <a:pt x="4258" y="77"/>
                    <a:pt x="4258" y="77"/>
                    <a:pt x="4258" y="77"/>
                  </a:cubicBezTo>
                  <a:cubicBezTo>
                    <a:pt x="4254" y="77"/>
                    <a:pt x="4249" y="81"/>
                    <a:pt x="4244" y="87"/>
                  </a:cubicBezTo>
                  <a:cubicBezTo>
                    <a:pt x="4239" y="93"/>
                    <a:pt x="4235" y="102"/>
                    <a:pt x="4231" y="110"/>
                  </a:cubicBezTo>
                  <a:cubicBezTo>
                    <a:pt x="4230" y="113"/>
                    <a:pt x="4229" y="115"/>
                    <a:pt x="4228" y="117"/>
                  </a:cubicBezTo>
                  <a:cubicBezTo>
                    <a:pt x="4226" y="119"/>
                    <a:pt x="4225" y="121"/>
                    <a:pt x="4224" y="123"/>
                  </a:cubicBezTo>
                  <a:cubicBezTo>
                    <a:pt x="4221" y="128"/>
                    <a:pt x="4219" y="132"/>
                    <a:pt x="4216" y="137"/>
                  </a:cubicBezTo>
                  <a:cubicBezTo>
                    <a:pt x="4214" y="142"/>
                    <a:pt x="4212" y="147"/>
                    <a:pt x="4210" y="151"/>
                  </a:cubicBezTo>
                  <a:cubicBezTo>
                    <a:pt x="4209" y="156"/>
                    <a:pt x="4207" y="160"/>
                    <a:pt x="4206" y="164"/>
                  </a:cubicBezTo>
                  <a:cubicBezTo>
                    <a:pt x="4204" y="168"/>
                    <a:pt x="4203" y="172"/>
                    <a:pt x="4202" y="175"/>
                  </a:cubicBezTo>
                  <a:cubicBezTo>
                    <a:pt x="4201" y="175"/>
                    <a:pt x="4200" y="175"/>
                    <a:pt x="4199" y="175"/>
                  </a:cubicBezTo>
                  <a:cubicBezTo>
                    <a:pt x="4200" y="168"/>
                    <a:pt x="4201" y="159"/>
                    <a:pt x="4203" y="151"/>
                  </a:cubicBezTo>
                  <a:cubicBezTo>
                    <a:pt x="4203" y="148"/>
                    <a:pt x="4204" y="145"/>
                    <a:pt x="4204" y="142"/>
                  </a:cubicBezTo>
                  <a:cubicBezTo>
                    <a:pt x="4204" y="139"/>
                    <a:pt x="4205" y="137"/>
                    <a:pt x="4206" y="134"/>
                  </a:cubicBezTo>
                  <a:cubicBezTo>
                    <a:pt x="4207" y="129"/>
                    <a:pt x="4209" y="123"/>
                    <a:pt x="4211" y="118"/>
                  </a:cubicBezTo>
                  <a:cubicBezTo>
                    <a:pt x="4216" y="108"/>
                    <a:pt x="4220" y="99"/>
                    <a:pt x="4224" y="91"/>
                  </a:cubicBezTo>
                  <a:cubicBezTo>
                    <a:pt x="4227" y="84"/>
                    <a:pt x="4231" y="78"/>
                    <a:pt x="4234" y="77"/>
                  </a:cubicBezTo>
                  <a:cubicBezTo>
                    <a:pt x="4235" y="79"/>
                    <a:pt x="4235" y="80"/>
                    <a:pt x="4235" y="80"/>
                  </a:cubicBezTo>
                  <a:cubicBezTo>
                    <a:pt x="4235" y="80"/>
                    <a:pt x="4235" y="79"/>
                    <a:pt x="4235" y="77"/>
                  </a:cubicBezTo>
                  <a:cubicBezTo>
                    <a:pt x="4235" y="77"/>
                    <a:pt x="4235" y="77"/>
                    <a:pt x="4235" y="77"/>
                  </a:cubicBezTo>
                  <a:cubicBezTo>
                    <a:pt x="4234" y="77"/>
                    <a:pt x="4234" y="77"/>
                    <a:pt x="4234" y="77"/>
                  </a:cubicBezTo>
                  <a:cubicBezTo>
                    <a:pt x="4232" y="77"/>
                    <a:pt x="4230" y="78"/>
                    <a:pt x="4228" y="80"/>
                  </a:cubicBezTo>
                  <a:cubicBezTo>
                    <a:pt x="4225" y="83"/>
                    <a:pt x="4223" y="86"/>
                    <a:pt x="4221" y="89"/>
                  </a:cubicBezTo>
                  <a:cubicBezTo>
                    <a:pt x="4216" y="96"/>
                    <a:pt x="4209" y="105"/>
                    <a:pt x="4204" y="114"/>
                  </a:cubicBezTo>
                  <a:cubicBezTo>
                    <a:pt x="4201" y="119"/>
                    <a:pt x="4198" y="125"/>
                    <a:pt x="4195" y="130"/>
                  </a:cubicBezTo>
                  <a:cubicBezTo>
                    <a:pt x="4194" y="133"/>
                    <a:pt x="4193" y="136"/>
                    <a:pt x="4192" y="139"/>
                  </a:cubicBezTo>
                  <a:cubicBezTo>
                    <a:pt x="4191" y="142"/>
                    <a:pt x="4191" y="145"/>
                    <a:pt x="4190" y="148"/>
                  </a:cubicBezTo>
                  <a:cubicBezTo>
                    <a:pt x="4189" y="150"/>
                    <a:pt x="4189" y="153"/>
                    <a:pt x="4188" y="155"/>
                  </a:cubicBezTo>
                  <a:cubicBezTo>
                    <a:pt x="4188" y="154"/>
                    <a:pt x="4187" y="153"/>
                    <a:pt x="4186" y="152"/>
                  </a:cubicBezTo>
                  <a:cubicBezTo>
                    <a:pt x="4187" y="149"/>
                    <a:pt x="4187" y="147"/>
                    <a:pt x="4188" y="145"/>
                  </a:cubicBezTo>
                  <a:cubicBezTo>
                    <a:pt x="4189" y="135"/>
                    <a:pt x="4192" y="124"/>
                    <a:pt x="4193" y="114"/>
                  </a:cubicBezTo>
                  <a:cubicBezTo>
                    <a:pt x="4195" y="105"/>
                    <a:pt x="4197" y="96"/>
                    <a:pt x="4197" y="90"/>
                  </a:cubicBezTo>
                  <a:cubicBezTo>
                    <a:pt x="4198" y="84"/>
                    <a:pt x="4198" y="80"/>
                    <a:pt x="4198" y="80"/>
                  </a:cubicBezTo>
                  <a:cubicBezTo>
                    <a:pt x="4198" y="80"/>
                    <a:pt x="4197" y="84"/>
                    <a:pt x="4195" y="90"/>
                  </a:cubicBezTo>
                  <a:cubicBezTo>
                    <a:pt x="4193" y="95"/>
                    <a:pt x="4190" y="103"/>
                    <a:pt x="4186" y="112"/>
                  </a:cubicBezTo>
                  <a:cubicBezTo>
                    <a:pt x="4183" y="119"/>
                    <a:pt x="4180" y="127"/>
                    <a:pt x="4177" y="136"/>
                  </a:cubicBezTo>
                  <a:cubicBezTo>
                    <a:pt x="4177" y="134"/>
                    <a:pt x="4176" y="133"/>
                    <a:pt x="4175" y="132"/>
                  </a:cubicBezTo>
                  <a:cubicBezTo>
                    <a:pt x="4171" y="126"/>
                    <a:pt x="4166" y="123"/>
                    <a:pt x="4163" y="121"/>
                  </a:cubicBezTo>
                  <a:cubicBezTo>
                    <a:pt x="4162" y="109"/>
                    <a:pt x="4161" y="100"/>
                    <a:pt x="4161" y="100"/>
                  </a:cubicBezTo>
                  <a:cubicBezTo>
                    <a:pt x="4161" y="100"/>
                    <a:pt x="4159" y="111"/>
                    <a:pt x="4156" y="124"/>
                  </a:cubicBezTo>
                  <a:cubicBezTo>
                    <a:pt x="4153" y="133"/>
                    <a:pt x="4150" y="145"/>
                    <a:pt x="4148" y="155"/>
                  </a:cubicBezTo>
                  <a:cubicBezTo>
                    <a:pt x="4146" y="153"/>
                    <a:pt x="4145" y="151"/>
                    <a:pt x="4144" y="150"/>
                  </a:cubicBezTo>
                  <a:cubicBezTo>
                    <a:pt x="4144" y="150"/>
                    <a:pt x="4144" y="150"/>
                    <a:pt x="4144" y="150"/>
                  </a:cubicBezTo>
                  <a:cubicBezTo>
                    <a:pt x="4144" y="150"/>
                    <a:pt x="4143" y="149"/>
                    <a:pt x="4143" y="149"/>
                  </a:cubicBezTo>
                  <a:cubicBezTo>
                    <a:pt x="4139" y="142"/>
                    <a:pt x="4139" y="142"/>
                    <a:pt x="4139" y="142"/>
                  </a:cubicBezTo>
                  <a:cubicBezTo>
                    <a:pt x="4141" y="151"/>
                    <a:pt x="4141" y="151"/>
                    <a:pt x="4141" y="151"/>
                  </a:cubicBezTo>
                  <a:cubicBezTo>
                    <a:pt x="4142" y="156"/>
                    <a:pt x="4143" y="163"/>
                    <a:pt x="4146" y="171"/>
                  </a:cubicBezTo>
                  <a:cubicBezTo>
                    <a:pt x="4146" y="173"/>
                    <a:pt x="4146" y="176"/>
                    <a:pt x="4146" y="178"/>
                  </a:cubicBezTo>
                  <a:cubicBezTo>
                    <a:pt x="4142" y="178"/>
                    <a:pt x="4138" y="178"/>
                    <a:pt x="4133" y="179"/>
                  </a:cubicBezTo>
                  <a:cubicBezTo>
                    <a:pt x="4134" y="173"/>
                    <a:pt x="4135" y="166"/>
                    <a:pt x="4136" y="159"/>
                  </a:cubicBezTo>
                  <a:cubicBezTo>
                    <a:pt x="4136" y="154"/>
                    <a:pt x="4136" y="149"/>
                    <a:pt x="4136" y="146"/>
                  </a:cubicBezTo>
                  <a:cubicBezTo>
                    <a:pt x="4136" y="141"/>
                    <a:pt x="4137" y="137"/>
                    <a:pt x="4138" y="134"/>
                  </a:cubicBezTo>
                  <a:cubicBezTo>
                    <a:pt x="4139" y="130"/>
                    <a:pt x="4140" y="126"/>
                    <a:pt x="4141" y="122"/>
                  </a:cubicBezTo>
                  <a:cubicBezTo>
                    <a:pt x="4142" y="118"/>
                    <a:pt x="4142" y="115"/>
                    <a:pt x="4142" y="112"/>
                  </a:cubicBezTo>
                  <a:cubicBezTo>
                    <a:pt x="4141" y="107"/>
                    <a:pt x="4140" y="104"/>
                    <a:pt x="4140" y="104"/>
                  </a:cubicBezTo>
                  <a:cubicBezTo>
                    <a:pt x="4140" y="104"/>
                    <a:pt x="4140" y="107"/>
                    <a:pt x="4139" y="112"/>
                  </a:cubicBezTo>
                  <a:cubicBezTo>
                    <a:pt x="4139" y="115"/>
                    <a:pt x="4138" y="118"/>
                    <a:pt x="4137" y="121"/>
                  </a:cubicBezTo>
                  <a:cubicBezTo>
                    <a:pt x="4135" y="124"/>
                    <a:pt x="4133" y="127"/>
                    <a:pt x="4131" y="131"/>
                  </a:cubicBezTo>
                  <a:cubicBezTo>
                    <a:pt x="4131" y="131"/>
                    <a:pt x="4130" y="132"/>
                    <a:pt x="4130" y="132"/>
                  </a:cubicBezTo>
                  <a:cubicBezTo>
                    <a:pt x="4132" y="124"/>
                    <a:pt x="4133" y="116"/>
                    <a:pt x="4134" y="110"/>
                  </a:cubicBezTo>
                  <a:cubicBezTo>
                    <a:pt x="4135" y="104"/>
                    <a:pt x="4134" y="100"/>
                    <a:pt x="4134" y="100"/>
                  </a:cubicBezTo>
                  <a:cubicBezTo>
                    <a:pt x="4134" y="100"/>
                    <a:pt x="4134" y="104"/>
                    <a:pt x="4132" y="110"/>
                  </a:cubicBezTo>
                  <a:cubicBezTo>
                    <a:pt x="4130" y="116"/>
                    <a:pt x="4126" y="124"/>
                    <a:pt x="4123" y="133"/>
                  </a:cubicBezTo>
                  <a:cubicBezTo>
                    <a:pt x="4119" y="142"/>
                    <a:pt x="4115" y="152"/>
                    <a:pt x="4111" y="161"/>
                  </a:cubicBezTo>
                  <a:cubicBezTo>
                    <a:pt x="4109" y="164"/>
                    <a:pt x="4107" y="167"/>
                    <a:pt x="4105" y="170"/>
                  </a:cubicBezTo>
                  <a:cubicBezTo>
                    <a:pt x="4103" y="165"/>
                    <a:pt x="4100" y="160"/>
                    <a:pt x="4097" y="155"/>
                  </a:cubicBezTo>
                  <a:cubicBezTo>
                    <a:pt x="4097" y="154"/>
                    <a:pt x="4098" y="153"/>
                    <a:pt x="4099" y="152"/>
                  </a:cubicBezTo>
                  <a:cubicBezTo>
                    <a:pt x="4101" y="154"/>
                    <a:pt x="4102" y="155"/>
                    <a:pt x="4102" y="155"/>
                  </a:cubicBezTo>
                  <a:cubicBezTo>
                    <a:pt x="4102" y="155"/>
                    <a:pt x="4101" y="154"/>
                    <a:pt x="4100" y="151"/>
                  </a:cubicBezTo>
                  <a:cubicBezTo>
                    <a:pt x="4100" y="151"/>
                    <a:pt x="4100" y="151"/>
                    <a:pt x="4100" y="151"/>
                  </a:cubicBezTo>
                  <a:cubicBezTo>
                    <a:pt x="4106" y="141"/>
                    <a:pt x="4113" y="130"/>
                    <a:pt x="4119" y="120"/>
                  </a:cubicBezTo>
                  <a:cubicBezTo>
                    <a:pt x="4125" y="111"/>
                    <a:pt x="4132" y="101"/>
                    <a:pt x="4136" y="94"/>
                  </a:cubicBezTo>
                  <a:cubicBezTo>
                    <a:pt x="4140" y="86"/>
                    <a:pt x="4147" y="82"/>
                    <a:pt x="4147" y="79"/>
                  </a:cubicBezTo>
                  <a:cubicBezTo>
                    <a:pt x="4147" y="80"/>
                    <a:pt x="4147" y="80"/>
                    <a:pt x="4147" y="80"/>
                  </a:cubicBezTo>
                  <a:cubicBezTo>
                    <a:pt x="4147" y="80"/>
                    <a:pt x="4146" y="80"/>
                    <a:pt x="4146" y="80"/>
                  </a:cubicBezTo>
                  <a:cubicBezTo>
                    <a:pt x="4146" y="79"/>
                    <a:pt x="4146" y="79"/>
                    <a:pt x="4146" y="79"/>
                  </a:cubicBezTo>
                  <a:cubicBezTo>
                    <a:pt x="4143" y="81"/>
                    <a:pt x="4138" y="85"/>
                    <a:pt x="4132" y="92"/>
                  </a:cubicBezTo>
                  <a:cubicBezTo>
                    <a:pt x="4127" y="99"/>
                    <a:pt x="4120" y="107"/>
                    <a:pt x="4112" y="116"/>
                  </a:cubicBezTo>
                  <a:cubicBezTo>
                    <a:pt x="4106" y="123"/>
                    <a:pt x="4100" y="130"/>
                    <a:pt x="4094" y="137"/>
                  </a:cubicBezTo>
                  <a:cubicBezTo>
                    <a:pt x="4093" y="136"/>
                    <a:pt x="4092" y="134"/>
                    <a:pt x="4091" y="132"/>
                  </a:cubicBezTo>
                  <a:cubicBezTo>
                    <a:pt x="4089" y="128"/>
                    <a:pt x="4084" y="123"/>
                    <a:pt x="4078" y="121"/>
                  </a:cubicBezTo>
                  <a:cubicBezTo>
                    <a:pt x="4081" y="116"/>
                    <a:pt x="4084" y="112"/>
                    <a:pt x="4086" y="109"/>
                  </a:cubicBezTo>
                  <a:cubicBezTo>
                    <a:pt x="4090" y="104"/>
                    <a:pt x="4094" y="100"/>
                    <a:pt x="4096" y="99"/>
                  </a:cubicBezTo>
                  <a:cubicBezTo>
                    <a:pt x="4096" y="100"/>
                    <a:pt x="4097" y="100"/>
                    <a:pt x="4097" y="100"/>
                  </a:cubicBezTo>
                  <a:cubicBezTo>
                    <a:pt x="4097" y="100"/>
                    <a:pt x="4096" y="100"/>
                    <a:pt x="4096" y="98"/>
                  </a:cubicBezTo>
                  <a:cubicBezTo>
                    <a:pt x="4096" y="98"/>
                    <a:pt x="4096" y="98"/>
                    <a:pt x="4096" y="98"/>
                  </a:cubicBezTo>
                  <a:cubicBezTo>
                    <a:pt x="4096" y="98"/>
                    <a:pt x="4096" y="98"/>
                    <a:pt x="4096" y="98"/>
                  </a:cubicBezTo>
                  <a:cubicBezTo>
                    <a:pt x="4093" y="99"/>
                    <a:pt x="4089" y="102"/>
                    <a:pt x="4084" y="106"/>
                  </a:cubicBezTo>
                  <a:cubicBezTo>
                    <a:pt x="4080" y="110"/>
                    <a:pt x="4075" y="114"/>
                    <a:pt x="4070" y="119"/>
                  </a:cubicBezTo>
                  <a:cubicBezTo>
                    <a:pt x="4067" y="118"/>
                    <a:pt x="4067" y="118"/>
                    <a:pt x="4067" y="118"/>
                  </a:cubicBezTo>
                  <a:cubicBezTo>
                    <a:pt x="4068" y="121"/>
                    <a:pt x="4068" y="121"/>
                    <a:pt x="4068" y="121"/>
                  </a:cubicBezTo>
                  <a:cubicBezTo>
                    <a:pt x="4067" y="122"/>
                    <a:pt x="4067" y="122"/>
                    <a:pt x="4066" y="123"/>
                  </a:cubicBezTo>
                  <a:cubicBezTo>
                    <a:pt x="4063" y="126"/>
                    <a:pt x="4059" y="130"/>
                    <a:pt x="4056" y="133"/>
                  </a:cubicBezTo>
                  <a:cubicBezTo>
                    <a:pt x="4057" y="129"/>
                    <a:pt x="4059" y="125"/>
                    <a:pt x="4061" y="121"/>
                  </a:cubicBezTo>
                  <a:cubicBezTo>
                    <a:pt x="4063" y="116"/>
                    <a:pt x="4065" y="111"/>
                    <a:pt x="4068" y="107"/>
                  </a:cubicBezTo>
                  <a:cubicBezTo>
                    <a:pt x="4071" y="103"/>
                    <a:pt x="4073" y="99"/>
                    <a:pt x="4075" y="96"/>
                  </a:cubicBezTo>
                  <a:cubicBezTo>
                    <a:pt x="4078" y="88"/>
                    <a:pt x="4076" y="83"/>
                    <a:pt x="4076" y="84"/>
                  </a:cubicBezTo>
                  <a:cubicBezTo>
                    <a:pt x="4076" y="83"/>
                    <a:pt x="4077" y="89"/>
                    <a:pt x="4073" y="94"/>
                  </a:cubicBezTo>
                  <a:cubicBezTo>
                    <a:pt x="4071" y="97"/>
                    <a:pt x="4068" y="100"/>
                    <a:pt x="4064" y="104"/>
                  </a:cubicBezTo>
                  <a:cubicBezTo>
                    <a:pt x="4061" y="108"/>
                    <a:pt x="4057" y="112"/>
                    <a:pt x="4054" y="118"/>
                  </a:cubicBezTo>
                  <a:cubicBezTo>
                    <a:pt x="4048" y="126"/>
                    <a:pt x="4043" y="137"/>
                    <a:pt x="4038" y="146"/>
                  </a:cubicBezTo>
                  <a:cubicBezTo>
                    <a:pt x="4037" y="145"/>
                    <a:pt x="4036" y="145"/>
                    <a:pt x="4035" y="144"/>
                  </a:cubicBezTo>
                  <a:cubicBezTo>
                    <a:pt x="4025" y="140"/>
                    <a:pt x="4015" y="136"/>
                    <a:pt x="4008" y="135"/>
                  </a:cubicBezTo>
                  <a:cubicBezTo>
                    <a:pt x="4008" y="135"/>
                    <a:pt x="4008" y="135"/>
                    <a:pt x="4008" y="135"/>
                  </a:cubicBezTo>
                  <a:cubicBezTo>
                    <a:pt x="4007" y="133"/>
                    <a:pt x="4005" y="131"/>
                    <a:pt x="4004" y="130"/>
                  </a:cubicBezTo>
                  <a:cubicBezTo>
                    <a:pt x="4005" y="128"/>
                    <a:pt x="4005" y="127"/>
                    <a:pt x="4005" y="127"/>
                  </a:cubicBezTo>
                  <a:cubicBezTo>
                    <a:pt x="4005" y="127"/>
                    <a:pt x="4005" y="128"/>
                    <a:pt x="4004" y="129"/>
                  </a:cubicBezTo>
                  <a:cubicBezTo>
                    <a:pt x="4002" y="128"/>
                    <a:pt x="4001" y="127"/>
                    <a:pt x="4000" y="126"/>
                  </a:cubicBezTo>
                  <a:cubicBezTo>
                    <a:pt x="4000" y="124"/>
                    <a:pt x="4000" y="123"/>
                    <a:pt x="4000" y="121"/>
                  </a:cubicBezTo>
                  <a:cubicBezTo>
                    <a:pt x="4000" y="120"/>
                    <a:pt x="3999" y="118"/>
                    <a:pt x="3999" y="117"/>
                  </a:cubicBezTo>
                  <a:cubicBezTo>
                    <a:pt x="4001" y="111"/>
                    <a:pt x="4003" y="105"/>
                    <a:pt x="4005" y="100"/>
                  </a:cubicBezTo>
                  <a:cubicBezTo>
                    <a:pt x="4006" y="95"/>
                    <a:pt x="4007" y="91"/>
                    <a:pt x="4007" y="87"/>
                  </a:cubicBezTo>
                  <a:cubicBezTo>
                    <a:pt x="4019" y="78"/>
                    <a:pt x="4031" y="72"/>
                    <a:pt x="4040" y="69"/>
                  </a:cubicBezTo>
                  <a:cubicBezTo>
                    <a:pt x="4045" y="68"/>
                    <a:pt x="4049" y="67"/>
                    <a:pt x="4052" y="66"/>
                  </a:cubicBezTo>
                  <a:cubicBezTo>
                    <a:pt x="4055" y="66"/>
                    <a:pt x="4057" y="66"/>
                    <a:pt x="4057" y="66"/>
                  </a:cubicBezTo>
                  <a:cubicBezTo>
                    <a:pt x="4057" y="66"/>
                    <a:pt x="4055" y="65"/>
                    <a:pt x="4052" y="65"/>
                  </a:cubicBezTo>
                  <a:cubicBezTo>
                    <a:pt x="4049" y="65"/>
                    <a:pt x="4045" y="65"/>
                    <a:pt x="4039" y="65"/>
                  </a:cubicBezTo>
                  <a:cubicBezTo>
                    <a:pt x="4028" y="65"/>
                    <a:pt x="4012" y="69"/>
                    <a:pt x="3996" y="77"/>
                  </a:cubicBezTo>
                  <a:cubicBezTo>
                    <a:pt x="3988" y="81"/>
                    <a:pt x="3980" y="85"/>
                    <a:pt x="3971" y="90"/>
                  </a:cubicBezTo>
                  <a:cubicBezTo>
                    <a:pt x="3963" y="94"/>
                    <a:pt x="3955" y="99"/>
                    <a:pt x="3947" y="104"/>
                  </a:cubicBezTo>
                  <a:cubicBezTo>
                    <a:pt x="3930" y="114"/>
                    <a:pt x="3914" y="126"/>
                    <a:pt x="3902" y="137"/>
                  </a:cubicBezTo>
                  <a:cubicBezTo>
                    <a:pt x="3897" y="141"/>
                    <a:pt x="3894" y="145"/>
                    <a:pt x="3891" y="148"/>
                  </a:cubicBezTo>
                  <a:cubicBezTo>
                    <a:pt x="3887" y="151"/>
                    <a:pt x="3884" y="155"/>
                    <a:pt x="3881" y="159"/>
                  </a:cubicBezTo>
                  <a:cubicBezTo>
                    <a:pt x="3881" y="159"/>
                    <a:pt x="3880" y="160"/>
                    <a:pt x="3880" y="160"/>
                  </a:cubicBezTo>
                  <a:cubicBezTo>
                    <a:pt x="3882" y="157"/>
                    <a:pt x="3884" y="154"/>
                    <a:pt x="3885" y="151"/>
                  </a:cubicBezTo>
                  <a:cubicBezTo>
                    <a:pt x="3890" y="145"/>
                    <a:pt x="3894" y="139"/>
                    <a:pt x="3899" y="135"/>
                  </a:cubicBezTo>
                  <a:cubicBezTo>
                    <a:pt x="3903" y="130"/>
                    <a:pt x="3908" y="125"/>
                    <a:pt x="3911" y="121"/>
                  </a:cubicBezTo>
                  <a:cubicBezTo>
                    <a:pt x="3914" y="117"/>
                    <a:pt x="3917" y="115"/>
                    <a:pt x="3919" y="113"/>
                  </a:cubicBezTo>
                  <a:cubicBezTo>
                    <a:pt x="3921" y="111"/>
                    <a:pt x="3923" y="110"/>
                    <a:pt x="3923" y="110"/>
                  </a:cubicBezTo>
                  <a:cubicBezTo>
                    <a:pt x="3923" y="110"/>
                    <a:pt x="3921" y="111"/>
                    <a:pt x="3918" y="112"/>
                  </a:cubicBezTo>
                  <a:cubicBezTo>
                    <a:pt x="3916" y="113"/>
                    <a:pt x="3912" y="115"/>
                    <a:pt x="3908" y="118"/>
                  </a:cubicBezTo>
                  <a:cubicBezTo>
                    <a:pt x="3903" y="121"/>
                    <a:pt x="3899" y="123"/>
                    <a:pt x="3893" y="127"/>
                  </a:cubicBezTo>
                  <a:cubicBezTo>
                    <a:pt x="3888" y="130"/>
                    <a:pt x="3883" y="134"/>
                    <a:pt x="3878" y="139"/>
                  </a:cubicBezTo>
                  <a:cubicBezTo>
                    <a:pt x="3878" y="137"/>
                    <a:pt x="3878" y="136"/>
                    <a:pt x="3878" y="133"/>
                  </a:cubicBezTo>
                  <a:cubicBezTo>
                    <a:pt x="3878" y="132"/>
                    <a:pt x="3878" y="132"/>
                    <a:pt x="3878" y="132"/>
                  </a:cubicBezTo>
                  <a:cubicBezTo>
                    <a:pt x="3876" y="132"/>
                    <a:pt x="3876" y="132"/>
                    <a:pt x="3876" y="132"/>
                  </a:cubicBezTo>
                  <a:cubicBezTo>
                    <a:pt x="3874" y="132"/>
                    <a:pt x="3871" y="132"/>
                    <a:pt x="3869" y="133"/>
                  </a:cubicBezTo>
                  <a:cubicBezTo>
                    <a:pt x="3868" y="129"/>
                    <a:pt x="3866" y="126"/>
                    <a:pt x="3865" y="121"/>
                  </a:cubicBezTo>
                  <a:cubicBezTo>
                    <a:pt x="3864" y="116"/>
                    <a:pt x="3863" y="112"/>
                    <a:pt x="3863" y="108"/>
                  </a:cubicBezTo>
                  <a:cubicBezTo>
                    <a:pt x="3861" y="103"/>
                    <a:pt x="3860" y="99"/>
                    <a:pt x="3858" y="95"/>
                  </a:cubicBezTo>
                  <a:cubicBezTo>
                    <a:pt x="3857" y="93"/>
                    <a:pt x="3855" y="90"/>
                    <a:pt x="3853" y="89"/>
                  </a:cubicBezTo>
                  <a:cubicBezTo>
                    <a:pt x="3851" y="88"/>
                    <a:pt x="3850" y="88"/>
                    <a:pt x="3850" y="88"/>
                  </a:cubicBezTo>
                  <a:cubicBezTo>
                    <a:pt x="3848" y="87"/>
                    <a:pt x="3848" y="84"/>
                    <a:pt x="3848" y="83"/>
                  </a:cubicBezTo>
                  <a:cubicBezTo>
                    <a:pt x="3848" y="81"/>
                    <a:pt x="3848" y="80"/>
                    <a:pt x="3848" y="80"/>
                  </a:cubicBezTo>
                  <a:cubicBezTo>
                    <a:pt x="3848" y="80"/>
                    <a:pt x="3847" y="81"/>
                    <a:pt x="3847" y="83"/>
                  </a:cubicBezTo>
                  <a:cubicBezTo>
                    <a:pt x="3846" y="84"/>
                    <a:pt x="3845" y="86"/>
                    <a:pt x="3846" y="90"/>
                  </a:cubicBezTo>
                  <a:cubicBezTo>
                    <a:pt x="3846" y="92"/>
                    <a:pt x="3848" y="94"/>
                    <a:pt x="3849" y="95"/>
                  </a:cubicBezTo>
                  <a:cubicBezTo>
                    <a:pt x="3849" y="96"/>
                    <a:pt x="3849" y="96"/>
                    <a:pt x="3849" y="97"/>
                  </a:cubicBezTo>
                  <a:cubicBezTo>
                    <a:pt x="3849" y="100"/>
                    <a:pt x="3848" y="104"/>
                    <a:pt x="3848" y="108"/>
                  </a:cubicBezTo>
                  <a:cubicBezTo>
                    <a:pt x="3847" y="112"/>
                    <a:pt x="3846" y="116"/>
                    <a:pt x="3845" y="122"/>
                  </a:cubicBezTo>
                  <a:cubicBezTo>
                    <a:pt x="3844" y="126"/>
                    <a:pt x="3844" y="132"/>
                    <a:pt x="3844" y="137"/>
                  </a:cubicBezTo>
                  <a:cubicBezTo>
                    <a:pt x="3844" y="143"/>
                    <a:pt x="3845" y="149"/>
                    <a:pt x="3846" y="154"/>
                  </a:cubicBezTo>
                  <a:cubicBezTo>
                    <a:pt x="3845" y="155"/>
                    <a:pt x="3844" y="156"/>
                    <a:pt x="3844" y="157"/>
                  </a:cubicBezTo>
                  <a:cubicBezTo>
                    <a:pt x="3842" y="152"/>
                    <a:pt x="3840" y="146"/>
                    <a:pt x="3838" y="143"/>
                  </a:cubicBezTo>
                  <a:cubicBezTo>
                    <a:pt x="3836" y="139"/>
                    <a:pt x="3835" y="135"/>
                    <a:pt x="3834" y="130"/>
                  </a:cubicBezTo>
                  <a:cubicBezTo>
                    <a:pt x="3832" y="125"/>
                    <a:pt x="3831" y="119"/>
                    <a:pt x="3830" y="113"/>
                  </a:cubicBezTo>
                  <a:cubicBezTo>
                    <a:pt x="3828" y="107"/>
                    <a:pt x="3826" y="102"/>
                    <a:pt x="3824" y="96"/>
                  </a:cubicBezTo>
                  <a:cubicBezTo>
                    <a:pt x="3822" y="91"/>
                    <a:pt x="3821" y="86"/>
                    <a:pt x="3819" y="80"/>
                  </a:cubicBezTo>
                  <a:cubicBezTo>
                    <a:pt x="3817" y="70"/>
                    <a:pt x="3814" y="61"/>
                    <a:pt x="3813" y="54"/>
                  </a:cubicBezTo>
                  <a:cubicBezTo>
                    <a:pt x="3811" y="47"/>
                    <a:pt x="3811" y="43"/>
                    <a:pt x="3811" y="43"/>
                  </a:cubicBezTo>
                  <a:cubicBezTo>
                    <a:pt x="3811" y="43"/>
                    <a:pt x="3810" y="47"/>
                    <a:pt x="3808" y="54"/>
                  </a:cubicBezTo>
                  <a:cubicBezTo>
                    <a:pt x="3807" y="61"/>
                    <a:pt x="3805" y="71"/>
                    <a:pt x="3804" y="82"/>
                  </a:cubicBezTo>
                  <a:cubicBezTo>
                    <a:pt x="3804" y="85"/>
                    <a:pt x="3804" y="89"/>
                    <a:pt x="3804" y="93"/>
                  </a:cubicBezTo>
                  <a:cubicBezTo>
                    <a:pt x="3802" y="88"/>
                    <a:pt x="3799" y="83"/>
                    <a:pt x="3797" y="79"/>
                  </a:cubicBezTo>
                  <a:cubicBezTo>
                    <a:pt x="3794" y="74"/>
                    <a:pt x="3791" y="70"/>
                    <a:pt x="3788" y="66"/>
                  </a:cubicBezTo>
                  <a:cubicBezTo>
                    <a:pt x="3788" y="66"/>
                    <a:pt x="3788" y="66"/>
                    <a:pt x="3788" y="66"/>
                  </a:cubicBezTo>
                  <a:cubicBezTo>
                    <a:pt x="3788" y="66"/>
                    <a:pt x="3788" y="66"/>
                    <a:pt x="3788" y="66"/>
                  </a:cubicBezTo>
                  <a:cubicBezTo>
                    <a:pt x="3783" y="59"/>
                    <a:pt x="3778" y="54"/>
                    <a:pt x="3773" y="51"/>
                  </a:cubicBezTo>
                  <a:cubicBezTo>
                    <a:pt x="3769" y="49"/>
                    <a:pt x="3764" y="49"/>
                    <a:pt x="3762" y="49"/>
                  </a:cubicBezTo>
                  <a:cubicBezTo>
                    <a:pt x="3760" y="50"/>
                    <a:pt x="3758" y="51"/>
                    <a:pt x="3758" y="51"/>
                  </a:cubicBezTo>
                  <a:cubicBezTo>
                    <a:pt x="3758" y="51"/>
                    <a:pt x="3760" y="51"/>
                    <a:pt x="3762" y="51"/>
                  </a:cubicBezTo>
                  <a:cubicBezTo>
                    <a:pt x="3764" y="51"/>
                    <a:pt x="3767" y="52"/>
                    <a:pt x="3770" y="55"/>
                  </a:cubicBezTo>
                  <a:cubicBezTo>
                    <a:pt x="3775" y="61"/>
                    <a:pt x="3780" y="72"/>
                    <a:pt x="3783" y="84"/>
                  </a:cubicBezTo>
                  <a:cubicBezTo>
                    <a:pt x="3783" y="85"/>
                    <a:pt x="3783" y="85"/>
                    <a:pt x="3783" y="86"/>
                  </a:cubicBezTo>
                  <a:cubicBezTo>
                    <a:pt x="3781" y="92"/>
                    <a:pt x="3778" y="99"/>
                    <a:pt x="3775" y="108"/>
                  </a:cubicBezTo>
                  <a:cubicBezTo>
                    <a:pt x="3773" y="112"/>
                    <a:pt x="3772" y="116"/>
                    <a:pt x="3770" y="120"/>
                  </a:cubicBezTo>
                  <a:cubicBezTo>
                    <a:pt x="3767" y="117"/>
                    <a:pt x="3764" y="114"/>
                    <a:pt x="3761" y="112"/>
                  </a:cubicBezTo>
                  <a:cubicBezTo>
                    <a:pt x="3756" y="107"/>
                    <a:pt x="3751" y="103"/>
                    <a:pt x="3746" y="100"/>
                  </a:cubicBezTo>
                  <a:cubicBezTo>
                    <a:pt x="3749" y="97"/>
                    <a:pt x="3751" y="95"/>
                    <a:pt x="3753" y="93"/>
                  </a:cubicBezTo>
                  <a:cubicBezTo>
                    <a:pt x="3761" y="85"/>
                    <a:pt x="3766" y="80"/>
                    <a:pt x="3766" y="80"/>
                  </a:cubicBezTo>
                  <a:cubicBezTo>
                    <a:pt x="3766" y="80"/>
                    <a:pt x="3760" y="84"/>
                    <a:pt x="3750" y="90"/>
                  </a:cubicBezTo>
                  <a:cubicBezTo>
                    <a:pt x="3747" y="91"/>
                    <a:pt x="3744" y="93"/>
                    <a:pt x="3740" y="95"/>
                  </a:cubicBezTo>
                  <a:cubicBezTo>
                    <a:pt x="3738" y="94"/>
                    <a:pt x="3736" y="93"/>
                    <a:pt x="3734" y="92"/>
                  </a:cubicBezTo>
                  <a:cubicBezTo>
                    <a:pt x="3730" y="90"/>
                    <a:pt x="3726" y="89"/>
                    <a:pt x="3724" y="89"/>
                  </a:cubicBezTo>
                  <a:cubicBezTo>
                    <a:pt x="3722" y="88"/>
                    <a:pt x="3721" y="88"/>
                    <a:pt x="3721" y="88"/>
                  </a:cubicBezTo>
                  <a:cubicBezTo>
                    <a:pt x="3721" y="88"/>
                    <a:pt x="3722" y="89"/>
                    <a:pt x="3724" y="90"/>
                  </a:cubicBezTo>
                  <a:cubicBezTo>
                    <a:pt x="3726" y="91"/>
                    <a:pt x="3728" y="93"/>
                    <a:pt x="3731" y="96"/>
                  </a:cubicBezTo>
                  <a:cubicBezTo>
                    <a:pt x="3732" y="97"/>
                    <a:pt x="3733" y="98"/>
                    <a:pt x="3734" y="99"/>
                  </a:cubicBezTo>
                  <a:cubicBezTo>
                    <a:pt x="3727" y="104"/>
                    <a:pt x="3720" y="109"/>
                    <a:pt x="3711" y="115"/>
                  </a:cubicBezTo>
                  <a:cubicBezTo>
                    <a:pt x="3704" y="121"/>
                    <a:pt x="3696" y="127"/>
                    <a:pt x="3689" y="134"/>
                  </a:cubicBezTo>
                  <a:cubicBezTo>
                    <a:pt x="3681" y="140"/>
                    <a:pt x="3674" y="147"/>
                    <a:pt x="3667" y="156"/>
                  </a:cubicBezTo>
                  <a:cubicBezTo>
                    <a:pt x="3658" y="167"/>
                    <a:pt x="3651" y="178"/>
                    <a:pt x="3644" y="188"/>
                  </a:cubicBezTo>
                  <a:cubicBezTo>
                    <a:pt x="3638" y="188"/>
                    <a:pt x="3631" y="188"/>
                    <a:pt x="3625" y="188"/>
                  </a:cubicBezTo>
                  <a:cubicBezTo>
                    <a:pt x="3627" y="186"/>
                    <a:pt x="3629" y="184"/>
                    <a:pt x="3631" y="182"/>
                  </a:cubicBezTo>
                  <a:cubicBezTo>
                    <a:pt x="3634" y="179"/>
                    <a:pt x="3637" y="175"/>
                    <a:pt x="3640" y="172"/>
                  </a:cubicBezTo>
                  <a:cubicBezTo>
                    <a:pt x="3642" y="169"/>
                    <a:pt x="3642" y="169"/>
                    <a:pt x="3642" y="169"/>
                  </a:cubicBezTo>
                  <a:cubicBezTo>
                    <a:pt x="3642" y="168"/>
                    <a:pt x="3644" y="167"/>
                    <a:pt x="3644" y="166"/>
                  </a:cubicBezTo>
                  <a:cubicBezTo>
                    <a:pt x="3648" y="160"/>
                    <a:pt x="3648" y="160"/>
                    <a:pt x="3648" y="160"/>
                  </a:cubicBezTo>
                  <a:cubicBezTo>
                    <a:pt x="3652" y="153"/>
                    <a:pt x="3657" y="146"/>
                    <a:pt x="3662" y="139"/>
                  </a:cubicBezTo>
                  <a:cubicBezTo>
                    <a:pt x="3671" y="125"/>
                    <a:pt x="3679" y="113"/>
                    <a:pt x="3688" y="103"/>
                  </a:cubicBezTo>
                  <a:cubicBezTo>
                    <a:pt x="3695" y="94"/>
                    <a:pt x="3704" y="88"/>
                    <a:pt x="3709" y="90"/>
                  </a:cubicBezTo>
                  <a:cubicBezTo>
                    <a:pt x="3707" y="93"/>
                    <a:pt x="3706" y="95"/>
                    <a:pt x="3706" y="95"/>
                  </a:cubicBezTo>
                  <a:cubicBezTo>
                    <a:pt x="3706" y="95"/>
                    <a:pt x="3708" y="93"/>
                    <a:pt x="3711" y="90"/>
                  </a:cubicBezTo>
                  <a:cubicBezTo>
                    <a:pt x="3712" y="89"/>
                    <a:pt x="3712" y="89"/>
                    <a:pt x="3712" y="89"/>
                  </a:cubicBezTo>
                  <a:cubicBezTo>
                    <a:pt x="3711" y="88"/>
                    <a:pt x="3711" y="88"/>
                    <a:pt x="3711" y="88"/>
                  </a:cubicBezTo>
                  <a:cubicBezTo>
                    <a:pt x="3708" y="86"/>
                    <a:pt x="3703" y="86"/>
                    <a:pt x="3698" y="88"/>
                  </a:cubicBezTo>
                  <a:cubicBezTo>
                    <a:pt x="3693" y="89"/>
                    <a:pt x="3687" y="93"/>
                    <a:pt x="3682" y="96"/>
                  </a:cubicBezTo>
                  <a:cubicBezTo>
                    <a:pt x="3671" y="104"/>
                    <a:pt x="3659" y="115"/>
                    <a:pt x="3647" y="127"/>
                  </a:cubicBezTo>
                  <a:cubicBezTo>
                    <a:pt x="3641" y="133"/>
                    <a:pt x="3636" y="140"/>
                    <a:pt x="3630" y="146"/>
                  </a:cubicBezTo>
                  <a:cubicBezTo>
                    <a:pt x="3626" y="151"/>
                    <a:pt x="3626" y="151"/>
                    <a:pt x="3626" y="151"/>
                  </a:cubicBezTo>
                  <a:cubicBezTo>
                    <a:pt x="3621" y="155"/>
                    <a:pt x="3621" y="155"/>
                    <a:pt x="3621" y="155"/>
                  </a:cubicBezTo>
                  <a:cubicBezTo>
                    <a:pt x="3618" y="158"/>
                    <a:pt x="3615" y="160"/>
                    <a:pt x="3612" y="163"/>
                  </a:cubicBezTo>
                  <a:cubicBezTo>
                    <a:pt x="3612" y="163"/>
                    <a:pt x="3612" y="163"/>
                    <a:pt x="3612" y="163"/>
                  </a:cubicBezTo>
                  <a:cubicBezTo>
                    <a:pt x="3615" y="159"/>
                    <a:pt x="3619" y="154"/>
                    <a:pt x="3622" y="149"/>
                  </a:cubicBezTo>
                  <a:cubicBezTo>
                    <a:pt x="3627" y="142"/>
                    <a:pt x="3631" y="136"/>
                    <a:pt x="3635" y="129"/>
                  </a:cubicBezTo>
                  <a:cubicBezTo>
                    <a:pt x="3642" y="117"/>
                    <a:pt x="3649" y="106"/>
                    <a:pt x="3656" y="98"/>
                  </a:cubicBezTo>
                  <a:cubicBezTo>
                    <a:pt x="3660" y="95"/>
                    <a:pt x="3664" y="91"/>
                    <a:pt x="3667" y="88"/>
                  </a:cubicBezTo>
                  <a:cubicBezTo>
                    <a:pt x="3670" y="85"/>
                    <a:pt x="3672" y="83"/>
                    <a:pt x="3674" y="81"/>
                  </a:cubicBezTo>
                  <a:cubicBezTo>
                    <a:pt x="3675" y="79"/>
                    <a:pt x="3675" y="79"/>
                    <a:pt x="3675" y="79"/>
                  </a:cubicBezTo>
                  <a:cubicBezTo>
                    <a:pt x="3673" y="79"/>
                    <a:pt x="3673" y="79"/>
                    <a:pt x="3673" y="79"/>
                  </a:cubicBezTo>
                  <a:cubicBezTo>
                    <a:pt x="3670" y="80"/>
                    <a:pt x="3669" y="80"/>
                    <a:pt x="3669" y="80"/>
                  </a:cubicBezTo>
                  <a:cubicBezTo>
                    <a:pt x="3669" y="80"/>
                    <a:pt x="3670" y="81"/>
                    <a:pt x="3671" y="81"/>
                  </a:cubicBezTo>
                  <a:cubicBezTo>
                    <a:pt x="3669" y="82"/>
                    <a:pt x="3667" y="83"/>
                    <a:pt x="3664" y="85"/>
                  </a:cubicBezTo>
                  <a:cubicBezTo>
                    <a:pt x="3661" y="87"/>
                    <a:pt x="3656" y="89"/>
                    <a:pt x="3651" y="92"/>
                  </a:cubicBezTo>
                  <a:cubicBezTo>
                    <a:pt x="3641" y="98"/>
                    <a:pt x="3631" y="108"/>
                    <a:pt x="3620" y="119"/>
                  </a:cubicBezTo>
                  <a:cubicBezTo>
                    <a:pt x="3615" y="124"/>
                    <a:pt x="3610" y="129"/>
                    <a:pt x="3605" y="135"/>
                  </a:cubicBezTo>
                  <a:cubicBezTo>
                    <a:pt x="3602" y="138"/>
                    <a:pt x="3598" y="141"/>
                    <a:pt x="3595" y="145"/>
                  </a:cubicBezTo>
                  <a:cubicBezTo>
                    <a:pt x="3598" y="140"/>
                    <a:pt x="3601" y="136"/>
                    <a:pt x="3605" y="132"/>
                  </a:cubicBezTo>
                  <a:cubicBezTo>
                    <a:pt x="3616" y="119"/>
                    <a:pt x="3626" y="108"/>
                    <a:pt x="3634" y="100"/>
                  </a:cubicBezTo>
                  <a:cubicBezTo>
                    <a:pt x="3641" y="93"/>
                    <a:pt x="3646" y="88"/>
                    <a:pt x="3646" y="88"/>
                  </a:cubicBezTo>
                  <a:cubicBezTo>
                    <a:pt x="3646" y="88"/>
                    <a:pt x="3640" y="91"/>
                    <a:pt x="3631" y="97"/>
                  </a:cubicBezTo>
                  <a:cubicBezTo>
                    <a:pt x="3622" y="102"/>
                    <a:pt x="3611" y="109"/>
                    <a:pt x="3598" y="118"/>
                  </a:cubicBezTo>
                  <a:cubicBezTo>
                    <a:pt x="3601" y="110"/>
                    <a:pt x="3603" y="102"/>
                    <a:pt x="3604" y="95"/>
                  </a:cubicBezTo>
                  <a:cubicBezTo>
                    <a:pt x="3605" y="89"/>
                    <a:pt x="3605" y="83"/>
                    <a:pt x="3605" y="79"/>
                  </a:cubicBezTo>
                  <a:cubicBezTo>
                    <a:pt x="3605" y="74"/>
                    <a:pt x="3604" y="69"/>
                    <a:pt x="3601" y="67"/>
                  </a:cubicBezTo>
                  <a:cubicBezTo>
                    <a:pt x="3600" y="66"/>
                    <a:pt x="3600" y="66"/>
                    <a:pt x="3600" y="66"/>
                  </a:cubicBezTo>
                  <a:cubicBezTo>
                    <a:pt x="3600" y="67"/>
                    <a:pt x="3600" y="67"/>
                    <a:pt x="3600" y="67"/>
                  </a:cubicBezTo>
                  <a:cubicBezTo>
                    <a:pt x="3596" y="71"/>
                    <a:pt x="3594" y="73"/>
                    <a:pt x="3594" y="73"/>
                  </a:cubicBezTo>
                  <a:cubicBezTo>
                    <a:pt x="3594" y="73"/>
                    <a:pt x="3596" y="72"/>
                    <a:pt x="3600" y="69"/>
                  </a:cubicBezTo>
                  <a:cubicBezTo>
                    <a:pt x="3602" y="74"/>
                    <a:pt x="3599" y="83"/>
                    <a:pt x="3595" y="92"/>
                  </a:cubicBezTo>
                  <a:cubicBezTo>
                    <a:pt x="3590" y="102"/>
                    <a:pt x="3584" y="114"/>
                    <a:pt x="3576" y="126"/>
                  </a:cubicBezTo>
                  <a:cubicBezTo>
                    <a:pt x="3571" y="136"/>
                    <a:pt x="3564" y="146"/>
                    <a:pt x="3558" y="156"/>
                  </a:cubicBezTo>
                  <a:cubicBezTo>
                    <a:pt x="3557" y="158"/>
                    <a:pt x="3555" y="159"/>
                    <a:pt x="3554" y="161"/>
                  </a:cubicBezTo>
                  <a:cubicBezTo>
                    <a:pt x="3546" y="170"/>
                    <a:pt x="3538" y="179"/>
                    <a:pt x="3531" y="188"/>
                  </a:cubicBezTo>
                  <a:cubicBezTo>
                    <a:pt x="3527" y="187"/>
                    <a:pt x="3523" y="187"/>
                    <a:pt x="3519" y="187"/>
                  </a:cubicBezTo>
                  <a:cubicBezTo>
                    <a:pt x="3519" y="185"/>
                    <a:pt x="3519" y="184"/>
                    <a:pt x="3519" y="182"/>
                  </a:cubicBezTo>
                  <a:cubicBezTo>
                    <a:pt x="3521" y="168"/>
                    <a:pt x="3522" y="152"/>
                    <a:pt x="3521" y="139"/>
                  </a:cubicBezTo>
                  <a:cubicBezTo>
                    <a:pt x="3521" y="125"/>
                    <a:pt x="3518" y="113"/>
                    <a:pt x="3514" y="105"/>
                  </a:cubicBezTo>
                  <a:cubicBezTo>
                    <a:pt x="3509" y="97"/>
                    <a:pt x="3504" y="96"/>
                    <a:pt x="3504" y="95"/>
                  </a:cubicBezTo>
                  <a:cubicBezTo>
                    <a:pt x="3504" y="95"/>
                    <a:pt x="3505" y="96"/>
                    <a:pt x="3506" y="98"/>
                  </a:cubicBezTo>
                  <a:cubicBezTo>
                    <a:pt x="3508" y="100"/>
                    <a:pt x="3509" y="103"/>
                    <a:pt x="3509" y="107"/>
                  </a:cubicBezTo>
                  <a:cubicBezTo>
                    <a:pt x="3511" y="115"/>
                    <a:pt x="3509" y="126"/>
                    <a:pt x="3507" y="138"/>
                  </a:cubicBezTo>
                  <a:cubicBezTo>
                    <a:pt x="3504" y="148"/>
                    <a:pt x="3500" y="159"/>
                    <a:pt x="3497" y="171"/>
                  </a:cubicBezTo>
                  <a:cubicBezTo>
                    <a:pt x="3497" y="170"/>
                    <a:pt x="3497" y="169"/>
                    <a:pt x="3497" y="168"/>
                  </a:cubicBezTo>
                  <a:cubicBezTo>
                    <a:pt x="3497" y="161"/>
                    <a:pt x="3498" y="154"/>
                    <a:pt x="3498" y="147"/>
                  </a:cubicBezTo>
                  <a:cubicBezTo>
                    <a:pt x="3499" y="147"/>
                    <a:pt x="3500" y="146"/>
                    <a:pt x="3501" y="145"/>
                  </a:cubicBezTo>
                  <a:cubicBezTo>
                    <a:pt x="3503" y="144"/>
                    <a:pt x="3507" y="139"/>
                    <a:pt x="3506" y="133"/>
                  </a:cubicBezTo>
                  <a:cubicBezTo>
                    <a:pt x="3506" y="132"/>
                    <a:pt x="3506" y="132"/>
                    <a:pt x="3506" y="132"/>
                  </a:cubicBezTo>
                  <a:cubicBezTo>
                    <a:pt x="3504" y="131"/>
                    <a:pt x="3504" y="131"/>
                    <a:pt x="3504" y="131"/>
                  </a:cubicBezTo>
                  <a:cubicBezTo>
                    <a:pt x="3503" y="131"/>
                    <a:pt x="3501" y="130"/>
                    <a:pt x="3500" y="130"/>
                  </a:cubicBezTo>
                  <a:cubicBezTo>
                    <a:pt x="3500" y="129"/>
                    <a:pt x="3500" y="129"/>
                    <a:pt x="3500" y="128"/>
                  </a:cubicBezTo>
                  <a:cubicBezTo>
                    <a:pt x="3501" y="114"/>
                    <a:pt x="3502" y="102"/>
                    <a:pt x="3501" y="91"/>
                  </a:cubicBezTo>
                  <a:cubicBezTo>
                    <a:pt x="3500" y="81"/>
                    <a:pt x="3499" y="72"/>
                    <a:pt x="3498" y="68"/>
                  </a:cubicBezTo>
                  <a:cubicBezTo>
                    <a:pt x="3496" y="67"/>
                    <a:pt x="3496" y="67"/>
                    <a:pt x="3496" y="67"/>
                  </a:cubicBezTo>
                  <a:cubicBezTo>
                    <a:pt x="3496" y="67"/>
                    <a:pt x="3496" y="66"/>
                    <a:pt x="3496" y="66"/>
                  </a:cubicBezTo>
                  <a:cubicBezTo>
                    <a:pt x="3496" y="66"/>
                    <a:pt x="3496" y="66"/>
                    <a:pt x="3496" y="66"/>
                  </a:cubicBezTo>
                  <a:cubicBezTo>
                    <a:pt x="3496" y="73"/>
                    <a:pt x="3495" y="79"/>
                    <a:pt x="3492" y="89"/>
                  </a:cubicBezTo>
                  <a:cubicBezTo>
                    <a:pt x="3490" y="98"/>
                    <a:pt x="3487" y="108"/>
                    <a:pt x="3484" y="119"/>
                  </a:cubicBezTo>
                  <a:cubicBezTo>
                    <a:pt x="3484" y="117"/>
                    <a:pt x="3484" y="114"/>
                    <a:pt x="3483" y="112"/>
                  </a:cubicBezTo>
                  <a:cubicBezTo>
                    <a:pt x="3483" y="111"/>
                    <a:pt x="3483" y="111"/>
                    <a:pt x="3483" y="111"/>
                  </a:cubicBezTo>
                  <a:cubicBezTo>
                    <a:pt x="3480" y="111"/>
                    <a:pt x="3480" y="111"/>
                    <a:pt x="3480" y="111"/>
                  </a:cubicBezTo>
                  <a:cubicBezTo>
                    <a:pt x="3476" y="112"/>
                    <a:pt x="3471" y="113"/>
                    <a:pt x="3466" y="114"/>
                  </a:cubicBezTo>
                  <a:cubicBezTo>
                    <a:pt x="3469" y="107"/>
                    <a:pt x="3473" y="99"/>
                    <a:pt x="3476" y="92"/>
                  </a:cubicBezTo>
                  <a:cubicBezTo>
                    <a:pt x="3489" y="63"/>
                    <a:pt x="3504" y="43"/>
                    <a:pt x="3504" y="43"/>
                  </a:cubicBezTo>
                  <a:cubicBezTo>
                    <a:pt x="3504" y="43"/>
                    <a:pt x="3499" y="47"/>
                    <a:pt x="3491" y="54"/>
                  </a:cubicBezTo>
                  <a:cubicBezTo>
                    <a:pt x="3484" y="60"/>
                    <a:pt x="3473" y="71"/>
                    <a:pt x="3463" y="84"/>
                  </a:cubicBezTo>
                  <a:cubicBezTo>
                    <a:pt x="3451" y="99"/>
                    <a:pt x="3439" y="118"/>
                    <a:pt x="3429" y="136"/>
                  </a:cubicBezTo>
                  <a:cubicBezTo>
                    <a:pt x="3425" y="140"/>
                    <a:pt x="3421" y="143"/>
                    <a:pt x="3418" y="147"/>
                  </a:cubicBezTo>
                  <a:cubicBezTo>
                    <a:pt x="3417" y="147"/>
                    <a:pt x="3417" y="147"/>
                    <a:pt x="3417" y="148"/>
                  </a:cubicBezTo>
                  <a:cubicBezTo>
                    <a:pt x="3417" y="148"/>
                    <a:pt x="3417" y="148"/>
                    <a:pt x="3417" y="147"/>
                  </a:cubicBezTo>
                  <a:cubicBezTo>
                    <a:pt x="3413" y="135"/>
                    <a:pt x="3411" y="121"/>
                    <a:pt x="3408" y="109"/>
                  </a:cubicBezTo>
                  <a:cubicBezTo>
                    <a:pt x="3407" y="103"/>
                    <a:pt x="3406" y="98"/>
                    <a:pt x="3406" y="93"/>
                  </a:cubicBezTo>
                  <a:cubicBezTo>
                    <a:pt x="3406" y="90"/>
                    <a:pt x="3406" y="88"/>
                    <a:pt x="3406" y="86"/>
                  </a:cubicBezTo>
                  <a:cubicBezTo>
                    <a:pt x="3406" y="84"/>
                    <a:pt x="3407" y="82"/>
                    <a:pt x="3407" y="80"/>
                  </a:cubicBezTo>
                  <a:cubicBezTo>
                    <a:pt x="3408" y="76"/>
                    <a:pt x="3407" y="72"/>
                    <a:pt x="3407" y="70"/>
                  </a:cubicBezTo>
                  <a:cubicBezTo>
                    <a:pt x="3406" y="68"/>
                    <a:pt x="3406" y="67"/>
                    <a:pt x="3406" y="67"/>
                  </a:cubicBezTo>
                  <a:cubicBezTo>
                    <a:pt x="3406" y="67"/>
                    <a:pt x="3406" y="68"/>
                    <a:pt x="3406" y="70"/>
                  </a:cubicBezTo>
                  <a:cubicBezTo>
                    <a:pt x="3406" y="73"/>
                    <a:pt x="3406" y="76"/>
                    <a:pt x="3405" y="79"/>
                  </a:cubicBezTo>
                  <a:cubicBezTo>
                    <a:pt x="3404" y="81"/>
                    <a:pt x="3403" y="83"/>
                    <a:pt x="3402" y="85"/>
                  </a:cubicBezTo>
                  <a:cubicBezTo>
                    <a:pt x="3402" y="88"/>
                    <a:pt x="3402" y="90"/>
                    <a:pt x="3401" y="93"/>
                  </a:cubicBezTo>
                  <a:cubicBezTo>
                    <a:pt x="3401" y="98"/>
                    <a:pt x="3401" y="104"/>
                    <a:pt x="3401" y="110"/>
                  </a:cubicBezTo>
                  <a:cubicBezTo>
                    <a:pt x="3402" y="123"/>
                    <a:pt x="3402" y="136"/>
                    <a:pt x="3404" y="150"/>
                  </a:cubicBezTo>
                  <a:cubicBezTo>
                    <a:pt x="3405" y="153"/>
                    <a:pt x="3405" y="156"/>
                    <a:pt x="3406" y="160"/>
                  </a:cubicBezTo>
                  <a:cubicBezTo>
                    <a:pt x="3405" y="161"/>
                    <a:pt x="3404" y="162"/>
                    <a:pt x="3403" y="163"/>
                  </a:cubicBezTo>
                  <a:cubicBezTo>
                    <a:pt x="3400" y="155"/>
                    <a:pt x="3398" y="147"/>
                    <a:pt x="3396" y="139"/>
                  </a:cubicBezTo>
                  <a:cubicBezTo>
                    <a:pt x="3395" y="137"/>
                    <a:pt x="3395" y="135"/>
                    <a:pt x="3394" y="133"/>
                  </a:cubicBezTo>
                  <a:cubicBezTo>
                    <a:pt x="3395" y="131"/>
                    <a:pt x="3395" y="131"/>
                    <a:pt x="3395" y="131"/>
                  </a:cubicBezTo>
                  <a:cubicBezTo>
                    <a:pt x="3394" y="132"/>
                    <a:pt x="3394" y="132"/>
                    <a:pt x="3394" y="132"/>
                  </a:cubicBezTo>
                  <a:cubicBezTo>
                    <a:pt x="3393" y="128"/>
                    <a:pt x="3392" y="123"/>
                    <a:pt x="3391" y="119"/>
                  </a:cubicBezTo>
                  <a:cubicBezTo>
                    <a:pt x="3391" y="113"/>
                    <a:pt x="3391" y="106"/>
                    <a:pt x="3391" y="100"/>
                  </a:cubicBezTo>
                  <a:cubicBezTo>
                    <a:pt x="3392" y="88"/>
                    <a:pt x="3394" y="77"/>
                    <a:pt x="3395" y="69"/>
                  </a:cubicBezTo>
                  <a:cubicBezTo>
                    <a:pt x="3395" y="65"/>
                    <a:pt x="3396" y="62"/>
                    <a:pt x="3397" y="60"/>
                  </a:cubicBezTo>
                  <a:cubicBezTo>
                    <a:pt x="3398" y="59"/>
                    <a:pt x="3398" y="59"/>
                    <a:pt x="3399" y="59"/>
                  </a:cubicBezTo>
                  <a:cubicBezTo>
                    <a:pt x="3399" y="58"/>
                    <a:pt x="3399" y="58"/>
                    <a:pt x="3399" y="58"/>
                  </a:cubicBezTo>
                  <a:cubicBezTo>
                    <a:pt x="3400" y="58"/>
                    <a:pt x="3398" y="58"/>
                    <a:pt x="3397" y="60"/>
                  </a:cubicBezTo>
                  <a:cubicBezTo>
                    <a:pt x="3395" y="62"/>
                    <a:pt x="3394" y="65"/>
                    <a:pt x="3392" y="69"/>
                  </a:cubicBezTo>
                  <a:cubicBezTo>
                    <a:pt x="3391" y="72"/>
                    <a:pt x="3390" y="77"/>
                    <a:pt x="3388" y="82"/>
                  </a:cubicBezTo>
                  <a:cubicBezTo>
                    <a:pt x="3387" y="87"/>
                    <a:pt x="3385" y="93"/>
                    <a:pt x="3384" y="99"/>
                  </a:cubicBezTo>
                  <a:cubicBezTo>
                    <a:pt x="3382" y="105"/>
                    <a:pt x="3381" y="112"/>
                    <a:pt x="3381" y="120"/>
                  </a:cubicBezTo>
                  <a:cubicBezTo>
                    <a:pt x="3382" y="127"/>
                    <a:pt x="3382" y="134"/>
                    <a:pt x="3383" y="141"/>
                  </a:cubicBezTo>
                  <a:cubicBezTo>
                    <a:pt x="3384" y="142"/>
                    <a:pt x="3384" y="143"/>
                    <a:pt x="3384" y="144"/>
                  </a:cubicBezTo>
                  <a:cubicBezTo>
                    <a:pt x="3382" y="145"/>
                    <a:pt x="3381" y="147"/>
                    <a:pt x="3379" y="148"/>
                  </a:cubicBezTo>
                  <a:cubicBezTo>
                    <a:pt x="3376" y="151"/>
                    <a:pt x="3373" y="155"/>
                    <a:pt x="3371" y="160"/>
                  </a:cubicBezTo>
                  <a:cubicBezTo>
                    <a:pt x="3369" y="162"/>
                    <a:pt x="3368" y="165"/>
                    <a:pt x="3366" y="168"/>
                  </a:cubicBezTo>
                  <a:cubicBezTo>
                    <a:pt x="3366" y="166"/>
                    <a:pt x="3366" y="163"/>
                    <a:pt x="3365" y="161"/>
                  </a:cubicBezTo>
                  <a:cubicBezTo>
                    <a:pt x="3364" y="157"/>
                    <a:pt x="3364" y="152"/>
                    <a:pt x="3364" y="148"/>
                  </a:cubicBezTo>
                  <a:cubicBezTo>
                    <a:pt x="3364" y="139"/>
                    <a:pt x="3365" y="129"/>
                    <a:pt x="3367" y="120"/>
                  </a:cubicBezTo>
                  <a:cubicBezTo>
                    <a:pt x="3367" y="115"/>
                    <a:pt x="3368" y="110"/>
                    <a:pt x="3367" y="106"/>
                  </a:cubicBezTo>
                  <a:cubicBezTo>
                    <a:pt x="3367" y="104"/>
                    <a:pt x="3367" y="102"/>
                    <a:pt x="3367" y="101"/>
                  </a:cubicBezTo>
                  <a:cubicBezTo>
                    <a:pt x="3367" y="99"/>
                    <a:pt x="3368" y="98"/>
                    <a:pt x="3369" y="96"/>
                  </a:cubicBezTo>
                  <a:cubicBezTo>
                    <a:pt x="3370" y="92"/>
                    <a:pt x="3370" y="89"/>
                    <a:pt x="3370" y="87"/>
                  </a:cubicBezTo>
                  <a:cubicBezTo>
                    <a:pt x="3370" y="84"/>
                    <a:pt x="3371" y="83"/>
                    <a:pt x="3371" y="81"/>
                  </a:cubicBezTo>
                  <a:cubicBezTo>
                    <a:pt x="3372" y="82"/>
                    <a:pt x="3373" y="83"/>
                    <a:pt x="3373" y="83"/>
                  </a:cubicBezTo>
                  <a:cubicBezTo>
                    <a:pt x="3373" y="83"/>
                    <a:pt x="3372" y="82"/>
                    <a:pt x="3371" y="81"/>
                  </a:cubicBezTo>
                  <a:cubicBezTo>
                    <a:pt x="3371" y="80"/>
                    <a:pt x="3371" y="80"/>
                    <a:pt x="3371" y="80"/>
                  </a:cubicBezTo>
                  <a:cubicBezTo>
                    <a:pt x="3371" y="81"/>
                    <a:pt x="3371" y="81"/>
                    <a:pt x="3371" y="81"/>
                  </a:cubicBezTo>
                  <a:cubicBezTo>
                    <a:pt x="3370" y="82"/>
                    <a:pt x="3369" y="84"/>
                    <a:pt x="3368" y="86"/>
                  </a:cubicBezTo>
                  <a:cubicBezTo>
                    <a:pt x="3368" y="89"/>
                    <a:pt x="3367" y="92"/>
                    <a:pt x="3365" y="94"/>
                  </a:cubicBezTo>
                  <a:cubicBezTo>
                    <a:pt x="3364" y="96"/>
                    <a:pt x="3363" y="97"/>
                    <a:pt x="3362" y="99"/>
                  </a:cubicBezTo>
                  <a:cubicBezTo>
                    <a:pt x="3361" y="101"/>
                    <a:pt x="3361" y="104"/>
                    <a:pt x="3361" y="106"/>
                  </a:cubicBezTo>
                  <a:cubicBezTo>
                    <a:pt x="3361" y="110"/>
                    <a:pt x="3359" y="114"/>
                    <a:pt x="3358" y="118"/>
                  </a:cubicBezTo>
                  <a:cubicBezTo>
                    <a:pt x="3355" y="127"/>
                    <a:pt x="3352" y="136"/>
                    <a:pt x="3351" y="147"/>
                  </a:cubicBezTo>
                  <a:cubicBezTo>
                    <a:pt x="3351" y="148"/>
                    <a:pt x="3351" y="150"/>
                    <a:pt x="3351" y="151"/>
                  </a:cubicBezTo>
                  <a:cubicBezTo>
                    <a:pt x="3351" y="150"/>
                    <a:pt x="3350" y="150"/>
                    <a:pt x="3350" y="150"/>
                  </a:cubicBezTo>
                  <a:cubicBezTo>
                    <a:pt x="3349" y="148"/>
                    <a:pt x="3349" y="146"/>
                    <a:pt x="3348" y="144"/>
                  </a:cubicBezTo>
                  <a:cubicBezTo>
                    <a:pt x="3350" y="138"/>
                    <a:pt x="3351" y="133"/>
                    <a:pt x="3351" y="133"/>
                  </a:cubicBezTo>
                  <a:cubicBezTo>
                    <a:pt x="3351" y="133"/>
                    <a:pt x="3349" y="136"/>
                    <a:pt x="3346" y="140"/>
                  </a:cubicBezTo>
                  <a:cubicBezTo>
                    <a:pt x="3346" y="140"/>
                    <a:pt x="3346" y="140"/>
                    <a:pt x="3346" y="140"/>
                  </a:cubicBezTo>
                  <a:cubicBezTo>
                    <a:pt x="3345" y="133"/>
                    <a:pt x="3345" y="126"/>
                    <a:pt x="3345" y="120"/>
                  </a:cubicBezTo>
                  <a:cubicBezTo>
                    <a:pt x="3345" y="118"/>
                    <a:pt x="3345" y="116"/>
                    <a:pt x="3345" y="115"/>
                  </a:cubicBezTo>
                  <a:cubicBezTo>
                    <a:pt x="3349" y="108"/>
                    <a:pt x="3353" y="103"/>
                    <a:pt x="3355" y="100"/>
                  </a:cubicBezTo>
                  <a:cubicBezTo>
                    <a:pt x="3356" y="99"/>
                    <a:pt x="3356" y="99"/>
                    <a:pt x="3356" y="99"/>
                  </a:cubicBezTo>
                  <a:cubicBezTo>
                    <a:pt x="3354" y="100"/>
                    <a:pt x="3354" y="100"/>
                    <a:pt x="3354" y="100"/>
                  </a:cubicBezTo>
                  <a:cubicBezTo>
                    <a:pt x="3354" y="100"/>
                    <a:pt x="3354" y="100"/>
                    <a:pt x="3354" y="100"/>
                  </a:cubicBezTo>
                  <a:cubicBezTo>
                    <a:pt x="3354" y="100"/>
                    <a:pt x="3354" y="100"/>
                    <a:pt x="3354" y="100"/>
                  </a:cubicBezTo>
                  <a:cubicBezTo>
                    <a:pt x="3354" y="100"/>
                    <a:pt x="3354" y="100"/>
                    <a:pt x="3354" y="100"/>
                  </a:cubicBezTo>
                  <a:cubicBezTo>
                    <a:pt x="3352" y="101"/>
                    <a:pt x="3351" y="102"/>
                    <a:pt x="3351" y="102"/>
                  </a:cubicBezTo>
                  <a:cubicBezTo>
                    <a:pt x="3351" y="102"/>
                    <a:pt x="3351" y="102"/>
                    <a:pt x="3352" y="102"/>
                  </a:cubicBezTo>
                  <a:cubicBezTo>
                    <a:pt x="3350" y="103"/>
                    <a:pt x="3347" y="106"/>
                    <a:pt x="3344" y="109"/>
                  </a:cubicBezTo>
                  <a:cubicBezTo>
                    <a:pt x="3344" y="107"/>
                    <a:pt x="3344" y="106"/>
                    <a:pt x="3344" y="104"/>
                  </a:cubicBezTo>
                  <a:cubicBezTo>
                    <a:pt x="3348" y="102"/>
                    <a:pt x="3351" y="103"/>
                    <a:pt x="3351" y="102"/>
                  </a:cubicBezTo>
                  <a:cubicBezTo>
                    <a:pt x="3351" y="102"/>
                    <a:pt x="3350" y="102"/>
                    <a:pt x="3348" y="102"/>
                  </a:cubicBezTo>
                  <a:cubicBezTo>
                    <a:pt x="3347" y="102"/>
                    <a:pt x="3346" y="102"/>
                    <a:pt x="3344" y="102"/>
                  </a:cubicBezTo>
                  <a:cubicBezTo>
                    <a:pt x="3344" y="96"/>
                    <a:pt x="3344" y="90"/>
                    <a:pt x="3344" y="85"/>
                  </a:cubicBezTo>
                  <a:cubicBezTo>
                    <a:pt x="3344" y="80"/>
                    <a:pt x="3345" y="76"/>
                    <a:pt x="3345" y="74"/>
                  </a:cubicBezTo>
                  <a:cubicBezTo>
                    <a:pt x="3346" y="71"/>
                    <a:pt x="3347" y="69"/>
                    <a:pt x="3347" y="68"/>
                  </a:cubicBezTo>
                  <a:cubicBezTo>
                    <a:pt x="3348" y="67"/>
                    <a:pt x="3349" y="67"/>
                    <a:pt x="3349" y="67"/>
                  </a:cubicBezTo>
                  <a:cubicBezTo>
                    <a:pt x="3349" y="67"/>
                    <a:pt x="3348" y="67"/>
                    <a:pt x="3347" y="67"/>
                  </a:cubicBezTo>
                  <a:cubicBezTo>
                    <a:pt x="3347" y="67"/>
                    <a:pt x="3347" y="67"/>
                    <a:pt x="3347" y="67"/>
                  </a:cubicBezTo>
                  <a:cubicBezTo>
                    <a:pt x="3347" y="68"/>
                    <a:pt x="3347" y="68"/>
                    <a:pt x="3347" y="68"/>
                  </a:cubicBezTo>
                  <a:cubicBezTo>
                    <a:pt x="3347" y="69"/>
                    <a:pt x="3346" y="70"/>
                    <a:pt x="3344" y="73"/>
                  </a:cubicBezTo>
                  <a:cubicBezTo>
                    <a:pt x="3343" y="76"/>
                    <a:pt x="3342" y="80"/>
                    <a:pt x="3341" y="85"/>
                  </a:cubicBezTo>
                  <a:cubicBezTo>
                    <a:pt x="3340" y="89"/>
                    <a:pt x="3340" y="95"/>
                    <a:pt x="3339" y="101"/>
                  </a:cubicBezTo>
                  <a:cubicBezTo>
                    <a:pt x="3339" y="102"/>
                    <a:pt x="3338" y="104"/>
                    <a:pt x="3338" y="106"/>
                  </a:cubicBezTo>
                  <a:cubicBezTo>
                    <a:pt x="3336" y="107"/>
                    <a:pt x="3335" y="109"/>
                    <a:pt x="3333" y="111"/>
                  </a:cubicBezTo>
                  <a:cubicBezTo>
                    <a:pt x="3329" y="114"/>
                    <a:pt x="3326" y="117"/>
                    <a:pt x="3323" y="120"/>
                  </a:cubicBezTo>
                  <a:cubicBezTo>
                    <a:pt x="3320" y="123"/>
                    <a:pt x="3318" y="127"/>
                    <a:pt x="3315" y="130"/>
                  </a:cubicBezTo>
                  <a:cubicBezTo>
                    <a:pt x="3314" y="127"/>
                    <a:pt x="3312" y="125"/>
                    <a:pt x="3311" y="123"/>
                  </a:cubicBezTo>
                  <a:cubicBezTo>
                    <a:pt x="3311" y="122"/>
                    <a:pt x="3311" y="122"/>
                    <a:pt x="3311" y="121"/>
                  </a:cubicBezTo>
                  <a:cubicBezTo>
                    <a:pt x="3312" y="115"/>
                    <a:pt x="3313" y="109"/>
                    <a:pt x="3313" y="104"/>
                  </a:cubicBezTo>
                  <a:cubicBezTo>
                    <a:pt x="3315" y="91"/>
                    <a:pt x="3316" y="79"/>
                    <a:pt x="3316" y="72"/>
                  </a:cubicBezTo>
                  <a:cubicBezTo>
                    <a:pt x="3317" y="73"/>
                    <a:pt x="3318" y="74"/>
                    <a:pt x="3318" y="74"/>
                  </a:cubicBezTo>
                  <a:cubicBezTo>
                    <a:pt x="3318" y="74"/>
                    <a:pt x="3317" y="72"/>
                    <a:pt x="3316" y="69"/>
                  </a:cubicBezTo>
                  <a:cubicBezTo>
                    <a:pt x="3316" y="67"/>
                    <a:pt x="3316" y="67"/>
                    <a:pt x="3316" y="67"/>
                  </a:cubicBezTo>
                  <a:cubicBezTo>
                    <a:pt x="3315" y="70"/>
                    <a:pt x="3315" y="70"/>
                    <a:pt x="3315" y="70"/>
                  </a:cubicBezTo>
                  <a:cubicBezTo>
                    <a:pt x="3313" y="76"/>
                    <a:pt x="3309" y="88"/>
                    <a:pt x="3304" y="101"/>
                  </a:cubicBezTo>
                  <a:cubicBezTo>
                    <a:pt x="3304" y="102"/>
                    <a:pt x="3304" y="103"/>
                    <a:pt x="3304" y="103"/>
                  </a:cubicBezTo>
                  <a:cubicBezTo>
                    <a:pt x="3303" y="103"/>
                    <a:pt x="3303" y="103"/>
                    <a:pt x="3303" y="103"/>
                  </a:cubicBezTo>
                  <a:cubicBezTo>
                    <a:pt x="3302" y="105"/>
                    <a:pt x="3302" y="105"/>
                    <a:pt x="3302" y="105"/>
                  </a:cubicBezTo>
                  <a:cubicBezTo>
                    <a:pt x="3301" y="107"/>
                    <a:pt x="3301" y="109"/>
                    <a:pt x="3301" y="111"/>
                  </a:cubicBezTo>
                  <a:cubicBezTo>
                    <a:pt x="3297" y="122"/>
                    <a:pt x="3293" y="133"/>
                    <a:pt x="3291" y="143"/>
                  </a:cubicBezTo>
                  <a:cubicBezTo>
                    <a:pt x="3289" y="150"/>
                    <a:pt x="3289" y="156"/>
                    <a:pt x="3290" y="161"/>
                  </a:cubicBezTo>
                  <a:cubicBezTo>
                    <a:pt x="3288" y="163"/>
                    <a:pt x="3286" y="166"/>
                    <a:pt x="3284" y="168"/>
                  </a:cubicBezTo>
                  <a:cubicBezTo>
                    <a:pt x="3282" y="172"/>
                    <a:pt x="3280" y="175"/>
                    <a:pt x="3279" y="178"/>
                  </a:cubicBezTo>
                  <a:cubicBezTo>
                    <a:pt x="3277" y="178"/>
                    <a:pt x="3275" y="178"/>
                    <a:pt x="3274" y="178"/>
                  </a:cubicBezTo>
                  <a:cubicBezTo>
                    <a:pt x="3276" y="172"/>
                    <a:pt x="3279" y="165"/>
                    <a:pt x="3281" y="155"/>
                  </a:cubicBezTo>
                  <a:cubicBezTo>
                    <a:pt x="3284" y="143"/>
                    <a:pt x="3288" y="129"/>
                    <a:pt x="3291" y="114"/>
                  </a:cubicBezTo>
                  <a:cubicBezTo>
                    <a:pt x="3294" y="103"/>
                    <a:pt x="3296" y="92"/>
                    <a:pt x="3299" y="83"/>
                  </a:cubicBezTo>
                  <a:cubicBezTo>
                    <a:pt x="3299" y="83"/>
                    <a:pt x="3299" y="84"/>
                    <a:pt x="3299" y="84"/>
                  </a:cubicBezTo>
                  <a:cubicBezTo>
                    <a:pt x="3300" y="87"/>
                    <a:pt x="3300" y="89"/>
                    <a:pt x="3300" y="92"/>
                  </a:cubicBezTo>
                  <a:cubicBezTo>
                    <a:pt x="3300" y="96"/>
                    <a:pt x="3300" y="98"/>
                    <a:pt x="3300" y="98"/>
                  </a:cubicBezTo>
                  <a:cubicBezTo>
                    <a:pt x="3300" y="98"/>
                    <a:pt x="3300" y="96"/>
                    <a:pt x="3301" y="92"/>
                  </a:cubicBezTo>
                  <a:cubicBezTo>
                    <a:pt x="3302" y="90"/>
                    <a:pt x="3302" y="87"/>
                    <a:pt x="3302" y="84"/>
                  </a:cubicBezTo>
                  <a:cubicBezTo>
                    <a:pt x="3303" y="81"/>
                    <a:pt x="3303" y="78"/>
                    <a:pt x="3302" y="74"/>
                  </a:cubicBezTo>
                  <a:cubicBezTo>
                    <a:pt x="3301" y="69"/>
                    <a:pt x="3301" y="69"/>
                    <a:pt x="3301" y="69"/>
                  </a:cubicBezTo>
                  <a:cubicBezTo>
                    <a:pt x="3298" y="74"/>
                    <a:pt x="3298" y="74"/>
                    <a:pt x="3298" y="74"/>
                  </a:cubicBezTo>
                  <a:cubicBezTo>
                    <a:pt x="3291" y="84"/>
                    <a:pt x="3285" y="97"/>
                    <a:pt x="3280" y="111"/>
                  </a:cubicBezTo>
                  <a:cubicBezTo>
                    <a:pt x="3275" y="125"/>
                    <a:pt x="3270" y="139"/>
                    <a:pt x="3267" y="151"/>
                  </a:cubicBezTo>
                  <a:cubicBezTo>
                    <a:pt x="3264" y="162"/>
                    <a:pt x="3263" y="170"/>
                    <a:pt x="3264" y="177"/>
                  </a:cubicBezTo>
                  <a:cubicBezTo>
                    <a:pt x="3261" y="177"/>
                    <a:pt x="3259" y="177"/>
                    <a:pt x="3257" y="177"/>
                  </a:cubicBezTo>
                  <a:cubicBezTo>
                    <a:pt x="3257" y="175"/>
                    <a:pt x="3257" y="174"/>
                    <a:pt x="3257" y="172"/>
                  </a:cubicBezTo>
                  <a:cubicBezTo>
                    <a:pt x="3258" y="169"/>
                    <a:pt x="3259" y="165"/>
                    <a:pt x="3261" y="162"/>
                  </a:cubicBezTo>
                  <a:cubicBezTo>
                    <a:pt x="3262" y="155"/>
                    <a:pt x="3265" y="147"/>
                    <a:pt x="3267" y="139"/>
                  </a:cubicBezTo>
                  <a:cubicBezTo>
                    <a:pt x="3269" y="132"/>
                    <a:pt x="3272" y="123"/>
                    <a:pt x="3274" y="115"/>
                  </a:cubicBezTo>
                  <a:cubicBezTo>
                    <a:pt x="3278" y="101"/>
                    <a:pt x="3283" y="89"/>
                    <a:pt x="3286" y="79"/>
                  </a:cubicBezTo>
                  <a:cubicBezTo>
                    <a:pt x="3286" y="79"/>
                    <a:pt x="3286" y="80"/>
                    <a:pt x="3286" y="80"/>
                  </a:cubicBezTo>
                  <a:cubicBezTo>
                    <a:pt x="3286" y="82"/>
                    <a:pt x="3286" y="84"/>
                    <a:pt x="3286" y="85"/>
                  </a:cubicBezTo>
                  <a:cubicBezTo>
                    <a:pt x="3286" y="88"/>
                    <a:pt x="3285" y="89"/>
                    <a:pt x="3285" y="89"/>
                  </a:cubicBezTo>
                  <a:cubicBezTo>
                    <a:pt x="3285" y="89"/>
                    <a:pt x="3286" y="88"/>
                    <a:pt x="3287" y="86"/>
                  </a:cubicBezTo>
                  <a:cubicBezTo>
                    <a:pt x="3287" y="87"/>
                    <a:pt x="3287" y="88"/>
                    <a:pt x="3287" y="88"/>
                  </a:cubicBezTo>
                  <a:cubicBezTo>
                    <a:pt x="3287" y="90"/>
                    <a:pt x="3287" y="91"/>
                    <a:pt x="3287" y="91"/>
                  </a:cubicBezTo>
                  <a:cubicBezTo>
                    <a:pt x="3287" y="91"/>
                    <a:pt x="3287" y="90"/>
                    <a:pt x="3287" y="88"/>
                  </a:cubicBezTo>
                  <a:cubicBezTo>
                    <a:pt x="3288" y="87"/>
                    <a:pt x="3288" y="84"/>
                    <a:pt x="3289" y="80"/>
                  </a:cubicBezTo>
                  <a:cubicBezTo>
                    <a:pt x="3289" y="79"/>
                    <a:pt x="3289" y="78"/>
                    <a:pt x="3289" y="77"/>
                  </a:cubicBezTo>
                  <a:cubicBezTo>
                    <a:pt x="3289" y="75"/>
                    <a:pt x="3289" y="74"/>
                    <a:pt x="3288" y="72"/>
                  </a:cubicBezTo>
                  <a:cubicBezTo>
                    <a:pt x="3287" y="68"/>
                    <a:pt x="3287" y="68"/>
                    <a:pt x="3287" y="68"/>
                  </a:cubicBezTo>
                  <a:cubicBezTo>
                    <a:pt x="3285" y="72"/>
                    <a:pt x="3285" y="72"/>
                    <a:pt x="3285" y="72"/>
                  </a:cubicBezTo>
                  <a:cubicBezTo>
                    <a:pt x="3285" y="72"/>
                    <a:pt x="3285" y="72"/>
                    <a:pt x="3285" y="73"/>
                  </a:cubicBezTo>
                  <a:cubicBezTo>
                    <a:pt x="3284" y="72"/>
                    <a:pt x="3283" y="72"/>
                    <a:pt x="3283" y="73"/>
                  </a:cubicBezTo>
                  <a:cubicBezTo>
                    <a:pt x="3281" y="73"/>
                    <a:pt x="3280" y="73"/>
                    <a:pt x="3279" y="74"/>
                  </a:cubicBezTo>
                  <a:cubicBezTo>
                    <a:pt x="3274" y="77"/>
                    <a:pt x="3270" y="80"/>
                    <a:pt x="3266" y="85"/>
                  </a:cubicBezTo>
                  <a:cubicBezTo>
                    <a:pt x="3259" y="93"/>
                    <a:pt x="3251" y="102"/>
                    <a:pt x="3244" y="112"/>
                  </a:cubicBezTo>
                  <a:cubicBezTo>
                    <a:pt x="3241" y="117"/>
                    <a:pt x="3238" y="121"/>
                    <a:pt x="3236" y="126"/>
                  </a:cubicBezTo>
                  <a:cubicBezTo>
                    <a:pt x="3234" y="123"/>
                    <a:pt x="3233" y="121"/>
                    <a:pt x="3232" y="119"/>
                  </a:cubicBezTo>
                  <a:cubicBezTo>
                    <a:pt x="3234" y="116"/>
                    <a:pt x="3236" y="113"/>
                    <a:pt x="3237" y="109"/>
                  </a:cubicBezTo>
                  <a:cubicBezTo>
                    <a:pt x="3242" y="101"/>
                    <a:pt x="3247" y="93"/>
                    <a:pt x="3252" y="87"/>
                  </a:cubicBezTo>
                  <a:cubicBezTo>
                    <a:pt x="3253" y="85"/>
                    <a:pt x="3255" y="83"/>
                    <a:pt x="3257" y="81"/>
                  </a:cubicBezTo>
                  <a:cubicBezTo>
                    <a:pt x="3256" y="82"/>
                    <a:pt x="3256" y="83"/>
                    <a:pt x="3256" y="83"/>
                  </a:cubicBezTo>
                  <a:cubicBezTo>
                    <a:pt x="3256" y="83"/>
                    <a:pt x="3257" y="81"/>
                    <a:pt x="3259" y="79"/>
                  </a:cubicBezTo>
                  <a:cubicBezTo>
                    <a:pt x="3260" y="77"/>
                    <a:pt x="3264" y="76"/>
                    <a:pt x="3268" y="73"/>
                  </a:cubicBezTo>
                  <a:cubicBezTo>
                    <a:pt x="3271" y="69"/>
                    <a:pt x="3271" y="69"/>
                    <a:pt x="3271" y="69"/>
                  </a:cubicBezTo>
                  <a:cubicBezTo>
                    <a:pt x="3266" y="70"/>
                    <a:pt x="3266" y="70"/>
                    <a:pt x="3266" y="70"/>
                  </a:cubicBezTo>
                  <a:cubicBezTo>
                    <a:pt x="3260" y="72"/>
                    <a:pt x="3253" y="77"/>
                    <a:pt x="3247" y="82"/>
                  </a:cubicBezTo>
                  <a:cubicBezTo>
                    <a:pt x="3241" y="88"/>
                    <a:pt x="3234" y="96"/>
                    <a:pt x="3229" y="104"/>
                  </a:cubicBezTo>
                  <a:cubicBezTo>
                    <a:pt x="3227" y="105"/>
                    <a:pt x="3226" y="107"/>
                    <a:pt x="3225" y="108"/>
                  </a:cubicBezTo>
                  <a:cubicBezTo>
                    <a:pt x="3221" y="101"/>
                    <a:pt x="3218" y="94"/>
                    <a:pt x="3216" y="89"/>
                  </a:cubicBezTo>
                  <a:cubicBezTo>
                    <a:pt x="3214" y="84"/>
                    <a:pt x="3213" y="80"/>
                    <a:pt x="3213" y="80"/>
                  </a:cubicBezTo>
                  <a:cubicBezTo>
                    <a:pt x="3213" y="80"/>
                    <a:pt x="3212" y="84"/>
                    <a:pt x="3211" y="90"/>
                  </a:cubicBezTo>
                  <a:cubicBezTo>
                    <a:pt x="3210" y="95"/>
                    <a:pt x="3210" y="104"/>
                    <a:pt x="3211" y="113"/>
                  </a:cubicBezTo>
                  <a:cubicBezTo>
                    <a:pt x="3212" y="117"/>
                    <a:pt x="3212" y="121"/>
                    <a:pt x="3213" y="125"/>
                  </a:cubicBezTo>
                  <a:cubicBezTo>
                    <a:pt x="3212" y="126"/>
                    <a:pt x="3212" y="127"/>
                    <a:pt x="3211" y="128"/>
                  </a:cubicBezTo>
                  <a:cubicBezTo>
                    <a:pt x="3208" y="132"/>
                    <a:pt x="3206" y="136"/>
                    <a:pt x="3203" y="140"/>
                  </a:cubicBezTo>
                  <a:cubicBezTo>
                    <a:pt x="3202" y="139"/>
                    <a:pt x="3202" y="138"/>
                    <a:pt x="3201" y="137"/>
                  </a:cubicBezTo>
                  <a:cubicBezTo>
                    <a:pt x="3196" y="129"/>
                    <a:pt x="3190" y="120"/>
                    <a:pt x="3185" y="112"/>
                  </a:cubicBezTo>
                  <a:cubicBezTo>
                    <a:pt x="3183" y="109"/>
                    <a:pt x="3181" y="107"/>
                    <a:pt x="3180" y="105"/>
                  </a:cubicBezTo>
                  <a:cubicBezTo>
                    <a:pt x="3180" y="105"/>
                    <a:pt x="3180" y="104"/>
                    <a:pt x="3180" y="104"/>
                  </a:cubicBezTo>
                  <a:cubicBezTo>
                    <a:pt x="3180" y="98"/>
                    <a:pt x="3181" y="93"/>
                    <a:pt x="3182" y="87"/>
                  </a:cubicBezTo>
                  <a:cubicBezTo>
                    <a:pt x="3184" y="77"/>
                    <a:pt x="3186" y="67"/>
                    <a:pt x="3186" y="60"/>
                  </a:cubicBezTo>
                  <a:cubicBezTo>
                    <a:pt x="3187" y="56"/>
                    <a:pt x="3188" y="54"/>
                    <a:pt x="3188" y="52"/>
                  </a:cubicBezTo>
                  <a:cubicBezTo>
                    <a:pt x="3189" y="50"/>
                    <a:pt x="3190" y="49"/>
                    <a:pt x="3190" y="49"/>
                  </a:cubicBezTo>
                  <a:cubicBezTo>
                    <a:pt x="3190" y="49"/>
                    <a:pt x="3189" y="50"/>
                    <a:pt x="3188" y="52"/>
                  </a:cubicBezTo>
                  <a:cubicBezTo>
                    <a:pt x="3187" y="53"/>
                    <a:pt x="3185" y="56"/>
                    <a:pt x="3184" y="59"/>
                  </a:cubicBezTo>
                  <a:cubicBezTo>
                    <a:pt x="3182" y="66"/>
                    <a:pt x="3178" y="75"/>
                    <a:pt x="3175" y="85"/>
                  </a:cubicBezTo>
                  <a:cubicBezTo>
                    <a:pt x="3173" y="89"/>
                    <a:pt x="3172" y="92"/>
                    <a:pt x="3171" y="96"/>
                  </a:cubicBezTo>
                  <a:cubicBezTo>
                    <a:pt x="3170" y="95"/>
                    <a:pt x="3169" y="94"/>
                    <a:pt x="3168" y="94"/>
                  </a:cubicBezTo>
                  <a:cubicBezTo>
                    <a:pt x="3164" y="90"/>
                    <a:pt x="3161" y="88"/>
                    <a:pt x="3161" y="88"/>
                  </a:cubicBezTo>
                  <a:cubicBezTo>
                    <a:pt x="3161" y="88"/>
                    <a:pt x="3162" y="91"/>
                    <a:pt x="3165" y="96"/>
                  </a:cubicBezTo>
                  <a:cubicBezTo>
                    <a:pt x="3166" y="99"/>
                    <a:pt x="3167" y="103"/>
                    <a:pt x="3169" y="108"/>
                  </a:cubicBezTo>
                  <a:cubicBezTo>
                    <a:pt x="3168" y="112"/>
                    <a:pt x="3167" y="116"/>
                    <a:pt x="3166" y="121"/>
                  </a:cubicBezTo>
                  <a:cubicBezTo>
                    <a:pt x="3165" y="122"/>
                    <a:pt x="3165" y="124"/>
                    <a:pt x="3165" y="126"/>
                  </a:cubicBezTo>
                  <a:cubicBezTo>
                    <a:pt x="3161" y="119"/>
                    <a:pt x="3156" y="114"/>
                    <a:pt x="3152" y="109"/>
                  </a:cubicBezTo>
                  <a:cubicBezTo>
                    <a:pt x="3149" y="105"/>
                    <a:pt x="3146" y="103"/>
                    <a:pt x="3143" y="101"/>
                  </a:cubicBezTo>
                  <a:cubicBezTo>
                    <a:pt x="3143" y="100"/>
                    <a:pt x="3143" y="100"/>
                    <a:pt x="3142" y="100"/>
                  </a:cubicBezTo>
                  <a:cubicBezTo>
                    <a:pt x="3144" y="96"/>
                    <a:pt x="3146" y="92"/>
                    <a:pt x="3148" y="89"/>
                  </a:cubicBezTo>
                  <a:cubicBezTo>
                    <a:pt x="3149" y="87"/>
                    <a:pt x="3150" y="85"/>
                    <a:pt x="3151" y="83"/>
                  </a:cubicBezTo>
                  <a:cubicBezTo>
                    <a:pt x="3152" y="81"/>
                    <a:pt x="3153" y="79"/>
                    <a:pt x="3154" y="78"/>
                  </a:cubicBezTo>
                  <a:cubicBezTo>
                    <a:pt x="3156" y="75"/>
                    <a:pt x="3158" y="73"/>
                    <a:pt x="3159" y="72"/>
                  </a:cubicBezTo>
                  <a:cubicBezTo>
                    <a:pt x="3161" y="70"/>
                    <a:pt x="3161" y="69"/>
                    <a:pt x="3161" y="69"/>
                  </a:cubicBezTo>
                  <a:cubicBezTo>
                    <a:pt x="3161" y="69"/>
                    <a:pt x="3161" y="70"/>
                    <a:pt x="3159" y="71"/>
                  </a:cubicBezTo>
                  <a:cubicBezTo>
                    <a:pt x="3158" y="73"/>
                    <a:pt x="3155" y="74"/>
                    <a:pt x="3152" y="76"/>
                  </a:cubicBezTo>
                  <a:cubicBezTo>
                    <a:pt x="3151" y="78"/>
                    <a:pt x="3149" y="79"/>
                    <a:pt x="3148" y="81"/>
                  </a:cubicBezTo>
                  <a:cubicBezTo>
                    <a:pt x="3147" y="82"/>
                    <a:pt x="3145" y="84"/>
                    <a:pt x="3144" y="86"/>
                  </a:cubicBezTo>
                  <a:cubicBezTo>
                    <a:pt x="3143" y="87"/>
                    <a:pt x="3142" y="88"/>
                    <a:pt x="3141" y="90"/>
                  </a:cubicBezTo>
                  <a:cubicBezTo>
                    <a:pt x="3141" y="87"/>
                    <a:pt x="3141" y="84"/>
                    <a:pt x="3141" y="81"/>
                  </a:cubicBezTo>
                  <a:cubicBezTo>
                    <a:pt x="3141" y="80"/>
                    <a:pt x="3141" y="80"/>
                    <a:pt x="3141" y="80"/>
                  </a:cubicBezTo>
                  <a:cubicBezTo>
                    <a:pt x="3141" y="79"/>
                    <a:pt x="3142" y="78"/>
                    <a:pt x="3143" y="77"/>
                  </a:cubicBezTo>
                  <a:cubicBezTo>
                    <a:pt x="3147" y="72"/>
                    <a:pt x="3152" y="68"/>
                    <a:pt x="3156" y="64"/>
                  </a:cubicBezTo>
                  <a:cubicBezTo>
                    <a:pt x="3160" y="60"/>
                    <a:pt x="3163" y="56"/>
                    <a:pt x="3166" y="53"/>
                  </a:cubicBezTo>
                  <a:cubicBezTo>
                    <a:pt x="3169" y="50"/>
                    <a:pt x="3172" y="48"/>
                    <a:pt x="3174" y="48"/>
                  </a:cubicBezTo>
                  <a:cubicBezTo>
                    <a:pt x="3174" y="49"/>
                    <a:pt x="3174" y="50"/>
                    <a:pt x="3173" y="51"/>
                  </a:cubicBezTo>
                  <a:cubicBezTo>
                    <a:pt x="3173" y="51"/>
                    <a:pt x="3172" y="52"/>
                    <a:pt x="3172" y="52"/>
                  </a:cubicBezTo>
                  <a:cubicBezTo>
                    <a:pt x="3172" y="52"/>
                    <a:pt x="3173" y="52"/>
                    <a:pt x="3173" y="51"/>
                  </a:cubicBezTo>
                  <a:cubicBezTo>
                    <a:pt x="3174" y="50"/>
                    <a:pt x="3175" y="49"/>
                    <a:pt x="3175" y="47"/>
                  </a:cubicBezTo>
                  <a:cubicBezTo>
                    <a:pt x="3175" y="47"/>
                    <a:pt x="3175" y="47"/>
                    <a:pt x="3175" y="47"/>
                  </a:cubicBezTo>
                  <a:cubicBezTo>
                    <a:pt x="3174" y="47"/>
                    <a:pt x="3174" y="47"/>
                    <a:pt x="3174" y="47"/>
                  </a:cubicBezTo>
                  <a:cubicBezTo>
                    <a:pt x="3171" y="47"/>
                    <a:pt x="3168" y="49"/>
                    <a:pt x="3165" y="51"/>
                  </a:cubicBezTo>
                  <a:cubicBezTo>
                    <a:pt x="3161" y="54"/>
                    <a:pt x="3158" y="57"/>
                    <a:pt x="3153" y="61"/>
                  </a:cubicBezTo>
                  <a:cubicBezTo>
                    <a:pt x="3149" y="64"/>
                    <a:pt x="3144" y="68"/>
                    <a:pt x="3140" y="71"/>
                  </a:cubicBezTo>
                  <a:cubicBezTo>
                    <a:pt x="3139" y="65"/>
                    <a:pt x="3139" y="60"/>
                    <a:pt x="3138" y="55"/>
                  </a:cubicBezTo>
                  <a:cubicBezTo>
                    <a:pt x="3137" y="52"/>
                    <a:pt x="3136" y="49"/>
                    <a:pt x="3136" y="48"/>
                  </a:cubicBezTo>
                  <a:cubicBezTo>
                    <a:pt x="3135" y="46"/>
                    <a:pt x="3135" y="45"/>
                    <a:pt x="3135" y="45"/>
                  </a:cubicBezTo>
                  <a:cubicBezTo>
                    <a:pt x="3135" y="45"/>
                    <a:pt x="3135" y="46"/>
                    <a:pt x="3135" y="48"/>
                  </a:cubicBezTo>
                  <a:cubicBezTo>
                    <a:pt x="3135" y="50"/>
                    <a:pt x="3136" y="52"/>
                    <a:pt x="3136" y="55"/>
                  </a:cubicBezTo>
                  <a:cubicBezTo>
                    <a:pt x="3135" y="61"/>
                    <a:pt x="3134" y="68"/>
                    <a:pt x="3134" y="76"/>
                  </a:cubicBezTo>
                  <a:cubicBezTo>
                    <a:pt x="3130" y="80"/>
                    <a:pt x="3126" y="83"/>
                    <a:pt x="3123" y="87"/>
                  </a:cubicBezTo>
                  <a:cubicBezTo>
                    <a:pt x="3120" y="90"/>
                    <a:pt x="3118" y="92"/>
                    <a:pt x="3115" y="95"/>
                  </a:cubicBezTo>
                  <a:cubicBezTo>
                    <a:pt x="3115" y="92"/>
                    <a:pt x="3115" y="88"/>
                    <a:pt x="3115" y="85"/>
                  </a:cubicBezTo>
                  <a:cubicBezTo>
                    <a:pt x="3115" y="80"/>
                    <a:pt x="3116" y="75"/>
                    <a:pt x="3116" y="71"/>
                  </a:cubicBezTo>
                  <a:cubicBezTo>
                    <a:pt x="3117" y="66"/>
                    <a:pt x="3117" y="62"/>
                    <a:pt x="3118" y="59"/>
                  </a:cubicBezTo>
                  <a:cubicBezTo>
                    <a:pt x="3119" y="56"/>
                    <a:pt x="3119" y="53"/>
                    <a:pt x="3121" y="50"/>
                  </a:cubicBezTo>
                  <a:cubicBezTo>
                    <a:pt x="3121" y="50"/>
                    <a:pt x="3122" y="49"/>
                    <a:pt x="3122" y="49"/>
                  </a:cubicBezTo>
                  <a:cubicBezTo>
                    <a:pt x="3122" y="49"/>
                    <a:pt x="3121" y="50"/>
                    <a:pt x="3121" y="50"/>
                  </a:cubicBezTo>
                  <a:cubicBezTo>
                    <a:pt x="3122" y="47"/>
                    <a:pt x="3123" y="45"/>
                    <a:pt x="3123" y="44"/>
                  </a:cubicBezTo>
                  <a:cubicBezTo>
                    <a:pt x="3123" y="45"/>
                    <a:pt x="3122" y="47"/>
                    <a:pt x="3120" y="50"/>
                  </a:cubicBezTo>
                  <a:cubicBezTo>
                    <a:pt x="3117" y="52"/>
                    <a:pt x="3116" y="56"/>
                    <a:pt x="3114" y="60"/>
                  </a:cubicBezTo>
                  <a:cubicBezTo>
                    <a:pt x="3109" y="69"/>
                    <a:pt x="3102" y="79"/>
                    <a:pt x="3094" y="89"/>
                  </a:cubicBezTo>
                  <a:cubicBezTo>
                    <a:pt x="3087" y="99"/>
                    <a:pt x="3078" y="110"/>
                    <a:pt x="3070" y="121"/>
                  </a:cubicBezTo>
                  <a:cubicBezTo>
                    <a:pt x="3071" y="120"/>
                    <a:pt x="3072" y="118"/>
                    <a:pt x="3072" y="116"/>
                  </a:cubicBezTo>
                  <a:cubicBezTo>
                    <a:pt x="3075" y="109"/>
                    <a:pt x="3076" y="103"/>
                    <a:pt x="3078" y="96"/>
                  </a:cubicBezTo>
                  <a:cubicBezTo>
                    <a:pt x="3080" y="90"/>
                    <a:pt x="3081" y="83"/>
                    <a:pt x="3082" y="77"/>
                  </a:cubicBezTo>
                  <a:cubicBezTo>
                    <a:pt x="3084" y="71"/>
                    <a:pt x="3084" y="65"/>
                    <a:pt x="3084" y="59"/>
                  </a:cubicBezTo>
                  <a:cubicBezTo>
                    <a:pt x="3084" y="54"/>
                    <a:pt x="3084" y="50"/>
                    <a:pt x="3085" y="46"/>
                  </a:cubicBezTo>
                  <a:cubicBezTo>
                    <a:pt x="3085" y="42"/>
                    <a:pt x="3084" y="39"/>
                    <a:pt x="3085" y="37"/>
                  </a:cubicBezTo>
                  <a:cubicBezTo>
                    <a:pt x="3085" y="35"/>
                    <a:pt x="3086" y="34"/>
                    <a:pt x="3086" y="34"/>
                  </a:cubicBezTo>
                  <a:cubicBezTo>
                    <a:pt x="3086" y="34"/>
                    <a:pt x="3085" y="34"/>
                    <a:pt x="3084" y="37"/>
                  </a:cubicBezTo>
                  <a:cubicBezTo>
                    <a:pt x="3083" y="39"/>
                    <a:pt x="3083" y="42"/>
                    <a:pt x="3082" y="46"/>
                  </a:cubicBezTo>
                  <a:cubicBezTo>
                    <a:pt x="3082" y="47"/>
                    <a:pt x="3081" y="49"/>
                    <a:pt x="3081" y="52"/>
                  </a:cubicBezTo>
                  <a:cubicBezTo>
                    <a:pt x="3080" y="54"/>
                    <a:pt x="3080" y="57"/>
                    <a:pt x="3079" y="59"/>
                  </a:cubicBezTo>
                  <a:cubicBezTo>
                    <a:pt x="3079" y="64"/>
                    <a:pt x="3077" y="70"/>
                    <a:pt x="3075" y="75"/>
                  </a:cubicBezTo>
                  <a:cubicBezTo>
                    <a:pt x="3073" y="81"/>
                    <a:pt x="3071" y="87"/>
                    <a:pt x="3068" y="93"/>
                  </a:cubicBezTo>
                  <a:cubicBezTo>
                    <a:pt x="3066" y="99"/>
                    <a:pt x="3063" y="105"/>
                    <a:pt x="3061" y="111"/>
                  </a:cubicBezTo>
                  <a:cubicBezTo>
                    <a:pt x="3058" y="117"/>
                    <a:pt x="3055" y="122"/>
                    <a:pt x="3051" y="128"/>
                  </a:cubicBezTo>
                  <a:cubicBezTo>
                    <a:pt x="3050" y="130"/>
                    <a:pt x="3049" y="132"/>
                    <a:pt x="3048" y="133"/>
                  </a:cubicBezTo>
                  <a:cubicBezTo>
                    <a:pt x="3047" y="131"/>
                    <a:pt x="3047" y="128"/>
                    <a:pt x="3046" y="124"/>
                  </a:cubicBezTo>
                  <a:cubicBezTo>
                    <a:pt x="3048" y="122"/>
                    <a:pt x="3049" y="119"/>
                    <a:pt x="3051" y="117"/>
                  </a:cubicBezTo>
                  <a:cubicBezTo>
                    <a:pt x="3056" y="108"/>
                    <a:pt x="3060" y="100"/>
                    <a:pt x="3063" y="93"/>
                  </a:cubicBezTo>
                  <a:cubicBezTo>
                    <a:pt x="3067" y="87"/>
                    <a:pt x="3071" y="80"/>
                    <a:pt x="3069" y="76"/>
                  </a:cubicBezTo>
                  <a:cubicBezTo>
                    <a:pt x="3069" y="76"/>
                    <a:pt x="3069" y="76"/>
                    <a:pt x="3069" y="76"/>
                  </a:cubicBezTo>
                  <a:cubicBezTo>
                    <a:pt x="3068" y="76"/>
                    <a:pt x="3068" y="76"/>
                    <a:pt x="3068" y="76"/>
                  </a:cubicBezTo>
                  <a:cubicBezTo>
                    <a:pt x="3067" y="75"/>
                    <a:pt x="3065" y="76"/>
                    <a:pt x="3065" y="77"/>
                  </a:cubicBezTo>
                  <a:cubicBezTo>
                    <a:pt x="3064" y="78"/>
                    <a:pt x="3064" y="78"/>
                    <a:pt x="3064" y="78"/>
                  </a:cubicBezTo>
                  <a:cubicBezTo>
                    <a:pt x="3064" y="78"/>
                    <a:pt x="3064" y="78"/>
                    <a:pt x="3065" y="77"/>
                  </a:cubicBezTo>
                  <a:cubicBezTo>
                    <a:pt x="3066" y="77"/>
                    <a:pt x="3067" y="76"/>
                    <a:pt x="3068" y="77"/>
                  </a:cubicBezTo>
                  <a:cubicBezTo>
                    <a:pt x="3068" y="80"/>
                    <a:pt x="3064" y="85"/>
                    <a:pt x="3059" y="91"/>
                  </a:cubicBezTo>
                  <a:cubicBezTo>
                    <a:pt x="3055" y="97"/>
                    <a:pt x="3050" y="104"/>
                    <a:pt x="3043" y="111"/>
                  </a:cubicBezTo>
                  <a:cubicBezTo>
                    <a:pt x="3043" y="111"/>
                    <a:pt x="3043" y="111"/>
                    <a:pt x="3043" y="111"/>
                  </a:cubicBezTo>
                  <a:cubicBezTo>
                    <a:pt x="3043" y="110"/>
                    <a:pt x="3043" y="109"/>
                    <a:pt x="3043" y="108"/>
                  </a:cubicBezTo>
                  <a:cubicBezTo>
                    <a:pt x="3042" y="103"/>
                    <a:pt x="3041" y="98"/>
                    <a:pt x="3041" y="92"/>
                  </a:cubicBezTo>
                  <a:cubicBezTo>
                    <a:pt x="3040" y="87"/>
                    <a:pt x="3040" y="82"/>
                    <a:pt x="3041" y="78"/>
                  </a:cubicBezTo>
                  <a:cubicBezTo>
                    <a:pt x="3041" y="73"/>
                    <a:pt x="3042" y="68"/>
                    <a:pt x="3042" y="64"/>
                  </a:cubicBezTo>
                  <a:cubicBezTo>
                    <a:pt x="3042" y="60"/>
                    <a:pt x="3043" y="56"/>
                    <a:pt x="3044" y="53"/>
                  </a:cubicBezTo>
                  <a:cubicBezTo>
                    <a:pt x="3045" y="47"/>
                    <a:pt x="3044" y="43"/>
                    <a:pt x="3044" y="43"/>
                  </a:cubicBezTo>
                  <a:cubicBezTo>
                    <a:pt x="3044" y="43"/>
                    <a:pt x="3044" y="47"/>
                    <a:pt x="3041" y="52"/>
                  </a:cubicBezTo>
                  <a:cubicBezTo>
                    <a:pt x="3040" y="55"/>
                    <a:pt x="3039" y="59"/>
                    <a:pt x="3037" y="63"/>
                  </a:cubicBezTo>
                  <a:cubicBezTo>
                    <a:pt x="3036" y="67"/>
                    <a:pt x="3035" y="71"/>
                    <a:pt x="3033" y="76"/>
                  </a:cubicBezTo>
                  <a:cubicBezTo>
                    <a:pt x="3033" y="78"/>
                    <a:pt x="3032" y="79"/>
                    <a:pt x="3032" y="81"/>
                  </a:cubicBezTo>
                  <a:cubicBezTo>
                    <a:pt x="3032" y="78"/>
                    <a:pt x="3032" y="74"/>
                    <a:pt x="3032" y="71"/>
                  </a:cubicBezTo>
                  <a:cubicBezTo>
                    <a:pt x="3033" y="59"/>
                    <a:pt x="3033" y="49"/>
                    <a:pt x="3034" y="42"/>
                  </a:cubicBezTo>
                  <a:cubicBezTo>
                    <a:pt x="3036" y="34"/>
                    <a:pt x="3035" y="30"/>
                    <a:pt x="3035" y="30"/>
                  </a:cubicBezTo>
                  <a:cubicBezTo>
                    <a:pt x="3035" y="30"/>
                    <a:pt x="3035" y="34"/>
                    <a:pt x="3032" y="41"/>
                  </a:cubicBezTo>
                  <a:cubicBezTo>
                    <a:pt x="3029" y="48"/>
                    <a:pt x="3027" y="59"/>
                    <a:pt x="3025" y="71"/>
                  </a:cubicBezTo>
                  <a:cubicBezTo>
                    <a:pt x="3024" y="76"/>
                    <a:pt x="3023" y="83"/>
                    <a:pt x="3021" y="89"/>
                  </a:cubicBezTo>
                  <a:cubicBezTo>
                    <a:pt x="3020" y="95"/>
                    <a:pt x="3019" y="102"/>
                    <a:pt x="3018" y="108"/>
                  </a:cubicBezTo>
                  <a:cubicBezTo>
                    <a:pt x="3017" y="115"/>
                    <a:pt x="3015" y="119"/>
                    <a:pt x="3013" y="125"/>
                  </a:cubicBezTo>
                  <a:cubicBezTo>
                    <a:pt x="3011" y="128"/>
                    <a:pt x="3010" y="131"/>
                    <a:pt x="3009" y="135"/>
                  </a:cubicBezTo>
                  <a:cubicBezTo>
                    <a:pt x="3009" y="137"/>
                    <a:pt x="3009" y="137"/>
                    <a:pt x="3009" y="137"/>
                  </a:cubicBezTo>
                  <a:cubicBezTo>
                    <a:pt x="3009" y="138"/>
                    <a:pt x="3009" y="138"/>
                    <a:pt x="3009" y="138"/>
                  </a:cubicBezTo>
                  <a:cubicBezTo>
                    <a:pt x="3008" y="138"/>
                    <a:pt x="3008" y="138"/>
                    <a:pt x="3007" y="138"/>
                  </a:cubicBezTo>
                  <a:cubicBezTo>
                    <a:pt x="3007" y="135"/>
                    <a:pt x="3006" y="132"/>
                    <a:pt x="3006" y="129"/>
                  </a:cubicBezTo>
                  <a:cubicBezTo>
                    <a:pt x="3003" y="118"/>
                    <a:pt x="3001" y="105"/>
                    <a:pt x="3001" y="93"/>
                  </a:cubicBezTo>
                  <a:cubicBezTo>
                    <a:pt x="3000" y="87"/>
                    <a:pt x="3002" y="80"/>
                    <a:pt x="3002" y="73"/>
                  </a:cubicBezTo>
                  <a:cubicBezTo>
                    <a:pt x="3002" y="66"/>
                    <a:pt x="3002" y="60"/>
                    <a:pt x="3003" y="54"/>
                  </a:cubicBezTo>
                  <a:cubicBezTo>
                    <a:pt x="3004" y="48"/>
                    <a:pt x="3005" y="43"/>
                    <a:pt x="3007" y="39"/>
                  </a:cubicBezTo>
                  <a:cubicBezTo>
                    <a:pt x="3009" y="34"/>
                    <a:pt x="3012" y="30"/>
                    <a:pt x="3014" y="27"/>
                  </a:cubicBezTo>
                  <a:cubicBezTo>
                    <a:pt x="3018" y="20"/>
                    <a:pt x="3020" y="16"/>
                    <a:pt x="3020" y="16"/>
                  </a:cubicBezTo>
                  <a:cubicBezTo>
                    <a:pt x="3020" y="16"/>
                    <a:pt x="3017" y="20"/>
                    <a:pt x="3012" y="26"/>
                  </a:cubicBezTo>
                  <a:cubicBezTo>
                    <a:pt x="3009" y="29"/>
                    <a:pt x="3006" y="32"/>
                    <a:pt x="3003" y="36"/>
                  </a:cubicBezTo>
                  <a:cubicBezTo>
                    <a:pt x="3000" y="41"/>
                    <a:pt x="2997" y="47"/>
                    <a:pt x="2996" y="53"/>
                  </a:cubicBezTo>
                  <a:cubicBezTo>
                    <a:pt x="2994" y="59"/>
                    <a:pt x="2993" y="66"/>
                    <a:pt x="2992" y="72"/>
                  </a:cubicBezTo>
                  <a:cubicBezTo>
                    <a:pt x="2991" y="75"/>
                    <a:pt x="2991" y="78"/>
                    <a:pt x="2990" y="82"/>
                  </a:cubicBezTo>
                  <a:cubicBezTo>
                    <a:pt x="2989" y="87"/>
                    <a:pt x="2989" y="87"/>
                    <a:pt x="2989" y="87"/>
                  </a:cubicBezTo>
                  <a:cubicBezTo>
                    <a:pt x="2988" y="89"/>
                    <a:pt x="2988" y="90"/>
                    <a:pt x="2988" y="92"/>
                  </a:cubicBezTo>
                  <a:cubicBezTo>
                    <a:pt x="2987" y="107"/>
                    <a:pt x="2989" y="121"/>
                    <a:pt x="2991" y="132"/>
                  </a:cubicBezTo>
                  <a:cubicBezTo>
                    <a:pt x="2992" y="134"/>
                    <a:pt x="2992" y="135"/>
                    <a:pt x="2992" y="137"/>
                  </a:cubicBezTo>
                  <a:cubicBezTo>
                    <a:pt x="2989" y="137"/>
                    <a:pt x="2985" y="136"/>
                    <a:pt x="2981" y="136"/>
                  </a:cubicBezTo>
                  <a:cubicBezTo>
                    <a:pt x="2981" y="135"/>
                    <a:pt x="2981" y="134"/>
                    <a:pt x="2980" y="133"/>
                  </a:cubicBezTo>
                  <a:cubicBezTo>
                    <a:pt x="2979" y="127"/>
                    <a:pt x="2977" y="121"/>
                    <a:pt x="2976" y="115"/>
                  </a:cubicBezTo>
                  <a:cubicBezTo>
                    <a:pt x="2974" y="103"/>
                    <a:pt x="2974" y="91"/>
                    <a:pt x="2976" y="79"/>
                  </a:cubicBezTo>
                  <a:cubicBezTo>
                    <a:pt x="2977" y="73"/>
                    <a:pt x="2978" y="68"/>
                    <a:pt x="2979" y="63"/>
                  </a:cubicBezTo>
                  <a:cubicBezTo>
                    <a:pt x="2980" y="61"/>
                    <a:pt x="2981" y="58"/>
                    <a:pt x="2981" y="55"/>
                  </a:cubicBezTo>
                  <a:cubicBezTo>
                    <a:pt x="2982" y="53"/>
                    <a:pt x="2982" y="52"/>
                    <a:pt x="2982" y="50"/>
                  </a:cubicBezTo>
                  <a:cubicBezTo>
                    <a:pt x="2983" y="47"/>
                    <a:pt x="2984" y="44"/>
                    <a:pt x="2984" y="43"/>
                  </a:cubicBezTo>
                  <a:cubicBezTo>
                    <a:pt x="2984" y="43"/>
                    <a:pt x="2984" y="43"/>
                    <a:pt x="2984" y="43"/>
                  </a:cubicBezTo>
                  <a:cubicBezTo>
                    <a:pt x="2984" y="43"/>
                    <a:pt x="2984" y="43"/>
                    <a:pt x="2984" y="43"/>
                  </a:cubicBezTo>
                  <a:cubicBezTo>
                    <a:pt x="2984" y="43"/>
                    <a:pt x="2984" y="43"/>
                    <a:pt x="2983" y="43"/>
                  </a:cubicBezTo>
                  <a:cubicBezTo>
                    <a:pt x="2985" y="38"/>
                    <a:pt x="2987" y="35"/>
                    <a:pt x="2989" y="34"/>
                  </a:cubicBezTo>
                  <a:cubicBezTo>
                    <a:pt x="2989" y="36"/>
                    <a:pt x="2989" y="36"/>
                    <a:pt x="2989" y="36"/>
                  </a:cubicBezTo>
                  <a:cubicBezTo>
                    <a:pt x="2989" y="36"/>
                    <a:pt x="2989" y="36"/>
                    <a:pt x="2989" y="34"/>
                  </a:cubicBezTo>
                  <a:cubicBezTo>
                    <a:pt x="2989" y="34"/>
                    <a:pt x="2989" y="34"/>
                    <a:pt x="2989" y="34"/>
                  </a:cubicBezTo>
                  <a:cubicBezTo>
                    <a:pt x="2989" y="34"/>
                    <a:pt x="2989" y="34"/>
                    <a:pt x="2989" y="34"/>
                  </a:cubicBezTo>
                  <a:cubicBezTo>
                    <a:pt x="2987" y="34"/>
                    <a:pt x="2985" y="35"/>
                    <a:pt x="2984" y="38"/>
                  </a:cubicBezTo>
                  <a:cubicBezTo>
                    <a:pt x="2982" y="40"/>
                    <a:pt x="2980" y="44"/>
                    <a:pt x="2979" y="48"/>
                  </a:cubicBezTo>
                  <a:cubicBezTo>
                    <a:pt x="2978" y="50"/>
                    <a:pt x="2978" y="51"/>
                    <a:pt x="2977" y="53"/>
                  </a:cubicBezTo>
                  <a:cubicBezTo>
                    <a:pt x="2977" y="53"/>
                    <a:pt x="2977" y="53"/>
                    <a:pt x="2977" y="54"/>
                  </a:cubicBezTo>
                  <a:cubicBezTo>
                    <a:pt x="2973" y="58"/>
                    <a:pt x="2967" y="65"/>
                    <a:pt x="2961" y="73"/>
                  </a:cubicBezTo>
                  <a:cubicBezTo>
                    <a:pt x="2956" y="80"/>
                    <a:pt x="2950" y="89"/>
                    <a:pt x="2946" y="100"/>
                  </a:cubicBezTo>
                  <a:cubicBezTo>
                    <a:pt x="2946" y="101"/>
                    <a:pt x="2946" y="102"/>
                    <a:pt x="2945" y="103"/>
                  </a:cubicBezTo>
                  <a:cubicBezTo>
                    <a:pt x="2945" y="103"/>
                    <a:pt x="2945" y="103"/>
                    <a:pt x="2945" y="103"/>
                  </a:cubicBezTo>
                  <a:cubicBezTo>
                    <a:pt x="2946" y="100"/>
                    <a:pt x="2947" y="97"/>
                    <a:pt x="2948" y="95"/>
                  </a:cubicBezTo>
                  <a:cubicBezTo>
                    <a:pt x="2951" y="88"/>
                    <a:pt x="2954" y="80"/>
                    <a:pt x="2957" y="74"/>
                  </a:cubicBezTo>
                  <a:cubicBezTo>
                    <a:pt x="2958" y="71"/>
                    <a:pt x="2959" y="68"/>
                    <a:pt x="2961" y="65"/>
                  </a:cubicBezTo>
                  <a:cubicBezTo>
                    <a:pt x="2962" y="62"/>
                    <a:pt x="2963" y="59"/>
                    <a:pt x="2961" y="56"/>
                  </a:cubicBezTo>
                  <a:cubicBezTo>
                    <a:pt x="2961" y="55"/>
                    <a:pt x="2961" y="55"/>
                    <a:pt x="2961" y="55"/>
                  </a:cubicBezTo>
                  <a:cubicBezTo>
                    <a:pt x="2960" y="55"/>
                    <a:pt x="2960" y="55"/>
                    <a:pt x="2960" y="55"/>
                  </a:cubicBezTo>
                  <a:cubicBezTo>
                    <a:pt x="2957" y="56"/>
                    <a:pt x="2957" y="58"/>
                    <a:pt x="2956" y="59"/>
                  </a:cubicBezTo>
                  <a:cubicBezTo>
                    <a:pt x="2955" y="60"/>
                    <a:pt x="2954" y="61"/>
                    <a:pt x="2953" y="62"/>
                  </a:cubicBezTo>
                  <a:cubicBezTo>
                    <a:pt x="2952" y="64"/>
                    <a:pt x="2952" y="65"/>
                    <a:pt x="2952" y="65"/>
                  </a:cubicBezTo>
                  <a:cubicBezTo>
                    <a:pt x="2952" y="65"/>
                    <a:pt x="2953" y="64"/>
                    <a:pt x="2954" y="63"/>
                  </a:cubicBezTo>
                  <a:cubicBezTo>
                    <a:pt x="2955" y="62"/>
                    <a:pt x="2956" y="61"/>
                    <a:pt x="2957" y="60"/>
                  </a:cubicBezTo>
                  <a:cubicBezTo>
                    <a:pt x="2957" y="59"/>
                    <a:pt x="2958" y="59"/>
                    <a:pt x="2959" y="58"/>
                  </a:cubicBezTo>
                  <a:cubicBezTo>
                    <a:pt x="2959" y="61"/>
                    <a:pt x="2954" y="66"/>
                    <a:pt x="2951" y="71"/>
                  </a:cubicBezTo>
                  <a:cubicBezTo>
                    <a:pt x="2947" y="76"/>
                    <a:pt x="2944" y="81"/>
                    <a:pt x="2940" y="87"/>
                  </a:cubicBezTo>
                  <a:cubicBezTo>
                    <a:pt x="2940" y="84"/>
                    <a:pt x="2939" y="81"/>
                    <a:pt x="2939" y="77"/>
                  </a:cubicBezTo>
                  <a:cubicBezTo>
                    <a:pt x="2939" y="71"/>
                    <a:pt x="2939" y="63"/>
                    <a:pt x="2939" y="57"/>
                  </a:cubicBezTo>
                  <a:cubicBezTo>
                    <a:pt x="2940" y="44"/>
                    <a:pt x="2941" y="32"/>
                    <a:pt x="2942" y="24"/>
                  </a:cubicBezTo>
                  <a:cubicBezTo>
                    <a:pt x="2943" y="20"/>
                    <a:pt x="2944" y="16"/>
                    <a:pt x="2945" y="14"/>
                  </a:cubicBezTo>
                  <a:cubicBezTo>
                    <a:pt x="2946" y="12"/>
                    <a:pt x="2947" y="12"/>
                    <a:pt x="2947" y="12"/>
                  </a:cubicBezTo>
                  <a:cubicBezTo>
                    <a:pt x="2947" y="12"/>
                    <a:pt x="2946" y="12"/>
                    <a:pt x="2944" y="14"/>
                  </a:cubicBezTo>
                  <a:cubicBezTo>
                    <a:pt x="2943" y="16"/>
                    <a:pt x="2941" y="19"/>
                    <a:pt x="2940" y="23"/>
                  </a:cubicBezTo>
                  <a:cubicBezTo>
                    <a:pt x="2938" y="30"/>
                    <a:pt x="2935" y="38"/>
                    <a:pt x="2933" y="48"/>
                  </a:cubicBezTo>
                  <a:cubicBezTo>
                    <a:pt x="2933" y="48"/>
                    <a:pt x="2933" y="47"/>
                    <a:pt x="2933" y="47"/>
                  </a:cubicBezTo>
                  <a:cubicBezTo>
                    <a:pt x="2933" y="44"/>
                    <a:pt x="2932" y="41"/>
                    <a:pt x="2930" y="41"/>
                  </a:cubicBezTo>
                  <a:cubicBezTo>
                    <a:pt x="2930" y="41"/>
                    <a:pt x="2930" y="41"/>
                    <a:pt x="2930" y="41"/>
                  </a:cubicBezTo>
                  <a:cubicBezTo>
                    <a:pt x="2930" y="41"/>
                    <a:pt x="2930" y="41"/>
                    <a:pt x="2930" y="41"/>
                  </a:cubicBezTo>
                  <a:cubicBezTo>
                    <a:pt x="2928" y="42"/>
                    <a:pt x="2927" y="43"/>
                    <a:pt x="2927" y="43"/>
                  </a:cubicBezTo>
                  <a:cubicBezTo>
                    <a:pt x="2927" y="43"/>
                    <a:pt x="2928" y="42"/>
                    <a:pt x="2930" y="42"/>
                  </a:cubicBezTo>
                  <a:cubicBezTo>
                    <a:pt x="2933" y="43"/>
                    <a:pt x="2930" y="49"/>
                    <a:pt x="2930" y="56"/>
                  </a:cubicBezTo>
                  <a:cubicBezTo>
                    <a:pt x="2929" y="62"/>
                    <a:pt x="2928" y="71"/>
                    <a:pt x="2927" y="79"/>
                  </a:cubicBezTo>
                  <a:cubicBezTo>
                    <a:pt x="2925" y="88"/>
                    <a:pt x="2923" y="97"/>
                    <a:pt x="2921" y="106"/>
                  </a:cubicBezTo>
                  <a:cubicBezTo>
                    <a:pt x="2920" y="110"/>
                    <a:pt x="2919" y="114"/>
                    <a:pt x="2919" y="118"/>
                  </a:cubicBezTo>
                  <a:cubicBezTo>
                    <a:pt x="2917" y="113"/>
                    <a:pt x="2915" y="109"/>
                    <a:pt x="2913" y="103"/>
                  </a:cubicBezTo>
                  <a:cubicBezTo>
                    <a:pt x="2911" y="100"/>
                    <a:pt x="2910" y="96"/>
                    <a:pt x="2908" y="93"/>
                  </a:cubicBezTo>
                  <a:cubicBezTo>
                    <a:pt x="2907" y="89"/>
                    <a:pt x="2905" y="87"/>
                    <a:pt x="2904" y="84"/>
                  </a:cubicBezTo>
                  <a:cubicBezTo>
                    <a:pt x="2904" y="84"/>
                    <a:pt x="2904" y="83"/>
                    <a:pt x="2904" y="82"/>
                  </a:cubicBezTo>
                  <a:cubicBezTo>
                    <a:pt x="2903" y="77"/>
                    <a:pt x="2902" y="73"/>
                    <a:pt x="2900" y="69"/>
                  </a:cubicBezTo>
                  <a:cubicBezTo>
                    <a:pt x="2901" y="68"/>
                    <a:pt x="2900" y="67"/>
                    <a:pt x="2901" y="67"/>
                  </a:cubicBezTo>
                  <a:cubicBezTo>
                    <a:pt x="2901" y="65"/>
                    <a:pt x="2902" y="63"/>
                    <a:pt x="2902" y="62"/>
                  </a:cubicBezTo>
                  <a:cubicBezTo>
                    <a:pt x="2903" y="61"/>
                    <a:pt x="2903" y="60"/>
                    <a:pt x="2903" y="60"/>
                  </a:cubicBezTo>
                  <a:cubicBezTo>
                    <a:pt x="2903" y="61"/>
                    <a:pt x="2901" y="62"/>
                    <a:pt x="2899" y="65"/>
                  </a:cubicBezTo>
                  <a:cubicBezTo>
                    <a:pt x="2898" y="62"/>
                    <a:pt x="2898" y="60"/>
                    <a:pt x="2897" y="58"/>
                  </a:cubicBezTo>
                  <a:cubicBezTo>
                    <a:pt x="2894" y="52"/>
                    <a:pt x="2892" y="49"/>
                    <a:pt x="2892" y="49"/>
                  </a:cubicBezTo>
                  <a:cubicBezTo>
                    <a:pt x="2892" y="49"/>
                    <a:pt x="2893" y="53"/>
                    <a:pt x="2895" y="59"/>
                  </a:cubicBezTo>
                  <a:cubicBezTo>
                    <a:pt x="2895" y="63"/>
                    <a:pt x="2896" y="69"/>
                    <a:pt x="2896" y="75"/>
                  </a:cubicBezTo>
                  <a:cubicBezTo>
                    <a:pt x="2896" y="78"/>
                    <a:pt x="2896" y="81"/>
                    <a:pt x="2896" y="85"/>
                  </a:cubicBezTo>
                  <a:cubicBezTo>
                    <a:pt x="2896" y="85"/>
                    <a:pt x="2896" y="85"/>
                    <a:pt x="2896" y="85"/>
                  </a:cubicBezTo>
                  <a:cubicBezTo>
                    <a:pt x="2896" y="89"/>
                    <a:pt x="2897" y="94"/>
                    <a:pt x="2897" y="98"/>
                  </a:cubicBezTo>
                  <a:cubicBezTo>
                    <a:pt x="2897" y="104"/>
                    <a:pt x="2898" y="109"/>
                    <a:pt x="2898" y="114"/>
                  </a:cubicBezTo>
                  <a:cubicBezTo>
                    <a:pt x="2898" y="113"/>
                    <a:pt x="2898" y="113"/>
                    <a:pt x="2897" y="112"/>
                  </a:cubicBezTo>
                  <a:cubicBezTo>
                    <a:pt x="2896" y="109"/>
                    <a:pt x="2894" y="107"/>
                    <a:pt x="2892" y="104"/>
                  </a:cubicBezTo>
                  <a:cubicBezTo>
                    <a:pt x="2889" y="97"/>
                    <a:pt x="2885" y="90"/>
                    <a:pt x="2882" y="83"/>
                  </a:cubicBezTo>
                  <a:cubicBezTo>
                    <a:pt x="2879" y="79"/>
                    <a:pt x="2876" y="75"/>
                    <a:pt x="2874" y="71"/>
                  </a:cubicBezTo>
                  <a:cubicBezTo>
                    <a:pt x="2873" y="69"/>
                    <a:pt x="2872" y="68"/>
                    <a:pt x="2871" y="66"/>
                  </a:cubicBezTo>
                  <a:cubicBezTo>
                    <a:pt x="2870" y="65"/>
                    <a:pt x="2869" y="63"/>
                    <a:pt x="2869" y="61"/>
                  </a:cubicBezTo>
                  <a:cubicBezTo>
                    <a:pt x="2867" y="58"/>
                    <a:pt x="2866" y="56"/>
                    <a:pt x="2864" y="55"/>
                  </a:cubicBezTo>
                  <a:cubicBezTo>
                    <a:pt x="2863" y="55"/>
                    <a:pt x="2862" y="55"/>
                    <a:pt x="2862" y="56"/>
                  </a:cubicBezTo>
                  <a:cubicBezTo>
                    <a:pt x="2861" y="56"/>
                    <a:pt x="2861" y="56"/>
                    <a:pt x="2861" y="56"/>
                  </a:cubicBezTo>
                  <a:cubicBezTo>
                    <a:pt x="2861" y="56"/>
                    <a:pt x="2862" y="55"/>
                    <a:pt x="2864" y="56"/>
                  </a:cubicBezTo>
                  <a:cubicBezTo>
                    <a:pt x="2865" y="56"/>
                    <a:pt x="2866" y="59"/>
                    <a:pt x="2866" y="62"/>
                  </a:cubicBezTo>
                  <a:cubicBezTo>
                    <a:pt x="2867" y="64"/>
                    <a:pt x="2867" y="65"/>
                    <a:pt x="2868" y="67"/>
                  </a:cubicBezTo>
                  <a:cubicBezTo>
                    <a:pt x="2868" y="69"/>
                    <a:pt x="2869" y="70"/>
                    <a:pt x="2869" y="71"/>
                  </a:cubicBezTo>
                  <a:cubicBezTo>
                    <a:pt x="2869" y="72"/>
                    <a:pt x="2869" y="72"/>
                    <a:pt x="2869" y="73"/>
                  </a:cubicBezTo>
                  <a:cubicBezTo>
                    <a:pt x="2868" y="76"/>
                    <a:pt x="2868" y="82"/>
                    <a:pt x="2870" y="87"/>
                  </a:cubicBezTo>
                  <a:cubicBezTo>
                    <a:pt x="2872" y="93"/>
                    <a:pt x="2874" y="98"/>
                    <a:pt x="2876" y="104"/>
                  </a:cubicBezTo>
                  <a:cubicBezTo>
                    <a:pt x="2878" y="109"/>
                    <a:pt x="2881" y="114"/>
                    <a:pt x="2883" y="118"/>
                  </a:cubicBezTo>
                  <a:cubicBezTo>
                    <a:pt x="2884" y="124"/>
                    <a:pt x="2885" y="131"/>
                    <a:pt x="2886" y="137"/>
                  </a:cubicBezTo>
                  <a:cubicBezTo>
                    <a:pt x="2885" y="137"/>
                    <a:pt x="2885" y="137"/>
                    <a:pt x="2884" y="137"/>
                  </a:cubicBezTo>
                  <a:cubicBezTo>
                    <a:pt x="2882" y="135"/>
                    <a:pt x="2880" y="133"/>
                    <a:pt x="2878" y="131"/>
                  </a:cubicBezTo>
                  <a:cubicBezTo>
                    <a:pt x="2873" y="127"/>
                    <a:pt x="2868" y="123"/>
                    <a:pt x="2861" y="118"/>
                  </a:cubicBezTo>
                  <a:cubicBezTo>
                    <a:pt x="2859" y="115"/>
                    <a:pt x="2854" y="113"/>
                    <a:pt x="2851" y="111"/>
                  </a:cubicBezTo>
                  <a:cubicBezTo>
                    <a:pt x="2848" y="109"/>
                    <a:pt x="2845" y="107"/>
                    <a:pt x="2842" y="105"/>
                  </a:cubicBezTo>
                  <a:cubicBezTo>
                    <a:pt x="2838" y="104"/>
                    <a:pt x="2835" y="103"/>
                    <a:pt x="2832" y="102"/>
                  </a:cubicBezTo>
                  <a:cubicBezTo>
                    <a:pt x="2830" y="102"/>
                    <a:pt x="2828" y="100"/>
                    <a:pt x="2826" y="99"/>
                  </a:cubicBezTo>
                  <a:cubicBezTo>
                    <a:pt x="2822" y="96"/>
                    <a:pt x="2819" y="96"/>
                    <a:pt x="2819" y="96"/>
                  </a:cubicBezTo>
                  <a:cubicBezTo>
                    <a:pt x="2819" y="96"/>
                    <a:pt x="2822" y="97"/>
                    <a:pt x="2824" y="100"/>
                  </a:cubicBezTo>
                  <a:cubicBezTo>
                    <a:pt x="2826" y="102"/>
                    <a:pt x="2827" y="104"/>
                    <a:pt x="2830" y="106"/>
                  </a:cubicBezTo>
                  <a:cubicBezTo>
                    <a:pt x="2833" y="108"/>
                    <a:pt x="2836" y="110"/>
                    <a:pt x="2838" y="112"/>
                  </a:cubicBezTo>
                  <a:cubicBezTo>
                    <a:pt x="2840" y="114"/>
                    <a:pt x="2843" y="117"/>
                    <a:pt x="2845" y="119"/>
                  </a:cubicBezTo>
                  <a:cubicBezTo>
                    <a:pt x="2848" y="122"/>
                    <a:pt x="2850" y="124"/>
                    <a:pt x="2853" y="127"/>
                  </a:cubicBezTo>
                  <a:cubicBezTo>
                    <a:pt x="2855" y="130"/>
                    <a:pt x="2858" y="132"/>
                    <a:pt x="2861" y="135"/>
                  </a:cubicBezTo>
                  <a:cubicBezTo>
                    <a:pt x="2861" y="135"/>
                    <a:pt x="2861" y="135"/>
                    <a:pt x="2861" y="136"/>
                  </a:cubicBezTo>
                  <a:cubicBezTo>
                    <a:pt x="2855" y="132"/>
                    <a:pt x="2849" y="128"/>
                    <a:pt x="2843" y="125"/>
                  </a:cubicBezTo>
                  <a:cubicBezTo>
                    <a:pt x="2834" y="119"/>
                    <a:pt x="2824" y="111"/>
                    <a:pt x="2815" y="105"/>
                  </a:cubicBezTo>
                  <a:cubicBezTo>
                    <a:pt x="2813" y="104"/>
                    <a:pt x="2811" y="102"/>
                    <a:pt x="2809" y="100"/>
                  </a:cubicBezTo>
                  <a:cubicBezTo>
                    <a:pt x="2809" y="99"/>
                    <a:pt x="2810" y="97"/>
                    <a:pt x="2811" y="96"/>
                  </a:cubicBezTo>
                  <a:cubicBezTo>
                    <a:pt x="2814" y="90"/>
                    <a:pt x="2818" y="85"/>
                    <a:pt x="2822" y="80"/>
                  </a:cubicBezTo>
                  <a:cubicBezTo>
                    <a:pt x="2826" y="75"/>
                    <a:pt x="2829" y="69"/>
                    <a:pt x="2831" y="65"/>
                  </a:cubicBezTo>
                  <a:cubicBezTo>
                    <a:pt x="2833" y="62"/>
                    <a:pt x="2834" y="60"/>
                    <a:pt x="2835" y="58"/>
                  </a:cubicBezTo>
                  <a:cubicBezTo>
                    <a:pt x="2836" y="56"/>
                    <a:pt x="2837" y="54"/>
                    <a:pt x="2838" y="52"/>
                  </a:cubicBezTo>
                  <a:cubicBezTo>
                    <a:pt x="2840" y="49"/>
                    <a:pt x="2842" y="46"/>
                    <a:pt x="2843" y="44"/>
                  </a:cubicBezTo>
                  <a:cubicBezTo>
                    <a:pt x="2844" y="43"/>
                    <a:pt x="2846" y="43"/>
                    <a:pt x="2846" y="43"/>
                  </a:cubicBezTo>
                  <a:cubicBezTo>
                    <a:pt x="2846" y="43"/>
                    <a:pt x="2844" y="42"/>
                    <a:pt x="2843" y="44"/>
                  </a:cubicBezTo>
                  <a:cubicBezTo>
                    <a:pt x="2841" y="45"/>
                    <a:pt x="2839" y="48"/>
                    <a:pt x="2836" y="51"/>
                  </a:cubicBezTo>
                  <a:cubicBezTo>
                    <a:pt x="2835" y="53"/>
                    <a:pt x="2834" y="54"/>
                    <a:pt x="2832" y="56"/>
                  </a:cubicBezTo>
                  <a:cubicBezTo>
                    <a:pt x="2831" y="58"/>
                    <a:pt x="2829" y="60"/>
                    <a:pt x="2827" y="62"/>
                  </a:cubicBezTo>
                  <a:cubicBezTo>
                    <a:pt x="2824" y="67"/>
                    <a:pt x="2821" y="71"/>
                    <a:pt x="2816" y="75"/>
                  </a:cubicBezTo>
                  <a:cubicBezTo>
                    <a:pt x="2812" y="80"/>
                    <a:pt x="2807" y="84"/>
                    <a:pt x="2802" y="90"/>
                  </a:cubicBezTo>
                  <a:cubicBezTo>
                    <a:pt x="2802" y="91"/>
                    <a:pt x="2801" y="92"/>
                    <a:pt x="2800" y="94"/>
                  </a:cubicBezTo>
                  <a:cubicBezTo>
                    <a:pt x="2798" y="92"/>
                    <a:pt x="2796" y="90"/>
                    <a:pt x="2795" y="89"/>
                  </a:cubicBezTo>
                  <a:cubicBezTo>
                    <a:pt x="2795" y="87"/>
                    <a:pt x="2796" y="86"/>
                    <a:pt x="2797" y="85"/>
                  </a:cubicBezTo>
                  <a:cubicBezTo>
                    <a:pt x="2798" y="81"/>
                    <a:pt x="2799" y="78"/>
                    <a:pt x="2801" y="75"/>
                  </a:cubicBezTo>
                  <a:cubicBezTo>
                    <a:pt x="2803" y="70"/>
                    <a:pt x="2806" y="67"/>
                    <a:pt x="2806" y="67"/>
                  </a:cubicBezTo>
                  <a:cubicBezTo>
                    <a:pt x="2806" y="67"/>
                    <a:pt x="2803" y="69"/>
                    <a:pt x="2799" y="74"/>
                  </a:cubicBezTo>
                  <a:cubicBezTo>
                    <a:pt x="2797" y="76"/>
                    <a:pt x="2795" y="79"/>
                    <a:pt x="2792" y="82"/>
                  </a:cubicBezTo>
                  <a:cubicBezTo>
                    <a:pt x="2792" y="84"/>
                    <a:pt x="2791" y="85"/>
                    <a:pt x="2790" y="86"/>
                  </a:cubicBezTo>
                  <a:cubicBezTo>
                    <a:pt x="2789" y="86"/>
                    <a:pt x="2788" y="85"/>
                    <a:pt x="2787" y="85"/>
                  </a:cubicBezTo>
                  <a:cubicBezTo>
                    <a:pt x="2785" y="85"/>
                    <a:pt x="2784" y="85"/>
                    <a:pt x="2784" y="85"/>
                  </a:cubicBezTo>
                  <a:cubicBezTo>
                    <a:pt x="2784" y="85"/>
                    <a:pt x="2785" y="85"/>
                    <a:pt x="2787" y="86"/>
                  </a:cubicBezTo>
                  <a:cubicBezTo>
                    <a:pt x="2787" y="86"/>
                    <a:pt x="2788" y="87"/>
                    <a:pt x="2789" y="87"/>
                  </a:cubicBezTo>
                  <a:cubicBezTo>
                    <a:pt x="2788" y="88"/>
                    <a:pt x="2788" y="88"/>
                    <a:pt x="2787" y="89"/>
                  </a:cubicBezTo>
                  <a:cubicBezTo>
                    <a:pt x="2787" y="89"/>
                    <a:pt x="2787" y="89"/>
                    <a:pt x="2787" y="88"/>
                  </a:cubicBezTo>
                  <a:cubicBezTo>
                    <a:pt x="2785" y="86"/>
                    <a:pt x="2783" y="85"/>
                    <a:pt x="2782" y="83"/>
                  </a:cubicBezTo>
                  <a:cubicBezTo>
                    <a:pt x="2782" y="81"/>
                    <a:pt x="2782" y="80"/>
                    <a:pt x="2782" y="80"/>
                  </a:cubicBezTo>
                  <a:cubicBezTo>
                    <a:pt x="2782" y="80"/>
                    <a:pt x="2782" y="81"/>
                    <a:pt x="2782" y="83"/>
                  </a:cubicBezTo>
                  <a:cubicBezTo>
                    <a:pt x="2782" y="85"/>
                    <a:pt x="2783" y="88"/>
                    <a:pt x="2785" y="90"/>
                  </a:cubicBezTo>
                  <a:cubicBezTo>
                    <a:pt x="2785" y="90"/>
                    <a:pt x="2786" y="90"/>
                    <a:pt x="2786" y="90"/>
                  </a:cubicBezTo>
                  <a:cubicBezTo>
                    <a:pt x="2785" y="91"/>
                    <a:pt x="2785" y="92"/>
                    <a:pt x="2784" y="92"/>
                  </a:cubicBezTo>
                  <a:cubicBezTo>
                    <a:pt x="2781" y="96"/>
                    <a:pt x="2777" y="100"/>
                    <a:pt x="2774" y="105"/>
                  </a:cubicBezTo>
                  <a:cubicBezTo>
                    <a:pt x="2772" y="110"/>
                    <a:pt x="2769" y="114"/>
                    <a:pt x="2767" y="119"/>
                  </a:cubicBezTo>
                  <a:cubicBezTo>
                    <a:pt x="2764" y="125"/>
                    <a:pt x="2761" y="130"/>
                    <a:pt x="2759" y="136"/>
                  </a:cubicBezTo>
                  <a:cubicBezTo>
                    <a:pt x="2757" y="131"/>
                    <a:pt x="2756" y="126"/>
                    <a:pt x="2756" y="120"/>
                  </a:cubicBezTo>
                  <a:cubicBezTo>
                    <a:pt x="2756" y="119"/>
                    <a:pt x="2755" y="117"/>
                    <a:pt x="2755" y="116"/>
                  </a:cubicBezTo>
                  <a:cubicBezTo>
                    <a:pt x="2756" y="113"/>
                    <a:pt x="2758" y="110"/>
                    <a:pt x="2759" y="106"/>
                  </a:cubicBezTo>
                  <a:cubicBezTo>
                    <a:pt x="2761" y="102"/>
                    <a:pt x="2763" y="99"/>
                    <a:pt x="2764" y="95"/>
                  </a:cubicBezTo>
                  <a:cubicBezTo>
                    <a:pt x="2765" y="93"/>
                    <a:pt x="2766" y="91"/>
                    <a:pt x="2766" y="89"/>
                  </a:cubicBezTo>
                  <a:cubicBezTo>
                    <a:pt x="2767" y="87"/>
                    <a:pt x="2767" y="85"/>
                    <a:pt x="2767" y="83"/>
                  </a:cubicBezTo>
                  <a:cubicBezTo>
                    <a:pt x="2767" y="81"/>
                    <a:pt x="2768" y="78"/>
                    <a:pt x="2769" y="76"/>
                  </a:cubicBezTo>
                  <a:cubicBezTo>
                    <a:pt x="2771" y="71"/>
                    <a:pt x="2773" y="69"/>
                    <a:pt x="2773" y="69"/>
                  </a:cubicBezTo>
                  <a:cubicBezTo>
                    <a:pt x="2773" y="69"/>
                    <a:pt x="2770" y="71"/>
                    <a:pt x="2767" y="75"/>
                  </a:cubicBezTo>
                  <a:cubicBezTo>
                    <a:pt x="2765" y="77"/>
                    <a:pt x="2763" y="79"/>
                    <a:pt x="2762" y="83"/>
                  </a:cubicBezTo>
                  <a:cubicBezTo>
                    <a:pt x="2762" y="85"/>
                    <a:pt x="2761" y="86"/>
                    <a:pt x="2761" y="87"/>
                  </a:cubicBezTo>
                  <a:cubicBezTo>
                    <a:pt x="2760" y="88"/>
                    <a:pt x="2759" y="90"/>
                    <a:pt x="2758" y="91"/>
                  </a:cubicBezTo>
                  <a:cubicBezTo>
                    <a:pt x="2756" y="93"/>
                    <a:pt x="2755" y="95"/>
                    <a:pt x="2753" y="97"/>
                  </a:cubicBezTo>
                  <a:cubicBezTo>
                    <a:pt x="2753" y="97"/>
                    <a:pt x="2753" y="96"/>
                    <a:pt x="2753" y="96"/>
                  </a:cubicBezTo>
                  <a:cubicBezTo>
                    <a:pt x="2753" y="88"/>
                    <a:pt x="2753" y="80"/>
                    <a:pt x="2753" y="75"/>
                  </a:cubicBezTo>
                  <a:cubicBezTo>
                    <a:pt x="2753" y="72"/>
                    <a:pt x="2754" y="70"/>
                    <a:pt x="2755" y="68"/>
                  </a:cubicBezTo>
                  <a:cubicBezTo>
                    <a:pt x="2756" y="66"/>
                    <a:pt x="2756" y="64"/>
                    <a:pt x="2756" y="63"/>
                  </a:cubicBezTo>
                  <a:cubicBezTo>
                    <a:pt x="2757" y="63"/>
                    <a:pt x="2758" y="63"/>
                    <a:pt x="2758" y="63"/>
                  </a:cubicBezTo>
                  <a:cubicBezTo>
                    <a:pt x="2758" y="63"/>
                    <a:pt x="2757" y="63"/>
                    <a:pt x="2756" y="63"/>
                  </a:cubicBezTo>
                  <a:cubicBezTo>
                    <a:pt x="2756" y="63"/>
                    <a:pt x="2756" y="63"/>
                    <a:pt x="2756" y="63"/>
                  </a:cubicBezTo>
                  <a:cubicBezTo>
                    <a:pt x="2756" y="63"/>
                    <a:pt x="2756" y="63"/>
                    <a:pt x="2756" y="63"/>
                  </a:cubicBezTo>
                  <a:cubicBezTo>
                    <a:pt x="2755" y="64"/>
                    <a:pt x="2755" y="66"/>
                    <a:pt x="2754" y="67"/>
                  </a:cubicBezTo>
                  <a:cubicBezTo>
                    <a:pt x="2752" y="69"/>
                    <a:pt x="2751" y="71"/>
                    <a:pt x="2749" y="74"/>
                  </a:cubicBezTo>
                  <a:cubicBezTo>
                    <a:pt x="2748" y="80"/>
                    <a:pt x="2746" y="87"/>
                    <a:pt x="2745" y="95"/>
                  </a:cubicBezTo>
                  <a:cubicBezTo>
                    <a:pt x="2744" y="101"/>
                    <a:pt x="2743" y="107"/>
                    <a:pt x="2743" y="113"/>
                  </a:cubicBezTo>
                  <a:cubicBezTo>
                    <a:pt x="2741" y="117"/>
                    <a:pt x="2740" y="121"/>
                    <a:pt x="2738" y="125"/>
                  </a:cubicBezTo>
                  <a:cubicBezTo>
                    <a:pt x="2738" y="126"/>
                    <a:pt x="2738" y="127"/>
                    <a:pt x="2737" y="128"/>
                  </a:cubicBezTo>
                  <a:cubicBezTo>
                    <a:pt x="2737" y="129"/>
                    <a:pt x="2737" y="130"/>
                    <a:pt x="2737" y="131"/>
                  </a:cubicBezTo>
                  <a:cubicBezTo>
                    <a:pt x="2736" y="133"/>
                    <a:pt x="2736" y="134"/>
                    <a:pt x="2735" y="136"/>
                  </a:cubicBezTo>
                  <a:cubicBezTo>
                    <a:pt x="2734" y="141"/>
                    <a:pt x="2733" y="145"/>
                    <a:pt x="2733" y="149"/>
                  </a:cubicBezTo>
                  <a:cubicBezTo>
                    <a:pt x="2733" y="149"/>
                    <a:pt x="2732" y="149"/>
                    <a:pt x="2731" y="149"/>
                  </a:cubicBezTo>
                  <a:cubicBezTo>
                    <a:pt x="2731" y="148"/>
                    <a:pt x="2731" y="148"/>
                    <a:pt x="2731" y="148"/>
                  </a:cubicBezTo>
                  <a:cubicBezTo>
                    <a:pt x="2731" y="140"/>
                    <a:pt x="2731" y="130"/>
                    <a:pt x="2732" y="120"/>
                  </a:cubicBezTo>
                  <a:cubicBezTo>
                    <a:pt x="2732" y="111"/>
                    <a:pt x="2733" y="100"/>
                    <a:pt x="2734" y="92"/>
                  </a:cubicBezTo>
                  <a:cubicBezTo>
                    <a:pt x="2734" y="87"/>
                    <a:pt x="2735" y="83"/>
                    <a:pt x="2735" y="79"/>
                  </a:cubicBezTo>
                  <a:cubicBezTo>
                    <a:pt x="2736" y="75"/>
                    <a:pt x="2736" y="72"/>
                    <a:pt x="2736" y="69"/>
                  </a:cubicBezTo>
                  <a:cubicBezTo>
                    <a:pt x="2737" y="67"/>
                    <a:pt x="2740" y="66"/>
                    <a:pt x="2741" y="65"/>
                  </a:cubicBezTo>
                  <a:cubicBezTo>
                    <a:pt x="2742" y="63"/>
                    <a:pt x="2742" y="63"/>
                    <a:pt x="2742" y="63"/>
                  </a:cubicBezTo>
                  <a:cubicBezTo>
                    <a:pt x="2742" y="63"/>
                    <a:pt x="2742" y="63"/>
                    <a:pt x="2740" y="64"/>
                  </a:cubicBezTo>
                  <a:cubicBezTo>
                    <a:pt x="2739" y="65"/>
                    <a:pt x="2737" y="65"/>
                    <a:pt x="2734" y="68"/>
                  </a:cubicBezTo>
                  <a:cubicBezTo>
                    <a:pt x="2733" y="71"/>
                    <a:pt x="2732" y="75"/>
                    <a:pt x="2731" y="78"/>
                  </a:cubicBezTo>
                  <a:cubicBezTo>
                    <a:pt x="2729" y="82"/>
                    <a:pt x="2728" y="86"/>
                    <a:pt x="2727" y="90"/>
                  </a:cubicBezTo>
                  <a:cubicBezTo>
                    <a:pt x="2725" y="96"/>
                    <a:pt x="2723" y="102"/>
                    <a:pt x="2722" y="108"/>
                  </a:cubicBezTo>
                  <a:cubicBezTo>
                    <a:pt x="2721" y="99"/>
                    <a:pt x="2720" y="91"/>
                    <a:pt x="2721" y="83"/>
                  </a:cubicBezTo>
                  <a:cubicBezTo>
                    <a:pt x="2721" y="75"/>
                    <a:pt x="2721" y="68"/>
                    <a:pt x="2721" y="62"/>
                  </a:cubicBezTo>
                  <a:cubicBezTo>
                    <a:pt x="2721" y="57"/>
                    <a:pt x="2720" y="54"/>
                    <a:pt x="2720" y="54"/>
                  </a:cubicBezTo>
                  <a:cubicBezTo>
                    <a:pt x="2720" y="54"/>
                    <a:pt x="2720" y="57"/>
                    <a:pt x="2719" y="62"/>
                  </a:cubicBezTo>
                  <a:cubicBezTo>
                    <a:pt x="2718" y="67"/>
                    <a:pt x="2716" y="74"/>
                    <a:pt x="2713" y="82"/>
                  </a:cubicBezTo>
                  <a:cubicBezTo>
                    <a:pt x="2709" y="96"/>
                    <a:pt x="2708" y="114"/>
                    <a:pt x="2710" y="129"/>
                  </a:cubicBezTo>
                  <a:cubicBezTo>
                    <a:pt x="2709" y="128"/>
                    <a:pt x="2708" y="126"/>
                    <a:pt x="2707" y="125"/>
                  </a:cubicBezTo>
                  <a:cubicBezTo>
                    <a:pt x="2703" y="119"/>
                    <a:pt x="2699" y="112"/>
                    <a:pt x="2695" y="106"/>
                  </a:cubicBezTo>
                  <a:cubicBezTo>
                    <a:pt x="2695" y="106"/>
                    <a:pt x="2696" y="106"/>
                    <a:pt x="2696" y="106"/>
                  </a:cubicBezTo>
                  <a:cubicBezTo>
                    <a:pt x="2701" y="99"/>
                    <a:pt x="2707" y="93"/>
                    <a:pt x="2710" y="86"/>
                  </a:cubicBezTo>
                  <a:cubicBezTo>
                    <a:pt x="2712" y="82"/>
                    <a:pt x="2712" y="82"/>
                    <a:pt x="2712" y="82"/>
                  </a:cubicBezTo>
                  <a:cubicBezTo>
                    <a:pt x="2708" y="83"/>
                    <a:pt x="2708" y="83"/>
                    <a:pt x="2708" y="83"/>
                  </a:cubicBezTo>
                  <a:cubicBezTo>
                    <a:pt x="2704" y="84"/>
                    <a:pt x="2701" y="87"/>
                    <a:pt x="2699" y="89"/>
                  </a:cubicBezTo>
                  <a:cubicBezTo>
                    <a:pt x="2696" y="91"/>
                    <a:pt x="2695" y="93"/>
                    <a:pt x="2693" y="95"/>
                  </a:cubicBezTo>
                  <a:cubicBezTo>
                    <a:pt x="2692" y="96"/>
                    <a:pt x="2692" y="97"/>
                    <a:pt x="2691" y="98"/>
                  </a:cubicBezTo>
                  <a:cubicBezTo>
                    <a:pt x="2685" y="86"/>
                    <a:pt x="2683" y="76"/>
                    <a:pt x="2683" y="76"/>
                  </a:cubicBezTo>
                  <a:cubicBezTo>
                    <a:pt x="2683" y="76"/>
                    <a:pt x="2682" y="79"/>
                    <a:pt x="2683" y="84"/>
                  </a:cubicBezTo>
                  <a:cubicBezTo>
                    <a:pt x="2683" y="89"/>
                    <a:pt x="2684" y="97"/>
                    <a:pt x="2686" y="104"/>
                  </a:cubicBezTo>
                  <a:cubicBezTo>
                    <a:pt x="2686" y="104"/>
                    <a:pt x="2686" y="104"/>
                    <a:pt x="2686" y="104"/>
                  </a:cubicBezTo>
                  <a:cubicBezTo>
                    <a:pt x="2684" y="100"/>
                    <a:pt x="2682" y="96"/>
                    <a:pt x="2682" y="95"/>
                  </a:cubicBezTo>
                  <a:cubicBezTo>
                    <a:pt x="2682" y="96"/>
                    <a:pt x="2682" y="98"/>
                    <a:pt x="2682" y="100"/>
                  </a:cubicBezTo>
                  <a:cubicBezTo>
                    <a:pt x="2682" y="103"/>
                    <a:pt x="2682" y="105"/>
                    <a:pt x="2682" y="108"/>
                  </a:cubicBezTo>
                  <a:cubicBezTo>
                    <a:pt x="2678" y="112"/>
                    <a:pt x="2674" y="116"/>
                    <a:pt x="2669" y="120"/>
                  </a:cubicBezTo>
                  <a:cubicBezTo>
                    <a:pt x="2665" y="124"/>
                    <a:pt x="2660" y="128"/>
                    <a:pt x="2655" y="133"/>
                  </a:cubicBezTo>
                  <a:cubicBezTo>
                    <a:pt x="2654" y="132"/>
                    <a:pt x="2654" y="131"/>
                    <a:pt x="2654" y="131"/>
                  </a:cubicBezTo>
                  <a:cubicBezTo>
                    <a:pt x="2654" y="131"/>
                    <a:pt x="2654" y="132"/>
                    <a:pt x="2655" y="133"/>
                  </a:cubicBezTo>
                  <a:cubicBezTo>
                    <a:pt x="2655" y="133"/>
                    <a:pt x="2655" y="133"/>
                    <a:pt x="2655" y="134"/>
                  </a:cubicBezTo>
                  <a:cubicBezTo>
                    <a:pt x="2652" y="135"/>
                    <a:pt x="2649" y="136"/>
                    <a:pt x="2647" y="138"/>
                  </a:cubicBezTo>
                  <a:cubicBezTo>
                    <a:pt x="2641" y="141"/>
                    <a:pt x="2636" y="144"/>
                    <a:pt x="2631" y="147"/>
                  </a:cubicBezTo>
                  <a:cubicBezTo>
                    <a:pt x="2629" y="148"/>
                    <a:pt x="2628" y="149"/>
                    <a:pt x="2626" y="150"/>
                  </a:cubicBezTo>
                  <a:cubicBezTo>
                    <a:pt x="2627" y="149"/>
                    <a:pt x="2627" y="148"/>
                    <a:pt x="2628" y="147"/>
                  </a:cubicBezTo>
                  <a:cubicBezTo>
                    <a:pt x="2634" y="140"/>
                    <a:pt x="2639" y="133"/>
                    <a:pt x="2644" y="126"/>
                  </a:cubicBezTo>
                  <a:cubicBezTo>
                    <a:pt x="2649" y="119"/>
                    <a:pt x="2653" y="113"/>
                    <a:pt x="2658" y="107"/>
                  </a:cubicBezTo>
                  <a:cubicBezTo>
                    <a:pt x="2660" y="105"/>
                    <a:pt x="2662" y="104"/>
                    <a:pt x="2664" y="102"/>
                  </a:cubicBezTo>
                  <a:cubicBezTo>
                    <a:pt x="2663" y="103"/>
                    <a:pt x="2663" y="105"/>
                    <a:pt x="2663" y="105"/>
                  </a:cubicBezTo>
                  <a:cubicBezTo>
                    <a:pt x="2663" y="105"/>
                    <a:pt x="2664" y="103"/>
                    <a:pt x="2665" y="102"/>
                  </a:cubicBezTo>
                  <a:cubicBezTo>
                    <a:pt x="2667" y="100"/>
                    <a:pt x="2670" y="97"/>
                    <a:pt x="2673" y="93"/>
                  </a:cubicBezTo>
                  <a:cubicBezTo>
                    <a:pt x="2674" y="90"/>
                    <a:pt x="2674" y="90"/>
                    <a:pt x="2674" y="90"/>
                  </a:cubicBezTo>
                  <a:cubicBezTo>
                    <a:pt x="2671" y="91"/>
                    <a:pt x="2671" y="91"/>
                    <a:pt x="2671" y="91"/>
                  </a:cubicBezTo>
                  <a:cubicBezTo>
                    <a:pt x="2669" y="91"/>
                    <a:pt x="2667" y="92"/>
                    <a:pt x="2666" y="93"/>
                  </a:cubicBezTo>
                  <a:cubicBezTo>
                    <a:pt x="2665" y="94"/>
                    <a:pt x="2664" y="95"/>
                    <a:pt x="2663" y="96"/>
                  </a:cubicBezTo>
                  <a:cubicBezTo>
                    <a:pt x="2660" y="98"/>
                    <a:pt x="2657" y="100"/>
                    <a:pt x="2654" y="102"/>
                  </a:cubicBezTo>
                  <a:cubicBezTo>
                    <a:pt x="2648" y="107"/>
                    <a:pt x="2641" y="113"/>
                    <a:pt x="2636" y="119"/>
                  </a:cubicBezTo>
                  <a:cubicBezTo>
                    <a:pt x="2632" y="123"/>
                    <a:pt x="2628" y="127"/>
                    <a:pt x="2625" y="130"/>
                  </a:cubicBezTo>
                  <a:cubicBezTo>
                    <a:pt x="2626" y="125"/>
                    <a:pt x="2628" y="120"/>
                    <a:pt x="2629" y="116"/>
                  </a:cubicBezTo>
                  <a:cubicBezTo>
                    <a:pt x="2629" y="114"/>
                    <a:pt x="2630" y="113"/>
                    <a:pt x="2630" y="111"/>
                  </a:cubicBezTo>
                  <a:cubicBezTo>
                    <a:pt x="2630" y="111"/>
                    <a:pt x="2631" y="110"/>
                    <a:pt x="2631" y="110"/>
                  </a:cubicBezTo>
                  <a:cubicBezTo>
                    <a:pt x="2633" y="108"/>
                    <a:pt x="2633" y="106"/>
                    <a:pt x="2633" y="103"/>
                  </a:cubicBezTo>
                  <a:cubicBezTo>
                    <a:pt x="2633" y="101"/>
                    <a:pt x="2633" y="101"/>
                    <a:pt x="2633" y="101"/>
                  </a:cubicBezTo>
                  <a:cubicBezTo>
                    <a:pt x="2631" y="102"/>
                    <a:pt x="2631" y="102"/>
                    <a:pt x="2631" y="102"/>
                  </a:cubicBezTo>
                  <a:cubicBezTo>
                    <a:pt x="2629" y="103"/>
                    <a:pt x="2628" y="105"/>
                    <a:pt x="2627" y="107"/>
                  </a:cubicBezTo>
                  <a:cubicBezTo>
                    <a:pt x="2625" y="109"/>
                    <a:pt x="2624" y="111"/>
                    <a:pt x="2623" y="113"/>
                  </a:cubicBezTo>
                  <a:cubicBezTo>
                    <a:pt x="2620" y="118"/>
                    <a:pt x="2618" y="123"/>
                    <a:pt x="2615" y="128"/>
                  </a:cubicBezTo>
                  <a:cubicBezTo>
                    <a:pt x="2610" y="138"/>
                    <a:pt x="2603" y="147"/>
                    <a:pt x="2598" y="155"/>
                  </a:cubicBezTo>
                  <a:cubicBezTo>
                    <a:pt x="2596" y="157"/>
                    <a:pt x="2595" y="160"/>
                    <a:pt x="2594" y="162"/>
                  </a:cubicBezTo>
                  <a:cubicBezTo>
                    <a:pt x="2593" y="162"/>
                    <a:pt x="2591" y="162"/>
                    <a:pt x="2590" y="162"/>
                  </a:cubicBezTo>
                  <a:cubicBezTo>
                    <a:pt x="2593" y="154"/>
                    <a:pt x="2597" y="144"/>
                    <a:pt x="2600" y="135"/>
                  </a:cubicBezTo>
                  <a:cubicBezTo>
                    <a:pt x="2603" y="127"/>
                    <a:pt x="2606" y="120"/>
                    <a:pt x="2610" y="114"/>
                  </a:cubicBezTo>
                  <a:cubicBezTo>
                    <a:pt x="2610" y="115"/>
                    <a:pt x="2610" y="116"/>
                    <a:pt x="2610" y="116"/>
                  </a:cubicBezTo>
                  <a:cubicBezTo>
                    <a:pt x="2610" y="116"/>
                    <a:pt x="2610" y="115"/>
                    <a:pt x="2611" y="113"/>
                  </a:cubicBezTo>
                  <a:cubicBezTo>
                    <a:pt x="2612" y="111"/>
                    <a:pt x="2614" y="109"/>
                    <a:pt x="2616" y="106"/>
                  </a:cubicBezTo>
                  <a:cubicBezTo>
                    <a:pt x="2620" y="100"/>
                    <a:pt x="2620" y="100"/>
                    <a:pt x="2620" y="100"/>
                  </a:cubicBezTo>
                  <a:cubicBezTo>
                    <a:pt x="2613" y="104"/>
                    <a:pt x="2613" y="104"/>
                    <a:pt x="2613" y="104"/>
                  </a:cubicBezTo>
                  <a:cubicBezTo>
                    <a:pt x="2606" y="109"/>
                    <a:pt x="2598" y="119"/>
                    <a:pt x="2591" y="130"/>
                  </a:cubicBezTo>
                  <a:cubicBezTo>
                    <a:pt x="2588" y="136"/>
                    <a:pt x="2585" y="141"/>
                    <a:pt x="2582" y="146"/>
                  </a:cubicBezTo>
                  <a:cubicBezTo>
                    <a:pt x="2584" y="141"/>
                    <a:pt x="2586" y="136"/>
                    <a:pt x="2588" y="132"/>
                  </a:cubicBezTo>
                  <a:cubicBezTo>
                    <a:pt x="2590" y="125"/>
                    <a:pt x="2591" y="119"/>
                    <a:pt x="2594" y="115"/>
                  </a:cubicBezTo>
                  <a:cubicBezTo>
                    <a:pt x="2595" y="113"/>
                    <a:pt x="2597" y="112"/>
                    <a:pt x="2599" y="110"/>
                  </a:cubicBezTo>
                  <a:cubicBezTo>
                    <a:pt x="2601" y="109"/>
                    <a:pt x="2601" y="107"/>
                    <a:pt x="2602" y="105"/>
                  </a:cubicBezTo>
                  <a:cubicBezTo>
                    <a:pt x="2604" y="105"/>
                    <a:pt x="2605" y="107"/>
                    <a:pt x="2605" y="107"/>
                  </a:cubicBezTo>
                  <a:cubicBezTo>
                    <a:pt x="2605" y="107"/>
                    <a:pt x="2605" y="106"/>
                    <a:pt x="2605" y="106"/>
                  </a:cubicBezTo>
                  <a:cubicBezTo>
                    <a:pt x="2604" y="105"/>
                    <a:pt x="2603" y="104"/>
                    <a:pt x="2601" y="104"/>
                  </a:cubicBezTo>
                  <a:cubicBezTo>
                    <a:pt x="2601" y="104"/>
                    <a:pt x="2601" y="104"/>
                    <a:pt x="2601" y="104"/>
                  </a:cubicBezTo>
                  <a:cubicBezTo>
                    <a:pt x="2601" y="105"/>
                    <a:pt x="2601" y="105"/>
                    <a:pt x="2601" y="105"/>
                  </a:cubicBezTo>
                  <a:cubicBezTo>
                    <a:pt x="2600" y="106"/>
                    <a:pt x="2599" y="107"/>
                    <a:pt x="2597" y="108"/>
                  </a:cubicBezTo>
                  <a:cubicBezTo>
                    <a:pt x="2595" y="109"/>
                    <a:pt x="2593" y="110"/>
                    <a:pt x="2590" y="112"/>
                  </a:cubicBezTo>
                  <a:cubicBezTo>
                    <a:pt x="2586" y="116"/>
                    <a:pt x="2582" y="122"/>
                    <a:pt x="2579" y="128"/>
                  </a:cubicBezTo>
                  <a:cubicBezTo>
                    <a:pt x="2573" y="139"/>
                    <a:pt x="2563" y="151"/>
                    <a:pt x="2558" y="163"/>
                  </a:cubicBezTo>
                  <a:cubicBezTo>
                    <a:pt x="2557" y="164"/>
                    <a:pt x="2557" y="164"/>
                    <a:pt x="2557" y="164"/>
                  </a:cubicBezTo>
                  <a:cubicBezTo>
                    <a:pt x="2557" y="165"/>
                    <a:pt x="2557" y="165"/>
                    <a:pt x="2557" y="166"/>
                  </a:cubicBezTo>
                  <a:cubicBezTo>
                    <a:pt x="2548" y="167"/>
                    <a:pt x="2539" y="168"/>
                    <a:pt x="2530" y="169"/>
                  </a:cubicBezTo>
                  <a:cubicBezTo>
                    <a:pt x="2531" y="167"/>
                    <a:pt x="2531" y="164"/>
                    <a:pt x="2531" y="162"/>
                  </a:cubicBezTo>
                  <a:cubicBezTo>
                    <a:pt x="2533" y="158"/>
                    <a:pt x="2536" y="154"/>
                    <a:pt x="2538" y="150"/>
                  </a:cubicBezTo>
                  <a:cubicBezTo>
                    <a:pt x="2541" y="145"/>
                    <a:pt x="2544" y="139"/>
                    <a:pt x="2547" y="134"/>
                  </a:cubicBezTo>
                  <a:cubicBezTo>
                    <a:pt x="2553" y="124"/>
                    <a:pt x="2558" y="115"/>
                    <a:pt x="2562" y="109"/>
                  </a:cubicBezTo>
                  <a:cubicBezTo>
                    <a:pt x="2565" y="105"/>
                    <a:pt x="2566" y="102"/>
                    <a:pt x="2568" y="100"/>
                  </a:cubicBezTo>
                  <a:cubicBezTo>
                    <a:pt x="2569" y="99"/>
                    <a:pt x="2569" y="97"/>
                    <a:pt x="2570" y="97"/>
                  </a:cubicBezTo>
                  <a:cubicBezTo>
                    <a:pt x="2570" y="96"/>
                    <a:pt x="2571" y="96"/>
                    <a:pt x="2572" y="96"/>
                  </a:cubicBezTo>
                  <a:cubicBezTo>
                    <a:pt x="2572" y="97"/>
                    <a:pt x="2572" y="98"/>
                    <a:pt x="2572" y="98"/>
                  </a:cubicBezTo>
                  <a:cubicBezTo>
                    <a:pt x="2572" y="98"/>
                    <a:pt x="2572" y="97"/>
                    <a:pt x="2572" y="96"/>
                  </a:cubicBezTo>
                  <a:cubicBezTo>
                    <a:pt x="2572" y="96"/>
                    <a:pt x="2572" y="96"/>
                    <a:pt x="2572" y="96"/>
                  </a:cubicBezTo>
                  <a:cubicBezTo>
                    <a:pt x="2572" y="96"/>
                    <a:pt x="2572" y="96"/>
                    <a:pt x="2572" y="96"/>
                  </a:cubicBezTo>
                  <a:cubicBezTo>
                    <a:pt x="2571" y="96"/>
                    <a:pt x="2570" y="96"/>
                    <a:pt x="2569" y="96"/>
                  </a:cubicBezTo>
                  <a:cubicBezTo>
                    <a:pt x="2568" y="97"/>
                    <a:pt x="2568" y="98"/>
                    <a:pt x="2567" y="99"/>
                  </a:cubicBezTo>
                  <a:cubicBezTo>
                    <a:pt x="2565" y="101"/>
                    <a:pt x="2562" y="104"/>
                    <a:pt x="2560" y="107"/>
                  </a:cubicBezTo>
                  <a:cubicBezTo>
                    <a:pt x="2554" y="112"/>
                    <a:pt x="2547" y="121"/>
                    <a:pt x="2540" y="130"/>
                  </a:cubicBezTo>
                  <a:cubicBezTo>
                    <a:pt x="2538" y="133"/>
                    <a:pt x="2535" y="137"/>
                    <a:pt x="2532" y="140"/>
                  </a:cubicBezTo>
                  <a:cubicBezTo>
                    <a:pt x="2532" y="138"/>
                    <a:pt x="2532" y="135"/>
                    <a:pt x="2532" y="132"/>
                  </a:cubicBezTo>
                  <a:cubicBezTo>
                    <a:pt x="2532" y="125"/>
                    <a:pt x="2533" y="118"/>
                    <a:pt x="2533" y="112"/>
                  </a:cubicBezTo>
                  <a:cubicBezTo>
                    <a:pt x="2533" y="108"/>
                    <a:pt x="2533" y="105"/>
                    <a:pt x="2533" y="103"/>
                  </a:cubicBezTo>
                  <a:cubicBezTo>
                    <a:pt x="2533" y="103"/>
                    <a:pt x="2533" y="103"/>
                    <a:pt x="2533" y="103"/>
                  </a:cubicBezTo>
                  <a:cubicBezTo>
                    <a:pt x="2533" y="102"/>
                    <a:pt x="2533" y="102"/>
                    <a:pt x="2533" y="102"/>
                  </a:cubicBezTo>
                  <a:cubicBezTo>
                    <a:pt x="2532" y="104"/>
                    <a:pt x="2530" y="106"/>
                    <a:pt x="2529" y="112"/>
                  </a:cubicBezTo>
                  <a:cubicBezTo>
                    <a:pt x="2527" y="117"/>
                    <a:pt x="2525" y="123"/>
                    <a:pt x="2524" y="131"/>
                  </a:cubicBezTo>
                  <a:cubicBezTo>
                    <a:pt x="2522" y="138"/>
                    <a:pt x="2520" y="145"/>
                    <a:pt x="2518" y="153"/>
                  </a:cubicBezTo>
                  <a:cubicBezTo>
                    <a:pt x="2518" y="155"/>
                    <a:pt x="2518" y="157"/>
                    <a:pt x="2517" y="160"/>
                  </a:cubicBezTo>
                  <a:cubicBezTo>
                    <a:pt x="2516" y="162"/>
                    <a:pt x="2514" y="164"/>
                    <a:pt x="2513" y="166"/>
                  </a:cubicBezTo>
                  <a:cubicBezTo>
                    <a:pt x="2513" y="164"/>
                    <a:pt x="2513" y="162"/>
                    <a:pt x="2512" y="159"/>
                  </a:cubicBezTo>
                  <a:cubicBezTo>
                    <a:pt x="2512" y="150"/>
                    <a:pt x="2511" y="141"/>
                    <a:pt x="2510" y="133"/>
                  </a:cubicBezTo>
                  <a:cubicBezTo>
                    <a:pt x="2508" y="117"/>
                    <a:pt x="2506" y="105"/>
                    <a:pt x="2506" y="105"/>
                  </a:cubicBezTo>
                  <a:cubicBezTo>
                    <a:pt x="2506" y="105"/>
                    <a:pt x="2504" y="117"/>
                    <a:pt x="2502" y="133"/>
                  </a:cubicBezTo>
                  <a:cubicBezTo>
                    <a:pt x="2502" y="134"/>
                    <a:pt x="2502" y="135"/>
                    <a:pt x="2502" y="136"/>
                  </a:cubicBezTo>
                  <a:cubicBezTo>
                    <a:pt x="2502" y="133"/>
                    <a:pt x="2501" y="130"/>
                    <a:pt x="2501" y="127"/>
                  </a:cubicBezTo>
                  <a:cubicBezTo>
                    <a:pt x="2501" y="118"/>
                    <a:pt x="2499" y="111"/>
                    <a:pt x="2497" y="106"/>
                  </a:cubicBezTo>
                  <a:cubicBezTo>
                    <a:pt x="2496" y="101"/>
                    <a:pt x="2495" y="98"/>
                    <a:pt x="2495" y="98"/>
                  </a:cubicBezTo>
                  <a:cubicBezTo>
                    <a:pt x="2495" y="98"/>
                    <a:pt x="2495" y="101"/>
                    <a:pt x="2495" y="106"/>
                  </a:cubicBezTo>
                  <a:cubicBezTo>
                    <a:pt x="2495" y="112"/>
                    <a:pt x="2495" y="118"/>
                    <a:pt x="2494" y="126"/>
                  </a:cubicBezTo>
                  <a:cubicBezTo>
                    <a:pt x="2493" y="130"/>
                    <a:pt x="2493" y="135"/>
                    <a:pt x="2492" y="139"/>
                  </a:cubicBezTo>
                  <a:cubicBezTo>
                    <a:pt x="2492" y="143"/>
                    <a:pt x="2491" y="148"/>
                    <a:pt x="2490" y="152"/>
                  </a:cubicBezTo>
                  <a:cubicBezTo>
                    <a:pt x="2489" y="159"/>
                    <a:pt x="2488" y="165"/>
                    <a:pt x="2488" y="172"/>
                  </a:cubicBezTo>
                  <a:cubicBezTo>
                    <a:pt x="2487" y="169"/>
                    <a:pt x="2486" y="166"/>
                    <a:pt x="2486" y="163"/>
                  </a:cubicBezTo>
                  <a:cubicBezTo>
                    <a:pt x="2485" y="158"/>
                    <a:pt x="2484" y="151"/>
                    <a:pt x="2482" y="143"/>
                  </a:cubicBezTo>
                  <a:cubicBezTo>
                    <a:pt x="2481" y="139"/>
                    <a:pt x="2481" y="135"/>
                    <a:pt x="2480" y="132"/>
                  </a:cubicBezTo>
                  <a:cubicBezTo>
                    <a:pt x="2480" y="129"/>
                    <a:pt x="2479" y="125"/>
                    <a:pt x="2479" y="122"/>
                  </a:cubicBezTo>
                  <a:cubicBezTo>
                    <a:pt x="2478" y="118"/>
                    <a:pt x="2478" y="115"/>
                    <a:pt x="2478" y="112"/>
                  </a:cubicBezTo>
                  <a:cubicBezTo>
                    <a:pt x="2477" y="111"/>
                    <a:pt x="2477" y="109"/>
                    <a:pt x="2477" y="108"/>
                  </a:cubicBezTo>
                  <a:cubicBezTo>
                    <a:pt x="2477" y="107"/>
                    <a:pt x="2477" y="106"/>
                    <a:pt x="2477" y="105"/>
                  </a:cubicBezTo>
                  <a:cubicBezTo>
                    <a:pt x="2478" y="101"/>
                    <a:pt x="2478" y="98"/>
                    <a:pt x="2477" y="98"/>
                  </a:cubicBezTo>
                  <a:cubicBezTo>
                    <a:pt x="2477" y="98"/>
                    <a:pt x="2478" y="99"/>
                    <a:pt x="2477" y="100"/>
                  </a:cubicBezTo>
                  <a:cubicBezTo>
                    <a:pt x="2477" y="101"/>
                    <a:pt x="2476" y="102"/>
                    <a:pt x="2475" y="104"/>
                  </a:cubicBezTo>
                  <a:cubicBezTo>
                    <a:pt x="2475" y="105"/>
                    <a:pt x="2474" y="106"/>
                    <a:pt x="2474" y="108"/>
                  </a:cubicBezTo>
                  <a:cubicBezTo>
                    <a:pt x="2473" y="110"/>
                    <a:pt x="2473" y="111"/>
                    <a:pt x="2473" y="112"/>
                  </a:cubicBezTo>
                  <a:cubicBezTo>
                    <a:pt x="2472" y="115"/>
                    <a:pt x="2472" y="118"/>
                    <a:pt x="2471" y="121"/>
                  </a:cubicBezTo>
                  <a:cubicBezTo>
                    <a:pt x="2471" y="125"/>
                    <a:pt x="2470" y="129"/>
                    <a:pt x="2470" y="132"/>
                  </a:cubicBezTo>
                  <a:cubicBezTo>
                    <a:pt x="2470" y="136"/>
                    <a:pt x="2469" y="140"/>
                    <a:pt x="2469" y="144"/>
                  </a:cubicBezTo>
                  <a:cubicBezTo>
                    <a:pt x="2469" y="145"/>
                    <a:pt x="2469" y="146"/>
                    <a:pt x="2469" y="147"/>
                  </a:cubicBezTo>
                  <a:cubicBezTo>
                    <a:pt x="2469" y="146"/>
                    <a:pt x="2469" y="146"/>
                    <a:pt x="2469" y="145"/>
                  </a:cubicBezTo>
                  <a:cubicBezTo>
                    <a:pt x="2467" y="141"/>
                    <a:pt x="2465" y="136"/>
                    <a:pt x="2463" y="132"/>
                  </a:cubicBezTo>
                  <a:cubicBezTo>
                    <a:pt x="2461" y="128"/>
                    <a:pt x="2459" y="125"/>
                    <a:pt x="2457" y="121"/>
                  </a:cubicBezTo>
                  <a:cubicBezTo>
                    <a:pt x="2456" y="118"/>
                    <a:pt x="2454" y="114"/>
                    <a:pt x="2453" y="111"/>
                  </a:cubicBezTo>
                  <a:cubicBezTo>
                    <a:pt x="2452" y="108"/>
                    <a:pt x="2451" y="105"/>
                    <a:pt x="2450" y="102"/>
                  </a:cubicBezTo>
                  <a:cubicBezTo>
                    <a:pt x="2448" y="100"/>
                    <a:pt x="2447" y="99"/>
                    <a:pt x="2446" y="97"/>
                  </a:cubicBezTo>
                  <a:cubicBezTo>
                    <a:pt x="2445" y="96"/>
                    <a:pt x="2444" y="96"/>
                    <a:pt x="2444" y="96"/>
                  </a:cubicBezTo>
                  <a:cubicBezTo>
                    <a:pt x="2444" y="96"/>
                    <a:pt x="2445" y="97"/>
                    <a:pt x="2445" y="98"/>
                  </a:cubicBezTo>
                  <a:cubicBezTo>
                    <a:pt x="2446" y="99"/>
                    <a:pt x="2447" y="101"/>
                    <a:pt x="2448" y="103"/>
                  </a:cubicBezTo>
                  <a:cubicBezTo>
                    <a:pt x="2448" y="105"/>
                    <a:pt x="2448" y="109"/>
                    <a:pt x="2449" y="112"/>
                  </a:cubicBezTo>
                  <a:cubicBezTo>
                    <a:pt x="2449" y="115"/>
                    <a:pt x="2450" y="119"/>
                    <a:pt x="2450" y="123"/>
                  </a:cubicBezTo>
                  <a:cubicBezTo>
                    <a:pt x="2451" y="128"/>
                    <a:pt x="2453" y="132"/>
                    <a:pt x="2454" y="136"/>
                  </a:cubicBezTo>
                  <a:cubicBezTo>
                    <a:pt x="2455" y="140"/>
                    <a:pt x="2456" y="144"/>
                    <a:pt x="2457" y="148"/>
                  </a:cubicBezTo>
                  <a:cubicBezTo>
                    <a:pt x="2457" y="149"/>
                    <a:pt x="2457" y="150"/>
                    <a:pt x="2457" y="150"/>
                  </a:cubicBezTo>
                  <a:cubicBezTo>
                    <a:pt x="2452" y="145"/>
                    <a:pt x="2448" y="140"/>
                    <a:pt x="2445" y="134"/>
                  </a:cubicBezTo>
                  <a:cubicBezTo>
                    <a:pt x="2442" y="127"/>
                    <a:pt x="2440" y="120"/>
                    <a:pt x="2439" y="115"/>
                  </a:cubicBezTo>
                  <a:cubicBezTo>
                    <a:pt x="2438" y="110"/>
                    <a:pt x="2438" y="107"/>
                    <a:pt x="2438" y="107"/>
                  </a:cubicBezTo>
                  <a:cubicBezTo>
                    <a:pt x="2438" y="107"/>
                    <a:pt x="2437" y="110"/>
                    <a:pt x="2437" y="115"/>
                  </a:cubicBezTo>
                  <a:cubicBezTo>
                    <a:pt x="2436" y="120"/>
                    <a:pt x="2436" y="128"/>
                    <a:pt x="2438" y="136"/>
                  </a:cubicBezTo>
                  <a:cubicBezTo>
                    <a:pt x="2441" y="152"/>
                    <a:pt x="2453" y="166"/>
                    <a:pt x="2463" y="175"/>
                  </a:cubicBezTo>
                  <a:cubicBezTo>
                    <a:pt x="2464" y="177"/>
                    <a:pt x="2464" y="178"/>
                    <a:pt x="2465" y="179"/>
                  </a:cubicBezTo>
                  <a:cubicBezTo>
                    <a:pt x="2460" y="180"/>
                    <a:pt x="2456" y="181"/>
                    <a:pt x="2451" y="181"/>
                  </a:cubicBezTo>
                  <a:cubicBezTo>
                    <a:pt x="2450" y="180"/>
                    <a:pt x="2449" y="178"/>
                    <a:pt x="2448" y="176"/>
                  </a:cubicBezTo>
                  <a:cubicBezTo>
                    <a:pt x="2444" y="169"/>
                    <a:pt x="2438" y="162"/>
                    <a:pt x="2433" y="155"/>
                  </a:cubicBezTo>
                  <a:cubicBezTo>
                    <a:pt x="2427" y="148"/>
                    <a:pt x="2423" y="140"/>
                    <a:pt x="2418" y="133"/>
                  </a:cubicBezTo>
                  <a:cubicBezTo>
                    <a:pt x="2414" y="126"/>
                    <a:pt x="2409" y="120"/>
                    <a:pt x="2405" y="116"/>
                  </a:cubicBezTo>
                  <a:cubicBezTo>
                    <a:pt x="2401" y="112"/>
                    <a:pt x="2398" y="111"/>
                    <a:pt x="2398" y="111"/>
                  </a:cubicBezTo>
                  <a:cubicBezTo>
                    <a:pt x="2398" y="111"/>
                    <a:pt x="2401" y="113"/>
                    <a:pt x="2403" y="118"/>
                  </a:cubicBezTo>
                  <a:cubicBezTo>
                    <a:pt x="2406" y="122"/>
                    <a:pt x="2409" y="128"/>
                    <a:pt x="2412" y="136"/>
                  </a:cubicBezTo>
                  <a:cubicBezTo>
                    <a:pt x="2414" y="144"/>
                    <a:pt x="2417" y="153"/>
                    <a:pt x="2422" y="162"/>
                  </a:cubicBezTo>
                  <a:cubicBezTo>
                    <a:pt x="2426" y="170"/>
                    <a:pt x="2431" y="178"/>
                    <a:pt x="2436" y="184"/>
                  </a:cubicBezTo>
                  <a:cubicBezTo>
                    <a:pt x="2434" y="184"/>
                    <a:pt x="2433" y="185"/>
                    <a:pt x="2431" y="185"/>
                  </a:cubicBezTo>
                  <a:cubicBezTo>
                    <a:pt x="2431" y="184"/>
                    <a:pt x="2431" y="184"/>
                    <a:pt x="2430" y="183"/>
                  </a:cubicBezTo>
                  <a:cubicBezTo>
                    <a:pt x="2427" y="177"/>
                    <a:pt x="2422" y="170"/>
                    <a:pt x="2417" y="163"/>
                  </a:cubicBezTo>
                  <a:cubicBezTo>
                    <a:pt x="2412" y="157"/>
                    <a:pt x="2408" y="150"/>
                    <a:pt x="2405" y="143"/>
                  </a:cubicBezTo>
                  <a:cubicBezTo>
                    <a:pt x="2403" y="139"/>
                    <a:pt x="2401" y="136"/>
                    <a:pt x="2399" y="133"/>
                  </a:cubicBezTo>
                  <a:cubicBezTo>
                    <a:pt x="2397" y="131"/>
                    <a:pt x="2396" y="128"/>
                    <a:pt x="2395" y="126"/>
                  </a:cubicBezTo>
                  <a:cubicBezTo>
                    <a:pt x="2394" y="124"/>
                    <a:pt x="2392" y="122"/>
                    <a:pt x="2391" y="121"/>
                  </a:cubicBezTo>
                  <a:cubicBezTo>
                    <a:pt x="2390" y="120"/>
                    <a:pt x="2389" y="120"/>
                    <a:pt x="2389" y="120"/>
                  </a:cubicBezTo>
                  <a:cubicBezTo>
                    <a:pt x="2389" y="120"/>
                    <a:pt x="2390" y="121"/>
                    <a:pt x="2391" y="122"/>
                  </a:cubicBezTo>
                  <a:cubicBezTo>
                    <a:pt x="2391" y="123"/>
                    <a:pt x="2392" y="124"/>
                    <a:pt x="2393" y="127"/>
                  </a:cubicBezTo>
                  <a:cubicBezTo>
                    <a:pt x="2393" y="129"/>
                    <a:pt x="2394" y="132"/>
                    <a:pt x="2395" y="135"/>
                  </a:cubicBezTo>
                  <a:cubicBezTo>
                    <a:pt x="2395" y="136"/>
                    <a:pt x="2395" y="136"/>
                    <a:pt x="2395" y="136"/>
                  </a:cubicBezTo>
                  <a:cubicBezTo>
                    <a:pt x="2392" y="136"/>
                    <a:pt x="2389" y="137"/>
                    <a:pt x="2386" y="138"/>
                  </a:cubicBezTo>
                  <a:cubicBezTo>
                    <a:pt x="2383" y="139"/>
                    <a:pt x="2379" y="142"/>
                    <a:pt x="2375" y="144"/>
                  </a:cubicBezTo>
                  <a:cubicBezTo>
                    <a:pt x="2372" y="145"/>
                    <a:pt x="2369" y="147"/>
                    <a:pt x="2365" y="149"/>
                  </a:cubicBezTo>
                  <a:cubicBezTo>
                    <a:pt x="2366" y="148"/>
                    <a:pt x="2367" y="147"/>
                    <a:pt x="2367" y="146"/>
                  </a:cubicBezTo>
                  <a:cubicBezTo>
                    <a:pt x="2369" y="141"/>
                    <a:pt x="2369" y="141"/>
                    <a:pt x="2369" y="141"/>
                  </a:cubicBezTo>
                  <a:cubicBezTo>
                    <a:pt x="2364" y="143"/>
                    <a:pt x="2364" y="143"/>
                    <a:pt x="2364" y="143"/>
                  </a:cubicBezTo>
                  <a:cubicBezTo>
                    <a:pt x="2361" y="144"/>
                    <a:pt x="2359" y="146"/>
                    <a:pt x="2358" y="148"/>
                  </a:cubicBezTo>
                  <a:cubicBezTo>
                    <a:pt x="2357" y="148"/>
                    <a:pt x="2357" y="148"/>
                    <a:pt x="2357" y="148"/>
                  </a:cubicBezTo>
                  <a:cubicBezTo>
                    <a:pt x="2357" y="148"/>
                    <a:pt x="2357" y="148"/>
                    <a:pt x="2357" y="148"/>
                  </a:cubicBezTo>
                  <a:cubicBezTo>
                    <a:pt x="2357" y="149"/>
                    <a:pt x="2357" y="149"/>
                    <a:pt x="2357" y="149"/>
                  </a:cubicBezTo>
                  <a:cubicBezTo>
                    <a:pt x="2355" y="151"/>
                    <a:pt x="2352" y="153"/>
                    <a:pt x="2348" y="156"/>
                  </a:cubicBezTo>
                  <a:cubicBezTo>
                    <a:pt x="2343" y="160"/>
                    <a:pt x="2337" y="165"/>
                    <a:pt x="2331" y="169"/>
                  </a:cubicBezTo>
                  <a:cubicBezTo>
                    <a:pt x="2328" y="172"/>
                    <a:pt x="2325" y="174"/>
                    <a:pt x="2322" y="176"/>
                  </a:cubicBezTo>
                  <a:cubicBezTo>
                    <a:pt x="2320" y="178"/>
                    <a:pt x="2320" y="178"/>
                    <a:pt x="2320" y="178"/>
                  </a:cubicBezTo>
                  <a:cubicBezTo>
                    <a:pt x="2317" y="180"/>
                    <a:pt x="2317" y="180"/>
                    <a:pt x="2317" y="180"/>
                  </a:cubicBezTo>
                  <a:cubicBezTo>
                    <a:pt x="2316" y="181"/>
                    <a:pt x="2314" y="183"/>
                    <a:pt x="2313" y="184"/>
                  </a:cubicBezTo>
                  <a:cubicBezTo>
                    <a:pt x="2308" y="189"/>
                    <a:pt x="2302" y="194"/>
                    <a:pt x="2298" y="198"/>
                  </a:cubicBezTo>
                  <a:cubicBezTo>
                    <a:pt x="2295" y="201"/>
                    <a:pt x="2293" y="203"/>
                    <a:pt x="2291" y="206"/>
                  </a:cubicBezTo>
                  <a:cubicBezTo>
                    <a:pt x="2290" y="207"/>
                    <a:pt x="2289" y="208"/>
                    <a:pt x="2288" y="209"/>
                  </a:cubicBezTo>
                  <a:cubicBezTo>
                    <a:pt x="2288" y="209"/>
                    <a:pt x="2288" y="209"/>
                    <a:pt x="2287" y="209"/>
                  </a:cubicBezTo>
                  <a:cubicBezTo>
                    <a:pt x="2287" y="208"/>
                    <a:pt x="2288" y="208"/>
                    <a:pt x="2288" y="207"/>
                  </a:cubicBezTo>
                  <a:cubicBezTo>
                    <a:pt x="2297" y="193"/>
                    <a:pt x="2308" y="175"/>
                    <a:pt x="2319" y="161"/>
                  </a:cubicBezTo>
                  <a:cubicBezTo>
                    <a:pt x="2322" y="157"/>
                    <a:pt x="2324" y="154"/>
                    <a:pt x="2327" y="152"/>
                  </a:cubicBezTo>
                  <a:cubicBezTo>
                    <a:pt x="2328" y="151"/>
                    <a:pt x="2330" y="150"/>
                    <a:pt x="2331" y="149"/>
                  </a:cubicBezTo>
                  <a:cubicBezTo>
                    <a:pt x="2332" y="148"/>
                    <a:pt x="2332" y="148"/>
                    <a:pt x="2333" y="147"/>
                  </a:cubicBezTo>
                  <a:cubicBezTo>
                    <a:pt x="2333" y="147"/>
                    <a:pt x="2333" y="147"/>
                    <a:pt x="2333" y="147"/>
                  </a:cubicBezTo>
                  <a:cubicBezTo>
                    <a:pt x="2334" y="147"/>
                    <a:pt x="2334" y="146"/>
                    <a:pt x="2335" y="146"/>
                  </a:cubicBezTo>
                  <a:cubicBezTo>
                    <a:pt x="2335" y="146"/>
                    <a:pt x="2335" y="146"/>
                    <a:pt x="2335" y="146"/>
                  </a:cubicBezTo>
                  <a:cubicBezTo>
                    <a:pt x="2335" y="146"/>
                    <a:pt x="2335" y="146"/>
                    <a:pt x="2335" y="146"/>
                  </a:cubicBezTo>
                  <a:cubicBezTo>
                    <a:pt x="2336" y="146"/>
                    <a:pt x="2336" y="146"/>
                    <a:pt x="2336" y="146"/>
                  </a:cubicBezTo>
                  <a:cubicBezTo>
                    <a:pt x="2337" y="147"/>
                    <a:pt x="2337" y="148"/>
                    <a:pt x="2337" y="149"/>
                  </a:cubicBezTo>
                  <a:cubicBezTo>
                    <a:pt x="2337" y="150"/>
                    <a:pt x="2336" y="151"/>
                    <a:pt x="2336" y="151"/>
                  </a:cubicBezTo>
                  <a:cubicBezTo>
                    <a:pt x="2336" y="151"/>
                    <a:pt x="2337" y="151"/>
                    <a:pt x="2338" y="149"/>
                  </a:cubicBezTo>
                  <a:cubicBezTo>
                    <a:pt x="2338" y="148"/>
                    <a:pt x="2338" y="147"/>
                    <a:pt x="2338" y="146"/>
                  </a:cubicBezTo>
                  <a:cubicBezTo>
                    <a:pt x="2337" y="145"/>
                    <a:pt x="2337" y="145"/>
                    <a:pt x="2336" y="144"/>
                  </a:cubicBezTo>
                  <a:cubicBezTo>
                    <a:pt x="2336" y="144"/>
                    <a:pt x="2336" y="143"/>
                    <a:pt x="2335" y="144"/>
                  </a:cubicBezTo>
                  <a:cubicBezTo>
                    <a:pt x="2334" y="144"/>
                    <a:pt x="2334" y="144"/>
                    <a:pt x="2333" y="144"/>
                  </a:cubicBezTo>
                  <a:cubicBezTo>
                    <a:pt x="2333" y="144"/>
                    <a:pt x="2333" y="144"/>
                    <a:pt x="2333" y="144"/>
                  </a:cubicBezTo>
                  <a:cubicBezTo>
                    <a:pt x="2332" y="144"/>
                    <a:pt x="2332" y="145"/>
                    <a:pt x="2331" y="145"/>
                  </a:cubicBezTo>
                  <a:cubicBezTo>
                    <a:pt x="2331" y="145"/>
                    <a:pt x="2330" y="145"/>
                    <a:pt x="2329" y="146"/>
                  </a:cubicBezTo>
                  <a:cubicBezTo>
                    <a:pt x="2327" y="146"/>
                    <a:pt x="2326" y="147"/>
                    <a:pt x="2324" y="148"/>
                  </a:cubicBezTo>
                  <a:cubicBezTo>
                    <a:pt x="2321" y="150"/>
                    <a:pt x="2317" y="153"/>
                    <a:pt x="2314" y="156"/>
                  </a:cubicBezTo>
                  <a:cubicBezTo>
                    <a:pt x="2304" y="164"/>
                    <a:pt x="2294" y="175"/>
                    <a:pt x="2286" y="185"/>
                  </a:cubicBezTo>
                  <a:cubicBezTo>
                    <a:pt x="2286" y="183"/>
                    <a:pt x="2287" y="180"/>
                    <a:pt x="2288" y="178"/>
                  </a:cubicBezTo>
                  <a:cubicBezTo>
                    <a:pt x="2289" y="173"/>
                    <a:pt x="2290" y="169"/>
                    <a:pt x="2291" y="165"/>
                  </a:cubicBezTo>
                  <a:cubicBezTo>
                    <a:pt x="2294" y="158"/>
                    <a:pt x="2299" y="150"/>
                    <a:pt x="2301" y="145"/>
                  </a:cubicBezTo>
                  <a:cubicBezTo>
                    <a:pt x="2304" y="140"/>
                    <a:pt x="2306" y="136"/>
                    <a:pt x="2307" y="134"/>
                  </a:cubicBezTo>
                  <a:cubicBezTo>
                    <a:pt x="2307" y="135"/>
                    <a:pt x="2308" y="135"/>
                    <a:pt x="2308" y="135"/>
                  </a:cubicBezTo>
                  <a:cubicBezTo>
                    <a:pt x="2308" y="135"/>
                    <a:pt x="2307" y="135"/>
                    <a:pt x="2307" y="134"/>
                  </a:cubicBezTo>
                  <a:cubicBezTo>
                    <a:pt x="2307" y="134"/>
                    <a:pt x="2307" y="134"/>
                    <a:pt x="2307" y="134"/>
                  </a:cubicBezTo>
                  <a:cubicBezTo>
                    <a:pt x="2307" y="134"/>
                    <a:pt x="2307" y="134"/>
                    <a:pt x="2307" y="134"/>
                  </a:cubicBezTo>
                  <a:cubicBezTo>
                    <a:pt x="2306" y="135"/>
                    <a:pt x="2303" y="138"/>
                    <a:pt x="2298" y="143"/>
                  </a:cubicBezTo>
                  <a:cubicBezTo>
                    <a:pt x="2294" y="148"/>
                    <a:pt x="2289" y="153"/>
                    <a:pt x="2283" y="161"/>
                  </a:cubicBezTo>
                  <a:cubicBezTo>
                    <a:pt x="2281" y="166"/>
                    <a:pt x="2279" y="170"/>
                    <a:pt x="2278" y="174"/>
                  </a:cubicBezTo>
                  <a:cubicBezTo>
                    <a:pt x="2276" y="178"/>
                    <a:pt x="2274" y="182"/>
                    <a:pt x="2271" y="186"/>
                  </a:cubicBezTo>
                  <a:cubicBezTo>
                    <a:pt x="2269" y="190"/>
                    <a:pt x="2267" y="194"/>
                    <a:pt x="2265" y="198"/>
                  </a:cubicBezTo>
                  <a:cubicBezTo>
                    <a:pt x="2263" y="200"/>
                    <a:pt x="2262" y="202"/>
                    <a:pt x="2262" y="205"/>
                  </a:cubicBezTo>
                  <a:cubicBezTo>
                    <a:pt x="2261" y="206"/>
                    <a:pt x="2261" y="207"/>
                    <a:pt x="2260" y="208"/>
                  </a:cubicBezTo>
                  <a:cubicBezTo>
                    <a:pt x="2260" y="210"/>
                    <a:pt x="2260" y="210"/>
                    <a:pt x="2260" y="210"/>
                  </a:cubicBezTo>
                  <a:cubicBezTo>
                    <a:pt x="2260" y="209"/>
                    <a:pt x="2260" y="210"/>
                    <a:pt x="2259" y="211"/>
                  </a:cubicBezTo>
                  <a:cubicBezTo>
                    <a:pt x="2259" y="211"/>
                    <a:pt x="2259" y="211"/>
                    <a:pt x="2259" y="212"/>
                  </a:cubicBezTo>
                  <a:cubicBezTo>
                    <a:pt x="2258" y="212"/>
                    <a:pt x="2256" y="212"/>
                    <a:pt x="2254" y="212"/>
                  </a:cubicBezTo>
                  <a:cubicBezTo>
                    <a:pt x="2256" y="208"/>
                    <a:pt x="2257" y="204"/>
                    <a:pt x="2258" y="199"/>
                  </a:cubicBezTo>
                  <a:cubicBezTo>
                    <a:pt x="2259" y="196"/>
                    <a:pt x="2259" y="192"/>
                    <a:pt x="2260" y="186"/>
                  </a:cubicBezTo>
                  <a:cubicBezTo>
                    <a:pt x="2260" y="182"/>
                    <a:pt x="2262" y="177"/>
                    <a:pt x="2262" y="172"/>
                  </a:cubicBezTo>
                  <a:cubicBezTo>
                    <a:pt x="2263" y="162"/>
                    <a:pt x="2264" y="154"/>
                    <a:pt x="2265" y="148"/>
                  </a:cubicBezTo>
                  <a:cubicBezTo>
                    <a:pt x="2267" y="148"/>
                    <a:pt x="2267" y="150"/>
                    <a:pt x="2268" y="151"/>
                  </a:cubicBezTo>
                  <a:cubicBezTo>
                    <a:pt x="2268" y="152"/>
                    <a:pt x="2268" y="153"/>
                    <a:pt x="2268" y="153"/>
                  </a:cubicBezTo>
                  <a:cubicBezTo>
                    <a:pt x="2268" y="153"/>
                    <a:pt x="2268" y="152"/>
                    <a:pt x="2268" y="151"/>
                  </a:cubicBezTo>
                  <a:cubicBezTo>
                    <a:pt x="2269" y="150"/>
                    <a:pt x="2269" y="149"/>
                    <a:pt x="2268" y="148"/>
                  </a:cubicBezTo>
                  <a:cubicBezTo>
                    <a:pt x="2267" y="146"/>
                    <a:pt x="2266" y="145"/>
                    <a:pt x="2264" y="145"/>
                  </a:cubicBezTo>
                  <a:cubicBezTo>
                    <a:pt x="2263" y="145"/>
                    <a:pt x="2263" y="145"/>
                    <a:pt x="2263" y="145"/>
                  </a:cubicBezTo>
                  <a:cubicBezTo>
                    <a:pt x="2263" y="146"/>
                    <a:pt x="2263" y="146"/>
                    <a:pt x="2263" y="146"/>
                  </a:cubicBezTo>
                  <a:cubicBezTo>
                    <a:pt x="2259" y="151"/>
                    <a:pt x="2255" y="160"/>
                    <a:pt x="2252" y="169"/>
                  </a:cubicBezTo>
                  <a:cubicBezTo>
                    <a:pt x="2250" y="174"/>
                    <a:pt x="2248" y="178"/>
                    <a:pt x="2246" y="183"/>
                  </a:cubicBezTo>
                  <a:cubicBezTo>
                    <a:pt x="2245" y="188"/>
                    <a:pt x="2244" y="193"/>
                    <a:pt x="2243" y="197"/>
                  </a:cubicBezTo>
                  <a:cubicBezTo>
                    <a:pt x="2242" y="204"/>
                    <a:pt x="2243" y="209"/>
                    <a:pt x="2244" y="212"/>
                  </a:cubicBezTo>
                  <a:cubicBezTo>
                    <a:pt x="2240" y="212"/>
                    <a:pt x="2236" y="213"/>
                    <a:pt x="2232" y="212"/>
                  </a:cubicBezTo>
                  <a:cubicBezTo>
                    <a:pt x="2233" y="211"/>
                    <a:pt x="2233" y="210"/>
                    <a:pt x="2233" y="208"/>
                  </a:cubicBezTo>
                  <a:cubicBezTo>
                    <a:pt x="2233" y="203"/>
                    <a:pt x="2233" y="197"/>
                    <a:pt x="2234" y="189"/>
                  </a:cubicBezTo>
                  <a:cubicBezTo>
                    <a:pt x="2234" y="181"/>
                    <a:pt x="2233" y="174"/>
                    <a:pt x="2233" y="168"/>
                  </a:cubicBezTo>
                  <a:cubicBezTo>
                    <a:pt x="2233" y="165"/>
                    <a:pt x="2233" y="162"/>
                    <a:pt x="2233" y="160"/>
                  </a:cubicBezTo>
                  <a:cubicBezTo>
                    <a:pt x="2233" y="157"/>
                    <a:pt x="2234" y="155"/>
                    <a:pt x="2234" y="153"/>
                  </a:cubicBezTo>
                  <a:cubicBezTo>
                    <a:pt x="2235" y="149"/>
                    <a:pt x="2235" y="147"/>
                    <a:pt x="2235" y="147"/>
                  </a:cubicBezTo>
                  <a:cubicBezTo>
                    <a:pt x="2235" y="147"/>
                    <a:pt x="2234" y="149"/>
                    <a:pt x="2232" y="152"/>
                  </a:cubicBezTo>
                  <a:cubicBezTo>
                    <a:pt x="2231" y="154"/>
                    <a:pt x="2230" y="156"/>
                    <a:pt x="2228" y="159"/>
                  </a:cubicBezTo>
                  <a:cubicBezTo>
                    <a:pt x="2227" y="161"/>
                    <a:pt x="2226" y="164"/>
                    <a:pt x="2225" y="167"/>
                  </a:cubicBezTo>
                  <a:cubicBezTo>
                    <a:pt x="2224" y="174"/>
                    <a:pt x="2223" y="181"/>
                    <a:pt x="2221" y="187"/>
                  </a:cubicBezTo>
                  <a:cubicBezTo>
                    <a:pt x="2219" y="194"/>
                    <a:pt x="2218" y="201"/>
                    <a:pt x="2218" y="207"/>
                  </a:cubicBezTo>
                  <a:cubicBezTo>
                    <a:pt x="2218" y="209"/>
                    <a:pt x="2218" y="211"/>
                    <a:pt x="2218" y="212"/>
                  </a:cubicBezTo>
                  <a:cubicBezTo>
                    <a:pt x="2217" y="212"/>
                    <a:pt x="2216" y="212"/>
                    <a:pt x="2215" y="212"/>
                  </a:cubicBezTo>
                  <a:cubicBezTo>
                    <a:pt x="2216" y="209"/>
                    <a:pt x="2216" y="206"/>
                    <a:pt x="2215" y="202"/>
                  </a:cubicBezTo>
                  <a:cubicBezTo>
                    <a:pt x="2214" y="197"/>
                    <a:pt x="2213" y="191"/>
                    <a:pt x="2212" y="185"/>
                  </a:cubicBezTo>
                  <a:cubicBezTo>
                    <a:pt x="2212" y="182"/>
                    <a:pt x="2212" y="179"/>
                    <a:pt x="2211" y="176"/>
                  </a:cubicBezTo>
                  <a:cubicBezTo>
                    <a:pt x="2211" y="172"/>
                    <a:pt x="2210" y="170"/>
                    <a:pt x="2209" y="167"/>
                  </a:cubicBezTo>
                  <a:cubicBezTo>
                    <a:pt x="2208" y="161"/>
                    <a:pt x="2208" y="157"/>
                    <a:pt x="2208" y="153"/>
                  </a:cubicBezTo>
                  <a:cubicBezTo>
                    <a:pt x="2208" y="151"/>
                    <a:pt x="2209" y="150"/>
                    <a:pt x="2209" y="150"/>
                  </a:cubicBezTo>
                  <a:cubicBezTo>
                    <a:pt x="2210" y="149"/>
                    <a:pt x="2211" y="149"/>
                    <a:pt x="2211" y="149"/>
                  </a:cubicBezTo>
                  <a:cubicBezTo>
                    <a:pt x="2211" y="149"/>
                    <a:pt x="2210" y="149"/>
                    <a:pt x="2209" y="149"/>
                  </a:cubicBezTo>
                  <a:cubicBezTo>
                    <a:pt x="2208" y="149"/>
                    <a:pt x="2207" y="151"/>
                    <a:pt x="2206" y="152"/>
                  </a:cubicBezTo>
                  <a:cubicBezTo>
                    <a:pt x="2204" y="156"/>
                    <a:pt x="2203" y="161"/>
                    <a:pt x="2202" y="167"/>
                  </a:cubicBezTo>
                  <a:cubicBezTo>
                    <a:pt x="2202" y="170"/>
                    <a:pt x="2201" y="173"/>
                    <a:pt x="2201" y="176"/>
                  </a:cubicBezTo>
                  <a:cubicBezTo>
                    <a:pt x="2201" y="179"/>
                    <a:pt x="2200" y="182"/>
                    <a:pt x="2200" y="185"/>
                  </a:cubicBezTo>
                  <a:cubicBezTo>
                    <a:pt x="2200" y="187"/>
                    <a:pt x="2200" y="188"/>
                    <a:pt x="2200" y="189"/>
                  </a:cubicBezTo>
                  <a:cubicBezTo>
                    <a:pt x="2196" y="184"/>
                    <a:pt x="2193" y="179"/>
                    <a:pt x="2191" y="174"/>
                  </a:cubicBezTo>
                  <a:cubicBezTo>
                    <a:pt x="2190" y="171"/>
                    <a:pt x="2189" y="169"/>
                    <a:pt x="2188" y="167"/>
                  </a:cubicBezTo>
                  <a:cubicBezTo>
                    <a:pt x="2187" y="164"/>
                    <a:pt x="2186" y="163"/>
                    <a:pt x="2185" y="162"/>
                  </a:cubicBezTo>
                  <a:cubicBezTo>
                    <a:pt x="2183" y="159"/>
                    <a:pt x="2182" y="158"/>
                    <a:pt x="2182" y="158"/>
                  </a:cubicBezTo>
                  <a:cubicBezTo>
                    <a:pt x="2182" y="158"/>
                    <a:pt x="2182" y="160"/>
                    <a:pt x="2183" y="163"/>
                  </a:cubicBezTo>
                  <a:cubicBezTo>
                    <a:pt x="2184" y="166"/>
                    <a:pt x="2184" y="170"/>
                    <a:pt x="2184" y="175"/>
                  </a:cubicBezTo>
                  <a:cubicBezTo>
                    <a:pt x="2184" y="178"/>
                    <a:pt x="2184" y="181"/>
                    <a:pt x="2185" y="185"/>
                  </a:cubicBezTo>
                  <a:cubicBezTo>
                    <a:pt x="2180" y="179"/>
                    <a:pt x="2176" y="174"/>
                    <a:pt x="2171" y="169"/>
                  </a:cubicBezTo>
                  <a:cubicBezTo>
                    <a:pt x="2167" y="165"/>
                    <a:pt x="2163" y="162"/>
                    <a:pt x="2160" y="160"/>
                  </a:cubicBezTo>
                  <a:cubicBezTo>
                    <a:pt x="2157" y="158"/>
                    <a:pt x="2155" y="158"/>
                    <a:pt x="2155" y="158"/>
                  </a:cubicBezTo>
                  <a:cubicBezTo>
                    <a:pt x="2155" y="158"/>
                    <a:pt x="2157" y="159"/>
                    <a:pt x="2159" y="162"/>
                  </a:cubicBezTo>
                  <a:cubicBezTo>
                    <a:pt x="2159" y="163"/>
                    <a:pt x="2160" y="164"/>
                    <a:pt x="2160" y="165"/>
                  </a:cubicBezTo>
                  <a:cubicBezTo>
                    <a:pt x="2157" y="162"/>
                    <a:pt x="2154" y="160"/>
                    <a:pt x="2152" y="158"/>
                  </a:cubicBezTo>
                  <a:cubicBezTo>
                    <a:pt x="2149" y="156"/>
                    <a:pt x="2147" y="155"/>
                    <a:pt x="2147" y="155"/>
                  </a:cubicBezTo>
                  <a:cubicBezTo>
                    <a:pt x="2147" y="155"/>
                    <a:pt x="2148" y="157"/>
                    <a:pt x="2150" y="160"/>
                  </a:cubicBezTo>
                  <a:cubicBezTo>
                    <a:pt x="2153" y="163"/>
                    <a:pt x="2155" y="167"/>
                    <a:pt x="2158" y="173"/>
                  </a:cubicBezTo>
                  <a:cubicBezTo>
                    <a:pt x="2160" y="175"/>
                    <a:pt x="2161" y="177"/>
                    <a:pt x="2161" y="180"/>
                  </a:cubicBezTo>
                  <a:cubicBezTo>
                    <a:pt x="2162" y="181"/>
                    <a:pt x="2162" y="183"/>
                    <a:pt x="2162" y="184"/>
                  </a:cubicBezTo>
                  <a:cubicBezTo>
                    <a:pt x="2163" y="185"/>
                    <a:pt x="2163" y="186"/>
                    <a:pt x="2163" y="187"/>
                  </a:cubicBezTo>
                  <a:cubicBezTo>
                    <a:pt x="2163" y="188"/>
                    <a:pt x="2163" y="189"/>
                    <a:pt x="2164" y="189"/>
                  </a:cubicBezTo>
                  <a:cubicBezTo>
                    <a:pt x="2166" y="196"/>
                    <a:pt x="2169" y="202"/>
                    <a:pt x="2172" y="207"/>
                  </a:cubicBezTo>
                  <a:cubicBezTo>
                    <a:pt x="2173" y="208"/>
                    <a:pt x="2173" y="208"/>
                    <a:pt x="2174" y="209"/>
                  </a:cubicBezTo>
                  <a:cubicBezTo>
                    <a:pt x="2173" y="209"/>
                    <a:pt x="2171" y="209"/>
                    <a:pt x="2170" y="209"/>
                  </a:cubicBezTo>
                  <a:cubicBezTo>
                    <a:pt x="2167" y="204"/>
                    <a:pt x="2164" y="199"/>
                    <a:pt x="2161" y="193"/>
                  </a:cubicBezTo>
                  <a:cubicBezTo>
                    <a:pt x="2158" y="187"/>
                    <a:pt x="2154" y="180"/>
                    <a:pt x="2150" y="175"/>
                  </a:cubicBezTo>
                  <a:cubicBezTo>
                    <a:pt x="2147" y="171"/>
                    <a:pt x="2144" y="167"/>
                    <a:pt x="2142" y="164"/>
                  </a:cubicBezTo>
                  <a:cubicBezTo>
                    <a:pt x="2143" y="162"/>
                    <a:pt x="2144" y="159"/>
                    <a:pt x="2145" y="157"/>
                  </a:cubicBezTo>
                  <a:cubicBezTo>
                    <a:pt x="2147" y="154"/>
                    <a:pt x="2148" y="151"/>
                    <a:pt x="2150" y="149"/>
                  </a:cubicBezTo>
                  <a:cubicBezTo>
                    <a:pt x="2151" y="148"/>
                    <a:pt x="2152" y="148"/>
                    <a:pt x="2153" y="147"/>
                  </a:cubicBezTo>
                  <a:cubicBezTo>
                    <a:pt x="2166" y="135"/>
                    <a:pt x="2166" y="135"/>
                    <a:pt x="2166" y="135"/>
                  </a:cubicBezTo>
                  <a:cubicBezTo>
                    <a:pt x="2150" y="143"/>
                    <a:pt x="2150" y="143"/>
                    <a:pt x="2150" y="143"/>
                  </a:cubicBezTo>
                  <a:cubicBezTo>
                    <a:pt x="2149" y="143"/>
                    <a:pt x="2148" y="144"/>
                    <a:pt x="2147" y="145"/>
                  </a:cubicBezTo>
                  <a:cubicBezTo>
                    <a:pt x="2148" y="143"/>
                    <a:pt x="2149" y="140"/>
                    <a:pt x="2150" y="138"/>
                  </a:cubicBezTo>
                  <a:cubicBezTo>
                    <a:pt x="2152" y="134"/>
                    <a:pt x="2153" y="131"/>
                    <a:pt x="2155" y="128"/>
                  </a:cubicBezTo>
                  <a:cubicBezTo>
                    <a:pt x="2156" y="126"/>
                    <a:pt x="2158" y="124"/>
                    <a:pt x="2159" y="123"/>
                  </a:cubicBezTo>
                  <a:cubicBezTo>
                    <a:pt x="2161" y="122"/>
                    <a:pt x="2162" y="122"/>
                    <a:pt x="2162" y="122"/>
                  </a:cubicBezTo>
                  <a:cubicBezTo>
                    <a:pt x="2162" y="122"/>
                    <a:pt x="2161" y="122"/>
                    <a:pt x="2159" y="122"/>
                  </a:cubicBezTo>
                  <a:cubicBezTo>
                    <a:pt x="2157" y="123"/>
                    <a:pt x="2155" y="125"/>
                    <a:pt x="2153" y="127"/>
                  </a:cubicBezTo>
                  <a:cubicBezTo>
                    <a:pt x="2151" y="129"/>
                    <a:pt x="2148" y="133"/>
                    <a:pt x="2146" y="136"/>
                  </a:cubicBezTo>
                  <a:cubicBezTo>
                    <a:pt x="2144" y="139"/>
                    <a:pt x="2140" y="143"/>
                    <a:pt x="2137" y="146"/>
                  </a:cubicBezTo>
                  <a:cubicBezTo>
                    <a:pt x="2134" y="150"/>
                    <a:pt x="2131" y="153"/>
                    <a:pt x="2128" y="157"/>
                  </a:cubicBezTo>
                  <a:cubicBezTo>
                    <a:pt x="2127" y="156"/>
                    <a:pt x="2127" y="155"/>
                    <a:pt x="2127" y="155"/>
                  </a:cubicBezTo>
                  <a:cubicBezTo>
                    <a:pt x="2127" y="155"/>
                    <a:pt x="2127" y="156"/>
                    <a:pt x="2127" y="158"/>
                  </a:cubicBezTo>
                  <a:cubicBezTo>
                    <a:pt x="2124" y="163"/>
                    <a:pt x="2120" y="167"/>
                    <a:pt x="2117" y="173"/>
                  </a:cubicBezTo>
                  <a:cubicBezTo>
                    <a:pt x="2115" y="175"/>
                    <a:pt x="2114" y="177"/>
                    <a:pt x="2113" y="179"/>
                  </a:cubicBezTo>
                  <a:cubicBezTo>
                    <a:pt x="2111" y="173"/>
                    <a:pt x="2109" y="166"/>
                    <a:pt x="2109" y="166"/>
                  </a:cubicBezTo>
                  <a:cubicBezTo>
                    <a:pt x="2109" y="166"/>
                    <a:pt x="2108" y="168"/>
                    <a:pt x="2108" y="172"/>
                  </a:cubicBezTo>
                  <a:cubicBezTo>
                    <a:pt x="2107" y="167"/>
                    <a:pt x="2107" y="162"/>
                    <a:pt x="2107" y="157"/>
                  </a:cubicBezTo>
                  <a:cubicBezTo>
                    <a:pt x="2107" y="148"/>
                    <a:pt x="2107" y="139"/>
                    <a:pt x="2106" y="133"/>
                  </a:cubicBezTo>
                  <a:cubicBezTo>
                    <a:pt x="2106" y="130"/>
                    <a:pt x="2107" y="126"/>
                    <a:pt x="2107" y="124"/>
                  </a:cubicBezTo>
                  <a:cubicBezTo>
                    <a:pt x="2107" y="122"/>
                    <a:pt x="2107" y="125"/>
                    <a:pt x="2107" y="118"/>
                  </a:cubicBezTo>
                  <a:cubicBezTo>
                    <a:pt x="2107" y="118"/>
                    <a:pt x="2107" y="118"/>
                    <a:pt x="2107" y="118"/>
                  </a:cubicBezTo>
                  <a:cubicBezTo>
                    <a:pt x="2107" y="118"/>
                    <a:pt x="2107" y="118"/>
                    <a:pt x="2107" y="118"/>
                  </a:cubicBezTo>
                  <a:cubicBezTo>
                    <a:pt x="2107" y="118"/>
                    <a:pt x="2107" y="118"/>
                    <a:pt x="2107" y="118"/>
                  </a:cubicBezTo>
                  <a:cubicBezTo>
                    <a:pt x="2107" y="125"/>
                    <a:pt x="2106" y="122"/>
                    <a:pt x="2106" y="124"/>
                  </a:cubicBezTo>
                  <a:cubicBezTo>
                    <a:pt x="2105" y="126"/>
                    <a:pt x="2104" y="130"/>
                    <a:pt x="2103" y="133"/>
                  </a:cubicBezTo>
                  <a:cubicBezTo>
                    <a:pt x="2102" y="140"/>
                    <a:pt x="2100" y="148"/>
                    <a:pt x="2099" y="157"/>
                  </a:cubicBezTo>
                  <a:cubicBezTo>
                    <a:pt x="2098" y="162"/>
                    <a:pt x="2097" y="168"/>
                    <a:pt x="2097" y="173"/>
                  </a:cubicBezTo>
                  <a:cubicBezTo>
                    <a:pt x="2097" y="173"/>
                    <a:pt x="2097" y="172"/>
                    <a:pt x="2097" y="171"/>
                  </a:cubicBezTo>
                  <a:cubicBezTo>
                    <a:pt x="2096" y="166"/>
                    <a:pt x="2096" y="162"/>
                    <a:pt x="2095" y="158"/>
                  </a:cubicBezTo>
                  <a:cubicBezTo>
                    <a:pt x="2094" y="154"/>
                    <a:pt x="2093" y="150"/>
                    <a:pt x="2093" y="147"/>
                  </a:cubicBezTo>
                  <a:cubicBezTo>
                    <a:pt x="2093" y="143"/>
                    <a:pt x="2094" y="140"/>
                    <a:pt x="2094" y="137"/>
                  </a:cubicBezTo>
                  <a:cubicBezTo>
                    <a:pt x="2094" y="132"/>
                    <a:pt x="2094" y="129"/>
                    <a:pt x="2094" y="129"/>
                  </a:cubicBezTo>
                  <a:cubicBezTo>
                    <a:pt x="2094" y="129"/>
                    <a:pt x="2093" y="132"/>
                    <a:pt x="2092" y="137"/>
                  </a:cubicBezTo>
                  <a:cubicBezTo>
                    <a:pt x="2091" y="139"/>
                    <a:pt x="2090" y="142"/>
                    <a:pt x="2089" y="146"/>
                  </a:cubicBezTo>
                  <a:cubicBezTo>
                    <a:pt x="2088" y="150"/>
                    <a:pt x="2088" y="154"/>
                    <a:pt x="2087" y="158"/>
                  </a:cubicBezTo>
                  <a:cubicBezTo>
                    <a:pt x="2087" y="162"/>
                    <a:pt x="2087" y="166"/>
                    <a:pt x="2086" y="171"/>
                  </a:cubicBezTo>
                  <a:cubicBezTo>
                    <a:pt x="2086" y="175"/>
                    <a:pt x="2086" y="180"/>
                    <a:pt x="2086" y="185"/>
                  </a:cubicBezTo>
                  <a:cubicBezTo>
                    <a:pt x="2086" y="188"/>
                    <a:pt x="2086" y="190"/>
                    <a:pt x="2086" y="193"/>
                  </a:cubicBezTo>
                  <a:cubicBezTo>
                    <a:pt x="2085" y="189"/>
                    <a:pt x="2084" y="185"/>
                    <a:pt x="2084" y="181"/>
                  </a:cubicBezTo>
                  <a:cubicBezTo>
                    <a:pt x="2083" y="175"/>
                    <a:pt x="2082" y="170"/>
                    <a:pt x="2080" y="167"/>
                  </a:cubicBezTo>
                  <a:cubicBezTo>
                    <a:pt x="2079" y="164"/>
                    <a:pt x="2078" y="162"/>
                    <a:pt x="2078" y="162"/>
                  </a:cubicBezTo>
                  <a:cubicBezTo>
                    <a:pt x="2078" y="162"/>
                    <a:pt x="2078" y="164"/>
                    <a:pt x="2078" y="167"/>
                  </a:cubicBezTo>
                  <a:cubicBezTo>
                    <a:pt x="2078" y="171"/>
                    <a:pt x="2077" y="175"/>
                    <a:pt x="2076" y="181"/>
                  </a:cubicBezTo>
                  <a:cubicBezTo>
                    <a:pt x="2076" y="181"/>
                    <a:pt x="2076" y="181"/>
                    <a:pt x="2076" y="181"/>
                  </a:cubicBezTo>
                  <a:cubicBezTo>
                    <a:pt x="2076" y="180"/>
                    <a:pt x="2076" y="179"/>
                    <a:pt x="2076" y="178"/>
                  </a:cubicBezTo>
                  <a:cubicBezTo>
                    <a:pt x="2076" y="172"/>
                    <a:pt x="2075" y="166"/>
                    <a:pt x="2074" y="160"/>
                  </a:cubicBezTo>
                  <a:cubicBezTo>
                    <a:pt x="2073" y="154"/>
                    <a:pt x="2072" y="147"/>
                    <a:pt x="2073" y="143"/>
                  </a:cubicBezTo>
                  <a:cubicBezTo>
                    <a:pt x="2073" y="139"/>
                    <a:pt x="2073" y="136"/>
                    <a:pt x="2073" y="133"/>
                  </a:cubicBezTo>
                  <a:cubicBezTo>
                    <a:pt x="2074" y="134"/>
                    <a:pt x="2074" y="136"/>
                    <a:pt x="2074" y="135"/>
                  </a:cubicBezTo>
                  <a:cubicBezTo>
                    <a:pt x="2074" y="135"/>
                    <a:pt x="2074" y="135"/>
                    <a:pt x="2074" y="134"/>
                  </a:cubicBezTo>
                  <a:cubicBezTo>
                    <a:pt x="2074" y="132"/>
                    <a:pt x="2074" y="130"/>
                    <a:pt x="2072" y="129"/>
                  </a:cubicBezTo>
                  <a:cubicBezTo>
                    <a:pt x="2071" y="127"/>
                    <a:pt x="2071" y="127"/>
                    <a:pt x="2071" y="127"/>
                  </a:cubicBezTo>
                  <a:cubicBezTo>
                    <a:pt x="2070" y="129"/>
                    <a:pt x="2070" y="129"/>
                    <a:pt x="2070" y="129"/>
                  </a:cubicBezTo>
                  <a:cubicBezTo>
                    <a:pt x="2070" y="133"/>
                    <a:pt x="2069" y="137"/>
                    <a:pt x="2067" y="142"/>
                  </a:cubicBezTo>
                  <a:cubicBezTo>
                    <a:pt x="2065" y="148"/>
                    <a:pt x="2065" y="153"/>
                    <a:pt x="2064" y="160"/>
                  </a:cubicBezTo>
                  <a:cubicBezTo>
                    <a:pt x="2064" y="161"/>
                    <a:pt x="2064" y="162"/>
                    <a:pt x="2064" y="163"/>
                  </a:cubicBezTo>
                  <a:cubicBezTo>
                    <a:pt x="2061" y="156"/>
                    <a:pt x="2060" y="150"/>
                    <a:pt x="2060" y="145"/>
                  </a:cubicBezTo>
                  <a:cubicBezTo>
                    <a:pt x="2059" y="140"/>
                    <a:pt x="2056" y="138"/>
                    <a:pt x="2056" y="138"/>
                  </a:cubicBezTo>
                  <a:cubicBezTo>
                    <a:pt x="2056" y="138"/>
                    <a:pt x="2058" y="140"/>
                    <a:pt x="2057" y="145"/>
                  </a:cubicBezTo>
                  <a:cubicBezTo>
                    <a:pt x="2056" y="150"/>
                    <a:pt x="2056" y="158"/>
                    <a:pt x="2057" y="166"/>
                  </a:cubicBezTo>
                  <a:cubicBezTo>
                    <a:pt x="2058" y="177"/>
                    <a:pt x="2059" y="190"/>
                    <a:pt x="2062" y="202"/>
                  </a:cubicBezTo>
                  <a:cubicBezTo>
                    <a:pt x="2061" y="202"/>
                    <a:pt x="2060" y="202"/>
                    <a:pt x="2060" y="202"/>
                  </a:cubicBezTo>
                  <a:cubicBezTo>
                    <a:pt x="2060" y="201"/>
                    <a:pt x="2060" y="200"/>
                    <a:pt x="2060" y="199"/>
                  </a:cubicBezTo>
                  <a:cubicBezTo>
                    <a:pt x="2059" y="197"/>
                    <a:pt x="2059" y="195"/>
                    <a:pt x="2058" y="193"/>
                  </a:cubicBezTo>
                  <a:cubicBezTo>
                    <a:pt x="2057" y="188"/>
                    <a:pt x="2057" y="183"/>
                    <a:pt x="2056" y="176"/>
                  </a:cubicBezTo>
                  <a:cubicBezTo>
                    <a:pt x="2056" y="170"/>
                    <a:pt x="2055" y="163"/>
                    <a:pt x="2054" y="157"/>
                  </a:cubicBezTo>
                  <a:cubicBezTo>
                    <a:pt x="2054" y="154"/>
                    <a:pt x="2053" y="150"/>
                    <a:pt x="2053" y="147"/>
                  </a:cubicBezTo>
                  <a:cubicBezTo>
                    <a:pt x="2053" y="145"/>
                    <a:pt x="2053" y="142"/>
                    <a:pt x="2053" y="140"/>
                  </a:cubicBezTo>
                  <a:cubicBezTo>
                    <a:pt x="2053" y="136"/>
                    <a:pt x="2053" y="133"/>
                    <a:pt x="2053" y="130"/>
                  </a:cubicBezTo>
                  <a:cubicBezTo>
                    <a:pt x="2053" y="131"/>
                    <a:pt x="2054" y="131"/>
                    <a:pt x="2054" y="131"/>
                  </a:cubicBezTo>
                  <a:cubicBezTo>
                    <a:pt x="2054" y="131"/>
                    <a:pt x="2054" y="131"/>
                    <a:pt x="2053" y="130"/>
                  </a:cubicBezTo>
                  <a:cubicBezTo>
                    <a:pt x="2053" y="129"/>
                    <a:pt x="2052" y="128"/>
                    <a:pt x="2052" y="127"/>
                  </a:cubicBezTo>
                  <a:cubicBezTo>
                    <a:pt x="2051" y="127"/>
                    <a:pt x="2051" y="127"/>
                    <a:pt x="2051" y="127"/>
                  </a:cubicBezTo>
                  <a:cubicBezTo>
                    <a:pt x="2051" y="130"/>
                    <a:pt x="2050" y="134"/>
                    <a:pt x="2048" y="139"/>
                  </a:cubicBezTo>
                  <a:cubicBezTo>
                    <a:pt x="2047" y="141"/>
                    <a:pt x="2046" y="145"/>
                    <a:pt x="2046" y="147"/>
                  </a:cubicBezTo>
                  <a:cubicBezTo>
                    <a:pt x="2045" y="150"/>
                    <a:pt x="2045" y="154"/>
                    <a:pt x="2045" y="157"/>
                  </a:cubicBezTo>
                  <a:cubicBezTo>
                    <a:pt x="2045" y="158"/>
                    <a:pt x="2044" y="160"/>
                    <a:pt x="2044" y="161"/>
                  </a:cubicBezTo>
                  <a:cubicBezTo>
                    <a:pt x="2044" y="161"/>
                    <a:pt x="2044" y="161"/>
                    <a:pt x="2044" y="161"/>
                  </a:cubicBezTo>
                  <a:cubicBezTo>
                    <a:pt x="2044" y="161"/>
                    <a:pt x="2044" y="161"/>
                    <a:pt x="2044" y="160"/>
                  </a:cubicBezTo>
                  <a:cubicBezTo>
                    <a:pt x="2043" y="157"/>
                    <a:pt x="2043" y="154"/>
                    <a:pt x="2042" y="151"/>
                  </a:cubicBezTo>
                  <a:cubicBezTo>
                    <a:pt x="2041" y="140"/>
                    <a:pt x="2040" y="125"/>
                    <a:pt x="2038" y="118"/>
                  </a:cubicBezTo>
                  <a:cubicBezTo>
                    <a:pt x="2038" y="118"/>
                    <a:pt x="2038" y="118"/>
                    <a:pt x="2038" y="118"/>
                  </a:cubicBezTo>
                  <a:cubicBezTo>
                    <a:pt x="2034" y="118"/>
                    <a:pt x="2034" y="118"/>
                    <a:pt x="2034" y="118"/>
                  </a:cubicBezTo>
                  <a:cubicBezTo>
                    <a:pt x="2033" y="125"/>
                    <a:pt x="2032" y="139"/>
                    <a:pt x="2031" y="151"/>
                  </a:cubicBezTo>
                  <a:cubicBezTo>
                    <a:pt x="2031" y="157"/>
                    <a:pt x="2031" y="164"/>
                    <a:pt x="2031" y="170"/>
                  </a:cubicBezTo>
                  <a:cubicBezTo>
                    <a:pt x="2032" y="176"/>
                    <a:pt x="2033" y="182"/>
                    <a:pt x="2033" y="187"/>
                  </a:cubicBezTo>
                  <a:cubicBezTo>
                    <a:pt x="2034" y="189"/>
                    <a:pt x="2034" y="192"/>
                    <a:pt x="2035" y="194"/>
                  </a:cubicBezTo>
                  <a:cubicBezTo>
                    <a:pt x="2035" y="196"/>
                    <a:pt x="2035" y="197"/>
                    <a:pt x="2036" y="198"/>
                  </a:cubicBezTo>
                  <a:cubicBezTo>
                    <a:pt x="2036" y="199"/>
                    <a:pt x="2036" y="200"/>
                    <a:pt x="2037" y="201"/>
                  </a:cubicBezTo>
                  <a:cubicBezTo>
                    <a:pt x="2033" y="200"/>
                    <a:pt x="2032" y="200"/>
                    <a:pt x="2025" y="200"/>
                  </a:cubicBezTo>
                  <a:cubicBezTo>
                    <a:pt x="2025" y="200"/>
                    <a:pt x="2025" y="200"/>
                    <a:pt x="2025" y="200"/>
                  </a:cubicBezTo>
                  <a:cubicBezTo>
                    <a:pt x="2025" y="196"/>
                    <a:pt x="2026" y="192"/>
                    <a:pt x="2023" y="184"/>
                  </a:cubicBezTo>
                  <a:cubicBezTo>
                    <a:pt x="2020" y="176"/>
                    <a:pt x="2015" y="167"/>
                    <a:pt x="2011" y="159"/>
                  </a:cubicBezTo>
                  <a:cubicBezTo>
                    <a:pt x="2011" y="157"/>
                    <a:pt x="2011" y="156"/>
                    <a:pt x="2012" y="155"/>
                  </a:cubicBezTo>
                  <a:cubicBezTo>
                    <a:pt x="2012" y="151"/>
                    <a:pt x="2012" y="148"/>
                    <a:pt x="2013" y="145"/>
                  </a:cubicBezTo>
                  <a:cubicBezTo>
                    <a:pt x="2015" y="138"/>
                    <a:pt x="2017" y="131"/>
                    <a:pt x="2020" y="126"/>
                  </a:cubicBezTo>
                  <a:cubicBezTo>
                    <a:pt x="2023" y="121"/>
                    <a:pt x="2024" y="117"/>
                    <a:pt x="2025" y="115"/>
                  </a:cubicBezTo>
                  <a:cubicBezTo>
                    <a:pt x="2027" y="116"/>
                    <a:pt x="2028" y="116"/>
                    <a:pt x="2027" y="116"/>
                  </a:cubicBezTo>
                  <a:cubicBezTo>
                    <a:pt x="2028" y="116"/>
                    <a:pt x="2026" y="116"/>
                    <a:pt x="2026" y="114"/>
                  </a:cubicBezTo>
                  <a:cubicBezTo>
                    <a:pt x="2025" y="114"/>
                    <a:pt x="2025" y="114"/>
                    <a:pt x="2025" y="114"/>
                  </a:cubicBezTo>
                  <a:cubicBezTo>
                    <a:pt x="2025" y="114"/>
                    <a:pt x="2025" y="114"/>
                    <a:pt x="2025" y="114"/>
                  </a:cubicBezTo>
                  <a:cubicBezTo>
                    <a:pt x="2022" y="115"/>
                    <a:pt x="2020" y="120"/>
                    <a:pt x="2017" y="124"/>
                  </a:cubicBezTo>
                  <a:cubicBezTo>
                    <a:pt x="2015" y="125"/>
                    <a:pt x="2014" y="127"/>
                    <a:pt x="2013" y="129"/>
                  </a:cubicBezTo>
                  <a:cubicBezTo>
                    <a:pt x="2012" y="128"/>
                    <a:pt x="2012" y="128"/>
                    <a:pt x="2012" y="127"/>
                  </a:cubicBezTo>
                  <a:cubicBezTo>
                    <a:pt x="2010" y="126"/>
                    <a:pt x="2009" y="126"/>
                    <a:pt x="2007" y="127"/>
                  </a:cubicBezTo>
                  <a:cubicBezTo>
                    <a:pt x="2004" y="128"/>
                    <a:pt x="2000" y="130"/>
                    <a:pt x="1996" y="133"/>
                  </a:cubicBezTo>
                  <a:cubicBezTo>
                    <a:pt x="1998" y="131"/>
                    <a:pt x="2000" y="129"/>
                    <a:pt x="2001" y="127"/>
                  </a:cubicBezTo>
                  <a:cubicBezTo>
                    <a:pt x="2003" y="125"/>
                    <a:pt x="2005" y="123"/>
                    <a:pt x="2007" y="123"/>
                  </a:cubicBezTo>
                  <a:cubicBezTo>
                    <a:pt x="2008" y="125"/>
                    <a:pt x="2008" y="127"/>
                    <a:pt x="2008" y="127"/>
                  </a:cubicBezTo>
                  <a:cubicBezTo>
                    <a:pt x="2007" y="127"/>
                    <a:pt x="2009" y="125"/>
                    <a:pt x="2008" y="122"/>
                  </a:cubicBezTo>
                  <a:cubicBezTo>
                    <a:pt x="2008" y="122"/>
                    <a:pt x="2008" y="122"/>
                    <a:pt x="2008" y="122"/>
                  </a:cubicBezTo>
                  <a:cubicBezTo>
                    <a:pt x="2007" y="122"/>
                    <a:pt x="2007" y="122"/>
                    <a:pt x="2007" y="122"/>
                  </a:cubicBezTo>
                  <a:cubicBezTo>
                    <a:pt x="2003" y="122"/>
                    <a:pt x="1999" y="126"/>
                    <a:pt x="1994" y="130"/>
                  </a:cubicBezTo>
                  <a:cubicBezTo>
                    <a:pt x="1993" y="130"/>
                    <a:pt x="1993" y="130"/>
                    <a:pt x="1993" y="129"/>
                  </a:cubicBezTo>
                  <a:cubicBezTo>
                    <a:pt x="1993" y="129"/>
                    <a:pt x="1993" y="129"/>
                    <a:pt x="1993" y="129"/>
                  </a:cubicBezTo>
                  <a:cubicBezTo>
                    <a:pt x="1992" y="129"/>
                    <a:pt x="1992" y="129"/>
                    <a:pt x="1992" y="129"/>
                  </a:cubicBezTo>
                  <a:cubicBezTo>
                    <a:pt x="1992" y="130"/>
                    <a:pt x="1991" y="131"/>
                    <a:pt x="1991" y="132"/>
                  </a:cubicBezTo>
                  <a:cubicBezTo>
                    <a:pt x="1991" y="132"/>
                    <a:pt x="1991" y="132"/>
                    <a:pt x="1991" y="132"/>
                  </a:cubicBezTo>
                  <a:cubicBezTo>
                    <a:pt x="1987" y="134"/>
                    <a:pt x="1983" y="138"/>
                    <a:pt x="1979" y="141"/>
                  </a:cubicBezTo>
                  <a:cubicBezTo>
                    <a:pt x="1977" y="143"/>
                    <a:pt x="1974" y="145"/>
                    <a:pt x="1972" y="148"/>
                  </a:cubicBezTo>
                  <a:cubicBezTo>
                    <a:pt x="1971" y="145"/>
                    <a:pt x="1969" y="142"/>
                    <a:pt x="1968" y="139"/>
                  </a:cubicBezTo>
                  <a:cubicBezTo>
                    <a:pt x="1969" y="138"/>
                    <a:pt x="1970" y="138"/>
                    <a:pt x="1971" y="137"/>
                  </a:cubicBezTo>
                  <a:cubicBezTo>
                    <a:pt x="1974" y="134"/>
                    <a:pt x="1976" y="130"/>
                    <a:pt x="1977" y="129"/>
                  </a:cubicBezTo>
                  <a:cubicBezTo>
                    <a:pt x="1979" y="127"/>
                    <a:pt x="1981" y="127"/>
                    <a:pt x="1983" y="127"/>
                  </a:cubicBezTo>
                  <a:cubicBezTo>
                    <a:pt x="1985" y="127"/>
                    <a:pt x="1986" y="127"/>
                    <a:pt x="1986" y="127"/>
                  </a:cubicBezTo>
                  <a:cubicBezTo>
                    <a:pt x="1986" y="127"/>
                    <a:pt x="1985" y="127"/>
                    <a:pt x="1983" y="126"/>
                  </a:cubicBezTo>
                  <a:cubicBezTo>
                    <a:pt x="1982" y="126"/>
                    <a:pt x="1979" y="125"/>
                    <a:pt x="1976" y="127"/>
                  </a:cubicBezTo>
                  <a:cubicBezTo>
                    <a:pt x="1973" y="129"/>
                    <a:pt x="1971" y="132"/>
                    <a:pt x="1968" y="133"/>
                  </a:cubicBezTo>
                  <a:cubicBezTo>
                    <a:pt x="1967" y="133"/>
                    <a:pt x="1967" y="134"/>
                    <a:pt x="1966" y="134"/>
                  </a:cubicBezTo>
                  <a:cubicBezTo>
                    <a:pt x="1966" y="133"/>
                    <a:pt x="1966" y="132"/>
                    <a:pt x="1966" y="132"/>
                  </a:cubicBezTo>
                  <a:cubicBezTo>
                    <a:pt x="1964" y="127"/>
                    <a:pt x="1963" y="124"/>
                    <a:pt x="1963" y="124"/>
                  </a:cubicBezTo>
                  <a:cubicBezTo>
                    <a:pt x="1963" y="124"/>
                    <a:pt x="1963" y="127"/>
                    <a:pt x="1963" y="132"/>
                  </a:cubicBezTo>
                  <a:cubicBezTo>
                    <a:pt x="1963" y="133"/>
                    <a:pt x="1963" y="134"/>
                    <a:pt x="1963" y="136"/>
                  </a:cubicBezTo>
                  <a:cubicBezTo>
                    <a:pt x="1961" y="137"/>
                    <a:pt x="1959" y="138"/>
                    <a:pt x="1957" y="139"/>
                  </a:cubicBezTo>
                  <a:cubicBezTo>
                    <a:pt x="1955" y="141"/>
                    <a:pt x="1952" y="142"/>
                    <a:pt x="1950" y="144"/>
                  </a:cubicBezTo>
                  <a:cubicBezTo>
                    <a:pt x="1948" y="145"/>
                    <a:pt x="1946" y="147"/>
                    <a:pt x="1945" y="148"/>
                  </a:cubicBezTo>
                  <a:cubicBezTo>
                    <a:pt x="1940" y="151"/>
                    <a:pt x="1936" y="155"/>
                    <a:pt x="1933" y="157"/>
                  </a:cubicBezTo>
                  <a:cubicBezTo>
                    <a:pt x="1924" y="164"/>
                    <a:pt x="1917" y="173"/>
                    <a:pt x="1912" y="179"/>
                  </a:cubicBezTo>
                  <a:cubicBezTo>
                    <a:pt x="1909" y="184"/>
                    <a:pt x="1906" y="188"/>
                    <a:pt x="1903" y="192"/>
                  </a:cubicBezTo>
                  <a:cubicBezTo>
                    <a:pt x="1893" y="192"/>
                    <a:pt x="1882" y="191"/>
                    <a:pt x="1871" y="190"/>
                  </a:cubicBezTo>
                  <a:cubicBezTo>
                    <a:pt x="1872" y="189"/>
                    <a:pt x="1873" y="188"/>
                    <a:pt x="1873" y="187"/>
                  </a:cubicBezTo>
                  <a:cubicBezTo>
                    <a:pt x="1877" y="182"/>
                    <a:pt x="1881" y="177"/>
                    <a:pt x="1885" y="172"/>
                  </a:cubicBezTo>
                  <a:cubicBezTo>
                    <a:pt x="1889" y="167"/>
                    <a:pt x="1894" y="161"/>
                    <a:pt x="1899" y="155"/>
                  </a:cubicBezTo>
                  <a:cubicBezTo>
                    <a:pt x="1908" y="145"/>
                    <a:pt x="1917" y="135"/>
                    <a:pt x="1923" y="132"/>
                  </a:cubicBezTo>
                  <a:cubicBezTo>
                    <a:pt x="1924" y="134"/>
                    <a:pt x="1923" y="135"/>
                    <a:pt x="1923" y="136"/>
                  </a:cubicBezTo>
                  <a:cubicBezTo>
                    <a:pt x="1923" y="136"/>
                    <a:pt x="1922" y="137"/>
                    <a:pt x="1922" y="137"/>
                  </a:cubicBezTo>
                  <a:cubicBezTo>
                    <a:pt x="1912" y="145"/>
                    <a:pt x="1903" y="154"/>
                    <a:pt x="1895" y="163"/>
                  </a:cubicBezTo>
                  <a:cubicBezTo>
                    <a:pt x="1889" y="170"/>
                    <a:pt x="1885" y="178"/>
                    <a:pt x="1884" y="183"/>
                  </a:cubicBezTo>
                  <a:cubicBezTo>
                    <a:pt x="1882" y="188"/>
                    <a:pt x="1882" y="191"/>
                    <a:pt x="1882" y="191"/>
                  </a:cubicBezTo>
                  <a:cubicBezTo>
                    <a:pt x="1882" y="191"/>
                    <a:pt x="1885" y="190"/>
                    <a:pt x="1889" y="187"/>
                  </a:cubicBezTo>
                  <a:cubicBezTo>
                    <a:pt x="1894" y="185"/>
                    <a:pt x="1900" y="180"/>
                    <a:pt x="1907" y="173"/>
                  </a:cubicBezTo>
                  <a:cubicBezTo>
                    <a:pt x="1914" y="164"/>
                    <a:pt x="1924" y="152"/>
                    <a:pt x="1932" y="141"/>
                  </a:cubicBezTo>
                  <a:cubicBezTo>
                    <a:pt x="1940" y="131"/>
                    <a:pt x="1949" y="123"/>
                    <a:pt x="1955" y="119"/>
                  </a:cubicBezTo>
                  <a:cubicBezTo>
                    <a:pt x="1955" y="119"/>
                    <a:pt x="1955" y="119"/>
                    <a:pt x="1955" y="119"/>
                  </a:cubicBezTo>
                  <a:cubicBezTo>
                    <a:pt x="1959" y="116"/>
                    <a:pt x="1959" y="116"/>
                    <a:pt x="1959" y="116"/>
                  </a:cubicBezTo>
                  <a:cubicBezTo>
                    <a:pt x="1954" y="118"/>
                    <a:pt x="1954" y="118"/>
                    <a:pt x="1954" y="118"/>
                  </a:cubicBezTo>
                  <a:cubicBezTo>
                    <a:pt x="1948" y="120"/>
                    <a:pt x="1936" y="125"/>
                    <a:pt x="1925" y="134"/>
                  </a:cubicBezTo>
                  <a:cubicBezTo>
                    <a:pt x="1925" y="135"/>
                    <a:pt x="1924" y="135"/>
                    <a:pt x="1924" y="135"/>
                  </a:cubicBezTo>
                  <a:cubicBezTo>
                    <a:pt x="1925" y="134"/>
                    <a:pt x="1925" y="133"/>
                    <a:pt x="1925" y="131"/>
                  </a:cubicBezTo>
                  <a:cubicBezTo>
                    <a:pt x="1924" y="130"/>
                    <a:pt x="1924" y="130"/>
                    <a:pt x="1924" y="130"/>
                  </a:cubicBezTo>
                  <a:cubicBezTo>
                    <a:pt x="1923" y="130"/>
                    <a:pt x="1923" y="130"/>
                    <a:pt x="1923" y="130"/>
                  </a:cubicBezTo>
                  <a:cubicBezTo>
                    <a:pt x="1915" y="131"/>
                    <a:pt x="1904" y="139"/>
                    <a:pt x="1892" y="148"/>
                  </a:cubicBezTo>
                  <a:cubicBezTo>
                    <a:pt x="1886" y="152"/>
                    <a:pt x="1881" y="157"/>
                    <a:pt x="1875" y="163"/>
                  </a:cubicBezTo>
                  <a:cubicBezTo>
                    <a:pt x="1874" y="164"/>
                    <a:pt x="1873" y="165"/>
                    <a:pt x="1871" y="167"/>
                  </a:cubicBezTo>
                  <a:cubicBezTo>
                    <a:pt x="1873" y="162"/>
                    <a:pt x="1874" y="158"/>
                    <a:pt x="1876" y="153"/>
                  </a:cubicBezTo>
                  <a:cubicBezTo>
                    <a:pt x="1880" y="141"/>
                    <a:pt x="1882" y="131"/>
                    <a:pt x="1886" y="126"/>
                  </a:cubicBezTo>
                  <a:cubicBezTo>
                    <a:pt x="1887" y="128"/>
                    <a:pt x="1889" y="129"/>
                    <a:pt x="1888" y="129"/>
                  </a:cubicBezTo>
                  <a:cubicBezTo>
                    <a:pt x="1889" y="129"/>
                    <a:pt x="1887" y="128"/>
                    <a:pt x="1887" y="125"/>
                  </a:cubicBezTo>
                  <a:cubicBezTo>
                    <a:pt x="1887" y="124"/>
                    <a:pt x="1887" y="124"/>
                    <a:pt x="1887" y="124"/>
                  </a:cubicBezTo>
                  <a:cubicBezTo>
                    <a:pt x="1886" y="125"/>
                    <a:pt x="1886" y="125"/>
                    <a:pt x="1886" y="125"/>
                  </a:cubicBezTo>
                  <a:cubicBezTo>
                    <a:pt x="1883" y="126"/>
                    <a:pt x="1880" y="129"/>
                    <a:pt x="1877" y="134"/>
                  </a:cubicBezTo>
                  <a:cubicBezTo>
                    <a:pt x="1874" y="139"/>
                    <a:pt x="1871" y="144"/>
                    <a:pt x="1867" y="149"/>
                  </a:cubicBezTo>
                  <a:cubicBezTo>
                    <a:pt x="1864" y="155"/>
                    <a:pt x="1861" y="160"/>
                    <a:pt x="1857" y="167"/>
                  </a:cubicBezTo>
                  <a:cubicBezTo>
                    <a:pt x="1854" y="173"/>
                    <a:pt x="1852" y="179"/>
                    <a:pt x="1851" y="185"/>
                  </a:cubicBezTo>
                  <a:cubicBezTo>
                    <a:pt x="1850" y="186"/>
                    <a:pt x="1850" y="187"/>
                    <a:pt x="1850" y="189"/>
                  </a:cubicBezTo>
                  <a:cubicBezTo>
                    <a:pt x="1849" y="189"/>
                    <a:pt x="1849" y="189"/>
                    <a:pt x="1849" y="189"/>
                  </a:cubicBezTo>
                  <a:cubicBezTo>
                    <a:pt x="1849" y="188"/>
                    <a:pt x="1849" y="188"/>
                    <a:pt x="1849" y="188"/>
                  </a:cubicBezTo>
                  <a:cubicBezTo>
                    <a:pt x="1849" y="187"/>
                    <a:pt x="1849" y="186"/>
                    <a:pt x="1849" y="185"/>
                  </a:cubicBezTo>
                  <a:cubicBezTo>
                    <a:pt x="1849" y="183"/>
                    <a:pt x="1850" y="182"/>
                    <a:pt x="1851" y="180"/>
                  </a:cubicBezTo>
                  <a:cubicBezTo>
                    <a:pt x="1854" y="173"/>
                    <a:pt x="1857" y="166"/>
                    <a:pt x="1859" y="160"/>
                  </a:cubicBezTo>
                  <a:cubicBezTo>
                    <a:pt x="1860" y="157"/>
                    <a:pt x="1861" y="154"/>
                    <a:pt x="1861" y="152"/>
                  </a:cubicBezTo>
                  <a:cubicBezTo>
                    <a:pt x="1863" y="150"/>
                    <a:pt x="1864" y="149"/>
                    <a:pt x="1865" y="147"/>
                  </a:cubicBezTo>
                  <a:cubicBezTo>
                    <a:pt x="1867" y="145"/>
                    <a:pt x="1870" y="142"/>
                    <a:pt x="1871" y="140"/>
                  </a:cubicBezTo>
                  <a:cubicBezTo>
                    <a:pt x="1872" y="139"/>
                    <a:pt x="1873" y="137"/>
                    <a:pt x="1874" y="134"/>
                  </a:cubicBezTo>
                  <a:cubicBezTo>
                    <a:pt x="1874" y="134"/>
                    <a:pt x="1874" y="133"/>
                    <a:pt x="1874" y="133"/>
                  </a:cubicBezTo>
                  <a:cubicBezTo>
                    <a:pt x="1874" y="133"/>
                    <a:pt x="1874" y="133"/>
                    <a:pt x="1874" y="133"/>
                  </a:cubicBezTo>
                  <a:cubicBezTo>
                    <a:pt x="1874" y="133"/>
                    <a:pt x="1874" y="133"/>
                    <a:pt x="1874" y="133"/>
                  </a:cubicBezTo>
                  <a:cubicBezTo>
                    <a:pt x="1874" y="130"/>
                    <a:pt x="1874" y="130"/>
                    <a:pt x="1874" y="130"/>
                  </a:cubicBezTo>
                  <a:cubicBezTo>
                    <a:pt x="1873" y="133"/>
                    <a:pt x="1873" y="133"/>
                    <a:pt x="1873" y="133"/>
                  </a:cubicBezTo>
                  <a:cubicBezTo>
                    <a:pt x="1871" y="136"/>
                    <a:pt x="1867" y="139"/>
                    <a:pt x="1863" y="142"/>
                  </a:cubicBezTo>
                  <a:cubicBezTo>
                    <a:pt x="1863" y="142"/>
                    <a:pt x="1863" y="141"/>
                    <a:pt x="1863" y="140"/>
                  </a:cubicBezTo>
                  <a:cubicBezTo>
                    <a:pt x="1864" y="135"/>
                    <a:pt x="1866" y="130"/>
                    <a:pt x="1864" y="127"/>
                  </a:cubicBezTo>
                  <a:cubicBezTo>
                    <a:pt x="1864" y="126"/>
                    <a:pt x="1864" y="126"/>
                    <a:pt x="1864" y="126"/>
                  </a:cubicBezTo>
                  <a:cubicBezTo>
                    <a:pt x="1863" y="127"/>
                    <a:pt x="1863" y="127"/>
                    <a:pt x="1863" y="127"/>
                  </a:cubicBezTo>
                  <a:cubicBezTo>
                    <a:pt x="1862" y="128"/>
                    <a:pt x="1862" y="129"/>
                    <a:pt x="1862" y="130"/>
                  </a:cubicBezTo>
                  <a:cubicBezTo>
                    <a:pt x="1862" y="131"/>
                    <a:pt x="1862" y="131"/>
                    <a:pt x="1862" y="131"/>
                  </a:cubicBezTo>
                  <a:cubicBezTo>
                    <a:pt x="1862" y="131"/>
                    <a:pt x="1862" y="130"/>
                    <a:pt x="1863" y="129"/>
                  </a:cubicBezTo>
                  <a:cubicBezTo>
                    <a:pt x="1863" y="131"/>
                    <a:pt x="1861" y="135"/>
                    <a:pt x="1859" y="139"/>
                  </a:cubicBezTo>
                  <a:cubicBezTo>
                    <a:pt x="1857" y="143"/>
                    <a:pt x="1856" y="146"/>
                    <a:pt x="1854" y="150"/>
                  </a:cubicBezTo>
                  <a:cubicBezTo>
                    <a:pt x="1852" y="151"/>
                    <a:pt x="1850" y="153"/>
                    <a:pt x="1848" y="155"/>
                  </a:cubicBezTo>
                  <a:cubicBezTo>
                    <a:pt x="1848" y="149"/>
                    <a:pt x="1848" y="144"/>
                    <a:pt x="1848" y="141"/>
                  </a:cubicBezTo>
                  <a:cubicBezTo>
                    <a:pt x="1847" y="137"/>
                    <a:pt x="1847" y="135"/>
                    <a:pt x="1847" y="135"/>
                  </a:cubicBezTo>
                  <a:cubicBezTo>
                    <a:pt x="1847" y="135"/>
                    <a:pt x="1846" y="138"/>
                    <a:pt x="1845" y="141"/>
                  </a:cubicBezTo>
                  <a:cubicBezTo>
                    <a:pt x="1844" y="144"/>
                    <a:pt x="1843" y="148"/>
                    <a:pt x="1841" y="154"/>
                  </a:cubicBezTo>
                  <a:cubicBezTo>
                    <a:pt x="1840" y="157"/>
                    <a:pt x="1838" y="160"/>
                    <a:pt x="1837" y="164"/>
                  </a:cubicBezTo>
                  <a:cubicBezTo>
                    <a:pt x="1837" y="162"/>
                    <a:pt x="1837" y="161"/>
                    <a:pt x="1838" y="160"/>
                  </a:cubicBezTo>
                  <a:cubicBezTo>
                    <a:pt x="1838" y="155"/>
                    <a:pt x="1839" y="149"/>
                    <a:pt x="1839" y="144"/>
                  </a:cubicBezTo>
                  <a:cubicBezTo>
                    <a:pt x="1839" y="141"/>
                    <a:pt x="1839" y="138"/>
                    <a:pt x="1839" y="135"/>
                  </a:cubicBezTo>
                  <a:cubicBezTo>
                    <a:pt x="1839" y="133"/>
                    <a:pt x="1839" y="130"/>
                    <a:pt x="1839" y="128"/>
                  </a:cubicBezTo>
                  <a:cubicBezTo>
                    <a:pt x="1839" y="128"/>
                    <a:pt x="1839" y="128"/>
                    <a:pt x="1840" y="127"/>
                  </a:cubicBezTo>
                  <a:cubicBezTo>
                    <a:pt x="1840" y="127"/>
                    <a:pt x="1841" y="125"/>
                    <a:pt x="1842" y="124"/>
                  </a:cubicBezTo>
                  <a:cubicBezTo>
                    <a:pt x="1848" y="117"/>
                    <a:pt x="1853" y="111"/>
                    <a:pt x="1856" y="108"/>
                  </a:cubicBezTo>
                  <a:cubicBezTo>
                    <a:pt x="1856" y="109"/>
                    <a:pt x="1855" y="109"/>
                    <a:pt x="1855" y="109"/>
                  </a:cubicBezTo>
                  <a:cubicBezTo>
                    <a:pt x="1855" y="109"/>
                    <a:pt x="1856" y="108"/>
                    <a:pt x="1857" y="107"/>
                  </a:cubicBezTo>
                  <a:cubicBezTo>
                    <a:pt x="1858" y="106"/>
                    <a:pt x="1858" y="106"/>
                    <a:pt x="1858" y="106"/>
                  </a:cubicBezTo>
                  <a:cubicBezTo>
                    <a:pt x="1857" y="107"/>
                    <a:pt x="1857" y="107"/>
                    <a:pt x="1857" y="107"/>
                  </a:cubicBezTo>
                  <a:cubicBezTo>
                    <a:pt x="1854" y="109"/>
                    <a:pt x="1848" y="113"/>
                    <a:pt x="1840" y="119"/>
                  </a:cubicBezTo>
                  <a:cubicBezTo>
                    <a:pt x="1840" y="118"/>
                    <a:pt x="1840" y="117"/>
                    <a:pt x="1839" y="115"/>
                  </a:cubicBezTo>
                  <a:cubicBezTo>
                    <a:pt x="1839" y="114"/>
                    <a:pt x="1839" y="114"/>
                    <a:pt x="1839" y="114"/>
                  </a:cubicBezTo>
                  <a:cubicBezTo>
                    <a:pt x="1837" y="115"/>
                    <a:pt x="1837" y="115"/>
                    <a:pt x="1837" y="115"/>
                  </a:cubicBezTo>
                  <a:cubicBezTo>
                    <a:pt x="1835" y="118"/>
                    <a:pt x="1834" y="121"/>
                    <a:pt x="1833" y="124"/>
                  </a:cubicBezTo>
                  <a:cubicBezTo>
                    <a:pt x="1831" y="126"/>
                    <a:pt x="1829" y="128"/>
                    <a:pt x="1826" y="130"/>
                  </a:cubicBezTo>
                  <a:cubicBezTo>
                    <a:pt x="1826" y="130"/>
                    <a:pt x="1826" y="130"/>
                    <a:pt x="1825" y="130"/>
                  </a:cubicBezTo>
                  <a:cubicBezTo>
                    <a:pt x="1824" y="123"/>
                    <a:pt x="1823" y="116"/>
                    <a:pt x="1822" y="111"/>
                  </a:cubicBezTo>
                  <a:cubicBezTo>
                    <a:pt x="1823" y="110"/>
                    <a:pt x="1823" y="108"/>
                    <a:pt x="1823" y="105"/>
                  </a:cubicBezTo>
                  <a:cubicBezTo>
                    <a:pt x="1823" y="104"/>
                    <a:pt x="1823" y="104"/>
                    <a:pt x="1823" y="104"/>
                  </a:cubicBezTo>
                  <a:cubicBezTo>
                    <a:pt x="1822" y="105"/>
                    <a:pt x="1822" y="105"/>
                    <a:pt x="1822" y="105"/>
                  </a:cubicBezTo>
                  <a:cubicBezTo>
                    <a:pt x="1822" y="105"/>
                    <a:pt x="1822" y="105"/>
                    <a:pt x="1821" y="105"/>
                  </a:cubicBezTo>
                  <a:cubicBezTo>
                    <a:pt x="1821" y="104"/>
                    <a:pt x="1821" y="104"/>
                    <a:pt x="1821" y="104"/>
                  </a:cubicBezTo>
                  <a:cubicBezTo>
                    <a:pt x="1819" y="106"/>
                    <a:pt x="1819" y="106"/>
                    <a:pt x="1819" y="106"/>
                  </a:cubicBezTo>
                  <a:cubicBezTo>
                    <a:pt x="1819" y="106"/>
                    <a:pt x="1819" y="107"/>
                    <a:pt x="1818" y="107"/>
                  </a:cubicBezTo>
                  <a:cubicBezTo>
                    <a:pt x="1815" y="110"/>
                    <a:pt x="1813" y="114"/>
                    <a:pt x="1810" y="117"/>
                  </a:cubicBezTo>
                  <a:cubicBezTo>
                    <a:pt x="1808" y="119"/>
                    <a:pt x="1806" y="121"/>
                    <a:pt x="1804" y="123"/>
                  </a:cubicBezTo>
                  <a:cubicBezTo>
                    <a:pt x="1804" y="120"/>
                    <a:pt x="1804" y="116"/>
                    <a:pt x="1804" y="113"/>
                  </a:cubicBezTo>
                  <a:cubicBezTo>
                    <a:pt x="1803" y="108"/>
                    <a:pt x="1803" y="105"/>
                    <a:pt x="1804" y="101"/>
                  </a:cubicBezTo>
                  <a:cubicBezTo>
                    <a:pt x="1805" y="96"/>
                    <a:pt x="1804" y="93"/>
                    <a:pt x="1804" y="89"/>
                  </a:cubicBezTo>
                  <a:cubicBezTo>
                    <a:pt x="1803" y="86"/>
                    <a:pt x="1803" y="84"/>
                    <a:pt x="1802" y="82"/>
                  </a:cubicBezTo>
                  <a:cubicBezTo>
                    <a:pt x="1801" y="81"/>
                    <a:pt x="1800" y="80"/>
                    <a:pt x="1800" y="80"/>
                  </a:cubicBezTo>
                  <a:cubicBezTo>
                    <a:pt x="1800" y="80"/>
                    <a:pt x="1802" y="84"/>
                    <a:pt x="1802" y="90"/>
                  </a:cubicBezTo>
                  <a:cubicBezTo>
                    <a:pt x="1801" y="92"/>
                    <a:pt x="1801" y="96"/>
                    <a:pt x="1800" y="99"/>
                  </a:cubicBezTo>
                  <a:cubicBezTo>
                    <a:pt x="1799" y="101"/>
                    <a:pt x="1798" y="103"/>
                    <a:pt x="1797" y="106"/>
                  </a:cubicBezTo>
                  <a:cubicBezTo>
                    <a:pt x="1797" y="108"/>
                    <a:pt x="1796" y="110"/>
                    <a:pt x="1796" y="113"/>
                  </a:cubicBezTo>
                  <a:cubicBezTo>
                    <a:pt x="1796" y="118"/>
                    <a:pt x="1795" y="123"/>
                    <a:pt x="1794" y="127"/>
                  </a:cubicBezTo>
                  <a:cubicBezTo>
                    <a:pt x="1793" y="131"/>
                    <a:pt x="1792" y="136"/>
                    <a:pt x="1791" y="140"/>
                  </a:cubicBezTo>
                  <a:cubicBezTo>
                    <a:pt x="1791" y="139"/>
                    <a:pt x="1791" y="138"/>
                    <a:pt x="1791" y="137"/>
                  </a:cubicBezTo>
                  <a:cubicBezTo>
                    <a:pt x="1791" y="130"/>
                    <a:pt x="1791" y="124"/>
                    <a:pt x="1792" y="118"/>
                  </a:cubicBezTo>
                  <a:cubicBezTo>
                    <a:pt x="1793" y="113"/>
                    <a:pt x="1792" y="109"/>
                    <a:pt x="1793" y="106"/>
                  </a:cubicBezTo>
                  <a:cubicBezTo>
                    <a:pt x="1795" y="108"/>
                    <a:pt x="1796" y="109"/>
                    <a:pt x="1796" y="109"/>
                  </a:cubicBezTo>
                  <a:cubicBezTo>
                    <a:pt x="1796" y="109"/>
                    <a:pt x="1796" y="107"/>
                    <a:pt x="1793" y="105"/>
                  </a:cubicBezTo>
                  <a:cubicBezTo>
                    <a:pt x="1793" y="104"/>
                    <a:pt x="1793" y="104"/>
                    <a:pt x="1793" y="104"/>
                  </a:cubicBezTo>
                  <a:cubicBezTo>
                    <a:pt x="1793" y="105"/>
                    <a:pt x="1793" y="105"/>
                    <a:pt x="1793" y="105"/>
                  </a:cubicBezTo>
                  <a:cubicBezTo>
                    <a:pt x="1790" y="107"/>
                    <a:pt x="1789" y="112"/>
                    <a:pt x="1787" y="117"/>
                  </a:cubicBezTo>
                  <a:cubicBezTo>
                    <a:pt x="1785" y="122"/>
                    <a:pt x="1783" y="129"/>
                    <a:pt x="1782" y="136"/>
                  </a:cubicBezTo>
                  <a:cubicBezTo>
                    <a:pt x="1781" y="143"/>
                    <a:pt x="1779" y="150"/>
                    <a:pt x="1778" y="156"/>
                  </a:cubicBezTo>
                  <a:cubicBezTo>
                    <a:pt x="1778" y="157"/>
                    <a:pt x="1778" y="159"/>
                    <a:pt x="1777" y="160"/>
                  </a:cubicBezTo>
                  <a:cubicBezTo>
                    <a:pt x="1776" y="160"/>
                    <a:pt x="1775" y="161"/>
                    <a:pt x="1773" y="161"/>
                  </a:cubicBezTo>
                  <a:cubicBezTo>
                    <a:pt x="1771" y="162"/>
                    <a:pt x="1768" y="163"/>
                    <a:pt x="1766" y="164"/>
                  </a:cubicBezTo>
                  <a:cubicBezTo>
                    <a:pt x="1766" y="164"/>
                    <a:pt x="1766" y="164"/>
                    <a:pt x="1766" y="164"/>
                  </a:cubicBezTo>
                  <a:cubicBezTo>
                    <a:pt x="1766" y="163"/>
                    <a:pt x="1765" y="162"/>
                    <a:pt x="1765" y="161"/>
                  </a:cubicBezTo>
                  <a:cubicBezTo>
                    <a:pt x="1765" y="158"/>
                    <a:pt x="1764" y="154"/>
                    <a:pt x="1763" y="151"/>
                  </a:cubicBezTo>
                  <a:cubicBezTo>
                    <a:pt x="1763" y="148"/>
                    <a:pt x="1763" y="145"/>
                    <a:pt x="1762" y="141"/>
                  </a:cubicBezTo>
                  <a:cubicBezTo>
                    <a:pt x="1762" y="136"/>
                    <a:pt x="1761" y="130"/>
                    <a:pt x="1760" y="124"/>
                  </a:cubicBezTo>
                  <a:cubicBezTo>
                    <a:pt x="1761" y="123"/>
                    <a:pt x="1762" y="121"/>
                    <a:pt x="1763" y="120"/>
                  </a:cubicBezTo>
                  <a:cubicBezTo>
                    <a:pt x="1763" y="120"/>
                    <a:pt x="1763" y="120"/>
                    <a:pt x="1763" y="120"/>
                  </a:cubicBezTo>
                  <a:cubicBezTo>
                    <a:pt x="1763" y="120"/>
                    <a:pt x="1763" y="120"/>
                    <a:pt x="1763" y="119"/>
                  </a:cubicBezTo>
                  <a:cubicBezTo>
                    <a:pt x="1764" y="117"/>
                    <a:pt x="1765" y="116"/>
                    <a:pt x="1766" y="114"/>
                  </a:cubicBezTo>
                  <a:cubicBezTo>
                    <a:pt x="1768" y="111"/>
                    <a:pt x="1769" y="109"/>
                    <a:pt x="1769" y="109"/>
                  </a:cubicBezTo>
                  <a:cubicBezTo>
                    <a:pt x="1769" y="109"/>
                    <a:pt x="1767" y="110"/>
                    <a:pt x="1764" y="112"/>
                  </a:cubicBezTo>
                  <a:cubicBezTo>
                    <a:pt x="1764" y="113"/>
                    <a:pt x="1763" y="114"/>
                    <a:pt x="1762" y="114"/>
                  </a:cubicBezTo>
                  <a:cubicBezTo>
                    <a:pt x="1762" y="112"/>
                    <a:pt x="1761" y="109"/>
                    <a:pt x="1759" y="106"/>
                  </a:cubicBezTo>
                  <a:cubicBezTo>
                    <a:pt x="1758" y="104"/>
                    <a:pt x="1758" y="104"/>
                    <a:pt x="1758" y="104"/>
                  </a:cubicBezTo>
                  <a:cubicBezTo>
                    <a:pt x="1757" y="105"/>
                    <a:pt x="1757" y="105"/>
                    <a:pt x="1757" y="105"/>
                  </a:cubicBezTo>
                  <a:cubicBezTo>
                    <a:pt x="1754" y="108"/>
                    <a:pt x="1755" y="111"/>
                    <a:pt x="1755" y="114"/>
                  </a:cubicBezTo>
                  <a:cubicBezTo>
                    <a:pt x="1755" y="117"/>
                    <a:pt x="1756" y="119"/>
                    <a:pt x="1756" y="122"/>
                  </a:cubicBezTo>
                  <a:cubicBezTo>
                    <a:pt x="1756" y="122"/>
                    <a:pt x="1756" y="123"/>
                    <a:pt x="1756" y="123"/>
                  </a:cubicBezTo>
                  <a:cubicBezTo>
                    <a:pt x="1749" y="126"/>
                    <a:pt x="1748" y="131"/>
                    <a:pt x="1745" y="136"/>
                  </a:cubicBezTo>
                  <a:cubicBezTo>
                    <a:pt x="1745" y="136"/>
                    <a:pt x="1744" y="136"/>
                    <a:pt x="1744" y="135"/>
                  </a:cubicBezTo>
                  <a:cubicBezTo>
                    <a:pt x="1743" y="133"/>
                    <a:pt x="1741" y="130"/>
                    <a:pt x="1740" y="127"/>
                  </a:cubicBezTo>
                  <a:cubicBezTo>
                    <a:pt x="1739" y="125"/>
                    <a:pt x="1738" y="124"/>
                    <a:pt x="1738" y="122"/>
                  </a:cubicBezTo>
                  <a:cubicBezTo>
                    <a:pt x="1737" y="118"/>
                    <a:pt x="1736" y="116"/>
                    <a:pt x="1736" y="116"/>
                  </a:cubicBezTo>
                  <a:cubicBezTo>
                    <a:pt x="1736" y="116"/>
                    <a:pt x="1736" y="118"/>
                    <a:pt x="1735" y="122"/>
                  </a:cubicBezTo>
                  <a:cubicBezTo>
                    <a:pt x="1735" y="124"/>
                    <a:pt x="1735" y="126"/>
                    <a:pt x="1735" y="129"/>
                  </a:cubicBezTo>
                  <a:cubicBezTo>
                    <a:pt x="1736" y="131"/>
                    <a:pt x="1736" y="134"/>
                    <a:pt x="1736" y="137"/>
                  </a:cubicBezTo>
                  <a:cubicBezTo>
                    <a:pt x="1736" y="141"/>
                    <a:pt x="1736" y="147"/>
                    <a:pt x="1737" y="152"/>
                  </a:cubicBezTo>
                  <a:cubicBezTo>
                    <a:pt x="1736" y="153"/>
                    <a:pt x="1735" y="154"/>
                    <a:pt x="1735" y="156"/>
                  </a:cubicBezTo>
                  <a:cubicBezTo>
                    <a:pt x="1731" y="162"/>
                    <a:pt x="1730" y="169"/>
                    <a:pt x="1731" y="173"/>
                  </a:cubicBezTo>
                  <a:cubicBezTo>
                    <a:pt x="1732" y="175"/>
                    <a:pt x="1732" y="177"/>
                    <a:pt x="1733" y="178"/>
                  </a:cubicBezTo>
                  <a:cubicBezTo>
                    <a:pt x="1732" y="178"/>
                    <a:pt x="1732" y="178"/>
                    <a:pt x="1732" y="178"/>
                  </a:cubicBezTo>
                  <a:cubicBezTo>
                    <a:pt x="1732" y="178"/>
                    <a:pt x="1731" y="178"/>
                    <a:pt x="1731" y="178"/>
                  </a:cubicBezTo>
                  <a:cubicBezTo>
                    <a:pt x="1731" y="177"/>
                    <a:pt x="1730" y="176"/>
                    <a:pt x="1730" y="175"/>
                  </a:cubicBezTo>
                  <a:cubicBezTo>
                    <a:pt x="1729" y="174"/>
                    <a:pt x="1729" y="172"/>
                    <a:pt x="1728" y="170"/>
                  </a:cubicBezTo>
                  <a:cubicBezTo>
                    <a:pt x="1726" y="165"/>
                    <a:pt x="1723" y="159"/>
                    <a:pt x="1720" y="153"/>
                  </a:cubicBezTo>
                  <a:cubicBezTo>
                    <a:pt x="1719" y="150"/>
                    <a:pt x="1717" y="146"/>
                    <a:pt x="1715" y="143"/>
                  </a:cubicBezTo>
                  <a:cubicBezTo>
                    <a:pt x="1716" y="141"/>
                    <a:pt x="1718" y="139"/>
                    <a:pt x="1719" y="137"/>
                  </a:cubicBezTo>
                  <a:cubicBezTo>
                    <a:pt x="1721" y="134"/>
                    <a:pt x="1722" y="132"/>
                    <a:pt x="1724" y="129"/>
                  </a:cubicBezTo>
                  <a:cubicBezTo>
                    <a:pt x="1725" y="128"/>
                    <a:pt x="1725" y="127"/>
                    <a:pt x="1726" y="125"/>
                  </a:cubicBezTo>
                  <a:cubicBezTo>
                    <a:pt x="1727" y="125"/>
                    <a:pt x="1728" y="124"/>
                    <a:pt x="1728" y="123"/>
                  </a:cubicBezTo>
                  <a:cubicBezTo>
                    <a:pt x="1732" y="119"/>
                    <a:pt x="1735" y="116"/>
                    <a:pt x="1736" y="114"/>
                  </a:cubicBezTo>
                  <a:cubicBezTo>
                    <a:pt x="1735" y="114"/>
                    <a:pt x="1735" y="114"/>
                    <a:pt x="1735" y="114"/>
                  </a:cubicBezTo>
                  <a:cubicBezTo>
                    <a:pt x="1735" y="114"/>
                    <a:pt x="1735" y="114"/>
                    <a:pt x="1735" y="114"/>
                  </a:cubicBezTo>
                  <a:cubicBezTo>
                    <a:pt x="1735" y="114"/>
                    <a:pt x="1735" y="114"/>
                    <a:pt x="1735" y="114"/>
                  </a:cubicBezTo>
                  <a:cubicBezTo>
                    <a:pt x="1734" y="116"/>
                    <a:pt x="1730" y="117"/>
                    <a:pt x="1726" y="119"/>
                  </a:cubicBezTo>
                  <a:cubicBezTo>
                    <a:pt x="1725" y="120"/>
                    <a:pt x="1723" y="121"/>
                    <a:pt x="1722" y="122"/>
                  </a:cubicBezTo>
                  <a:cubicBezTo>
                    <a:pt x="1721" y="123"/>
                    <a:pt x="1720" y="124"/>
                    <a:pt x="1719" y="125"/>
                  </a:cubicBezTo>
                  <a:cubicBezTo>
                    <a:pt x="1717" y="127"/>
                    <a:pt x="1714" y="129"/>
                    <a:pt x="1712" y="131"/>
                  </a:cubicBezTo>
                  <a:cubicBezTo>
                    <a:pt x="1711" y="132"/>
                    <a:pt x="1710" y="133"/>
                    <a:pt x="1709" y="134"/>
                  </a:cubicBezTo>
                  <a:cubicBezTo>
                    <a:pt x="1708" y="132"/>
                    <a:pt x="1707" y="129"/>
                    <a:pt x="1706" y="128"/>
                  </a:cubicBezTo>
                  <a:cubicBezTo>
                    <a:pt x="1708" y="126"/>
                    <a:pt x="1709" y="124"/>
                    <a:pt x="1711" y="122"/>
                  </a:cubicBezTo>
                  <a:cubicBezTo>
                    <a:pt x="1714" y="119"/>
                    <a:pt x="1717" y="116"/>
                    <a:pt x="1720" y="115"/>
                  </a:cubicBezTo>
                  <a:cubicBezTo>
                    <a:pt x="1719" y="116"/>
                    <a:pt x="1719" y="117"/>
                    <a:pt x="1719" y="118"/>
                  </a:cubicBezTo>
                  <a:cubicBezTo>
                    <a:pt x="1719" y="119"/>
                    <a:pt x="1719" y="120"/>
                    <a:pt x="1719" y="120"/>
                  </a:cubicBezTo>
                  <a:cubicBezTo>
                    <a:pt x="1719" y="120"/>
                    <a:pt x="1719" y="119"/>
                    <a:pt x="1719" y="118"/>
                  </a:cubicBezTo>
                  <a:cubicBezTo>
                    <a:pt x="1720" y="117"/>
                    <a:pt x="1721" y="116"/>
                    <a:pt x="1722" y="114"/>
                  </a:cubicBezTo>
                  <a:cubicBezTo>
                    <a:pt x="1722" y="113"/>
                    <a:pt x="1722" y="113"/>
                    <a:pt x="1722" y="113"/>
                  </a:cubicBezTo>
                  <a:cubicBezTo>
                    <a:pt x="1721" y="113"/>
                    <a:pt x="1721" y="113"/>
                    <a:pt x="1721" y="113"/>
                  </a:cubicBezTo>
                  <a:cubicBezTo>
                    <a:pt x="1719" y="112"/>
                    <a:pt x="1716" y="113"/>
                    <a:pt x="1714" y="114"/>
                  </a:cubicBezTo>
                  <a:cubicBezTo>
                    <a:pt x="1712" y="115"/>
                    <a:pt x="1710" y="116"/>
                    <a:pt x="1707" y="118"/>
                  </a:cubicBezTo>
                  <a:cubicBezTo>
                    <a:pt x="1706" y="119"/>
                    <a:pt x="1704" y="120"/>
                    <a:pt x="1702" y="121"/>
                  </a:cubicBezTo>
                  <a:cubicBezTo>
                    <a:pt x="1701" y="118"/>
                    <a:pt x="1699" y="117"/>
                    <a:pt x="1698" y="115"/>
                  </a:cubicBezTo>
                  <a:cubicBezTo>
                    <a:pt x="1701" y="112"/>
                    <a:pt x="1703" y="109"/>
                    <a:pt x="1705" y="106"/>
                  </a:cubicBezTo>
                  <a:cubicBezTo>
                    <a:pt x="1709" y="100"/>
                    <a:pt x="1713" y="95"/>
                    <a:pt x="1712" y="92"/>
                  </a:cubicBezTo>
                  <a:cubicBezTo>
                    <a:pt x="1712" y="92"/>
                    <a:pt x="1712" y="92"/>
                    <a:pt x="1712" y="92"/>
                  </a:cubicBezTo>
                  <a:cubicBezTo>
                    <a:pt x="1712" y="92"/>
                    <a:pt x="1712" y="92"/>
                    <a:pt x="1712" y="92"/>
                  </a:cubicBezTo>
                  <a:cubicBezTo>
                    <a:pt x="1710" y="93"/>
                    <a:pt x="1710" y="94"/>
                    <a:pt x="1710" y="94"/>
                  </a:cubicBezTo>
                  <a:cubicBezTo>
                    <a:pt x="1710" y="94"/>
                    <a:pt x="1710" y="93"/>
                    <a:pt x="1711" y="93"/>
                  </a:cubicBezTo>
                  <a:cubicBezTo>
                    <a:pt x="1711" y="95"/>
                    <a:pt x="1707" y="99"/>
                    <a:pt x="1702" y="104"/>
                  </a:cubicBezTo>
                  <a:cubicBezTo>
                    <a:pt x="1697" y="108"/>
                    <a:pt x="1690" y="115"/>
                    <a:pt x="1684" y="122"/>
                  </a:cubicBezTo>
                  <a:cubicBezTo>
                    <a:pt x="1683" y="117"/>
                    <a:pt x="1681" y="112"/>
                    <a:pt x="1680" y="107"/>
                  </a:cubicBezTo>
                  <a:cubicBezTo>
                    <a:pt x="1680" y="104"/>
                    <a:pt x="1680" y="101"/>
                    <a:pt x="1680" y="99"/>
                  </a:cubicBezTo>
                  <a:cubicBezTo>
                    <a:pt x="1680" y="98"/>
                    <a:pt x="1682" y="97"/>
                    <a:pt x="1683" y="96"/>
                  </a:cubicBezTo>
                  <a:cubicBezTo>
                    <a:pt x="1683" y="97"/>
                    <a:pt x="1683" y="98"/>
                    <a:pt x="1683" y="98"/>
                  </a:cubicBezTo>
                  <a:cubicBezTo>
                    <a:pt x="1683" y="98"/>
                    <a:pt x="1683" y="97"/>
                    <a:pt x="1683" y="96"/>
                  </a:cubicBezTo>
                  <a:cubicBezTo>
                    <a:pt x="1683" y="96"/>
                    <a:pt x="1683" y="96"/>
                    <a:pt x="1683" y="96"/>
                  </a:cubicBezTo>
                  <a:cubicBezTo>
                    <a:pt x="1683" y="96"/>
                    <a:pt x="1683" y="96"/>
                    <a:pt x="1683" y="96"/>
                  </a:cubicBezTo>
                  <a:cubicBezTo>
                    <a:pt x="1682" y="96"/>
                    <a:pt x="1679" y="96"/>
                    <a:pt x="1678" y="99"/>
                  </a:cubicBezTo>
                  <a:cubicBezTo>
                    <a:pt x="1677" y="101"/>
                    <a:pt x="1677" y="104"/>
                    <a:pt x="1677" y="107"/>
                  </a:cubicBezTo>
                  <a:cubicBezTo>
                    <a:pt x="1676" y="114"/>
                    <a:pt x="1677" y="122"/>
                    <a:pt x="1678" y="130"/>
                  </a:cubicBezTo>
                  <a:cubicBezTo>
                    <a:pt x="1678" y="131"/>
                    <a:pt x="1678" y="131"/>
                    <a:pt x="1678" y="131"/>
                  </a:cubicBezTo>
                  <a:cubicBezTo>
                    <a:pt x="1677" y="131"/>
                    <a:pt x="1677" y="131"/>
                    <a:pt x="1677" y="131"/>
                  </a:cubicBezTo>
                  <a:cubicBezTo>
                    <a:pt x="1676" y="132"/>
                    <a:pt x="1674" y="132"/>
                    <a:pt x="1672" y="133"/>
                  </a:cubicBezTo>
                  <a:cubicBezTo>
                    <a:pt x="1668" y="135"/>
                    <a:pt x="1663" y="139"/>
                    <a:pt x="1658" y="144"/>
                  </a:cubicBezTo>
                  <a:cubicBezTo>
                    <a:pt x="1654" y="149"/>
                    <a:pt x="1650" y="154"/>
                    <a:pt x="1647" y="160"/>
                  </a:cubicBezTo>
                  <a:cubicBezTo>
                    <a:pt x="1648" y="151"/>
                    <a:pt x="1649" y="142"/>
                    <a:pt x="1650" y="133"/>
                  </a:cubicBezTo>
                  <a:cubicBezTo>
                    <a:pt x="1651" y="126"/>
                    <a:pt x="1652" y="120"/>
                    <a:pt x="1653" y="114"/>
                  </a:cubicBezTo>
                  <a:cubicBezTo>
                    <a:pt x="1653" y="113"/>
                    <a:pt x="1653" y="112"/>
                    <a:pt x="1653" y="110"/>
                  </a:cubicBezTo>
                  <a:cubicBezTo>
                    <a:pt x="1662" y="102"/>
                    <a:pt x="1671" y="96"/>
                    <a:pt x="1674" y="94"/>
                  </a:cubicBezTo>
                  <a:cubicBezTo>
                    <a:pt x="1674" y="95"/>
                    <a:pt x="1675" y="96"/>
                    <a:pt x="1675" y="96"/>
                  </a:cubicBezTo>
                  <a:cubicBezTo>
                    <a:pt x="1675" y="96"/>
                    <a:pt x="1674" y="95"/>
                    <a:pt x="1674" y="94"/>
                  </a:cubicBezTo>
                  <a:cubicBezTo>
                    <a:pt x="1674" y="94"/>
                    <a:pt x="1674" y="94"/>
                    <a:pt x="1674" y="94"/>
                  </a:cubicBezTo>
                  <a:cubicBezTo>
                    <a:pt x="1674" y="94"/>
                    <a:pt x="1674" y="94"/>
                    <a:pt x="1674" y="94"/>
                  </a:cubicBezTo>
                  <a:cubicBezTo>
                    <a:pt x="1671" y="94"/>
                    <a:pt x="1663" y="97"/>
                    <a:pt x="1653" y="103"/>
                  </a:cubicBezTo>
                  <a:cubicBezTo>
                    <a:pt x="1653" y="103"/>
                    <a:pt x="1653" y="103"/>
                    <a:pt x="1653" y="103"/>
                  </a:cubicBezTo>
                  <a:cubicBezTo>
                    <a:pt x="1653" y="103"/>
                    <a:pt x="1653" y="103"/>
                    <a:pt x="1653" y="103"/>
                  </a:cubicBezTo>
                  <a:cubicBezTo>
                    <a:pt x="1653" y="103"/>
                    <a:pt x="1653" y="103"/>
                    <a:pt x="1653" y="103"/>
                  </a:cubicBezTo>
                  <a:cubicBezTo>
                    <a:pt x="1653" y="103"/>
                    <a:pt x="1652" y="103"/>
                    <a:pt x="1652" y="103"/>
                  </a:cubicBezTo>
                  <a:cubicBezTo>
                    <a:pt x="1649" y="105"/>
                    <a:pt x="1645" y="108"/>
                    <a:pt x="1641" y="111"/>
                  </a:cubicBezTo>
                  <a:cubicBezTo>
                    <a:pt x="1640" y="112"/>
                    <a:pt x="1639" y="112"/>
                    <a:pt x="1638" y="113"/>
                  </a:cubicBezTo>
                  <a:cubicBezTo>
                    <a:pt x="1638" y="110"/>
                    <a:pt x="1638" y="108"/>
                    <a:pt x="1638" y="105"/>
                  </a:cubicBezTo>
                  <a:cubicBezTo>
                    <a:pt x="1638" y="104"/>
                    <a:pt x="1638" y="103"/>
                    <a:pt x="1638" y="101"/>
                  </a:cubicBezTo>
                  <a:cubicBezTo>
                    <a:pt x="1639" y="100"/>
                    <a:pt x="1639" y="99"/>
                    <a:pt x="1640" y="99"/>
                  </a:cubicBezTo>
                  <a:cubicBezTo>
                    <a:pt x="1640" y="99"/>
                    <a:pt x="1640" y="99"/>
                    <a:pt x="1640" y="99"/>
                  </a:cubicBezTo>
                  <a:cubicBezTo>
                    <a:pt x="1641" y="100"/>
                    <a:pt x="1641" y="100"/>
                    <a:pt x="1641" y="100"/>
                  </a:cubicBezTo>
                  <a:cubicBezTo>
                    <a:pt x="1642" y="100"/>
                    <a:pt x="1641" y="99"/>
                    <a:pt x="1640" y="98"/>
                  </a:cubicBezTo>
                  <a:cubicBezTo>
                    <a:pt x="1641" y="95"/>
                    <a:pt x="1643" y="93"/>
                    <a:pt x="1644" y="93"/>
                  </a:cubicBezTo>
                  <a:cubicBezTo>
                    <a:pt x="1645" y="93"/>
                    <a:pt x="1646" y="94"/>
                    <a:pt x="1646" y="94"/>
                  </a:cubicBezTo>
                  <a:cubicBezTo>
                    <a:pt x="1646" y="94"/>
                    <a:pt x="1645" y="93"/>
                    <a:pt x="1644" y="92"/>
                  </a:cubicBezTo>
                  <a:cubicBezTo>
                    <a:pt x="1644" y="92"/>
                    <a:pt x="1644" y="92"/>
                    <a:pt x="1644" y="92"/>
                  </a:cubicBezTo>
                  <a:cubicBezTo>
                    <a:pt x="1643" y="92"/>
                    <a:pt x="1643" y="92"/>
                    <a:pt x="1643" y="92"/>
                  </a:cubicBezTo>
                  <a:cubicBezTo>
                    <a:pt x="1643" y="92"/>
                    <a:pt x="1642" y="92"/>
                    <a:pt x="1641" y="93"/>
                  </a:cubicBezTo>
                  <a:cubicBezTo>
                    <a:pt x="1642" y="91"/>
                    <a:pt x="1642" y="91"/>
                    <a:pt x="1642" y="91"/>
                  </a:cubicBezTo>
                  <a:cubicBezTo>
                    <a:pt x="1638" y="94"/>
                    <a:pt x="1638" y="94"/>
                    <a:pt x="1638" y="94"/>
                  </a:cubicBezTo>
                  <a:cubicBezTo>
                    <a:pt x="1637" y="95"/>
                    <a:pt x="1635" y="97"/>
                    <a:pt x="1634" y="100"/>
                  </a:cubicBezTo>
                  <a:cubicBezTo>
                    <a:pt x="1630" y="103"/>
                    <a:pt x="1626" y="108"/>
                    <a:pt x="1622" y="112"/>
                  </a:cubicBezTo>
                  <a:cubicBezTo>
                    <a:pt x="1618" y="116"/>
                    <a:pt x="1614" y="120"/>
                    <a:pt x="1610" y="124"/>
                  </a:cubicBezTo>
                  <a:cubicBezTo>
                    <a:pt x="1613" y="118"/>
                    <a:pt x="1615" y="112"/>
                    <a:pt x="1618" y="107"/>
                  </a:cubicBezTo>
                  <a:cubicBezTo>
                    <a:pt x="1621" y="100"/>
                    <a:pt x="1624" y="95"/>
                    <a:pt x="1627" y="90"/>
                  </a:cubicBezTo>
                  <a:cubicBezTo>
                    <a:pt x="1629" y="85"/>
                    <a:pt x="1631" y="82"/>
                    <a:pt x="1633" y="81"/>
                  </a:cubicBezTo>
                  <a:cubicBezTo>
                    <a:pt x="1633" y="82"/>
                    <a:pt x="1633" y="83"/>
                    <a:pt x="1633" y="83"/>
                  </a:cubicBezTo>
                  <a:cubicBezTo>
                    <a:pt x="1633" y="83"/>
                    <a:pt x="1633" y="82"/>
                    <a:pt x="1634" y="81"/>
                  </a:cubicBezTo>
                  <a:cubicBezTo>
                    <a:pt x="1635" y="80"/>
                    <a:pt x="1635" y="80"/>
                    <a:pt x="1635" y="80"/>
                  </a:cubicBezTo>
                  <a:cubicBezTo>
                    <a:pt x="1634" y="80"/>
                    <a:pt x="1634" y="80"/>
                    <a:pt x="1634" y="80"/>
                  </a:cubicBezTo>
                  <a:cubicBezTo>
                    <a:pt x="1631" y="80"/>
                    <a:pt x="1627" y="83"/>
                    <a:pt x="1624" y="88"/>
                  </a:cubicBezTo>
                  <a:cubicBezTo>
                    <a:pt x="1620" y="91"/>
                    <a:pt x="1615" y="96"/>
                    <a:pt x="1610" y="102"/>
                  </a:cubicBezTo>
                  <a:cubicBezTo>
                    <a:pt x="1608" y="105"/>
                    <a:pt x="1605" y="109"/>
                    <a:pt x="1603" y="112"/>
                  </a:cubicBezTo>
                  <a:cubicBezTo>
                    <a:pt x="1602" y="108"/>
                    <a:pt x="1601" y="103"/>
                    <a:pt x="1601" y="99"/>
                  </a:cubicBezTo>
                  <a:cubicBezTo>
                    <a:pt x="1601" y="96"/>
                    <a:pt x="1601" y="93"/>
                    <a:pt x="1602" y="90"/>
                  </a:cubicBezTo>
                  <a:cubicBezTo>
                    <a:pt x="1602" y="87"/>
                    <a:pt x="1603" y="85"/>
                    <a:pt x="1605" y="85"/>
                  </a:cubicBezTo>
                  <a:cubicBezTo>
                    <a:pt x="1606" y="85"/>
                    <a:pt x="1608" y="86"/>
                    <a:pt x="1609" y="86"/>
                  </a:cubicBezTo>
                  <a:cubicBezTo>
                    <a:pt x="1610" y="87"/>
                    <a:pt x="1611" y="87"/>
                    <a:pt x="1611" y="87"/>
                  </a:cubicBezTo>
                  <a:cubicBezTo>
                    <a:pt x="1611" y="87"/>
                    <a:pt x="1610" y="86"/>
                    <a:pt x="1609" y="86"/>
                  </a:cubicBezTo>
                  <a:cubicBezTo>
                    <a:pt x="1608" y="85"/>
                    <a:pt x="1607" y="83"/>
                    <a:pt x="1604" y="83"/>
                  </a:cubicBezTo>
                  <a:cubicBezTo>
                    <a:pt x="1603" y="82"/>
                    <a:pt x="1601" y="83"/>
                    <a:pt x="1600" y="84"/>
                  </a:cubicBezTo>
                  <a:cubicBezTo>
                    <a:pt x="1599" y="86"/>
                    <a:pt x="1598" y="87"/>
                    <a:pt x="1597" y="88"/>
                  </a:cubicBezTo>
                  <a:cubicBezTo>
                    <a:pt x="1596" y="91"/>
                    <a:pt x="1595" y="95"/>
                    <a:pt x="1594" y="98"/>
                  </a:cubicBezTo>
                  <a:cubicBezTo>
                    <a:pt x="1592" y="107"/>
                    <a:pt x="1591" y="117"/>
                    <a:pt x="1592" y="127"/>
                  </a:cubicBezTo>
                  <a:cubicBezTo>
                    <a:pt x="1590" y="129"/>
                    <a:pt x="1589" y="131"/>
                    <a:pt x="1588" y="132"/>
                  </a:cubicBezTo>
                  <a:cubicBezTo>
                    <a:pt x="1586" y="128"/>
                    <a:pt x="1583" y="124"/>
                    <a:pt x="1581" y="120"/>
                  </a:cubicBezTo>
                  <a:cubicBezTo>
                    <a:pt x="1580" y="116"/>
                    <a:pt x="1579" y="113"/>
                    <a:pt x="1577" y="109"/>
                  </a:cubicBezTo>
                  <a:cubicBezTo>
                    <a:pt x="1577" y="108"/>
                    <a:pt x="1577" y="107"/>
                    <a:pt x="1576" y="106"/>
                  </a:cubicBezTo>
                  <a:cubicBezTo>
                    <a:pt x="1577" y="106"/>
                    <a:pt x="1577" y="105"/>
                    <a:pt x="1578" y="105"/>
                  </a:cubicBezTo>
                  <a:cubicBezTo>
                    <a:pt x="1580" y="104"/>
                    <a:pt x="1582" y="103"/>
                    <a:pt x="1583" y="102"/>
                  </a:cubicBezTo>
                  <a:cubicBezTo>
                    <a:pt x="1581" y="105"/>
                    <a:pt x="1580" y="107"/>
                    <a:pt x="1580" y="107"/>
                  </a:cubicBezTo>
                  <a:cubicBezTo>
                    <a:pt x="1580" y="107"/>
                    <a:pt x="1582" y="105"/>
                    <a:pt x="1587" y="101"/>
                  </a:cubicBezTo>
                  <a:cubicBezTo>
                    <a:pt x="1588" y="100"/>
                    <a:pt x="1588" y="100"/>
                    <a:pt x="1588" y="100"/>
                  </a:cubicBezTo>
                  <a:cubicBezTo>
                    <a:pt x="1586" y="99"/>
                    <a:pt x="1586" y="99"/>
                    <a:pt x="1586" y="99"/>
                  </a:cubicBezTo>
                  <a:cubicBezTo>
                    <a:pt x="1585" y="99"/>
                    <a:pt x="1584" y="99"/>
                    <a:pt x="1582" y="99"/>
                  </a:cubicBezTo>
                  <a:cubicBezTo>
                    <a:pt x="1585" y="96"/>
                    <a:pt x="1585" y="96"/>
                    <a:pt x="1585" y="96"/>
                  </a:cubicBezTo>
                  <a:cubicBezTo>
                    <a:pt x="1585" y="96"/>
                    <a:pt x="1585" y="96"/>
                    <a:pt x="1585" y="96"/>
                  </a:cubicBezTo>
                  <a:cubicBezTo>
                    <a:pt x="1584" y="98"/>
                    <a:pt x="1584" y="98"/>
                    <a:pt x="1584" y="98"/>
                  </a:cubicBezTo>
                  <a:cubicBezTo>
                    <a:pt x="1584" y="98"/>
                    <a:pt x="1585" y="98"/>
                    <a:pt x="1585" y="97"/>
                  </a:cubicBezTo>
                  <a:cubicBezTo>
                    <a:pt x="1586" y="96"/>
                    <a:pt x="1587" y="94"/>
                    <a:pt x="1588" y="92"/>
                  </a:cubicBezTo>
                  <a:cubicBezTo>
                    <a:pt x="1589" y="91"/>
                    <a:pt x="1589" y="91"/>
                    <a:pt x="1589" y="91"/>
                  </a:cubicBezTo>
                  <a:cubicBezTo>
                    <a:pt x="1588" y="91"/>
                    <a:pt x="1588" y="91"/>
                    <a:pt x="1588" y="91"/>
                  </a:cubicBezTo>
                  <a:cubicBezTo>
                    <a:pt x="1586" y="90"/>
                    <a:pt x="1582" y="90"/>
                    <a:pt x="1579" y="91"/>
                  </a:cubicBezTo>
                  <a:cubicBezTo>
                    <a:pt x="1577" y="93"/>
                    <a:pt x="1574" y="93"/>
                    <a:pt x="1571" y="94"/>
                  </a:cubicBezTo>
                  <a:cubicBezTo>
                    <a:pt x="1571" y="94"/>
                    <a:pt x="1571" y="94"/>
                    <a:pt x="1571" y="93"/>
                  </a:cubicBezTo>
                  <a:cubicBezTo>
                    <a:pt x="1574" y="91"/>
                    <a:pt x="1578" y="87"/>
                    <a:pt x="1583" y="84"/>
                  </a:cubicBezTo>
                  <a:cubicBezTo>
                    <a:pt x="1587" y="82"/>
                    <a:pt x="1590" y="81"/>
                    <a:pt x="1593" y="79"/>
                  </a:cubicBezTo>
                  <a:cubicBezTo>
                    <a:pt x="1594" y="79"/>
                    <a:pt x="1594" y="79"/>
                    <a:pt x="1594" y="79"/>
                  </a:cubicBezTo>
                  <a:cubicBezTo>
                    <a:pt x="1591" y="72"/>
                    <a:pt x="1591" y="72"/>
                    <a:pt x="1591" y="72"/>
                  </a:cubicBezTo>
                  <a:cubicBezTo>
                    <a:pt x="1583" y="75"/>
                    <a:pt x="1575" y="78"/>
                    <a:pt x="1566" y="82"/>
                  </a:cubicBezTo>
                  <a:cubicBezTo>
                    <a:pt x="1565" y="78"/>
                    <a:pt x="1564" y="76"/>
                    <a:pt x="1564" y="76"/>
                  </a:cubicBezTo>
                  <a:cubicBezTo>
                    <a:pt x="1564" y="76"/>
                    <a:pt x="1564" y="78"/>
                    <a:pt x="1564" y="82"/>
                  </a:cubicBezTo>
                  <a:cubicBezTo>
                    <a:pt x="1560" y="84"/>
                    <a:pt x="1556" y="86"/>
                    <a:pt x="1552" y="88"/>
                  </a:cubicBezTo>
                  <a:cubicBezTo>
                    <a:pt x="1551" y="88"/>
                    <a:pt x="1551" y="89"/>
                    <a:pt x="1551" y="89"/>
                  </a:cubicBezTo>
                  <a:cubicBezTo>
                    <a:pt x="1551" y="89"/>
                    <a:pt x="1551" y="88"/>
                    <a:pt x="1551" y="88"/>
                  </a:cubicBezTo>
                  <a:cubicBezTo>
                    <a:pt x="1553" y="84"/>
                    <a:pt x="1556" y="81"/>
                    <a:pt x="1557" y="77"/>
                  </a:cubicBezTo>
                  <a:cubicBezTo>
                    <a:pt x="1560" y="71"/>
                    <a:pt x="1561" y="65"/>
                    <a:pt x="1561" y="61"/>
                  </a:cubicBezTo>
                  <a:cubicBezTo>
                    <a:pt x="1560" y="59"/>
                    <a:pt x="1560" y="59"/>
                    <a:pt x="1560" y="59"/>
                  </a:cubicBezTo>
                  <a:cubicBezTo>
                    <a:pt x="1560" y="61"/>
                    <a:pt x="1560" y="61"/>
                    <a:pt x="1560" y="61"/>
                  </a:cubicBezTo>
                  <a:cubicBezTo>
                    <a:pt x="1559" y="64"/>
                    <a:pt x="1558" y="65"/>
                    <a:pt x="1558" y="65"/>
                  </a:cubicBezTo>
                  <a:cubicBezTo>
                    <a:pt x="1558" y="65"/>
                    <a:pt x="1558" y="64"/>
                    <a:pt x="1559" y="63"/>
                  </a:cubicBezTo>
                  <a:cubicBezTo>
                    <a:pt x="1558" y="67"/>
                    <a:pt x="1556" y="70"/>
                    <a:pt x="1553" y="75"/>
                  </a:cubicBezTo>
                  <a:cubicBezTo>
                    <a:pt x="1551" y="77"/>
                    <a:pt x="1549" y="79"/>
                    <a:pt x="1547" y="82"/>
                  </a:cubicBezTo>
                  <a:cubicBezTo>
                    <a:pt x="1542" y="73"/>
                    <a:pt x="1538" y="67"/>
                    <a:pt x="1538" y="67"/>
                  </a:cubicBezTo>
                  <a:cubicBezTo>
                    <a:pt x="1538" y="67"/>
                    <a:pt x="1540" y="74"/>
                    <a:pt x="1542" y="85"/>
                  </a:cubicBezTo>
                  <a:cubicBezTo>
                    <a:pt x="1542" y="84"/>
                    <a:pt x="1541" y="83"/>
                    <a:pt x="1541" y="82"/>
                  </a:cubicBezTo>
                  <a:cubicBezTo>
                    <a:pt x="1540" y="81"/>
                    <a:pt x="1540" y="80"/>
                    <a:pt x="1540" y="80"/>
                  </a:cubicBezTo>
                  <a:cubicBezTo>
                    <a:pt x="1540" y="80"/>
                    <a:pt x="1540" y="81"/>
                    <a:pt x="1540" y="82"/>
                  </a:cubicBezTo>
                  <a:cubicBezTo>
                    <a:pt x="1540" y="84"/>
                    <a:pt x="1541" y="86"/>
                    <a:pt x="1542" y="88"/>
                  </a:cubicBezTo>
                  <a:cubicBezTo>
                    <a:pt x="1542" y="88"/>
                    <a:pt x="1542" y="88"/>
                    <a:pt x="1542" y="88"/>
                  </a:cubicBezTo>
                  <a:cubicBezTo>
                    <a:pt x="1541" y="90"/>
                    <a:pt x="1539" y="91"/>
                    <a:pt x="1538" y="93"/>
                  </a:cubicBezTo>
                  <a:cubicBezTo>
                    <a:pt x="1537" y="95"/>
                    <a:pt x="1535" y="97"/>
                    <a:pt x="1533" y="99"/>
                  </a:cubicBezTo>
                  <a:cubicBezTo>
                    <a:pt x="1531" y="101"/>
                    <a:pt x="1528" y="102"/>
                    <a:pt x="1526" y="104"/>
                  </a:cubicBezTo>
                  <a:cubicBezTo>
                    <a:pt x="1526" y="98"/>
                    <a:pt x="1527" y="93"/>
                    <a:pt x="1527" y="87"/>
                  </a:cubicBezTo>
                  <a:cubicBezTo>
                    <a:pt x="1527" y="81"/>
                    <a:pt x="1528" y="74"/>
                    <a:pt x="1527" y="68"/>
                  </a:cubicBezTo>
                  <a:cubicBezTo>
                    <a:pt x="1527" y="62"/>
                    <a:pt x="1524" y="56"/>
                    <a:pt x="1521" y="54"/>
                  </a:cubicBezTo>
                  <a:cubicBezTo>
                    <a:pt x="1520" y="53"/>
                    <a:pt x="1520" y="53"/>
                    <a:pt x="1520" y="53"/>
                  </a:cubicBezTo>
                  <a:cubicBezTo>
                    <a:pt x="1520" y="53"/>
                    <a:pt x="1520" y="53"/>
                    <a:pt x="1520" y="53"/>
                  </a:cubicBezTo>
                  <a:cubicBezTo>
                    <a:pt x="1517" y="55"/>
                    <a:pt x="1516" y="57"/>
                    <a:pt x="1516" y="58"/>
                  </a:cubicBezTo>
                  <a:cubicBezTo>
                    <a:pt x="1516" y="60"/>
                    <a:pt x="1516" y="60"/>
                    <a:pt x="1516" y="60"/>
                  </a:cubicBezTo>
                  <a:cubicBezTo>
                    <a:pt x="1516" y="61"/>
                    <a:pt x="1516" y="57"/>
                    <a:pt x="1520" y="56"/>
                  </a:cubicBezTo>
                  <a:cubicBezTo>
                    <a:pt x="1521" y="59"/>
                    <a:pt x="1522" y="63"/>
                    <a:pt x="1521" y="68"/>
                  </a:cubicBezTo>
                  <a:cubicBezTo>
                    <a:pt x="1520" y="73"/>
                    <a:pt x="1518" y="79"/>
                    <a:pt x="1517" y="86"/>
                  </a:cubicBezTo>
                  <a:cubicBezTo>
                    <a:pt x="1515" y="92"/>
                    <a:pt x="1514" y="99"/>
                    <a:pt x="1512" y="105"/>
                  </a:cubicBezTo>
                  <a:cubicBezTo>
                    <a:pt x="1512" y="107"/>
                    <a:pt x="1512" y="109"/>
                    <a:pt x="1511" y="110"/>
                  </a:cubicBezTo>
                  <a:cubicBezTo>
                    <a:pt x="1511" y="111"/>
                    <a:pt x="1511" y="112"/>
                    <a:pt x="1511" y="112"/>
                  </a:cubicBezTo>
                  <a:cubicBezTo>
                    <a:pt x="1511" y="113"/>
                    <a:pt x="1511" y="114"/>
                    <a:pt x="1510" y="114"/>
                  </a:cubicBezTo>
                  <a:cubicBezTo>
                    <a:pt x="1510" y="115"/>
                    <a:pt x="1510" y="115"/>
                    <a:pt x="1510" y="116"/>
                  </a:cubicBezTo>
                  <a:cubicBezTo>
                    <a:pt x="1509" y="117"/>
                    <a:pt x="1509" y="117"/>
                    <a:pt x="1508" y="118"/>
                  </a:cubicBezTo>
                  <a:cubicBezTo>
                    <a:pt x="1508" y="112"/>
                    <a:pt x="1508" y="106"/>
                    <a:pt x="1507" y="100"/>
                  </a:cubicBezTo>
                  <a:cubicBezTo>
                    <a:pt x="1506" y="92"/>
                    <a:pt x="1505" y="85"/>
                    <a:pt x="1504" y="78"/>
                  </a:cubicBezTo>
                  <a:cubicBezTo>
                    <a:pt x="1503" y="71"/>
                    <a:pt x="1501" y="64"/>
                    <a:pt x="1498" y="60"/>
                  </a:cubicBezTo>
                  <a:cubicBezTo>
                    <a:pt x="1497" y="59"/>
                    <a:pt x="1496" y="58"/>
                    <a:pt x="1495" y="58"/>
                  </a:cubicBezTo>
                  <a:cubicBezTo>
                    <a:pt x="1494" y="58"/>
                    <a:pt x="1493" y="59"/>
                    <a:pt x="1493" y="59"/>
                  </a:cubicBezTo>
                  <a:cubicBezTo>
                    <a:pt x="1492" y="60"/>
                    <a:pt x="1491" y="60"/>
                    <a:pt x="1491" y="60"/>
                  </a:cubicBezTo>
                  <a:cubicBezTo>
                    <a:pt x="1491" y="60"/>
                    <a:pt x="1492" y="60"/>
                    <a:pt x="1493" y="60"/>
                  </a:cubicBezTo>
                  <a:cubicBezTo>
                    <a:pt x="1494" y="59"/>
                    <a:pt x="1495" y="60"/>
                    <a:pt x="1496" y="62"/>
                  </a:cubicBezTo>
                  <a:cubicBezTo>
                    <a:pt x="1497" y="65"/>
                    <a:pt x="1497" y="71"/>
                    <a:pt x="1496" y="77"/>
                  </a:cubicBezTo>
                  <a:cubicBezTo>
                    <a:pt x="1496" y="77"/>
                    <a:pt x="1496" y="77"/>
                    <a:pt x="1496" y="77"/>
                  </a:cubicBezTo>
                  <a:cubicBezTo>
                    <a:pt x="1493" y="76"/>
                    <a:pt x="1490" y="76"/>
                    <a:pt x="1488" y="77"/>
                  </a:cubicBezTo>
                  <a:cubicBezTo>
                    <a:pt x="1487" y="75"/>
                    <a:pt x="1487" y="73"/>
                    <a:pt x="1486" y="71"/>
                  </a:cubicBezTo>
                  <a:cubicBezTo>
                    <a:pt x="1485" y="67"/>
                    <a:pt x="1483" y="64"/>
                    <a:pt x="1481" y="61"/>
                  </a:cubicBezTo>
                  <a:cubicBezTo>
                    <a:pt x="1481" y="61"/>
                    <a:pt x="1480" y="60"/>
                    <a:pt x="1480" y="59"/>
                  </a:cubicBezTo>
                  <a:cubicBezTo>
                    <a:pt x="1479" y="59"/>
                    <a:pt x="1479" y="59"/>
                    <a:pt x="1478" y="59"/>
                  </a:cubicBezTo>
                  <a:cubicBezTo>
                    <a:pt x="1477" y="59"/>
                    <a:pt x="1476" y="59"/>
                    <a:pt x="1475" y="59"/>
                  </a:cubicBezTo>
                  <a:cubicBezTo>
                    <a:pt x="1474" y="60"/>
                    <a:pt x="1474" y="60"/>
                    <a:pt x="1474" y="60"/>
                  </a:cubicBezTo>
                  <a:cubicBezTo>
                    <a:pt x="1473" y="60"/>
                    <a:pt x="1473" y="60"/>
                    <a:pt x="1473" y="60"/>
                  </a:cubicBezTo>
                  <a:cubicBezTo>
                    <a:pt x="1470" y="60"/>
                    <a:pt x="1467" y="63"/>
                    <a:pt x="1464" y="66"/>
                  </a:cubicBezTo>
                  <a:cubicBezTo>
                    <a:pt x="1463" y="64"/>
                    <a:pt x="1462" y="63"/>
                    <a:pt x="1462" y="62"/>
                  </a:cubicBezTo>
                  <a:cubicBezTo>
                    <a:pt x="1462" y="62"/>
                    <a:pt x="1462" y="61"/>
                    <a:pt x="1462" y="61"/>
                  </a:cubicBezTo>
                  <a:cubicBezTo>
                    <a:pt x="1463" y="61"/>
                    <a:pt x="1463" y="61"/>
                    <a:pt x="1463" y="61"/>
                  </a:cubicBezTo>
                  <a:cubicBezTo>
                    <a:pt x="1462" y="61"/>
                    <a:pt x="1462" y="61"/>
                    <a:pt x="1462" y="61"/>
                  </a:cubicBezTo>
                  <a:cubicBezTo>
                    <a:pt x="1462" y="60"/>
                    <a:pt x="1461" y="60"/>
                    <a:pt x="1461" y="60"/>
                  </a:cubicBezTo>
                  <a:cubicBezTo>
                    <a:pt x="1457" y="54"/>
                    <a:pt x="1454" y="50"/>
                    <a:pt x="1452" y="47"/>
                  </a:cubicBezTo>
                  <a:cubicBezTo>
                    <a:pt x="1452" y="47"/>
                    <a:pt x="1452" y="47"/>
                    <a:pt x="1452" y="47"/>
                  </a:cubicBezTo>
                  <a:cubicBezTo>
                    <a:pt x="1451" y="47"/>
                    <a:pt x="1451" y="47"/>
                    <a:pt x="1451" y="47"/>
                  </a:cubicBezTo>
                  <a:cubicBezTo>
                    <a:pt x="1450" y="47"/>
                    <a:pt x="1448" y="48"/>
                    <a:pt x="1448" y="48"/>
                  </a:cubicBezTo>
                  <a:cubicBezTo>
                    <a:pt x="1447" y="49"/>
                    <a:pt x="1447" y="49"/>
                    <a:pt x="1447" y="49"/>
                  </a:cubicBezTo>
                  <a:cubicBezTo>
                    <a:pt x="1447" y="50"/>
                    <a:pt x="1448" y="48"/>
                    <a:pt x="1451" y="48"/>
                  </a:cubicBezTo>
                  <a:cubicBezTo>
                    <a:pt x="1452" y="51"/>
                    <a:pt x="1454" y="55"/>
                    <a:pt x="1455" y="60"/>
                  </a:cubicBezTo>
                  <a:cubicBezTo>
                    <a:pt x="1453" y="60"/>
                    <a:pt x="1451" y="60"/>
                    <a:pt x="1448" y="61"/>
                  </a:cubicBezTo>
                  <a:cubicBezTo>
                    <a:pt x="1448" y="61"/>
                    <a:pt x="1447" y="62"/>
                    <a:pt x="1446" y="62"/>
                  </a:cubicBezTo>
                  <a:cubicBezTo>
                    <a:pt x="1444" y="60"/>
                    <a:pt x="1442" y="57"/>
                    <a:pt x="1439" y="54"/>
                  </a:cubicBezTo>
                  <a:cubicBezTo>
                    <a:pt x="1438" y="52"/>
                    <a:pt x="1437" y="50"/>
                    <a:pt x="1435" y="48"/>
                  </a:cubicBezTo>
                  <a:cubicBezTo>
                    <a:pt x="1433" y="47"/>
                    <a:pt x="1431" y="46"/>
                    <a:pt x="1429" y="45"/>
                  </a:cubicBezTo>
                  <a:cubicBezTo>
                    <a:pt x="1426" y="43"/>
                    <a:pt x="1424" y="40"/>
                    <a:pt x="1421" y="39"/>
                  </a:cubicBezTo>
                  <a:cubicBezTo>
                    <a:pt x="1419" y="37"/>
                    <a:pt x="1416" y="36"/>
                    <a:pt x="1415" y="36"/>
                  </a:cubicBezTo>
                  <a:cubicBezTo>
                    <a:pt x="1413" y="36"/>
                    <a:pt x="1412" y="36"/>
                    <a:pt x="1412" y="36"/>
                  </a:cubicBezTo>
                  <a:cubicBezTo>
                    <a:pt x="1412" y="36"/>
                    <a:pt x="1413" y="36"/>
                    <a:pt x="1414" y="37"/>
                  </a:cubicBezTo>
                  <a:cubicBezTo>
                    <a:pt x="1416" y="37"/>
                    <a:pt x="1418" y="38"/>
                    <a:pt x="1420" y="40"/>
                  </a:cubicBezTo>
                  <a:cubicBezTo>
                    <a:pt x="1421" y="42"/>
                    <a:pt x="1423" y="46"/>
                    <a:pt x="1426" y="48"/>
                  </a:cubicBezTo>
                  <a:cubicBezTo>
                    <a:pt x="1428" y="50"/>
                    <a:pt x="1429" y="51"/>
                    <a:pt x="1430" y="53"/>
                  </a:cubicBezTo>
                  <a:cubicBezTo>
                    <a:pt x="1431" y="54"/>
                    <a:pt x="1432" y="56"/>
                    <a:pt x="1433" y="58"/>
                  </a:cubicBezTo>
                  <a:cubicBezTo>
                    <a:pt x="1434" y="60"/>
                    <a:pt x="1435" y="63"/>
                    <a:pt x="1437" y="66"/>
                  </a:cubicBezTo>
                  <a:cubicBezTo>
                    <a:pt x="1434" y="67"/>
                    <a:pt x="1431" y="68"/>
                    <a:pt x="1428" y="70"/>
                  </a:cubicBezTo>
                  <a:cubicBezTo>
                    <a:pt x="1421" y="74"/>
                    <a:pt x="1414" y="79"/>
                    <a:pt x="1407" y="84"/>
                  </a:cubicBezTo>
                  <a:cubicBezTo>
                    <a:pt x="1406" y="83"/>
                    <a:pt x="1405" y="81"/>
                    <a:pt x="1405" y="79"/>
                  </a:cubicBezTo>
                  <a:cubicBezTo>
                    <a:pt x="1399" y="66"/>
                    <a:pt x="1397" y="51"/>
                    <a:pt x="1397" y="51"/>
                  </a:cubicBezTo>
                  <a:cubicBezTo>
                    <a:pt x="1397" y="51"/>
                    <a:pt x="1397" y="51"/>
                    <a:pt x="1397" y="51"/>
                  </a:cubicBezTo>
                  <a:cubicBezTo>
                    <a:pt x="1396" y="51"/>
                    <a:pt x="1396" y="51"/>
                    <a:pt x="1396" y="51"/>
                  </a:cubicBezTo>
                  <a:cubicBezTo>
                    <a:pt x="1396" y="51"/>
                    <a:pt x="1394" y="66"/>
                    <a:pt x="1397" y="82"/>
                  </a:cubicBezTo>
                  <a:cubicBezTo>
                    <a:pt x="1397" y="85"/>
                    <a:pt x="1398" y="89"/>
                    <a:pt x="1399" y="92"/>
                  </a:cubicBezTo>
                  <a:cubicBezTo>
                    <a:pt x="1399" y="93"/>
                    <a:pt x="1398" y="94"/>
                    <a:pt x="1397" y="94"/>
                  </a:cubicBezTo>
                  <a:cubicBezTo>
                    <a:pt x="1395" y="98"/>
                    <a:pt x="1393" y="101"/>
                    <a:pt x="1391" y="103"/>
                  </a:cubicBezTo>
                  <a:cubicBezTo>
                    <a:pt x="1387" y="108"/>
                    <a:pt x="1385" y="112"/>
                    <a:pt x="1383" y="115"/>
                  </a:cubicBezTo>
                  <a:cubicBezTo>
                    <a:pt x="1382" y="116"/>
                    <a:pt x="1382" y="117"/>
                    <a:pt x="1381" y="118"/>
                  </a:cubicBezTo>
                  <a:cubicBezTo>
                    <a:pt x="1378" y="118"/>
                    <a:pt x="1375" y="118"/>
                    <a:pt x="1373" y="118"/>
                  </a:cubicBezTo>
                  <a:cubicBezTo>
                    <a:pt x="1373" y="116"/>
                    <a:pt x="1373" y="114"/>
                    <a:pt x="1374" y="111"/>
                  </a:cubicBezTo>
                  <a:cubicBezTo>
                    <a:pt x="1377" y="99"/>
                    <a:pt x="1382" y="83"/>
                    <a:pt x="1385" y="70"/>
                  </a:cubicBezTo>
                  <a:cubicBezTo>
                    <a:pt x="1386" y="66"/>
                    <a:pt x="1387" y="63"/>
                    <a:pt x="1388" y="60"/>
                  </a:cubicBezTo>
                  <a:cubicBezTo>
                    <a:pt x="1389" y="57"/>
                    <a:pt x="1391" y="54"/>
                    <a:pt x="1391" y="51"/>
                  </a:cubicBezTo>
                  <a:cubicBezTo>
                    <a:pt x="1392" y="49"/>
                    <a:pt x="1392" y="47"/>
                    <a:pt x="1393" y="46"/>
                  </a:cubicBezTo>
                  <a:cubicBezTo>
                    <a:pt x="1394" y="45"/>
                    <a:pt x="1394" y="45"/>
                    <a:pt x="1394" y="45"/>
                  </a:cubicBezTo>
                  <a:cubicBezTo>
                    <a:pt x="1394" y="45"/>
                    <a:pt x="1394" y="45"/>
                    <a:pt x="1392" y="45"/>
                  </a:cubicBezTo>
                  <a:cubicBezTo>
                    <a:pt x="1391" y="46"/>
                    <a:pt x="1390" y="49"/>
                    <a:pt x="1389" y="51"/>
                  </a:cubicBezTo>
                  <a:cubicBezTo>
                    <a:pt x="1388" y="53"/>
                    <a:pt x="1386" y="54"/>
                    <a:pt x="1384" y="57"/>
                  </a:cubicBezTo>
                  <a:cubicBezTo>
                    <a:pt x="1382" y="60"/>
                    <a:pt x="1380" y="64"/>
                    <a:pt x="1378" y="67"/>
                  </a:cubicBezTo>
                  <a:cubicBezTo>
                    <a:pt x="1376" y="70"/>
                    <a:pt x="1375" y="73"/>
                    <a:pt x="1373" y="77"/>
                  </a:cubicBezTo>
                  <a:cubicBezTo>
                    <a:pt x="1373" y="74"/>
                    <a:pt x="1373" y="72"/>
                    <a:pt x="1373" y="70"/>
                  </a:cubicBezTo>
                  <a:cubicBezTo>
                    <a:pt x="1373" y="68"/>
                    <a:pt x="1374" y="66"/>
                    <a:pt x="1374" y="64"/>
                  </a:cubicBezTo>
                  <a:cubicBezTo>
                    <a:pt x="1375" y="60"/>
                    <a:pt x="1375" y="58"/>
                    <a:pt x="1375" y="58"/>
                  </a:cubicBezTo>
                  <a:cubicBezTo>
                    <a:pt x="1375" y="58"/>
                    <a:pt x="1374" y="60"/>
                    <a:pt x="1372" y="63"/>
                  </a:cubicBezTo>
                  <a:cubicBezTo>
                    <a:pt x="1371" y="64"/>
                    <a:pt x="1370" y="66"/>
                    <a:pt x="1368" y="68"/>
                  </a:cubicBezTo>
                  <a:cubicBezTo>
                    <a:pt x="1368" y="71"/>
                    <a:pt x="1367" y="73"/>
                    <a:pt x="1366" y="76"/>
                  </a:cubicBezTo>
                  <a:cubicBezTo>
                    <a:pt x="1363" y="84"/>
                    <a:pt x="1361" y="93"/>
                    <a:pt x="1360" y="102"/>
                  </a:cubicBezTo>
                  <a:cubicBezTo>
                    <a:pt x="1357" y="97"/>
                    <a:pt x="1355" y="93"/>
                    <a:pt x="1352" y="88"/>
                  </a:cubicBezTo>
                  <a:cubicBezTo>
                    <a:pt x="1352" y="87"/>
                    <a:pt x="1351" y="87"/>
                    <a:pt x="1351" y="86"/>
                  </a:cubicBezTo>
                  <a:cubicBezTo>
                    <a:pt x="1350" y="83"/>
                    <a:pt x="1349" y="81"/>
                    <a:pt x="1349" y="78"/>
                  </a:cubicBezTo>
                  <a:cubicBezTo>
                    <a:pt x="1348" y="75"/>
                    <a:pt x="1348" y="71"/>
                    <a:pt x="1346" y="67"/>
                  </a:cubicBezTo>
                  <a:cubicBezTo>
                    <a:pt x="1345" y="63"/>
                    <a:pt x="1344" y="60"/>
                    <a:pt x="1345" y="58"/>
                  </a:cubicBezTo>
                  <a:cubicBezTo>
                    <a:pt x="1345" y="58"/>
                    <a:pt x="1346" y="58"/>
                    <a:pt x="1346" y="58"/>
                  </a:cubicBezTo>
                  <a:cubicBezTo>
                    <a:pt x="1346" y="58"/>
                    <a:pt x="1345" y="57"/>
                    <a:pt x="1345" y="56"/>
                  </a:cubicBezTo>
                  <a:cubicBezTo>
                    <a:pt x="1345" y="56"/>
                    <a:pt x="1345" y="56"/>
                    <a:pt x="1345" y="56"/>
                  </a:cubicBezTo>
                  <a:cubicBezTo>
                    <a:pt x="1344" y="56"/>
                    <a:pt x="1344" y="56"/>
                    <a:pt x="1344" y="56"/>
                  </a:cubicBezTo>
                  <a:cubicBezTo>
                    <a:pt x="1343" y="56"/>
                    <a:pt x="1343" y="56"/>
                    <a:pt x="1342" y="57"/>
                  </a:cubicBezTo>
                  <a:cubicBezTo>
                    <a:pt x="1342" y="56"/>
                    <a:pt x="1342" y="56"/>
                    <a:pt x="1342" y="55"/>
                  </a:cubicBezTo>
                  <a:cubicBezTo>
                    <a:pt x="1341" y="52"/>
                    <a:pt x="1340" y="49"/>
                    <a:pt x="1340" y="47"/>
                  </a:cubicBezTo>
                  <a:cubicBezTo>
                    <a:pt x="1340" y="44"/>
                    <a:pt x="1339" y="42"/>
                    <a:pt x="1338" y="40"/>
                  </a:cubicBezTo>
                  <a:cubicBezTo>
                    <a:pt x="1337" y="39"/>
                    <a:pt x="1337" y="38"/>
                    <a:pt x="1337" y="38"/>
                  </a:cubicBezTo>
                  <a:cubicBezTo>
                    <a:pt x="1337" y="38"/>
                    <a:pt x="1338" y="42"/>
                    <a:pt x="1338" y="47"/>
                  </a:cubicBezTo>
                  <a:cubicBezTo>
                    <a:pt x="1337" y="49"/>
                    <a:pt x="1337" y="52"/>
                    <a:pt x="1337" y="56"/>
                  </a:cubicBezTo>
                  <a:cubicBezTo>
                    <a:pt x="1337" y="59"/>
                    <a:pt x="1337" y="61"/>
                    <a:pt x="1337" y="64"/>
                  </a:cubicBezTo>
                  <a:cubicBezTo>
                    <a:pt x="1337" y="65"/>
                    <a:pt x="1337" y="66"/>
                    <a:pt x="1336" y="67"/>
                  </a:cubicBezTo>
                  <a:cubicBezTo>
                    <a:pt x="1335" y="72"/>
                    <a:pt x="1334" y="77"/>
                    <a:pt x="1334" y="81"/>
                  </a:cubicBezTo>
                  <a:cubicBezTo>
                    <a:pt x="1333" y="78"/>
                    <a:pt x="1332" y="76"/>
                    <a:pt x="1330" y="73"/>
                  </a:cubicBezTo>
                  <a:cubicBezTo>
                    <a:pt x="1330" y="72"/>
                    <a:pt x="1329" y="71"/>
                    <a:pt x="1329" y="70"/>
                  </a:cubicBezTo>
                  <a:cubicBezTo>
                    <a:pt x="1329" y="70"/>
                    <a:pt x="1329" y="69"/>
                    <a:pt x="1328" y="69"/>
                  </a:cubicBezTo>
                  <a:cubicBezTo>
                    <a:pt x="1327" y="66"/>
                    <a:pt x="1326" y="64"/>
                    <a:pt x="1326" y="62"/>
                  </a:cubicBezTo>
                  <a:cubicBezTo>
                    <a:pt x="1324" y="59"/>
                    <a:pt x="1324" y="56"/>
                    <a:pt x="1324" y="56"/>
                  </a:cubicBezTo>
                  <a:cubicBezTo>
                    <a:pt x="1324" y="56"/>
                    <a:pt x="1323" y="58"/>
                    <a:pt x="1323" y="63"/>
                  </a:cubicBezTo>
                  <a:cubicBezTo>
                    <a:pt x="1323" y="63"/>
                    <a:pt x="1323" y="63"/>
                    <a:pt x="1323" y="63"/>
                  </a:cubicBezTo>
                  <a:cubicBezTo>
                    <a:pt x="1323" y="63"/>
                    <a:pt x="1323" y="63"/>
                    <a:pt x="1323" y="63"/>
                  </a:cubicBezTo>
                  <a:cubicBezTo>
                    <a:pt x="1323" y="63"/>
                    <a:pt x="1323" y="63"/>
                    <a:pt x="1323" y="63"/>
                  </a:cubicBezTo>
                  <a:cubicBezTo>
                    <a:pt x="1322" y="64"/>
                    <a:pt x="1322" y="65"/>
                    <a:pt x="1322" y="65"/>
                  </a:cubicBezTo>
                  <a:cubicBezTo>
                    <a:pt x="1322" y="65"/>
                    <a:pt x="1322" y="65"/>
                    <a:pt x="1323" y="64"/>
                  </a:cubicBezTo>
                  <a:cubicBezTo>
                    <a:pt x="1323" y="64"/>
                    <a:pt x="1323" y="64"/>
                    <a:pt x="1323" y="65"/>
                  </a:cubicBezTo>
                  <a:cubicBezTo>
                    <a:pt x="1324" y="66"/>
                    <a:pt x="1324" y="68"/>
                    <a:pt x="1324" y="70"/>
                  </a:cubicBezTo>
                  <a:cubicBezTo>
                    <a:pt x="1324" y="72"/>
                    <a:pt x="1324" y="75"/>
                    <a:pt x="1323" y="78"/>
                  </a:cubicBezTo>
                  <a:cubicBezTo>
                    <a:pt x="1323" y="84"/>
                    <a:pt x="1323" y="92"/>
                    <a:pt x="1324" y="99"/>
                  </a:cubicBezTo>
                  <a:cubicBezTo>
                    <a:pt x="1325" y="106"/>
                    <a:pt x="1327" y="113"/>
                    <a:pt x="1329" y="119"/>
                  </a:cubicBezTo>
                  <a:cubicBezTo>
                    <a:pt x="1329" y="120"/>
                    <a:pt x="1329" y="121"/>
                    <a:pt x="1330" y="121"/>
                  </a:cubicBezTo>
                  <a:cubicBezTo>
                    <a:pt x="1328" y="122"/>
                    <a:pt x="1326" y="122"/>
                    <a:pt x="1324" y="122"/>
                  </a:cubicBezTo>
                  <a:cubicBezTo>
                    <a:pt x="1323" y="122"/>
                    <a:pt x="1323" y="122"/>
                    <a:pt x="1323" y="122"/>
                  </a:cubicBezTo>
                  <a:cubicBezTo>
                    <a:pt x="1323" y="122"/>
                    <a:pt x="1323" y="121"/>
                    <a:pt x="1323" y="121"/>
                  </a:cubicBezTo>
                  <a:cubicBezTo>
                    <a:pt x="1321" y="107"/>
                    <a:pt x="1317" y="88"/>
                    <a:pt x="1317" y="73"/>
                  </a:cubicBezTo>
                  <a:cubicBezTo>
                    <a:pt x="1317" y="71"/>
                    <a:pt x="1317" y="70"/>
                    <a:pt x="1317" y="68"/>
                  </a:cubicBezTo>
                  <a:cubicBezTo>
                    <a:pt x="1317" y="68"/>
                    <a:pt x="1317" y="68"/>
                    <a:pt x="1317" y="67"/>
                  </a:cubicBezTo>
                  <a:cubicBezTo>
                    <a:pt x="1318" y="61"/>
                    <a:pt x="1318" y="55"/>
                    <a:pt x="1318" y="50"/>
                  </a:cubicBezTo>
                  <a:cubicBezTo>
                    <a:pt x="1318" y="49"/>
                    <a:pt x="1318" y="48"/>
                    <a:pt x="1319" y="47"/>
                  </a:cubicBezTo>
                  <a:cubicBezTo>
                    <a:pt x="1319" y="46"/>
                    <a:pt x="1319" y="45"/>
                    <a:pt x="1319" y="45"/>
                  </a:cubicBezTo>
                  <a:cubicBezTo>
                    <a:pt x="1319" y="45"/>
                    <a:pt x="1319" y="46"/>
                    <a:pt x="1318" y="47"/>
                  </a:cubicBezTo>
                  <a:cubicBezTo>
                    <a:pt x="1318" y="43"/>
                    <a:pt x="1317" y="41"/>
                    <a:pt x="1317" y="41"/>
                  </a:cubicBezTo>
                  <a:cubicBezTo>
                    <a:pt x="1317" y="41"/>
                    <a:pt x="1317" y="44"/>
                    <a:pt x="1316" y="48"/>
                  </a:cubicBezTo>
                  <a:cubicBezTo>
                    <a:pt x="1314" y="53"/>
                    <a:pt x="1312" y="59"/>
                    <a:pt x="1310" y="66"/>
                  </a:cubicBezTo>
                  <a:cubicBezTo>
                    <a:pt x="1308" y="73"/>
                    <a:pt x="1306" y="81"/>
                    <a:pt x="1305" y="89"/>
                  </a:cubicBezTo>
                  <a:cubicBezTo>
                    <a:pt x="1303" y="86"/>
                    <a:pt x="1302" y="83"/>
                    <a:pt x="1301" y="80"/>
                  </a:cubicBezTo>
                  <a:cubicBezTo>
                    <a:pt x="1298" y="75"/>
                    <a:pt x="1296" y="70"/>
                    <a:pt x="1294" y="67"/>
                  </a:cubicBezTo>
                  <a:cubicBezTo>
                    <a:pt x="1294" y="66"/>
                    <a:pt x="1293" y="66"/>
                    <a:pt x="1293" y="65"/>
                  </a:cubicBezTo>
                  <a:cubicBezTo>
                    <a:pt x="1292" y="62"/>
                    <a:pt x="1291" y="59"/>
                    <a:pt x="1290" y="57"/>
                  </a:cubicBezTo>
                  <a:cubicBezTo>
                    <a:pt x="1288" y="52"/>
                    <a:pt x="1289" y="49"/>
                    <a:pt x="1289" y="49"/>
                  </a:cubicBezTo>
                  <a:cubicBezTo>
                    <a:pt x="1289" y="49"/>
                    <a:pt x="1287" y="52"/>
                    <a:pt x="1288" y="57"/>
                  </a:cubicBezTo>
                  <a:cubicBezTo>
                    <a:pt x="1288" y="58"/>
                    <a:pt x="1288" y="59"/>
                    <a:pt x="1288" y="60"/>
                  </a:cubicBezTo>
                  <a:cubicBezTo>
                    <a:pt x="1287" y="59"/>
                    <a:pt x="1286" y="58"/>
                    <a:pt x="1286" y="58"/>
                  </a:cubicBezTo>
                  <a:cubicBezTo>
                    <a:pt x="1286" y="58"/>
                    <a:pt x="1287" y="60"/>
                    <a:pt x="1288" y="62"/>
                  </a:cubicBezTo>
                  <a:cubicBezTo>
                    <a:pt x="1288" y="63"/>
                    <a:pt x="1289" y="65"/>
                    <a:pt x="1289" y="66"/>
                  </a:cubicBezTo>
                  <a:cubicBezTo>
                    <a:pt x="1289" y="69"/>
                    <a:pt x="1289" y="72"/>
                    <a:pt x="1289" y="75"/>
                  </a:cubicBezTo>
                  <a:cubicBezTo>
                    <a:pt x="1288" y="73"/>
                    <a:pt x="1288" y="71"/>
                    <a:pt x="1287" y="69"/>
                  </a:cubicBezTo>
                  <a:cubicBezTo>
                    <a:pt x="1287" y="68"/>
                    <a:pt x="1287" y="68"/>
                    <a:pt x="1287" y="68"/>
                  </a:cubicBezTo>
                  <a:cubicBezTo>
                    <a:pt x="1287" y="67"/>
                    <a:pt x="1287" y="66"/>
                    <a:pt x="1286" y="65"/>
                  </a:cubicBezTo>
                  <a:cubicBezTo>
                    <a:pt x="1285" y="63"/>
                    <a:pt x="1285" y="62"/>
                    <a:pt x="1284" y="61"/>
                  </a:cubicBezTo>
                  <a:cubicBezTo>
                    <a:pt x="1283" y="58"/>
                    <a:pt x="1282" y="56"/>
                    <a:pt x="1281" y="55"/>
                  </a:cubicBezTo>
                  <a:cubicBezTo>
                    <a:pt x="1280" y="54"/>
                    <a:pt x="1280" y="54"/>
                    <a:pt x="1280" y="54"/>
                  </a:cubicBezTo>
                  <a:cubicBezTo>
                    <a:pt x="1280" y="54"/>
                    <a:pt x="1280" y="54"/>
                    <a:pt x="1281" y="56"/>
                  </a:cubicBezTo>
                  <a:cubicBezTo>
                    <a:pt x="1281" y="57"/>
                    <a:pt x="1282" y="59"/>
                    <a:pt x="1282" y="61"/>
                  </a:cubicBezTo>
                  <a:cubicBezTo>
                    <a:pt x="1282" y="63"/>
                    <a:pt x="1282" y="65"/>
                    <a:pt x="1282" y="68"/>
                  </a:cubicBezTo>
                  <a:cubicBezTo>
                    <a:pt x="1280" y="73"/>
                    <a:pt x="1275" y="83"/>
                    <a:pt x="1274" y="94"/>
                  </a:cubicBezTo>
                  <a:cubicBezTo>
                    <a:pt x="1273" y="95"/>
                    <a:pt x="1273" y="96"/>
                    <a:pt x="1273" y="97"/>
                  </a:cubicBezTo>
                  <a:cubicBezTo>
                    <a:pt x="1273" y="98"/>
                    <a:pt x="1272" y="98"/>
                    <a:pt x="1272" y="98"/>
                  </a:cubicBezTo>
                  <a:cubicBezTo>
                    <a:pt x="1272" y="98"/>
                    <a:pt x="1272" y="98"/>
                    <a:pt x="1271" y="99"/>
                  </a:cubicBezTo>
                  <a:cubicBezTo>
                    <a:pt x="1271" y="98"/>
                    <a:pt x="1271" y="97"/>
                    <a:pt x="1270" y="96"/>
                  </a:cubicBezTo>
                  <a:cubicBezTo>
                    <a:pt x="1268" y="91"/>
                    <a:pt x="1265" y="86"/>
                    <a:pt x="1263" y="83"/>
                  </a:cubicBezTo>
                  <a:cubicBezTo>
                    <a:pt x="1265" y="81"/>
                    <a:pt x="1267" y="80"/>
                    <a:pt x="1269" y="80"/>
                  </a:cubicBezTo>
                  <a:cubicBezTo>
                    <a:pt x="1271" y="81"/>
                    <a:pt x="1271" y="84"/>
                    <a:pt x="1271" y="86"/>
                  </a:cubicBezTo>
                  <a:cubicBezTo>
                    <a:pt x="1271" y="88"/>
                    <a:pt x="1271" y="89"/>
                    <a:pt x="1271" y="89"/>
                  </a:cubicBezTo>
                  <a:cubicBezTo>
                    <a:pt x="1271" y="89"/>
                    <a:pt x="1271" y="88"/>
                    <a:pt x="1271" y="86"/>
                  </a:cubicBezTo>
                  <a:cubicBezTo>
                    <a:pt x="1272" y="85"/>
                    <a:pt x="1272" y="84"/>
                    <a:pt x="1272" y="82"/>
                  </a:cubicBezTo>
                  <a:cubicBezTo>
                    <a:pt x="1272" y="81"/>
                    <a:pt x="1272" y="79"/>
                    <a:pt x="1270" y="77"/>
                  </a:cubicBezTo>
                  <a:cubicBezTo>
                    <a:pt x="1270" y="77"/>
                    <a:pt x="1270" y="77"/>
                    <a:pt x="1270" y="77"/>
                  </a:cubicBezTo>
                  <a:cubicBezTo>
                    <a:pt x="1269" y="77"/>
                    <a:pt x="1269" y="77"/>
                    <a:pt x="1269" y="77"/>
                  </a:cubicBezTo>
                  <a:cubicBezTo>
                    <a:pt x="1266" y="77"/>
                    <a:pt x="1264" y="78"/>
                    <a:pt x="1260" y="79"/>
                  </a:cubicBezTo>
                  <a:cubicBezTo>
                    <a:pt x="1260" y="77"/>
                    <a:pt x="1259" y="76"/>
                    <a:pt x="1259" y="75"/>
                  </a:cubicBezTo>
                  <a:cubicBezTo>
                    <a:pt x="1260" y="74"/>
                    <a:pt x="1261" y="73"/>
                    <a:pt x="1262" y="72"/>
                  </a:cubicBezTo>
                  <a:cubicBezTo>
                    <a:pt x="1263" y="70"/>
                    <a:pt x="1264" y="69"/>
                    <a:pt x="1266" y="68"/>
                  </a:cubicBezTo>
                  <a:cubicBezTo>
                    <a:pt x="1268" y="66"/>
                    <a:pt x="1270" y="65"/>
                    <a:pt x="1271" y="66"/>
                  </a:cubicBezTo>
                  <a:cubicBezTo>
                    <a:pt x="1273" y="66"/>
                    <a:pt x="1273" y="67"/>
                    <a:pt x="1273" y="67"/>
                  </a:cubicBezTo>
                  <a:cubicBezTo>
                    <a:pt x="1273" y="67"/>
                    <a:pt x="1273" y="66"/>
                    <a:pt x="1271" y="65"/>
                  </a:cubicBezTo>
                  <a:cubicBezTo>
                    <a:pt x="1270" y="64"/>
                    <a:pt x="1267" y="65"/>
                    <a:pt x="1264" y="66"/>
                  </a:cubicBezTo>
                  <a:cubicBezTo>
                    <a:pt x="1263" y="67"/>
                    <a:pt x="1261" y="68"/>
                    <a:pt x="1260" y="69"/>
                  </a:cubicBezTo>
                  <a:cubicBezTo>
                    <a:pt x="1259" y="70"/>
                    <a:pt x="1257" y="70"/>
                    <a:pt x="1255" y="71"/>
                  </a:cubicBezTo>
                  <a:cubicBezTo>
                    <a:pt x="1252" y="73"/>
                    <a:pt x="1247" y="75"/>
                    <a:pt x="1243" y="77"/>
                  </a:cubicBezTo>
                  <a:cubicBezTo>
                    <a:pt x="1242" y="78"/>
                    <a:pt x="1241" y="79"/>
                    <a:pt x="1239" y="79"/>
                  </a:cubicBezTo>
                  <a:cubicBezTo>
                    <a:pt x="1239" y="78"/>
                    <a:pt x="1238" y="77"/>
                    <a:pt x="1238" y="77"/>
                  </a:cubicBezTo>
                  <a:cubicBezTo>
                    <a:pt x="1238" y="76"/>
                    <a:pt x="1238" y="76"/>
                    <a:pt x="1238" y="76"/>
                  </a:cubicBezTo>
                  <a:cubicBezTo>
                    <a:pt x="1238" y="76"/>
                    <a:pt x="1238" y="76"/>
                    <a:pt x="1238" y="76"/>
                  </a:cubicBezTo>
                  <a:cubicBezTo>
                    <a:pt x="1237" y="75"/>
                    <a:pt x="1237" y="75"/>
                    <a:pt x="1237" y="74"/>
                  </a:cubicBezTo>
                  <a:cubicBezTo>
                    <a:pt x="1237" y="74"/>
                    <a:pt x="1238" y="74"/>
                    <a:pt x="1238" y="74"/>
                  </a:cubicBezTo>
                  <a:cubicBezTo>
                    <a:pt x="1238" y="74"/>
                    <a:pt x="1237" y="74"/>
                    <a:pt x="1236" y="74"/>
                  </a:cubicBezTo>
                  <a:cubicBezTo>
                    <a:pt x="1236" y="74"/>
                    <a:pt x="1236" y="74"/>
                    <a:pt x="1236" y="74"/>
                  </a:cubicBezTo>
                  <a:cubicBezTo>
                    <a:pt x="1236" y="74"/>
                    <a:pt x="1236" y="74"/>
                    <a:pt x="1236" y="74"/>
                  </a:cubicBezTo>
                  <a:cubicBezTo>
                    <a:pt x="1236" y="75"/>
                    <a:pt x="1237" y="77"/>
                    <a:pt x="1237" y="80"/>
                  </a:cubicBezTo>
                  <a:cubicBezTo>
                    <a:pt x="1237" y="80"/>
                    <a:pt x="1237" y="81"/>
                    <a:pt x="1237" y="81"/>
                  </a:cubicBezTo>
                  <a:cubicBezTo>
                    <a:pt x="1235" y="82"/>
                    <a:pt x="1232" y="84"/>
                    <a:pt x="1230" y="86"/>
                  </a:cubicBezTo>
                  <a:cubicBezTo>
                    <a:pt x="1226" y="89"/>
                    <a:pt x="1222" y="92"/>
                    <a:pt x="1218" y="95"/>
                  </a:cubicBezTo>
                  <a:cubicBezTo>
                    <a:pt x="1217" y="96"/>
                    <a:pt x="1216" y="96"/>
                    <a:pt x="1215" y="97"/>
                  </a:cubicBezTo>
                  <a:cubicBezTo>
                    <a:pt x="1215" y="96"/>
                    <a:pt x="1215" y="95"/>
                    <a:pt x="1215" y="94"/>
                  </a:cubicBezTo>
                  <a:cubicBezTo>
                    <a:pt x="1215" y="86"/>
                    <a:pt x="1215" y="80"/>
                    <a:pt x="1214" y="75"/>
                  </a:cubicBezTo>
                  <a:cubicBezTo>
                    <a:pt x="1214" y="70"/>
                    <a:pt x="1214" y="67"/>
                    <a:pt x="1214" y="67"/>
                  </a:cubicBezTo>
                  <a:cubicBezTo>
                    <a:pt x="1214" y="67"/>
                    <a:pt x="1213" y="70"/>
                    <a:pt x="1212" y="75"/>
                  </a:cubicBezTo>
                  <a:cubicBezTo>
                    <a:pt x="1211" y="79"/>
                    <a:pt x="1209" y="86"/>
                    <a:pt x="1207" y="93"/>
                  </a:cubicBezTo>
                  <a:cubicBezTo>
                    <a:pt x="1206" y="97"/>
                    <a:pt x="1205" y="101"/>
                    <a:pt x="1204" y="106"/>
                  </a:cubicBezTo>
                  <a:cubicBezTo>
                    <a:pt x="1202" y="108"/>
                    <a:pt x="1200" y="110"/>
                    <a:pt x="1198" y="112"/>
                  </a:cubicBezTo>
                  <a:cubicBezTo>
                    <a:pt x="1197" y="104"/>
                    <a:pt x="1196" y="96"/>
                    <a:pt x="1195" y="88"/>
                  </a:cubicBezTo>
                  <a:cubicBezTo>
                    <a:pt x="1195" y="84"/>
                    <a:pt x="1195" y="81"/>
                    <a:pt x="1196" y="77"/>
                  </a:cubicBezTo>
                  <a:cubicBezTo>
                    <a:pt x="1196" y="74"/>
                    <a:pt x="1196" y="71"/>
                    <a:pt x="1197" y="69"/>
                  </a:cubicBezTo>
                  <a:cubicBezTo>
                    <a:pt x="1197" y="67"/>
                    <a:pt x="1199" y="66"/>
                    <a:pt x="1200" y="66"/>
                  </a:cubicBezTo>
                  <a:cubicBezTo>
                    <a:pt x="1202" y="67"/>
                    <a:pt x="1202" y="67"/>
                    <a:pt x="1202" y="67"/>
                  </a:cubicBezTo>
                  <a:cubicBezTo>
                    <a:pt x="1202" y="67"/>
                    <a:pt x="1202" y="67"/>
                    <a:pt x="1201" y="66"/>
                  </a:cubicBezTo>
                  <a:cubicBezTo>
                    <a:pt x="1200" y="65"/>
                    <a:pt x="1199" y="65"/>
                    <a:pt x="1198" y="65"/>
                  </a:cubicBezTo>
                  <a:cubicBezTo>
                    <a:pt x="1197" y="65"/>
                    <a:pt x="1195" y="67"/>
                    <a:pt x="1195" y="68"/>
                  </a:cubicBezTo>
                  <a:cubicBezTo>
                    <a:pt x="1193" y="70"/>
                    <a:pt x="1192" y="73"/>
                    <a:pt x="1191" y="76"/>
                  </a:cubicBezTo>
                  <a:cubicBezTo>
                    <a:pt x="1190" y="80"/>
                    <a:pt x="1189" y="84"/>
                    <a:pt x="1188" y="88"/>
                  </a:cubicBezTo>
                  <a:cubicBezTo>
                    <a:pt x="1186" y="96"/>
                    <a:pt x="1186" y="105"/>
                    <a:pt x="1186" y="114"/>
                  </a:cubicBezTo>
                  <a:cubicBezTo>
                    <a:pt x="1186" y="115"/>
                    <a:pt x="1186" y="116"/>
                    <a:pt x="1186" y="117"/>
                  </a:cubicBezTo>
                  <a:cubicBezTo>
                    <a:pt x="1186" y="117"/>
                    <a:pt x="1186" y="116"/>
                    <a:pt x="1185" y="116"/>
                  </a:cubicBezTo>
                  <a:cubicBezTo>
                    <a:pt x="1183" y="111"/>
                    <a:pt x="1180" y="104"/>
                    <a:pt x="1178" y="98"/>
                  </a:cubicBezTo>
                  <a:cubicBezTo>
                    <a:pt x="1176" y="92"/>
                    <a:pt x="1174" y="87"/>
                    <a:pt x="1173" y="83"/>
                  </a:cubicBezTo>
                  <a:cubicBezTo>
                    <a:pt x="1173" y="82"/>
                    <a:pt x="1172" y="80"/>
                    <a:pt x="1173" y="79"/>
                  </a:cubicBezTo>
                  <a:cubicBezTo>
                    <a:pt x="1173" y="78"/>
                    <a:pt x="1174" y="78"/>
                    <a:pt x="1174" y="78"/>
                  </a:cubicBezTo>
                  <a:cubicBezTo>
                    <a:pt x="1174" y="78"/>
                    <a:pt x="1173" y="78"/>
                    <a:pt x="1172" y="79"/>
                  </a:cubicBezTo>
                  <a:cubicBezTo>
                    <a:pt x="1171" y="80"/>
                    <a:pt x="1171" y="82"/>
                    <a:pt x="1171" y="84"/>
                  </a:cubicBezTo>
                  <a:cubicBezTo>
                    <a:pt x="1170" y="88"/>
                    <a:pt x="1170" y="93"/>
                    <a:pt x="1171" y="100"/>
                  </a:cubicBezTo>
                  <a:cubicBezTo>
                    <a:pt x="1171" y="106"/>
                    <a:pt x="1172" y="113"/>
                    <a:pt x="1173" y="120"/>
                  </a:cubicBezTo>
                  <a:cubicBezTo>
                    <a:pt x="1174" y="121"/>
                    <a:pt x="1174" y="123"/>
                    <a:pt x="1174" y="125"/>
                  </a:cubicBezTo>
                  <a:cubicBezTo>
                    <a:pt x="1174" y="125"/>
                    <a:pt x="1174" y="125"/>
                    <a:pt x="1174" y="125"/>
                  </a:cubicBezTo>
                  <a:cubicBezTo>
                    <a:pt x="1174" y="124"/>
                    <a:pt x="1174" y="124"/>
                    <a:pt x="1174" y="124"/>
                  </a:cubicBezTo>
                  <a:cubicBezTo>
                    <a:pt x="1170" y="119"/>
                    <a:pt x="1167" y="114"/>
                    <a:pt x="1163" y="109"/>
                  </a:cubicBezTo>
                  <a:cubicBezTo>
                    <a:pt x="1163" y="108"/>
                    <a:pt x="1162" y="107"/>
                    <a:pt x="1162" y="107"/>
                  </a:cubicBezTo>
                  <a:cubicBezTo>
                    <a:pt x="1162" y="105"/>
                    <a:pt x="1162" y="104"/>
                    <a:pt x="1163" y="103"/>
                  </a:cubicBezTo>
                  <a:cubicBezTo>
                    <a:pt x="1164" y="99"/>
                    <a:pt x="1166" y="95"/>
                    <a:pt x="1168" y="93"/>
                  </a:cubicBezTo>
                  <a:cubicBezTo>
                    <a:pt x="1168" y="93"/>
                    <a:pt x="1168" y="93"/>
                    <a:pt x="1168" y="93"/>
                  </a:cubicBezTo>
                  <a:cubicBezTo>
                    <a:pt x="1168" y="93"/>
                    <a:pt x="1168" y="93"/>
                    <a:pt x="1168" y="93"/>
                  </a:cubicBezTo>
                  <a:cubicBezTo>
                    <a:pt x="1167" y="91"/>
                    <a:pt x="1167" y="91"/>
                    <a:pt x="1167" y="91"/>
                  </a:cubicBezTo>
                  <a:cubicBezTo>
                    <a:pt x="1164" y="93"/>
                    <a:pt x="1160" y="96"/>
                    <a:pt x="1157" y="100"/>
                  </a:cubicBezTo>
                  <a:cubicBezTo>
                    <a:pt x="1156" y="98"/>
                    <a:pt x="1155" y="96"/>
                    <a:pt x="1153" y="94"/>
                  </a:cubicBezTo>
                  <a:cubicBezTo>
                    <a:pt x="1154" y="91"/>
                    <a:pt x="1156" y="89"/>
                    <a:pt x="1157" y="87"/>
                  </a:cubicBezTo>
                  <a:cubicBezTo>
                    <a:pt x="1158" y="83"/>
                    <a:pt x="1159" y="81"/>
                    <a:pt x="1160" y="78"/>
                  </a:cubicBezTo>
                  <a:cubicBezTo>
                    <a:pt x="1161" y="75"/>
                    <a:pt x="1162" y="73"/>
                    <a:pt x="1162" y="70"/>
                  </a:cubicBezTo>
                  <a:cubicBezTo>
                    <a:pt x="1163" y="69"/>
                    <a:pt x="1163" y="68"/>
                    <a:pt x="1163" y="67"/>
                  </a:cubicBezTo>
                  <a:cubicBezTo>
                    <a:pt x="1164" y="66"/>
                    <a:pt x="1164" y="66"/>
                    <a:pt x="1164" y="66"/>
                  </a:cubicBezTo>
                  <a:cubicBezTo>
                    <a:pt x="1163" y="66"/>
                    <a:pt x="1163" y="66"/>
                    <a:pt x="1163" y="66"/>
                  </a:cubicBezTo>
                  <a:cubicBezTo>
                    <a:pt x="1164" y="66"/>
                    <a:pt x="1163" y="62"/>
                    <a:pt x="1163" y="61"/>
                  </a:cubicBezTo>
                  <a:cubicBezTo>
                    <a:pt x="1164" y="60"/>
                    <a:pt x="1164" y="60"/>
                    <a:pt x="1164" y="60"/>
                  </a:cubicBezTo>
                  <a:cubicBezTo>
                    <a:pt x="1166" y="61"/>
                    <a:pt x="1166" y="61"/>
                    <a:pt x="1166" y="61"/>
                  </a:cubicBezTo>
                  <a:cubicBezTo>
                    <a:pt x="1166" y="61"/>
                    <a:pt x="1166" y="61"/>
                    <a:pt x="1166" y="61"/>
                  </a:cubicBezTo>
                  <a:cubicBezTo>
                    <a:pt x="1166" y="62"/>
                    <a:pt x="1164" y="64"/>
                    <a:pt x="1163" y="67"/>
                  </a:cubicBezTo>
                  <a:cubicBezTo>
                    <a:pt x="1161" y="67"/>
                    <a:pt x="1159" y="67"/>
                    <a:pt x="1156" y="68"/>
                  </a:cubicBezTo>
                  <a:cubicBezTo>
                    <a:pt x="1154" y="70"/>
                    <a:pt x="1152" y="72"/>
                    <a:pt x="1150" y="74"/>
                  </a:cubicBezTo>
                  <a:cubicBezTo>
                    <a:pt x="1148" y="76"/>
                    <a:pt x="1146" y="78"/>
                    <a:pt x="1145" y="80"/>
                  </a:cubicBezTo>
                  <a:cubicBezTo>
                    <a:pt x="1145" y="80"/>
                    <a:pt x="1145" y="80"/>
                    <a:pt x="1145" y="80"/>
                  </a:cubicBezTo>
                  <a:cubicBezTo>
                    <a:pt x="1143" y="76"/>
                    <a:pt x="1143" y="74"/>
                    <a:pt x="1143" y="74"/>
                  </a:cubicBezTo>
                  <a:cubicBezTo>
                    <a:pt x="1143" y="74"/>
                    <a:pt x="1142" y="76"/>
                    <a:pt x="1142" y="80"/>
                  </a:cubicBezTo>
                  <a:cubicBezTo>
                    <a:pt x="1142" y="81"/>
                    <a:pt x="1142" y="82"/>
                    <a:pt x="1143" y="83"/>
                  </a:cubicBezTo>
                  <a:cubicBezTo>
                    <a:pt x="1142" y="83"/>
                    <a:pt x="1142" y="84"/>
                    <a:pt x="1142" y="84"/>
                  </a:cubicBezTo>
                  <a:cubicBezTo>
                    <a:pt x="1141" y="83"/>
                    <a:pt x="1141" y="83"/>
                    <a:pt x="1141" y="83"/>
                  </a:cubicBezTo>
                  <a:cubicBezTo>
                    <a:pt x="1141" y="83"/>
                    <a:pt x="1141" y="84"/>
                    <a:pt x="1141" y="85"/>
                  </a:cubicBezTo>
                  <a:cubicBezTo>
                    <a:pt x="1140" y="87"/>
                    <a:pt x="1139" y="88"/>
                    <a:pt x="1138" y="90"/>
                  </a:cubicBezTo>
                  <a:cubicBezTo>
                    <a:pt x="1134" y="95"/>
                    <a:pt x="1130" y="102"/>
                    <a:pt x="1126" y="109"/>
                  </a:cubicBezTo>
                  <a:cubicBezTo>
                    <a:pt x="1124" y="113"/>
                    <a:pt x="1123" y="116"/>
                    <a:pt x="1121" y="120"/>
                  </a:cubicBezTo>
                  <a:cubicBezTo>
                    <a:pt x="1121" y="120"/>
                    <a:pt x="1121" y="119"/>
                    <a:pt x="1121" y="119"/>
                  </a:cubicBezTo>
                  <a:cubicBezTo>
                    <a:pt x="1120" y="113"/>
                    <a:pt x="1120" y="107"/>
                    <a:pt x="1119" y="102"/>
                  </a:cubicBezTo>
                  <a:cubicBezTo>
                    <a:pt x="1119" y="101"/>
                    <a:pt x="1119" y="100"/>
                    <a:pt x="1118" y="99"/>
                  </a:cubicBezTo>
                  <a:cubicBezTo>
                    <a:pt x="1119" y="86"/>
                    <a:pt x="1120" y="76"/>
                    <a:pt x="1122" y="74"/>
                  </a:cubicBezTo>
                  <a:cubicBezTo>
                    <a:pt x="1122" y="74"/>
                    <a:pt x="1122" y="74"/>
                    <a:pt x="1121" y="74"/>
                  </a:cubicBezTo>
                  <a:cubicBezTo>
                    <a:pt x="1120" y="75"/>
                    <a:pt x="1119" y="77"/>
                    <a:pt x="1118" y="79"/>
                  </a:cubicBezTo>
                  <a:cubicBezTo>
                    <a:pt x="1117" y="80"/>
                    <a:pt x="1116" y="82"/>
                    <a:pt x="1116" y="84"/>
                  </a:cubicBezTo>
                  <a:cubicBezTo>
                    <a:pt x="1115" y="81"/>
                    <a:pt x="1115" y="79"/>
                    <a:pt x="1115" y="78"/>
                  </a:cubicBezTo>
                  <a:cubicBezTo>
                    <a:pt x="1116" y="78"/>
                    <a:pt x="1116" y="78"/>
                    <a:pt x="1116" y="78"/>
                  </a:cubicBezTo>
                  <a:cubicBezTo>
                    <a:pt x="1116" y="78"/>
                    <a:pt x="1116" y="78"/>
                    <a:pt x="1115" y="77"/>
                  </a:cubicBezTo>
                  <a:cubicBezTo>
                    <a:pt x="1115" y="77"/>
                    <a:pt x="1115" y="77"/>
                    <a:pt x="1115" y="77"/>
                  </a:cubicBezTo>
                  <a:cubicBezTo>
                    <a:pt x="1114" y="77"/>
                    <a:pt x="1114" y="77"/>
                    <a:pt x="1114" y="77"/>
                  </a:cubicBezTo>
                  <a:cubicBezTo>
                    <a:pt x="1114" y="78"/>
                    <a:pt x="1113" y="80"/>
                    <a:pt x="1113" y="82"/>
                  </a:cubicBezTo>
                  <a:cubicBezTo>
                    <a:pt x="1112" y="82"/>
                    <a:pt x="1110" y="84"/>
                    <a:pt x="1109" y="86"/>
                  </a:cubicBezTo>
                  <a:cubicBezTo>
                    <a:pt x="1106" y="89"/>
                    <a:pt x="1102" y="96"/>
                    <a:pt x="1100" y="103"/>
                  </a:cubicBezTo>
                  <a:cubicBezTo>
                    <a:pt x="1100" y="103"/>
                    <a:pt x="1099" y="104"/>
                    <a:pt x="1099" y="104"/>
                  </a:cubicBezTo>
                  <a:cubicBezTo>
                    <a:pt x="1096" y="109"/>
                    <a:pt x="1093" y="115"/>
                    <a:pt x="1090" y="120"/>
                  </a:cubicBezTo>
                  <a:cubicBezTo>
                    <a:pt x="1086" y="126"/>
                    <a:pt x="1082" y="133"/>
                    <a:pt x="1079" y="140"/>
                  </a:cubicBezTo>
                  <a:cubicBezTo>
                    <a:pt x="1078" y="139"/>
                    <a:pt x="1078" y="138"/>
                    <a:pt x="1078" y="138"/>
                  </a:cubicBezTo>
                  <a:cubicBezTo>
                    <a:pt x="1076" y="131"/>
                    <a:pt x="1075" y="124"/>
                    <a:pt x="1073" y="117"/>
                  </a:cubicBezTo>
                  <a:cubicBezTo>
                    <a:pt x="1075" y="111"/>
                    <a:pt x="1077" y="104"/>
                    <a:pt x="1080" y="98"/>
                  </a:cubicBezTo>
                  <a:cubicBezTo>
                    <a:pt x="1081" y="95"/>
                    <a:pt x="1082" y="92"/>
                    <a:pt x="1083" y="89"/>
                  </a:cubicBezTo>
                  <a:cubicBezTo>
                    <a:pt x="1083" y="89"/>
                    <a:pt x="1083" y="89"/>
                    <a:pt x="1083" y="89"/>
                  </a:cubicBezTo>
                  <a:cubicBezTo>
                    <a:pt x="1083" y="89"/>
                    <a:pt x="1083" y="89"/>
                    <a:pt x="1083" y="89"/>
                  </a:cubicBezTo>
                  <a:cubicBezTo>
                    <a:pt x="1084" y="87"/>
                    <a:pt x="1085" y="85"/>
                    <a:pt x="1087" y="85"/>
                  </a:cubicBezTo>
                  <a:cubicBezTo>
                    <a:pt x="1088" y="87"/>
                    <a:pt x="1089" y="89"/>
                    <a:pt x="1089" y="91"/>
                  </a:cubicBezTo>
                  <a:cubicBezTo>
                    <a:pt x="1090" y="93"/>
                    <a:pt x="1090" y="94"/>
                    <a:pt x="1090" y="94"/>
                  </a:cubicBezTo>
                  <a:cubicBezTo>
                    <a:pt x="1090" y="94"/>
                    <a:pt x="1090" y="93"/>
                    <a:pt x="1090" y="91"/>
                  </a:cubicBezTo>
                  <a:cubicBezTo>
                    <a:pt x="1090" y="89"/>
                    <a:pt x="1089" y="86"/>
                    <a:pt x="1089" y="83"/>
                  </a:cubicBezTo>
                  <a:cubicBezTo>
                    <a:pt x="1088" y="81"/>
                    <a:pt x="1088" y="81"/>
                    <a:pt x="1088" y="81"/>
                  </a:cubicBezTo>
                  <a:cubicBezTo>
                    <a:pt x="1087" y="82"/>
                    <a:pt x="1087" y="82"/>
                    <a:pt x="1087" y="82"/>
                  </a:cubicBezTo>
                  <a:cubicBezTo>
                    <a:pt x="1081" y="83"/>
                    <a:pt x="1078" y="89"/>
                    <a:pt x="1075" y="94"/>
                  </a:cubicBezTo>
                  <a:cubicBezTo>
                    <a:pt x="1074" y="95"/>
                    <a:pt x="1073" y="96"/>
                    <a:pt x="1073" y="96"/>
                  </a:cubicBezTo>
                  <a:cubicBezTo>
                    <a:pt x="1072" y="98"/>
                    <a:pt x="1070" y="100"/>
                    <a:pt x="1069" y="102"/>
                  </a:cubicBezTo>
                  <a:cubicBezTo>
                    <a:pt x="1067" y="96"/>
                    <a:pt x="1064" y="91"/>
                    <a:pt x="1062" y="88"/>
                  </a:cubicBezTo>
                  <a:cubicBezTo>
                    <a:pt x="1061" y="85"/>
                    <a:pt x="1060" y="83"/>
                    <a:pt x="1059" y="82"/>
                  </a:cubicBezTo>
                  <a:cubicBezTo>
                    <a:pt x="1058" y="81"/>
                    <a:pt x="1057" y="80"/>
                    <a:pt x="1057" y="80"/>
                  </a:cubicBezTo>
                  <a:cubicBezTo>
                    <a:pt x="1057" y="80"/>
                    <a:pt x="1057" y="81"/>
                    <a:pt x="1058" y="83"/>
                  </a:cubicBezTo>
                  <a:cubicBezTo>
                    <a:pt x="1059" y="84"/>
                    <a:pt x="1060" y="86"/>
                    <a:pt x="1060" y="89"/>
                  </a:cubicBezTo>
                  <a:cubicBezTo>
                    <a:pt x="1061" y="94"/>
                    <a:pt x="1063" y="101"/>
                    <a:pt x="1064" y="108"/>
                  </a:cubicBezTo>
                  <a:cubicBezTo>
                    <a:pt x="1062" y="111"/>
                    <a:pt x="1060" y="113"/>
                    <a:pt x="1058" y="116"/>
                  </a:cubicBezTo>
                  <a:cubicBezTo>
                    <a:pt x="1058" y="117"/>
                    <a:pt x="1057" y="118"/>
                    <a:pt x="1057" y="119"/>
                  </a:cubicBezTo>
                  <a:cubicBezTo>
                    <a:pt x="1054" y="115"/>
                    <a:pt x="1052" y="111"/>
                    <a:pt x="1050" y="108"/>
                  </a:cubicBezTo>
                  <a:cubicBezTo>
                    <a:pt x="1048" y="104"/>
                    <a:pt x="1046" y="100"/>
                    <a:pt x="1043" y="97"/>
                  </a:cubicBezTo>
                  <a:cubicBezTo>
                    <a:pt x="1041" y="94"/>
                    <a:pt x="1039" y="94"/>
                    <a:pt x="1039" y="94"/>
                  </a:cubicBezTo>
                  <a:cubicBezTo>
                    <a:pt x="1039" y="94"/>
                    <a:pt x="1041" y="95"/>
                    <a:pt x="1041" y="98"/>
                  </a:cubicBezTo>
                  <a:cubicBezTo>
                    <a:pt x="1042" y="101"/>
                    <a:pt x="1042" y="106"/>
                    <a:pt x="1043" y="111"/>
                  </a:cubicBezTo>
                  <a:cubicBezTo>
                    <a:pt x="1044" y="116"/>
                    <a:pt x="1046" y="122"/>
                    <a:pt x="1047" y="127"/>
                  </a:cubicBezTo>
                  <a:cubicBezTo>
                    <a:pt x="1047" y="129"/>
                    <a:pt x="1047" y="132"/>
                    <a:pt x="1048" y="134"/>
                  </a:cubicBezTo>
                  <a:cubicBezTo>
                    <a:pt x="1048" y="134"/>
                    <a:pt x="1047" y="134"/>
                    <a:pt x="1047" y="135"/>
                  </a:cubicBezTo>
                  <a:cubicBezTo>
                    <a:pt x="1046" y="131"/>
                    <a:pt x="1044" y="127"/>
                    <a:pt x="1042" y="123"/>
                  </a:cubicBezTo>
                  <a:cubicBezTo>
                    <a:pt x="1041" y="122"/>
                    <a:pt x="1040" y="120"/>
                    <a:pt x="1039" y="119"/>
                  </a:cubicBezTo>
                  <a:cubicBezTo>
                    <a:pt x="1039" y="117"/>
                    <a:pt x="1038" y="116"/>
                    <a:pt x="1037" y="114"/>
                  </a:cubicBezTo>
                  <a:cubicBezTo>
                    <a:pt x="1036" y="111"/>
                    <a:pt x="1035" y="108"/>
                    <a:pt x="1033" y="105"/>
                  </a:cubicBezTo>
                  <a:cubicBezTo>
                    <a:pt x="1032" y="102"/>
                    <a:pt x="1030" y="98"/>
                    <a:pt x="1028" y="95"/>
                  </a:cubicBezTo>
                  <a:cubicBezTo>
                    <a:pt x="1028" y="94"/>
                    <a:pt x="1028" y="93"/>
                    <a:pt x="1029" y="92"/>
                  </a:cubicBezTo>
                  <a:cubicBezTo>
                    <a:pt x="1029" y="88"/>
                    <a:pt x="1030" y="85"/>
                    <a:pt x="1030" y="82"/>
                  </a:cubicBezTo>
                  <a:cubicBezTo>
                    <a:pt x="1030" y="78"/>
                    <a:pt x="1029" y="75"/>
                    <a:pt x="1027" y="74"/>
                  </a:cubicBezTo>
                  <a:cubicBezTo>
                    <a:pt x="1026" y="74"/>
                    <a:pt x="1026" y="74"/>
                    <a:pt x="1026" y="74"/>
                  </a:cubicBezTo>
                  <a:cubicBezTo>
                    <a:pt x="1026" y="74"/>
                    <a:pt x="1026" y="74"/>
                    <a:pt x="1026" y="74"/>
                  </a:cubicBezTo>
                  <a:cubicBezTo>
                    <a:pt x="1025" y="76"/>
                    <a:pt x="1024" y="77"/>
                    <a:pt x="1023" y="77"/>
                  </a:cubicBezTo>
                  <a:cubicBezTo>
                    <a:pt x="1022" y="78"/>
                    <a:pt x="1022" y="78"/>
                    <a:pt x="1022" y="78"/>
                  </a:cubicBezTo>
                  <a:cubicBezTo>
                    <a:pt x="1022" y="78"/>
                    <a:pt x="1022" y="78"/>
                    <a:pt x="1023" y="78"/>
                  </a:cubicBezTo>
                  <a:cubicBezTo>
                    <a:pt x="1024" y="77"/>
                    <a:pt x="1025" y="76"/>
                    <a:pt x="1026" y="75"/>
                  </a:cubicBezTo>
                  <a:cubicBezTo>
                    <a:pt x="1028" y="79"/>
                    <a:pt x="1027" y="84"/>
                    <a:pt x="1024" y="90"/>
                  </a:cubicBezTo>
                  <a:cubicBezTo>
                    <a:pt x="1024" y="90"/>
                    <a:pt x="1024" y="90"/>
                    <a:pt x="1024" y="90"/>
                  </a:cubicBezTo>
                  <a:cubicBezTo>
                    <a:pt x="1023" y="89"/>
                    <a:pt x="1022" y="88"/>
                    <a:pt x="1021" y="87"/>
                  </a:cubicBezTo>
                  <a:cubicBezTo>
                    <a:pt x="1021" y="84"/>
                    <a:pt x="1021" y="82"/>
                    <a:pt x="1020" y="80"/>
                  </a:cubicBezTo>
                  <a:cubicBezTo>
                    <a:pt x="1019" y="79"/>
                    <a:pt x="1019" y="79"/>
                    <a:pt x="1019" y="79"/>
                  </a:cubicBezTo>
                  <a:cubicBezTo>
                    <a:pt x="1018" y="80"/>
                    <a:pt x="1018" y="80"/>
                    <a:pt x="1018" y="80"/>
                  </a:cubicBezTo>
                  <a:cubicBezTo>
                    <a:pt x="1017" y="82"/>
                    <a:pt x="1017" y="83"/>
                    <a:pt x="1016" y="84"/>
                  </a:cubicBezTo>
                  <a:cubicBezTo>
                    <a:pt x="1016" y="84"/>
                    <a:pt x="1015" y="84"/>
                    <a:pt x="1015" y="85"/>
                  </a:cubicBezTo>
                  <a:cubicBezTo>
                    <a:pt x="1016" y="85"/>
                    <a:pt x="1016" y="85"/>
                    <a:pt x="1016" y="85"/>
                  </a:cubicBezTo>
                  <a:cubicBezTo>
                    <a:pt x="1016" y="85"/>
                    <a:pt x="1016" y="85"/>
                    <a:pt x="1016" y="85"/>
                  </a:cubicBezTo>
                  <a:cubicBezTo>
                    <a:pt x="1016" y="86"/>
                    <a:pt x="1016" y="86"/>
                    <a:pt x="1016" y="86"/>
                  </a:cubicBezTo>
                  <a:cubicBezTo>
                    <a:pt x="1015" y="86"/>
                    <a:pt x="1014" y="85"/>
                    <a:pt x="1013" y="85"/>
                  </a:cubicBezTo>
                  <a:cubicBezTo>
                    <a:pt x="1013" y="86"/>
                    <a:pt x="1015" y="87"/>
                    <a:pt x="1015" y="87"/>
                  </a:cubicBezTo>
                  <a:cubicBezTo>
                    <a:pt x="1015" y="87"/>
                    <a:pt x="1015" y="87"/>
                    <a:pt x="1015" y="87"/>
                  </a:cubicBezTo>
                  <a:cubicBezTo>
                    <a:pt x="1015" y="87"/>
                    <a:pt x="1015" y="87"/>
                    <a:pt x="1015" y="87"/>
                  </a:cubicBezTo>
                  <a:cubicBezTo>
                    <a:pt x="1015" y="87"/>
                    <a:pt x="1015" y="87"/>
                    <a:pt x="1016" y="86"/>
                  </a:cubicBezTo>
                  <a:cubicBezTo>
                    <a:pt x="1016" y="87"/>
                    <a:pt x="1017" y="88"/>
                    <a:pt x="1018" y="88"/>
                  </a:cubicBezTo>
                  <a:cubicBezTo>
                    <a:pt x="1017" y="90"/>
                    <a:pt x="1017" y="91"/>
                    <a:pt x="1016" y="93"/>
                  </a:cubicBezTo>
                  <a:cubicBezTo>
                    <a:pt x="1015" y="90"/>
                    <a:pt x="1013" y="88"/>
                    <a:pt x="1011" y="85"/>
                  </a:cubicBezTo>
                  <a:cubicBezTo>
                    <a:pt x="1008" y="81"/>
                    <a:pt x="1004" y="78"/>
                    <a:pt x="1002" y="76"/>
                  </a:cubicBezTo>
                  <a:cubicBezTo>
                    <a:pt x="1002" y="76"/>
                    <a:pt x="1002" y="76"/>
                    <a:pt x="1002" y="76"/>
                  </a:cubicBezTo>
                  <a:cubicBezTo>
                    <a:pt x="1002" y="76"/>
                    <a:pt x="1002" y="76"/>
                    <a:pt x="1002" y="76"/>
                  </a:cubicBezTo>
                  <a:cubicBezTo>
                    <a:pt x="1000" y="78"/>
                    <a:pt x="1000" y="78"/>
                    <a:pt x="1000" y="78"/>
                  </a:cubicBezTo>
                  <a:cubicBezTo>
                    <a:pt x="1000" y="78"/>
                    <a:pt x="1000" y="78"/>
                    <a:pt x="1002" y="77"/>
                  </a:cubicBezTo>
                  <a:cubicBezTo>
                    <a:pt x="1003" y="79"/>
                    <a:pt x="1006" y="83"/>
                    <a:pt x="1007" y="87"/>
                  </a:cubicBezTo>
                  <a:cubicBezTo>
                    <a:pt x="1009" y="92"/>
                    <a:pt x="1011" y="97"/>
                    <a:pt x="1012" y="103"/>
                  </a:cubicBezTo>
                  <a:cubicBezTo>
                    <a:pt x="1010" y="107"/>
                    <a:pt x="1009" y="112"/>
                    <a:pt x="1007" y="116"/>
                  </a:cubicBezTo>
                  <a:cubicBezTo>
                    <a:pt x="1007" y="115"/>
                    <a:pt x="1007" y="113"/>
                    <a:pt x="1007" y="111"/>
                  </a:cubicBezTo>
                  <a:cubicBezTo>
                    <a:pt x="1009" y="103"/>
                    <a:pt x="1009" y="95"/>
                    <a:pt x="1008" y="89"/>
                  </a:cubicBezTo>
                  <a:cubicBezTo>
                    <a:pt x="1007" y="86"/>
                    <a:pt x="1006" y="84"/>
                    <a:pt x="1004" y="83"/>
                  </a:cubicBezTo>
                  <a:cubicBezTo>
                    <a:pt x="1003" y="83"/>
                    <a:pt x="1002" y="83"/>
                    <a:pt x="1002" y="83"/>
                  </a:cubicBezTo>
                  <a:cubicBezTo>
                    <a:pt x="1002" y="83"/>
                    <a:pt x="1003" y="83"/>
                    <a:pt x="1004" y="84"/>
                  </a:cubicBezTo>
                  <a:cubicBezTo>
                    <a:pt x="1005" y="85"/>
                    <a:pt x="1005" y="87"/>
                    <a:pt x="1005" y="89"/>
                  </a:cubicBezTo>
                  <a:cubicBezTo>
                    <a:pt x="1005" y="94"/>
                    <a:pt x="1003" y="101"/>
                    <a:pt x="1000" y="109"/>
                  </a:cubicBezTo>
                  <a:cubicBezTo>
                    <a:pt x="1000" y="110"/>
                    <a:pt x="1000" y="111"/>
                    <a:pt x="999" y="112"/>
                  </a:cubicBezTo>
                  <a:cubicBezTo>
                    <a:pt x="998" y="111"/>
                    <a:pt x="997" y="109"/>
                    <a:pt x="996" y="108"/>
                  </a:cubicBezTo>
                  <a:cubicBezTo>
                    <a:pt x="995" y="106"/>
                    <a:pt x="995" y="104"/>
                    <a:pt x="995" y="102"/>
                  </a:cubicBezTo>
                  <a:cubicBezTo>
                    <a:pt x="993" y="92"/>
                    <a:pt x="989" y="84"/>
                    <a:pt x="987" y="78"/>
                  </a:cubicBezTo>
                  <a:cubicBezTo>
                    <a:pt x="984" y="72"/>
                    <a:pt x="982" y="66"/>
                    <a:pt x="979" y="66"/>
                  </a:cubicBezTo>
                  <a:cubicBezTo>
                    <a:pt x="979" y="66"/>
                    <a:pt x="979" y="66"/>
                    <a:pt x="979" y="66"/>
                  </a:cubicBezTo>
                  <a:cubicBezTo>
                    <a:pt x="979" y="66"/>
                    <a:pt x="979" y="66"/>
                    <a:pt x="979" y="66"/>
                  </a:cubicBezTo>
                  <a:cubicBezTo>
                    <a:pt x="978" y="67"/>
                    <a:pt x="978" y="67"/>
                    <a:pt x="978" y="67"/>
                  </a:cubicBezTo>
                  <a:cubicBezTo>
                    <a:pt x="978" y="67"/>
                    <a:pt x="978" y="67"/>
                    <a:pt x="979" y="66"/>
                  </a:cubicBezTo>
                  <a:cubicBezTo>
                    <a:pt x="981" y="67"/>
                    <a:pt x="982" y="72"/>
                    <a:pt x="983" y="79"/>
                  </a:cubicBezTo>
                  <a:cubicBezTo>
                    <a:pt x="983" y="80"/>
                    <a:pt x="983" y="81"/>
                    <a:pt x="983" y="81"/>
                  </a:cubicBezTo>
                  <a:cubicBezTo>
                    <a:pt x="983" y="81"/>
                    <a:pt x="982" y="80"/>
                    <a:pt x="982" y="80"/>
                  </a:cubicBezTo>
                  <a:cubicBezTo>
                    <a:pt x="982" y="80"/>
                    <a:pt x="984" y="82"/>
                    <a:pt x="983" y="86"/>
                  </a:cubicBezTo>
                  <a:cubicBezTo>
                    <a:pt x="982" y="89"/>
                    <a:pt x="980" y="95"/>
                    <a:pt x="979" y="100"/>
                  </a:cubicBezTo>
                  <a:cubicBezTo>
                    <a:pt x="975" y="112"/>
                    <a:pt x="971" y="127"/>
                    <a:pt x="970" y="138"/>
                  </a:cubicBezTo>
                  <a:cubicBezTo>
                    <a:pt x="970" y="140"/>
                    <a:pt x="969" y="142"/>
                    <a:pt x="969" y="144"/>
                  </a:cubicBezTo>
                  <a:cubicBezTo>
                    <a:pt x="969" y="144"/>
                    <a:pt x="969" y="143"/>
                    <a:pt x="969" y="143"/>
                  </a:cubicBezTo>
                  <a:cubicBezTo>
                    <a:pt x="968" y="137"/>
                    <a:pt x="967" y="131"/>
                    <a:pt x="966" y="124"/>
                  </a:cubicBezTo>
                  <a:cubicBezTo>
                    <a:pt x="965" y="111"/>
                    <a:pt x="960" y="100"/>
                    <a:pt x="958" y="96"/>
                  </a:cubicBezTo>
                  <a:cubicBezTo>
                    <a:pt x="957" y="96"/>
                    <a:pt x="957" y="96"/>
                    <a:pt x="957" y="96"/>
                  </a:cubicBezTo>
                  <a:cubicBezTo>
                    <a:pt x="957" y="96"/>
                    <a:pt x="957" y="96"/>
                    <a:pt x="957" y="96"/>
                  </a:cubicBezTo>
                  <a:cubicBezTo>
                    <a:pt x="956" y="97"/>
                    <a:pt x="955" y="98"/>
                    <a:pt x="955" y="98"/>
                  </a:cubicBezTo>
                  <a:cubicBezTo>
                    <a:pt x="955" y="98"/>
                    <a:pt x="956" y="98"/>
                    <a:pt x="957" y="97"/>
                  </a:cubicBezTo>
                  <a:cubicBezTo>
                    <a:pt x="958" y="102"/>
                    <a:pt x="959" y="112"/>
                    <a:pt x="957" y="124"/>
                  </a:cubicBezTo>
                  <a:cubicBezTo>
                    <a:pt x="957" y="130"/>
                    <a:pt x="956" y="137"/>
                    <a:pt x="956" y="143"/>
                  </a:cubicBezTo>
                  <a:cubicBezTo>
                    <a:pt x="956" y="142"/>
                    <a:pt x="955" y="142"/>
                    <a:pt x="955" y="141"/>
                  </a:cubicBezTo>
                  <a:cubicBezTo>
                    <a:pt x="954" y="139"/>
                    <a:pt x="953" y="138"/>
                    <a:pt x="952" y="136"/>
                  </a:cubicBezTo>
                  <a:cubicBezTo>
                    <a:pt x="952" y="136"/>
                    <a:pt x="952" y="136"/>
                    <a:pt x="952" y="136"/>
                  </a:cubicBezTo>
                  <a:cubicBezTo>
                    <a:pt x="953" y="134"/>
                    <a:pt x="953" y="133"/>
                    <a:pt x="954" y="133"/>
                  </a:cubicBezTo>
                  <a:cubicBezTo>
                    <a:pt x="954" y="133"/>
                    <a:pt x="954" y="133"/>
                    <a:pt x="954" y="133"/>
                  </a:cubicBezTo>
                  <a:cubicBezTo>
                    <a:pt x="955" y="133"/>
                    <a:pt x="955" y="132"/>
                    <a:pt x="955" y="132"/>
                  </a:cubicBezTo>
                  <a:cubicBezTo>
                    <a:pt x="955" y="132"/>
                    <a:pt x="955" y="130"/>
                    <a:pt x="954" y="129"/>
                  </a:cubicBezTo>
                  <a:cubicBezTo>
                    <a:pt x="954" y="129"/>
                    <a:pt x="954" y="129"/>
                    <a:pt x="954" y="129"/>
                  </a:cubicBezTo>
                  <a:cubicBezTo>
                    <a:pt x="953" y="129"/>
                    <a:pt x="953" y="129"/>
                    <a:pt x="953" y="129"/>
                  </a:cubicBezTo>
                  <a:cubicBezTo>
                    <a:pt x="952" y="130"/>
                    <a:pt x="951" y="131"/>
                    <a:pt x="950" y="132"/>
                  </a:cubicBezTo>
                  <a:cubicBezTo>
                    <a:pt x="949" y="130"/>
                    <a:pt x="948" y="128"/>
                    <a:pt x="947" y="126"/>
                  </a:cubicBezTo>
                  <a:cubicBezTo>
                    <a:pt x="946" y="125"/>
                    <a:pt x="945" y="123"/>
                    <a:pt x="945" y="122"/>
                  </a:cubicBezTo>
                  <a:cubicBezTo>
                    <a:pt x="947" y="117"/>
                    <a:pt x="949" y="113"/>
                    <a:pt x="951" y="110"/>
                  </a:cubicBezTo>
                  <a:cubicBezTo>
                    <a:pt x="951" y="111"/>
                    <a:pt x="951" y="111"/>
                    <a:pt x="951" y="111"/>
                  </a:cubicBezTo>
                  <a:cubicBezTo>
                    <a:pt x="951" y="111"/>
                    <a:pt x="951" y="111"/>
                    <a:pt x="951" y="109"/>
                  </a:cubicBezTo>
                  <a:cubicBezTo>
                    <a:pt x="951" y="109"/>
                    <a:pt x="951" y="109"/>
                    <a:pt x="951" y="109"/>
                  </a:cubicBezTo>
                  <a:cubicBezTo>
                    <a:pt x="952" y="108"/>
                    <a:pt x="953" y="107"/>
                    <a:pt x="953" y="106"/>
                  </a:cubicBezTo>
                  <a:cubicBezTo>
                    <a:pt x="956" y="102"/>
                    <a:pt x="956" y="102"/>
                    <a:pt x="956" y="102"/>
                  </a:cubicBezTo>
                  <a:cubicBezTo>
                    <a:pt x="952" y="104"/>
                    <a:pt x="952" y="104"/>
                    <a:pt x="952" y="104"/>
                  </a:cubicBezTo>
                  <a:cubicBezTo>
                    <a:pt x="948" y="107"/>
                    <a:pt x="944" y="111"/>
                    <a:pt x="940" y="115"/>
                  </a:cubicBezTo>
                  <a:cubicBezTo>
                    <a:pt x="940" y="114"/>
                    <a:pt x="939" y="113"/>
                    <a:pt x="938" y="112"/>
                  </a:cubicBezTo>
                  <a:cubicBezTo>
                    <a:pt x="939" y="110"/>
                    <a:pt x="940" y="109"/>
                    <a:pt x="941" y="108"/>
                  </a:cubicBezTo>
                  <a:cubicBezTo>
                    <a:pt x="942" y="109"/>
                    <a:pt x="942" y="109"/>
                    <a:pt x="942" y="109"/>
                  </a:cubicBezTo>
                  <a:cubicBezTo>
                    <a:pt x="942" y="109"/>
                    <a:pt x="942" y="108"/>
                    <a:pt x="941" y="107"/>
                  </a:cubicBezTo>
                  <a:cubicBezTo>
                    <a:pt x="941" y="107"/>
                    <a:pt x="941" y="107"/>
                    <a:pt x="941" y="107"/>
                  </a:cubicBezTo>
                  <a:cubicBezTo>
                    <a:pt x="940" y="107"/>
                    <a:pt x="940" y="107"/>
                    <a:pt x="940" y="107"/>
                  </a:cubicBezTo>
                  <a:cubicBezTo>
                    <a:pt x="939" y="108"/>
                    <a:pt x="938" y="109"/>
                    <a:pt x="937" y="110"/>
                  </a:cubicBezTo>
                  <a:cubicBezTo>
                    <a:pt x="936" y="110"/>
                    <a:pt x="936" y="109"/>
                    <a:pt x="936" y="109"/>
                  </a:cubicBezTo>
                  <a:cubicBezTo>
                    <a:pt x="933" y="106"/>
                    <a:pt x="931" y="104"/>
                    <a:pt x="928" y="103"/>
                  </a:cubicBezTo>
                  <a:cubicBezTo>
                    <a:pt x="930" y="99"/>
                    <a:pt x="931" y="95"/>
                    <a:pt x="932" y="91"/>
                  </a:cubicBezTo>
                  <a:cubicBezTo>
                    <a:pt x="930" y="90"/>
                    <a:pt x="930" y="90"/>
                    <a:pt x="930" y="90"/>
                  </a:cubicBezTo>
                  <a:cubicBezTo>
                    <a:pt x="931" y="88"/>
                    <a:pt x="932" y="87"/>
                    <a:pt x="933" y="85"/>
                  </a:cubicBezTo>
                  <a:cubicBezTo>
                    <a:pt x="936" y="79"/>
                    <a:pt x="940" y="75"/>
                    <a:pt x="943" y="72"/>
                  </a:cubicBezTo>
                  <a:cubicBezTo>
                    <a:pt x="943" y="73"/>
                    <a:pt x="943" y="74"/>
                    <a:pt x="942" y="74"/>
                  </a:cubicBezTo>
                  <a:cubicBezTo>
                    <a:pt x="942" y="75"/>
                    <a:pt x="942" y="76"/>
                    <a:pt x="942" y="76"/>
                  </a:cubicBezTo>
                  <a:cubicBezTo>
                    <a:pt x="942" y="76"/>
                    <a:pt x="942" y="75"/>
                    <a:pt x="943" y="74"/>
                  </a:cubicBezTo>
                  <a:cubicBezTo>
                    <a:pt x="943" y="73"/>
                    <a:pt x="944" y="72"/>
                    <a:pt x="945" y="70"/>
                  </a:cubicBezTo>
                  <a:cubicBezTo>
                    <a:pt x="946" y="68"/>
                    <a:pt x="946" y="68"/>
                    <a:pt x="946" y="68"/>
                  </a:cubicBezTo>
                  <a:cubicBezTo>
                    <a:pt x="944" y="69"/>
                    <a:pt x="944" y="69"/>
                    <a:pt x="944" y="69"/>
                  </a:cubicBezTo>
                  <a:cubicBezTo>
                    <a:pt x="940" y="72"/>
                    <a:pt x="935" y="76"/>
                    <a:pt x="929" y="82"/>
                  </a:cubicBezTo>
                  <a:cubicBezTo>
                    <a:pt x="923" y="89"/>
                    <a:pt x="918" y="97"/>
                    <a:pt x="912" y="105"/>
                  </a:cubicBezTo>
                  <a:cubicBezTo>
                    <a:pt x="910" y="107"/>
                    <a:pt x="909" y="108"/>
                    <a:pt x="908" y="110"/>
                  </a:cubicBezTo>
                  <a:cubicBezTo>
                    <a:pt x="908" y="109"/>
                    <a:pt x="907" y="109"/>
                    <a:pt x="907" y="109"/>
                  </a:cubicBezTo>
                  <a:cubicBezTo>
                    <a:pt x="905" y="107"/>
                    <a:pt x="903" y="106"/>
                    <a:pt x="901" y="105"/>
                  </a:cubicBezTo>
                  <a:cubicBezTo>
                    <a:pt x="897" y="104"/>
                    <a:pt x="894" y="103"/>
                    <a:pt x="891" y="102"/>
                  </a:cubicBezTo>
                  <a:cubicBezTo>
                    <a:pt x="886" y="101"/>
                    <a:pt x="883" y="100"/>
                    <a:pt x="883" y="100"/>
                  </a:cubicBezTo>
                  <a:cubicBezTo>
                    <a:pt x="883" y="100"/>
                    <a:pt x="886" y="102"/>
                    <a:pt x="891" y="105"/>
                  </a:cubicBezTo>
                  <a:cubicBezTo>
                    <a:pt x="893" y="106"/>
                    <a:pt x="896" y="107"/>
                    <a:pt x="899" y="110"/>
                  </a:cubicBezTo>
                  <a:cubicBezTo>
                    <a:pt x="900" y="111"/>
                    <a:pt x="901" y="112"/>
                    <a:pt x="903" y="113"/>
                  </a:cubicBezTo>
                  <a:cubicBezTo>
                    <a:pt x="903" y="114"/>
                    <a:pt x="904" y="114"/>
                    <a:pt x="904" y="115"/>
                  </a:cubicBezTo>
                  <a:cubicBezTo>
                    <a:pt x="900" y="120"/>
                    <a:pt x="896" y="126"/>
                    <a:pt x="893" y="131"/>
                  </a:cubicBezTo>
                  <a:cubicBezTo>
                    <a:pt x="891" y="133"/>
                    <a:pt x="890" y="136"/>
                    <a:pt x="888" y="138"/>
                  </a:cubicBezTo>
                  <a:cubicBezTo>
                    <a:pt x="887" y="140"/>
                    <a:pt x="885" y="142"/>
                    <a:pt x="884" y="145"/>
                  </a:cubicBezTo>
                  <a:cubicBezTo>
                    <a:pt x="881" y="149"/>
                    <a:pt x="878" y="154"/>
                    <a:pt x="876" y="158"/>
                  </a:cubicBezTo>
                  <a:cubicBezTo>
                    <a:pt x="875" y="161"/>
                    <a:pt x="873" y="164"/>
                    <a:pt x="872" y="167"/>
                  </a:cubicBezTo>
                  <a:cubicBezTo>
                    <a:pt x="872" y="167"/>
                    <a:pt x="872" y="167"/>
                    <a:pt x="872" y="167"/>
                  </a:cubicBezTo>
                  <a:cubicBezTo>
                    <a:pt x="870" y="167"/>
                    <a:pt x="868" y="167"/>
                    <a:pt x="865" y="168"/>
                  </a:cubicBezTo>
                  <a:cubicBezTo>
                    <a:pt x="866" y="165"/>
                    <a:pt x="866" y="162"/>
                    <a:pt x="865" y="160"/>
                  </a:cubicBezTo>
                  <a:cubicBezTo>
                    <a:pt x="864" y="148"/>
                    <a:pt x="861" y="133"/>
                    <a:pt x="858" y="120"/>
                  </a:cubicBezTo>
                  <a:cubicBezTo>
                    <a:pt x="856" y="109"/>
                    <a:pt x="854" y="98"/>
                    <a:pt x="854" y="98"/>
                  </a:cubicBezTo>
                  <a:cubicBezTo>
                    <a:pt x="854" y="98"/>
                    <a:pt x="852" y="108"/>
                    <a:pt x="851" y="120"/>
                  </a:cubicBezTo>
                  <a:cubicBezTo>
                    <a:pt x="850" y="124"/>
                    <a:pt x="850" y="128"/>
                    <a:pt x="850" y="131"/>
                  </a:cubicBezTo>
                  <a:cubicBezTo>
                    <a:pt x="850" y="129"/>
                    <a:pt x="849" y="127"/>
                    <a:pt x="849" y="125"/>
                  </a:cubicBezTo>
                  <a:cubicBezTo>
                    <a:pt x="847" y="114"/>
                    <a:pt x="845" y="107"/>
                    <a:pt x="845" y="107"/>
                  </a:cubicBezTo>
                  <a:cubicBezTo>
                    <a:pt x="845" y="107"/>
                    <a:pt x="843" y="114"/>
                    <a:pt x="841" y="124"/>
                  </a:cubicBezTo>
                  <a:cubicBezTo>
                    <a:pt x="839" y="135"/>
                    <a:pt x="838" y="147"/>
                    <a:pt x="838" y="157"/>
                  </a:cubicBezTo>
                  <a:cubicBezTo>
                    <a:pt x="839" y="162"/>
                    <a:pt x="840" y="166"/>
                    <a:pt x="842" y="169"/>
                  </a:cubicBezTo>
                  <a:cubicBezTo>
                    <a:pt x="841" y="169"/>
                    <a:pt x="839" y="169"/>
                    <a:pt x="838" y="169"/>
                  </a:cubicBezTo>
                  <a:cubicBezTo>
                    <a:pt x="838" y="167"/>
                    <a:pt x="839" y="164"/>
                    <a:pt x="838" y="160"/>
                  </a:cubicBezTo>
                  <a:cubicBezTo>
                    <a:pt x="838" y="157"/>
                    <a:pt x="837" y="153"/>
                    <a:pt x="836" y="149"/>
                  </a:cubicBezTo>
                  <a:cubicBezTo>
                    <a:pt x="835" y="145"/>
                    <a:pt x="835" y="141"/>
                    <a:pt x="834" y="137"/>
                  </a:cubicBezTo>
                  <a:cubicBezTo>
                    <a:pt x="832" y="129"/>
                    <a:pt x="830" y="125"/>
                    <a:pt x="828" y="118"/>
                  </a:cubicBezTo>
                  <a:cubicBezTo>
                    <a:pt x="828" y="118"/>
                    <a:pt x="828" y="118"/>
                    <a:pt x="828" y="118"/>
                  </a:cubicBezTo>
                  <a:cubicBezTo>
                    <a:pt x="827" y="118"/>
                    <a:pt x="827" y="118"/>
                    <a:pt x="827" y="118"/>
                  </a:cubicBezTo>
                  <a:cubicBezTo>
                    <a:pt x="827" y="118"/>
                    <a:pt x="827" y="118"/>
                    <a:pt x="827" y="118"/>
                  </a:cubicBezTo>
                  <a:cubicBezTo>
                    <a:pt x="826" y="125"/>
                    <a:pt x="825" y="129"/>
                    <a:pt x="824" y="138"/>
                  </a:cubicBezTo>
                  <a:cubicBezTo>
                    <a:pt x="823" y="142"/>
                    <a:pt x="823" y="146"/>
                    <a:pt x="823" y="150"/>
                  </a:cubicBezTo>
                  <a:cubicBezTo>
                    <a:pt x="823" y="153"/>
                    <a:pt x="823" y="155"/>
                    <a:pt x="823" y="158"/>
                  </a:cubicBezTo>
                  <a:cubicBezTo>
                    <a:pt x="823" y="157"/>
                    <a:pt x="822" y="156"/>
                    <a:pt x="822" y="155"/>
                  </a:cubicBezTo>
                  <a:cubicBezTo>
                    <a:pt x="820" y="150"/>
                    <a:pt x="817" y="144"/>
                    <a:pt x="814" y="139"/>
                  </a:cubicBezTo>
                  <a:cubicBezTo>
                    <a:pt x="813" y="136"/>
                    <a:pt x="812" y="133"/>
                    <a:pt x="810" y="130"/>
                  </a:cubicBezTo>
                  <a:cubicBezTo>
                    <a:pt x="809" y="126"/>
                    <a:pt x="808" y="124"/>
                    <a:pt x="806" y="121"/>
                  </a:cubicBezTo>
                  <a:cubicBezTo>
                    <a:pt x="804" y="116"/>
                    <a:pt x="802" y="111"/>
                    <a:pt x="801" y="108"/>
                  </a:cubicBezTo>
                  <a:cubicBezTo>
                    <a:pt x="800" y="106"/>
                    <a:pt x="800" y="105"/>
                    <a:pt x="800" y="104"/>
                  </a:cubicBezTo>
                  <a:cubicBezTo>
                    <a:pt x="800" y="103"/>
                    <a:pt x="801" y="102"/>
                    <a:pt x="801" y="102"/>
                  </a:cubicBezTo>
                  <a:cubicBezTo>
                    <a:pt x="801" y="103"/>
                    <a:pt x="800" y="102"/>
                    <a:pt x="800" y="103"/>
                  </a:cubicBezTo>
                  <a:cubicBezTo>
                    <a:pt x="799" y="104"/>
                    <a:pt x="798" y="106"/>
                    <a:pt x="798" y="108"/>
                  </a:cubicBezTo>
                  <a:cubicBezTo>
                    <a:pt x="798" y="112"/>
                    <a:pt x="798" y="117"/>
                    <a:pt x="799" y="123"/>
                  </a:cubicBezTo>
                  <a:cubicBezTo>
                    <a:pt x="799" y="125"/>
                    <a:pt x="800" y="126"/>
                    <a:pt x="800" y="128"/>
                  </a:cubicBezTo>
                  <a:cubicBezTo>
                    <a:pt x="798" y="126"/>
                    <a:pt x="797" y="124"/>
                    <a:pt x="796" y="122"/>
                  </a:cubicBezTo>
                  <a:cubicBezTo>
                    <a:pt x="794" y="120"/>
                    <a:pt x="793" y="117"/>
                    <a:pt x="792" y="115"/>
                  </a:cubicBezTo>
                  <a:cubicBezTo>
                    <a:pt x="790" y="113"/>
                    <a:pt x="789" y="111"/>
                    <a:pt x="788" y="110"/>
                  </a:cubicBezTo>
                  <a:cubicBezTo>
                    <a:pt x="786" y="107"/>
                    <a:pt x="786" y="105"/>
                    <a:pt x="786" y="105"/>
                  </a:cubicBezTo>
                  <a:cubicBezTo>
                    <a:pt x="786" y="105"/>
                    <a:pt x="785" y="107"/>
                    <a:pt x="786" y="111"/>
                  </a:cubicBezTo>
                  <a:cubicBezTo>
                    <a:pt x="786" y="112"/>
                    <a:pt x="787" y="115"/>
                    <a:pt x="787" y="117"/>
                  </a:cubicBezTo>
                  <a:cubicBezTo>
                    <a:pt x="788" y="119"/>
                    <a:pt x="788" y="122"/>
                    <a:pt x="789" y="125"/>
                  </a:cubicBezTo>
                  <a:cubicBezTo>
                    <a:pt x="790" y="131"/>
                    <a:pt x="793" y="137"/>
                    <a:pt x="795" y="142"/>
                  </a:cubicBezTo>
                  <a:cubicBezTo>
                    <a:pt x="796" y="145"/>
                    <a:pt x="796" y="147"/>
                    <a:pt x="797" y="151"/>
                  </a:cubicBezTo>
                  <a:cubicBezTo>
                    <a:pt x="795" y="147"/>
                    <a:pt x="792" y="144"/>
                    <a:pt x="790" y="140"/>
                  </a:cubicBezTo>
                  <a:cubicBezTo>
                    <a:pt x="788" y="137"/>
                    <a:pt x="786" y="134"/>
                    <a:pt x="784" y="131"/>
                  </a:cubicBezTo>
                  <a:cubicBezTo>
                    <a:pt x="782" y="128"/>
                    <a:pt x="780" y="124"/>
                    <a:pt x="778" y="122"/>
                  </a:cubicBezTo>
                  <a:cubicBezTo>
                    <a:pt x="775" y="119"/>
                    <a:pt x="774" y="117"/>
                    <a:pt x="773" y="115"/>
                  </a:cubicBezTo>
                  <a:cubicBezTo>
                    <a:pt x="772" y="112"/>
                    <a:pt x="771" y="110"/>
                    <a:pt x="772" y="109"/>
                  </a:cubicBezTo>
                  <a:cubicBezTo>
                    <a:pt x="774" y="105"/>
                    <a:pt x="775" y="102"/>
                    <a:pt x="775" y="102"/>
                  </a:cubicBezTo>
                  <a:cubicBezTo>
                    <a:pt x="775" y="102"/>
                    <a:pt x="774" y="103"/>
                    <a:pt x="773" y="104"/>
                  </a:cubicBezTo>
                  <a:cubicBezTo>
                    <a:pt x="773" y="105"/>
                    <a:pt x="771" y="106"/>
                    <a:pt x="770" y="108"/>
                  </a:cubicBezTo>
                  <a:cubicBezTo>
                    <a:pt x="767" y="112"/>
                    <a:pt x="768" y="120"/>
                    <a:pt x="771" y="126"/>
                  </a:cubicBezTo>
                  <a:cubicBezTo>
                    <a:pt x="773" y="129"/>
                    <a:pt x="774" y="132"/>
                    <a:pt x="775" y="135"/>
                  </a:cubicBezTo>
                  <a:cubicBezTo>
                    <a:pt x="776" y="139"/>
                    <a:pt x="777" y="142"/>
                    <a:pt x="779" y="146"/>
                  </a:cubicBezTo>
                  <a:cubicBezTo>
                    <a:pt x="779" y="147"/>
                    <a:pt x="780" y="149"/>
                    <a:pt x="781" y="150"/>
                  </a:cubicBezTo>
                  <a:cubicBezTo>
                    <a:pt x="780" y="150"/>
                    <a:pt x="779" y="149"/>
                    <a:pt x="778" y="148"/>
                  </a:cubicBezTo>
                  <a:cubicBezTo>
                    <a:pt x="776" y="145"/>
                    <a:pt x="774" y="143"/>
                    <a:pt x="771" y="140"/>
                  </a:cubicBezTo>
                  <a:cubicBezTo>
                    <a:pt x="768" y="137"/>
                    <a:pt x="765" y="135"/>
                    <a:pt x="763" y="133"/>
                  </a:cubicBezTo>
                  <a:cubicBezTo>
                    <a:pt x="762" y="132"/>
                    <a:pt x="761" y="131"/>
                    <a:pt x="760" y="130"/>
                  </a:cubicBezTo>
                  <a:cubicBezTo>
                    <a:pt x="760" y="129"/>
                    <a:pt x="759" y="128"/>
                    <a:pt x="758" y="126"/>
                  </a:cubicBezTo>
                  <a:cubicBezTo>
                    <a:pt x="757" y="124"/>
                    <a:pt x="755" y="121"/>
                    <a:pt x="753" y="120"/>
                  </a:cubicBezTo>
                  <a:cubicBezTo>
                    <a:pt x="752" y="119"/>
                    <a:pt x="750" y="118"/>
                    <a:pt x="749" y="117"/>
                  </a:cubicBezTo>
                  <a:cubicBezTo>
                    <a:pt x="749" y="117"/>
                    <a:pt x="749" y="117"/>
                    <a:pt x="749" y="116"/>
                  </a:cubicBezTo>
                  <a:cubicBezTo>
                    <a:pt x="748" y="114"/>
                    <a:pt x="750" y="113"/>
                    <a:pt x="750" y="113"/>
                  </a:cubicBezTo>
                  <a:cubicBezTo>
                    <a:pt x="750" y="113"/>
                    <a:pt x="750" y="113"/>
                    <a:pt x="749" y="113"/>
                  </a:cubicBezTo>
                  <a:cubicBezTo>
                    <a:pt x="748" y="113"/>
                    <a:pt x="747" y="115"/>
                    <a:pt x="747" y="117"/>
                  </a:cubicBezTo>
                  <a:cubicBezTo>
                    <a:pt x="746" y="120"/>
                    <a:pt x="747" y="124"/>
                    <a:pt x="748" y="129"/>
                  </a:cubicBezTo>
                  <a:cubicBezTo>
                    <a:pt x="748" y="131"/>
                    <a:pt x="748" y="133"/>
                    <a:pt x="749" y="135"/>
                  </a:cubicBezTo>
                  <a:cubicBezTo>
                    <a:pt x="747" y="133"/>
                    <a:pt x="746" y="132"/>
                    <a:pt x="744" y="130"/>
                  </a:cubicBezTo>
                  <a:cubicBezTo>
                    <a:pt x="743" y="130"/>
                    <a:pt x="743" y="130"/>
                    <a:pt x="742" y="129"/>
                  </a:cubicBezTo>
                  <a:cubicBezTo>
                    <a:pt x="742" y="128"/>
                    <a:pt x="741" y="126"/>
                    <a:pt x="741" y="124"/>
                  </a:cubicBezTo>
                  <a:cubicBezTo>
                    <a:pt x="736" y="111"/>
                    <a:pt x="735" y="100"/>
                    <a:pt x="735" y="100"/>
                  </a:cubicBezTo>
                  <a:cubicBezTo>
                    <a:pt x="735" y="100"/>
                    <a:pt x="733" y="110"/>
                    <a:pt x="733" y="124"/>
                  </a:cubicBezTo>
                  <a:cubicBezTo>
                    <a:pt x="731" y="120"/>
                    <a:pt x="729" y="118"/>
                    <a:pt x="729" y="115"/>
                  </a:cubicBezTo>
                  <a:cubicBezTo>
                    <a:pt x="729" y="113"/>
                    <a:pt x="728" y="111"/>
                    <a:pt x="727" y="110"/>
                  </a:cubicBezTo>
                  <a:cubicBezTo>
                    <a:pt x="727" y="109"/>
                    <a:pt x="726" y="109"/>
                    <a:pt x="726" y="109"/>
                  </a:cubicBezTo>
                  <a:cubicBezTo>
                    <a:pt x="726" y="109"/>
                    <a:pt x="726" y="110"/>
                    <a:pt x="727" y="110"/>
                  </a:cubicBezTo>
                  <a:cubicBezTo>
                    <a:pt x="727" y="111"/>
                    <a:pt x="727" y="113"/>
                    <a:pt x="727" y="115"/>
                  </a:cubicBezTo>
                  <a:cubicBezTo>
                    <a:pt x="727" y="117"/>
                    <a:pt x="726" y="119"/>
                    <a:pt x="727" y="122"/>
                  </a:cubicBezTo>
                  <a:cubicBezTo>
                    <a:pt x="727" y="125"/>
                    <a:pt x="728" y="128"/>
                    <a:pt x="728" y="131"/>
                  </a:cubicBezTo>
                  <a:cubicBezTo>
                    <a:pt x="728" y="133"/>
                    <a:pt x="728" y="136"/>
                    <a:pt x="728" y="140"/>
                  </a:cubicBezTo>
                  <a:cubicBezTo>
                    <a:pt x="728" y="140"/>
                    <a:pt x="728" y="141"/>
                    <a:pt x="728" y="141"/>
                  </a:cubicBezTo>
                  <a:cubicBezTo>
                    <a:pt x="728" y="141"/>
                    <a:pt x="728" y="141"/>
                    <a:pt x="728" y="141"/>
                  </a:cubicBezTo>
                  <a:cubicBezTo>
                    <a:pt x="727" y="140"/>
                    <a:pt x="727" y="138"/>
                    <a:pt x="725" y="137"/>
                  </a:cubicBezTo>
                  <a:cubicBezTo>
                    <a:pt x="724" y="136"/>
                    <a:pt x="724" y="136"/>
                    <a:pt x="724" y="136"/>
                  </a:cubicBezTo>
                  <a:cubicBezTo>
                    <a:pt x="723" y="137"/>
                    <a:pt x="723" y="137"/>
                    <a:pt x="723" y="137"/>
                  </a:cubicBezTo>
                  <a:cubicBezTo>
                    <a:pt x="723" y="138"/>
                    <a:pt x="723" y="138"/>
                    <a:pt x="723" y="138"/>
                  </a:cubicBezTo>
                  <a:cubicBezTo>
                    <a:pt x="721" y="137"/>
                    <a:pt x="720" y="136"/>
                    <a:pt x="719" y="135"/>
                  </a:cubicBezTo>
                  <a:cubicBezTo>
                    <a:pt x="718" y="135"/>
                    <a:pt x="718" y="135"/>
                    <a:pt x="717" y="135"/>
                  </a:cubicBezTo>
                  <a:cubicBezTo>
                    <a:pt x="718" y="134"/>
                    <a:pt x="718" y="134"/>
                    <a:pt x="718" y="134"/>
                  </a:cubicBezTo>
                  <a:cubicBezTo>
                    <a:pt x="719" y="131"/>
                    <a:pt x="721" y="129"/>
                    <a:pt x="722" y="126"/>
                  </a:cubicBezTo>
                  <a:cubicBezTo>
                    <a:pt x="722" y="126"/>
                    <a:pt x="723" y="126"/>
                    <a:pt x="724" y="125"/>
                  </a:cubicBezTo>
                  <a:cubicBezTo>
                    <a:pt x="724" y="124"/>
                    <a:pt x="724" y="123"/>
                    <a:pt x="725" y="121"/>
                  </a:cubicBezTo>
                  <a:cubicBezTo>
                    <a:pt x="725" y="120"/>
                    <a:pt x="725" y="119"/>
                    <a:pt x="726" y="118"/>
                  </a:cubicBezTo>
                  <a:cubicBezTo>
                    <a:pt x="724" y="117"/>
                    <a:pt x="724" y="117"/>
                    <a:pt x="724" y="117"/>
                  </a:cubicBezTo>
                  <a:cubicBezTo>
                    <a:pt x="724" y="117"/>
                    <a:pt x="724" y="117"/>
                    <a:pt x="724" y="117"/>
                  </a:cubicBezTo>
                  <a:cubicBezTo>
                    <a:pt x="724" y="117"/>
                    <a:pt x="724" y="117"/>
                    <a:pt x="724" y="117"/>
                  </a:cubicBezTo>
                  <a:cubicBezTo>
                    <a:pt x="721" y="121"/>
                    <a:pt x="717" y="125"/>
                    <a:pt x="713" y="130"/>
                  </a:cubicBezTo>
                  <a:cubicBezTo>
                    <a:pt x="712" y="131"/>
                    <a:pt x="711" y="133"/>
                    <a:pt x="710" y="134"/>
                  </a:cubicBezTo>
                  <a:cubicBezTo>
                    <a:pt x="710" y="133"/>
                    <a:pt x="711" y="132"/>
                    <a:pt x="711" y="131"/>
                  </a:cubicBezTo>
                  <a:cubicBezTo>
                    <a:pt x="713" y="127"/>
                    <a:pt x="715" y="124"/>
                    <a:pt x="717" y="121"/>
                  </a:cubicBezTo>
                  <a:cubicBezTo>
                    <a:pt x="720" y="116"/>
                    <a:pt x="722" y="113"/>
                    <a:pt x="724" y="111"/>
                  </a:cubicBezTo>
                  <a:cubicBezTo>
                    <a:pt x="724" y="111"/>
                    <a:pt x="724" y="111"/>
                    <a:pt x="724" y="111"/>
                  </a:cubicBezTo>
                  <a:cubicBezTo>
                    <a:pt x="724" y="111"/>
                    <a:pt x="724" y="111"/>
                    <a:pt x="725" y="109"/>
                  </a:cubicBezTo>
                  <a:cubicBezTo>
                    <a:pt x="726" y="108"/>
                    <a:pt x="726" y="108"/>
                    <a:pt x="726" y="108"/>
                  </a:cubicBezTo>
                  <a:cubicBezTo>
                    <a:pt x="725" y="109"/>
                    <a:pt x="725" y="109"/>
                    <a:pt x="725" y="109"/>
                  </a:cubicBezTo>
                  <a:cubicBezTo>
                    <a:pt x="722" y="110"/>
                    <a:pt x="718" y="114"/>
                    <a:pt x="714" y="119"/>
                  </a:cubicBezTo>
                  <a:cubicBezTo>
                    <a:pt x="711" y="121"/>
                    <a:pt x="708" y="124"/>
                    <a:pt x="706" y="128"/>
                  </a:cubicBezTo>
                  <a:cubicBezTo>
                    <a:pt x="703" y="131"/>
                    <a:pt x="701" y="135"/>
                    <a:pt x="698" y="138"/>
                  </a:cubicBezTo>
                  <a:cubicBezTo>
                    <a:pt x="697" y="140"/>
                    <a:pt x="695" y="142"/>
                    <a:pt x="693" y="144"/>
                  </a:cubicBezTo>
                  <a:cubicBezTo>
                    <a:pt x="693" y="144"/>
                    <a:pt x="693" y="144"/>
                    <a:pt x="693" y="144"/>
                  </a:cubicBezTo>
                  <a:cubicBezTo>
                    <a:pt x="693" y="144"/>
                    <a:pt x="693" y="144"/>
                    <a:pt x="693" y="145"/>
                  </a:cubicBezTo>
                  <a:cubicBezTo>
                    <a:pt x="690" y="148"/>
                    <a:pt x="687" y="151"/>
                    <a:pt x="684" y="155"/>
                  </a:cubicBezTo>
                  <a:cubicBezTo>
                    <a:pt x="683" y="154"/>
                    <a:pt x="681" y="153"/>
                    <a:pt x="681" y="153"/>
                  </a:cubicBezTo>
                  <a:cubicBezTo>
                    <a:pt x="680" y="152"/>
                    <a:pt x="680" y="151"/>
                    <a:pt x="680" y="151"/>
                  </a:cubicBezTo>
                  <a:cubicBezTo>
                    <a:pt x="680" y="151"/>
                    <a:pt x="680" y="154"/>
                    <a:pt x="683" y="157"/>
                  </a:cubicBezTo>
                  <a:cubicBezTo>
                    <a:pt x="682" y="158"/>
                    <a:pt x="681" y="159"/>
                    <a:pt x="680" y="161"/>
                  </a:cubicBezTo>
                  <a:cubicBezTo>
                    <a:pt x="674" y="168"/>
                    <a:pt x="669" y="177"/>
                    <a:pt x="666" y="185"/>
                  </a:cubicBezTo>
                  <a:cubicBezTo>
                    <a:pt x="665" y="186"/>
                    <a:pt x="664" y="188"/>
                    <a:pt x="664" y="189"/>
                  </a:cubicBezTo>
                  <a:cubicBezTo>
                    <a:pt x="663" y="191"/>
                    <a:pt x="663" y="191"/>
                    <a:pt x="663" y="191"/>
                  </a:cubicBezTo>
                  <a:cubicBezTo>
                    <a:pt x="663" y="191"/>
                    <a:pt x="663" y="192"/>
                    <a:pt x="662" y="192"/>
                  </a:cubicBezTo>
                  <a:cubicBezTo>
                    <a:pt x="662" y="193"/>
                    <a:pt x="661" y="194"/>
                    <a:pt x="661" y="195"/>
                  </a:cubicBezTo>
                  <a:cubicBezTo>
                    <a:pt x="660" y="195"/>
                    <a:pt x="660" y="195"/>
                    <a:pt x="659" y="196"/>
                  </a:cubicBezTo>
                  <a:cubicBezTo>
                    <a:pt x="659" y="195"/>
                    <a:pt x="659" y="195"/>
                    <a:pt x="659" y="195"/>
                  </a:cubicBezTo>
                  <a:cubicBezTo>
                    <a:pt x="659" y="192"/>
                    <a:pt x="659" y="189"/>
                    <a:pt x="659" y="186"/>
                  </a:cubicBezTo>
                  <a:cubicBezTo>
                    <a:pt x="659" y="183"/>
                    <a:pt x="660" y="179"/>
                    <a:pt x="660" y="174"/>
                  </a:cubicBezTo>
                  <a:cubicBezTo>
                    <a:pt x="659" y="168"/>
                    <a:pt x="658" y="162"/>
                    <a:pt x="658" y="156"/>
                  </a:cubicBezTo>
                  <a:cubicBezTo>
                    <a:pt x="658" y="150"/>
                    <a:pt x="658" y="143"/>
                    <a:pt x="657" y="137"/>
                  </a:cubicBezTo>
                  <a:cubicBezTo>
                    <a:pt x="657" y="131"/>
                    <a:pt x="656" y="125"/>
                    <a:pt x="657" y="122"/>
                  </a:cubicBezTo>
                  <a:cubicBezTo>
                    <a:pt x="657" y="118"/>
                    <a:pt x="658" y="116"/>
                    <a:pt x="658" y="116"/>
                  </a:cubicBezTo>
                  <a:cubicBezTo>
                    <a:pt x="658" y="116"/>
                    <a:pt x="656" y="117"/>
                    <a:pt x="655" y="121"/>
                  </a:cubicBezTo>
                  <a:cubicBezTo>
                    <a:pt x="655" y="120"/>
                    <a:pt x="655" y="119"/>
                    <a:pt x="655" y="119"/>
                  </a:cubicBezTo>
                  <a:cubicBezTo>
                    <a:pt x="655" y="116"/>
                    <a:pt x="656" y="114"/>
                    <a:pt x="656" y="111"/>
                  </a:cubicBezTo>
                  <a:cubicBezTo>
                    <a:pt x="657" y="107"/>
                    <a:pt x="658" y="105"/>
                    <a:pt x="658" y="105"/>
                  </a:cubicBezTo>
                  <a:cubicBezTo>
                    <a:pt x="658" y="105"/>
                    <a:pt x="656" y="107"/>
                    <a:pt x="654" y="111"/>
                  </a:cubicBezTo>
                  <a:cubicBezTo>
                    <a:pt x="653" y="113"/>
                    <a:pt x="652" y="115"/>
                    <a:pt x="650" y="117"/>
                  </a:cubicBezTo>
                  <a:cubicBezTo>
                    <a:pt x="649" y="120"/>
                    <a:pt x="648" y="123"/>
                    <a:pt x="647" y="127"/>
                  </a:cubicBezTo>
                  <a:cubicBezTo>
                    <a:pt x="646" y="130"/>
                    <a:pt x="645" y="134"/>
                    <a:pt x="644" y="137"/>
                  </a:cubicBezTo>
                  <a:cubicBezTo>
                    <a:pt x="643" y="141"/>
                    <a:pt x="642" y="145"/>
                    <a:pt x="641" y="148"/>
                  </a:cubicBezTo>
                  <a:cubicBezTo>
                    <a:pt x="641" y="149"/>
                    <a:pt x="641" y="149"/>
                    <a:pt x="641" y="149"/>
                  </a:cubicBezTo>
                  <a:cubicBezTo>
                    <a:pt x="641" y="150"/>
                    <a:pt x="640" y="151"/>
                    <a:pt x="640" y="152"/>
                  </a:cubicBezTo>
                  <a:cubicBezTo>
                    <a:pt x="640" y="154"/>
                    <a:pt x="639" y="157"/>
                    <a:pt x="639" y="159"/>
                  </a:cubicBezTo>
                  <a:cubicBezTo>
                    <a:pt x="639" y="155"/>
                    <a:pt x="639" y="152"/>
                    <a:pt x="639" y="149"/>
                  </a:cubicBezTo>
                  <a:cubicBezTo>
                    <a:pt x="640" y="141"/>
                    <a:pt x="642" y="135"/>
                    <a:pt x="642" y="130"/>
                  </a:cubicBezTo>
                  <a:cubicBezTo>
                    <a:pt x="643" y="125"/>
                    <a:pt x="642" y="122"/>
                    <a:pt x="642" y="122"/>
                  </a:cubicBezTo>
                  <a:cubicBezTo>
                    <a:pt x="642" y="122"/>
                    <a:pt x="642" y="125"/>
                    <a:pt x="640" y="129"/>
                  </a:cubicBezTo>
                  <a:cubicBezTo>
                    <a:pt x="639" y="132"/>
                    <a:pt x="636" y="137"/>
                    <a:pt x="634" y="141"/>
                  </a:cubicBezTo>
                  <a:cubicBezTo>
                    <a:pt x="634" y="141"/>
                    <a:pt x="634" y="141"/>
                    <a:pt x="634" y="140"/>
                  </a:cubicBezTo>
                  <a:cubicBezTo>
                    <a:pt x="633" y="131"/>
                    <a:pt x="633" y="123"/>
                    <a:pt x="633" y="117"/>
                  </a:cubicBezTo>
                  <a:cubicBezTo>
                    <a:pt x="633" y="118"/>
                    <a:pt x="633" y="118"/>
                    <a:pt x="633" y="119"/>
                  </a:cubicBezTo>
                  <a:cubicBezTo>
                    <a:pt x="633" y="120"/>
                    <a:pt x="633" y="120"/>
                    <a:pt x="633" y="120"/>
                  </a:cubicBezTo>
                  <a:cubicBezTo>
                    <a:pt x="633" y="120"/>
                    <a:pt x="634" y="120"/>
                    <a:pt x="634" y="119"/>
                  </a:cubicBezTo>
                  <a:cubicBezTo>
                    <a:pt x="634" y="118"/>
                    <a:pt x="634" y="116"/>
                    <a:pt x="632" y="115"/>
                  </a:cubicBezTo>
                  <a:cubicBezTo>
                    <a:pt x="631" y="114"/>
                    <a:pt x="631" y="114"/>
                    <a:pt x="631" y="114"/>
                  </a:cubicBezTo>
                  <a:cubicBezTo>
                    <a:pt x="631" y="115"/>
                    <a:pt x="631" y="115"/>
                    <a:pt x="631" y="115"/>
                  </a:cubicBezTo>
                  <a:cubicBezTo>
                    <a:pt x="629" y="120"/>
                    <a:pt x="626" y="130"/>
                    <a:pt x="624" y="140"/>
                  </a:cubicBezTo>
                  <a:cubicBezTo>
                    <a:pt x="623" y="151"/>
                    <a:pt x="621" y="161"/>
                    <a:pt x="622" y="171"/>
                  </a:cubicBezTo>
                  <a:cubicBezTo>
                    <a:pt x="622" y="172"/>
                    <a:pt x="622" y="172"/>
                    <a:pt x="622" y="173"/>
                  </a:cubicBezTo>
                  <a:cubicBezTo>
                    <a:pt x="620" y="170"/>
                    <a:pt x="619" y="166"/>
                    <a:pt x="617" y="163"/>
                  </a:cubicBezTo>
                  <a:cubicBezTo>
                    <a:pt x="613" y="153"/>
                    <a:pt x="611" y="144"/>
                    <a:pt x="611" y="144"/>
                  </a:cubicBezTo>
                  <a:cubicBezTo>
                    <a:pt x="611" y="144"/>
                    <a:pt x="611" y="146"/>
                    <a:pt x="610" y="150"/>
                  </a:cubicBezTo>
                  <a:cubicBezTo>
                    <a:pt x="610" y="154"/>
                    <a:pt x="610" y="159"/>
                    <a:pt x="610" y="164"/>
                  </a:cubicBezTo>
                  <a:cubicBezTo>
                    <a:pt x="611" y="170"/>
                    <a:pt x="611" y="176"/>
                    <a:pt x="612" y="183"/>
                  </a:cubicBezTo>
                  <a:cubicBezTo>
                    <a:pt x="614" y="189"/>
                    <a:pt x="616" y="195"/>
                    <a:pt x="618" y="200"/>
                  </a:cubicBezTo>
                  <a:cubicBezTo>
                    <a:pt x="619" y="201"/>
                    <a:pt x="619" y="202"/>
                    <a:pt x="620" y="203"/>
                  </a:cubicBezTo>
                  <a:cubicBezTo>
                    <a:pt x="618" y="204"/>
                    <a:pt x="616" y="204"/>
                    <a:pt x="613" y="205"/>
                  </a:cubicBezTo>
                  <a:cubicBezTo>
                    <a:pt x="613" y="201"/>
                    <a:pt x="612" y="197"/>
                    <a:pt x="610" y="194"/>
                  </a:cubicBezTo>
                  <a:cubicBezTo>
                    <a:pt x="609" y="189"/>
                    <a:pt x="606" y="184"/>
                    <a:pt x="604" y="178"/>
                  </a:cubicBezTo>
                  <a:cubicBezTo>
                    <a:pt x="601" y="173"/>
                    <a:pt x="597" y="168"/>
                    <a:pt x="595" y="163"/>
                  </a:cubicBezTo>
                  <a:cubicBezTo>
                    <a:pt x="592" y="159"/>
                    <a:pt x="590" y="155"/>
                    <a:pt x="589" y="152"/>
                  </a:cubicBezTo>
                  <a:cubicBezTo>
                    <a:pt x="587" y="149"/>
                    <a:pt x="587" y="147"/>
                    <a:pt x="587" y="147"/>
                  </a:cubicBezTo>
                  <a:cubicBezTo>
                    <a:pt x="587" y="147"/>
                    <a:pt x="586" y="148"/>
                    <a:pt x="586" y="152"/>
                  </a:cubicBezTo>
                  <a:cubicBezTo>
                    <a:pt x="586" y="156"/>
                    <a:pt x="586" y="161"/>
                    <a:pt x="588" y="166"/>
                  </a:cubicBezTo>
                  <a:cubicBezTo>
                    <a:pt x="588" y="169"/>
                    <a:pt x="589" y="172"/>
                    <a:pt x="590" y="174"/>
                  </a:cubicBezTo>
                  <a:cubicBezTo>
                    <a:pt x="588" y="171"/>
                    <a:pt x="586" y="168"/>
                    <a:pt x="584" y="164"/>
                  </a:cubicBezTo>
                  <a:cubicBezTo>
                    <a:pt x="578" y="155"/>
                    <a:pt x="572" y="149"/>
                    <a:pt x="572" y="149"/>
                  </a:cubicBezTo>
                  <a:cubicBezTo>
                    <a:pt x="572" y="149"/>
                    <a:pt x="574" y="157"/>
                    <a:pt x="577" y="167"/>
                  </a:cubicBezTo>
                  <a:cubicBezTo>
                    <a:pt x="578" y="173"/>
                    <a:pt x="579" y="179"/>
                    <a:pt x="581" y="185"/>
                  </a:cubicBezTo>
                  <a:cubicBezTo>
                    <a:pt x="583" y="191"/>
                    <a:pt x="586" y="196"/>
                    <a:pt x="589" y="201"/>
                  </a:cubicBezTo>
                  <a:cubicBezTo>
                    <a:pt x="591" y="204"/>
                    <a:pt x="593" y="206"/>
                    <a:pt x="595" y="208"/>
                  </a:cubicBezTo>
                  <a:cubicBezTo>
                    <a:pt x="592" y="209"/>
                    <a:pt x="589" y="209"/>
                    <a:pt x="586" y="210"/>
                  </a:cubicBezTo>
                  <a:cubicBezTo>
                    <a:pt x="586" y="210"/>
                    <a:pt x="586" y="210"/>
                    <a:pt x="586" y="210"/>
                  </a:cubicBezTo>
                  <a:cubicBezTo>
                    <a:pt x="585" y="207"/>
                    <a:pt x="584" y="204"/>
                    <a:pt x="583" y="200"/>
                  </a:cubicBezTo>
                  <a:cubicBezTo>
                    <a:pt x="582" y="200"/>
                    <a:pt x="582" y="200"/>
                    <a:pt x="582" y="200"/>
                  </a:cubicBezTo>
                  <a:cubicBezTo>
                    <a:pt x="582" y="199"/>
                    <a:pt x="582" y="199"/>
                    <a:pt x="582" y="199"/>
                  </a:cubicBezTo>
                  <a:cubicBezTo>
                    <a:pt x="582" y="199"/>
                    <a:pt x="582" y="199"/>
                    <a:pt x="582" y="199"/>
                  </a:cubicBezTo>
                  <a:cubicBezTo>
                    <a:pt x="581" y="198"/>
                    <a:pt x="581" y="198"/>
                    <a:pt x="581" y="198"/>
                  </a:cubicBezTo>
                  <a:cubicBezTo>
                    <a:pt x="581" y="197"/>
                    <a:pt x="581" y="197"/>
                    <a:pt x="580" y="196"/>
                  </a:cubicBezTo>
                  <a:cubicBezTo>
                    <a:pt x="579" y="194"/>
                    <a:pt x="579" y="193"/>
                    <a:pt x="578" y="192"/>
                  </a:cubicBezTo>
                  <a:cubicBezTo>
                    <a:pt x="576" y="189"/>
                    <a:pt x="574" y="186"/>
                    <a:pt x="571" y="184"/>
                  </a:cubicBezTo>
                  <a:cubicBezTo>
                    <a:pt x="567" y="179"/>
                    <a:pt x="562" y="174"/>
                    <a:pt x="559" y="170"/>
                  </a:cubicBezTo>
                  <a:cubicBezTo>
                    <a:pt x="557" y="168"/>
                    <a:pt x="555" y="166"/>
                    <a:pt x="554" y="163"/>
                  </a:cubicBezTo>
                  <a:cubicBezTo>
                    <a:pt x="553" y="162"/>
                    <a:pt x="553" y="161"/>
                    <a:pt x="552" y="160"/>
                  </a:cubicBezTo>
                  <a:cubicBezTo>
                    <a:pt x="551" y="159"/>
                    <a:pt x="549" y="158"/>
                    <a:pt x="549" y="158"/>
                  </a:cubicBezTo>
                  <a:cubicBezTo>
                    <a:pt x="548" y="157"/>
                    <a:pt x="548" y="156"/>
                    <a:pt x="548" y="155"/>
                  </a:cubicBezTo>
                  <a:cubicBezTo>
                    <a:pt x="547" y="154"/>
                    <a:pt x="547" y="153"/>
                    <a:pt x="547" y="153"/>
                  </a:cubicBezTo>
                  <a:cubicBezTo>
                    <a:pt x="547" y="153"/>
                    <a:pt x="547" y="154"/>
                    <a:pt x="547" y="155"/>
                  </a:cubicBezTo>
                  <a:cubicBezTo>
                    <a:pt x="547" y="155"/>
                    <a:pt x="547" y="156"/>
                    <a:pt x="546" y="157"/>
                  </a:cubicBezTo>
                  <a:cubicBezTo>
                    <a:pt x="546" y="158"/>
                    <a:pt x="546" y="159"/>
                    <a:pt x="547" y="160"/>
                  </a:cubicBezTo>
                  <a:cubicBezTo>
                    <a:pt x="548" y="161"/>
                    <a:pt x="549" y="161"/>
                    <a:pt x="549" y="162"/>
                  </a:cubicBezTo>
                  <a:cubicBezTo>
                    <a:pt x="549" y="163"/>
                    <a:pt x="550" y="164"/>
                    <a:pt x="550" y="165"/>
                  </a:cubicBezTo>
                  <a:cubicBezTo>
                    <a:pt x="550" y="167"/>
                    <a:pt x="551" y="171"/>
                    <a:pt x="552" y="173"/>
                  </a:cubicBezTo>
                  <a:cubicBezTo>
                    <a:pt x="555" y="180"/>
                    <a:pt x="558" y="185"/>
                    <a:pt x="561" y="191"/>
                  </a:cubicBezTo>
                  <a:cubicBezTo>
                    <a:pt x="564" y="197"/>
                    <a:pt x="567" y="202"/>
                    <a:pt x="569" y="206"/>
                  </a:cubicBezTo>
                  <a:cubicBezTo>
                    <a:pt x="570" y="209"/>
                    <a:pt x="571" y="211"/>
                    <a:pt x="572" y="213"/>
                  </a:cubicBezTo>
                  <a:cubicBezTo>
                    <a:pt x="568" y="213"/>
                    <a:pt x="564" y="214"/>
                    <a:pt x="560" y="215"/>
                  </a:cubicBezTo>
                  <a:cubicBezTo>
                    <a:pt x="560" y="215"/>
                    <a:pt x="560" y="215"/>
                    <a:pt x="560" y="214"/>
                  </a:cubicBezTo>
                  <a:cubicBezTo>
                    <a:pt x="559" y="213"/>
                    <a:pt x="559" y="212"/>
                    <a:pt x="559" y="211"/>
                  </a:cubicBezTo>
                  <a:cubicBezTo>
                    <a:pt x="558" y="206"/>
                    <a:pt x="556" y="201"/>
                    <a:pt x="554" y="195"/>
                  </a:cubicBezTo>
                  <a:cubicBezTo>
                    <a:pt x="554" y="193"/>
                    <a:pt x="553" y="192"/>
                    <a:pt x="553" y="191"/>
                  </a:cubicBezTo>
                  <a:cubicBezTo>
                    <a:pt x="552" y="190"/>
                    <a:pt x="552" y="189"/>
                    <a:pt x="552" y="188"/>
                  </a:cubicBezTo>
                  <a:cubicBezTo>
                    <a:pt x="551" y="186"/>
                    <a:pt x="551" y="186"/>
                    <a:pt x="551" y="186"/>
                  </a:cubicBezTo>
                  <a:cubicBezTo>
                    <a:pt x="549" y="183"/>
                    <a:pt x="548" y="180"/>
                    <a:pt x="546" y="178"/>
                  </a:cubicBezTo>
                  <a:cubicBezTo>
                    <a:pt x="544" y="173"/>
                    <a:pt x="541" y="168"/>
                    <a:pt x="539" y="164"/>
                  </a:cubicBezTo>
                  <a:cubicBezTo>
                    <a:pt x="538" y="163"/>
                    <a:pt x="538" y="161"/>
                    <a:pt x="537" y="160"/>
                  </a:cubicBezTo>
                  <a:cubicBezTo>
                    <a:pt x="538" y="157"/>
                    <a:pt x="538" y="154"/>
                    <a:pt x="537" y="152"/>
                  </a:cubicBezTo>
                  <a:cubicBezTo>
                    <a:pt x="537" y="149"/>
                    <a:pt x="537" y="149"/>
                    <a:pt x="537" y="149"/>
                  </a:cubicBezTo>
                  <a:cubicBezTo>
                    <a:pt x="536" y="151"/>
                    <a:pt x="536" y="151"/>
                    <a:pt x="536" y="151"/>
                  </a:cubicBezTo>
                  <a:cubicBezTo>
                    <a:pt x="535" y="152"/>
                    <a:pt x="535" y="152"/>
                    <a:pt x="535" y="153"/>
                  </a:cubicBezTo>
                  <a:cubicBezTo>
                    <a:pt x="535" y="152"/>
                    <a:pt x="534" y="152"/>
                    <a:pt x="534" y="151"/>
                  </a:cubicBezTo>
                  <a:cubicBezTo>
                    <a:pt x="534" y="151"/>
                    <a:pt x="534" y="151"/>
                    <a:pt x="534" y="151"/>
                  </a:cubicBezTo>
                  <a:cubicBezTo>
                    <a:pt x="534" y="151"/>
                    <a:pt x="534" y="151"/>
                    <a:pt x="534" y="151"/>
                  </a:cubicBezTo>
                  <a:cubicBezTo>
                    <a:pt x="533" y="152"/>
                    <a:pt x="532" y="153"/>
                    <a:pt x="532" y="153"/>
                  </a:cubicBezTo>
                  <a:cubicBezTo>
                    <a:pt x="532" y="153"/>
                    <a:pt x="533" y="153"/>
                    <a:pt x="533" y="152"/>
                  </a:cubicBezTo>
                  <a:cubicBezTo>
                    <a:pt x="534" y="153"/>
                    <a:pt x="533" y="154"/>
                    <a:pt x="533" y="155"/>
                  </a:cubicBezTo>
                  <a:cubicBezTo>
                    <a:pt x="533" y="155"/>
                    <a:pt x="533" y="155"/>
                    <a:pt x="533" y="156"/>
                  </a:cubicBezTo>
                  <a:cubicBezTo>
                    <a:pt x="533" y="155"/>
                    <a:pt x="533" y="155"/>
                    <a:pt x="533" y="155"/>
                  </a:cubicBezTo>
                  <a:cubicBezTo>
                    <a:pt x="532" y="155"/>
                    <a:pt x="532" y="155"/>
                    <a:pt x="532" y="155"/>
                  </a:cubicBezTo>
                  <a:cubicBezTo>
                    <a:pt x="532" y="155"/>
                    <a:pt x="532" y="155"/>
                    <a:pt x="532" y="155"/>
                  </a:cubicBezTo>
                  <a:cubicBezTo>
                    <a:pt x="532" y="157"/>
                    <a:pt x="532" y="158"/>
                    <a:pt x="532" y="158"/>
                  </a:cubicBezTo>
                  <a:cubicBezTo>
                    <a:pt x="532" y="158"/>
                    <a:pt x="532" y="157"/>
                    <a:pt x="533" y="156"/>
                  </a:cubicBezTo>
                  <a:cubicBezTo>
                    <a:pt x="533" y="156"/>
                    <a:pt x="533" y="156"/>
                    <a:pt x="533" y="156"/>
                  </a:cubicBezTo>
                  <a:cubicBezTo>
                    <a:pt x="532" y="157"/>
                    <a:pt x="532" y="158"/>
                    <a:pt x="532" y="158"/>
                  </a:cubicBezTo>
                  <a:cubicBezTo>
                    <a:pt x="532" y="158"/>
                    <a:pt x="532" y="157"/>
                    <a:pt x="533" y="157"/>
                  </a:cubicBezTo>
                  <a:cubicBezTo>
                    <a:pt x="532" y="158"/>
                    <a:pt x="532" y="160"/>
                    <a:pt x="531" y="162"/>
                  </a:cubicBezTo>
                  <a:cubicBezTo>
                    <a:pt x="530" y="162"/>
                    <a:pt x="530" y="163"/>
                    <a:pt x="530" y="163"/>
                  </a:cubicBezTo>
                  <a:cubicBezTo>
                    <a:pt x="527" y="166"/>
                    <a:pt x="524" y="171"/>
                    <a:pt x="522" y="175"/>
                  </a:cubicBezTo>
                  <a:cubicBezTo>
                    <a:pt x="518" y="180"/>
                    <a:pt x="513" y="185"/>
                    <a:pt x="509" y="190"/>
                  </a:cubicBezTo>
                  <a:cubicBezTo>
                    <a:pt x="504" y="195"/>
                    <a:pt x="500" y="201"/>
                    <a:pt x="495" y="206"/>
                  </a:cubicBezTo>
                  <a:cubicBezTo>
                    <a:pt x="491" y="211"/>
                    <a:pt x="486" y="215"/>
                    <a:pt x="483" y="220"/>
                  </a:cubicBezTo>
                  <a:cubicBezTo>
                    <a:pt x="480" y="222"/>
                    <a:pt x="478" y="225"/>
                    <a:pt x="476" y="228"/>
                  </a:cubicBezTo>
                  <a:cubicBezTo>
                    <a:pt x="477" y="225"/>
                    <a:pt x="478" y="223"/>
                    <a:pt x="479" y="220"/>
                  </a:cubicBezTo>
                  <a:cubicBezTo>
                    <a:pt x="481" y="212"/>
                    <a:pt x="485" y="205"/>
                    <a:pt x="488" y="198"/>
                  </a:cubicBezTo>
                  <a:cubicBezTo>
                    <a:pt x="489" y="194"/>
                    <a:pt x="490" y="190"/>
                    <a:pt x="492" y="187"/>
                  </a:cubicBezTo>
                  <a:cubicBezTo>
                    <a:pt x="493" y="186"/>
                    <a:pt x="493" y="185"/>
                    <a:pt x="494" y="183"/>
                  </a:cubicBezTo>
                  <a:cubicBezTo>
                    <a:pt x="495" y="182"/>
                    <a:pt x="496" y="181"/>
                    <a:pt x="497" y="179"/>
                  </a:cubicBezTo>
                  <a:cubicBezTo>
                    <a:pt x="497" y="179"/>
                    <a:pt x="498" y="178"/>
                    <a:pt x="498" y="178"/>
                  </a:cubicBezTo>
                  <a:cubicBezTo>
                    <a:pt x="498" y="178"/>
                    <a:pt x="498" y="178"/>
                    <a:pt x="498" y="178"/>
                  </a:cubicBezTo>
                  <a:cubicBezTo>
                    <a:pt x="499" y="178"/>
                    <a:pt x="499" y="178"/>
                    <a:pt x="499" y="178"/>
                  </a:cubicBezTo>
                  <a:cubicBezTo>
                    <a:pt x="499" y="177"/>
                    <a:pt x="499" y="177"/>
                    <a:pt x="499" y="177"/>
                  </a:cubicBezTo>
                  <a:cubicBezTo>
                    <a:pt x="499" y="177"/>
                    <a:pt x="499" y="177"/>
                    <a:pt x="499" y="177"/>
                  </a:cubicBezTo>
                  <a:cubicBezTo>
                    <a:pt x="501" y="174"/>
                    <a:pt x="503" y="171"/>
                    <a:pt x="505" y="171"/>
                  </a:cubicBezTo>
                  <a:cubicBezTo>
                    <a:pt x="505" y="172"/>
                    <a:pt x="505" y="173"/>
                    <a:pt x="505" y="173"/>
                  </a:cubicBezTo>
                  <a:cubicBezTo>
                    <a:pt x="505" y="173"/>
                    <a:pt x="505" y="172"/>
                    <a:pt x="505" y="171"/>
                  </a:cubicBezTo>
                  <a:cubicBezTo>
                    <a:pt x="505" y="171"/>
                    <a:pt x="505" y="171"/>
                    <a:pt x="505" y="171"/>
                  </a:cubicBezTo>
                  <a:cubicBezTo>
                    <a:pt x="505" y="171"/>
                    <a:pt x="505" y="171"/>
                    <a:pt x="505" y="171"/>
                  </a:cubicBezTo>
                  <a:cubicBezTo>
                    <a:pt x="502" y="170"/>
                    <a:pt x="498" y="173"/>
                    <a:pt x="494" y="177"/>
                  </a:cubicBezTo>
                  <a:cubicBezTo>
                    <a:pt x="493" y="178"/>
                    <a:pt x="492" y="179"/>
                    <a:pt x="490" y="180"/>
                  </a:cubicBezTo>
                  <a:cubicBezTo>
                    <a:pt x="489" y="181"/>
                    <a:pt x="488" y="183"/>
                    <a:pt x="487" y="184"/>
                  </a:cubicBezTo>
                  <a:cubicBezTo>
                    <a:pt x="485" y="186"/>
                    <a:pt x="484" y="187"/>
                    <a:pt x="483" y="189"/>
                  </a:cubicBezTo>
                  <a:cubicBezTo>
                    <a:pt x="481" y="191"/>
                    <a:pt x="479" y="193"/>
                    <a:pt x="477" y="196"/>
                  </a:cubicBezTo>
                  <a:cubicBezTo>
                    <a:pt x="479" y="192"/>
                    <a:pt x="479" y="188"/>
                    <a:pt x="480" y="185"/>
                  </a:cubicBezTo>
                  <a:cubicBezTo>
                    <a:pt x="480" y="182"/>
                    <a:pt x="480" y="180"/>
                    <a:pt x="479" y="179"/>
                  </a:cubicBezTo>
                  <a:cubicBezTo>
                    <a:pt x="479" y="178"/>
                    <a:pt x="479" y="177"/>
                    <a:pt x="479" y="177"/>
                  </a:cubicBezTo>
                  <a:cubicBezTo>
                    <a:pt x="479" y="177"/>
                    <a:pt x="479" y="180"/>
                    <a:pt x="477" y="184"/>
                  </a:cubicBezTo>
                  <a:cubicBezTo>
                    <a:pt x="476" y="188"/>
                    <a:pt x="473" y="193"/>
                    <a:pt x="468" y="199"/>
                  </a:cubicBezTo>
                  <a:cubicBezTo>
                    <a:pt x="463" y="205"/>
                    <a:pt x="458" y="214"/>
                    <a:pt x="454" y="222"/>
                  </a:cubicBezTo>
                  <a:cubicBezTo>
                    <a:pt x="455" y="221"/>
                    <a:pt x="455" y="220"/>
                    <a:pt x="455" y="218"/>
                  </a:cubicBezTo>
                  <a:cubicBezTo>
                    <a:pt x="455" y="215"/>
                    <a:pt x="455" y="212"/>
                    <a:pt x="455" y="208"/>
                  </a:cubicBezTo>
                  <a:cubicBezTo>
                    <a:pt x="455" y="207"/>
                    <a:pt x="455" y="205"/>
                    <a:pt x="455" y="203"/>
                  </a:cubicBezTo>
                  <a:cubicBezTo>
                    <a:pt x="456" y="202"/>
                    <a:pt x="456" y="202"/>
                    <a:pt x="456" y="202"/>
                  </a:cubicBezTo>
                  <a:cubicBezTo>
                    <a:pt x="455" y="202"/>
                    <a:pt x="455" y="202"/>
                    <a:pt x="456" y="201"/>
                  </a:cubicBezTo>
                  <a:cubicBezTo>
                    <a:pt x="456" y="199"/>
                    <a:pt x="456" y="199"/>
                    <a:pt x="456" y="199"/>
                  </a:cubicBezTo>
                  <a:cubicBezTo>
                    <a:pt x="457" y="193"/>
                    <a:pt x="457" y="187"/>
                    <a:pt x="457" y="182"/>
                  </a:cubicBezTo>
                  <a:cubicBezTo>
                    <a:pt x="457" y="179"/>
                    <a:pt x="457" y="177"/>
                    <a:pt x="456" y="175"/>
                  </a:cubicBezTo>
                  <a:cubicBezTo>
                    <a:pt x="456" y="173"/>
                    <a:pt x="454" y="171"/>
                    <a:pt x="453" y="171"/>
                  </a:cubicBezTo>
                  <a:cubicBezTo>
                    <a:pt x="453" y="171"/>
                    <a:pt x="453" y="171"/>
                    <a:pt x="453" y="171"/>
                  </a:cubicBezTo>
                  <a:cubicBezTo>
                    <a:pt x="452" y="171"/>
                    <a:pt x="452" y="171"/>
                    <a:pt x="452" y="171"/>
                  </a:cubicBezTo>
                  <a:cubicBezTo>
                    <a:pt x="451" y="172"/>
                    <a:pt x="450" y="173"/>
                    <a:pt x="450" y="173"/>
                  </a:cubicBezTo>
                  <a:cubicBezTo>
                    <a:pt x="450" y="173"/>
                    <a:pt x="451" y="173"/>
                    <a:pt x="453" y="172"/>
                  </a:cubicBezTo>
                  <a:cubicBezTo>
                    <a:pt x="454" y="173"/>
                    <a:pt x="454" y="177"/>
                    <a:pt x="453" y="181"/>
                  </a:cubicBezTo>
                  <a:cubicBezTo>
                    <a:pt x="452" y="185"/>
                    <a:pt x="450" y="189"/>
                    <a:pt x="448" y="194"/>
                  </a:cubicBezTo>
                  <a:cubicBezTo>
                    <a:pt x="448" y="193"/>
                    <a:pt x="448" y="193"/>
                    <a:pt x="448" y="193"/>
                  </a:cubicBezTo>
                  <a:cubicBezTo>
                    <a:pt x="447" y="189"/>
                    <a:pt x="446" y="187"/>
                    <a:pt x="447" y="185"/>
                  </a:cubicBezTo>
                  <a:cubicBezTo>
                    <a:pt x="446" y="185"/>
                    <a:pt x="446" y="185"/>
                    <a:pt x="446" y="185"/>
                  </a:cubicBezTo>
                  <a:cubicBezTo>
                    <a:pt x="446" y="185"/>
                    <a:pt x="446" y="185"/>
                    <a:pt x="446" y="185"/>
                  </a:cubicBezTo>
                  <a:cubicBezTo>
                    <a:pt x="446" y="185"/>
                    <a:pt x="446" y="185"/>
                    <a:pt x="446" y="185"/>
                  </a:cubicBezTo>
                  <a:cubicBezTo>
                    <a:pt x="445" y="186"/>
                    <a:pt x="444" y="189"/>
                    <a:pt x="444" y="193"/>
                  </a:cubicBezTo>
                  <a:cubicBezTo>
                    <a:pt x="444" y="195"/>
                    <a:pt x="443" y="198"/>
                    <a:pt x="442" y="200"/>
                  </a:cubicBezTo>
                  <a:cubicBezTo>
                    <a:pt x="442" y="198"/>
                    <a:pt x="441" y="196"/>
                    <a:pt x="441" y="193"/>
                  </a:cubicBezTo>
                  <a:cubicBezTo>
                    <a:pt x="440" y="192"/>
                    <a:pt x="440" y="191"/>
                    <a:pt x="440" y="190"/>
                  </a:cubicBezTo>
                  <a:cubicBezTo>
                    <a:pt x="440" y="187"/>
                    <a:pt x="440" y="184"/>
                    <a:pt x="440" y="182"/>
                  </a:cubicBezTo>
                  <a:cubicBezTo>
                    <a:pt x="440" y="178"/>
                    <a:pt x="440" y="175"/>
                    <a:pt x="441" y="174"/>
                  </a:cubicBezTo>
                  <a:cubicBezTo>
                    <a:pt x="443" y="175"/>
                    <a:pt x="444" y="175"/>
                    <a:pt x="444" y="175"/>
                  </a:cubicBezTo>
                  <a:cubicBezTo>
                    <a:pt x="444" y="175"/>
                    <a:pt x="443" y="174"/>
                    <a:pt x="442" y="173"/>
                  </a:cubicBezTo>
                  <a:cubicBezTo>
                    <a:pt x="442" y="173"/>
                    <a:pt x="442" y="173"/>
                    <a:pt x="442" y="173"/>
                  </a:cubicBezTo>
                  <a:cubicBezTo>
                    <a:pt x="441" y="173"/>
                    <a:pt x="441" y="173"/>
                    <a:pt x="441" y="173"/>
                  </a:cubicBezTo>
                  <a:cubicBezTo>
                    <a:pt x="441" y="173"/>
                    <a:pt x="441" y="173"/>
                    <a:pt x="441" y="173"/>
                  </a:cubicBezTo>
                  <a:cubicBezTo>
                    <a:pt x="442" y="172"/>
                    <a:pt x="442" y="171"/>
                    <a:pt x="443" y="170"/>
                  </a:cubicBezTo>
                  <a:cubicBezTo>
                    <a:pt x="443" y="171"/>
                    <a:pt x="444" y="171"/>
                    <a:pt x="444" y="171"/>
                  </a:cubicBezTo>
                  <a:cubicBezTo>
                    <a:pt x="444" y="171"/>
                    <a:pt x="443" y="170"/>
                    <a:pt x="443" y="170"/>
                  </a:cubicBezTo>
                  <a:cubicBezTo>
                    <a:pt x="443" y="170"/>
                    <a:pt x="443" y="169"/>
                    <a:pt x="444" y="169"/>
                  </a:cubicBezTo>
                  <a:cubicBezTo>
                    <a:pt x="445" y="171"/>
                    <a:pt x="446" y="173"/>
                    <a:pt x="446" y="173"/>
                  </a:cubicBezTo>
                  <a:cubicBezTo>
                    <a:pt x="446" y="173"/>
                    <a:pt x="446" y="171"/>
                    <a:pt x="444" y="167"/>
                  </a:cubicBezTo>
                  <a:cubicBezTo>
                    <a:pt x="444" y="166"/>
                    <a:pt x="444" y="166"/>
                    <a:pt x="444" y="166"/>
                  </a:cubicBezTo>
                  <a:cubicBezTo>
                    <a:pt x="443" y="167"/>
                    <a:pt x="443" y="167"/>
                    <a:pt x="443" y="167"/>
                  </a:cubicBezTo>
                  <a:cubicBezTo>
                    <a:pt x="442" y="167"/>
                    <a:pt x="441" y="168"/>
                    <a:pt x="440" y="170"/>
                  </a:cubicBezTo>
                  <a:cubicBezTo>
                    <a:pt x="438" y="171"/>
                    <a:pt x="436" y="172"/>
                    <a:pt x="434" y="175"/>
                  </a:cubicBezTo>
                  <a:cubicBezTo>
                    <a:pt x="432" y="172"/>
                    <a:pt x="430" y="171"/>
                    <a:pt x="430" y="171"/>
                  </a:cubicBezTo>
                  <a:cubicBezTo>
                    <a:pt x="430" y="171"/>
                    <a:pt x="431" y="173"/>
                    <a:pt x="432" y="176"/>
                  </a:cubicBezTo>
                  <a:cubicBezTo>
                    <a:pt x="431" y="177"/>
                    <a:pt x="431" y="178"/>
                    <a:pt x="430" y="179"/>
                  </a:cubicBezTo>
                  <a:cubicBezTo>
                    <a:pt x="429" y="179"/>
                    <a:pt x="428" y="180"/>
                    <a:pt x="428" y="181"/>
                  </a:cubicBezTo>
                  <a:cubicBezTo>
                    <a:pt x="428" y="180"/>
                    <a:pt x="428" y="178"/>
                    <a:pt x="428" y="177"/>
                  </a:cubicBezTo>
                  <a:cubicBezTo>
                    <a:pt x="430" y="161"/>
                    <a:pt x="430" y="161"/>
                    <a:pt x="430" y="161"/>
                  </a:cubicBezTo>
                  <a:cubicBezTo>
                    <a:pt x="423" y="175"/>
                    <a:pt x="423" y="175"/>
                    <a:pt x="423" y="175"/>
                  </a:cubicBezTo>
                  <a:cubicBezTo>
                    <a:pt x="422" y="177"/>
                    <a:pt x="421" y="178"/>
                    <a:pt x="420" y="180"/>
                  </a:cubicBezTo>
                  <a:cubicBezTo>
                    <a:pt x="417" y="185"/>
                    <a:pt x="411" y="190"/>
                    <a:pt x="406" y="196"/>
                  </a:cubicBezTo>
                  <a:cubicBezTo>
                    <a:pt x="399" y="204"/>
                    <a:pt x="394" y="213"/>
                    <a:pt x="390" y="221"/>
                  </a:cubicBezTo>
                  <a:cubicBezTo>
                    <a:pt x="385" y="231"/>
                    <a:pt x="384" y="239"/>
                    <a:pt x="383" y="244"/>
                  </a:cubicBezTo>
                  <a:cubicBezTo>
                    <a:pt x="383" y="244"/>
                    <a:pt x="383" y="245"/>
                    <a:pt x="383" y="245"/>
                  </a:cubicBezTo>
                  <a:cubicBezTo>
                    <a:pt x="381" y="245"/>
                    <a:pt x="378" y="246"/>
                    <a:pt x="375" y="246"/>
                  </a:cubicBezTo>
                  <a:cubicBezTo>
                    <a:pt x="382" y="233"/>
                    <a:pt x="389" y="215"/>
                    <a:pt x="395" y="200"/>
                  </a:cubicBezTo>
                  <a:cubicBezTo>
                    <a:pt x="398" y="193"/>
                    <a:pt x="401" y="186"/>
                    <a:pt x="403" y="181"/>
                  </a:cubicBezTo>
                  <a:cubicBezTo>
                    <a:pt x="405" y="176"/>
                    <a:pt x="404" y="173"/>
                    <a:pt x="404" y="173"/>
                  </a:cubicBezTo>
                  <a:cubicBezTo>
                    <a:pt x="404" y="173"/>
                    <a:pt x="404" y="176"/>
                    <a:pt x="401" y="180"/>
                  </a:cubicBezTo>
                  <a:cubicBezTo>
                    <a:pt x="398" y="184"/>
                    <a:pt x="394" y="190"/>
                    <a:pt x="389" y="196"/>
                  </a:cubicBezTo>
                  <a:cubicBezTo>
                    <a:pt x="384" y="203"/>
                    <a:pt x="378" y="211"/>
                    <a:pt x="373" y="219"/>
                  </a:cubicBezTo>
                  <a:cubicBezTo>
                    <a:pt x="374" y="218"/>
                    <a:pt x="374" y="217"/>
                    <a:pt x="374" y="215"/>
                  </a:cubicBezTo>
                  <a:cubicBezTo>
                    <a:pt x="376" y="209"/>
                    <a:pt x="376" y="203"/>
                    <a:pt x="377" y="197"/>
                  </a:cubicBezTo>
                  <a:cubicBezTo>
                    <a:pt x="380" y="186"/>
                    <a:pt x="378" y="175"/>
                    <a:pt x="376" y="171"/>
                  </a:cubicBezTo>
                  <a:cubicBezTo>
                    <a:pt x="374" y="171"/>
                    <a:pt x="374" y="171"/>
                    <a:pt x="374" y="171"/>
                  </a:cubicBezTo>
                  <a:cubicBezTo>
                    <a:pt x="374" y="171"/>
                    <a:pt x="374" y="170"/>
                    <a:pt x="374" y="170"/>
                  </a:cubicBezTo>
                  <a:cubicBezTo>
                    <a:pt x="376" y="170"/>
                    <a:pt x="376" y="170"/>
                    <a:pt x="376" y="170"/>
                  </a:cubicBezTo>
                  <a:cubicBezTo>
                    <a:pt x="375" y="178"/>
                    <a:pt x="373" y="184"/>
                    <a:pt x="368" y="194"/>
                  </a:cubicBezTo>
                  <a:cubicBezTo>
                    <a:pt x="368" y="195"/>
                    <a:pt x="367" y="197"/>
                    <a:pt x="367" y="198"/>
                  </a:cubicBezTo>
                  <a:cubicBezTo>
                    <a:pt x="365" y="191"/>
                    <a:pt x="364" y="185"/>
                    <a:pt x="363" y="179"/>
                  </a:cubicBezTo>
                  <a:cubicBezTo>
                    <a:pt x="362" y="173"/>
                    <a:pt x="359" y="168"/>
                    <a:pt x="356" y="167"/>
                  </a:cubicBezTo>
                  <a:cubicBezTo>
                    <a:pt x="355" y="167"/>
                    <a:pt x="355" y="167"/>
                    <a:pt x="355" y="167"/>
                  </a:cubicBezTo>
                  <a:cubicBezTo>
                    <a:pt x="355" y="167"/>
                    <a:pt x="355" y="167"/>
                    <a:pt x="355" y="167"/>
                  </a:cubicBezTo>
                  <a:cubicBezTo>
                    <a:pt x="354" y="168"/>
                    <a:pt x="353" y="169"/>
                    <a:pt x="353" y="169"/>
                  </a:cubicBezTo>
                  <a:cubicBezTo>
                    <a:pt x="353" y="169"/>
                    <a:pt x="354" y="168"/>
                    <a:pt x="355" y="168"/>
                  </a:cubicBezTo>
                  <a:cubicBezTo>
                    <a:pt x="358" y="169"/>
                    <a:pt x="359" y="174"/>
                    <a:pt x="359" y="180"/>
                  </a:cubicBezTo>
                  <a:cubicBezTo>
                    <a:pt x="359" y="186"/>
                    <a:pt x="359" y="194"/>
                    <a:pt x="359" y="202"/>
                  </a:cubicBezTo>
                  <a:cubicBezTo>
                    <a:pt x="359" y="208"/>
                    <a:pt x="359" y="213"/>
                    <a:pt x="358" y="219"/>
                  </a:cubicBezTo>
                  <a:cubicBezTo>
                    <a:pt x="357" y="222"/>
                    <a:pt x="356" y="225"/>
                    <a:pt x="356" y="227"/>
                  </a:cubicBezTo>
                  <a:cubicBezTo>
                    <a:pt x="355" y="230"/>
                    <a:pt x="354" y="232"/>
                    <a:pt x="354" y="235"/>
                  </a:cubicBezTo>
                  <a:cubicBezTo>
                    <a:pt x="353" y="228"/>
                    <a:pt x="351" y="221"/>
                    <a:pt x="350" y="213"/>
                  </a:cubicBezTo>
                  <a:cubicBezTo>
                    <a:pt x="349" y="206"/>
                    <a:pt x="347" y="199"/>
                    <a:pt x="346" y="194"/>
                  </a:cubicBezTo>
                  <a:cubicBezTo>
                    <a:pt x="345" y="189"/>
                    <a:pt x="344" y="184"/>
                    <a:pt x="342" y="182"/>
                  </a:cubicBezTo>
                  <a:cubicBezTo>
                    <a:pt x="342" y="182"/>
                    <a:pt x="342" y="182"/>
                    <a:pt x="342" y="182"/>
                  </a:cubicBezTo>
                  <a:cubicBezTo>
                    <a:pt x="342" y="182"/>
                    <a:pt x="342" y="182"/>
                    <a:pt x="342" y="182"/>
                  </a:cubicBezTo>
                  <a:cubicBezTo>
                    <a:pt x="341" y="183"/>
                    <a:pt x="340" y="184"/>
                    <a:pt x="340" y="184"/>
                  </a:cubicBezTo>
                  <a:cubicBezTo>
                    <a:pt x="340" y="184"/>
                    <a:pt x="341" y="184"/>
                    <a:pt x="342" y="183"/>
                  </a:cubicBezTo>
                  <a:cubicBezTo>
                    <a:pt x="342" y="185"/>
                    <a:pt x="342" y="189"/>
                    <a:pt x="342" y="195"/>
                  </a:cubicBezTo>
                  <a:cubicBezTo>
                    <a:pt x="341" y="200"/>
                    <a:pt x="342" y="207"/>
                    <a:pt x="341" y="214"/>
                  </a:cubicBezTo>
                  <a:cubicBezTo>
                    <a:pt x="341" y="216"/>
                    <a:pt x="341" y="219"/>
                    <a:pt x="341" y="222"/>
                  </a:cubicBezTo>
                  <a:cubicBezTo>
                    <a:pt x="341" y="222"/>
                    <a:pt x="341" y="221"/>
                    <a:pt x="340" y="221"/>
                  </a:cubicBezTo>
                  <a:cubicBezTo>
                    <a:pt x="339" y="219"/>
                    <a:pt x="338" y="217"/>
                    <a:pt x="337" y="215"/>
                  </a:cubicBezTo>
                  <a:cubicBezTo>
                    <a:pt x="336" y="213"/>
                    <a:pt x="336" y="211"/>
                    <a:pt x="335" y="210"/>
                  </a:cubicBezTo>
                  <a:cubicBezTo>
                    <a:pt x="334" y="208"/>
                    <a:pt x="333" y="207"/>
                    <a:pt x="332" y="207"/>
                  </a:cubicBezTo>
                  <a:cubicBezTo>
                    <a:pt x="332" y="206"/>
                    <a:pt x="331" y="206"/>
                    <a:pt x="331" y="206"/>
                  </a:cubicBezTo>
                  <a:cubicBezTo>
                    <a:pt x="331" y="206"/>
                    <a:pt x="332" y="208"/>
                    <a:pt x="333" y="211"/>
                  </a:cubicBezTo>
                  <a:cubicBezTo>
                    <a:pt x="333" y="212"/>
                    <a:pt x="332" y="214"/>
                    <a:pt x="333" y="216"/>
                  </a:cubicBezTo>
                  <a:cubicBezTo>
                    <a:pt x="333" y="218"/>
                    <a:pt x="333" y="220"/>
                    <a:pt x="333" y="223"/>
                  </a:cubicBezTo>
                  <a:cubicBezTo>
                    <a:pt x="333" y="224"/>
                    <a:pt x="333" y="226"/>
                    <a:pt x="333" y="227"/>
                  </a:cubicBezTo>
                  <a:cubicBezTo>
                    <a:pt x="332" y="224"/>
                    <a:pt x="330" y="221"/>
                    <a:pt x="329" y="219"/>
                  </a:cubicBezTo>
                  <a:cubicBezTo>
                    <a:pt x="327" y="212"/>
                    <a:pt x="324" y="207"/>
                    <a:pt x="320" y="203"/>
                  </a:cubicBezTo>
                  <a:cubicBezTo>
                    <a:pt x="320" y="203"/>
                    <a:pt x="320" y="203"/>
                    <a:pt x="320" y="203"/>
                  </a:cubicBezTo>
                  <a:cubicBezTo>
                    <a:pt x="321" y="198"/>
                    <a:pt x="322" y="194"/>
                    <a:pt x="322" y="192"/>
                  </a:cubicBezTo>
                  <a:cubicBezTo>
                    <a:pt x="322" y="193"/>
                    <a:pt x="322" y="193"/>
                    <a:pt x="322" y="193"/>
                  </a:cubicBezTo>
                  <a:cubicBezTo>
                    <a:pt x="322" y="193"/>
                    <a:pt x="322" y="192"/>
                    <a:pt x="323" y="191"/>
                  </a:cubicBezTo>
                  <a:cubicBezTo>
                    <a:pt x="323" y="191"/>
                    <a:pt x="323" y="191"/>
                    <a:pt x="323" y="191"/>
                  </a:cubicBezTo>
                  <a:cubicBezTo>
                    <a:pt x="322" y="191"/>
                    <a:pt x="322" y="191"/>
                    <a:pt x="322" y="191"/>
                  </a:cubicBezTo>
                  <a:cubicBezTo>
                    <a:pt x="321" y="193"/>
                    <a:pt x="319" y="196"/>
                    <a:pt x="317" y="200"/>
                  </a:cubicBezTo>
                  <a:cubicBezTo>
                    <a:pt x="315" y="198"/>
                    <a:pt x="314" y="197"/>
                    <a:pt x="314" y="196"/>
                  </a:cubicBezTo>
                  <a:cubicBezTo>
                    <a:pt x="313" y="195"/>
                    <a:pt x="313" y="195"/>
                    <a:pt x="313" y="195"/>
                  </a:cubicBezTo>
                  <a:cubicBezTo>
                    <a:pt x="313" y="196"/>
                    <a:pt x="313" y="196"/>
                    <a:pt x="313" y="196"/>
                  </a:cubicBezTo>
                  <a:cubicBezTo>
                    <a:pt x="314" y="197"/>
                    <a:pt x="314" y="197"/>
                    <a:pt x="314" y="197"/>
                  </a:cubicBezTo>
                  <a:cubicBezTo>
                    <a:pt x="314" y="197"/>
                    <a:pt x="314" y="197"/>
                    <a:pt x="314" y="197"/>
                  </a:cubicBezTo>
                  <a:cubicBezTo>
                    <a:pt x="314" y="198"/>
                    <a:pt x="315" y="200"/>
                    <a:pt x="316" y="202"/>
                  </a:cubicBezTo>
                  <a:cubicBezTo>
                    <a:pt x="316" y="203"/>
                    <a:pt x="315" y="203"/>
                    <a:pt x="315" y="204"/>
                  </a:cubicBezTo>
                  <a:cubicBezTo>
                    <a:pt x="314" y="201"/>
                    <a:pt x="314" y="200"/>
                    <a:pt x="314" y="200"/>
                  </a:cubicBezTo>
                  <a:cubicBezTo>
                    <a:pt x="313" y="200"/>
                    <a:pt x="313" y="200"/>
                    <a:pt x="313" y="200"/>
                  </a:cubicBezTo>
                  <a:cubicBezTo>
                    <a:pt x="313" y="200"/>
                    <a:pt x="313" y="202"/>
                    <a:pt x="312" y="206"/>
                  </a:cubicBezTo>
                  <a:cubicBezTo>
                    <a:pt x="312" y="204"/>
                    <a:pt x="311" y="203"/>
                    <a:pt x="311" y="202"/>
                  </a:cubicBezTo>
                  <a:cubicBezTo>
                    <a:pt x="310" y="200"/>
                    <a:pt x="309" y="199"/>
                    <a:pt x="308" y="199"/>
                  </a:cubicBezTo>
                  <a:cubicBezTo>
                    <a:pt x="306" y="197"/>
                    <a:pt x="305" y="195"/>
                    <a:pt x="305" y="194"/>
                  </a:cubicBezTo>
                  <a:cubicBezTo>
                    <a:pt x="304" y="193"/>
                    <a:pt x="304" y="193"/>
                    <a:pt x="304" y="193"/>
                  </a:cubicBezTo>
                  <a:cubicBezTo>
                    <a:pt x="304" y="195"/>
                    <a:pt x="304" y="196"/>
                    <a:pt x="303" y="196"/>
                  </a:cubicBezTo>
                  <a:cubicBezTo>
                    <a:pt x="303" y="197"/>
                    <a:pt x="303" y="197"/>
                    <a:pt x="303" y="197"/>
                  </a:cubicBezTo>
                  <a:cubicBezTo>
                    <a:pt x="303" y="197"/>
                    <a:pt x="303" y="197"/>
                    <a:pt x="303" y="197"/>
                  </a:cubicBezTo>
                  <a:cubicBezTo>
                    <a:pt x="304" y="196"/>
                    <a:pt x="304" y="196"/>
                    <a:pt x="304" y="196"/>
                  </a:cubicBezTo>
                  <a:cubicBezTo>
                    <a:pt x="304" y="196"/>
                    <a:pt x="304" y="197"/>
                    <a:pt x="305" y="197"/>
                  </a:cubicBezTo>
                  <a:cubicBezTo>
                    <a:pt x="305" y="198"/>
                    <a:pt x="304" y="200"/>
                    <a:pt x="302" y="201"/>
                  </a:cubicBezTo>
                  <a:cubicBezTo>
                    <a:pt x="301" y="202"/>
                    <a:pt x="301" y="202"/>
                    <a:pt x="300" y="203"/>
                  </a:cubicBezTo>
                  <a:cubicBezTo>
                    <a:pt x="300" y="203"/>
                    <a:pt x="299" y="202"/>
                    <a:pt x="299" y="202"/>
                  </a:cubicBezTo>
                  <a:cubicBezTo>
                    <a:pt x="295" y="199"/>
                    <a:pt x="291" y="199"/>
                    <a:pt x="292" y="199"/>
                  </a:cubicBezTo>
                  <a:cubicBezTo>
                    <a:pt x="292" y="199"/>
                    <a:pt x="294" y="200"/>
                    <a:pt x="297" y="204"/>
                  </a:cubicBezTo>
                  <a:cubicBezTo>
                    <a:pt x="297" y="204"/>
                    <a:pt x="298" y="205"/>
                    <a:pt x="298" y="205"/>
                  </a:cubicBezTo>
                  <a:cubicBezTo>
                    <a:pt x="298" y="205"/>
                    <a:pt x="298" y="205"/>
                    <a:pt x="298" y="205"/>
                  </a:cubicBezTo>
                  <a:cubicBezTo>
                    <a:pt x="297" y="206"/>
                    <a:pt x="296" y="208"/>
                    <a:pt x="295" y="209"/>
                  </a:cubicBezTo>
                  <a:cubicBezTo>
                    <a:pt x="295" y="210"/>
                    <a:pt x="294" y="212"/>
                    <a:pt x="294" y="213"/>
                  </a:cubicBezTo>
                  <a:cubicBezTo>
                    <a:pt x="293" y="215"/>
                    <a:pt x="292" y="218"/>
                    <a:pt x="292" y="220"/>
                  </a:cubicBezTo>
                  <a:cubicBezTo>
                    <a:pt x="291" y="221"/>
                    <a:pt x="291" y="222"/>
                    <a:pt x="291" y="222"/>
                  </a:cubicBezTo>
                  <a:cubicBezTo>
                    <a:pt x="291" y="217"/>
                    <a:pt x="291" y="212"/>
                    <a:pt x="291" y="207"/>
                  </a:cubicBezTo>
                  <a:cubicBezTo>
                    <a:pt x="291" y="205"/>
                    <a:pt x="291" y="204"/>
                    <a:pt x="291" y="203"/>
                  </a:cubicBezTo>
                  <a:cubicBezTo>
                    <a:pt x="291" y="203"/>
                    <a:pt x="292" y="204"/>
                    <a:pt x="292" y="204"/>
                  </a:cubicBezTo>
                  <a:cubicBezTo>
                    <a:pt x="292" y="204"/>
                    <a:pt x="292" y="203"/>
                    <a:pt x="292" y="201"/>
                  </a:cubicBezTo>
                  <a:cubicBezTo>
                    <a:pt x="292" y="201"/>
                    <a:pt x="291" y="200"/>
                    <a:pt x="291" y="200"/>
                  </a:cubicBezTo>
                  <a:cubicBezTo>
                    <a:pt x="292" y="197"/>
                    <a:pt x="291" y="195"/>
                    <a:pt x="291" y="193"/>
                  </a:cubicBezTo>
                  <a:cubicBezTo>
                    <a:pt x="288" y="193"/>
                    <a:pt x="288" y="193"/>
                    <a:pt x="288" y="193"/>
                  </a:cubicBezTo>
                  <a:cubicBezTo>
                    <a:pt x="288" y="193"/>
                    <a:pt x="288" y="193"/>
                    <a:pt x="288" y="193"/>
                  </a:cubicBezTo>
                  <a:cubicBezTo>
                    <a:pt x="288" y="193"/>
                    <a:pt x="288" y="193"/>
                    <a:pt x="288" y="193"/>
                  </a:cubicBezTo>
                  <a:cubicBezTo>
                    <a:pt x="288" y="200"/>
                    <a:pt x="286" y="200"/>
                    <a:pt x="284" y="205"/>
                  </a:cubicBezTo>
                  <a:cubicBezTo>
                    <a:pt x="284" y="207"/>
                    <a:pt x="283" y="209"/>
                    <a:pt x="283" y="210"/>
                  </a:cubicBezTo>
                  <a:cubicBezTo>
                    <a:pt x="280" y="214"/>
                    <a:pt x="277" y="218"/>
                    <a:pt x="274" y="222"/>
                  </a:cubicBezTo>
                  <a:cubicBezTo>
                    <a:pt x="273" y="223"/>
                    <a:pt x="273" y="223"/>
                    <a:pt x="273" y="223"/>
                  </a:cubicBezTo>
                  <a:cubicBezTo>
                    <a:pt x="273" y="222"/>
                    <a:pt x="273" y="221"/>
                    <a:pt x="272" y="220"/>
                  </a:cubicBezTo>
                  <a:cubicBezTo>
                    <a:pt x="273" y="217"/>
                    <a:pt x="275" y="214"/>
                    <a:pt x="275" y="211"/>
                  </a:cubicBezTo>
                  <a:cubicBezTo>
                    <a:pt x="277" y="206"/>
                    <a:pt x="279" y="203"/>
                    <a:pt x="278" y="200"/>
                  </a:cubicBezTo>
                  <a:cubicBezTo>
                    <a:pt x="278" y="199"/>
                    <a:pt x="278" y="199"/>
                    <a:pt x="278" y="199"/>
                  </a:cubicBezTo>
                  <a:cubicBezTo>
                    <a:pt x="278" y="200"/>
                    <a:pt x="278" y="200"/>
                    <a:pt x="278" y="200"/>
                  </a:cubicBezTo>
                  <a:cubicBezTo>
                    <a:pt x="277" y="201"/>
                    <a:pt x="276" y="202"/>
                    <a:pt x="276" y="202"/>
                  </a:cubicBezTo>
                  <a:cubicBezTo>
                    <a:pt x="276" y="202"/>
                    <a:pt x="277" y="201"/>
                    <a:pt x="277" y="201"/>
                  </a:cubicBezTo>
                  <a:cubicBezTo>
                    <a:pt x="276" y="203"/>
                    <a:pt x="274" y="205"/>
                    <a:pt x="272" y="209"/>
                  </a:cubicBezTo>
                  <a:cubicBezTo>
                    <a:pt x="271" y="210"/>
                    <a:pt x="271" y="210"/>
                    <a:pt x="270" y="211"/>
                  </a:cubicBezTo>
                  <a:cubicBezTo>
                    <a:pt x="269" y="206"/>
                    <a:pt x="268" y="202"/>
                    <a:pt x="268" y="198"/>
                  </a:cubicBezTo>
                  <a:cubicBezTo>
                    <a:pt x="268" y="196"/>
                    <a:pt x="268" y="195"/>
                    <a:pt x="268" y="194"/>
                  </a:cubicBezTo>
                  <a:cubicBezTo>
                    <a:pt x="269" y="193"/>
                    <a:pt x="269" y="193"/>
                    <a:pt x="269" y="193"/>
                  </a:cubicBezTo>
                  <a:cubicBezTo>
                    <a:pt x="270" y="193"/>
                    <a:pt x="269" y="193"/>
                    <a:pt x="268" y="194"/>
                  </a:cubicBezTo>
                  <a:cubicBezTo>
                    <a:pt x="267" y="194"/>
                    <a:pt x="266" y="196"/>
                    <a:pt x="266" y="198"/>
                  </a:cubicBezTo>
                  <a:cubicBezTo>
                    <a:pt x="265" y="202"/>
                    <a:pt x="264" y="208"/>
                    <a:pt x="263" y="214"/>
                  </a:cubicBezTo>
                  <a:cubicBezTo>
                    <a:pt x="263" y="215"/>
                    <a:pt x="263" y="216"/>
                    <a:pt x="263" y="218"/>
                  </a:cubicBezTo>
                  <a:cubicBezTo>
                    <a:pt x="263" y="217"/>
                    <a:pt x="263" y="216"/>
                    <a:pt x="263" y="215"/>
                  </a:cubicBezTo>
                  <a:cubicBezTo>
                    <a:pt x="262" y="209"/>
                    <a:pt x="261" y="203"/>
                    <a:pt x="260" y="199"/>
                  </a:cubicBezTo>
                  <a:cubicBezTo>
                    <a:pt x="259" y="194"/>
                    <a:pt x="259" y="190"/>
                    <a:pt x="259" y="188"/>
                  </a:cubicBezTo>
                  <a:cubicBezTo>
                    <a:pt x="259" y="188"/>
                    <a:pt x="259" y="188"/>
                    <a:pt x="259" y="188"/>
                  </a:cubicBezTo>
                  <a:cubicBezTo>
                    <a:pt x="260" y="188"/>
                    <a:pt x="261" y="187"/>
                    <a:pt x="261" y="187"/>
                  </a:cubicBezTo>
                  <a:cubicBezTo>
                    <a:pt x="261" y="187"/>
                    <a:pt x="260" y="185"/>
                    <a:pt x="259" y="185"/>
                  </a:cubicBezTo>
                  <a:cubicBezTo>
                    <a:pt x="259" y="185"/>
                    <a:pt x="259" y="185"/>
                    <a:pt x="259" y="185"/>
                  </a:cubicBezTo>
                  <a:cubicBezTo>
                    <a:pt x="258" y="187"/>
                    <a:pt x="258" y="187"/>
                    <a:pt x="258" y="187"/>
                  </a:cubicBezTo>
                  <a:cubicBezTo>
                    <a:pt x="257" y="189"/>
                    <a:pt x="257" y="194"/>
                    <a:pt x="256" y="199"/>
                  </a:cubicBezTo>
                  <a:cubicBezTo>
                    <a:pt x="256" y="204"/>
                    <a:pt x="255" y="209"/>
                    <a:pt x="254" y="215"/>
                  </a:cubicBezTo>
                  <a:cubicBezTo>
                    <a:pt x="254" y="215"/>
                    <a:pt x="253" y="215"/>
                    <a:pt x="252" y="215"/>
                  </a:cubicBezTo>
                  <a:cubicBezTo>
                    <a:pt x="252" y="215"/>
                    <a:pt x="251" y="215"/>
                    <a:pt x="251" y="215"/>
                  </a:cubicBezTo>
                  <a:cubicBezTo>
                    <a:pt x="252" y="213"/>
                    <a:pt x="253" y="211"/>
                    <a:pt x="253" y="209"/>
                  </a:cubicBezTo>
                  <a:cubicBezTo>
                    <a:pt x="255" y="203"/>
                    <a:pt x="256" y="196"/>
                    <a:pt x="254" y="193"/>
                  </a:cubicBezTo>
                  <a:cubicBezTo>
                    <a:pt x="254" y="192"/>
                    <a:pt x="254" y="192"/>
                    <a:pt x="254" y="192"/>
                  </a:cubicBezTo>
                  <a:cubicBezTo>
                    <a:pt x="253" y="192"/>
                    <a:pt x="253" y="192"/>
                    <a:pt x="253" y="192"/>
                  </a:cubicBezTo>
                  <a:cubicBezTo>
                    <a:pt x="251" y="193"/>
                    <a:pt x="251" y="195"/>
                    <a:pt x="250" y="196"/>
                  </a:cubicBezTo>
                  <a:cubicBezTo>
                    <a:pt x="250" y="197"/>
                    <a:pt x="250" y="197"/>
                    <a:pt x="250" y="197"/>
                  </a:cubicBezTo>
                  <a:cubicBezTo>
                    <a:pt x="250" y="197"/>
                    <a:pt x="250" y="197"/>
                    <a:pt x="251" y="196"/>
                  </a:cubicBezTo>
                  <a:cubicBezTo>
                    <a:pt x="251" y="196"/>
                    <a:pt x="252" y="194"/>
                    <a:pt x="253" y="194"/>
                  </a:cubicBezTo>
                  <a:cubicBezTo>
                    <a:pt x="254" y="197"/>
                    <a:pt x="252" y="202"/>
                    <a:pt x="249" y="207"/>
                  </a:cubicBezTo>
                  <a:cubicBezTo>
                    <a:pt x="246" y="212"/>
                    <a:pt x="243" y="217"/>
                    <a:pt x="240" y="223"/>
                  </a:cubicBezTo>
                  <a:cubicBezTo>
                    <a:pt x="238" y="225"/>
                    <a:pt x="235" y="227"/>
                    <a:pt x="232" y="229"/>
                  </a:cubicBezTo>
                  <a:cubicBezTo>
                    <a:pt x="232" y="229"/>
                    <a:pt x="232" y="229"/>
                    <a:pt x="232" y="229"/>
                  </a:cubicBezTo>
                  <a:cubicBezTo>
                    <a:pt x="231" y="228"/>
                    <a:pt x="230" y="227"/>
                    <a:pt x="229" y="226"/>
                  </a:cubicBezTo>
                  <a:cubicBezTo>
                    <a:pt x="231" y="221"/>
                    <a:pt x="234" y="216"/>
                    <a:pt x="236" y="212"/>
                  </a:cubicBezTo>
                  <a:cubicBezTo>
                    <a:pt x="238" y="207"/>
                    <a:pt x="238" y="204"/>
                    <a:pt x="239" y="201"/>
                  </a:cubicBezTo>
                  <a:cubicBezTo>
                    <a:pt x="242" y="200"/>
                    <a:pt x="244" y="199"/>
                    <a:pt x="246" y="200"/>
                  </a:cubicBezTo>
                  <a:cubicBezTo>
                    <a:pt x="246" y="201"/>
                    <a:pt x="245" y="202"/>
                    <a:pt x="245" y="202"/>
                  </a:cubicBezTo>
                  <a:cubicBezTo>
                    <a:pt x="245" y="202"/>
                    <a:pt x="246" y="201"/>
                    <a:pt x="247" y="200"/>
                  </a:cubicBezTo>
                  <a:cubicBezTo>
                    <a:pt x="247" y="200"/>
                    <a:pt x="247" y="200"/>
                    <a:pt x="247" y="200"/>
                  </a:cubicBezTo>
                  <a:cubicBezTo>
                    <a:pt x="247" y="200"/>
                    <a:pt x="247" y="200"/>
                    <a:pt x="247" y="200"/>
                  </a:cubicBezTo>
                  <a:cubicBezTo>
                    <a:pt x="246" y="199"/>
                    <a:pt x="243" y="198"/>
                    <a:pt x="241" y="199"/>
                  </a:cubicBezTo>
                  <a:cubicBezTo>
                    <a:pt x="240" y="199"/>
                    <a:pt x="239" y="199"/>
                    <a:pt x="238" y="199"/>
                  </a:cubicBezTo>
                  <a:cubicBezTo>
                    <a:pt x="238" y="195"/>
                    <a:pt x="239" y="192"/>
                    <a:pt x="240" y="191"/>
                  </a:cubicBezTo>
                  <a:cubicBezTo>
                    <a:pt x="240" y="190"/>
                    <a:pt x="240" y="190"/>
                    <a:pt x="240" y="190"/>
                  </a:cubicBezTo>
                  <a:cubicBezTo>
                    <a:pt x="240" y="190"/>
                    <a:pt x="240" y="190"/>
                    <a:pt x="240" y="190"/>
                  </a:cubicBezTo>
                  <a:cubicBezTo>
                    <a:pt x="239" y="191"/>
                    <a:pt x="239" y="191"/>
                    <a:pt x="239" y="191"/>
                  </a:cubicBezTo>
                  <a:cubicBezTo>
                    <a:pt x="239" y="191"/>
                    <a:pt x="239" y="191"/>
                    <a:pt x="240" y="191"/>
                  </a:cubicBezTo>
                  <a:cubicBezTo>
                    <a:pt x="238" y="192"/>
                    <a:pt x="236" y="195"/>
                    <a:pt x="235" y="200"/>
                  </a:cubicBezTo>
                  <a:cubicBezTo>
                    <a:pt x="234" y="200"/>
                    <a:pt x="232" y="201"/>
                    <a:pt x="231" y="201"/>
                  </a:cubicBezTo>
                  <a:cubicBezTo>
                    <a:pt x="229" y="203"/>
                    <a:pt x="226" y="204"/>
                    <a:pt x="223" y="205"/>
                  </a:cubicBezTo>
                  <a:cubicBezTo>
                    <a:pt x="223" y="204"/>
                    <a:pt x="224" y="203"/>
                    <a:pt x="225" y="203"/>
                  </a:cubicBezTo>
                  <a:cubicBezTo>
                    <a:pt x="224" y="202"/>
                    <a:pt x="224" y="202"/>
                    <a:pt x="224" y="202"/>
                  </a:cubicBezTo>
                  <a:cubicBezTo>
                    <a:pt x="223" y="204"/>
                    <a:pt x="219" y="206"/>
                    <a:pt x="215" y="209"/>
                  </a:cubicBezTo>
                  <a:cubicBezTo>
                    <a:pt x="215" y="209"/>
                    <a:pt x="214" y="210"/>
                    <a:pt x="214" y="210"/>
                  </a:cubicBezTo>
                  <a:cubicBezTo>
                    <a:pt x="211" y="207"/>
                    <a:pt x="209" y="205"/>
                    <a:pt x="206" y="203"/>
                  </a:cubicBezTo>
                  <a:cubicBezTo>
                    <a:pt x="204" y="202"/>
                    <a:pt x="202" y="201"/>
                    <a:pt x="201" y="201"/>
                  </a:cubicBezTo>
                  <a:cubicBezTo>
                    <a:pt x="200" y="201"/>
                    <a:pt x="199" y="202"/>
                    <a:pt x="199" y="202"/>
                  </a:cubicBezTo>
                  <a:cubicBezTo>
                    <a:pt x="199" y="202"/>
                    <a:pt x="202" y="201"/>
                    <a:pt x="205" y="205"/>
                  </a:cubicBezTo>
                  <a:cubicBezTo>
                    <a:pt x="206" y="207"/>
                    <a:pt x="208" y="210"/>
                    <a:pt x="209" y="213"/>
                  </a:cubicBezTo>
                  <a:cubicBezTo>
                    <a:pt x="209" y="213"/>
                    <a:pt x="209" y="213"/>
                    <a:pt x="208" y="213"/>
                  </a:cubicBezTo>
                  <a:cubicBezTo>
                    <a:pt x="204" y="216"/>
                    <a:pt x="200" y="219"/>
                    <a:pt x="195" y="222"/>
                  </a:cubicBezTo>
                  <a:cubicBezTo>
                    <a:pt x="192" y="225"/>
                    <a:pt x="188" y="228"/>
                    <a:pt x="184" y="230"/>
                  </a:cubicBezTo>
                  <a:cubicBezTo>
                    <a:pt x="185" y="229"/>
                    <a:pt x="186" y="227"/>
                    <a:pt x="186" y="226"/>
                  </a:cubicBezTo>
                  <a:cubicBezTo>
                    <a:pt x="189" y="220"/>
                    <a:pt x="192" y="214"/>
                    <a:pt x="193" y="209"/>
                  </a:cubicBezTo>
                  <a:cubicBezTo>
                    <a:pt x="194" y="207"/>
                    <a:pt x="194" y="206"/>
                    <a:pt x="194" y="204"/>
                  </a:cubicBezTo>
                  <a:cubicBezTo>
                    <a:pt x="195" y="205"/>
                    <a:pt x="194" y="206"/>
                    <a:pt x="194" y="206"/>
                  </a:cubicBezTo>
                  <a:cubicBezTo>
                    <a:pt x="194" y="206"/>
                    <a:pt x="195" y="205"/>
                    <a:pt x="195" y="202"/>
                  </a:cubicBezTo>
                  <a:cubicBezTo>
                    <a:pt x="195" y="201"/>
                    <a:pt x="195" y="201"/>
                    <a:pt x="195" y="201"/>
                  </a:cubicBezTo>
                  <a:cubicBezTo>
                    <a:pt x="194" y="202"/>
                    <a:pt x="194" y="202"/>
                    <a:pt x="194" y="202"/>
                  </a:cubicBezTo>
                  <a:cubicBezTo>
                    <a:pt x="191" y="202"/>
                    <a:pt x="187" y="205"/>
                    <a:pt x="184" y="209"/>
                  </a:cubicBezTo>
                  <a:cubicBezTo>
                    <a:pt x="180" y="214"/>
                    <a:pt x="177" y="218"/>
                    <a:pt x="173" y="224"/>
                  </a:cubicBezTo>
                  <a:cubicBezTo>
                    <a:pt x="172" y="225"/>
                    <a:pt x="171" y="226"/>
                    <a:pt x="171" y="228"/>
                  </a:cubicBezTo>
                  <a:cubicBezTo>
                    <a:pt x="170" y="227"/>
                    <a:pt x="170" y="226"/>
                    <a:pt x="170" y="225"/>
                  </a:cubicBezTo>
                  <a:cubicBezTo>
                    <a:pt x="170" y="223"/>
                    <a:pt x="170" y="220"/>
                    <a:pt x="169" y="217"/>
                  </a:cubicBezTo>
                  <a:cubicBezTo>
                    <a:pt x="169" y="215"/>
                    <a:pt x="168" y="212"/>
                    <a:pt x="168" y="209"/>
                  </a:cubicBezTo>
                  <a:cubicBezTo>
                    <a:pt x="168" y="209"/>
                    <a:pt x="168" y="209"/>
                    <a:pt x="168" y="209"/>
                  </a:cubicBezTo>
                  <a:cubicBezTo>
                    <a:pt x="168" y="207"/>
                    <a:pt x="168" y="206"/>
                    <a:pt x="168" y="204"/>
                  </a:cubicBezTo>
                  <a:cubicBezTo>
                    <a:pt x="169" y="203"/>
                    <a:pt x="170" y="202"/>
                    <a:pt x="171" y="201"/>
                  </a:cubicBezTo>
                  <a:cubicBezTo>
                    <a:pt x="171" y="202"/>
                    <a:pt x="172" y="203"/>
                    <a:pt x="172" y="204"/>
                  </a:cubicBezTo>
                  <a:cubicBezTo>
                    <a:pt x="172" y="205"/>
                    <a:pt x="172" y="206"/>
                    <a:pt x="172" y="206"/>
                  </a:cubicBezTo>
                  <a:cubicBezTo>
                    <a:pt x="172" y="206"/>
                    <a:pt x="173" y="205"/>
                    <a:pt x="173" y="204"/>
                  </a:cubicBezTo>
                  <a:cubicBezTo>
                    <a:pt x="173" y="203"/>
                    <a:pt x="173" y="201"/>
                    <a:pt x="172" y="200"/>
                  </a:cubicBezTo>
                  <a:cubicBezTo>
                    <a:pt x="173" y="199"/>
                    <a:pt x="175" y="197"/>
                    <a:pt x="176" y="196"/>
                  </a:cubicBezTo>
                  <a:cubicBezTo>
                    <a:pt x="179" y="194"/>
                    <a:pt x="182" y="191"/>
                    <a:pt x="185" y="189"/>
                  </a:cubicBezTo>
                  <a:cubicBezTo>
                    <a:pt x="188" y="187"/>
                    <a:pt x="191" y="185"/>
                    <a:pt x="193" y="185"/>
                  </a:cubicBezTo>
                  <a:cubicBezTo>
                    <a:pt x="195" y="184"/>
                    <a:pt x="197" y="185"/>
                    <a:pt x="198" y="186"/>
                  </a:cubicBezTo>
                  <a:cubicBezTo>
                    <a:pt x="198" y="186"/>
                    <a:pt x="198" y="186"/>
                    <a:pt x="198" y="186"/>
                  </a:cubicBezTo>
                  <a:cubicBezTo>
                    <a:pt x="198" y="188"/>
                    <a:pt x="198" y="188"/>
                    <a:pt x="198" y="188"/>
                  </a:cubicBezTo>
                  <a:cubicBezTo>
                    <a:pt x="198" y="188"/>
                    <a:pt x="199" y="188"/>
                    <a:pt x="200" y="186"/>
                  </a:cubicBezTo>
                  <a:cubicBezTo>
                    <a:pt x="202" y="186"/>
                    <a:pt x="202" y="186"/>
                    <a:pt x="202" y="186"/>
                  </a:cubicBezTo>
                  <a:cubicBezTo>
                    <a:pt x="202" y="186"/>
                    <a:pt x="202" y="186"/>
                    <a:pt x="202" y="186"/>
                  </a:cubicBezTo>
                  <a:cubicBezTo>
                    <a:pt x="202" y="184"/>
                    <a:pt x="197" y="182"/>
                    <a:pt x="194" y="183"/>
                  </a:cubicBezTo>
                  <a:cubicBezTo>
                    <a:pt x="191" y="183"/>
                    <a:pt x="186" y="184"/>
                    <a:pt x="183" y="186"/>
                  </a:cubicBezTo>
                  <a:cubicBezTo>
                    <a:pt x="180" y="187"/>
                    <a:pt x="176" y="188"/>
                    <a:pt x="172" y="191"/>
                  </a:cubicBezTo>
                  <a:cubicBezTo>
                    <a:pt x="170" y="192"/>
                    <a:pt x="167" y="194"/>
                    <a:pt x="165" y="196"/>
                  </a:cubicBezTo>
                  <a:cubicBezTo>
                    <a:pt x="164" y="193"/>
                    <a:pt x="164" y="190"/>
                    <a:pt x="164" y="188"/>
                  </a:cubicBezTo>
                  <a:cubicBezTo>
                    <a:pt x="164" y="188"/>
                    <a:pt x="164" y="188"/>
                    <a:pt x="164" y="188"/>
                  </a:cubicBezTo>
                  <a:cubicBezTo>
                    <a:pt x="165" y="187"/>
                    <a:pt x="166" y="185"/>
                    <a:pt x="166" y="185"/>
                  </a:cubicBezTo>
                  <a:cubicBezTo>
                    <a:pt x="166" y="185"/>
                    <a:pt x="165" y="185"/>
                    <a:pt x="164" y="185"/>
                  </a:cubicBezTo>
                  <a:cubicBezTo>
                    <a:pt x="164" y="185"/>
                    <a:pt x="164" y="185"/>
                    <a:pt x="164" y="185"/>
                  </a:cubicBezTo>
                  <a:cubicBezTo>
                    <a:pt x="164" y="187"/>
                    <a:pt x="164" y="187"/>
                    <a:pt x="164" y="187"/>
                  </a:cubicBezTo>
                  <a:cubicBezTo>
                    <a:pt x="162" y="189"/>
                    <a:pt x="161" y="194"/>
                    <a:pt x="160" y="201"/>
                  </a:cubicBezTo>
                  <a:cubicBezTo>
                    <a:pt x="153" y="207"/>
                    <a:pt x="147" y="215"/>
                    <a:pt x="141" y="222"/>
                  </a:cubicBezTo>
                  <a:cubicBezTo>
                    <a:pt x="140" y="224"/>
                    <a:pt x="139" y="225"/>
                    <a:pt x="138" y="226"/>
                  </a:cubicBezTo>
                  <a:cubicBezTo>
                    <a:pt x="138" y="226"/>
                    <a:pt x="138" y="226"/>
                    <a:pt x="138" y="226"/>
                  </a:cubicBezTo>
                  <a:cubicBezTo>
                    <a:pt x="138" y="224"/>
                    <a:pt x="137" y="222"/>
                    <a:pt x="137" y="220"/>
                  </a:cubicBezTo>
                  <a:cubicBezTo>
                    <a:pt x="142" y="212"/>
                    <a:pt x="147" y="204"/>
                    <a:pt x="152" y="198"/>
                  </a:cubicBezTo>
                  <a:cubicBezTo>
                    <a:pt x="165" y="180"/>
                    <a:pt x="179" y="171"/>
                    <a:pt x="179" y="171"/>
                  </a:cubicBezTo>
                  <a:cubicBezTo>
                    <a:pt x="179" y="171"/>
                    <a:pt x="175" y="172"/>
                    <a:pt x="169" y="176"/>
                  </a:cubicBezTo>
                  <a:cubicBezTo>
                    <a:pt x="163" y="179"/>
                    <a:pt x="155" y="185"/>
                    <a:pt x="147" y="193"/>
                  </a:cubicBezTo>
                  <a:cubicBezTo>
                    <a:pt x="142" y="197"/>
                    <a:pt x="137" y="202"/>
                    <a:pt x="132" y="207"/>
                  </a:cubicBezTo>
                  <a:cubicBezTo>
                    <a:pt x="132" y="206"/>
                    <a:pt x="131" y="205"/>
                    <a:pt x="130" y="205"/>
                  </a:cubicBezTo>
                  <a:cubicBezTo>
                    <a:pt x="130" y="204"/>
                    <a:pt x="130" y="204"/>
                    <a:pt x="130" y="204"/>
                  </a:cubicBezTo>
                  <a:cubicBezTo>
                    <a:pt x="130" y="204"/>
                    <a:pt x="130" y="204"/>
                    <a:pt x="130" y="204"/>
                  </a:cubicBezTo>
                  <a:cubicBezTo>
                    <a:pt x="129" y="205"/>
                    <a:pt x="128" y="206"/>
                    <a:pt x="128" y="206"/>
                  </a:cubicBezTo>
                  <a:cubicBezTo>
                    <a:pt x="128" y="206"/>
                    <a:pt x="129" y="206"/>
                    <a:pt x="130" y="205"/>
                  </a:cubicBezTo>
                  <a:cubicBezTo>
                    <a:pt x="130" y="207"/>
                    <a:pt x="130" y="208"/>
                    <a:pt x="130" y="210"/>
                  </a:cubicBezTo>
                  <a:cubicBezTo>
                    <a:pt x="128" y="213"/>
                    <a:pt x="125" y="216"/>
                    <a:pt x="123" y="220"/>
                  </a:cubicBezTo>
                  <a:cubicBezTo>
                    <a:pt x="117" y="228"/>
                    <a:pt x="111" y="235"/>
                    <a:pt x="106" y="242"/>
                  </a:cubicBezTo>
                  <a:cubicBezTo>
                    <a:pt x="105" y="242"/>
                    <a:pt x="105" y="242"/>
                    <a:pt x="105" y="242"/>
                  </a:cubicBezTo>
                  <a:cubicBezTo>
                    <a:pt x="107" y="238"/>
                    <a:pt x="108" y="234"/>
                    <a:pt x="110" y="230"/>
                  </a:cubicBezTo>
                  <a:cubicBezTo>
                    <a:pt x="111" y="228"/>
                    <a:pt x="113" y="225"/>
                    <a:pt x="114" y="223"/>
                  </a:cubicBezTo>
                  <a:cubicBezTo>
                    <a:pt x="115" y="221"/>
                    <a:pt x="116" y="218"/>
                    <a:pt x="117" y="216"/>
                  </a:cubicBezTo>
                  <a:cubicBezTo>
                    <a:pt x="121" y="209"/>
                    <a:pt x="121" y="209"/>
                    <a:pt x="121" y="209"/>
                  </a:cubicBezTo>
                  <a:cubicBezTo>
                    <a:pt x="123" y="206"/>
                    <a:pt x="123" y="206"/>
                    <a:pt x="123" y="206"/>
                  </a:cubicBezTo>
                  <a:cubicBezTo>
                    <a:pt x="123" y="204"/>
                    <a:pt x="124" y="203"/>
                    <a:pt x="124" y="202"/>
                  </a:cubicBezTo>
                  <a:cubicBezTo>
                    <a:pt x="126" y="198"/>
                    <a:pt x="128" y="194"/>
                    <a:pt x="131" y="191"/>
                  </a:cubicBezTo>
                  <a:cubicBezTo>
                    <a:pt x="133" y="187"/>
                    <a:pt x="135" y="184"/>
                    <a:pt x="137" y="181"/>
                  </a:cubicBezTo>
                  <a:cubicBezTo>
                    <a:pt x="138" y="179"/>
                    <a:pt x="140" y="177"/>
                    <a:pt x="141" y="176"/>
                  </a:cubicBezTo>
                  <a:cubicBezTo>
                    <a:pt x="142" y="174"/>
                    <a:pt x="141" y="173"/>
                    <a:pt x="142" y="173"/>
                  </a:cubicBezTo>
                  <a:cubicBezTo>
                    <a:pt x="141" y="173"/>
                    <a:pt x="141" y="174"/>
                    <a:pt x="140" y="175"/>
                  </a:cubicBezTo>
                  <a:cubicBezTo>
                    <a:pt x="139" y="176"/>
                    <a:pt x="137" y="178"/>
                    <a:pt x="135" y="180"/>
                  </a:cubicBezTo>
                  <a:cubicBezTo>
                    <a:pt x="133" y="182"/>
                    <a:pt x="130" y="185"/>
                    <a:pt x="127" y="188"/>
                  </a:cubicBezTo>
                  <a:cubicBezTo>
                    <a:pt x="126" y="189"/>
                    <a:pt x="124" y="191"/>
                    <a:pt x="122" y="193"/>
                  </a:cubicBezTo>
                  <a:cubicBezTo>
                    <a:pt x="121" y="194"/>
                    <a:pt x="119" y="196"/>
                    <a:pt x="118" y="198"/>
                  </a:cubicBezTo>
                  <a:cubicBezTo>
                    <a:pt x="115" y="202"/>
                    <a:pt x="112" y="207"/>
                    <a:pt x="109" y="211"/>
                  </a:cubicBezTo>
                  <a:cubicBezTo>
                    <a:pt x="107" y="213"/>
                    <a:pt x="105" y="215"/>
                    <a:pt x="104" y="217"/>
                  </a:cubicBezTo>
                  <a:cubicBezTo>
                    <a:pt x="102" y="220"/>
                    <a:pt x="101" y="222"/>
                    <a:pt x="99" y="224"/>
                  </a:cubicBezTo>
                  <a:cubicBezTo>
                    <a:pt x="95" y="230"/>
                    <a:pt x="92" y="237"/>
                    <a:pt x="89" y="243"/>
                  </a:cubicBezTo>
                  <a:cubicBezTo>
                    <a:pt x="87" y="243"/>
                    <a:pt x="85" y="243"/>
                    <a:pt x="84" y="243"/>
                  </a:cubicBezTo>
                  <a:cubicBezTo>
                    <a:pt x="85" y="240"/>
                    <a:pt x="86" y="235"/>
                    <a:pt x="88" y="231"/>
                  </a:cubicBezTo>
                  <a:cubicBezTo>
                    <a:pt x="89" y="228"/>
                    <a:pt x="90" y="225"/>
                    <a:pt x="91" y="222"/>
                  </a:cubicBezTo>
                  <a:cubicBezTo>
                    <a:pt x="91" y="219"/>
                    <a:pt x="92" y="216"/>
                    <a:pt x="93" y="213"/>
                  </a:cubicBezTo>
                  <a:cubicBezTo>
                    <a:pt x="94" y="208"/>
                    <a:pt x="96" y="203"/>
                    <a:pt x="98" y="198"/>
                  </a:cubicBezTo>
                  <a:cubicBezTo>
                    <a:pt x="101" y="193"/>
                    <a:pt x="103" y="189"/>
                    <a:pt x="105" y="185"/>
                  </a:cubicBezTo>
                  <a:cubicBezTo>
                    <a:pt x="107" y="181"/>
                    <a:pt x="108" y="176"/>
                    <a:pt x="109" y="173"/>
                  </a:cubicBezTo>
                  <a:cubicBezTo>
                    <a:pt x="111" y="171"/>
                    <a:pt x="113" y="168"/>
                    <a:pt x="114" y="167"/>
                  </a:cubicBezTo>
                  <a:cubicBezTo>
                    <a:pt x="115" y="165"/>
                    <a:pt x="115" y="164"/>
                    <a:pt x="115" y="164"/>
                  </a:cubicBezTo>
                  <a:cubicBezTo>
                    <a:pt x="115" y="164"/>
                    <a:pt x="115" y="165"/>
                    <a:pt x="113" y="166"/>
                  </a:cubicBezTo>
                  <a:cubicBezTo>
                    <a:pt x="112" y="168"/>
                    <a:pt x="110" y="169"/>
                    <a:pt x="107" y="172"/>
                  </a:cubicBezTo>
                  <a:cubicBezTo>
                    <a:pt x="105" y="175"/>
                    <a:pt x="104" y="179"/>
                    <a:pt x="101" y="182"/>
                  </a:cubicBezTo>
                  <a:cubicBezTo>
                    <a:pt x="98" y="186"/>
                    <a:pt x="95" y="190"/>
                    <a:pt x="92" y="195"/>
                  </a:cubicBezTo>
                  <a:cubicBezTo>
                    <a:pt x="89" y="199"/>
                    <a:pt x="86" y="204"/>
                    <a:pt x="83" y="210"/>
                  </a:cubicBezTo>
                  <a:cubicBezTo>
                    <a:pt x="82" y="213"/>
                    <a:pt x="81" y="216"/>
                    <a:pt x="80" y="219"/>
                  </a:cubicBezTo>
                  <a:cubicBezTo>
                    <a:pt x="79" y="221"/>
                    <a:pt x="78" y="223"/>
                    <a:pt x="76" y="226"/>
                  </a:cubicBezTo>
                  <a:cubicBezTo>
                    <a:pt x="74" y="231"/>
                    <a:pt x="71" y="237"/>
                    <a:pt x="69" y="243"/>
                  </a:cubicBezTo>
                  <a:cubicBezTo>
                    <a:pt x="69" y="244"/>
                    <a:pt x="69" y="245"/>
                    <a:pt x="68" y="245"/>
                  </a:cubicBezTo>
                  <a:cubicBezTo>
                    <a:pt x="68" y="245"/>
                    <a:pt x="68" y="245"/>
                    <a:pt x="68" y="245"/>
                  </a:cubicBezTo>
                  <a:cubicBezTo>
                    <a:pt x="71" y="230"/>
                    <a:pt x="75" y="213"/>
                    <a:pt x="81" y="200"/>
                  </a:cubicBezTo>
                  <a:cubicBezTo>
                    <a:pt x="83" y="196"/>
                    <a:pt x="85" y="193"/>
                    <a:pt x="87" y="189"/>
                  </a:cubicBezTo>
                  <a:cubicBezTo>
                    <a:pt x="88" y="186"/>
                    <a:pt x="90" y="183"/>
                    <a:pt x="91" y="180"/>
                  </a:cubicBezTo>
                  <a:cubicBezTo>
                    <a:pt x="93" y="176"/>
                    <a:pt x="95" y="173"/>
                    <a:pt x="95" y="173"/>
                  </a:cubicBezTo>
                  <a:cubicBezTo>
                    <a:pt x="95" y="173"/>
                    <a:pt x="92" y="175"/>
                    <a:pt x="89" y="179"/>
                  </a:cubicBezTo>
                  <a:cubicBezTo>
                    <a:pt x="87" y="181"/>
                    <a:pt x="85" y="184"/>
                    <a:pt x="83" y="187"/>
                  </a:cubicBezTo>
                  <a:cubicBezTo>
                    <a:pt x="80" y="189"/>
                    <a:pt x="78" y="192"/>
                    <a:pt x="75" y="196"/>
                  </a:cubicBezTo>
                  <a:cubicBezTo>
                    <a:pt x="73" y="199"/>
                    <a:pt x="71" y="201"/>
                    <a:pt x="69" y="204"/>
                  </a:cubicBezTo>
                  <a:cubicBezTo>
                    <a:pt x="69" y="204"/>
                    <a:pt x="69" y="204"/>
                    <a:pt x="69" y="203"/>
                  </a:cubicBezTo>
                  <a:cubicBezTo>
                    <a:pt x="70" y="199"/>
                    <a:pt x="70" y="195"/>
                    <a:pt x="70" y="192"/>
                  </a:cubicBezTo>
                  <a:cubicBezTo>
                    <a:pt x="71" y="191"/>
                    <a:pt x="71" y="190"/>
                    <a:pt x="71" y="189"/>
                  </a:cubicBezTo>
                  <a:cubicBezTo>
                    <a:pt x="71" y="189"/>
                    <a:pt x="71" y="188"/>
                    <a:pt x="72" y="188"/>
                  </a:cubicBezTo>
                  <a:cubicBezTo>
                    <a:pt x="72" y="187"/>
                    <a:pt x="74" y="185"/>
                    <a:pt x="74" y="183"/>
                  </a:cubicBezTo>
                  <a:cubicBezTo>
                    <a:pt x="74" y="180"/>
                    <a:pt x="74" y="178"/>
                    <a:pt x="74" y="177"/>
                  </a:cubicBezTo>
                  <a:cubicBezTo>
                    <a:pt x="75" y="176"/>
                    <a:pt x="75" y="175"/>
                    <a:pt x="75" y="175"/>
                  </a:cubicBezTo>
                  <a:cubicBezTo>
                    <a:pt x="75" y="175"/>
                    <a:pt x="75" y="175"/>
                    <a:pt x="74" y="177"/>
                  </a:cubicBezTo>
                  <a:cubicBezTo>
                    <a:pt x="72" y="178"/>
                    <a:pt x="73" y="181"/>
                    <a:pt x="72" y="183"/>
                  </a:cubicBezTo>
                  <a:cubicBezTo>
                    <a:pt x="71" y="184"/>
                    <a:pt x="70" y="184"/>
                    <a:pt x="69" y="185"/>
                  </a:cubicBezTo>
                  <a:cubicBezTo>
                    <a:pt x="69" y="186"/>
                    <a:pt x="68" y="187"/>
                    <a:pt x="67" y="188"/>
                  </a:cubicBezTo>
                  <a:cubicBezTo>
                    <a:pt x="67" y="188"/>
                    <a:pt x="66" y="189"/>
                    <a:pt x="66" y="190"/>
                  </a:cubicBezTo>
                  <a:cubicBezTo>
                    <a:pt x="64" y="194"/>
                    <a:pt x="64" y="198"/>
                    <a:pt x="62" y="202"/>
                  </a:cubicBezTo>
                  <a:cubicBezTo>
                    <a:pt x="61" y="205"/>
                    <a:pt x="59" y="209"/>
                    <a:pt x="57" y="213"/>
                  </a:cubicBezTo>
                  <a:cubicBezTo>
                    <a:pt x="55" y="218"/>
                    <a:pt x="54" y="222"/>
                    <a:pt x="53" y="226"/>
                  </a:cubicBezTo>
                  <a:cubicBezTo>
                    <a:pt x="54" y="217"/>
                    <a:pt x="56" y="208"/>
                    <a:pt x="58" y="200"/>
                  </a:cubicBezTo>
                  <a:cubicBezTo>
                    <a:pt x="63" y="182"/>
                    <a:pt x="71" y="171"/>
                    <a:pt x="71" y="171"/>
                  </a:cubicBezTo>
                  <a:cubicBezTo>
                    <a:pt x="71" y="171"/>
                    <a:pt x="68" y="173"/>
                    <a:pt x="64" y="177"/>
                  </a:cubicBezTo>
                  <a:cubicBezTo>
                    <a:pt x="62" y="180"/>
                    <a:pt x="59" y="185"/>
                    <a:pt x="56" y="190"/>
                  </a:cubicBezTo>
                  <a:cubicBezTo>
                    <a:pt x="56" y="189"/>
                    <a:pt x="56" y="189"/>
                    <a:pt x="56" y="189"/>
                  </a:cubicBezTo>
                  <a:cubicBezTo>
                    <a:pt x="57" y="185"/>
                    <a:pt x="56" y="183"/>
                    <a:pt x="56" y="182"/>
                  </a:cubicBezTo>
                  <a:cubicBezTo>
                    <a:pt x="57" y="180"/>
                    <a:pt x="58" y="180"/>
                    <a:pt x="58" y="180"/>
                  </a:cubicBezTo>
                  <a:cubicBezTo>
                    <a:pt x="58" y="180"/>
                    <a:pt x="57" y="180"/>
                    <a:pt x="56" y="181"/>
                  </a:cubicBezTo>
                  <a:cubicBezTo>
                    <a:pt x="55" y="183"/>
                    <a:pt x="55" y="186"/>
                    <a:pt x="54" y="188"/>
                  </a:cubicBezTo>
                  <a:cubicBezTo>
                    <a:pt x="53" y="190"/>
                    <a:pt x="49" y="192"/>
                    <a:pt x="48" y="197"/>
                  </a:cubicBezTo>
                  <a:cubicBezTo>
                    <a:pt x="47" y="198"/>
                    <a:pt x="46" y="200"/>
                    <a:pt x="45" y="202"/>
                  </a:cubicBezTo>
                  <a:cubicBezTo>
                    <a:pt x="45" y="202"/>
                    <a:pt x="45" y="202"/>
                    <a:pt x="45" y="202"/>
                  </a:cubicBezTo>
                  <a:cubicBezTo>
                    <a:pt x="46" y="198"/>
                    <a:pt x="46" y="194"/>
                    <a:pt x="48" y="191"/>
                  </a:cubicBezTo>
                  <a:cubicBezTo>
                    <a:pt x="49" y="187"/>
                    <a:pt x="50" y="184"/>
                    <a:pt x="50" y="181"/>
                  </a:cubicBezTo>
                  <a:cubicBezTo>
                    <a:pt x="51" y="176"/>
                    <a:pt x="53" y="173"/>
                    <a:pt x="53" y="173"/>
                  </a:cubicBezTo>
                  <a:cubicBezTo>
                    <a:pt x="53" y="173"/>
                    <a:pt x="53" y="173"/>
                    <a:pt x="52" y="175"/>
                  </a:cubicBezTo>
                  <a:cubicBezTo>
                    <a:pt x="51" y="176"/>
                    <a:pt x="49" y="178"/>
                    <a:pt x="48" y="180"/>
                  </a:cubicBezTo>
                  <a:cubicBezTo>
                    <a:pt x="47" y="183"/>
                    <a:pt x="46" y="186"/>
                    <a:pt x="44" y="189"/>
                  </a:cubicBezTo>
                  <a:cubicBezTo>
                    <a:pt x="41" y="192"/>
                    <a:pt x="39" y="196"/>
                    <a:pt x="38" y="200"/>
                  </a:cubicBezTo>
                  <a:cubicBezTo>
                    <a:pt x="36" y="204"/>
                    <a:pt x="35" y="209"/>
                    <a:pt x="34" y="213"/>
                  </a:cubicBezTo>
                  <a:cubicBezTo>
                    <a:pt x="33" y="218"/>
                    <a:pt x="32" y="222"/>
                    <a:pt x="31" y="227"/>
                  </a:cubicBezTo>
                  <a:cubicBezTo>
                    <a:pt x="30" y="231"/>
                    <a:pt x="29" y="234"/>
                    <a:pt x="29" y="238"/>
                  </a:cubicBezTo>
                  <a:cubicBezTo>
                    <a:pt x="27" y="240"/>
                    <a:pt x="26" y="245"/>
                    <a:pt x="25" y="245"/>
                  </a:cubicBezTo>
                  <a:cubicBezTo>
                    <a:pt x="25" y="245"/>
                    <a:pt x="25" y="245"/>
                    <a:pt x="25" y="245"/>
                  </a:cubicBezTo>
                  <a:cubicBezTo>
                    <a:pt x="25" y="245"/>
                    <a:pt x="25" y="241"/>
                    <a:pt x="26" y="239"/>
                  </a:cubicBezTo>
                  <a:cubicBezTo>
                    <a:pt x="28" y="230"/>
                    <a:pt x="29" y="220"/>
                    <a:pt x="30" y="212"/>
                  </a:cubicBezTo>
                  <a:cubicBezTo>
                    <a:pt x="31" y="208"/>
                    <a:pt x="32" y="205"/>
                    <a:pt x="34" y="202"/>
                  </a:cubicBezTo>
                  <a:cubicBezTo>
                    <a:pt x="35" y="198"/>
                    <a:pt x="37" y="195"/>
                    <a:pt x="38" y="193"/>
                  </a:cubicBezTo>
                  <a:cubicBezTo>
                    <a:pt x="40" y="187"/>
                    <a:pt x="40" y="184"/>
                    <a:pt x="40" y="184"/>
                  </a:cubicBezTo>
                  <a:cubicBezTo>
                    <a:pt x="40" y="184"/>
                    <a:pt x="39" y="187"/>
                    <a:pt x="36" y="192"/>
                  </a:cubicBezTo>
                  <a:cubicBezTo>
                    <a:pt x="34" y="194"/>
                    <a:pt x="32" y="196"/>
                    <a:pt x="30" y="199"/>
                  </a:cubicBezTo>
                  <a:cubicBezTo>
                    <a:pt x="27" y="202"/>
                    <a:pt x="25" y="206"/>
                    <a:pt x="23" y="210"/>
                  </a:cubicBezTo>
                  <a:cubicBezTo>
                    <a:pt x="19" y="219"/>
                    <a:pt x="17" y="228"/>
                    <a:pt x="13" y="237"/>
                  </a:cubicBezTo>
                  <a:cubicBezTo>
                    <a:pt x="12" y="241"/>
                    <a:pt x="12" y="245"/>
                    <a:pt x="11" y="248"/>
                  </a:cubicBezTo>
                  <a:cubicBezTo>
                    <a:pt x="8" y="248"/>
                    <a:pt x="4" y="249"/>
                    <a:pt x="0" y="249"/>
                  </a:cubicBezTo>
                  <a:cubicBezTo>
                    <a:pt x="0" y="432"/>
                    <a:pt x="0" y="432"/>
                    <a:pt x="0" y="432"/>
                  </a:cubicBezTo>
                  <a:cubicBezTo>
                    <a:pt x="5245" y="432"/>
                    <a:pt x="5245" y="432"/>
                    <a:pt x="5245" y="432"/>
                  </a:cubicBezTo>
                  <a:cubicBezTo>
                    <a:pt x="5245" y="214"/>
                    <a:pt x="5245" y="214"/>
                    <a:pt x="5245" y="214"/>
                  </a:cubicBezTo>
                  <a:cubicBezTo>
                    <a:pt x="5233" y="213"/>
                    <a:pt x="5220" y="212"/>
                    <a:pt x="5208" y="211"/>
                  </a:cubicBezTo>
                  <a:close/>
                  <a:moveTo>
                    <a:pt x="3499" y="136"/>
                  </a:moveTo>
                  <a:cubicBezTo>
                    <a:pt x="3500" y="136"/>
                    <a:pt x="3501" y="136"/>
                    <a:pt x="3502" y="136"/>
                  </a:cubicBezTo>
                  <a:cubicBezTo>
                    <a:pt x="3502" y="139"/>
                    <a:pt x="3501" y="143"/>
                    <a:pt x="3500" y="144"/>
                  </a:cubicBezTo>
                  <a:cubicBezTo>
                    <a:pt x="3499" y="145"/>
                    <a:pt x="3499" y="146"/>
                    <a:pt x="3499" y="146"/>
                  </a:cubicBezTo>
                  <a:cubicBezTo>
                    <a:pt x="3499" y="143"/>
                    <a:pt x="3499" y="140"/>
                    <a:pt x="3499" y="136"/>
                  </a:cubicBezTo>
                  <a:close/>
                  <a:moveTo>
                    <a:pt x="2630" y="111"/>
                  </a:moveTo>
                  <a:cubicBezTo>
                    <a:pt x="2630" y="110"/>
                    <a:pt x="2630" y="109"/>
                    <a:pt x="2631" y="109"/>
                  </a:cubicBezTo>
                  <a:cubicBezTo>
                    <a:pt x="2631" y="108"/>
                    <a:pt x="2631" y="108"/>
                    <a:pt x="2631" y="108"/>
                  </a:cubicBezTo>
                  <a:cubicBezTo>
                    <a:pt x="2631" y="108"/>
                    <a:pt x="2631" y="109"/>
                    <a:pt x="2631" y="109"/>
                  </a:cubicBezTo>
                  <a:cubicBezTo>
                    <a:pt x="2631" y="110"/>
                    <a:pt x="2630" y="110"/>
                    <a:pt x="2630" y="111"/>
                  </a:cubicBezTo>
                  <a:close/>
                  <a:moveTo>
                    <a:pt x="3124" y="155"/>
                  </a:moveTo>
                  <a:cubicBezTo>
                    <a:pt x="3124" y="155"/>
                    <a:pt x="3124" y="154"/>
                    <a:pt x="3124" y="153"/>
                  </a:cubicBezTo>
                  <a:cubicBezTo>
                    <a:pt x="3125" y="148"/>
                    <a:pt x="3127" y="142"/>
                    <a:pt x="3129" y="137"/>
                  </a:cubicBezTo>
                  <a:cubicBezTo>
                    <a:pt x="3130" y="134"/>
                    <a:pt x="3131" y="132"/>
                    <a:pt x="3132" y="129"/>
                  </a:cubicBezTo>
                  <a:cubicBezTo>
                    <a:pt x="3133" y="135"/>
                    <a:pt x="3133" y="141"/>
                    <a:pt x="3134" y="147"/>
                  </a:cubicBezTo>
                  <a:cubicBezTo>
                    <a:pt x="3134" y="151"/>
                    <a:pt x="3135" y="155"/>
                    <a:pt x="3136" y="159"/>
                  </a:cubicBezTo>
                  <a:cubicBezTo>
                    <a:pt x="3132" y="157"/>
                    <a:pt x="3128" y="156"/>
                    <a:pt x="3124" y="155"/>
                  </a:cubicBezTo>
                  <a:close/>
                  <a:moveTo>
                    <a:pt x="3030" y="111"/>
                  </a:moveTo>
                  <a:cubicBezTo>
                    <a:pt x="3030" y="116"/>
                    <a:pt x="3031" y="120"/>
                    <a:pt x="3031" y="124"/>
                  </a:cubicBezTo>
                  <a:cubicBezTo>
                    <a:pt x="3030" y="125"/>
                    <a:pt x="3029" y="126"/>
                    <a:pt x="3029" y="127"/>
                  </a:cubicBezTo>
                  <a:cubicBezTo>
                    <a:pt x="3028" y="127"/>
                    <a:pt x="3027" y="128"/>
                    <a:pt x="3027" y="128"/>
                  </a:cubicBezTo>
                  <a:cubicBezTo>
                    <a:pt x="3028" y="123"/>
                    <a:pt x="3030" y="117"/>
                    <a:pt x="3030" y="111"/>
                  </a:cubicBezTo>
                  <a:close/>
                  <a:moveTo>
                    <a:pt x="3034" y="140"/>
                  </a:moveTo>
                  <a:cubicBezTo>
                    <a:pt x="3034" y="140"/>
                    <a:pt x="3033" y="140"/>
                    <a:pt x="3033" y="140"/>
                  </a:cubicBezTo>
                  <a:cubicBezTo>
                    <a:pt x="3033" y="139"/>
                    <a:pt x="3034" y="139"/>
                    <a:pt x="3034" y="139"/>
                  </a:cubicBezTo>
                  <a:cubicBezTo>
                    <a:pt x="3034" y="139"/>
                    <a:pt x="3034" y="139"/>
                    <a:pt x="3034" y="140"/>
                  </a:cubicBezTo>
                  <a:close/>
                  <a:moveTo>
                    <a:pt x="3105" y="122"/>
                  </a:moveTo>
                  <a:cubicBezTo>
                    <a:pt x="3106" y="132"/>
                    <a:pt x="3107" y="142"/>
                    <a:pt x="3108" y="151"/>
                  </a:cubicBezTo>
                  <a:cubicBezTo>
                    <a:pt x="3101" y="150"/>
                    <a:pt x="3094" y="148"/>
                    <a:pt x="3087" y="147"/>
                  </a:cubicBezTo>
                  <a:cubicBezTo>
                    <a:pt x="3090" y="140"/>
                    <a:pt x="3095" y="134"/>
                    <a:pt x="3100" y="128"/>
                  </a:cubicBezTo>
                  <a:cubicBezTo>
                    <a:pt x="3102" y="126"/>
                    <a:pt x="3104" y="124"/>
                    <a:pt x="3105" y="122"/>
                  </a:cubicBezTo>
                  <a:close/>
                  <a:moveTo>
                    <a:pt x="3122" y="102"/>
                  </a:moveTo>
                  <a:cubicBezTo>
                    <a:pt x="3125" y="99"/>
                    <a:pt x="3127" y="96"/>
                    <a:pt x="3130" y="93"/>
                  </a:cubicBezTo>
                  <a:cubicBezTo>
                    <a:pt x="3130" y="92"/>
                    <a:pt x="3131" y="90"/>
                    <a:pt x="3132" y="89"/>
                  </a:cubicBezTo>
                  <a:cubicBezTo>
                    <a:pt x="3132" y="93"/>
                    <a:pt x="3132" y="97"/>
                    <a:pt x="3132" y="101"/>
                  </a:cubicBezTo>
                  <a:cubicBezTo>
                    <a:pt x="3131" y="101"/>
                    <a:pt x="3131" y="101"/>
                    <a:pt x="3131" y="101"/>
                  </a:cubicBezTo>
                  <a:cubicBezTo>
                    <a:pt x="3132" y="101"/>
                    <a:pt x="3132" y="101"/>
                    <a:pt x="3132" y="101"/>
                  </a:cubicBezTo>
                  <a:cubicBezTo>
                    <a:pt x="3132" y="102"/>
                    <a:pt x="3132" y="103"/>
                    <a:pt x="3132" y="104"/>
                  </a:cubicBezTo>
                  <a:cubicBezTo>
                    <a:pt x="3130" y="108"/>
                    <a:pt x="3128" y="111"/>
                    <a:pt x="3126" y="115"/>
                  </a:cubicBezTo>
                  <a:cubicBezTo>
                    <a:pt x="3125" y="116"/>
                    <a:pt x="3125" y="118"/>
                    <a:pt x="3124" y="119"/>
                  </a:cubicBezTo>
                  <a:cubicBezTo>
                    <a:pt x="3123" y="121"/>
                    <a:pt x="3123" y="122"/>
                    <a:pt x="3122" y="123"/>
                  </a:cubicBezTo>
                  <a:cubicBezTo>
                    <a:pt x="3121" y="125"/>
                    <a:pt x="3120" y="126"/>
                    <a:pt x="3119" y="128"/>
                  </a:cubicBezTo>
                  <a:cubicBezTo>
                    <a:pt x="3118" y="122"/>
                    <a:pt x="3117" y="115"/>
                    <a:pt x="3116" y="109"/>
                  </a:cubicBezTo>
                  <a:lnTo>
                    <a:pt x="3122" y="102"/>
                  </a:lnTo>
                  <a:close/>
                  <a:moveTo>
                    <a:pt x="3101" y="94"/>
                  </a:moveTo>
                  <a:cubicBezTo>
                    <a:pt x="3104" y="90"/>
                    <a:pt x="3106" y="85"/>
                    <a:pt x="3108" y="81"/>
                  </a:cubicBezTo>
                  <a:cubicBezTo>
                    <a:pt x="3108" y="82"/>
                    <a:pt x="3108" y="83"/>
                    <a:pt x="3107" y="84"/>
                  </a:cubicBezTo>
                  <a:cubicBezTo>
                    <a:pt x="3106" y="91"/>
                    <a:pt x="3106" y="98"/>
                    <a:pt x="3105" y="105"/>
                  </a:cubicBezTo>
                  <a:cubicBezTo>
                    <a:pt x="3100" y="110"/>
                    <a:pt x="3095" y="115"/>
                    <a:pt x="3090" y="119"/>
                  </a:cubicBezTo>
                  <a:cubicBezTo>
                    <a:pt x="3086" y="124"/>
                    <a:pt x="3081" y="129"/>
                    <a:pt x="3078" y="134"/>
                  </a:cubicBezTo>
                  <a:cubicBezTo>
                    <a:pt x="3078" y="133"/>
                    <a:pt x="3079" y="132"/>
                    <a:pt x="3080" y="131"/>
                  </a:cubicBezTo>
                  <a:cubicBezTo>
                    <a:pt x="3086" y="118"/>
                    <a:pt x="3094" y="106"/>
                    <a:pt x="3101" y="94"/>
                  </a:cubicBezTo>
                  <a:close/>
                  <a:moveTo>
                    <a:pt x="2983" y="43"/>
                  </a:moveTo>
                  <a:cubicBezTo>
                    <a:pt x="2983" y="43"/>
                    <a:pt x="2984" y="43"/>
                    <a:pt x="2984" y="43"/>
                  </a:cubicBezTo>
                  <a:cubicBezTo>
                    <a:pt x="2984" y="44"/>
                    <a:pt x="2983" y="44"/>
                    <a:pt x="2983" y="45"/>
                  </a:cubicBezTo>
                  <a:cubicBezTo>
                    <a:pt x="2983" y="44"/>
                    <a:pt x="2983" y="44"/>
                    <a:pt x="2983" y="43"/>
                  </a:cubicBezTo>
                  <a:close/>
                  <a:moveTo>
                    <a:pt x="2959" y="103"/>
                  </a:moveTo>
                  <a:cubicBezTo>
                    <a:pt x="2960" y="95"/>
                    <a:pt x="2964" y="87"/>
                    <a:pt x="2968" y="79"/>
                  </a:cubicBezTo>
                  <a:cubicBezTo>
                    <a:pt x="2964" y="90"/>
                    <a:pt x="2963" y="104"/>
                    <a:pt x="2963" y="117"/>
                  </a:cubicBezTo>
                  <a:cubicBezTo>
                    <a:pt x="2964" y="123"/>
                    <a:pt x="2965" y="130"/>
                    <a:pt x="2966" y="136"/>
                  </a:cubicBezTo>
                  <a:cubicBezTo>
                    <a:pt x="2964" y="136"/>
                    <a:pt x="2962" y="136"/>
                    <a:pt x="2960" y="136"/>
                  </a:cubicBezTo>
                  <a:cubicBezTo>
                    <a:pt x="2960" y="135"/>
                    <a:pt x="2960" y="135"/>
                    <a:pt x="2960" y="135"/>
                  </a:cubicBezTo>
                  <a:cubicBezTo>
                    <a:pt x="2959" y="132"/>
                    <a:pt x="2957" y="129"/>
                    <a:pt x="2956" y="126"/>
                  </a:cubicBezTo>
                  <a:cubicBezTo>
                    <a:pt x="2957" y="119"/>
                    <a:pt x="2957" y="111"/>
                    <a:pt x="2959" y="103"/>
                  </a:cubicBezTo>
                  <a:close/>
                  <a:moveTo>
                    <a:pt x="2803" y="112"/>
                  </a:moveTo>
                  <a:cubicBezTo>
                    <a:pt x="2811" y="120"/>
                    <a:pt x="2820" y="131"/>
                    <a:pt x="2828" y="141"/>
                  </a:cubicBezTo>
                  <a:cubicBezTo>
                    <a:pt x="2814" y="142"/>
                    <a:pt x="2801" y="143"/>
                    <a:pt x="2787" y="144"/>
                  </a:cubicBezTo>
                  <a:cubicBezTo>
                    <a:pt x="2791" y="134"/>
                    <a:pt x="2796" y="124"/>
                    <a:pt x="2801" y="114"/>
                  </a:cubicBezTo>
                  <a:cubicBezTo>
                    <a:pt x="2802" y="113"/>
                    <a:pt x="2802" y="112"/>
                    <a:pt x="2803" y="112"/>
                  </a:cubicBezTo>
                  <a:close/>
                  <a:moveTo>
                    <a:pt x="2798" y="97"/>
                  </a:moveTo>
                  <a:cubicBezTo>
                    <a:pt x="2798" y="97"/>
                    <a:pt x="2797" y="97"/>
                    <a:pt x="2797" y="98"/>
                  </a:cubicBezTo>
                  <a:cubicBezTo>
                    <a:pt x="2796" y="97"/>
                    <a:pt x="2796" y="97"/>
                    <a:pt x="2795" y="96"/>
                  </a:cubicBezTo>
                  <a:cubicBezTo>
                    <a:pt x="2794" y="95"/>
                    <a:pt x="2793" y="94"/>
                    <a:pt x="2792" y="93"/>
                  </a:cubicBezTo>
                  <a:cubicBezTo>
                    <a:pt x="2792" y="93"/>
                    <a:pt x="2793" y="92"/>
                    <a:pt x="2793" y="91"/>
                  </a:cubicBezTo>
                  <a:cubicBezTo>
                    <a:pt x="2795" y="93"/>
                    <a:pt x="2796" y="95"/>
                    <a:pt x="2798" y="97"/>
                  </a:cubicBezTo>
                  <a:close/>
                  <a:moveTo>
                    <a:pt x="2778" y="124"/>
                  </a:moveTo>
                  <a:cubicBezTo>
                    <a:pt x="2780" y="119"/>
                    <a:pt x="2782" y="114"/>
                    <a:pt x="2783" y="109"/>
                  </a:cubicBezTo>
                  <a:cubicBezTo>
                    <a:pt x="2785" y="105"/>
                    <a:pt x="2787" y="101"/>
                    <a:pt x="2790" y="97"/>
                  </a:cubicBezTo>
                  <a:cubicBezTo>
                    <a:pt x="2790" y="98"/>
                    <a:pt x="2791" y="99"/>
                    <a:pt x="2792" y="100"/>
                  </a:cubicBezTo>
                  <a:cubicBezTo>
                    <a:pt x="2792" y="100"/>
                    <a:pt x="2793" y="101"/>
                    <a:pt x="2794" y="102"/>
                  </a:cubicBezTo>
                  <a:cubicBezTo>
                    <a:pt x="2793" y="104"/>
                    <a:pt x="2792" y="106"/>
                    <a:pt x="2790" y="108"/>
                  </a:cubicBezTo>
                  <a:cubicBezTo>
                    <a:pt x="2784" y="118"/>
                    <a:pt x="2778" y="129"/>
                    <a:pt x="2773" y="139"/>
                  </a:cubicBezTo>
                  <a:cubicBezTo>
                    <a:pt x="2775" y="134"/>
                    <a:pt x="2777" y="129"/>
                    <a:pt x="2778" y="124"/>
                  </a:cubicBezTo>
                  <a:close/>
                  <a:moveTo>
                    <a:pt x="2694" y="96"/>
                  </a:moveTo>
                  <a:cubicBezTo>
                    <a:pt x="2696" y="94"/>
                    <a:pt x="2698" y="92"/>
                    <a:pt x="2700" y="91"/>
                  </a:cubicBezTo>
                  <a:cubicBezTo>
                    <a:pt x="2701" y="90"/>
                    <a:pt x="2701" y="90"/>
                    <a:pt x="2702" y="90"/>
                  </a:cubicBezTo>
                  <a:cubicBezTo>
                    <a:pt x="2699" y="93"/>
                    <a:pt x="2695" y="96"/>
                    <a:pt x="2692" y="99"/>
                  </a:cubicBezTo>
                  <a:cubicBezTo>
                    <a:pt x="2691" y="99"/>
                    <a:pt x="2691" y="99"/>
                    <a:pt x="2691" y="98"/>
                  </a:cubicBezTo>
                  <a:cubicBezTo>
                    <a:pt x="2692" y="98"/>
                    <a:pt x="2693" y="97"/>
                    <a:pt x="2694" y="96"/>
                  </a:cubicBezTo>
                  <a:close/>
                  <a:moveTo>
                    <a:pt x="2677" y="128"/>
                  </a:moveTo>
                  <a:cubicBezTo>
                    <a:pt x="2680" y="125"/>
                    <a:pt x="2682" y="122"/>
                    <a:pt x="2685" y="119"/>
                  </a:cubicBezTo>
                  <a:cubicBezTo>
                    <a:pt x="2686" y="122"/>
                    <a:pt x="2687" y="125"/>
                    <a:pt x="2687" y="128"/>
                  </a:cubicBezTo>
                  <a:cubicBezTo>
                    <a:pt x="2689" y="131"/>
                    <a:pt x="2690" y="135"/>
                    <a:pt x="2692" y="139"/>
                  </a:cubicBezTo>
                  <a:cubicBezTo>
                    <a:pt x="2695" y="144"/>
                    <a:pt x="2697" y="148"/>
                    <a:pt x="2700" y="152"/>
                  </a:cubicBezTo>
                  <a:cubicBezTo>
                    <a:pt x="2698" y="152"/>
                    <a:pt x="2696" y="152"/>
                    <a:pt x="2694" y="152"/>
                  </a:cubicBezTo>
                  <a:cubicBezTo>
                    <a:pt x="2693" y="152"/>
                    <a:pt x="2692" y="151"/>
                    <a:pt x="2691" y="151"/>
                  </a:cubicBezTo>
                  <a:cubicBezTo>
                    <a:pt x="2690" y="150"/>
                    <a:pt x="2689" y="149"/>
                    <a:pt x="2687" y="148"/>
                  </a:cubicBezTo>
                  <a:cubicBezTo>
                    <a:pt x="2685" y="147"/>
                    <a:pt x="2684" y="147"/>
                    <a:pt x="2682" y="146"/>
                  </a:cubicBezTo>
                  <a:cubicBezTo>
                    <a:pt x="2681" y="145"/>
                    <a:pt x="2679" y="144"/>
                    <a:pt x="2678" y="144"/>
                  </a:cubicBezTo>
                  <a:cubicBezTo>
                    <a:pt x="2675" y="142"/>
                    <a:pt x="2675" y="142"/>
                    <a:pt x="2675" y="142"/>
                  </a:cubicBezTo>
                  <a:cubicBezTo>
                    <a:pt x="2674" y="142"/>
                    <a:pt x="2674" y="142"/>
                    <a:pt x="2673" y="142"/>
                  </a:cubicBezTo>
                  <a:cubicBezTo>
                    <a:pt x="2672" y="141"/>
                    <a:pt x="2670" y="140"/>
                    <a:pt x="2668" y="138"/>
                  </a:cubicBezTo>
                  <a:cubicBezTo>
                    <a:pt x="2671" y="135"/>
                    <a:pt x="2674" y="131"/>
                    <a:pt x="2677" y="128"/>
                  </a:cubicBezTo>
                  <a:close/>
                  <a:moveTo>
                    <a:pt x="2658" y="150"/>
                  </a:moveTo>
                  <a:cubicBezTo>
                    <a:pt x="2660" y="147"/>
                    <a:pt x="2662" y="145"/>
                    <a:pt x="2664" y="143"/>
                  </a:cubicBezTo>
                  <a:cubicBezTo>
                    <a:pt x="2665" y="144"/>
                    <a:pt x="2667" y="146"/>
                    <a:pt x="2669" y="148"/>
                  </a:cubicBezTo>
                  <a:cubicBezTo>
                    <a:pt x="2671" y="150"/>
                    <a:pt x="2674" y="152"/>
                    <a:pt x="2676" y="154"/>
                  </a:cubicBezTo>
                  <a:cubicBezTo>
                    <a:pt x="2668" y="155"/>
                    <a:pt x="2660" y="156"/>
                    <a:pt x="2652" y="156"/>
                  </a:cubicBezTo>
                  <a:cubicBezTo>
                    <a:pt x="2654" y="154"/>
                    <a:pt x="2656" y="152"/>
                    <a:pt x="2658" y="150"/>
                  </a:cubicBezTo>
                  <a:close/>
                  <a:moveTo>
                    <a:pt x="2388" y="142"/>
                  </a:moveTo>
                  <a:cubicBezTo>
                    <a:pt x="2390" y="140"/>
                    <a:pt x="2392" y="140"/>
                    <a:pt x="2394" y="139"/>
                  </a:cubicBezTo>
                  <a:cubicBezTo>
                    <a:pt x="2390" y="144"/>
                    <a:pt x="2387" y="147"/>
                    <a:pt x="2387" y="147"/>
                  </a:cubicBezTo>
                  <a:cubicBezTo>
                    <a:pt x="2387" y="147"/>
                    <a:pt x="2391" y="144"/>
                    <a:pt x="2396" y="140"/>
                  </a:cubicBezTo>
                  <a:cubicBezTo>
                    <a:pt x="2397" y="142"/>
                    <a:pt x="2397" y="144"/>
                    <a:pt x="2398" y="146"/>
                  </a:cubicBezTo>
                  <a:cubicBezTo>
                    <a:pt x="2400" y="153"/>
                    <a:pt x="2402" y="162"/>
                    <a:pt x="2406" y="170"/>
                  </a:cubicBezTo>
                  <a:cubicBezTo>
                    <a:pt x="2409" y="176"/>
                    <a:pt x="2413" y="182"/>
                    <a:pt x="2416" y="188"/>
                  </a:cubicBezTo>
                  <a:cubicBezTo>
                    <a:pt x="2411" y="188"/>
                    <a:pt x="2407" y="189"/>
                    <a:pt x="2402" y="190"/>
                  </a:cubicBezTo>
                  <a:cubicBezTo>
                    <a:pt x="2402" y="188"/>
                    <a:pt x="2401" y="187"/>
                    <a:pt x="2401" y="185"/>
                  </a:cubicBezTo>
                  <a:cubicBezTo>
                    <a:pt x="2399" y="179"/>
                    <a:pt x="2396" y="173"/>
                    <a:pt x="2394" y="168"/>
                  </a:cubicBezTo>
                  <a:cubicBezTo>
                    <a:pt x="2394" y="168"/>
                    <a:pt x="2394" y="167"/>
                    <a:pt x="2395" y="167"/>
                  </a:cubicBezTo>
                  <a:cubicBezTo>
                    <a:pt x="2397" y="165"/>
                    <a:pt x="2397" y="165"/>
                    <a:pt x="2397" y="165"/>
                  </a:cubicBezTo>
                  <a:cubicBezTo>
                    <a:pt x="2394" y="164"/>
                    <a:pt x="2394" y="164"/>
                    <a:pt x="2394" y="164"/>
                  </a:cubicBezTo>
                  <a:cubicBezTo>
                    <a:pt x="2393" y="163"/>
                    <a:pt x="2392" y="163"/>
                    <a:pt x="2391" y="163"/>
                  </a:cubicBezTo>
                  <a:cubicBezTo>
                    <a:pt x="2388" y="157"/>
                    <a:pt x="2385" y="152"/>
                    <a:pt x="2383" y="148"/>
                  </a:cubicBezTo>
                  <a:cubicBezTo>
                    <a:pt x="2383" y="148"/>
                    <a:pt x="2382" y="147"/>
                    <a:pt x="2382" y="146"/>
                  </a:cubicBezTo>
                  <a:cubicBezTo>
                    <a:pt x="2384" y="144"/>
                    <a:pt x="2386" y="143"/>
                    <a:pt x="2388" y="142"/>
                  </a:cubicBezTo>
                  <a:close/>
                  <a:moveTo>
                    <a:pt x="2363" y="192"/>
                  </a:moveTo>
                  <a:cubicBezTo>
                    <a:pt x="2366" y="190"/>
                    <a:pt x="2368" y="187"/>
                    <a:pt x="2370" y="185"/>
                  </a:cubicBezTo>
                  <a:cubicBezTo>
                    <a:pt x="2373" y="183"/>
                    <a:pt x="2376" y="180"/>
                    <a:pt x="2379" y="178"/>
                  </a:cubicBezTo>
                  <a:cubicBezTo>
                    <a:pt x="2380" y="177"/>
                    <a:pt x="2380" y="177"/>
                    <a:pt x="2381" y="176"/>
                  </a:cubicBezTo>
                  <a:cubicBezTo>
                    <a:pt x="2381" y="176"/>
                    <a:pt x="2382" y="176"/>
                    <a:pt x="2383" y="175"/>
                  </a:cubicBezTo>
                  <a:cubicBezTo>
                    <a:pt x="2384" y="175"/>
                    <a:pt x="2385" y="174"/>
                    <a:pt x="2386" y="173"/>
                  </a:cubicBezTo>
                  <a:cubicBezTo>
                    <a:pt x="2386" y="174"/>
                    <a:pt x="2386" y="174"/>
                    <a:pt x="2386" y="174"/>
                  </a:cubicBezTo>
                  <a:cubicBezTo>
                    <a:pt x="2385" y="176"/>
                    <a:pt x="2385" y="177"/>
                    <a:pt x="2385" y="177"/>
                  </a:cubicBezTo>
                  <a:cubicBezTo>
                    <a:pt x="2385" y="177"/>
                    <a:pt x="2385" y="177"/>
                    <a:pt x="2386" y="175"/>
                  </a:cubicBezTo>
                  <a:cubicBezTo>
                    <a:pt x="2387" y="179"/>
                    <a:pt x="2388" y="183"/>
                    <a:pt x="2388" y="187"/>
                  </a:cubicBezTo>
                  <a:cubicBezTo>
                    <a:pt x="2389" y="189"/>
                    <a:pt x="2389" y="191"/>
                    <a:pt x="2389" y="192"/>
                  </a:cubicBezTo>
                  <a:cubicBezTo>
                    <a:pt x="2378" y="195"/>
                    <a:pt x="2366" y="197"/>
                    <a:pt x="2356" y="198"/>
                  </a:cubicBezTo>
                  <a:cubicBezTo>
                    <a:pt x="2358" y="196"/>
                    <a:pt x="2361" y="194"/>
                    <a:pt x="2363" y="192"/>
                  </a:cubicBezTo>
                  <a:close/>
                  <a:moveTo>
                    <a:pt x="2379" y="149"/>
                  </a:moveTo>
                  <a:cubicBezTo>
                    <a:pt x="2379" y="148"/>
                    <a:pt x="2380" y="148"/>
                    <a:pt x="2381" y="147"/>
                  </a:cubicBezTo>
                  <a:cubicBezTo>
                    <a:pt x="2381" y="148"/>
                    <a:pt x="2381" y="148"/>
                    <a:pt x="2381" y="149"/>
                  </a:cubicBezTo>
                  <a:cubicBezTo>
                    <a:pt x="2382" y="153"/>
                    <a:pt x="2383" y="159"/>
                    <a:pt x="2384" y="165"/>
                  </a:cubicBezTo>
                  <a:cubicBezTo>
                    <a:pt x="2384" y="166"/>
                    <a:pt x="2383" y="166"/>
                    <a:pt x="2383" y="166"/>
                  </a:cubicBezTo>
                  <a:cubicBezTo>
                    <a:pt x="2380" y="168"/>
                    <a:pt x="2377" y="170"/>
                    <a:pt x="2375" y="171"/>
                  </a:cubicBezTo>
                  <a:cubicBezTo>
                    <a:pt x="2373" y="172"/>
                    <a:pt x="2372" y="173"/>
                    <a:pt x="2370" y="175"/>
                  </a:cubicBezTo>
                  <a:cubicBezTo>
                    <a:pt x="2365" y="178"/>
                    <a:pt x="2360" y="181"/>
                    <a:pt x="2354" y="184"/>
                  </a:cubicBezTo>
                  <a:cubicBezTo>
                    <a:pt x="2347" y="188"/>
                    <a:pt x="2340" y="192"/>
                    <a:pt x="2333" y="198"/>
                  </a:cubicBezTo>
                  <a:cubicBezTo>
                    <a:pt x="2330" y="199"/>
                    <a:pt x="2328" y="201"/>
                    <a:pt x="2326" y="203"/>
                  </a:cubicBezTo>
                  <a:cubicBezTo>
                    <a:pt x="2324" y="204"/>
                    <a:pt x="2322" y="204"/>
                    <a:pt x="2320" y="204"/>
                  </a:cubicBezTo>
                  <a:cubicBezTo>
                    <a:pt x="2325" y="199"/>
                    <a:pt x="2330" y="194"/>
                    <a:pt x="2335" y="188"/>
                  </a:cubicBezTo>
                  <a:cubicBezTo>
                    <a:pt x="2339" y="185"/>
                    <a:pt x="2342" y="181"/>
                    <a:pt x="2346" y="178"/>
                  </a:cubicBezTo>
                  <a:cubicBezTo>
                    <a:pt x="2350" y="174"/>
                    <a:pt x="2354" y="170"/>
                    <a:pt x="2357" y="166"/>
                  </a:cubicBezTo>
                  <a:cubicBezTo>
                    <a:pt x="2363" y="159"/>
                    <a:pt x="2371" y="154"/>
                    <a:pt x="2379" y="149"/>
                  </a:cubicBezTo>
                  <a:close/>
                  <a:moveTo>
                    <a:pt x="2143" y="178"/>
                  </a:moveTo>
                  <a:cubicBezTo>
                    <a:pt x="2146" y="185"/>
                    <a:pt x="2148" y="192"/>
                    <a:pt x="2150" y="198"/>
                  </a:cubicBezTo>
                  <a:cubicBezTo>
                    <a:pt x="2151" y="202"/>
                    <a:pt x="2152" y="205"/>
                    <a:pt x="2153" y="208"/>
                  </a:cubicBezTo>
                  <a:cubicBezTo>
                    <a:pt x="2152" y="207"/>
                    <a:pt x="2151" y="207"/>
                    <a:pt x="2149" y="207"/>
                  </a:cubicBezTo>
                  <a:cubicBezTo>
                    <a:pt x="2149" y="206"/>
                    <a:pt x="2149" y="205"/>
                    <a:pt x="2149" y="204"/>
                  </a:cubicBezTo>
                  <a:cubicBezTo>
                    <a:pt x="2148" y="199"/>
                    <a:pt x="2146" y="194"/>
                    <a:pt x="2144" y="188"/>
                  </a:cubicBezTo>
                  <a:cubicBezTo>
                    <a:pt x="2142" y="183"/>
                    <a:pt x="2140" y="177"/>
                    <a:pt x="2138" y="172"/>
                  </a:cubicBezTo>
                  <a:cubicBezTo>
                    <a:pt x="2138" y="171"/>
                    <a:pt x="2138" y="171"/>
                    <a:pt x="2139" y="171"/>
                  </a:cubicBezTo>
                  <a:cubicBezTo>
                    <a:pt x="2139" y="170"/>
                    <a:pt x="2139" y="169"/>
                    <a:pt x="2140" y="169"/>
                  </a:cubicBezTo>
                  <a:cubicBezTo>
                    <a:pt x="2141" y="171"/>
                    <a:pt x="2142" y="175"/>
                    <a:pt x="2143" y="178"/>
                  </a:cubicBezTo>
                  <a:close/>
                  <a:moveTo>
                    <a:pt x="2120" y="205"/>
                  </a:moveTo>
                  <a:cubicBezTo>
                    <a:pt x="2120" y="204"/>
                    <a:pt x="2119" y="203"/>
                    <a:pt x="2119" y="202"/>
                  </a:cubicBezTo>
                  <a:cubicBezTo>
                    <a:pt x="2119" y="201"/>
                    <a:pt x="2119" y="201"/>
                    <a:pt x="2120" y="201"/>
                  </a:cubicBezTo>
                  <a:cubicBezTo>
                    <a:pt x="2121" y="199"/>
                    <a:pt x="2122" y="197"/>
                    <a:pt x="2123" y="195"/>
                  </a:cubicBezTo>
                  <a:cubicBezTo>
                    <a:pt x="2125" y="192"/>
                    <a:pt x="2128" y="188"/>
                    <a:pt x="2130" y="184"/>
                  </a:cubicBezTo>
                  <a:cubicBezTo>
                    <a:pt x="2131" y="184"/>
                    <a:pt x="2131" y="183"/>
                    <a:pt x="2131" y="183"/>
                  </a:cubicBezTo>
                  <a:cubicBezTo>
                    <a:pt x="2131" y="185"/>
                    <a:pt x="2131" y="188"/>
                    <a:pt x="2131" y="191"/>
                  </a:cubicBezTo>
                  <a:cubicBezTo>
                    <a:pt x="2132" y="197"/>
                    <a:pt x="2133" y="202"/>
                    <a:pt x="2134" y="206"/>
                  </a:cubicBezTo>
                  <a:cubicBezTo>
                    <a:pt x="2129" y="206"/>
                    <a:pt x="2125" y="206"/>
                    <a:pt x="2120" y="205"/>
                  </a:cubicBezTo>
                  <a:close/>
                  <a:moveTo>
                    <a:pt x="1945" y="195"/>
                  </a:moveTo>
                  <a:cubicBezTo>
                    <a:pt x="1948" y="192"/>
                    <a:pt x="1951" y="189"/>
                    <a:pt x="1954" y="185"/>
                  </a:cubicBezTo>
                  <a:cubicBezTo>
                    <a:pt x="1955" y="183"/>
                    <a:pt x="1957" y="181"/>
                    <a:pt x="1959" y="178"/>
                  </a:cubicBezTo>
                  <a:cubicBezTo>
                    <a:pt x="1956" y="184"/>
                    <a:pt x="1954" y="190"/>
                    <a:pt x="1952" y="196"/>
                  </a:cubicBezTo>
                  <a:cubicBezTo>
                    <a:pt x="1950" y="195"/>
                    <a:pt x="1947" y="195"/>
                    <a:pt x="1945" y="195"/>
                  </a:cubicBezTo>
                  <a:close/>
                  <a:moveTo>
                    <a:pt x="1970" y="187"/>
                  </a:moveTo>
                  <a:cubicBezTo>
                    <a:pt x="1971" y="190"/>
                    <a:pt x="1972" y="193"/>
                    <a:pt x="1973" y="196"/>
                  </a:cubicBezTo>
                  <a:cubicBezTo>
                    <a:pt x="1973" y="196"/>
                    <a:pt x="1973" y="197"/>
                    <a:pt x="1973" y="197"/>
                  </a:cubicBezTo>
                  <a:cubicBezTo>
                    <a:pt x="1971" y="197"/>
                    <a:pt x="1969" y="197"/>
                    <a:pt x="1967" y="196"/>
                  </a:cubicBezTo>
                  <a:cubicBezTo>
                    <a:pt x="1968" y="194"/>
                    <a:pt x="1969" y="190"/>
                    <a:pt x="1970" y="187"/>
                  </a:cubicBezTo>
                  <a:close/>
                  <a:moveTo>
                    <a:pt x="1987" y="191"/>
                  </a:moveTo>
                  <a:cubicBezTo>
                    <a:pt x="1985" y="185"/>
                    <a:pt x="1982" y="178"/>
                    <a:pt x="1980" y="171"/>
                  </a:cubicBezTo>
                  <a:cubicBezTo>
                    <a:pt x="1980" y="170"/>
                    <a:pt x="1979" y="169"/>
                    <a:pt x="1979" y="168"/>
                  </a:cubicBezTo>
                  <a:cubicBezTo>
                    <a:pt x="1981" y="165"/>
                    <a:pt x="1982" y="162"/>
                    <a:pt x="1984" y="159"/>
                  </a:cubicBezTo>
                  <a:cubicBezTo>
                    <a:pt x="1986" y="156"/>
                    <a:pt x="1987" y="153"/>
                    <a:pt x="1989" y="150"/>
                  </a:cubicBezTo>
                  <a:cubicBezTo>
                    <a:pt x="1989" y="153"/>
                    <a:pt x="1989" y="155"/>
                    <a:pt x="1989" y="158"/>
                  </a:cubicBezTo>
                  <a:cubicBezTo>
                    <a:pt x="1989" y="171"/>
                    <a:pt x="1988" y="186"/>
                    <a:pt x="1989" y="197"/>
                  </a:cubicBezTo>
                  <a:cubicBezTo>
                    <a:pt x="1989" y="197"/>
                    <a:pt x="1990" y="198"/>
                    <a:pt x="1990" y="198"/>
                  </a:cubicBezTo>
                  <a:cubicBezTo>
                    <a:pt x="1989" y="198"/>
                    <a:pt x="1989" y="198"/>
                    <a:pt x="1989" y="198"/>
                  </a:cubicBezTo>
                  <a:cubicBezTo>
                    <a:pt x="1989" y="196"/>
                    <a:pt x="1988" y="193"/>
                    <a:pt x="1987" y="191"/>
                  </a:cubicBezTo>
                  <a:close/>
                  <a:moveTo>
                    <a:pt x="2005" y="199"/>
                  </a:moveTo>
                  <a:cubicBezTo>
                    <a:pt x="2005" y="196"/>
                    <a:pt x="2006" y="192"/>
                    <a:pt x="2006" y="188"/>
                  </a:cubicBezTo>
                  <a:cubicBezTo>
                    <a:pt x="2007" y="187"/>
                    <a:pt x="2007" y="185"/>
                    <a:pt x="2007" y="184"/>
                  </a:cubicBezTo>
                  <a:cubicBezTo>
                    <a:pt x="2008" y="186"/>
                    <a:pt x="2008" y="188"/>
                    <a:pt x="2009" y="189"/>
                  </a:cubicBezTo>
                  <a:cubicBezTo>
                    <a:pt x="2010" y="193"/>
                    <a:pt x="2012" y="196"/>
                    <a:pt x="2014" y="199"/>
                  </a:cubicBezTo>
                  <a:cubicBezTo>
                    <a:pt x="2011" y="199"/>
                    <a:pt x="2008" y="199"/>
                    <a:pt x="2005" y="199"/>
                  </a:cubicBezTo>
                  <a:close/>
                  <a:moveTo>
                    <a:pt x="2008" y="129"/>
                  </a:moveTo>
                  <a:cubicBezTo>
                    <a:pt x="2009" y="128"/>
                    <a:pt x="2010" y="128"/>
                    <a:pt x="2011" y="128"/>
                  </a:cubicBezTo>
                  <a:cubicBezTo>
                    <a:pt x="2011" y="129"/>
                    <a:pt x="2012" y="129"/>
                    <a:pt x="2012" y="130"/>
                  </a:cubicBezTo>
                  <a:cubicBezTo>
                    <a:pt x="2009" y="133"/>
                    <a:pt x="2007" y="137"/>
                    <a:pt x="2005" y="141"/>
                  </a:cubicBezTo>
                  <a:cubicBezTo>
                    <a:pt x="2005" y="142"/>
                    <a:pt x="2005" y="142"/>
                    <a:pt x="2005" y="142"/>
                  </a:cubicBezTo>
                  <a:cubicBezTo>
                    <a:pt x="2004" y="138"/>
                    <a:pt x="2003" y="136"/>
                    <a:pt x="2004" y="134"/>
                  </a:cubicBezTo>
                  <a:cubicBezTo>
                    <a:pt x="2005" y="133"/>
                    <a:pt x="2005" y="133"/>
                    <a:pt x="2005" y="133"/>
                  </a:cubicBezTo>
                  <a:cubicBezTo>
                    <a:pt x="2005" y="133"/>
                    <a:pt x="2005" y="133"/>
                    <a:pt x="2004" y="133"/>
                  </a:cubicBezTo>
                  <a:cubicBezTo>
                    <a:pt x="2003" y="133"/>
                    <a:pt x="2003" y="133"/>
                    <a:pt x="2003" y="133"/>
                  </a:cubicBezTo>
                  <a:cubicBezTo>
                    <a:pt x="2003" y="133"/>
                    <a:pt x="2003" y="133"/>
                    <a:pt x="2003" y="133"/>
                  </a:cubicBezTo>
                  <a:cubicBezTo>
                    <a:pt x="2002" y="135"/>
                    <a:pt x="2001" y="138"/>
                    <a:pt x="2000" y="143"/>
                  </a:cubicBezTo>
                  <a:cubicBezTo>
                    <a:pt x="2000" y="146"/>
                    <a:pt x="2000" y="149"/>
                    <a:pt x="2001" y="153"/>
                  </a:cubicBezTo>
                  <a:cubicBezTo>
                    <a:pt x="2001" y="153"/>
                    <a:pt x="2001" y="153"/>
                    <a:pt x="2000" y="153"/>
                  </a:cubicBezTo>
                  <a:cubicBezTo>
                    <a:pt x="2000" y="156"/>
                    <a:pt x="1999" y="159"/>
                    <a:pt x="1998" y="161"/>
                  </a:cubicBezTo>
                  <a:cubicBezTo>
                    <a:pt x="1998" y="160"/>
                    <a:pt x="1998" y="158"/>
                    <a:pt x="1998" y="157"/>
                  </a:cubicBezTo>
                  <a:cubicBezTo>
                    <a:pt x="1996" y="152"/>
                    <a:pt x="1995" y="147"/>
                    <a:pt x="1995" y="142"/>
                  </a:cubicBezTo>
                  <a:cubicBezTo>
                    <a:pt x="1999" y="136"/>
                    <a:pt x="2004" y="132"/>
                    <a:pt x="2008" y="129"/>
                  </a:cubicBezTo>
                  <a:close/>
                  <a:moveTo>
                    <a:pt x="1993" y="130"/>
                  </a:moveTo>
                  <a:cubicBezTo>
                    <a:pt x="1993" y="130"/>
                    <a:pt x="1993" y="130"/>
                    <a:pt x="1993" y="130"/>
                  </a:cubicBezTo>
                  <a:cubicBezTo>
                    <a:pt x="1993" y="131"/>
                    <a:pt x="1993" y="131"/>
                    <a:pt x="1993" y="131"/>
                  </a:cubicBezTo>
                  <a:cubicBezTo>
                    <a:pt x="1993" y="131"/>
                    <a:pt x="1993" y="130"/>
                    <a:pt x="1993" y="130"/>
                  </a:cubicBezTo>
                  <a:close/>
                  <a:moveTo>
                    <a:pt x="1924" y="189"/>
                  </a:moveTo>
                  <a:cubicBezTo>
                    <a:pt x="1929" y="182"/>
                    <a:pt x="1935" y="174"/>
                    <a:pt x="1941" y="167"/>
                  </a:cubicBezTo>
                  <a:cubicBezTo>
                    <a:pt x="1944" y="163"/>
                    <a:pt x="1948" y="160"/>
                    <a:pt x="1952" y="156"/>
                  </a:cubicBezTo>
                  <a:cubicBezTo>
                    <a:pt x="1956" y="150"/>
                    <a:pt x="1956" y="150"/>
                    <a:pt x="1956" y="150"/>
                  </a:cubicBezTo>
                  <a:cubicBezTo>
                    <a:pt x="1958" y="148"/>
                    <a:pt x="1959" y="147"/>
                    <a:pt x="1961" y="145"/>
                  </a:cubicBezTo>
                  <a:cubicBezTo>
                    <a:pt x="1962" y="145"/>
                    <a:pt x="1963" y="144"/>
                    <a:pt x="1964" y="143"/>
                  </a:cubicBezTo>
                  <a:cubicBezTo>
                    <a:pt x="1964" y="145"/>
                    <a:pt x="1965" y="148"/>
                    <a:pt x="1965" y="150"/>
                  </a:cubicBezTo>
                  <a:cubicBezTo>
                    <a:pt x="1965" y="151"/>
                    <a:pt x="1965" y="152"/>
                    <a:pt x="1965" y="154"/>
                  </a:cubicBezTo>
                  <a:cubicBezTo>
                    <a:pt x="1962" y="157"/>
                    <a:pt x="1958" y="160"/>
                    <a:pt x="1955" y="164"/>
                  </a:cubicBezTo>
                  <a:cubicBezTo>
                    <a:pt x="1951" y="168"/>
                    <a:pt x="1947" y="173"/>
                    <a:pt x="1944" y="176"/>
                  </a:cubicBezTo>
                  <a:cubicBezTo>
                    <a:pt x="1938" y="182"/>
                    <a:pt x="1932" y="188"/>
                    <a:pt x="1926" y="194"/>
                  </a:cubicBezTo>
                  <a:cubicBezTo>
                    <a:pt x="1924" y="194"/>
                    <a:pt x="1922" y="194"/>
                    <a:pt x="1920" y="193"/>
                  </a:cubicBezTo>
                  <a:cubicBezTo>
                    <a:pt x="1921" y="192"/>
                    <a:pt x="1923" y="190"/>
                    <a:pt x="1924" y="189"/>
                  </a:cubicBezTo>
                  <a:close/>
                  <a:moveTo>
                    <a:pt x="1670" y="168"/>
                  </a:moveTo>
                  <a:cubicBezTo>
                    <a:pt x="1671" y="166"/>
                    <a:pt x="1673" y="164"/>
                    <a:pt x="1675" y="162"/>
                  </a:cubicBezTo>
                  <a:cubicBezTo>
                    <a:pt x="1677" y="159"/>
                    <a:pt x="1681" y="155"/>
                    <a:pt x="1684" y="151"/>
                  </a:cubicBezTo>
                  <a:cubicBezTo>
                    <a:pt x="1685" y="153"/>
                    <a:pt x="1686" y="155"/>
                    <a:pt x="1687" y="157"/>
                  </a:cubicBezTo>
                  <a:cubicBezTo>
                    <a:pt x="1687" y="158"/>
                    <a:pt x="1687" y="158"/>
                    <a:pt x="1687" y="159"/>
                  </a:cubicBezTo>
                  <a:cubicBezTo>
                    <a:pt x="1687" y="160"/>
                    <a:pt x="1686" y="160"/>
                    <a:pt x="1686" y="161"/>
                  </a:cubicBezTo>
                  <a:cubicBezTo>
                    <a:pt x="1684" y="164"/>
                    <a:pt x="1682" y="167"/>
                    <a:pt x="1681" y="170"/>
                  </a:cubicBezTo>
                  <a:cubicBezTo>
                    <a:pt x="1677" y="169"/>
                    <a:pt x="1674" y="169"/>
                    <a:pt x="1670" y="168"/>
                  </a:cubicBezTo>
                  <a:close/>
                  <a:moveTo>
                    <a:pt x="1624" y="143"/>
                  </a:moveTo>
                  <a:cubicBezTo>
                    <a:pt x="1623" y="146"/>
                    <a:pt x="1623" y="148"/>
                    <a:pt x="1623" y="150"/>
                  </a:cubicBezTo>
                  <a:cubicBezTo>
                    <a:pt x="1623" y="153"/>
                    <a:pt x="1623" y="155"/>
                    <a:pt x="1624" y="157"/>
                  </a:cubicBezTo>
                  <a:cubicBezTo>
                    <a:pt x="1620" y="156"/>
                    <a:pt x="1617" y="156"/>
                    <a:pt x="1614" y="155"/>
                  </a:cubicBezTo>
                  <a:cubicBezTo>
                    <a:pt x="1617" y="151"/>
                    <a:pt x="1620" y="147"/>
                    <a:pt x="1624" y="143"/>
                  </a:cubicBezTo>
                  <a:close/>
                  <a:moveTo>
                    <a:pt x="1829" y="142"/>
                  </a:moveTo>
                  <a:cubicBezTo>
                    <a:pt x="1829" y="143"/>
                    <a:pt x="1828" y="143"/>
                    <a:pt x="1828" y="144"/>
                  </a:cubicBezTo>
                  <a:cubicBezTo>
                    <a:pt x="1828" y="144"/>
                    <a:pt x="1828" y="143"/>
                    <a:pt x="1828" y="142"/>
                  </a:cubicBezTo>
                  <a:cubicBezTo>
                    <a:pt x="1828" y="142"/>
                    <a:pt x="1828" y="142"/>
                    <a:pt x="1828" y="142"/>
                  </a:cubicBezTo>
                  <a:cubicBezTo>
                    <a:pt x="1829" y="141"/>
                    <a:pt x="1829" y="141"/>
                    <a:pt x="1830" y="140"/>
                  </a:cubicBezTo>
                  <a:cubicBezTo>
                    <a:pt x="1829" y="141"/>
                    <a:pt x="1829" y="141"/>
                    <a:pt x="1829" y="142"/>
                  </a:cubicBezTo>
                  <a:close/>
                  <a:moveTo>
                    <a:pt x="1775" y="183"/>
                  </a:moveTo>
                  <a:cubicBezTo>
                    <a:pt x="1775" y="183"/>
                    <a:pt x="1775" y="183"/>
                    <a:pt x="1775" y="183"/>
                  </a:cubicBezTo>
                  <a:cubicBezTo>
                    <a:pt x="1775" y="183"/>
                    <a:pt x="1775" y="183"/>
                    <a:pt x="1775" y="183"/>
                  </a:cubicBezTo>
                  <a:cubicBezTo>
                    <a:pt x="1775" y="183"/>
                    <a:pt x="1775" y="183"/>
                    <a:pt x="1775" y="183"/>
                  </a:cubicBezTo>
                  <a:close/>
                  <a:moveTo>
                    <a:pt x="1751" y="159"/>
                  </a:moveTo>
                  <a:cubicBezTo>
                    <a:pt x="1751" y="158"/>
                    <a:pt x="1751" y="157"/>
                    <a:pt x="1750" y="157"/>
                  </a:cubicBezTo>
                  <a:cubicBezTo>
                    <a:pt x="1751" y="156"/>
                    <a:pt x="1751" y="156"/>
                    <a:pt x="1751" y="155"/>
                  </a:cubicBezTo>
                  <a:cubicBezTo>
                    <a:pt x="1751" y="156"/>
                    <a:pt x="1751" y="158"/>
                    <a:pt x="1751" y="159"/>
                  </a:cubicBezTo>
                  <a:close/>
                  <a:moveTo>
                    <a:pt x="1741" y="174"/>
                  </a:moveTo>
                  <a:cubicBezTo>
                    <a:pt x="1740" y="174"/>
                    <a:pt x="1740" y="174"/>
                    <a:pt x="1739" y="175"/>
                  </a:cubicBezTo>
                  <a:cubicBezTo>
                    <a:pt x="1739" y="174"/>
                    <a:pt x="1740" y="173"/>
                    <a:pt x="1741" y="173"/>
                  </a:cubicBezTo>
                  <a:cubicBezTo>
                    <a:pt x="1741" y="173"/>
                    <a:pt x="1741" y="173"/>
                    <a:pt x="1741" y="174"/>
                  </a:cubicBezTo>
                  <a:close/>
                  <a:moveTo>
                    <a:pt x="1805" y="185"/>
                  </a:moveTo>
                  <a:cubicBezTo>
                    <a:pt x="1805" y="185"/>
                    <a:pt x="1805" y="185"/>
                    <a:pt x="1805" y="185"/>
                  </a:cubicBezTo>
                  <a:cubicBezTo>
                    <a:pt x="1805" y="182"/>
                    <a:pt x="1805" y="180"/>
                    <a:pt x="1805" y="177"/>
                  </a:cubicBezTo>
                  <a:cubicBezTo>
                    <a:pt x="1806" y="175"/>
                    <a:pt x="1808" y="172"/>
                    <a:pt x="1809" y="170"/>
                  </a:cubicBezTo>
                  <a:cubicBezTo>
                    <a:pt x="1811" y="167"/>
                    <a:pt x="1813" y="164"/>
                    <a:pt x="1815" y="161"/>
                  </a:cubicBezTo>
                  <a:cubicBezTo>
                    <a:pt x="1815" y="162"/>
                    <a:pt x="1815" y="163"/>
                    <a:pt x="1815" y="164"/>
                  </a:cubicBezTo>
                  <a:cubicBezTo>
                    <a:pt x="1815" y="170"/>
                    <a:pt x="1817" y="176"/>
                    <a:pt x="1819" y="180"/>
                  </a:cubicBezTo>
                  <a:cubicBezTo>
                    <a:pt x="1816" y="182"/>
                    <a:pt x="1814" y="184"/>
                    <a:pt x="1811" y="186"/>
                  </a:cubicBezTo>
                  <a:cubicBezTo>
                    <a:pt x="1809" y="186"/>
                    <a:pt x="1807" y="185"/>
                    <a:pt x="1805" y="185"/>
                  </a:cubicBezTo>
                  <a:close/>
                  <a:moveTo>
                    <a:pt x="1839" y="121"/>
                  </a:moveTo>
                  <a:cubicBezTo>
                    <a:pt x="1839" y="120"/>
                    <a:pt x="1839" y="119"/>
                    <a:pt x="1839" y="118"/>
                  </a:cubicBezTo>
                  <a:cubicBezTo>
                    <a:pt x="1839" y="119"/>
                    <a:pt x="1839" y="119"/>
                    <a:pt x="1839" y="120"/>
                  </a:cubicBezTo>
                  <a:cubicBezTo>
                    <a:pt x="1839" y="120"/>
                    <a:pt x="1839" y="120"/>
                    <a:pt x="1839" y="121"/>
                  </a:cubicBezTo>
                  <a:close/>
                  <a:moveTo>
                    <a:pt x="1817" y="115"/>
                  </a:moveTo>
                  <a:cubicBezTo>
                    <a:pt x="1816" y="120"/>
                    <a:pt x="1816" y="127"/>
                    <a:pt x="1815" y="134"/>
                  </a:cubicBezTo>
                  <a:cubicBezTo>
                    <a:pt x="1815" y="135"/>
                    <a:pt x="1815" y="136"/>
                    <a:pt x="1815" y="137"/>
                  </a:cubicBezTo>
                  <a:cubicBezTo>
                    <a:pt x="1812" y="139"/>
                    <a:pt x="1809" y="141"/>
                    <a:pt x="1806" y="143"/>
                  </a:cubicBezTo>
                  <a:cubicBezTo>
                    <a:pt x="1806" y="143"/>
                    <a:pt x="1805" y="143"/>
                    <a:pt x="1805" y="144"/>
                  </a:cubicBezTo>
                  <a:cubicBezTo>
                    <a:pt x="1805" y="141"/>
                    <a:pt x="1805" y="138"/>
                    <a:pt x="1806" y="135"/>
                  </a:cubicBezTo>
                  <a:cubicBezTo>
                    <a:pt x="1808" y="130"/>
                    <a:pt x="1812" y="125"/>
                    <a:pt x="1814" y="120"/>
                  </a:cubicBezTo>
                  <a:cubicBezTo>
                    <a:pt x="1815" y="118"/>
                    <a:pt x="1816" y="117"/>
                    <a:pt x="1817" y="115"/>
                  </a:cubicBezTo>
                  <a:close/>
                  <a:moveTo>
                    <a:pt x="1761" y="115"/>
                  </a:moveTo>
                  <a:cubicBezTo>
                    <a:pt x="1760" y="116"/>
                    <a:pt x="1760" y="116"/>
                    <a:pt x="1759" y="117"/>
                  </a:cubicBezTo>
                  <a:cubicBezTo>
                    <a:pt x="1759" y="114"/>
                    <a:pt x="1758" y="112"/>
                    <a:pt x="1758" y="111"/>
                  </a:cubicBezTo>
                  <a:cubicBezTo>
                    <a:pt x="1759" y="112"/>
                    <a:pt x="1760" y="114"/>
                    <a:pt x="1761" y="115"/>
                  </a:cubicBezTo>
                  <a:close/>
                  <a:moveTo>
                    <a:pt x="1708" y="158"/>
                  </a:moveTo>
                  <a:cubicBezTo>
                    <a:pt x="1710" y="163"/>
                    <a:pt x="1711" y="169"/>
                    <a:pt x="1713" y="174"/>
                  </a:cubicBezTo>
                  <a:cubicBezTo>
                    <a:pt x="1713" y="173"/>
                    <a:pt x="1713" y="172"/>
                    <a:pt x="1712" y="172"/>
                  </a:cubicBezTo>
                  <a:cubicBezTo>
                    <a:pt x="1710" y="168"/>
                    <a:pt x="1707" y="164"/>
                    <a:pt x="1704" y="160"/>
                  </a:cubicBezTo>
                  <a:cubicBezTo>
                    <a:pt x="1705" y="158"/>
                    <a:pt x="1706" y="157"/>
                    <a:pt x="1707" y="155"/>
                  </a:cubicBezTo>
                  <a:cubicBezTo>
                    <a:pt x="1708" y="156"/>
                    <a:pt x="1708" y="157"/>
                    <a:pt x="1708" y="158"/>
                  </a:cubicBezTo>
                  <a:close/>
                  <a:moveTo>
                    <a:pt x="1703" y="140"/>
                  </a:moveTo>
                  <a:cubicBezTo>
                    <a:pt x="1703" y="140"/>
                    <a:pt x="1703" y="140"/>
                    <a:pt x="1703" y="140"/>
                  </a:cubicBezTo>
                  <a:cubicBezTo>
                    <a:pt x="1701" y="143"/>
                    <a:pt x="1698" y="145"/>
                    <a:pt x="1696" y="148"/>
                  </a:cubicBezTo>
                  <a:cubicBezTo>
                    <a:pt x="1695" y="146"/>
                    <a:pt x="1694" y="144"/>
                    <a:pt x="1693" y="142"/>
                  </a:cubicBezTo>
                  <a:cubicBezTo>
                    <a:pt x="1695" y="140"/>
                    <a:pt x="1697" y="137"/>
                    <a:pt x="1699" y="135"/>
                  </a:cubicBezTo>
                  <a:cubicBezTo>
                    <a:pt x="1700" y="134"/>
                    <a:pt x="1700" y="134"/>
                    <a:pt x="1701" y="133"/>
                  </a:cubicBezTo>
                  <a:cubicBezTo>
                    <a:pt x="1702" y="135"/>
                    <a:pt x="1702" y="137"/>
                    <a:pt x="1703" y="140"/>
                  </a:cubicBezTo>
                  <a:close/>
                  <a:moveTo>
                    <a:pt x="1697" y="117"/>
                  </a:moveTo>
                  <a:cubicBezTo>
                    <a:pt x="1698" y="119"/>
                    <a:pt x="1698" y="121"/>
                    <a:pt x="1699" y="123"/>
                  </a:cubicBezTo>
                  <a:cubicBezTo>
                    <a:pt x="1697" y="125"/>
                    <a:pt x="1695" y="126"/>
                    <a:pt x="1692" y="128"/>
                  </a:cubicBezTo>
                  <a:cubicBezTo>
                    <a:pt x="1692" y="128"/>
                    <a:pt x="1691" y="129"/>
                    <a:pt x="1691" y="129"/>
                  </a:cubicBezTo>
                  <a:cubicBezTo>
                    <a:pt x="1691" y="129"/>
                    <a:pt x="1691" y="128"/>
                    <a:pt x="1691" y="128"/>
                  </a:cubicBezTo>
                  <a:cubicBezTo>
                    <a:pt x="1693" y="124"/>
                    <a:pt x="1695" y="121"/>
                    <a:pt x="1697" y="117"/>
                  </a:cubicBezTo>
                  <a:close/>
                  <a:moveTo>
                    <a:pt x="1673" y="135"/>
                  </a:moveTo>
                  <a:cubicBezTo>
                    <a:pt x="1675" y="134"/>
                    <a:pt x="1676" y="133"/>
                    <a:pt x="1677" y="132"/>
                  </a:cubicBezTo>
                  <a:cubicBezTo>
                    <a:pt x="1673" y="137"/>
                    <a:pt x="1669" y="142"/>
                    <a:pt x="1665" y="147"/>
                  </a:cubicBezTo>
                  <a:cubicBezTo>
                    <a:pt x="1665" y="148"/>
                    <a:pt x="1665" y="148"/>
                    <a:pt x="1664" y="149"/>
                  </a:cubicBezTo>
                  <a:cubicBezTo>
                    <a:pt x="1664" y="149"/>
                    <a:pt x="1664" y="149"/>
                    <a:pt x="1664" y="149"/>
                  </a:cubicBezTo>
                  <a:cubicBezTo>
                    <a:pt x="1667" y="143"/>
                    <a:pt x="1670" y="138"/>
                    <a:pt x="1673" y="135"/>
                  </a:cubicBezTo>
                  <a:close/>
                  <a:moveTo>
                    <a:pt x="1646" y="117"/>
                  </a:moveTo>
                  <a:cubicBezTo>
                    <a:pt x="1647" y="117"/>
                    <a:pt x="1648" y="116"/>
                    <a:pt x="1649" y="115"/>
                  </a:cubicBezTo>
                  <a:cubicBezTo>
                    <a:pt x="1646" y="120"/>
                    <a:pt x="1644" y="125"/>
                    <a:pt x="1642" y="131"/>
                  </a:cubicBezTo>
                  <a:cubicBezTo>
                    <a:pt x="1641" y="133"/>
                    <a:pt x="1639" y="137"/>
                    <a:pt x="1638" y="140"/>
                  </a:cubicBezTo>
                  <a:cubicBezTo>
                    <a:pt x="1638" y="136"/>
                    <a:pt x="1638" y="131"/>
                    <a:pt x="1638" y="126"/>
                  </a:cubicBezTo>
                  <a:cubicBezTo>
                    <a:pt x="1641" y="123"/>
                    <a:pt x="1644" y="120"/>
                    <a:pt x="1646" y="117"/>
                  </a:cubicBezTo>
                  <a:close/>
                  <a:moveTo>
                    <a:pt x="1629" y="118"/>
                  </a:moveTo>
                  <a:cubicBezTo>
                    <a:pt x="1629" y="118"/>
                    <a:pt x="1629" y="119"/>
                    <a:pt x="1628" y="119"/>
                  </a:cubicBezTo>
                  <a:cubicBezTo>
                    <a:pt x="1628" y="120"/>
                    <a:pt x="1628" y="120"/>
                    <a:pt x="1628" y="121"/>
                  </a:cubicBezTo>
                  <a:cubicBezTo>
                    <a:pt x="1627" y="122"/>
                    <a:pt x="1626" y="123"/>
                    <a:pt x="1625" y="123"/>
                  </a:cubicBezTo>
                  <a:cubicBezTo>
                    <a:pt x="1627" y="121"/>
                    <a:pt x="1628" y="120"/>
                    <a:pt x="1629" y="118"/>
                  </a:cubicBezTo>
                  <a:close/>
                  <a:moveTo>
                    <a:pt x="1569" y="124"/>
                  </a:moveTo>
                  <a:cubicBezTo>
                    <a:pt x="1571" y="132"/>
                    <a:pt x="1575" y="139"/>
                    <a:pt x="1577" y="145"/>
                  </a:cubicBezTo>
                  <a:cubicBezTo>
                    <a:pt x="1578" y="145"/>
                    <a:pt x="1579" y="145"/>
                    <a:pt x="1579" y="146"/>
                  </a:cubicBezTo>
                  <a:cubicBezTo>
                    <a:pt x="1578" y="145"/>
                    <a:pt x="1577" y="145"/>
                    <a:pt x="1577" y="145"/>
                  </a:cubicBezTo>
                  <a:cubicBezTo>
                    <a:pt x="1577" y="145"/>
                    <a:pt x="1577" y="145"/>
                    <a:pt x="1577" y="145"/>
                  </a:cubicBezTo>
                  <a:cubicBezTo>
                    <a:pt x="1569" y="142"/>
                    <a:pt x="1573" y="140"/>
                    <a:pt x="1572" y="137"/>
                  </a:cubicBezTo>
                  <a:cubicBezTo>
                    <a:pt x="1572" y="134"/>
                    <a:pt x="1570" y="130"/>
                    <a:pt x="1569" y="127"/>
                  </a:cubicBezTo>
                  <a:cubicBezTo>
                    <a:pt x="1569" y="124"/>
                    <a:pt x="1567" y="121"/>
                    <a:pt x="1566" y="118"/>
                  </a:cubicBezTo>
                  <a:cubicBezTo>
                    <a:pt x="1567" y="117"/>
                    <a:pt x="1567" y="116"/>
                    <a:pt x="1568" y="115"/>
                  </a:cubicBezTo>
                  <a:cubicBezTo>
                    <a:pt x="1568" y="118"/>
                    <a:pt x="1569" y="121"/>
                    <a:pt x="1569" y="124"/>
                  </a:cubicBezTo>
                  <a:close/>
                  <a:moveTo>
                    <a:pt x="1477" y="89"/>
                  </a:moveTo>
                  <a:cubicBezTo>
                    <a:pt x="1478" y="90"/>
                    <a:pt x="1478" y="92"/>
                    <a:pt x="1478" y="94"/>
                  </a:cubicBezTo>
                  <a:cubicBezTo>
                    <a:pt x="1478" y="94"/>
                    <a:pt x="1478" y="94"/>
                    <a:pt x="1478" y="94"/>
                  </a:cubicBezTo>
                  <a:cubicBezTo>
                    <a:pt x="1478" y="94"/>
                    <a:pt x="1478" y="94"/>
                    <a:pt x="1478" y="95"/>
                  </a:cubicBezTo>
                  <a:cubicBezTo>
                    <a:pt x="1477" y="93"/>
                    <a:pt x="1476" y="91"/>
                    <a:pt x="1475" y="90"/>
                  </a:cubicBezTo>
                  <a:cubicBezTo>
                    <a:pt x="1476" y="89"/>
                    <a:pt x="1477" y="89"/>
                    <a:pt x="1477" y="89"/>
                  </a:cubicBezTo>
                  <a:close/>
                  <a:moveTo>
                    <a:pt x="1446" y="92"/>
                  </a:moveTo>
                  <a:cubicBezTo>
                    <a:pt x="1445" y="92"/>
                    <a:pt x="1445" y="92"/>
                    <a:pt x="1445" y="92"/>
                  </a:cubicBezTo>
                  <a:cubicBezTo>
                    <a:pt x="1446" y="92"/>
                    <a:pt x="1446" y="91"/>
                    <a:pt x="1446" y="91"/>
                  </a:cubicBezTo>
                  <a:cubicBezTo>
                    <a:pt x="1447" y="89"/>
                    <a:pt x="1448" y="88"/>
                    <a:pt x="1449" y="87"/>
                  </a:cubicBezTo>
                  <a:cubicBezTo>
                    <a:pt x="1450" y="88"/>
                    <a:pt x="1450" y="89"/>
                    <a:pt x="1451" y="90"/>
                  </a:cubicBezTo>
                  <a:cubicBezTo>
                    <a:pt x="1449" y="91"/>
                    <a:pt x="1447" y="92"/>
                    <a:pt x="1446" y="92"/>
                  </a:cubicBezTo>
                  <a:close/>
                  <a:moveTo>
                    <a:pt x="1456" y="101"/>
                  </a:moveTo>
                  <a:cubicBezTo>
                    <a:pt x="1456" y="101"/>
                    <a:pt x="1456" y="101"/>
                    <a:pt x="1456" y="101"/>
                  </a:cubicBezTo>
                  <a:cubicBezTo>
                    <a:pt x="1456" y="101"/>
                    <a:pt x="1456" y="101"/>
                    <a:pt x="1456" y="101"/>
                  </a:cubicBezTo>
                  <a:cubicBezTo>
                    <a:pt x="1456" y="101"/>
                    <a:pt x="1456" y="101"/>
                    <a:pt x="1456" y="101"/>
                  </a:cubicBezTo>
                  <a:close/>
                  <a:moveTo>
                    <a:pt x="1566" y="105"/>
                  </a:moveTo>
                  <a:cubicBezTo>
                    <a:pt x="1565" y="105"/>
                    <a:pt x="1563" y="106"/>
                    <a:pt x="1561" y="107"/>
                  </a:cubicBezTo>
                  <a:cubicBezTo>
                    <a:pt x="1563" y="105"/>
                    <a:pt x="1565" y="104"/>
                    <a:pt x="1566" y="103"/>
                  </a:cubicBezTo>
                  <a:cubicBezTo>
                    <a:pt x="1566" y="104"/>
                    <a:pt x="1566" y="104"/>
                    <a:pt x="1566" y="105"/>
                  </a:cubicBezTo>
                  <a:close/>
                  <a:moveTo>
                    <a:pt x="1479" y="78"/>
                  </a:moveTo>
                  <a:cubicBezTo>
                    <a:pt x="1479" y="79"/>
                    <a:pt x="1479" y="79"/>
                    <a:pt x="1479" y="80"/>
                  </a:cubicBezTo>
                  <a:cubicBezTo>
                    <a:pt x="1479" y="80"/>
                    <a:pt x="1479" y="80"/>
                    <a:pt x="1478" y="80"/>
                  </a:cubicBezTo>
                  <a:cubicBezTo>
                    <a:pt x="1479" y="80"/>
                    <a:pt x="1479" y="79"/>
                    <a:pt x="1479" y="78"/>
                  </a:cubicBezTo>
                  <a:close/>
                  <a:moveTo>
                    <a:pt x="1477" y="80"/>
                  </a:moveTo>
                  <a:cubicBezTo>
                    <a:pt x="1477" y="80"/>
                    <a:pt x="1477" y="80"/>
                    <a:pt x="1477" y="80"/>
                  </a:cubicBezTo>
                  <a:cubicBezTo>
                    <a:pt x="1477" y="80"/>
                    <a:pt x="1477" y="80"/>
                    <a:pt x="1477" y="80"/>
                  </a:cubicBezTo>
                  <a:cubicBezTo>
                    <a:pt x="1475" y="81"/>
                    <a:pt x="1473" y="82"/>
                    <a:pt x="1472" y="82"/>
                  </a:cubicBezTo>
                  <a:cubicBezTo>
                    <a:pt x="1471" y="80"/>
                    <a:pt x="1470" y="79"/>
                    <a:pt x="1469" y="77"/>
                  </a:cubicBezTo>
                  <a:cubicBezTo>
                    <a:pt x="1469" y="76"/>
                    <a:pt x="1468" y="75"/>
                    <a:pt x="1468" y="75"/>
                  </a:cubicBezTo>
                  <a:cubicBezTo>
                    <a:pt x="1472" y="74"/>
                    <a:pt x="1475" y="73"/>
                    <a:pt x="1477" y="74"/>
                  </a:cubicBezTo>
                  <a:cubicBezTo>
                    <a:pt x="1479" y="75"/>
                    <a:pt x="1478" y="79"/>
                    <a:pt x="1477" y="80"/>
                  </a:cubicBezTo>
                  <a:close/>
                  <a:moveTo>
                    <a:pt x="1460" y="80"/>
                  </a:moveTo>
                  <a:cubicBezTo>
                    <a:pt x="1460" y="79"/>
                    <a:pt x="1459" y="79"/>
                    <a:pt x="1459" y="78"/>
                  </a:cubicBezTo>
                  <a:cubicBezTo>
                    <a:pt x="1459" y="78"/>
                    <a:pt x="1459" y="78"/>
                    <a:pt x="1460" y="78"/>
                  </a:cubicBezTo>
                  <a:cubicBezTo>
                    <a:pt x="1460" y="78"/>
                    <a:pt x="1460" y="79"/>
                    <a:pt x="1460" y="80"/>
                  </a:cubicBezTo>
                  <a:close/>
                  <a:moveTo>
                    <a:pt x="1421" y="103"/>
                  </a:moveTo>
                  <a:cubicBezTo>
                    <a:pt x="1420" y="103"/>
                    <a:pt x="1420" y="103"/>
                    <a:pt x="1420" y="103"/>
                  </a:cubicBezTo>
                  <a:cubicBezTo>
                    <a:pt x="1420" y="103"/>
                    <a:pt x="1420" y="104"/>
                    <a:pt x="1420" y="104"/>
                  </a:cubicBezTo>
                  <a:cubicBezTo>
                    <a:pt x="1420" y="104"/>
                    <a:pt x="1420" y="104"/>
                    <a:pt x="1420" y="104"/>
                  </a:cubicBezTo>
                  <a:cubicBezTo>
                    <a:pt x="1421" y="103"/>
                    <a:pt x="1421" y="102"/>
                    <a:pt x="1422" y="101"/>
                  </a:cubicBezTo>
                  <a:cubicBezTo>
                    <a:pt x="1422" y="102"/>
                    <a:pt x="1421" y="102"/>
                    <a:pt x="1421" y="103"/>
                  </a:cubicBezTo>
                  <a:close/>
                  <a:moveTo>
                    <a:pt x="1439" y="119"/>
                  </a:moveTo>
                  <a:cubicBezTo>
                    <a:pt x="1443" y="118"/>
                    <a:pt x="1448" y="115"/>
                    <a:pt x="1451" y="113"/>
                  </a:cubicBezTo>
                  <a:cubicBezTo>
                    <a:pt x="1454" y="111"/>
                    <a:pt x="1457" y="110"/>
                    <a:pt x="1460" y="108"/>
                  </a:cubicBezTo>
                  <a:cubicBezTo>
                    <a:pt x="1460" y="109"/>
                    <a:pt x="1460" y="109"/>
                    <a:pt x="1460" y="109"/>
                  </a:cubicBezTo>
                  <a:cubicBezTo>
                    <a:pt x="1463" y="115"/>
                    <a:pt x="1466" y="119"/>
                    <a:pt x="1468" y="123"/>
                  </a:cubicBezTo>
                  <a:cubicBezTo>
                    <a:pt x="1459" y="121"/>
                    <a:pt x="1449" y="120"/>
                    <a:pt x="1439" y="119"/>
                  </a:cubicBezTo>
                  <a:close/>
                  <a:moveTo>
                    <a:pt x="1553" y="132"/>
                  </a:moveTo>
                  <a:cubicBezTo>
                    <a:pt x="1554" y="135"/>
                    <a:pt x="1555" y="137"/>
                    <a:pt x="1556" y="140"/>
                  </a:cubicBezTo>
                  <a:cubicBezTo>
                    <a:pt x="1553" y="139"/>
                    <a:pt x="1550" y="139"/>
                    <a:pt x="1547" y="138"/>
                  </a:cubicBezTo>
                  <a:cubicBezTo>
                    <a:pt x="1549" y="136"/>
                    <a:pt x="1551" y="134"/>
                    <a:pt x="1553" y="132"/>
                  </a:cubicBezTo>
                  <a:close/>
                  <a:moveTo>
                    <a:pt x="1587" y="92"/>
                  </a:moveTo>
                  <a:cubicBezTo>
                    <a:pt x="1586" y="94"/>
                    <a:pt x="1586" y="95"/>
                    <a:pt x="1585" y="96"/>
                  </a:cubicBezTo>
                  <a:cubicBezTo>
                    <a:pt x="1576" y="101"/>
                    <a:pt x="1576" y="101"/>
                    <a:pt x="1576" y="101"/>
                  </a:cubicBezTo>
                  <a:cubicBezTo>
                    <a:pt x="1576" y="101"/>
                    <a:pt x="1576" y="101"/>
                    <a:pt x="1575" y="101"/>
                  </a:cubicBezTo>
                  <a:cubicBezTo>
                    <a:pt x="1575" y="101"/>
                    <a:pt x="1575" y="101"/>
                    <a:pt x="1575" y="101"/>
                  </a:cubicBezTo>
                  <a:cubicBezTo>
                    <a:pt x="1575" y="101"/>
                    <a:pt x="1575" y="101"/>
                    <a:pt x="1575" y="101"/>
                  </a:cubicBezTo>
                  <a:cubicBezTo>
                    <a:pt x="1575" y="101"/>
                    <a:pt x="1575" y="101"/>
                    <a:pt x="1575" y="101"/>
                  </a:cubicBezTo>
                  <a:cubicBezTo>
                    <a:pt x="1575" y="101"/>
                    <a:pt x="1575" y="101"/>
                    <a:pt x="1574" y="102"/>
                  </a:cubicBezTo>
                  <a:cubicBezTo>
                    <a:pt x="1574" y="101"/>
                    <a:pt x="1573" y="100"/>
                    <a:pt x="1573" y="99"/>
                  </a:cubicBezTo>
                  <a:cubicBezTo>
                    <a:pt x="1573" y="99"/>
                    <a:pt x="1573" y="99"/>
                    <a:pt x="1573" y="99"/>
                  </a:cubicBezTo>
                  <a:cubicBezTo>
                    <a:pt x="1579" y="96"/>
                    <a:pt x="1583" y="92"/>
                    <a:pt x="1587" y="92"/>
                  </a:cubicBezTo>
                  <a:close/>
                  <a:moveTo>
                    <a:pt x="1558" y="99"/>
                  </a:moveTo>
                  <a:cubicBezTo>
                    <a:pt x="1560" y="98"/>
                    <a:pt x="1563" y="96"/>
                    <a:pt x="1565" y="95"/>
                  </a:cubicBezTo>
                  <a:cubicBezTo>
                    <a:pt x="1565" y="95"/>
                    <a:pt x="1565" y="95"/>
                    <a:pt x="1565" y="96"/>
                  </a:cubicBezTo>
                  <a:cubicBezTo>
                    <a:pt x="1565" y="96"/>
                    <a:pt x="1564" y="97"/>
                    <a:pt x="1564" y="97"/>
                  </a:cubicBezTo>
                  <a:cubicBezTo>
                    <a:pt x="1562" y="98"/>
                    <a:pt x="1560" y="99"/>
                    <a:pt x="1558" y="100"/>
                  </a:cubicBezTo>
                  <a:cubicBezTo>
                    <a:pt x="1558" y="100"/>
                    <a:pt x="1558" y="100"/>
                    <a:pt x="1557" y="100"/>
                  </a:cubicBezTo>
                  <a:cubicBezTo>
                    <a:pt x="1558" y="99"/>
                    <a:pt x="1558" y="99"/>
                    <a:pt x="1558" y="99"/>
                  </a:cubicBezTo>
                  <a:close/>
                  <a:moveTo>
                    <a:pt x="1496" y="80"/>
                  </a:moveTo>
                  <a:cubicBezTo>
                    <a:pt x="1496" y="86"/>
                    <a:pt x="1495" y="92"/>
                    <a:pt x="1494" y="98"/>
                  </a:cubicBezTo>
                  <a:cubicBezTo>
                    <a:pt x="1494" y="97"/>
                    <a:pt x="1494" y="95"/>
                    <a:pt x="1493" y="94"/>
                  </a:cubicBezTo>
                  <a:cubicBezTo>
                    <a:pt x="1493" y="91"/>
                    <a:pt x="1492" y="88"/>
                    <a:pt x="1491" y="85"/>
                  </a:cubicBezTo>
                  <a:cubicBezTo>
                    <a:pt x="1492" y="84"/>
                    <a:pt x="1494" y="82"/>
                    <a:pt x="1496" y="80"/>
                  </a:cubicBezTo>
                  <a:close/>
                  <a:moveTo>
                    <a:pt x="1491" y="81"/>
                  </a:moveTo>
                  <a:cubicBezTo>
                    <a:pt x="1491" y="82"/>
                    <a:pt x="1490" y="82"/>
                    <a:pt x="1490" y="83"/>
                  </a:cubicBezTo>
                  <a:cubicBezTo>
                    <a:pt x="1490" y="82"/>
                    <a:pt x="1490" y="82"/>
                    <a:pt x="1490" y="82"/>
                  </a:cubicBezTo>
                  <a:cubicBezTo>
                    <a:pt x="1490" y="82"/>
                    <a:pt x="1490" y="82"/>
                    <a:pt x="1490" y="82"/>
                  </a:cubicBezTo>
                  <a:cubicBezTo>
                    <a:pt x="1490" y="81"/>
                    <a:pt x="1491" y="81"/>
                    <a:pt x="1491" y="81"/>
                  </a:cubicBezTo>
                  <a:close/>
                  <a:moveTo>
                    <a:pt x="1475" y="64"/>
                  </a:moveTo>
                  <a:cubicBezTo>
                    <a:pt x="1475" y="63"/>
                    <a:pt x="1476" y="62"/>
                    <a:pt x="1476" y="62"/>
                  </a:cubicBezTo>
                  <a:cubicBezTo>
                    <a:pt x="1477" y="62"/>
                    <a:pt x="1477" y="63"/>
                    <a:pt x="1477" y="63"/>
                  </a:cubicBezTo>
                  <a:cubicBezTo>
                    <a:pt x="1476" y="62"/>
                    <a:pt x="1478" y="63"/>
                    <a:pt x="1477" y="63"/>
                  </a:cubicBezTo>
                  <a:cubicBezTo>
                    <a:pt x="1477" y="63"/>
                    <a:pt x="1477" y="63"/>
                    <a:pt x="1477" y="63"/>
                  </a:cubicBezTo>
                  <a:cubicBezTo>
                    <a:pt x="1478" y="66"/>
                    <a:pt x="1478" y="69"/>
                    <a:pt x="1479" y="73"/>
                  </a:cubicBezTo>
                  <a:cubicBezTo>
                    <a:pt x="1479" y="72"/>
                    <a:pt x="1478" y="72"/>
                    <a:pt x="1478" y="72"/>
                  </a:cubicBezTo>
                  <a:cubicBezTo>
                    <a:pt x="1477" y="71"/>
                    <a:pt x="1476" y="71"/>
                    <a:pt x="1474" y="70"/>
                  </a:cubicBezTo>
                  <a:cubicBezTo>
                    <a:pt x="1474" y="69"/>
                    <a:pt x="1474" y="67"/>
                    <a:pt x="1475" y="64"/>
                  </a:cubicBezTo>
                  <a:close/>
                  <a:moveTo>
                    <a:pt x="1472" y="62"/>
                  </a:moveTo>
                  <a:cubicBezTo>
                    <a:pt x="1471" y="63"/>
                    <a:pt x="1471" y="63"/>
                    <a:pt x="1470" y="64"/>
                  </a:cubicBezTo>
                  <a:cubicBezTo>
                    <a:pt x="1470" y="65"/>
                    <a:pt x="1469" y="65"/>
                    <a:pt x="1469" y="65"/>
                  </a:cubicBezTo>
                  <a:cubicBezTo>
                    <a:pt x="1469" y="65"/>
                    <a:pt x="1470" y="65"/>
                    <a:pt x="1471" y="64"/>
                  </a:cubicBezTo>
                  <a:cubicBezTo>
                    <a:pt x="1471" y="64"/>
                    <a:pt x="1472" y="63"/>
                    <a:pt x="1473" y="62"/>
                  </a:cubicBezTo>
                  <a:cubicBezTo>
                    <a:pt x="1473" y="63"/>
                    <a:pt x="1473" y="63"/>
                    <a:pt x="1473" y="64"/>
                  </a:cubicBezTo>
                  <a:cubicBezTo>
                    <a:pt x="1473" y="67"/>
                    <a:pt x="1473" y="69"/>
                    <a:pt x="1474" y="70"/>
                  </a:cubicBezTo>
                  <a:cubicBezTo>
                    <a:pt x="1473" y="70"/>
                    <a:pt x="1473" y="70"/>
                    <a:pt x="1472" y="70"/>
                  </a:cubicBezTo>
                  <a:cubicBezTo>
                    <a:pt x="1470" y="70"/>
                    <a:pt x="1468" y="70"/>
                    <a:pt x="1466" y="70"/>
                  </a:cubicBezTo>
                  <a:cubicBezTo>
                    <a:pt x="1466" y="70"/>
                    <a:pt x="1466" y="69"/>
                    <a:pt x="1465" y="69"/>
                  </a:cubicBezTo>
                  <a:cubicBezTo>
                    <a:pt x="1468" y="66"/>
                    <a:pt x="1470" y="63"/>
                    <a:pt x="1472" y="62"/>
                  </a:cubicBezTo>
                  <a:close/>
                  <a:moveTo>
                    <a:pt x="1462" y="61"/>
                  </a:moveTo>
                  <a:cubicBezTo>
                    <a:pt x="1461" y="61"/>
                    <a:pt x="1461" y="61"/>
                    <a:pt x="1461" y="61"/>
                  </a:cubicBezTo>
                  <a:cubicBezTo>
                    <a:pt x="1461" y="61"/>
                    <a:pt x="1461" y="61"/>
                    <a:pt x="1461" y="61"/>
                  </a:cubicBezTo>
                  <a:cubicBezTo>
                    <a:pt x="1461" y="61"/>
                    <a:pt x="1461" y="61"/>
                    <a:pt x="1462" y="61"/>
                  </a:cubicBezTo>
                  <a:close/>
                  <a:moveTo>
                    <a:pt x="1456" y="62"/>
                  </a:moveTo>
                  <a:cubicBezTo>
                    <a:pt x="1456" y="64"/>
                    <a:pt x="1457" y="67"/>
                    <a:pt x="1458" y="70"/>
                  </a:cubicBezTo>
                  <a:cubicBezTo>
                    <a:pt x="1457" y="70"/>
                    <a:pt x="1455" y="71"/>
                    <a:pt x="1454" y="72"/>
                  </a:cubicBezTo>
                  <a:cubicBezTo>
                    <a:pt x="1452" y="70"/>
                    <a:pt x="1451" y="68"/>
                    <a:pt x="1449" y="66"/>
                  </a:cubicBezTo>
                  <a:cubicBezTo>
                    <a:pt x="1449" y="65"/>
                    <a:pt x="1450" y="65"/>
                    <a:pt x="1450" y="65"/>
                  </a:cubicBezTo>
                  <a:cubicBezTo>
                    <a:pt x="1452" y="64"/>
                    <a:pt x="1454" y="63"/>
                    <a:pt x="1456" y="62"/>
                  </a:cubicBezTo>
                  <a:close/>
                  <a:moveTo>
                    <a:pt x="1433" y="77"/>
                  </a:moveTo>
                  <a:cubicBezTo>
                    <a:pt x="1435" y="75"/>
                    <a:pt x="1438" y="73"/>
                    <a:pt x="1440" y="71"/>
                  </a:cubicBezTo>
                  <a:cubicBezTo>
                    <a:pt x="1442" y="73"/>
                    <a:pt x="1443" y="75"/>
                    <a:pt x="1444" y="77"/>
                  </a:cubicBezTo>
                  <a:cubicBezTo>
                    <a:pt x="1437" y="79"/>
                    <a:pt x="1430" y="83"/>
                    <a:pt x="1423" y="86"/>
                  </a:cubicBezTo>
                  <a:cubicBezTo>
                    <a:pt x="1427" y="83"/>
                    <a:pt x="1430" y="80"/>
                    <a:pt x="1433" y="77"/>
                  </a:cubicBezTo>
                  <a:close/>
                  <a:moveTo>
                    <a:pt x="1340" y="90"/>
                  </a:moveTo>
                  <a:cubicBezTo>
                    <a:pt x="1340" y="91"/>
                    <a:pt x="1340" y="91"/>
                    <a:pt x="1340" y="91"/>
                  </a:cubicBezTo>
                  <a:cubicBezTo>
                    <a:pt x="1340" y="92"/>
                    <a:pt x="1340" y="93"/>
                    <a:pt x="1340" y="94"/>
                  </a:cubicBezTo>
                  <a:cubicBezTo>
                    <a:pt x="1340" y="93"/>
                    <a:pt x="1339" y="91"/>
                    <a:pt x="1338" y="90"/>
                  </a:cubicBezTo>
                  <a:cubicBezTo>
                    <a:pt x="1338" y="90"/>
                    <a:pt x="1338" y="89"/>
                    <a:pt x="1338" y="89"/>
                  </a:cubicBezTo>
                  <a:cubicBezTo>
                    <a:pt x="1338" y="89"/>
                    <a:pt x="1339" y="90"/>
                    <a:pt x="1340" y="90"/>
                  </a:cubicBezTo>
                  <a:close/>
                  <a:moveTo>
                    <a:pt x="1291" y="105"/>
                  </a:moveTo>
                  <a:cubicBezTo>
                    <a:pt x="1294" y="112"/>
                    <a:pt x="1296" y="119"/>
                    <a:pt x="1299" y="125"/>
                  </a:cubicBezTo>
                  <a:cubicBezTo>
                    <a:pt x="1297" y="125"/>
                    <a:pt x="1295" y="126"/>
                    <a:pt x="1292" y="126"/>
                  </a:cubicBezTo>
                  <a:cubicBezTo>
                    <a:pt x="1291" y="122"/>
                    <a:pt x="1289" y="117"/>
                    <a:pt x="1287" y="112"/>
                  </a:cubicBezTo>
                  <a:cubicBezTo>
                    <a:pt x="1285" y="106"/>
                    <a:pt x="1284" y="100"/>
                    <a:pt x="1283" y="94"/>
                  </a:cubicBezTo>
                  <a:cubicBezTo>
                    <a:pt x="1283" y="94"/>
                    <a:pt x="1283" y="93"/>
                    <a:pt x="1283" y="92"/>
                  </a:cubicBezTo>
                  <a:cubicBezTo>
                    <a:pt x="1284" y="92"/>
                    <a:pt x="1285" y="92"/>
                    <a:pt x="1285" y="92"/>
                  </a:cubicBezTo>
                  <a:cubicBezTo>
                    <a:pt x="1284" y="93"/>
                    <a:pt x="1284" y="94"/>
                    <a:pt x="1284" y="94"/>
                  </a:cubicBezTo>
                  <a:cubicBezTo>
                    <a:pt x="1284" y="94"/>
                    <a:pt x="1285" y="93"/>
                    <a:pt x="1286" y="92"/>
                  </a:cubicBezTo>
                  <a:cubicBezTo>
                    <a:pt x="1286" y="92"/>
                    <a:pt x="1286" y="92"/>
                    <a:pt x="1286" y="92"/>
                  </a:cubicBezTo>
                  <a:cubicBezTo>
                    <a:pt x="1286" y="92"/>
                    <a:pt x="1286" y="92"/>
                    <a:pt x="1286" y="92"/>
                  </a:cubicBezTo>
                  <a:cubicBezTo>
                    <a:pt x="1285" y="91"/>
                    <a:pt x="1284" y="91"/>
                    <a:pt x="1283" y="91"/>
                  </a:cubicBezTo>
                  <a:cubicBezTo>
                    <a:pt x="1283" y="88"/>
                    <a:pt x="1283" y="85"/>
                    <a:pt x="1283" y="82"/>
                  </a:cubicBezTo>
                  <a:cubicBezTo>
                    <a:pt x="1284" y="86"/>
                    <a:pt x="1285" y="90"/>
                    <a:pt x="1287" y="94"/>
                  </a:cubicBezTo>
                  <a:cubicBezTo>
                    <a:pt x="1288" y="98"/>
                    <a:pt x="1290" y="102"/>
                    <a:pt x="1291" y="105"/>
                  </a:cubicBezTo>
                  <a:close/>
                  <a:moveTo>
                    <a:pt x="1243" y="115"/>
                  </a:moveTo>
                  <a:cubicBezTo>
                    <a:pt x="1243" y="115"/>
                    <a:pt x="1243" y="115"/>
                    <a:pt x="1243" y="115"/>
                  </a:cubicBezTo>
                  <a:cubicBezTo>
                    <a:pt x="1244" y="116"/>
                    <a:pt x="1244" y="117"/>
                    <a:pt x="1244" y="118"/>
                  </a:cubicBezTo>
                  <a:cubicBezTo>
                    <a:pt x="1242" y="120"/>
                    <a:pt x="1240" y="122"/>
                    <a:pt x="1238" y="123"/>
                  </a:cubicBezTo>
                  <a:cubicBezTo>
                    <a:pt x="1237" y="124"/>
                    <a:pt x="1236" y="125"/>
                    <a:pt x="1236" y="126"/>
                  </a:cubicBezTo>
                  <a:cubicBezTo>
                    <a:pt x="1238" y="123"/>
                    <a:pt x="1240" y="119"/>
                    <a:pt x="1243" y="115"/>
                  </a:cubicBezTo>
                  <a:close/>
                  <a:moveTo>
                    <a:pt x="1268" y="119"/>
                  </a:moveTo>
                  <a:cubicBezTo>
                    <a:pt x="1269" y="122"/>
                    <a:pt x="1271" y="126"/>
                    <a:pt x="1272" y="129"/>
                  </a:cubicBezTo>
                  <a:cubicBezTo>
                    <a:pt x="1272" y="129"/>
                    <a:pt x="1272" y="129"/>
                    <a:pt x="1271" y="129"/>
                  </a:cubicBezTo>
                  <a:cubicBezTo>
                    <a:pt x="1268" y="124"/>
                    <a:pt x="1264" y="119"/>
                    <a:pt x="1260" y="114"/>
                  </a:cubicBezTo>
                  <a:cubicBezTo>
                    <a:pt x="1262" y="112"/>
                    <a:pt x="1263" y="111"/>
                    <a:pt x="1265" y="109"/>
                  </a:cubicBezTo>
                  <a:cubicBezTo>
                    <a:pt x="1265" y="112"/>
                    <a:pt x="1266" y="116"/>
                    <a:pt x="1268" y="119"/>
                  </a:cubicBezTo>
                  <a:close/>
                  <a:moveTo>
                    <a:pt x="1202" y="131"/>
                  </a:moveTo>
                  <a:cubicBezTo>
                    <a:pt x="1201" y="130"/>
                    <a:pt x="1201" y="130"/>
                    <a:pt x="1201" y="129"/>
                  </a:cubicBezTo>
                  <a:cubicBezTo>
                    <a:pt x="1201" y="129"/>
                    <a:pt x="1201" y="129"/>
                    <a:pt x="1202" y="129"/>
                  </a:cubicBezTo>
                  <a:cubicBezTo>
                    <a:pt x="1202" y="130"/>
                    <a:pt x="1202" y="130"/>
                    <a:pt x="1202" y="131"/>
                  </a:cubicBezTo>
                  <a:close/>
                  <a:moveTo>
                    <a:pt x="1246" y="131"/>
                  </a:moveTo>
                  <a:cubicBezTo>
                    <a:pt x="1247" y="130"/>
                    <a:pt x="1248" y="129"/>
                    <a:pt x="1249" y="127"/>
                  </a:cubicBezTo>
                  <a:cubicBezTo>
                    <a:pt x="1250" y="129"/>
                    <a:pt x="1250" y="130"/>
                    <a:pt x="1251" y="131"/>
                  </a:cubicBezTo>
                  <a:cubicBezTo>
                    <a:pt x="1249" y="132"/>
                    <a:pt x="1247" y="132"/>
                    <a:pt x="1245" y="132"/>
                  </a:cubicBezTo>
                  <a:cubicBezTo>
                    <a:pt x="1246" y="132"/>
                    <a:pt x="1246" y="131"/>
                    <a:pt x="1246" y="131"/>
                  </a:cubicBezTo>
                  <a:close/>
                  <a:moveTo>
                    <a:pt x="1261" y="104"/>
                  </a:moveTo>
                  <a:cubicBezTo>
                    <a:pt x="1260" y="105"/>
                    <a:pt x="1258" y="106"/>
                    <a:pt x="1256" y="107"/>
                  </a:cubicBezTo>
                  <a:cubicBezTo>
                    <a:pt x="1255" y="106"/>
                    <a:pt x="1254" y="104"/>
                    <a:pt x="1253" y="103"/>
                  </a:cubicBezTo>
                  <a:cubicBezTo>
                    <a:pt x="1254" y="102"/>
                    <a:pt x="1255" y="101"/>
                    <a:pt x="1256" y="100"/>
                  </a:cubicBezTo>
                  <a:cubicBezTo>
                    <a:pt x="1258" y="97"/>
                    <a:pt x="1260" y="95"/>
                    <a:pt x="1261" y="93"/>
                  </a:cubicBezTo>
                  <a:cubicBezTo>
                    <a:pt x="1261" y="95"/>
                    <a:pt x="1262" y="96"/>
                    <a:pt x="1262" y="98"/>
                  </a:cubicBezTo>
                  <a:cubicBezTo>
                    <a:pt x="1262" y="100"/>
                    <a:pt x="1263" y="101"/>
                    <a:pt x="1263" y="103"/>
                  </a:cubicBezTo>
                  <a:cubicBezTo>
                    <a:pt x="1262" y="103"/>
                    <a:pt x="1262" y="104"/>
                    <a:pt x="1261" y="104"/>
                  </a:cubicBezTo>
                  <a:close/>
                  <a:moveTo>
                    <a:pt x="1260" y="91"/>
                  </a:moveTo>
                  <a:cubicBezTo>
                    <a:pt x="1258" y="93"/>
                    <a:pt x="1256" y="95"/>
                    <a:pt x="1253" y="97"/>
                  </a:cubicBezTo>
                  <a:cubicBezTo>
                    <a:pt x="1252" y="97"/>
                    <a:pt x="1251" y="98"/>
                    <a:pt x="1251" y="99"/>
                  </a:cubicBezTo>
                  <a:cubicBezTo>
                    <a:pt x="1250" y="98"/>
                    <a:pt x="1249" y="97"/>
                    <a:pt x="1249" y="96"/>
                  </a:cubicBezTo>
                  <a:cubicBezTo>
                    <a:pt x="1251" y="93"/>
                    <a:pt x="1253" y="90"/>
                    <a:pt x="1256" y="88"/>
                  </a:cubicBezTo>
                  <a:cubicBezTo>
                    <a:pt x="1257" y="87"/>
                    <a:pt x="1258" y="86"/>
                    <a:pt x="1259" y="86"/>
                  </a:cubicBezTo>
                  <a:cubicBezTo>
                    <a:pt x="1259" y="87"/>
                    <a:pt x="1260" y="89"/>
                    <a:pt x="1260" y="91"/>
                  </a:cubicBezTo>
                  <a:close/>
                  <a:moveTo>
                    <a:pt x="1247" y="83"/>
                  </a:moveTo>
                  <a:cubicBezTo>
                    <a:pt x="1251" y="81"/>
                    <a:pt x="1254" y="78"/>
                    <a:pt x="1257" y="76"/>
                  </a:cubicBezTo>
                  <a:cubicBezTo>
                    <a:pt x="1257" y="77"/>
                    <a:pt x="1257" y="79"/>
                    <a:pt x="1258" y="80"/>
                  </a:cubicBezTo>
                  <a:cubicBezTo>
                    <a:pt x="1256" y="81"/>
                    <a:pt x="1254" y="82"/>
                    <a:pt x="1252" y="83"/>
                  </a:cubicBezTo>
                  <a:cubicBezTo>
                    <a:pt x="1249" y="85"/>
                    <a:pt x="1247" y="86"/>
                    <a:pt x="1244" y="88"/>
                  </a:cubicBezTo>
                  <a:cubicBezTo>
                    <a:pt x="1244" y="88"/>
                    <a:pt x="1244" y="87"/>
                    <a:pt x="1244" y="87"/>
                  </a:cubicBezTo>
                  <a:cubicBezTo>
                    <a:pt x="1245" y="86"/>
                    <a:pt x="1246" y="85"/>
                    <a:pt x="1247" y="83"/>
                  </a:cubicBezTo>
                  <a:close/>
                  <a:moveTo>
                    <a:pt x="1226" y="104"/>
                  </a:moveTo>
                  <a:cubicBezTo>
                    <a:pt x="1230" y="101"/>
                    <a:pt x="1233" y="97"/>
                    <a:pt x="1237" y="93"/>
                  </a:cubicBezTo>
                  <a:cubicBezTo>
                    <a:pt x="1238" y="93"/>
                    <a:pt x="1238" y="92"/>
                    <a:pt x="1239" y="92"/>
                  </a:cubicBezTo>
                  <a:cubicBezTo>
                    <a:pt x="1239" y="92"/>
                    <a:pt x="1239" y="93"/>
                    <a:pt x="1239" y="93"/>
                  </a:cubicBezTo>
                  <a:cubicBezTo>
                    <a:pt x="1237" y="95"/>
                    <a:pt x="1235" y="96"/>
                    <a:pt x="1234" y="98"/>
                  </a:cubicBezTo>
                  <a:cubicBezTo>
                    <a:pt x="1227" y="105"/>
                    <a:pt x="1221" y="113"/>
                    <a:pt x="1215" y="120"/>
                  </a:cubicBezTo>
                  <a:cubicBezTo>
                    <a:pt x="1215" y="119"/>
                    <a:pt x="1215" y="118"/>
                    <a:pt x="1215" y="117"/>
                  </a:cubicBezTo>
                  <a:cubicBezTo>
                    <a:pt x="1215" y="117"/>
                    <a:pt x="1215" y="116"/>
                    <a:pt x="1215" y="116"/>
                  </a:cubicBezTo>
                  <a:cubicBezTo>
                    <a:pt x="1218" y="112"/>
                    <a:pt x="1222" y="108"/>
                    <a:pt x="1226" y="104"/>
                  </a:cubicBezTo>
                  <a:close/>
                  <a:moveTo>
                    <a:pt x="1170" y="141"/>
                  </a:moveTo>
                  <a:cubicBezTo>
                    <a:pt x="1169" y="142"/>
                    <a:pt x="1168" y="142"/>
                    <a:pt x="1167" y="142"/>
                  </a:cubicBezTo>
                  <a:cubicBezTo>
                    <a:pt x="1166" y="141"/>
                    <a:pt x="1166" y="139"/>
                    <a:pt x="1165" y="138"/>
                  </a:cubicBezTo>
                  <a:cubicBezTo>
                    <a:pt x="1165" y="137"/>
                    <a:pt x="1165" y="137"/>
                    <a:pt x="1165" y="136"/>
                  </a:cubicBezTo>
                  <a:cubicBezTo>
                    <a:pt x="1166" y="139"/>
                    <a:pt x="1168" y="140"/>
                    <a:pt x="1170" y="141"/>
                  </a:cubicBezTo>
                  <a:close/>
                  <a:moveTo>
                    <a:pt x="933" y="148"/>
                  </a:moveTo>
                  <a:cubicBezTo>
                    <a:pt x="933" y="148"/>
                    <a:pt x="933" y="148"/>
                    <a:pt x="933" y="148"/>
                  </a:cubicBezTo>
                  <a:cubicBezTo>
                    <a:pt x="933" y="148"/>
                    <a:pt x="933" y="148"/>
                    <a:pt x="933" y="148"/>
                  </a:cubicBezTo>
                  <a:cubicBezTo>
                    <a:pt x="933" y="148"/>
                    <a:pt x="933" y="148"/>
                    <a:pt x="933" y="148"/>
                  </a:cubicBezTo>
                  <a:close/>
                  <a:moveTo>
                    <a:pt x="939" y="134"/>
                  </a:moveTo>
                  <a:cubicBezTo>
                    <a:pt x="940" y="134"/>
                    <a:pt x="940" y="134"/>
                    <a:pt x="940" y="133"/>
                  </a:cubicBezTo>
                  <a:cubicBezTo>
                    <a:pt x="940" y="134"/>
                    <a:pt x="940" y="135"/>
                    <a:pt x="940" y="135"/>
                  </a:cubicBezTo>
                  <a:cubicBezTo>
                    <a:pt x="940" y="135"/>
                    <a:pt x="940" y="135"/>
                    <a:pt x="939" y="134"/>
                  </a:cubicBezTo>
                  <a:close/>
                  <a:moveTo>
                    <a:pt x="915" y="132"/>
                  </a:moveTo>
                  <a:cubicBezTo>
                    <a:pt x="915" y="131"/>
                    <a:pt x="916" y="130"/>
                    <a:pt x="916" y="129"/>
                  </a:cubicBezTo>
                  <a:cubicBezTo>
                    <a:pt x="917" y="129"/>
                    <a:pt x="917" y="129"/>
                    <a:pt x="917" y="130"/>
                  </a:cubicBezTo>
                  <a:cubicBezTo>
                    <a:pt x="916" y="130"/>
                    <a:pt x="915" y="131"/>
                    <a:pt x="915" y="132"/>
                  </a:cubicBezTo>
                  <a:close/>
                  <a:moveTo>
                    <a:pt x="939" y="158"/>
                  </a:moveTo>
                  <a:cubicBezTo>
                    <a:pt x="940" y="157"/>
                    <a:pt x="940" y="157"/>
                    <a:pt x="940" y="157"/>
                  </a:cubicBezTo>
                  <a:cubicBezTo>
                    <a:pt x="940" y="158"/>
                    <a:pt x="941" y="159"/>
                    <a:pt x="942" y="160"/>
                  </a:cubicBezTo>
                  <a:cubicBezTo>
                    <a:pt x="943" y="161"/>
                    <a:pt x="943" y="162"/>
                    <a:pt x="944" y="163"/>
                  </a:cubicBezTo>
                  <a:cubicBezTo>
                    <a:pt x="941" y="163"/>
                    <a:pt x="939" y="164"/>
                    <a:pt x="936" y="164"/>
                  </a:cubicBezTo>
                  <a:cubicBezTo>
                    <a:pt x="937" y="162"/>
                    <a:pt x="938" y="160"/>
                    <a:pt x="939" y="158"/>
                  </a:cubicBezTo>
                  <a:close/>
                  <a:moveTo>
                    <a:pt x="1020" y="126"/>
                  </a:moveTo>
                  <a:cubicBezTo>
                    <a:pt x="1022" y="133"/>
                    <a:pt x="1024" y="139"/>
                    <a:pt x="1026" y="145"/>
                  </a:cubicBezTo>
                  <a:cubicBezTo>
                    <a:pt x="1024" y="142"/>
                    <a:pt x="1022" y="139"/>
                    <a:pt x="1020" y="136"/>
                  </a:cubicBezTo>
                  <a:cubicBezTo>
                    <a:pt x="1019" y="134"/>
                    <a:pt x="1017" y="131"/>
                    <a:pt x="1015" y="129"/>
                  </a:cubicBezTo>
                  <a:cubicBezTo>
                    <a:pt x="1016" y="126"/>
                    <a:pt x="1017" y="124"/>
                    <a:pt x="1018" y="122"/>
                  </a:cubicBezTo>
                  <a:cubicBezTo>
                    <a:pt x="1019" y="123"/>
                    <a:pt x="1019" y="125"/>
                    <a:pt x="1020" y="126"/>
                  </a:cubicBezTo>
                  <a:close/>
                  <a:moveTo>
                    <a:pt x="1053" y="155"/>
                  </a:moveTo>
                  <a:cubicBezTo>
                    <a:pt x="1053" y="155"/>
                    <a:pt x="1053" y="155"/>
                    <a:pt x="1053" y="155"/>
                  </a:cubicBezTo>
                  <a:cubicBezTo>
                    <a:pt x="1053" y="154"/>
                    <a:pt x="1053" y="154"/>
                    <a:pt x="1053" y="153"/>
                  </a:cubicBezTo>
                  <a:cubicBezTo>
                    <a:pt x="1053" y="154"/>
                    <a:pt x="1053" y="154"/>
                    <a:pt x="1053" y="155"/>
                  </a:cubicBezTo>
                  <a:close/>
                  <a:moveTo>
                    <a:pt x="997" y="121"/>
                  </a:moveTo>
                  <a:cubicBezTo>
                    <a:pt x="996" y="120"/>
                    <a:pt x="996" y="119"/>
                    <a:pt x="996" y="117"/>
                  </a:cubicBezTo>
                  <a:cubicBezTo>
                    <a:pt x="997" y="118"/>
                    <a:pt x="997" y="118"/>
                    <a:pt x="997" y="119"/>
                  </a:cubicBezTo>
                  <a:cubicBezTo>
                    <a:pt x="997" y="120"/>
                    <a:pt x="997" y="121"/>
                    <a:pt x="997" y="121"/>
                  </a:cubicBezTo>
                  <a:close/>
                  <a:moveTo>
                    <a:pt x="1010" y="144"/>
                  </a:moveTo>
                  <a:cubicBezTo>
                    <a:pt x="1010" y="144"/>
                    <a:pt x="1010" y="144"/>
                    <a:pt x="1010" y="144"/>
                  </a:cubicBezTo>
                  <a:cubicBezTo>
                    <a:pt x="1012" y="148"/>
                    <a:pt x="1015" y="153"/>
                    <a:pt x="1017" y="158"/>
                  </a:cubicBezTo>
                  <a:cubicBezTo>
                    <a:pt x="1013" y="158"/>
                    <a:pt x="1008" y="159"/>
                    <a:pt x="1004" y="159"/>
                  </a:cubicBezTo>
                  <a:cubicBezTo>
                    <a:pt x="1006" y="154"/>
                    <a:pt x="1008" y="149"/>
                    <a:pt x="1010" y="144"/>
                  </a:cubicBezTo>
                  <a:close/>
                  <a:moveTo>
                    <a:pt x="1150" y="139"/>
                  </a:moveTo>
                  <a:cubicBezTo>
                    <a:pt x="1150" y="140"/>
                    <a:pt x="1151" y="142"/>
                    <a:pt x="1151" y="144"/>
                  </a:cubicBezTo>
                  <a:cubicBezTo>
                    <a:pt x="1150" y="144"/>
                    <a:pt x="1149" y="144"/>
                    <a:pt x="1147" y="144"/>
                  </a:cubicBezTo>
                  <a:cubicBezTo>
                    <a:pt x="1148" y="142"/>
                    <a:pt x="1149" y="140"/>
                    <a:pt x="1150" y="139"/>
                  </a:cubicBezTo>
                  <a:close/>
                  <a:moveTo>
                    <a:pt x="1160" y="69"/>
                  </a:moveTo>
                  <a:cubicBezTo>
                    <a:pt x="1160" y="69"/>
                    <a:pt x="1160" y="69"/>
                    <a:pt x="1160" y="69"/>
                  </a:cubicBezTo>
                  <a:cubicBezTo>
                    <a:pt x="1160" y="70"/>
                    <a:pt x="1160" y="70"/>
                    <a:pt x="1159" y="70"/>
                  </a:cubicBezTo>
                  <a:cubicBezTo>
                    <a:pt x="1159" y="71"/>
                    <a:pt x="1158" y="72"/>
                    <a:pt x="1158" y="72"/>
                  </a:cubicBezTo>
                  <a:cubicBezTo>
                    <a:pt x="1158" y="72"/>
                    <a:pt x="1159" y="71"/>
                    <a:pt x="1159" y="71"/>
                  </a:cubicBezTo>
                  <a:cubicBezTo>
                    <a:pt x="1158" y="73"/>
                    <a:pt x="1158" y="74"/>
                    <a:pt x="1156" y="76"/>
                  </a:cubicBezTo>
                  <a:cubicBezTo>
                    <a:pt x="1155" y="78"/>
                    <a:pt x="1153" y="81"/>
                    <a:pt x="1152" y="83"/>
                  </a:cubicBezTo>
                  <a:cubicBezTo>
                    <a:pt x="1151" y="84"/>
                    <a:pt x="1150" y="85"/>
                    <a:pt x="1150" y="86"/>
                  </a:cubicBezTo>
                  <a:cubicBezTo>
                    <a:pt x="1151" y="82"/>
                    <a:pt x="1152" y="79"/>
                    <a:pt x="1154" y="77"/>
                  </a:cubicBezTo>
                  <a:cubicBezTo>
                    <a:pt x="1155" y="73"/>
                    <a:pt x="1158" y="70"/>
                    <a:pt x="1160" y="69"/>
                  </a:cubicBezTo>
                  <a:close/>
                  <a:moveTo>
                    <a:pt x="1111" y="87"/>
                  </a:moveTo>
                  <a:cubicBezTo>
                    <a:pt x="1111" y="85"/>
                    <a:pt x="1112" y="84"/>
                    <a:pt x="1112" y="83"/>
                  </a:cubicBezTo>
                  <a:cubicBezTo>
                    <a:pt x="1112" y="84"/>
                    <a:pt x="1112" y="86"/>
                    <a:pt x="1112" y="87"/>
                  </a:cubicBezTo>
                  <a:cubicBezTo>
                    <a:pt x="1112" y="90"/>
                    <a:pt x="1111" y="93"/>
                    <a:pt x="1110" y="97"/>
                  </a:cubicBezTo>
                  <a:cubicBezTo>
                    <a:pt x="1109" y="101"/>
                    <a:pt x="1108" y="105"/>
                    <a:pt x="1107" y="109"/>
                  </a:cubicBezTo>
                  <a:cubicBezTo>
                    <a:pt x="1107" y="108"/>
                    <a:pt x="1107" y="106"/>
                    <a:pt x="1107" y="104"/>
                  </a:cubicBezTo>
                  <a:cubicBezTo>
                    <a:pt x="1107" y="103"/>
                    <a:pt x="1107" y="102"/>
                    <a:pt x="1107" y="101"/>
                  </a:cubicBezTo>
                  <a:cubicBezTo>
                    <a:pt x="1108" y="101"/>
                    <a:pt x="1108" y="100"/>
                    <a:pt x="1108" y="100"/>
                  </a:cubicBezTo>
                  <a:cubicBezTo>
                    <a:pt x="1108" y="100"/>
                    <a:pt x="1108" y="100"/>
                    <a:pt x="1108" y="100"/>
                  </a:cubicBezTo>
                  <a:cubicBezTo>
                    <a:pt x="1108" y="100"/>
                    <a:pt x="1108" y="100"/>
                    <a:pt x="1108" y="100"/>
                  </a:cubicBezTo>
                  <a:cubicBezTo>
                    <a:pt x="1108" y="99"/>
                    <a:pt x="1108" y="99"/>
                    <a:pt x="1108" y="99"/>
                  </a:cubicBezTo>
                  <a:cubicBezTo>
                    <a:pt x="1108" y="94"/>
                    <a:pt x="1109" y="90"/>
                    <a:pt x="1111" y="87"/>
                  </a:cubicBezTo>
                  <a:close/>
                  <a:moveTo>
                    <a:pt x="1024" y="108"/>
                  </a:moveTo>
                  <a:cubicBezTo>
                    <a:pt x="1024" y="108"/>
                    <a:pt x="1024" y="108"/>
                    <a:pt x="1024" y="107"/>
                  </a:cubicBezTo>
                  <a:cubicBezTo>
                    <a:pt x="1024" y="107"/>
                    <a:pt x="1024" y="107"/>
                    <a:pt x="1024" y="107"/>
                  </a:cubicBezTo>
                  <a:cubicBezTo>
                    <a:pt x="1024" y="107"/>
                    <a:pt x="1024" y="108"/>
                    <a:pt x="1024" y="108"/>
                  </a:cubicBezTo>
                  <a:close/>
                  <a:moveTo>
                    <a:pt x="1017" y="85"/>
                  </a:moveTo>
                  <a:cubicBezTo>
                    <a:pt x="1018" y="84"/>
                    <a:pt x="1018" y="83"/>
                    <a:pt x="1019" y="83"/>
                  </a:cubicBezTo>
                  <a:cubicBezTo>
                    <a:pt x="1019" y="84"/>
                    <a:pt x="1019" y="84"/>
                    <a:pt x="1019" y="85"/>
                  </a:cubicBezTo>
                  <a:cubicBezTo>
                    <a:pt x="1018" y="85"/>
                    <a:pt x="1018" y="85"/>
                    <a:pt x="1017" y="85"/>
                  </a:cubicBezTo>
                  <a:close/>
                  <a:moveTo>
                    <a:pt x="1020" y="97"/>
                  </a:moveTo>
                  <a:cubicBezTo>
                    <a:pt x="1020" y="96"/>
                    <a:pt x="1020" y="95"/>
                    <a:pt x="1021" y="94"/>
                  </a:cubicBezTo>
                  <a:cubicBezTo>
                    <a:pt x="1021" y="95"/>
                    <a:pt x="1021" y="96"/>
                    <a:pt x="1021" y="96"/>
                  </a:cubicBezTo>
                  <a:cubicBezTo>
                    <a:pt x="1021" y="97"/>
                    <a:pt x="1020" y="98"/>
                    <a:pt x="1020" y="99"/>
                  </a:cubicBezTo>
                  <a:cubicBezTo>
                    <a:pt x="1020" y="99"/>
                    <a:pt x="1020" y="99"/>
                    <a:pt x="1020" y="99"/>
                  </a:cubicBezTo>
                  <a:cubicBezTo>
                    <a:pt x="1020" y="99"/>
                    <a:pt x="1020" y="98"/>
                    <a:pt x="1020" y="97"/>
                  </a:cubicBezTo>
                  <a:close/>
                  <a:moveTo>
                    <a:pt x="986" y="102"/>
                  </a:moveTo>
                  <a:cubicBezTo>
                    <a:pt x="986" y="102"/>
                    <a:pt x="986" y="102"/>
                    <a:pt x="986" y="102"/>
                  </a:cubicBezTo>
                  <a:cubicBezTo>
                    <a:pt x="986" y="102"/>
                    <a:pt x="986" y="102"/>
                    <a:pt x="986" y="102"/>
                  </a:cubicBezTo>
                  <a:cubicBezTo>
                    <a:pt x="986" y="102"/>
                    <a:pt x="986" y="102"/>
                    <a:pt x="986" y="102"/>
                  </a:cubicBezTo>
                  <a:close/>
                  <a:moveTo>
                    <a:pt x="978" y="157"/>
                  </a:moveTo>
                  <a:cubicBezTo>
                    <a:pt x="979" y="156"/>
                    <a:pt x="980" y="155"/>
                    <a:pt x="980" y="154"/>
                  </a:cubicBezTo>
                  <a:cubicBezTo>
                    <a:pt x="980" y="154"/>
                    <a:pt x="980" y="155"/>
                    <a:pt x="980" y="156"/>
                  </a:cubicBezTo>
                  <a:cubicBezTo>
                    <a:pt x="980" y="158"/>
                    <a:pt x="979" y="159"/>
                    <a:pt x="979" y="161"/>
                  </a:cubicBezTo>
                  <a:cubicBezTo>
                    <a:pt x="977" y="161"/>
                    <a:pt x="976" y="161"/>
                    <a:pt x="974" y="161"/>
                  </a:cubicBezTo>
                  <a:cubicBezTo>
                    <a:pt x="975" y="161"/>
                    <a:pt x="976" y="159"/>
                    <a:pt x="978" y="157"/>
                  </a:cubicBezTo>
                  <a:close/>
                  <a:moveTo>
                    <a:pt x="973" y="161"/>
                  </a:moveTo>
                  <a:cubicBezTo>
                    <a:pt x="972" y="161"/>
                    <a:pt x="972" y="161"/>
                    <a:pt x="972" y="161"/>
                  </a:cubicBezTo>
                  <a:cubicBezTo>
                    <a:pt x="972" y="160"/>
                    <a:pt x="972" y="159"/>
                    <a:pt x="971" y="158"/>
                  </a:cubicBezTo>
                  <a:cubicBezTo>
                    <a:pt x="972" y="160"/>
                    <a:pt x="972" y="161"/>
                    <a:pt x="973" y="161"/>
                  </a:cubicBezTo>
                  <a:close/>
                  <a:moveTo>
                    <a:pt x="936" y="121"/>
                  </a:moveTo>
                  <a:cubicBezTo>
                    <a:pt x="935" y="122"/>
                    <a:pt x="934" y="123"/>
                    <a:pt x="933" y="125"/>
                  </a:cubicBezTo>
                  <a:cubicBezTo>
                    <a:pt x="933" y="126"/>
                    <a:pt x="932" y="126"/>
                    <a:pt x="931" y="127"/>
                  </a:cubicBezTo>
                  <a:cubicBezTo>
                    <a:pt x="931" y="127"/>
                    <a:pt x="930" y="127"/>
                    <a:pt x="930" y="126"/>
                  </a:cubicBezTo>
                  <a:cubicBezTo>
                    <a:pt x="930" y="126"/>
                    <a:pt x="930" y="126"/>
                    <a:pt x="930" y="126"/>
                  </a:cubicBezTo>
                  <a:cubicBezTo>
                    <a:pt x="931" y="124"/>
                    <a:pt x="934" y="121"/>
                    <a:pt x="935" y="118"/>
                  </a:cubicBezTo>
                  <a:cubicBezTo>
                    <a:pt x="935" y="118"/>
                    <a:pt x="935" y="118"/>
                    <a:pt x="935" y="118"/>
                  </a:cubicBezTo>
                  <a:cubicBezTo>
                    <a:pt x="935" y="119"/>
                    <a:pt x="936" y="120"/>
                    <a:pt x="936" y="121"/>
                  </a:cubicBezTo>
                  <a:close/>
                  <a:moveTo>
                    <a:pt x="932" y="111"/>
                  </a:moveTo>
                  <a:cubicBezTo>
                    <a:pt x="933" y="112"/>
                    <a:pt x="933" y="113"/>
                    <a:pt x="934" y="114"/>
                  </a:cubicBezTo>
                  <a:cubicBezTo>
                    <a:pt x="933" y="115"/>
                    <a:pt x="932" y="115"/>
                    <a:pt x="932" y="116"/>
                  </a:cubicBezTo>
                  <a:cubicBezTo>
                    <a:pt x="930" y="118"/>
                    <a:pt x="928" y="119"/>
                    <a:pt x="925" y="122"/>
                  </a:cubicBezTo>
                  <a:cubicBezTo>
                    <a:pt x="925" y="122"/>
                    <a:pt x="925" y="122"/>
                    <a:pt x="925" y="122"/>
                  </a:cubicBezTo>
                  <a:cubicBezTo>
                    <a:pt x="923" y="121"/>
                    <a:pt x="922" y="120"/>
                    <a:pt x="921" y="119"/>
                  </a:cubicBezTo>
                  <a:cubicBezTo>
                    <a:pt x="923" y="114"/>
                    <a:pt x="926" y="109"/>
                    <a:pt x="928" y="104"/>
                  </a:cubicBezTo>
                  <a:cubicBezTo>
                    <a:pt x="929" y="106"/>
                    <a:pt x="931" y="108"/>
                    <a:pt x="932" y="111"/>
                  </a:cubicBezTo>
                  <a:close/>
                  <a:moveTo>
                    <a:pt x="852" y="168"/>
                  </a:moveTo>
                  <a:cubicBezTo>
                    <a:pt x="852" y="168"/>
                    <a:pt x="852" y="168"/>
                    <a:pt x="852" y="168"/>
                  </a:cubicBezTo>
                  <a:cubicBezTo>
                    <a:pt x="852" y="168"/>
                    <a:pt x="851" y="168"/>
                    <a:pt x="851" y="168"/>
                  </a:cubicBezTo>
                  <a:cubicBezTo>
                    <a:pt x="851" y="168"/>
                    <a:pt x="852" y="168"/>
                    <a:pt x="852" y="168"/>
                  </a:cubicBezTo>
                  <a:close/>
                  <a:moveTo>
                    <a:pt x="798" y="173"/>
                  </a:moveTo>
                  <a:cubicBezTo>
                    <a:pt x="798" y="173"/>
                    <a:pt x="798" y="173"/>
                    <a:pt x="798" y="173"/>
                  </a:cubicBezTo>
                  <a:cubicBezTo>
                    <a:pt x="798" y="173"/>
                    <a:pt x="798" y="173"/>
                    <a:pt x="798" y="173"/>
                  </a:cubicBezTo>
                  <a:cubicBezTo>
                    <a:pt x="798" y="173"/>
                    <a:pt x="798" y="173"/>
                    <a:pt x="799" y="173"/>
                  </a:cubicBezTo>
                  <a:cubicBezTo>
                    <a:pt x="799" y="173"/>
                    <a:pt x="799" y="173"/>
                    <a:pt x="799" y="173"/>
                  </a:cubicBezTo>
                  <a:cubicBezTo>
                    <a:pt x="799" y="173"/>
                    <a:pt x="799" y="173"/>
                    <a:pt x="798" y="173"/>
                  </a:cubicBezTo>
                  <a:close/>
                  <a:moveTo>
                    <a:pt x="826" y="170"/>
                  </a:moveTo>
                  <a:cubicBezTo>
                    <a:pt x="826" y="171"/>
                    <a:pt x="825" y="171"/>
                    <a:pt x="824" y="171"/>
                  </a:cubicBezTo>
                  <a:cubicBezTo>
                    <a:pt x="824" y="169"/>
                    <a:pt x="825" y="168"/>
                    <a:pt x="824" y="167"/>
                  </a:cubicBezTo>
                  <a:cubicBezTo>
                    <a:pt x="825" y="168"/>
                    <a:pt x="826" y="169"/>
                    <a:pt x="826" y="170"/>
                  </a:cubicBezTo>
                  <a:close/>
                  <a:moveTo>
                    <a:pt x="780" y="173"/>
                  </a:moveTo>
                  <a:cubicBezTo>
                    <a:pt x="781" y="174"/>
                    <a:pt x="782" y="174"/>
                    <a:pt x="782" y="175"/>
                  </a:cubicBezTo>
                  <a:cubicBezTo>
                    <a:pt x="781" y="176"/>
                    <a:pt x="780" y="176"/>
                    <a:pt x="779" y="176"/>
                  </a:cubicBezTo>
                  <a:cubicBezTo>
                    <a:pt x="778" y="175"/>
                    <a:pt x="778" y="174"/>
                    <a:pt x="778" y="174"/>
                  </a:cubicBezTo>
                  <a:cubicBezTo>
                    <a:pt x="778" y="172"/>
                    <a:pt x="777" y="169"/>
                    <a:pt x="776" y="167"/>
                  </a:cubicBezTo>
                  <a:cubicBezTo>
                    <a:pt x="778" y="169"/>
                    <a:pt x="779" y="171"/>
                    <a:pt x="780" y="173"/>
                  </a:cubicBezTo>
                  <a:close/>
                  <a:moveTo>
                    <a:pt x="721" y="146"/>
                  </a:moveTo>
                  <a:cubicBezTo>
                    <a:pt x="722" y="150"/>
                    <a:pt x="725" y="153"/>
                    <a:pt x="728" y="156"/>
                  </a:cubicBezTo>
                  <a:cubicBezTo>
                    <a:pt x="727" y="156"/>
                    <a:pt x="726" y="157"/>
                    <a:pt x="725" y="158"/>
                  </a:cubicBezTo>
                  <a:cubicBezTo>
                    <a:pt x="724" y="157"/>
                    <a:pt x="724" y="157"/>
                    <a:pt x="724" y="157"/>
                  </a:cubicBezTo>
                  <a:cubicBezTo>
                    <a:pt x="723" y="158"/>
                    <a:pt x="721" y="159"/>
                    <a:pt x="720" y="160"/>
                  </a:cubicBezTo>
                  <a:cubicBezTo>
                    <a:pt x="717" y="159"/>
                    <a:pt x="715" y="157"/>
                    <a:pt x="713" y="156"/>
                  </a:cubicBezTo>
                  <a:cubicBezTo>
                    <a:pt x="715" y="154"/>
                    <a:pt x="718" y="151"/>
                    <a:pt x="720" y="148"/>
                  </a:cubicBezTo>
                  <a:cubicBezTo>
                    <a:pt x="720" y="148"/>
                    <a:pt x="721" y="147"/>
                    <a:pt x="721" y="146"/>
                  </a:cubicBezTo>
                  <a:close/>
                  <a:moveTo>
                    <a:pt x="730" y="158"/>
                  </a:moveTo>
                  <a:cubicBezTo>
                    <a:pt x="730" y="159"/>
                    <a:pt x="730" y="159"/>
                    <a:pt x="731" y="159"/>
                  </a:cubicBezTo>
                  <a:cubicBezTo>
                    <a:pt x="731" y="163"/>
                    <a:pt x="732" y="166"/>
                    <a:pt x="733" y="169"/>
                  </a:cubicBezTo>
                  <a:cubicBezTo>
                    <a:pt x="731" y="168"/>
                    <a:pt x="729" y="166"/>
                    <a:pt x="726" y="164"/>
                  </a:cubicBezTo>
                  <a:cubicBezTo>
                    <a:pt x="727" y="163"/>
                    <a:pt x="728" y="162"/>
                    <a:pt x="729" y="161"/>
                  </a:cubicBezTo>
                  <a:cubicBezTo>
                    <a:pt x="729" y="160"/>
                    <a:pt x="730" y="159"/>
                    <a:pt x="730" y="158"/>
                  </a:cubicBezTo>
                  <a:close/>
                  <a:moveTo>
                    <a:pt x="748" y="178"/>
                  </a:moveTo>
                  <a:cubicBezTo>
                    <a:pt x="748" y="178"/>
                    <a:pt x="748" y="178"/>
                    <a:pt x="748" y="178"/>
                  </a:cubicBezTo>
                  <a:cubicBezTo>
                    <a:pt x="748" y="178"/>
                    <a:pt x="748" y="178"/>
                    <a:pt x="748" y="178"/>
                  </a:cubicBezTo>
                  <a:cubicBezTo>
                    <a:pt x="748" y="178"/>
                    <a:pt x="748" y="178"/>
                    <a:pt x="748" y="178"/>
                  </a:cubicBezTo>
                  <a:close/>
                  <a:moveTo>
                    <a:pt x="702" y="172"/>
                  </a:moveTo>
                  <a:cubicBezTo>
                    <a:pt x="703" y="172"/>
                    <a:pt x="703" y="172"/>
                    <a:pt x="704" y="173"/>
                  </a:cubicBezTo>
                  <a:cubicBezTo>
                    <a:pt x="703" y="173"/>
                    <a:pt x="702" y="174"/>
                    <a:pt x="701" y="175"/>
                  </a:cubicBezTo>
                  <a:cubicBezTo>
                    <a:pt x="701" y="174"/>
                    <a:pt x="702" y="173"/>
                    <a:pt x="702" y="172"/>
                  </a:cubicBezTo>
                  <a:close/>
                  <a:moveTo>
                    <a:pt x="710" y="165"/>
                  </a:moveTo>
                  <a:cubicBezTo>
                    <a:pt x="709" y="165"/>
                    <a:pt x="708" y="165"/>
                    <a:pt x="707" y="164"/>
                  </a:cubicBezTo>
                  <a:cubicBezTo>
                    <a:pt x="707" y="164"/>
                    <a:pt x="707" y="163"/>
                    <a:pt x="708" y="163"/>
                  </a:cubicBezTo>
                  <a:cubicBezTo>
                    <a:pt x="708" y="164"/>
                    <a:pt x="709" y="165"/>
                    <a:pt x="710" y="165"/>
                  </a:cubicBezTo>
                  <a:close/>
                  <a:moveTo>
                    <a:pt x="715" y="180"/>
                  </a:moveTo>
                  <a:cubicBezTo>
                    <a:pt x="716" y="180"/>
                    <a:pt x="717" y="181"/>
                    <a:pt x="718" y="181"/>
                  </a:cubicBezTo>
                  <a:cubicBezTo>
                    <a:pt x="719" y="182"/>
                    <a:pt x="721" y="183"/>
                    <a:pt x="723" y="184"/>
                  </a:cubicBezTo>
                  <a:cubicBezTo>
                    <a:pt x="718" y="185"/>
                    <a:pt x="714" y="186"/>
                    <a:pt x="709" y="187"/>
                  </a:cubicBezTo>
                  <a:cubicBezTo>
                    <a:pt x="711" y="184"/>
                    <a:pt x="713" y="182"/>
                    <a:pt x="715" y="180"/>
                  </a:cubicBezTo>
                  <a:close/>
                  <a:moveTo>
                    <a:pt x="762" y="178"/>
                  </a:moveTo>
                  <a:cubicBezTo>
                    <a:pt x="761" y="175"/>
                    <a:pt x="760" y="171"/>
                    <a:pt x="758" y="166"/>
                  </a:cubicBezTo>
                  <a:cubicBezTo>
                    <a:pt x="759" y="167"/>
                    <a:pt x="760" y="168"/>
                    <a:pt x="760" y="169"/>
                  </a:cubicBezTo>
                  <a:cubicBezTo>
                    <a:pt x="763" y="173"/>
                    <a:pt x="766" y="175"/>
                    <a:pt x="769" y="177"/>
                  </a:cubicBezTo>
                  <a:cubicBezTo>
                    <a:pt x="767" y="177"/>
                    <a:pt x="764" y="178"/>
                    <a:pt x="762" y="178"/>
                  </a:cubicBezTo>
                  <a:close/>
                  <a:moveTo>
                    <a:pt x="752" y="122"/>
                  </a:moveTo>
                  <a:cubicBezTo>
                    <a:pt x="752" y="121"/>
                    <a:pt x="751" y="120"/>
                    <a:pt x="751" y="120"/>
                  </a:cubicBezTo>
                  <a:cubicBezTo>
                    <a:pt x="751" y="120"/>
                    <a:pt x="751" y="121"/>
                    <a:pt x="752" y="121"/>
                  </a:cubicBezTo>
                  <a:cubicBezTo>
                    <a:pt x="752" y="122"/>
                    <a:pt x="752" y="122"/>
                    <a:pt x="752" y="122"/>
                  </a:cubicBezTo>
                  <a:close/>
                  <a:moveTo>
                    <a:pt x="725" y="139"/>
                  </a:moveTo>
                  <a:cubicBezTo>
                    <a:pt x="726" y="140"/>
                    <a:pt x="727" y="140"/>
                    <a:pt x="727" y="141"/>
                  </a:cubicBezTo>
                  <a:cubicBezTo>
                    <a:pt x="727" y="141"/>
                    <a:pt x="728" y="142"/>
                    <a:pt x="728" y="142"/>
                  </a:cubicBezTo>
                  <a:cubicBezTo>
                    <a:pt x="728" y="142"/>
                    <a:pt x="728" y="142"/>
                    <a:pt x="728" y="142"/>
                  </a:cubicBezTo>
                  <a:cubicBezTo>
                    <a:pt x="727" y="142"/>
                    <a:pt x="727" y="142"/>
                    <a:pt x="727" y="141"/>
                  </a:cubicBezTo>
                  <a:cubicBezTo>
                    <a:pt x="726" y="141"/>
                    <a:pt x="725" y="140"/>
                    <a:pt x="725" y="140"/>
                  </a:cubicBezTo>
                  <a:cubicBezTo>
                    <a:pt x="725" y="140"/>
                    <a:pt x="725" y="140"/>
                    <a:pt x="725" y="139"/>
                  </a:cubicBezTo>
                  <a:close/>
                  <a:moveTo>
                    <a:pt x="717" y="136"/>
                  </a:moveTo>
                  <a:cubicBezTo>
                    <a:pt x="717" y="137"/>
                    <a:pt x="717" y="137"/>
                    <a:pt x="717" y="137"/>
                  </a:cubicBezTo>
                  <a:cubicBezTo>
                    <a:pt x="717" y="138"/>
                    <a:pt x="718" y="140"/>
                    <a:pt x="719" y="142"/>
                  </a:cubicBezTo>
                  <a:cubicBezTo>
                    <a:pt x="718" y="142"/>
                    <a:pt x="717" y="143"/>
                    <a:pt x="716" y="144"/>
                  </a:cubicBezTo>
                  <a:cubicBezTo>
                    <a:pt x="714" y="145"/>
                    <a:pt x="713" y="146"/>
                    <a:pt x="711" y="147"/>
                  </a:cubicBezTo>
                  <a:cubicBezTo>
                    <a:pt x="713" y="143"/>
                    <a:pt x="715" y="140"/>
                    <a:pt x="717" y="136"/>
                  </a:cubicBezTo>
                  <a:close/>
                  <a:moveTo>
                    <a:pt x="639" y="200"/>
                  </a:moveTo>
                  <a:cubicBezTo>
                    <a:pt x="638" y="198"/>
                    <a:pt x="638" y="196"/>
                    <a:pt x="638" y="194"/>
                  </a:cubicBezTo>
                  <a:cubicBezTo>
                    <a:pt x="637" y="190"/>
                    <a:pt x="637" y="186"/>
                    <a:pt x="637" y="181"/>
                  </a:cubicBezTo>
                  <a:cubicBezTo>
                    <a:pt x="637" y="182"/>
                    <a:pt x="637" y="183"/>
                    <a:pt x="637" y="183"/>
                  </a:cubicBezTo>
                  <a:cubicBezTo>
                    <a:pt x="638" y="189"/>
                    <a:pt x="639" y="193"/>
                    <a:pt x="639" y="198"/>
                  </a:cubicBezTo>
                  <a:cubicBezTo>
                    <a:pt x="639" y="198"/>
                    <a:pt x="639" y="199"/>
                    <a:pt x="639" y="199"/>
                  </a:cubicBezTo>
                  <a:cubicBezTo>
                    <a:pt x="639" y="199"/>
                    <a:pt x="639" y="199"/>
                    <a:pt x="639" y="200"/>
                  </a:cubicBezTo>
                  <a:close/>
                  <a:moveTo>
                    <a:pt x="540" y="189"/>
                  </a:moveTo>
                  <a:cubicBezTo>
                    <a:pt x="540" y="191"/>
                    <a:pt x="540" y="191"/>
                    <a:pt x="540" y="191"/>
                  </a:cubicBezTo>
                  <a:cubicBezTo>
                    <a:pt x="540" y="191"/>
                    <a:pt x="540" y="191"/>
                    <a:pt x="540" y="191"/>
                  </a:cubicBezTo>
                  <a:cubicBezTo>
                    <a:pt x="540" y="192"/>
                    <a:pt x="540" y="192"/>
                    <a:pt x="540" y="192"/>
                  </a:cubicBezTo>
                  <a:cubicBezTo>
                    <a:pt x="540" y="192"/>
                    <a:pt x="540" y="192"/>
                    <a:pt x="540" y="192"/>
                  </a:cubicBezTo>
                  <a:cubicBezTo>
                    <a:pt x="541" y="193"/>
                    <a:pt x="541" y="193"/>
                    <a:pt x="541" y="193"/>
                  </a:cubicBezTo>
                  <a:cubicBezTo>
                    <a:pt x="541" y="195"/>
                    <a:pt x="541" y="197"/>
                    <a:pt x="541" y="198"/>
                  </a:cubicBezTo>
                  <a:cubicBezTo>
                    <a:pt x="542" y="204"/>
                    <a:pt x="543" y="210"/>
                    <a:pt x="544" y="215"/>
                  </a:cubicBezTo>
                  <a:cubicBezTo>
                    <a:pt x="545" y="216"/>
                    <a:pt x="545" y="217"/>
                    <a:pt x="545" y="218"/>
                  </a:cubicBezTo>
                  <a:cubicBezTo>
                    <a:pt x="543" y="218"/>
                    <a:pt x="540" y="219"/>
                    <a:pt x="537" y="220"/>
                  </a:cubicBezTo>
                  <a:cubicBezTo>
                    <a:pt x="537" y="218"/>
                    <a:pt x="538" y="216"/>
                    <a:pt x="538" y="214"/>
                  </a:cubicBezTo>
                  <a:cubicBezTo>
                    <a:pt x="539" y="208"/>
                    <a:pt x="538" y="201"/>
                    <a:pt x="538" y="195"/>
                  </a:cubicBezTo>
                  <a:cubicBezTo>
                    <a:pt x="538" y="190"/>
                    <a:pt x="538" y="185"/>
                    <a:pt x="538" y="180"/>
                  </a:cubicBezTo>
                  <a:cubicBezTo>
                    <a:pt x="538" y="180"/>
                    <a:pt x="538" y="181"/>
                    <a:pt x="538" y="181"/>
                  </a:cubicBezTo>
                  <a:cubicBezTo>
                    <a:pt x="539" y="184"/>
                    <a:pt x="539" y="187"/>
                    <a:pt x="540" y="189"/>
                  </a:cubicBezTo>
                  <a:close/>
                  <a:moveTo>
                    <a:pt x="419" y="238"/>
                  </a:moveTo>
                  <a:cubicBezTo>
                    <a:pt x="420" y="233"/>
                    <a:pt x="422" y="226"/>
                    <a:pt x="424" y="219"/>
                  </a:cubicBezTo>
                  <a:cubicBezTo>
                    <a:pt x="424" y="220"/>
                    <a:pt x="424" y="222"/>
                    <a:pt x="424" y="223"/>
                  </a:cubicBezTo>
                  <a:cubicBezTo>
                    <a:pt x="424" y="230"/>
                    <a:pt x="425" y="234"/>
                    <a:pt x="426" y="238"/>
                  </a:cubicBezTo>
                  <a:cubicBezTo>
                    <a:pt x="426" y="238"/>
                    <a:pt x="426" y="239"/>
                    <a:pt x="426" y="239"/>
                  </a:cubicBezTo>
                  <a:cubicBezTo>
                    <a:pt x="424" y="239"/>
                    <a:pt x="421" y="240"/>
                    <a:pt x="418" y="240"/>
                  </a:cubicBezTo>
                  <a:cubicBezTo>
                    <a:pt x="418" y="240"/>
                    <a:pt x="419" y="239"/>
                    <a:pt x="419" y="238"/>
                  </a:cubicBezTo>
                  <a:close/>
                  <a:moveTo>
                    <a:pt x="522" y="220"/>
                  </a:moveTo>
                  <a:cubicBezTo>
                    <a:pt x="522" y="220"/>
                    <a:pt x="522" y="219"/>
                    <a:pt x="523" y="218"/>
                  </a:cubicBezTo>
                  <a:cubicBezTo>
                    <a:pt x="523" y="220"/>
                    <a:pt x="523" y="221"/>
                    <a:pt x="523" y="222"/>
                  </a:cubicBezTo>
                  <a:cubicBezTo>
                    <a:pt x="522" y="222"/>
                    <a:pt x="521" y="223"/>
                    <a:pt x="520" y="223"/>
                  </a:cubicBezTo>
                  <a:cubicBezTo>
                    <a:pt x="521" y="222"/>
                    <a:pt x="521" y="221"/>
                    <a:pt x="522" y="220"/>
                  </a:cubicBezTo>
                  <a:close/>
                  <a:moveTo>
                    <a:pt x="213" y="220"/>
                  </a:moveTo>
                  <a:cubicBezTo>
                    <a:pt x="213" y="220"/>
                    <a:pt x="213" y="220"/>
                    <a:pt x="213" y="220"/>
                  </a:cubicBezTo>
                  <a:cubicBezTo>
                    <a:pt x="213" y="220"/>
                    <a:pt x="213" y="221"/>
                    <a:pt x="214" y="221"/>
                  </a:cubicBezTo>
                  <a:cubicBezTo>
                    <a:pt x="214" y="222"/>
                    <a:pt x="215" y="224"/>
                    <a:pt x="216" y="226"/>
                  </a:cubicBezTo>
                  <a:cubicBezTo>
                    <a:pt x="216" y="227"/>
                    <a:pt x="215" y="228"/>
                    <a:pt x="215" y="229"/>
                  </a:cubicBezTo>
                  <a:cubicBezTo>
                    <a:pt x="212" y="231"/>
                    <a:pt x="210" y="234"/>
                    <a:pt x="208" y="237"/>
                  </a:cubicBezTo>
                  <a:cubicBezTo>
                    <a:pt x="205" y="239"/>
                    <a:pt x="203" y="242"/>
                    <a:pt x="201" y="245"/>
                  </a:cubicBezTo>
                  <a:cubicBezTo>
                    <a:pt x="198" y="245"/>
                    <a:pt x="195" y="244"/>
                    <a:pt x="192" y="244"/>
                  </a:cubicBezTo>
                  <a:cubicBezTo>
                    <a:pt x="196" y="239"/>
                    <a:pt x="201" y="233"/>
                    <a:pt x="205" y="228"/>
                  </a:cubicBezTo>
                  <a:cubicBezTo>
                    <a:pt x="208" y="225"/>
                    <a:pt x="210" y="223"/>
                    <a:pt x="213" y="220"/>
                  </a:cubicBezTo>
                  <a:close/>
                  <a:moveTo>
                    <a:pt x="230" y="208"/>
                  </a:moveTo>
                  <a:cubicBezTo>
                    <a:pt x="228" y="210"/>
                    <a:pt x="225" y="213"/>
                    <a:pt x="223" y="217"/>
                  </a:cubicBezTo>
                  <a:cubicBezTo>
                    <a:pt x="223" y="217"/>
                    <a:pt x="222" y="218"/>
                    <a:pt x="222" y="219"/>
                  </a:cubicBezTo>
                  <a:cubicBezTo>
                    <a:pt x="221" y="218"/>
                    <a:pt x="220" y="217"/>
                    <a:pt x="220" y="217"/>
                  </a:cubicBezTo>
                  <a:cubicBezTo>
                    <a:pt x="219" y="216"/>
                    <a:pt x="219" y="216"/>
                    <a:pt x="219" y="216"/>
                  </a:cubicBezTo>
                  <a:cubicBezTo>
                    <a:pt x="223" y="212"/>
                    <a:pt x="227" y="209"/>
                    <a:pt x="230" y="207"/>
                  </a:cubicBezTo>
                  <a:cubicBezTo>
                    <a:pt x="230" y="207"/>
                    <a:pt x="230" y="207"/>
                    <a:pt x="230" y="208"/>
                  </a:cubicBezTo>
                  <a:close/>
                  <a:moveTo>
                    <a:pt x="147" y="239"/>
                  </a:moveTo>
                  <a:cubicBezTo>
                    <a:pt x="147" y="240"/>
                    <a:pt x="147" y="241"/>
                    <a:pt x="146" y="242"/>
                  </a:cubicBezTo>
                  <a:cubicBezTo>
                    <a:pt x="146" y="242"/>
                    <a:pt x="145" y="242"/>
                    <a:pt x="144" y="242"/>
                  </a:cubicBezTo>
                  <a:cubicBezTo>
                    <a:pt x="146" y="238"/>
                    <a:pt x="148" y="235"/>
                    <a:pt x="150" y="232"/>
                  </a:cubicBezTo>
                  <a:cubicBezTo>
                    <a:pt x="149" y="234"/>
                    <a:pt x="148" y="237"/>
                    <a:pt x="147" y="239"/>
                  </a:cubicBezTo>
                  <a:close/>
                  <a:moveTo>
                    <a:pt x="223" y="249"/>
                  </a:moveTo>
                  <a:cubicBezTo>
                    <a:pt x="225" y="247"/>
                    <a:pt x="226" y="245"/>
                    <a:pt x="228" y="243"/>
                  </a:cubicBezTo>
                  <a:cubicBezTo>
                    <a:pt x="228" y="243"/>
                    <a:pt x="228" y="243"/>
                    <a:pt x="228" y="243"/>
                  </a:cubicBezTo>
                  <a:cubicBezTo>
                    <a:pt x="227" y="245"/>
                    <a:pt x="226" y="247"/>
                    <a:pt x="225" y="249"/>
                  </a:cubicBezTo>
                  <a:cubicBezTo>
                    <a:pt x="224" y="249"/>
                    <a:pt x="224" y="249"/>
                    <a:pt x="223" y="249"/>
                  </a:cubicBezTo>
                  <a:close/>
                  <a:moveTo>
                    <a:pt x="303" y="210"/>
                  </a:moveTo>
                  <a:cubicBezTo>
                    <a:pt x="305" y="212"/>
                    <a:pt x="306" y="214"/>
                    <a:pt x="308" y="216"/>
                  </a:cubicBezTo>
                  <a:cubicBezTo>
                    <a:pt x="308" y="216"/>
                    <a:pt x="308" y="217"/>
                    <a:pt x="308" y="217"/>
                  </a:cubicBezTo>
                  <a:cubicBezTo>
                    <a:pt x="308" y="218"/>
                    <a:pt x="308" y="218"/>
                    <a:pt x="307" y="219"/>
                  </a:cubicBezTo>
                  <a:cubicBezTo>
                    <a:pt x="305" y="223"/>
                    <a:pt x="303" y="228"/>
                    <a:pt x="301" y="232"/>
                  </a:cubicBezTo>
                  <a:cubicBezTo>
                    <a:pt x="301" y="232"/>
                    <a:pt x="301" y="231"/>
                    <a:pt x="301" y="231"/>
                  </a:cubicBezTo>
                  <a:cubicBezTo>
                    <a:pt x="301" y="228"/>
                    <a:pt x="302" y="225"/>
                    <a:pt x="302" y="222"/>
                  </a:cubicBezTo>
                  <a:cubicBezTo>
                    <a:pt x="302" y="219"/>
                    <a:pt x="301" y="216"/>
                    <a:pt x="301" y="214"/>
                  </a:cubicBezTo>
                  <a:cubicBezTo>
                    <a:pt x="301" y="213"/>
                    <a:pt x="301" y="212"/>
                    <a:pt x="301" y="210"/>
                  </a:cubicBezTo>
                  <a:cubicBezTo>
                    <a:pt x="301" y="210"/>
                    <a:pt x="301" y="209"/>
                    <a:pt x="301" y="209"/>
                  </a:cubicBezTo>
                  <a:cubicBezTo>
                    <a:pt x="302" y="209"/>
                    <a:pt x="302" y="210"/>
                    <a:pt x="303" y="210"/>
                  </a:cubicBezTo>
                  <a:close/>
                  <a:moveTo>
                    <a:pt x="278" y="237"/>
                  </a:moveTo>
                  <a:cubicBezTo>
                    <a:pt x="278" y="237"/>
                    <a:pt x="278" y="237"/>
                    <a:pt x="278" y="237"/>
                  </a:cubicBezTo>
                  <a:cubicBezTo>
                    <a:pt x="278" y="236"/>
                    <a:pt x="278" y="236"/>
                    <a:pt x="278" y="236"/>
                  </a:cubicBezTo>
                  <a:cubicBezTo>
                    <a:pt x="278" y="236"/>
                    <a:pt x="278" y="237"/>
                    <a:pt x="278" y="237"/>
                  </a:cubicBezTo>
                  <a:close/>
                  <a:moveTo>
                    <a:pt x="319" y="230"/>
                  </a:moveTo>
                  <a:cubicBezTo>
                    <a:pt x="322" y="235"/>
                    <a:pt x="324" y="240"/>
                    <a:pt x="327" y="245"/>
                  </a:cubicBezTo>
                  <a:cubicBezTo>
                    <a:pt x="328" y="247"/>
                    <a:pt x="328" y="249"/>
                    <a:pt x="329" y="250"/>
                  </a:cubicBezTo>
                  <a:cubicBezTo>
                    <a:pt x="327" y="250"/>
                    <a:pt x="326" y="251"/>
                    <a:pt x="325" y="251"/>
                  </a:cubicBezTo>
                  <a:cubicBezTo>
                    <a:pt x="323" y="244"/>
                    <a:pt x="321" y="237"/>
                    <a:pt x="319" y="230"/>
                  </a:cubicBezTo>
                  <a:close/>
                  <a:moveTo>
                    <a:pt x="320" y="216"/>
                  </a:moveTo>
                  <a:cubicBezTo>
                    <a:pt x="319" y="215"/>
                    <a:pt x="318" y="215"/>
                    <a:pt x="317" y="214"/>
                  </a:cubicBezTo>
                  <a:cubicBezTo>
                    <a:pt x="317" y="212"/>
                    <a:pt x="318" y="210"/>
                    <a:pt x="318" y="208"/>
                  </a:cubicBezTo>
                  <a:cubicBezTo>
                    <a:pt x="319" y="211"/>
                    <a:pt x="320" y="213"/>
                    <a:pt x="320" y="216"/>
                  </a:cubicBezTo>
                  <a:close/>
                  <a:moveTo>
                    <a:pt x="305" y="198"/>
                  </a:moveTo>
                  <a:cubicBezTo>
                    <a:pt x="305" y="198"/>
                    <a:pt x="305" y="199"/>
                    <a:pt x="306" y="200"/>
                  </a:cubicBezTo>
                  <a:cubicBezTo>
                    <a:pt x="306" y="201"/>
                    <a:pt x="307" y="202"/>
                    <a:pt x="307" y="203"/>
                  </a:cubicBezTo>
                  <a:cubicBezTo>
                    <a:pt x="308" y="205"/>
                    <a:pt x="308" y="206"/>
                    <a:pt x="308" y="207"/>
                  </a:cubicBezTo>
                  <a:cubicBezTo>
                    <a:pt x="308" y="208"/>
                    <a:pt x="308" y="208"/>
                    <a:pt x="308" y="208"/>
                  </a:cubicBezTo>
                  <a:cubicBezTo>
                    <a:pt x="307" y="208"/>
                    <a:pt x="306" y="207"/>
                    <a:pt x="306" y="207"/>
                  </a:cubicBezTo>
                  <a:cubicBezTo>
                    <a:pt x="305" y="206"/>
                    <a:pt x="304" y="205"/>
                    <a:pt x="303" y="205"/>
                  </a:cubicBezTo>
                  <a:cubicBezTo>
                    <a:pt x="303" y="204"/>
                    <a:pt x="304" y="203"/>
                    <a:pt x="304" y="203"/>
                  </a:cubicBezTo>
                  <a:cubicBezTo>
                    <a:pt x="305" y="201"/>
                    <a:pt x="305" y="200"/>
                    <a:pt x="305" y="199"/>
                  </a:cubicBezTo>
                  <a:cubicBezTo>
                    <a:pt x="305" y="198"/>
                    <a:pt x="305" y="198"/>
                    <a:pt x="305" y="198"/>
                  </a:cubicBezTo>
                  <a:close/>
                  <a:moveTo>
                    <a:pt x="252" y="216"/>
                  </a:moveTo>
                  <a:cubicBezTo>
                    <a:pt x="253" y="215"/>
                    <a:pt x="254" y="215"/>
                    <a:pt x="254" y="215"/>
                  </a:cubicBezTo>
                  <a:cubicBezTo>
                    <a:pt x="254" y="215"/>
                    <a:pt x="254" y="215"/>
                    <a:pt x="254" y="215"/>
                  </a:cubicBezTo>
                  <a:cubicBezTo>
                    <a:pt x="253" y="221"/>
                    <a:pt x="252" y="228"/>
                    <a:pt x="253" y="235"/>
                  </a:cubicBezTo>
                  <a:cubicBezTo>
                    <a:pt x="253" y="236"/>
                    <a:pt x="251" y="236"/>
                    <a:pt x="250" y="237"/>
                  </a:cubicBezTo>
                  <a:cubicBezTo>
                    <a:pt x="248" y="239"/>
                    <a:pt x="246" y="241"/>
                    <a:pt x="244" y="242"/>
                  </a:cubicBezTo>
                  <a:cubicBezTo>
                    <a:pt x="244" y="242"/>
                    <a:pt x="244" y="242"/>
                    <a:pt x="244" y="242"/>
                  </a:cubicBezTo>
                  <a:cubicBezTo>
                    <a:pt x="244" y="241"/>
                    <a:pt x="243" y="241"/>
                    <a:pt x="243" y="241"/>
                  </a:cubicBezTo>
                  <a:cubicBezTo>
                    <a:pt x="244" y="237"/>
                    <a:pt x="246" y="234"/>
                    <a:pt x="247" y="231"/>
                  </a:cubicBezTo>
                  <a:cubicBezTo>
                    <a:pt x="248" y="226"/>
                    <a:pt x="250" y="221"/>
                    <a:pt x="251" y="216"/>
                  </a:cubicBezTo>
                  <a:cubicBezTo>
                    <a:pt x="251" y="216"/>
                    <a:pt x="252" y="216"/>
                    <a:pt x="252" y="216"/>
                  </a:cubicBezTo>
                  <a:close/>
                  <a:moveTo>
                    <a:pt x="194" y="203"/>
                  </a:moveTo>
                  <a:cubicBezTo>
                    <a:pt x="194" y="204"/>
                    <a:pt x="193" y="206"/>
                    <a:pt x="191" y="208"/>
                  </a:cubicBezTo>
                  <a:cubicBezTo>
                    <a:pt x="190" y="210"/>
                    <a:pt x="189" y="211"/>
                    <a:pt x="187" y="213"/>
                  </a:cubicBezTo>
                  <a:cubicBezTo>
                    <a:pt x="190" y="209"/>
                    <a:pt x="192" y="205"/>
                    <a:pt x="194" y="203"/>
                  </a:cubicBezTo>
                  <a:close/>
                  <a:moveTo>
                    <a:pt x="127" y="238"/>
                  </a:moveTo>
                  <a:cubicBezTo>
                    <a:pt x="126" y="239"/>
                    <a:pt x="126" y="240"/>
                    <a:pt x="126" y="241"/>
                  </a:cubicBezTo>
                  <a:cubicBezTo>
                    <a:pt x="126" y="241"/>
                    <a:pt x="126" y="241"/>
                    <a:pt x="126" y="242"/>
                  </a:cubicBezTo>
                  <a:cubicBezTo>
                    <a:pt x="125" y="242"/>
                    <a:pt x="125" y="242"/>
                    <a:pt x="124" y="242"/>
                  </a:cubicBezTo>
                  <a:cubicBezTo>
                    <a:pt x="125" y="241"/>
                    <a:pt x="126" y="239"/>
                    <a:pt x="127" y="238"/>
                  </a:cubicBezTo>
                  <a:close/>
                  <a:moveTo>
                    <a:pt x="2934" y="136"/>
                  </a:moveTo>
                  <a:cubicBezTo>
                    <a:pt x="2935" y="132"/>
                    <a:pt x="2937" y="128"/>
                    <a:pt x="2938" y="123"/>
                  </a:cubicBezTo>
                  <a:cubicBezTo>
                    <a:pt x="2939" y="125"/>
                    <a:pt x="2940" y="126"/>
                    <a:pt x="2941" y="128"/>
                  </a:cubicBezTo>
                  <a:cubicBezTo>
                    <a:pt x="2941" y="128"/>
                    <a:pt x="2941" y="128"/>
                    <a:pt x="2940" y="129"/>
                  </a:cubicBezTo>
                  <a:cubicBezTo>
                    <a:pt x="2940" y="131"/>
                    <a:pt x="2940" y="133"/>
                    <a:pt x="2940" y="136"/>
                  </a:cubicBezTo>
                  <a:cubicBezTo>
                    <a:pt x="2938" y="136"/>
                    <a:pt x="2936" y="136"/>
                    <a:pt x="2934" y="136"/>
                  </a:cubicBezTo>
                  <a:close/>
                  <a:moveTo>
                    <a:pt x="3150" y="162"/>
                  </a:moveTo>
                  <a:cubicBezTo>
                    <a:pt x="3150" y="157"/>
                    <a:pt x="3150" y="151"/>
                    <a:pt x="3149" y="145"/>
                  </a:cubicBezTo>
                  <a:cubicBezTo>
                    <a:pt x="3148" y="135"/>
                    <a:pt x="3146" y="124"/>
                    <a:pt x="3144" y="113"/>
                  </a:cubicBezTo>
                  <a:cubicBezTo>
                    <a:pt x="3144" y="113"/>
                    <a:pt x="3144" y="114"/>
                    <a:pt x="3145" y="114"/>
                  </a:cubicBezTo>
                  <a:cubicBezTo>
                    <a:pt x="3148" y="121"/>
                    <a:pt x="3151" y="131"/>
                    <a:pt x="3153" y="142"/>
                  </a:cubicBezTo>
                  <a:cubicBezTo>
                    <a:pt x="3155" y="149"/>
                    <a:pt x="3157" y="157"/>
                    <a:pt x="3159" y="164"/>
                  </a:cubicBezTo>
                  <a:cubicBezTo>
                    <a:pt x="3156" y="164"/>
                    <a:pt x="3153" y="163"/>
                    <a:pt x="3150" y="162"/>
                  </a:cubicBezTo>
                  <a:close/>
                  <a:moveTo>
                    <a:pt x="3176" y="145"/>
                  </a:moveTo>
                  <a:cubicBezTo>
                    <a:pt x="3176" y="143"/>
                    <a:pt x="3176" y="142"/>
                    <a:pt x="3176" y="141"/>
                  </a:cubicBezTo>
                  <a:cubicBezTo>
                    <a:pt x="3177" y="143"/>
                    <a:pt x="3177" y="145"/>
                    <a:pt x="3178" y="147"/>
                  </a:cubicBezTo>
                  <a:cubicBezTo>
                    <a:pt x="3178" y="148"/>
                    <a:pt x="3178" y="149"/>
                    <a:pt x="3179" y="149"/>
                  </a:cubicBezTo>
                  <a:cubicBezTo>
                    <a:pt x="3178" y="148"/>
                    <a:pt x="3177" y="146"/>
                    <a:pt x="3176" y="145"/>
                  </a:cubicBezTo>
                  <a:close/>
                  <a:moveTo>
                    <a:pt x="3255" y="119"/>
                  </a:moveTo>
                  <a:cubicBezTo>
                    <a:pt x="3260" y="109"/>
                    <a:pt x="3266" y="98"/>
                    <a:pt x="3272" y="89"/>
                  </a:cubicBezTo>
                  <a:cubicBezTo>
                    <a:pt x="3275" y="85"/>
                    <a:pt x="3278" y="81"/>
                    <a:pt x="3281" y="78"/>
                  </a:cubicBezTo>
                  <a:cubicBezTo>
                    <a:pt x="3281" y="78"/>
                    <a:pt x="3281" y="78"/>
                    <a:pt x="3281" y="78"/>
                  </a:cubicBezTo>
                  <a:cubicBezTo>
                    <a:pt x="3276" y="87"/>
                    <a:pt x="3270" y="99"/>
                    <a:pt x="3264" y="111"/>
                  </a:cubicBezTo>
                  <a:cubicBezTo>
                    <a:pt x="3261" y="119"/>
                    <a:pt x="3257" y="127"/>
                    <a:pt x="3254" y="135"/>
                  </a:cubicBezTo>
                  <a:cubicBezTo>
                    <a:pt x="3252" y="140"/>
                    <a:pt x="3250" y="145"/>
                    <a:pt x="3249" y="149"/>
                  </a:cubicBezTo>
                  <a:cubicBezTo>
                    <a:pt x="3248" y="148"/>
                    <a:pt x="3247" y="146"/>
                    <a:pt x="3246" y="144"/>
                  </a:cubicBezTo>
                  <a:cubicBezTo>
                    <a:pt x="3245" y="143"/>
                    <a:pt x="3245" y="143"/>
                    <a:pt x="3244" y="142"/>
                  </a:cubicBezTo>
                  <a:cubicBezTo>
                    <a:pt x="3245" y="139"/>
                    <a:pt x="3246" y="137"/>
                    <a:pt x="3247" y="134"/>
                  </a:cubicBezTo>
                  <a:cubicBezTo>
                    <a:pt x="3249" y="130"/>
                    <a:pt x="3252" y="124"/>
                    <a:pt x="3255" y="119"/>
                  </a:cubicBezTo>
                  <a:close/>
                  <a:moveTo>
                    <a:pt x="3216" y="161"/>
                  </a:moveTo>
                  <a:cubicBezTo>
                    <a:pt x="3215" y="159"/>
                    <a:pt x="3214" y="157"/>
                    <a:pt x="3213" y="155"/>
                  </a:cubicBezTo>
                  <a:cubicBezTo>
                    <a:pt x="3214" y="152"/>
                    <a:pt x="3215" y="149"/>
                    <a:pt x="3217" y="146"/>
                  </a:cubicBezTo>
                  <a:cubicBezTo>
                    <a:pt x="3218" y="149"/>
                    <a:pt x="3219" y="153"/>
                    <a:pt x="3220" y="156"/>
                  </a:cubicBezTo>
                  <a:cubicBezTo>
                    <a:pt x="3221" y="160"/>
                    <a:pt x="3223" y="163"/>
                    <a:pt x="3224" y="166"/>
                  </a:cubicBezTo>
                  <a:cubicBezTo>
                    <a:pt x="3224" y="169"/>
                    <a:pt x="3224" y="171"/>
                    <a:pt x="3224" y="174"/>
                  </a:cubicBezTo>
                  <a:cubicBezTo>
                    <a:pt x="3222" y="173"/>
                    <a:pt x="3221" y="173"/>
                    <a:pt x="3220" y="173"/>
                  </a:cubicBezTo>
                  <a:cubicBezTo>
                    <a:pt x="3219" y="169"/>
                    <a:pt x="3218" y="165"/>
                    <a:pt x="3216" y="161"/>
                  </a:cubicBezTo>
                  <a:close/>
                  <a:moveTo>
                    <a:pt x="3381" y="179"/>
                  </a:moveTo>
                  <a:cubicBezTo>
                    <a:pt x="3382" y="174"/>
                    <a:pt x="3383" y="169"/>
                    <a:pt x="3383" y="165"/>
                  </a:cubicBezTo>
                  <a:cubicBezTo>
                    <a:pt x="3384" y="162"/>
                    <a:pt x="3385" y="158"/>
                    <a:pt x="3386" y="155"/>
                  </a:cubicBezTo>
                  <a:cubicBezTo>
                    <a:pt x="3388" y="163"/>
                    <a:pt x="3389" y="170"/>
                    <a:pt x="3391" y="177"/>
                  </a:cubicBezTo>
                  <a:cubicBezTo>
                    <a:pt x="3391" y="178"/>
                    <a:pt x="3390" y="179"/>
                    <a:pt x="3390" y="179"/>
                  </a:cubicBezTo>
                  <a:cubicBezTo>
                    <a:pt x="3388" y="181"/>
                    <a:pt x="3387" y="182"/>
                    <a:pt x="3386" y="184"/>
                  </a:cubicBezTo>
                  <a:cubicBezTo>
                    <a:pt x="3384" y="184"/>
                    <a:pt x="3382" y="184"/>
                    <a:pt x="3380" y="184"/>
                  </a:cubicBezTo>
                  <a:cubicBezTo>
                    <a:pt x="3380" y="182"/>
                    <a:pt x="3381" y="181"/>
                    <a:pt x="3381" y="179"/>
                  </a:cubicBezTo>
                  <a:close/>
                  <a:moveTo>
                    <a:pt x="3303" y="172"/>
                  </a:moveTo>
                  <a:cubicBezTo>
                    <a:pt x="3305" y="171"/>
                    <a:pt x="3306" y="169"/>
                    <a:pt x="3307" y="167"/>
                  </a:cubicBezTo>
                  <a:cubicBezTo>
                    <a:pt x="3307" y="167"/>
                    <a:pt x="3307" y="167"/>
                    <a:pt x="3307" y="167"/>
                  </a:cubicBezTo>
                  <a:cubicBezTo>
                    <a:pt x="3308" y="172"/>
                    <a:pt x="3310" y="176"/>
                    <a:pt x="3311" y="180"/>
                  </a:cubicBezTo>
                  <a:cubicBezTo>
                    <a:pt x="3306" y="180"/>
                    <a:pt x="3302" y="180"/>
                    <a:pt x="3298" y="180"/>
                  </a:cubicBezTo>
                  <a:cubicBezTo>
                    <a:pt x="3300" y="177"/>
                    <a:pt x="3301" y="175"/>
                    <a:pt x="3303" y="172"/>
                  </a:cubicBezTo>
                  <a:close/>
                  <a:moveTo>
                    <a:pt x="3329" y="160"/>
                  </a:moveTo>
                  <a:cubicBezTo>
                    <a:pt x="3328" y="158"/>
                    <a:pt x="3327" y="156"/>
                    <a:pt x="3326" y="154"/>
                  </a:cubicBezTo>
                  <a:cubicBezTo>
                    <a:pt x="3325" y="151"/>
                    <a:pt x="3325" y="151"/>
                    <a:pt x="3325" y="151"/>
                  </a:cubicBezTo>
                  <a:cubicBezTo>
                    <a:pt x="3324" y="149"/>
                    <a:pt x="3324" y="148"/>
                    <a:pt x="3323" y="147"/>
                  </a:cubicBezTo>
                  <a:cubicBezTo>
                    <a:pt x="3323" y="146"/>
                    <a:pt x="3323" y="145"/>
                    <a:pt x="3322" y="145"/>
                  </a:cubicBezTo>
                  <a:cubicBezTo>
                    <a:pt x="3325" y="142"/>
                    <a:pt x="3327" y="139"/>
                    <a:pt x="3329" y="136"/>
                  </a:cubicBezTo>
                  <a:cubicBezTo>
                    <a:pt x="3330" y="135"/>
                    <a:pt x="3331" y="133"/>
                    <a:pt x="3332" y="132"/>
                  </a:cubicBezTo>
                  <a:cubicBezTo>
                    <a:pt x="3332" y="135"/>
                    <a:pt x="3333" y="138"/>
                    <a:pt x="3334" y="140"/>
                  </a:cubicBezTo>
                  <a:cubicBezTo>
                    <a:pt x="3335" y="144"/>
                    <a:pt x="3335" y="148"/>
                    <a:pt x="3336" y="153"/>
                  </a:cubicBezTo>
                  <a:cubicBezTo>
                    <a:pt x="3336" y="155"/>
                    <a:pt x="3336" y="156"/>
                    <a:pt x="3336" y="157"/>
                  </a:cubicBezTo>
                  <a:cubicBezTo>
                    <a:pt x="3335" y="159"/>
                    <a:pt x="3333" y="162"/>
                    <a:pt x="3332" y="164"/>
                  </a:cubicBezTo>
                  <a:cubicBezTo>
                    <a:pt x="3331" y="163"/>
                    <a:pt x="3330" y="161"/>
                    <a:pt x="3329" y="160"/>
                  </a:cubicBezTo>
                  <a:close/>
                  <a:moveTo>
                    <a:pt x="3336" y="128"/>
                  </a:moveTo>
                  <a:cubicBezTo>
                    <a:pt x="3336" y="128"/>
                    <a:pt x="3336" y="128"/>
                    <a:pt x="3335" y="127"/>
                  </a:cubicBezTo>
                  <a:cubicBezTo>
                    <a:pt x="3336" y="127"/>
                    <a:pt x="3336" y="127"/>
                    <a:pt x="3336" y="127"/>
                  </a:cubicBezTo>
                  <a:cubicBezTo>
                    <a:pt x="3336" y="127"/>
                    <a:pt x="3336" y="127"/>
                    <a:pt x="3336" y="128"/>
                  </a:cubicBezTo>
                  <a:close/>
                  <a:moveTo>
                    <a:pt x="3336" y="114"/>
                  </a:moveTo>
                  <a:cubicBezTo>
                    <a:pt x="3337" y="113"/>
                    <a:pt x="3337" y="113"/>
                    <a:pt x="3337" y="112"/>
                  </a:cubicBezTo>
                  <a:cubicBezTo>
                    <a:pt x="3337" y="113"/>
                    <a:pt x="3337" y="115"/>
                    <a:pt x="3337" y="116"/>
                  </a:cubicBezTo>
                  <a:cubicBezTo>
                    <a:pt x="3335" y="117"/>
                    <a:pt x="3334" y="119"/>
                    <a:pt x="3333" y="120"/>
                  </a:cubicBezTo>
                  <a:cubicBezTo>
                    <a:pt x="3332" y="120"/>
                    <a:pt x="3332" y="119"/>
                    <a:pt x="3332" y="119"/>
                  </a:cubicBezTo>
                  <a:cubicBezTo>
                    <a:pt x="3334" y="117"/>
                    <a:pt x="3335" y="116"/>
                    <a:pt x="3336" y="114"/>
                  </a:cubicBezTo>
                  <a:close/>
                  <a:moveTo>
                    <a:pt x="3467" y="186"/>
                  </a:moveTo>
                  <a:cubicBezTo>
                    <a:pt x="3464" y="186"/>
                    <a:pt x="3462" y="186"/>
                    <a:pt x="3459" y="186"/>
                  </a:cubicBezTo>
                  <a:cubicBezTo>
                    <a:pt x="3460" y="185"/>
                    <a:pt x="3461" y="184"/>
                    <a:pt x="3462" y="183"/>
                  </a:cubicBezTo>
                  <a:cubicBezTo>
                    <a:pt x="3464" y="180"/>
                    <a:pt x="3466" y="177"/>
                    <a:pt x="3469" y="174"/>
                  </a:cubicBezTo>
                  <a:cubicBezTo>
                    <a:pt x="3468" y="178"/>
                    <a:pt x="3468" y="182"/>
                    <a:pt x="3467" y="186"/>
                  </a:cubicBezTo>
                  <a:close/>
                  <a:moveTo>
                    <a:pt x="3476" y="144"/>
                  </a:moveTo>
                  <a:cubicBezTo>
                    <a:pt x="3476" y="144"/>
                    <a:pt x="3476" y="144"/>
                    <a:pt x="3476" y="145"/>
                  </a:cubicBezTo>
                  <a:cubicBezTo>
                    <a:pt x="3467" y="152"/>
                    <a:pt x="3457" y="160"/>
                    <a:pt x="3447" y="169"/>
                  </a:cubicBezTo>
                  <a:cubicBezTo>
                    <a:pt x="3446" y="170"/>
                    <a:pt x="3445" y="171"/>
                    <a:pt x="3444" y="171"/>
                  </a:cubicBezTo>
                  <a:cubicBezTo>
                    <a:pt x="3449" y="158"/>
                    <a:pt x="3454" y="143"/>
                    <a:pt x="3460" y="129"/>
                  </a:cubicBezTo>
                  <a:cubicBezTo>
                    <a:pt x="3467" y="123"/>
                    <a:pt x="3474" y="119"/>
                    <a:pt x="3480" y="116"/>
                  </a:cubicBezTo>
                  <a:cubicBezTo>
                    <a:pt x="3481" y="117"/>
                    <a:pt x="3481" y="119"/>
                    <a:pt x="3481" y="120"/>
                  </a:cubicBezTo>
                  <a:cubicBezTo>
                    <a:pt x="3481" y="121"/>
                    <a:pt x="3480" y="123"/>
                    <a:pt x="3478" y="123"/>
                  </a:cubicBezTo>
                  <a:cubicBezTo>
                    <a:pt x="3476" y="125"/>
                    <a:pt x="3474" y="125"/>
                    <a:pt x="3474" y="125"/>
                  </a:cubicBezTo>
                  <a:cubicBezTo>
                    <a:pt x="3474" y="125"/>
                    <a:pt x="3476" y="126"/>
                    <a:pt x="3479" y="125"/>
                  </a:cubicBezTo>
                  <a:cubicBezTo>
                    <a:pt x="3480" y="124"/>
                    <a:pt x="3482" y="123"/>
                    <a:pt x="3483" y="121"/>
                  </a:cubicBezTo>
                  <a:cubicBezTo>
                    <a:pt x="3483" y="122"/>
                    <a:pt x="3483" y="123"/>
                    <a:pt x="3482" y="124"/>
                  </a:cubicBezTo>
                  <a:cubicBezTo>
                    <a:pt x="3480" y="130"/>
                    <a:pt x="3478" y="137"/>
                    <a:pt x="3476" y="144"/>
                  </a:cubicBezTo>
                  <a:close/>
                  <a:moveTo>
                    <a:pt x="3714" y="144"/>
                  </a:moveTo>
                  <a:cubicBezTo>
                    <a:pt x="3712" y="149"/>
                    <a:pt x="3709" y="157"/>
                    <a:pt x="3706" y="164"/>
                  </a:cubicBezTo>
                  <a:cubicBezTo>
                    <a:pt x="3705" y="168"/>
                    <a:pt x="3703" y="172"/>
                    <a:pt x="3701" y="177"/>
                  </a:cubicBezTo>
                  <a:cubicBezTo>
                    <a:pt x="3701" y="178"/>
                    <a:pt x="3700" y="181"/>
                    <a:pt x="3699" y="184"/>
                  </a:cubicBezTo>
                  <a:cubicBezTo>
                    <a:pt x="3699" y="185"/>
                    <a:pt x="3699" y="187"/>
                    <a:pt x="3698" y="188"/>
                  </a:cubicBezTo>
                  <a:cubicBezTo>
                    <a:pt x="3691" y="188"/>
                    <a:pt x="3684" y="188"/>
                    <a:pt x="3677" y="188"/>
                  </a:cubicBezTo>
                  <a:cubicBezTo>
                    <a:pt x="3680" y="182"/>
                    <a:pt x="3683" y="176"/>
                    <a:pt x="3687" y="171"/>
                  </a:cubicBezTo>
                  <a:cubicBezTo>
                    <a:pt x="3691" y="163"/>
                    <a:pt x="3698" y="155"/>
                    <a:pt x="3704" y="148"/>
                  </a:cubicBezTo>
                  <a:cubicBezTo>
                    <a:pt x="3708" y="142"/>
                    <a:pt x="3712" y="137"/>
                    <a:pt x="3717" y="132"/>
                  </a:cubicBezTo>
                  <a:cubicBezTo>
                    <a:pt x="3716" y="136"/>
                    <a:pt x="3715" y="139"/>
                    <a:pt x="3714" y="144"/>
                  </a:cubicBezTo>
                  <a:close/>
                  <a:moveTo>
                    <a:pt x="3762" y="144"/>
                  </a:moveTo>
                  <a:cubicBezTo>
                    <a:pt x="3761" y="147"/>
                    <a:pt x="3761" y="147"/>
                    <a:pt x="3761" y="147"/>
                  </a:cubicBezTo>
                  <a:cubicBezTo>
                    <a:pt x="3758" y="162"/>
                    <a:pt x="3758" y="176"/>
                    <a:pt x="3760" y="188"/>
                  </a:cubicBezTo>
                  <a:cubicBezTo>
                    <a:pt x="3750" y="188"/>
                    <a:pt x="3740" y="188"/>
                    <a:pt x="3730" y="188"/>
                  </a:cubicBezTo>
                  <a:cubicBezTo>
                    <a:pt x="3730" y="176"/>
                    <a:pt x="3729" y="164"/>
                    <a:pt x="3728" y="153"/>
                  </a:cubicBezTo>
                  <a:cubicBezTo>
                    <a:pt x="3726" y="142"/>
                    <a:pt x="3725" y="132"/>
                    <a:pt x="3723" y="124"/>
                  </a:cubicBezTo>
                  <a:cubicBezTo>
                    <a:pt x="3729" y="118"/>
                    <a:pt x="3735" y="112"/>
                    <a:pt x="3740" y="106"/>
                  </a:cubicBezTo>
                  <a:cubicBezTo>
                    <a:pt x="3743" y="111"/>
                    <a:pt x="3746" y="115"/>
                    <a:pt x="3749" y="121"/>
                  </a:cubicBezTo>
                  <a:cubicBezTo>
                    <a:pt x="3752" y="127"/>
                    <a:pt x="3756" y="132"/>
                    <a:pt x="3759" y="138"/>
                  </a:cubicBezTo>
                  <a:cubicBezTo>
                    <a:pt x="3760" y="140"/>
                    <a:pt x="3761" y="141"/>
                    <a:pt x="3762" y="143"/>
                  </a:cubicBezTo>
                  <a:lnTo>
                    <a:pt x="3762" y="144"/>
                  </a:lnTo>
                  <a:close/>
                  <a:moveTo>
                    <a:pt x="3790" y="140"/>
                  </a:moveTo>
                  <a:cubicBezTo>
                    <a:pt x="3789" y="138"/>
                    <a:pt x="3788" y="138"/>
                    <a:pt x="3787" y="137"/>
                  </a:cubicBezTo>
                  <a:cubicBezTo>
                    <a:pt x="3787" y="135"/>
                    <a:pt x="3787" y="133"/>
                    <a:pt x="3788" y="131"/>
                  </a:cubicBezTo>
                  <a:cubicBezTo>
                    <a:pt x="3788" y="127"/>
                    <a:pt x="3788" y="123"/>
                    <a:pt x="3789" y="119"/>
                  </a:cubicBezTo>
                  <a:cubicBezTo>
                    <a:pt x="3789" y="122"/>
                    <a:pt x="3790" y="124"/>
                    <a:pt x="3790" y="127"/>
                  </a:cubicBezTo>
                  <a:cubicBezTo>
                    <a:pt x="3791" y="132"/>
                    <a:pt x="3792" y="138"/>
                    <a:pt x="3793" y="143"/>
                  </a:cubicBezTo>
                  <a:cubicBezTo>
                    <a:pt x="3792" y="142"/>
                    <a:pt x="3791" y="141"/>
                    <a:pt x="3790" y="140"/>
                  </a:cubicBezTo>
                  <a:close/>
                  <a:moveTo>
                    <a:pt x="3874" y="142"/>
                  </a:moveTo>
                  <a:cubicBezTo>
                    <a:pt x="3874" y="142"/>
                    <a:pt x="3873" y="143"/>
                    <a:pt x="3872" y="144"/>
                  </a:cubicBezTo>
                  <a:cubicBezTo>
                    <a:pt x="3872" y="142"/>
                    <a:pt x="3871" y="141"/>
                    <a:pt x="3871" y="140"/>
                  </a:cubicBezTo>
                  <a:cubicBezTo>
                    <a:pt x="3872" y="138"/>
                    <a:pt x="3874" y="137"/>
                    <a:pt x="3876" y="136"/>
                  </a:cubicBezTo>
                  <a:cubicBezTo>
                    <a:pt x="3876" y="137"/>
                    <a:pt x="3877" y="138"/>
                    <a:pt x="3877" y="139"/>
                  </a:cubicBezTo>
                  <a:cubicBezTo>
                    <a:pt x="3876" y="140"/>
                    <a:pt x="3875" y="141"/>
                    <a:pt x="3874" y="142"/>
                  </a:cubicBezTo>
                  <a:close/>
                  <a:moveTo>
                    <a:pt x="4220" y="169"/>
                  </a:moveTo>
                  <a:cubicBezTo>
                    <a:pt x="4221" y="165"/>
                    <a:pt x="4223" y="161"/>
                    <a:pt x="4224" y="156"/>
                  </a:cubicBezTo>
                  <a:cubicBezTo>
                    <a:pt x="4225" y="152"/>
                    <a:pt x="4227" y="147"/>
                    <a:pt x="4229" y="142"/>
                  </a:cubicBezTo>
                  <a:cubicBezTo>
                    <a:pt x="4229" y="142"/>
                    <a:pt x="4229" y="141"/>
                    <a:pt x="4229" y="141"/>
                  </a:cubicBezTo>
                  <a:cubicBezTo>
                    <a:pt x="4230" y="141"/>
                    <a:pt x="4231" y="144"/>
                    <a:pt x="4232" y="147"/>
                  </a:cubicBezTo>
                  <a:cubicBezTo>
                    <a:pt x="4233" y="149"/>
                    <a:pt x="4233" y="151"/>
                    <a:pt x="4234" y="153"/>
                  </a:cubicBezTo>
                  <a:cubicBezTo>
                    <a:pt x="4231" y="159"/>
                    <a:pt x="4229" y="164"/>
                    <a:pt x="4227" y="170"/>
                  </a:cubicBezTo>
                  <a:cubicBezTo>
                    <a:pt x="4227" y="171"/>
                    <a:pt x="4227" y="172"/>
                    <a:pt x="4226" y="174"/>
                  </a:cubicBezTo>
                  <a:cubicBezTo>
                    <a:pt x="4223" y="174"/>
                    <a:pt x="4221" y="174"/>
                    <a:pt x="4218" y="174"/>
                  </a:cubicBezTo>
                  <a:cubicBezTo>
                    <a:pt x="4218" y="173"/>
                    <a:pt x="4219" y="171"/>
                    <a:pt x="4220" y="169"/>
                  </a:cubicBezTo>
                  <a:close/>
                  <a:moveTo>
                    <a:pt x="4161" y="168"/>
                  </a:moveTo>
                  <a:cubicBezTo>
                    <a:pt x="4163" y="155"/>
                    <a:pt x="4164" y="139"/>
                    <a:pt x="4163" y="125"/>
                  </a:cubicBezTo>
                  <a:cubicBezTo>
                    <a:pt x="4167" y="132"/>
                    <a:pt x="4169" y="145"/>
                    <a:pt x="4170" y="159"/>
                  </a:cubicBezTo>
                  <a:cubicBezTo>
                    <a:pt x="4169" y="163"/>
                    <a:pt x="4168" y="167"/>
                    <a:pt x="4167" y="171"/>
                  </a:cubicBezTo>
                  <a:cubicBezTo>
                    <a:pt x="4167" y="173"/>
                    <a:pt x="4166" y="175"/>
                    <a:pt x="4166" y="177"/>
                  </a:cubicBezTo>
                  <a:cubicBezTo>
                    <a:pt x="4164" y="174"/>
                    <a:pt x="4162" y="172"/>
                    <a:pt x="4161" y="170"/>
                  </a:cubicBezTo>
                  <a:cubicBezTo>
                    <a:pt x="4161" y="169"/>
                    <a:pt x="4161" y="168"/>
                    <a:pt x="4161" y="168"/>
                  </a:cubicBezTo>
                  <a:close/>
                  <a:moveTo>
                    <a:pt x="4117" y="179"/>
                  </a:moveTo>
                  <a:cubicBezTo>
                    <a:pt x="4118" y="177"/>
                    <a:pt x="4119" y="174"/>
                    <a:pt x="4120" y="172"/>
                  </a:cubicBezTo>
                  <a:cubicBezTo>
                    <a:pt x="4119" y="174"/>
                    <a:pt x="4119" y="177"/>
                    <a:pt x="4118" y="179"/>
                  </a:cubicBezTo>
                  <a:cubicBezTo>
                    <a:pt x="4118" y="179"/>
                    <a:pt x="4117" y="179"/>
                    <a:pt x="4117" y="179"/>
                  </a:cubicBezTo>
                  <a:close/>
                  <a:moveTo>
                    <a:pt x="4083" y="181"/>
                  </a:moveTo>
                  <a:cubicBezTo>
                    <a:pt x="4083" y="180"/>
                    <a:pt x="4084" y="180"/>
                    <a:pt x="4084" y="179"/>
                  </a:cubicBezTo>
                  <a:cubicBezTo>
                    <a:pt x="4084" y="180"/>
                    <a:pt x="4084" y="180"/>
                    <a:pt x="4084" y="181"/>
                  </a:cubicBezTo>
                  <a:cubicBezTo>
                    <a:pt x="4084" y="181"/>
                    <a:pt x="4084" y="181"/>
                    <a:pt x="4083" y="181"/>
                  </a:cubicBezTo>
                  <a:cubicBezTo>
                    <a:pt x="4083" y="181"/>
                    <a:pt x="4083" y="181"/>
                    <a:pt x="4083" y="181"/>
                  </a:cubicBezTo>
                  <a:close/>
                  <a:moveTo>
                    <a:pt x="4090" y="142"/>
                  </a:moveTo>
                  <a:cubicBezTo>
                    <a:pt x="4090" y="142"/>
                    <a:pt x="4090" y="142"/>
                    <a:pt x="4090" y="142"/>
                  </a:cubicBezTo>
                  <a:cubicBezTo>
                    <a:pt x="4089" y="141"/>
                    <a:pt x="4088" y="140"/>
                    <a:pt x="4088" y="138"/>
                  </a:cubicBezTo>
                  <a:cubicBezTo>
                    <a:pt x="4089" y="140"/>
                    <a:pt x="4089" y="141"/>
                    <a:pt x="4090" y="142"/>
                  </a:cubicBezTo>
                  <a:close/>
                  <a:moveTo>
                    <a:pt x="4070" y="132"/>
                  </a:moveTo>
                  <a:cubicBezTo>
                    <a:pt x="4072" y="141"/>
                    <a:pt x="4075" y="150"/>
                    <a:pt x="4078" y="160"/>
                  </a:cubicBezTo>
                  <a:cubicBezTo>
                    <a:pt x="4076" y="164"/>
                    <a:pt x="4074" y="167"/>
                    <a:pt x="4072" y="170"/>
                  </a:cubicBezTo>
                  <a:cubicBezTo>
                    <a:pt x="4066" y="164"/>
                    <a:pt x="4060" y="160"/>
                    <a:pt x="4054" y="155"/>
                  </a:cubicBezTo>
                  <a:cubicBezTo>
                    <a:pt x="4055" y="154"/>
                    <a:pt x="4056" y="153"/>
                    <a:pt x="4057" y="151"/>
                  </a:cubicBezTo>
                  <a:cubicBezTo>
                    <a:pt x="4061" y="145"/>
                    <a:pt x="4066" y="138"/>
                    <a:pt x="4070" y="132"/>
                  </a:cubicBezTo>
                  <a:close/>
                  <a:moveTo>
                    <a:pt x="4036" y="180"/>
                  </a:moveTo>
                  <a:cubicBezTo>
                    <a:pt x="4038" y="178"/>
                    <a:pt x="4039" y="176"/>
                    <a:pt x="4041" y="173"/>
                  </a:cubicBezTo>
                  <a:cubicBezTo>
                    <a:pt x="4043" y="176"/>
                    <a:pt x="4046" y="179"/>
                    <a:pt x="4048" y="182"/>
                  </a:cubicBezTo>
                  <a:cubicBezTo>
                    <a:pt x="4043" y="182"/>
                    <a:pt x="4038" y="182"/>
                    <a:pt x="4034" y="182"/>
                  </a:cubicBezTo>
                  <a:cubicBezTo>
                    <a:pt x="4034" y="182"/>
                    <a:pt x="4035" y="181"/>
                    <a:pt x="4036" y="180"/>
                  </a:cubicBezTo>
                  <a:close/>
                  <a:moveTo>
                    <a:pt x="4026" y="157"/>
                  </a:moveTo>
                  <a:cubicBezTo>
                    <a:pt x="4027" y="158"/>
                    <a:pt x="4028" y="158"/>
                    <a:pt x="4029" y="159"/>
                  </a:cubicBezTo>
                  <a:cubicBezTo>
                    <a:pt x="4027" y="161"/>
                    <a:pt x="4026" y="164"/>
                    <a:pt x="4025" y="165"/>
                  </a:cubicBezTo>
                  <a:cubicBezTo>
                    <a:pt x="4022" y="159"/>
                    <a:pt x="4019" y="152"/>
                    <a:pt x="4015" y="146"/>
                  </a:cubicBezTo>
                  <a:cubicBezTo>
                    <a:pt x="4019" y="149"/>
                    <a:pt x="4022" y="153"/>
                    <a:pt x="4026" y="157"/>
                  </a:cubicBezTo>
                  <a:close/>
                  <a:moveTo>
                    <a:pt x="3922" y="186"/>
                  </a:moveTo>
                  <a:cubicBezTo>
                    <a:pt x="3910" y="186"/>
                    <a:pt x="3898" y="186"/>
                    <a:pt x="3886" y="186"/>
                  </a:cubicBezTo>
                  <a:cubicBezTo>
                    <a:pt x="3890" y="183"/>
                    <a:pt x="3893" y="180"/>
                    <a:pt x="3899" y="176"/>
                  </a:cubicBezTo>
                  <a:cubicBezTo>
                    <a:pt x="3902" y="174"/>
                    <a:pt x="3906" y="172"/>
                    <a:pt x="3909" y="169"/>
                  </a:cubicBezTo>
                  <a:cubicBezTo>
                    <a:pt x="3914" y="166"/>
                    <a:pt x="3917" y="163"/>
                    <a:pt x="3921" y="159"/>
                  </a:cubicBezTo>
                  <a:cubicBezTo>
                    <a:pt x="3933" y="149"/>
                    <a:pt x="3947" y="137"/>
                    <a:pt x="3961" y="125"/>
                  </a:cubicBezTo>
                  <a:cubicBezTo>
                    <a:pt x="3968" y="119"/>
                    <a:pt x="3976" y="113"/>
                    <a:pt x="3983" y="107"/>
                  </a:cubicBezTo>
                  <a:cubicBezTo>
                    <a:pt x="3987" y="103"/>
                    <a:pt x="3992" y="99"/>
                    <a:pt x="3996" y="96"/>
                  </a:cubicBezTo>
                  <a:cubicBezTo>
                    <a:pt x="3996" y="96"/>
                    <a:pt x="3996" y="96"/>
                    <a:pt x="3996" y="96"/>
                  </a:cubicBezTo>
                  <a:cubicBezTo>
                    <a:pt x="3992" y="102"/>
                    <a:pt x="3987" y="109"/>
                    <a:pt x="3981" y="116"/>
                  </a:cubicBezTo>
                  <a:cubicBezTo>
                    <a:pt x="3980" y="116"/>
                    <a:pt x="3979" y="116"/>
                    <a:pt x="3978" y="117"/>
                  </a:cubicBezTo>
                  <a:cubicBezTo>
                    <a:pt x="3976" y="117"/>
                    <a:pt x="3975" y="118"/>
                    <a:pt x="3975" y="118"/>
                  </a:cubicBezTo>
                  <a:cubicBezTo>
                    <a:pt x="3975" y="118"/>
                    <a:pt x="3977" y="118"/>
                    <a:pt x="3980" y="118"/>
                  </a:cubicBezTo>
                  <a:cubicBezTo>
                    <a:pt x="3978" y="120"/>
                    <a:pt x="3977" y="121"/>
                    <a:pt x="3976" y="123"/>
                  </a:cubicBezTo>
                  <a:cubicBezTo>
                    <a:pt x="3972" y="128"/>
                    <a:pt x="3968" y="133"/>
                    <a:pt x="3964" y="138"/>
                  </a:cubicBezTo>
                  <a:cubicBezTo>
                    <a:pt x="3960" y="143"/>
                    <a:pt x="3956" y="148"/>
                    <a:pt x="3953" y="152"/>
                  </a:cubicBezTo>
                  <a:cubicBezTo>
                    <a:pt x="3945" y="162"/>
                    <a:pt x="3937" y="170"/>
                    <a:pt x="3930" y="177"/>
                  </a:cubicBezTo>
                  <a:cubicBezTo>
                    <a:pt x="3927" y="180"/>
                    <a:pt x="3924" y="183"/>
                    <a:pt x="3922" y="186"/>
                  </a:cubicBezTo>
                  <a:close/>
                  <a:moveTo>
                    <a:pt x="3990" y="183"/>
                  </a:moveTo>
                  <a:cubicBezTo>
                    <a:pt x="3992" y="173"/>
                    <a:pt x="3995" y="161"/>
                    <a:pt x="3998" y="150"/>
                  </a:cubicBezTo>
                  <a:cubicBezTo>
                    <a:pt x="3998" y="150"/>
                    <a:pt x="3998" y="149"/>
                    <a:pt x="3998" y="149"/>
                  </a:cubicBezTo>
                  <a:cubicBezTo>
                    <a:pt x="4000" y="160"/>
                    <a:pt x="4002" y="172"/>
                    <a:pt x="4004" y="183"/>
                  </a:cubicBezTo>
                  <a:cubicBezTo>
                    <a:pt x="3999" y="184"/>
                    <a:pt x="3994" y="184"/>
                    <a:pt x="3990" y="184"/>
                  </a:cubicBezTo>
                  <a:cubicBezTo>
                    <a:pt x="3990" y="184"/>
                    <a:pt x="3990" y="183"/>
                    <a:pt x="3990" y="183"/>
                  </a:cubicBezTo>
                  <a:close/>
                  <a:moveTo>
                    <a:pt x="4249" y="159"/>
                  </a:moveTo>
                  <a:cubicBezTo>
                    <a:pt x="4249" y="158"/>
                    <a:pt x="4248" y="157"/>
                    <a:pt x="4247" y="156"/>
                  </a:cubicBezTo>
                  <a:cubicBezTo>
                    <a:pt x="4249" y="151"/>
                    <a:pt x="4251" y="146"/>
                    <a:pt x="4253" y="140"/>
                  </a:cubicBezTo>
                  <a:cubicBezTo>
                    <a:pt x="4255" y="136"/>
                    <a:pt x="4256" y="132"/>
                    <a:pt x="4258" y="127"/>
                  </a:cubicBezTo>
                  <a:cubicBezTo>
                    <a:pt x="4258" y="128"/>
                    <a:pt x="4258" y="129"/>
                    <a:pt x="4259" y="130"/>
                  </a:cubicBezTo>
                  <a:cubicBezTo>
                    <a:pt x="4259" y="135"/>
                    <a:pt x="4259" y="140"/>
                    <a:pt x="4259" y="146"/>
                  </a:cubicBezTo>
                  <a:cubicBezTo>
                    <a:pt x="4259" y="152"/>
                    <a:pt x="4258" y="159"/>
                    <a:pt x="4258" y="166"/>
                  </a:cubicBezTo>
                  <a:cubicBezTo>
                    <a:pt x="4258" y="168"/>
                    <a:pt x="4258" y="170"/>
                    <a:pt x="4258" y="172"/>
                  </a:cubicBezTo>
                  <a:cubicBezTo>
                    <a:pt x="4257" y="172"/>
                    <a:pt x="4256" y="172"/>
                    <a:pt x="4255" y="172"/>
                  </a:cubicBezTo>
                  <a:cubicBezTo>
                    <a:pt x="4253" y="167"/>
                    <a:pt x="4251" y="163"/>
                    <a:pt x="4249" y="159"/>
                  </a:cubicBezTo>
                  <a:close/>
                  <a:moveTo>
                    <a:pt x="4477" y="123"/>
                  </a:moveTo>
                  <a:cubicBezTo>
                    <a:pt x="4477" y="129"/>
                    <a:pt x="4476" y="136"/>
                    <a:pt x="4474" y="144"/>
                  </a:cubicBezTo>
                  <a:cubicBezTo>
                    <a:pt x="4474" y="147"/>
                    <a:pt x="4473" y="149"/>
                    <a:pt x="4473" y="151"/>
                  </a:cubicBezTo>
                  <a:cubicBezTo>
                    <a:pt x="4471" y="155"/>
                    <a:pt x="4469" y="163"/>
                    <a:pt x="4468" y="163"/>
                  </a:cubicBezTo>
                  <a:cubicBezTo>
                    <a:pt x="4468" y="163"/>
                    <a:pt x="4467" y="163"/>
                    <a:pt x="4467" y="163"/>
                  </a:cubicBezTo>
                  <a:cubicBezTo>
                    <a:pt x="4468" y="163"/>
                    <a:pt x="4468" y="162"/>
                    <a:pt x="4468" y="160"/>
                  </a:cubicBezTo>
                  <a:cubicBezTo>
                    <a:pt x="4469" y="150"/>
                    <a:pt x="4468" y="140"/>
                    <a:pt x="4467" y="128"/>
                  </a:cubicBezTo>
                  <a:cubicBezTo>
                    <a:pt x="4466" y="127"/>
                    <a:pt x="4466" y="126"/>
                    <a:pt x="4466" y="124"/>
                  </a:cubicBezTo>
                  <a:cubicBezTo>
                    <a:pt x="4466" y="123"/>
                    <a:pt x="4465" y="122"/>
                    <a:pt x="4465" y="121"/>
                  </a:cubicBezTo>
                  <a:cubicBezTo>
                    <a:pt x="4465" y="118"/>
                    <a:pt x="4465" y="115"/>
                    <a:pt x="4464" y="112"/>
                  </a:cubicBezTo>
                  <a:cubicBezTo>
                    <a:pt x="4464" y="111"/>
                    <a:pt x="4464" y="109"/>
                    <a:pt x="4464" y="108"/>
                  </a:cubicBezTo>
                  <a:cubicBezTo>
                    <a:pt x="4466" y="109"/>
                    <a:pt x="4469" y="110"/>
                    <a:pt x="4471" y="112"/>
                  </a:cubicBezTo>
                  <a:cubicBezTo>
                    <a:pt x="4471" y="112"/>
                    <a:pt x="4471" y="112"/>
                    <a:pt x="4471" y="112"/>
                  </a:cubicBezTo>
                  <a:cubicBezTo>
                    <a:pt x="4471" y="113"/>
                    <a:pt x="4472" y="114"/>
                    <a:pt x="4472" y="114"/>
                  </a:cubicBezTo>
                  <a:cubicBezTo>
                    <a:pt x="4472" y="114"/>
                    <a:pt x="4472" y="113"/>
                    <a:pt x="4472" y="112"/>
                  </a:cubicBezTo>
                  <a:cubicBezTo>
                    <a:pt x="4473" y="113"/>
                    <a:pt x="4475" y="113"/>
                    <a:pt x="4476" y="114"/>
                  </a:cubicBezTo>
                  <a:cubicBezTo>
                    <a:pt x="4477" y="117"/>
                    <a:pt x="4477" y="120"/>
                    <a:pt x="4477" y="123"/>
                  </a:cubicBezTo>
                  <a:close/>
                  <a:moveTo>
                    <a:pt x="4455" y="103"/>
                  </a:moveTo>
                  <a:cubicBezTo>
                    <a:pt x="4454" y="106"/>
                    <a:pt x="4454" y="109"/>
                    <a:pt x="4454" y="113"/>
                  </a:cubicBezTo>
                  <a:cubicBezTo>
                    <a:pt x="4454" y="116"/>
                    <a:pt x="4454" y="118"/>
                    <a:pt x="4454" y="121"/>
                  </a:cubicBezTo>
                  <a:cubicBezTo>
                    <a:pt x="4454" y="124"/>
                    <a:pt x="4454" y="127"/>
                    <a:pt x="4454" y="130"/>
                  </a:cubicBezTo>
                  <a:cubicBezTo>
                    <a:pt x="4454" y="141"/>
                    <a:pt x="4454" y="151"/>
                    <a:pt x="4453" y="160"/>
                  </a:cubicBezTo>
                  <a:cubicBezTo>
                    <a:pt x="4453" y="162"/>
                    <a:pt x="4454" y="163"/>
                    <a:pt x="4454" y="164"/>
                  </a:cubicBezTo>
                  <a:cubicBezTo>
                    <a:pt x="4453" y="164"/>
                    <a:pt x="4453" y="164"/>
                    <a:pt x="4453" y="164"/>
                  </a:cubicBezTo>
                  <a:cubicBezTo>
                    <a:pt x="4453" y="164"/>
                    <a:pt x="4453" y="164"/>
                    <a:pt x="4453" y="164"/>
                  </a:cubicBezTo>
                  <a:cubicBezTo>
                    <a:pt x="4453" y="154"/>
                    <a:pt x="4451" y="142"/>
                    <a:pt x="4449" y="130"/>
                  </a:cubicBezTo>
                  <a:cubicBezTo>
                    <a:pt x="4449" y="128"/>
                    <a:pt x="4448" y="125"/>
                    <a:pt x="4448" y="123"/>
                  </a:cubicBezTo>
                  <a:cubicBezTo>
                    <a:pt x="4448" y="115"/>
                    <a:pt x="4448" y="106"/>
                    <a:pt x="4446" y="99"/>
                  </a:cubicBezTo>
                  <a:cubicBezTo>
                    <a:pt x="4449" y="100"/>
                    <a:pt x="4452" y="101"/>
                    <a:pt x="4455" y="103"/>
                  </a:cubicBezTo>
                  <a:close/>
                  <a:moveTo>
                    <a:pt x="4437" y="71"/>
                  </a:moveTo>
                  <a:cubicBezTo>
                    <a:pt x="4438" y="74"/>
                    <a:pt x="4438" y="77"/>
                    <a:pt x="4438" y="80"/>
                  </a:cubicBezTo>
                  <a:cubicBezTo>
                    <a:pt x="4437" y="78"/>
                    <a:pt x="4435" y="76"/>
                    <a:pt x="4433" y="74"/>
                  </a:cubicBezTo>
                  <a:cubicBezTo>
                    <a:pt x="4435" y="73"/>
                    <a:pt x="4436" y="72"/>
                    <a:pt x="4437" y="71"/>
                  </a:cubicBezTo>
                  <a:close/>
                  <a:moveTo>
                    <a:pt x="4431" y="80"/>
                  </a:moveTo>
                  <a:cubicBezTo>
                    <a:pt x="4431" y="81"/>
                    <a:pt x="4431" y="81"/>
                    <a:pt x="4431" y="82"/>
                  </a:cubicBezTo>
                  <a:cubicBezTo>
                    <a:pt x="4431" y="81"/>
                    <a:pt x="4430" y="81"/>
                    <a:pt x="4430" y="81"/>
                  </a:cubicBezTo>
                  <a:cubicBezTo>
                    <a:pt x="4430" y="81"/>
                    <a:pt x="4430" y="81"/>
                    <a:pt x="4431" y="80"/>
                  </a:cubicBezTo>
                  <a:close/>
                  <a:moveTo>
                    <a:pt x="4421" y="87"/>
                  </a:moveTo>
                  <a:cubicBezTo>
                    <a:pt x="4422" y="87"/>
                    <a:pt x="4423" y="87"/>
                    <a:pt x="4423" y="88"/>
                  </a:cubicBezTo>
                  <a:cubicBezTo>
                    <a:pt x="4423" y="88"/>
                    <a:pt x="4423" y="88"/>
                    <a:pt x="4423" y="88"/>
                  </a:cubicBezTo>
                  <a:cubicBezTo>
                    <a:pt x="4423" y="88"/>
                    <a:pt x="4423" y="88"/>
                    <a:pt x="4424" y="88"/>
                  </a:cubicBezTo>
                  <a:cubicBezTo>
                    <a:pt x="4426" y="89"/>
                    <a:pt x="4428" y="90"/>
                    <a:pt x="4430" y="91"/>
                  </a:cubicBezTo>
                  <a:cubicBezTo>
                    <a:pt x="4431" y="91"/>
                    <a:pt x="4432" y="92"/>
                    <a:pt x="4433" y="92"/>
                  </a:cubicBezTo>
                  <a:cubicBezTo>
                    <a:pt x="4433" y="94"/>
                    <a:pt x="4433" y="96"/>
                    <a:pt x="4433" y="98"/>
                  </a:cubicBezTo>
                  <a:cubicBezTo>
                    <a:pt x="4433" y="105"/>
                    <a:pt x="4430" y="114"/>
                    <a:pt x="4428" y="122"/>
                  </a:cubicBezTo>
                  <a:cubicBezTo>
                    <a:pt x="4425" y="112"/>
                    <a:pt x="4422" y="102"/>
                    <a:pt x="4417" y="92"/>
                  </a:cubicBezTo>
                  <a:cubicBezTo>
                    <a:pt x="4418" y="90"/>
                    <a:pt x="4420" y="89"/>
                    <a:pt x="4421" y="87"/>
                  </a:cubicBezTo>
                  <a:cubicBezTo>
                    <a:pt x="4421" y="87"/>
                    <a:pt x="4421" y="87"/>
                    <a:pt x="4421" y="87"/>
                  </a:cubicBezTo>
                  <a:close/>
                  <a:moveTo>
                    <a:pt x="4414" y="164"/>
                  </a:moveTo>
                  <a:cubicBezTo>
                    <a:pt x="4401" y="164"/>
                    <a:pt x="4389" y="164"/>
                    <a:pt x="4378" y="164"/>
                  </a:cubicBezTo>
                  <a:cubicBezTo>
                    <a:pt x="4379" y="162"/>
                    <a:pt x="4380" y="161"/>
                    <a:pt x="4382" y="160"/>
                  </a:cubicBezTo>
                  <a:cubicBezTo>
                    <a:pt x="4386" y="153"/>
                    <a:pt x="4391" y="146"/>
                    <a:pt x="4395" y="138"/>
                  </a:cubicBezTo>
                  <a:cubicBezTo>
                    <a:pt x="4399" y="130"/>
                    <a:pt x="4402" y="123"/>
                    <a:pt x="4405" y="115"/>
                  </a:cubicBezTo>
                  <a:cubicBezTo>
                    <a:pt x="4406" y="111"/>
                    <a:pt x="4408" y="106"/>
                    <a:pt x="4409" y="102"/>
                  </a:cubicBezTo>
                  <a:cubicBezTo>
                    <a:pt x="4409" y="102"/>
                    <a:pt x="4410" y="101"/>
                    <a:pt x="4410" y="101"/>
                  </a:cubicBezTo>
                  <a:cubicBezTo>
                    <a:pt x="4412" y="108"/>
                    <a:pt x="4414" y="117"/>
                    <a:pt x="4415" y="126"/>
                  </a:cubicBezTo>
                  <a:cubicBezTo>
                    <a:pt x="4416" y="131"/>
                    <a:pt x="4417" y="137"/>
                    <a:pt x="4418" y="141"/>
                  </a:cubicBezTo>
                  <a:cubicBezTo>
                    <a:pt x="4418" y="144"/>
                    <a:pt x="4419" y="146"/>
                    <a:pt x="4419" y="148"/>
                  </a:cubicBezTo>
                  <a:cubicBezTo>
                    <a:pt x="4418" y="150"/>
                    <a:pt x="4417" y="153"/>
                    <a:pt x="4416" y="156"/>
                  </a:cubicBezTo>
                  <a:cubicBezTo>
                    <a:pt x="4415" y="159"/>
                    <a:pt x="4414" y="161"/>
                    <a:pt x="4414" y="164"/>
                  </a:cubicBezTo>
                  <a:close/>
                  <a:moveTo>
                    <a:pt x="4483" y="129"/>
                  </a:moveTo>
                  <a:cubicBezTo>
                    <a:pt x="4483" y="127"/>
                    <a:pt x="4482" y="124"/>
                    <a:pt x="4482" y="122"/>
                  </a:cubicBezTo>
                  <a:cubicBezTo>
                    <a:pt x="4482" y="120"/>
                    <a:pt x="4481" y="118"/>
                    <a:pt x="4481" y="117"/>
                  </a:cubicBezTo>
                  <a:cubicBezTo>
                    <a:pt x="4481" y="117"/>
                    <a:pt x="4481" y="117"/>
                    <a:pt x="4482" y="117"/>
                  </a:cubicBezTo>
                  <a:cubicBezTo>
                    <a:pt x="4483" y="118"/>
                    <a:pt x="4485" y="119"/>
                    <a:pt x="4486" y="120"/>
                  </a:cubicBezTo>
                  <a:cubicBezTo>
                    <a:pt x="4485" y="123"/>
                    <a:pt x="4484" y="126"/>
                    <a:pt x="4483" y="129"/>
                  </a:cubicBezTo>
                  <a:close/>
                  <a:moveTo>
                    <a:pt x="4510" y="137"/>
                  </a:moveTo>
                  <a:cubicBezTo>
                    <a:pt x="4508" y="147"/>
                    <a:pt x="4506" y="157"/>
                    <a:pt x="4505" y="166"/>
                  </a:cubicBezTo>
                  <a:cubicBezTo>
                    <a:pt x="4502" y="166"/>
                    <a:pt x="4500" y="166"/>
                    <a:pt x="4498" y="166"/>
                  </a:cubicBezTo>
                  <a:cubicBezTo>
                    <a:pt x="4500" y="160"/>
                    <a:pt x="4502" y="154"/>
                    <a:pt x="4504" y="148"/>
                  </a:cubicBezTo>
                  <a:cubicBezTo>
                    <a:pt x="4505" y="143"/>
                    <a:pt x="4506" y="138"/>
                    <a:pt x="4507" y="132"/>
                  </a:cubicBezTo>
                  <a:cubicBezTo>
                    <a:pt x="4508" y="133"/>
                    <a:pt x="4509" y="135"/>
                    <a:pt x="4510" y="136"/>
                  </a:cubicBezTo>
                  <a:cubicBezTo>
                    <a:pt x="4510" y="137"/>
                    <a:pt x="4510" y="137"/>
                    <a:pt x="4510" y="137"/>
                  </a:cubicBezTo>
                  <a:close/>
                  <a:moveTo>
                    <a:pt x="4537" y="124"/>
                  </a:moveTo>
                  <a:cubicBezTo>
                    <a:pt x="4538" y="126"/>
                    <a:pt x="4538" y="127"/>
                    <a:pt x="4538" y="129"/>
                  </a:cubicBezTo>
                  <a:cubicBezTo>
                    <a:pt x="4538" y="129"/>
                    <a:pt x="4539" y="130"/>
                    <a:pt x="4539" y="130"/>
                  </a:cubicBezTo>
                  <a:cubicBezTo>
                    <a:pt x="4538" y="129"/>
                    <a:pt x="4537" y="128"/>
                    <a:pt x="4537" y="127"/>
                  </a:cubicBezTo>
                  <a:cubicBezTo>
                    <a:pt x="4537" y="126"/>
                    <a:pt x="4537" y="125"/>
                    <a:pt x="4537" y="124"/>
                  </a:cubicBezTo>
                  <a:close/>
                  <a:moveTo>
                    <a:pt x="4783" y="68"/>
                  </a:moveTo>
                  <a:cubicBezTo>
                    <a:pt x="4784" y="68"/>
                    <a:pt x="4784" y="69"/>
                    <a:pt x="4784" y="69"/>
                  </a:cubicBezTo>
                  <a:cubicBezTo>
                    <a:pt x="4786" y="71"/>
                    <a:pt x="4788" y="74"/>
                    <a:pt x="4791" y="79"/>
                  </a:cubicBezTo>
                  <a:cubicBezTo>
                    <a:pt x="4794" y="83"/>
                    <a:pt x="4797" y="88"/>
                    <a:pt x="4800" y="94"/>
                  </a:cubicBezTo>
                  <a:cubicBezTo>
                    <a:pt x="4800" y="94"/>
                    <a:pt x="4800" y="95"/>
                    <a:pt x="4800" y="95"/>
                  </a:cubicBezTo>
                  <a:cubicBezTo>
                    <a:pt x="4800" y="97"/>
                    <a:pt x="4800" y="99"/>
                    <a:pt x="4800" y="101"/>
                  </a:cubicBezTo>
                  <a:cubicBezTo>
                    <a:pt x="4798" y="103"/>
                    <a:pt x="4796" y="105"/>
                    <a:pt x="4794" y="107"/>
                  </a:cubicBezTo>
                  <a:cubicBezTo>
                    <a:pt x="4789" y="112"/>
                    <a:pt x="4785" y="118"/>
                    <a:pt x="4781" y="123"/>
                  </a:cubicBezTo>
                  <a:cubicBezTo>
                    <a:pt x="4780" y="124"/>
                    <a:pt x="4780" y="124"/>
                    <a:pt x="4780" y="125"/>
                  </a:cubicBezTo>
                  <a:cubicBezTo>
                    <a:pt x="4783" y="113"/>
                    <a:pt x="4787" y="102"/>
                    <a:pt x="4787" y="92"/>
                  </a:cubicBezTo>
                  <a:cubicBezTo>
                    <a:pt x="4787" y="82"/>
                    <a:pt x="4784" y="74"/>
                    <a:pt x="4782" y="69"/>
                  </a:cubicBezTo>
                  <a:cubicBezTo>
                    <a:pt x="4783" y="69"/>
                    <a:pt x="4783" y="68"/>
                    <a:pt x="4783" y="68"/>
                  </a:cubicBezTo>
                  <a:close/>
                  <a:moveTo>
                    <a:pt x="4697" y="172"/>
                  </a:moveTo>
                  <a:cubicBezTo>
                    <a:pt x="4695" y="175"/>
                    <a:pt x="4695" y="175"/>
                    <a:pt x="4695" y="175"/>
                  </a:cubicBezTo>
                  <a:cubicBezTo>
                    <a:pt x="4695" y="175"/>
                    <a:pt x="4695" y="175"/>
                    <a:pt x="4695" y="175"/>
                  </a:cubicBezTo>
                  <a:cubicBezTo>
                    <a:pt x="4692" y="175"/>
                    <a:pt x="4689" y="175"/>
                    <a:pt x="4685" y="175"/>
                  </a:cubicBezTo>
                  <a:cubicBezTo>
                    <a:pt x="4687" y="172"/>
                    <a:pt x="4689" y="169"/>
                    <a:pt x="4690" y="165"/>
                  </a:cubicBezTo>
                  <a:cubicBezTo>
                    <a:pt x="4692" y="167"/>
                    <a:pt x="4695" y="170"/>
                    <a:pt x="4697" y="172"/>
                  </a:cubicBezTo>
                  <a:close/>
                  <a:moveTo>
                    <a:pt x="4744" y="142"/>
                  </a:moveTo>
                  <a:cubicBezTo>
                    <a:pt x="4745" y="150"/>
                    <a:pt x="4745" y="158"/>
                    <a:pt x="4745" y="165"/>
                  </a:cubicBezTo>
                  <a:cubicBezTo>
                    <a:pt x="4745" y="166"/>
                    <a:pt x="4744" y="166"/>
                    <a:pt x="4744" y="166"/>
                  </a:cubicBezTo>
                  <a:cubicBezTo>
                    <a:pt x="4744" y="166"/>
                    <a:pt x="4744" y="166"/>
                    <a:pt x="4744" y="166"/>
                  </a:cubicBezTo>
                  <a:cubicBezTo>
                    <a:pt x="4744" y="166"/>
                    <a:pt x="4745" y="165"/>
                    <a:pt x="4744" y="166"/>
                  </a:cubicBezTo>
                  <a:cubicBezTo>
                    <a:pt x="4744" y="166"/>
                    <a:pt x="4744" y="166"/>
                    <a:pt x="4744" y="166"/>
                  </a:cubicBezTo>
                  <a:cubicBezTo>
                    <a:pt x="4744" y="166"/>
                    <a:pt x="4744" y="166"/>
                    <a:pt x="4744" y="166"/>
                  </a:cubicBezTo>
                  <a:cubicBezTo>
                    <a:pt x="4744" y="166"/>
                    <a:pt x="4744" y="166"/>
                    <a:pt x="4744" y="166"/>
                  </a:cubicBezTo>
                  <a:cubicBezTo>
                    <a:pt x="4744" y="166"/>
                    <a:pt x="4744" y="166"/>
                    <a:pt x="4744" y="166"/>
                  </a:cubicBezTo>
                  <a:cubicBezTo>
                    <a:pt x="4744" y="167"/>
                    <a:pt x="4744" y="167"/>
                    <a:pt x="4743" y="167"/>
                  </a:cubicBezTo>
                  <a:cubicBezTo>
                    <a:pt x="4743" y="167"/>
                    <a:pt x="4743" y="167"/>
                    <a:pt x="4743" y="168"/>
                  </a:cubicBezTo>
                  <a:cubicBezTo>
                    <a:pt x="4742" y="169"/>
                    <a:pt x="4740" y="171"/>
                    <a:pt x="4738" y="172"/>
                  </a:cubicBezTo>
                  <a:cubicBezTo>
                    <a:pt x="4736" y="170"/>
                    <a:pt x="4733" y="167"/>
                    <a:pt x="4731" y="165"/>
                  </a:cubicBezTo>
                  <a:cubicBezTo>
                    <a:pt x="4733" y="160"/>
                    <a:pt x="4736" y="156"/>
                    <a:pt x="4738" y="152"/>
                  </a:cubicBezTo>
                  <a:cubicBezTo>
                    <a:pt x="4740" y="149"/>
                    <a:pt x="4742" y="146"/>
                    <a:pt x="4744" y="142"/>
                  </a:cubicBezTo>
                  <a:close/>
                  <a:moveTo>
                    <a:pt x="4777" y="81"/>
                  </a:moveTo>
                  <a:cubicBezTo>
                    <a:pt x="4778" y="79"/>
                    <a:pt x="4779" y="77"/>
                    <a:pt x="4780" y="75"/>
                  </a:cubicBezTo>
                  <a:cubicBezTo>
                    <a:pt x="4780" y="80"/>
                    <a:pt x="4779" y="85"/>
                    <a:pt x="4778" y="90"/>
                  </a:cubicBezTo>
                  <a:cubicBezTo>
                    <a:pt x="4775" y="99"/>
                    <a:pt x="4770" y="108"/>
                    <a:pt x="4764" y="118"/>
                  </a:cubicBezTo>
                  <a:cubicBezTo>
                    <a:pt x="4764" y="117"/>
                    <a:pt x="4764" y="117"/>
                    <a:pt x="4764" y="117"/>
                  </a:cubicBezTo>
                  <a:cubicBezTo>
                    <a:pt x="4763" y="115"/>
                    <a:pt x="4763" y="113"/>
                    <a:pt x="4762" y="111"/>
                  </a:cubicBezTo>
                  <a:cubicBezTo>
                    <a:pt x="4767" y="100"/>
                    <a:pt x="4773" y="90"/>
                    <a:pt x="4777" y="81"/>
                  </a:cubicBezTo>
                  <a:close/>
                  <a:moveTo>
                    <a:pt x="4742" y="125"/>
                  </a:moveTo>
                  <a:cubicBezTo>
                    <a:pt x="4742" y="126"/>
                    <a:pt x="4741" y="126"/>
                    <a:pt x="4741" y="127"/>
                  </a:cubicBezTo>
                  <a:cubicBezTo>
                    <a:pt x="4737" y="131"/>
                    <a:pt x="4734" y="136"/>
                    <a:pt x="4730" y="141"/>
                  </a:cubicBezTo>
                  <a:cubicBezTo>
                    <a:pt x="4735" y="126"/>
                    <a:pt x="4737" y="113"/>
                    <a:pt x="4738" y="102"/>
                  </a:cubicBezTo>
                  <a:cubicBezTo>
                    <a:pt x="4738" y="102"/>
                    <a:pt x="4737" y="101"/>
                    <a:pt x="4737" y="101"/>
                  </a:cubicBezTo>
                  <a:cubicBezTo>
                    <a:pt x="4738" y="103"/>
                    <a:pt x="4739" y="106"/>
                    <a:pt x="4739" y="109"/>
                  </a:cubicBezTo>
                  <a:cubicBezTo>
                    <a:pt x="4742" y="123"/>
                    <a:pt x="4742" y="123"/>
                    <a:pt x="4742" y="123"/>
                  </a:cubicBezTo>
                  <a:cubicBezTo>
                    <a:pt x="4742" y="124"/>
                    <a:pt x="4742" y="124"/>
                    <a:pt x="4742" y="125"/>
                  </a:cubicBezTo>
                  <a:close/>
                  <a:moveTo>
                    <a:pt x="4732" y="75"/>
                  </a:moveTo>
                  <a:cubicBezTo>
                    <a:pt x="4732" y="77"/>
                    <a:pt x="4733" y="80"/>
                    <a:pt x="4734" y="82"/>
                  </a:cubicBezTo>
                  <a:cubicBezTo>
                    <a:pt x="4734" y="85"/>
                    <a:pt x="4735" y="88"/>
                    <a:pt x="4736" y="91"/>
                  </a:cubicBezTo>
                  <a:cubicBezTo>
                    <a:pt x="4735" y="91"/>
                    <a:pt x="4735" y="90"/>
                    <a:pt x="4734" y="89"/>
                  </a:cubicBezTo>
                  <a:cubicBezTo>
                    <a:pt x="4731" y="87"/>
                    <a:pt x="4729" y="88"/>
                    <a:pt x="4729" y="88"/>
                  </a:cubicBezTo>
                  <a:cubicBezTo>
                    <a:pt x="4729" y="88"/>
                    <a:pt x="4732" y="88"/>
                    <a:pt x="4733" y="90"/>
                  </a:cubicBezTo>
                  <a:cubicBezTo>
                    <a:pt x="4735" y="93"/>
                    <a:pt x="4734" y="97"/>
                    <a:pt x="4733" y="102"/>
                  </a:cubicBezTo>
                  <a:cubicBezTo>
                    <a:pt x="4730" y="112"/>
                    <a:pt x="4724" y="125"/>
                    <a:pt x="4715" y="140"/>
                  </a:cubicBezTo>
                  <a:cubicBezTo>
                    <a:pt x="4714" y="142"/>
                    <a:pt x="4713" y="144"/>
                    <a:pt x="4712" y="147"/>
                  </a:cubicBezTo>
                  <a:cubicBezTo>
                    <a:pt x="4709" y="144"/>
                    <a:pt x="4705" y="142"/>
                    <a:pt x="4702" y="140"/>
                  </a:cubicBezTo>
                  <a:cubicBezTo>
                    <a:pt x="4714" y="115"/>
                    <a:pt x="4724" y="90"/>
                    <a:pt x="4732" y="75"/>
                  </a:cubicBezTo>
                  <a:close/>
                  <a:moveTo>
                    <a:pt x="4678" y="157"/>
                  </a:moveTo>
                  <a:cubicBezTo>
                    <a:pt x="4679" y="157"/>
                    <a:pt x="4679" y="156"/>
                    <a:pt x="4679" y="155"/>
                  </a:cubicBezTo>
                  <a:cubicBezTo>
                    <a:pt x="4679" y="155"/>
                    <a:pt x="4679" y="155"/>
                    <a:pt x="4679" y="156"/>
                  </a:cubicBezTo>
                  <a:cubicBezTo>
                    <a:pt x="4679" y="156"/>
                    <a:pt x="4679" y="157"/>
                    <a:pt x="4678" y="157"/>
                  </a:cubicBezTo>
                  <a:close/>
                  <a:moveTo>
                    <a:pt x="4645" y="101"/>
                  </a:moveTo>
                  <a:cubicBezTo>
                    <a:pt x="4645" y="100"/>
                    <a:pt x="4646" y="98"/>
                    <a:pt x="4646" y="97"/>
                  </a:cubicBezTo>
                  <a:cubicBezTo>
                    <a:pt x="4646" y="99"/>
                    <a:pt x="4645" y="101"/>
                    <a:pt x="4644" y="102"/>
                  </a:cubicBezTo>
                  <a:cubicBezTo>
                    <a:pt x="4644" y="102"/>
                    <a:pt x="4644" y="102"/>
                    <a:pt x="4644" y="102"/>
                  </a:cubicBezTo>
                  <a:cubicBezTo>
                    <a:pt x="4644" y="102"/>
                    <a:pt x="4645" y="101"/>
                    <a:pt x="4645" y="101"/>
                  </a:cubicBezTo>
                  <a:close/>
                  <a:moveTo>
                    <a:pt x="4623" y="111"/>
                  </a:moveTo>
                  <a:cubicBezTo>
                    <a:pt x="4624" y="111"/>
                    <a:pt x="4624" y="111"/>
                    <a:pt x="4624" y="111"/>
                  </a:cubicBezTo>
                  <a:cubicBezTo>
                    <a:pt x="4621" y="115"/>
                    <a:pt x="4618" y="119"/>
                    <a:pt x="4615" y="124"/>
                  </a:cubicBezTo>
                  <a:cubicBezTo>
                    <a:pt x="4612" y="127"/>
                    <a:pt x="4610" y="131"/>
                    <a:pt x="4607" y="135"/>
                  </a:cubicBezTo>
                  <a:cubicBezTo>
                    <a:pt x="4607" y="134"/>
                    <a:pt x="4607" y="133"/>
                    <a:pt x="4607" y="133"/>
                  </a:cubicBezTo>
                  <a:cubicBezTo>
                    <a:pt x="4607" y="130"/>
                    <a:pt x="4606" y="127"/>
                    <a:pt x="4606" y="124"/>
                  </a:cubicBezTo>
                  <a:cubicBezTo>
                    <a:pt x="4608" y="119"/>
                    <a:pt x="4610" y="114"/>
                    <a:pt x="4610" y="108"/>
                  </a:cubicBezTo>
                  <a:cubicBezTo>
                    <a:pt x="4611" y="106"/>
                    <a:pt x="4610" y="103"/>
                    <a:pt x="4609" y="101"/>
                  </a:cubicBezTo>
                  <a:cubicBezTo>
                    <a:pt x="4608" y="100"/>
                    <a:pt x="4608" y="100"/>
                    <a:pt x="4608" y="100"/>
                  </a:cubicBezTo>
                  <a:cubicBezTo>
                    <a:pt x="4613" y="103"/>
                    <a:pt x="4618" y="107"/>
                    <a:pt x="4623" y="111"/>
                  </a:cubicBezTo>
                  <a:close/>
                  <a:moveTo>
                    <a:pt x="4597" y="150"/>
                  </a:moveTo>
                  <a:cubicBezTo>
                    <a:pt x="4594" y="154"/>
                    <a:pt x="4594" y="154"/>
                    <a:pt x="4594" y="154"/>
                  </a:cubicBezTo>
                  <a:cubicBezTo>
                    <a:pt x="4593" y="155"/>
                    <a:pt x="4593" y="155"/>
                    <a:pt x="4593" y="155"/>
                  </a:cubicBezTo>
                  <a:cubicBezTo>
                    <a:pt x="4593" y="154"/>
                    <a:pt x="4593" y="153"/>
                    <a:pt x="4593" y="152"/>
                  </a:cubicBezTo>
                  <a:cubicBezTo>
                    <a:pt x="4593" y="150"/>
                    <a:pt x="4593" y="149"/>
                    <a:pt x="4592" y="147"/>
                  </a:cubicBezTo>
                  <a:cubicBezTo>
                    <a:pt x="4595" y="144"/>
                    <a:pt x="4597" y="140"/>
                    <a:pt x="4599" y="137"/>
                  </a:cubicBezTo>
                  <a:cubicBezTo>
                    <a:pt x="4599" y="141"/>
                    <a:pt x="4598" y="145"/>
                    <a:pt x="4598" y="149"/>
                  </a:cubicBezTo>
                  <a:lnTo>
                    <a:pt x="4597" y="150"/>
                  </a:lnTo>
                  <a:close/>
                  <a:moveTo>
                    <a:pt x="4589" y="105"/>
                  </a:moveTo>
                  <a:cubicBezTo>
                    <a:pt x="4590" y="101"/>
                    <a:pt x="4590" y="97"/>
                    <a:pt x="4590" y="94"/>
                  </a:cubicBezTo>
                  <a:cubicBezTo>
                    <a:pt x="4590" y="92"/>
                    <a:pt x="4590" y="90"/>
                    <a:pt x="4590" y="89"/>
                  </a:cubicBezTo>
                  <a:cubicBezTo>
                    <a:pt x="4593" y="90"/>
                    <a:pt x="4595" y="92"/>
                    <a:pt x="4598" y="93"/>
                  </a:cubicBezTo>
                  <a:cubicBezTo>
                    <a:pt x="4600" y="95"/>
                    <a:pt x="4602" y="96"/>
                    <a:pt x="4604" y="97"/>
                  </a:cubicBezTo>
                  <a:cubicBezTo>
                    <a:pt x="4603" y="97"/>
                    <a:pt x="4603" y="97"/>
                    <a:pt x="4603" y="97"/>
                  </a:cubicBezTo>
                  <a:cubicBezTo>
                    <a:pt x="4603" y="97"/>
                    <a:pt x="4603" y="97"/>
                    <a:pt x="4603" y="97"/>
                  </a:cubicBezTo>
                  <a:cubicBezTo>
                    <a:pt x="4598" y="101"/>
                    <a:pt x="4595" y="103"/>
                    <a:pt x="4595" y="103"/>
                  </a:cubicBezTo>
                  <a:cubicBezTo>
                    <a:pt x="4595" y="103"/>
                    <a:pt x="4598" y="102"/>
                    <a:pt x="4603" y="100"/>
                  </a:cubicBezTo>
                  <a:cubicBezTo>
                    <a:pt x="4605" y="101"/>
                    <a:pt x="4606" y="104"/>
                    <a:pt x="4605" y="108"/>
                  </a:cubicBezTo>
                  <a:cubicBezTo>
                    <a:pt x="4605" y="108"/>
                    <a:pt x="4604" y="109"/>
                    <a:pt x="4604" y="110"/>
                  </a:cubicBezTo>
                  <a:cubicBezTo>
                    <a:pt x="4603" y="108"/>
                    <a:pt x="4603" y="107"/>
                    <a:pt x="4603" y="107"/>
                  </a:cubicBezTo>
                  <a:cubicBezTo>
                    <a:pt x="4603" y="107"/>
                    <a:pt x="4603" y="109"/>
                    <a:pt x="4602" y="113"/>
                  </a:cubicBezTo>
                  <a:cubicBezTo>
                    <a:pt x="4601" y="115"/>
                    <a:pt x="4599" y="117"/>
                    <a:pt x="4597" y="120"/>
                  </a:cubicBezTo>
                  <a:cubicBezTo>
                    <a:pt x="4595" y="122"/>
                    <a:pt x="4593" y="125"/>
                    <a:pt x="4591" y="127"/>
                  </a:cubicBezTo>
                  <a:cubicBezTo>
                    <a:pt x="4590" y="125"/>
                    <a:pt x="4590" y="122"/>
                    <a:pt x="4590" y="119"/>
                  </a:cubicBezTo>
                  <a:cubicBezTo>
                    <a:pt x="4589" y="114"/>
                    <a:pt x="4589" y="110"/>
                    <a:pt x="4589" y="105"/>
                  </a:cubicBezTo>
                  <a:close/>
                  <a:moveTo>
                    <a:pt x="4580" y="164"/>
                  </a:moveTo>
                  <a:cubicBezTo>
                    <a:pt x="4580" y="166"/>
                    <a:pt x="4580" y="168"/>
                    <a:pt x="4579" y="169"/>
                  </a:cubicBezTo>
                  <a:cubicBezTo>
                    <a:pt x="4578" y="169"/>
                    <a:pt x="4577" y="169"/>
                    <a:pt x="4576" y="169"/>
                  </a:cubicBezTo>
                  <a:cubicBezTo>
                    <a:pt x="4577" y="167"/>
                    <a:pt x="4578" y="166"/>
                    <a:pt x="4580" y="164"/>
                  </a:cubicBezTo>
                  <a:close/>
                  <a:moveTo>
                    <a:pt x="4615" y="168"/>
                  </a:moveTo>
                  <a:cubicBezTo>
                    <a:pt x="4618" y="161"/>
                    <a:pt x="4618" y="161"/>
                    <a:pt x="4618" y="161"/>
                  </a:cubicBezTo>
                  <a:cubicBezTo>
                    <a:pt x="4621" y="156"/>
                    <a:pt x="4621" y="156"/>
                    <a:pt x="4621" y="156"/>
                  </a:cubicBezTo>
                  <a:cubicBezTo>
                    <a:pt x="4624" y="148"/>
                    <a:pt x="4628" y="140"/>
                    <a:pt x="4631" y="133"/>
                  </a:cubicBezTo>
                  <a:cubicBezTo>
                    <a:pt x="4633" y="128"/>
                    <a:pt x="4635" y="124"/>
                    <a:pt x="4636" y="120"/>
                  </a:cubicBezTo>
                  <a:cubicBezTo>
                    <a:pt x="4637" y="121"/>
                    <a:pt x="4638" y="121"/>
                    <a:pt x="4639" y="122"/>
                  </a:cubicBezTo>
                  <a:cubicBezTo>
                    <a:pt x="4638" y="123"/>
                    <a:pt x="4638" y="125"/>
                    <a:pt x="4638" y="126"/>
                  </a:cubicBezTo>
                  <a:cubicBezTo>
                    <a:pt x="4636" y="132"/>
                    <a:pt x="4635" y="138"/>
                    <a:pt x="4634" y="144"/>
                  </a:cubicBezTo>
                  <a:cubicBezTo>
                    <a:pt x="4632" y="153"/>
                    <a:pt x="4630" y="163"/>
                    <a:pt x="4629" y="172"/>
                  </a:cubicBezTo>
                  <a:cubicBezTo>
                    <a:pt x="4624" y="171"/>
                    <a:pt x="4618" y="171"/>
                    <a:pt x="4613" y="171"/>
                  </a:cubicBezTo>
                  <a:cubicBezTo>
                    <a:pt x="4613" y="170"/>
                    <a:pt x="4614" y="169"/>
                    <a:pt x="4615" y="168"/>
                  </a:cubicBezTo>
                  <a:close/>
                  <a:moveTo>
                    <a:pt x="4645" y="167"/>
                  </a:moveTo>
                  <a:cubicBezTo>
                    <a:pt x="4645" y="160"/>
                    <a:pt x="4646" y="153"/>
                    <a:pt x="4647" y="145"/>
                  </a:cubicBezTo>
                  <a:cubicBezTo>
                    <a:pt x="4647" y="140"/>
                    <a:pt x="4647" y="134"/>
                    <a:pt x="4648" y="129"/>
                  </a:cubicBezTo>
                  <a:cubicBezTo>
                    <a:pt x="4648" y="130"/>
                    <a:pt x="4649" y="130"/>
                    <a:pt x="4650" y="131"/>
                  </a:cubicBezTo>
                  <a:cubicBezTo>
                    <a:pt x="4653" y="133"/>
                    <a:pt x="4656" y="136"/>
                    <a:pt x="4659" y="138"/>
                  </a:cubicBezTo>
                  <a:cubicBezTo>
                    <a:pt x="4655" y="147"/>
                    <a:pt x="4651" y="155"/>
                    <a:pt x="4646" y="164"/>
                  </a:cubicBezTo>
                  <a:cubicBezTo>
                    <a:pt x="4646" y="165"/>
                    <a:pt x="4645" y="166"/>
                    <a:pt x="4645" y="167"/>
                  </a:cubicBezTo>
                  <a:close/>
                  <a:moveTo>
                    <a:pt x="4772" y="155"/>
                  </a:moveTo>
                  <a:cubicBezTo>
                    <a:pt x="4774" y="152"/>
                    <a:pt x="4776" y="150"/>
                    <a:pt x="4778" y="147"/>
                  </a:cubicBezTo>
                  <a:cubicBezTo>
                    <a:pt x="4782" y="141"/>
                    <a:pt x="4786" y="135"/>
                    <a:pt x="4789" y="129"/>
                  </a:cubicBezTo>
                  <a:cubicBezTo>
                    <a:pt x="4793" y="123"/>
                    <a:pt x="4796" y="117"/>
                    <a:pt x="4800" y="112"/>
                  </a:cubicBezTo>
                  <a:cubicBezTo>
                    <a:pt x="4800" y="111"/>
                    <a:pt x="4801" y="111"/>
                    <a:pt x="4801" y="110"/>
                  </a:cubicBezTo>
                  <a:cubicBezTo>
                    <a:pt x="4801" y="125"/>
                    <a:pt x="4800" y="140"/>
                    <a:pt x="4799" y="155"/>
                  </a:cubicBezTo>
                  <a:cubicBezTo>
                    <a:pt x="4798" y="164"/>
                    <a:pt x="4797" y="173"/>
                    <a:pt x="4796" y="181"/>
                  </a:cubicBezTo>
                  <a:cubicBezTo>
                    <a:pt x="4796" y="181"/>
                    <a:pt x="4796" y="181"/>
                    <a:pt x="4796" y="182"/>
                  </a:cubicBezTo>
                  <a:cubicBezTo>
                    <a:pt x="4789" y="181"/>
                    <a:pt x="4782" y="181"/>
                    <a:pt x="4774" y="180"/>
                  </a:cubicBezTo>
                  <a:cubicBezTo>
                    <a:pt x="4774" y="172"/>
                    <a:pt x="4773" y="164"/>
                    <a:pt x="4772" y="155"/>
                  </a:cubicBezTo>
                  <a:close/>
                  <a:moveTo>
                    <a:pt x="4825" y="183"/>
                  </a:moveTo>
                  <a:cubicBezTo>
                    <a:pt x="4825" y="180"/>
                    <a:pt x="4825" y="176"/>
                    <a:pt x="4825" y="172"/>
                  </a:cubicBezTo>
                  <a:cubicBezTo>
                    <a:pt x="4825" y="172"/>
                    <a:pt x="4825" y="172"/>
                    <a:pt x="4826" y="171"/>
                  </a:cubicBezTo>
                  <a:cubicBezTo>
                    <a:pt x="4826" y="175"/>
                    <a:pt x="4827" y="180"/>
                    <a:pt x="4828" y="184"/>
                  </a:cubicBezTo>
                  <a:cubicBezTo>
                    <a:pt x="4827" y="184"/>
                    <a:pt x="4826" y="183"/>
                    <a:pt x="4825" y="183"/>
                  </a:cubicBezTo>
                  <a:close/>
                  <a:moveTo>
                    <a:pt x="5075" y="114"/>
                  </a:moveTo>
                  <a:cubicBezTo>
                    <a:pt x="5076" y="119"/>
                    <a:pt x="5077" y="123"/>
                    <a:pt x="5078" y="129"/>
                  </a:cubicBezTo>
                  <a:cubicBezTo>
                    <a:pt x="5079" y="139"/>
                    <a:pt x="5081" y="151"/>
                    <a:pt x="5083" y="162"/>
                  </a:cubicBezTo>
                  <a:cubicBezTo>
                    <a:pt x="5084" y="168"/>
                    <a:pt x="5085" y="174"/>
                    <a:pt x="5086" y="179"/>
                  </a:cubicBezTo>
                  <a:cubicBezTo>
                    <a:pt x="5087" y="184"/>
                    <a:pt x="5088" y="189"/>
                    <a:pt x="5088" y="193"/>
                  </a:cubicBezTo>
                  <a:cubicBezTo>
                    <a:pt x="5089" y="197"/>
                    <a:pt x="5089" y="199"/>
                    <a:pt x="5089" y="202"/>
                  </a:cubicBezTo>
                  <a:cubicBezTo>
                    <a:pt x="5086" y="202"/>
                    <a:pt x="5082" y="202"/>
                    <a:pt x="5079" y="201"/>
                  </a:cubicBezTo>
                  <a:cubicBezTo>
                    <a:pt x="5079" y="193"/>
                    <a:pt x="5079" y="185"/>
                    <a:pt x="5079" y="177"/>
                  </a:cubicBezTo>
                  <a:cubicBezTo>
                    <a:pt x="5078" y="162"/>
                    <a:pt x="5078" y="147"/>
                    <a:pt x="5077" y="133"/>
                  </a:cubicBezTo>
                  <a:cubicBezTo>
                    <a:pt x="5076" y="126"/>
                    <a:pt x="5075" y="120"/>
                    <a:pt x="5074" y="114"/>
                  </a:cubicBezTo>
                  <a:cubicBezTo>
                    <a:pt x="5073" y="111"/>
                    <a:pt x="5072" y="109"/>
                    <a:pt x="5071" y="106"/>
                  </a:cubicBezTo>
                  <a:cubicBezTo>
                    <a:pt x="5073" y="109"/>
                    <a:pt x="5074" y="111"/>
                    <a:pt x="5075" y="114"/>
                  </a:cubicBezTo>
                  <a:close/>
                  <a:moveTo>
                    <a:pt x="5054" y="113"/>
                  </a:moveTo>
                  <a:cubicBezTo>
                    <a:pt x="5055" y="117"/>
                    <a:pt x="5056" y="122"/>
                    <a:pt x="5057" y="127"/>
                  </a:cubicBezTo>
                  <a:cubicBezTo>
                    <a:pt x="5058" y="131"/>
                    <a:pt x="5059" y="136"/>
                    <a:pt x="5059" y="140"/>
                  </a:cubicBezTo>
                  <a:cubicBezTo>
                    <a:pt x="5057" y="133"/>
                    <a:pt x="5055" y="126"/>
                    <a:pt x="5053" y="119"/>
                  </a:cubicBezTo>
                  <a:cubicBezTo>
                    <a:pt x="5052" y="116"/>
                    <a:pt x="5050" y="113"/>
                    <a:pt x="5049" y="110"/>
                  </a:cubicBezTo>
                  <a:cubicBezTo>
                    <a:pt x="5049" y="108"/>
                    <a:pt x="5049" y="105"/>
                    <a:pt x="5049" y="103"/>
                  </a:cubicBezTo>
                  <a:cubicBezTo>
                    <a:pt x="5051" y="106"/>
                    <a:pt x="5052" y="109"/>
                    <a:pt x="5054" y="113"/>
                  </a:cubicBezTo>
                  <a:close/>
                  <a:moveTo>
                    <a:pt x="5043" y="99"/>
                  </a:moveTo>
                  <a:cubicBezTo>
                    <a:pt x="5043" y="98"/>
                    <a:pt x="5042" y="97"/>
                    <a:pt x="5042" y="97"/>
                  </a:cubicBezTo>
                  <a:cubicBezTo>
                    <a:pt x="5042" y="97"/>
                    <a:pt x="5042" y="97"/>
                    <a:pt x="5043" y="97"/>
                  </a:cubicBezTo>
                  <a:cubicBezTo>
                    <a:pt x="5043" y="98"/>
                    <a:pt x="5044" y="98"/>
                    <a:pt x="5045" y="99"/>
                  </a:cubicBezTo>
                  <a:cubicBezTo>
                    <a:pt x="5045" y="99"/>
                    <a:pt x="5045" y="100"/>
                    <a:pt x="5045" y="101"/>
                  </a:cubicBezTo>
                  <a:cubicBezTo>
                    <a:pt x="5044" y="100"/>
                    <a:pt x="5044" y="100"/>
                    <a:pt x="5043" y="99"/>
                  </a:cubicBezTo>
                  <a:close/>
                  <a:moveTo>
                    <a:pt x="5024" y="105"/>
                  </a:moveTo>
                  <a:cubicBezTo>
                    <a:pt x="5024" y="105"/>
                    <a:pt x="5024" y="105"/>
                    <a:pt x="5024" y="105"/>
                  </a:cubicBezTo>
                  <a:cubicBezTo>
                    <a:pt x="5026" y="107"/>
                    <a:pt x="5026" y="111"/>
                    <a:pt x="5025" y="115"/>
                  </a:cubicBezTo>
                  <a:cubicBezTo>
                    <a:pt x="5025" y="116"/>
                    <a:pt x="5024" y="118"/>
                    <a:pt x="5023" y="119"/>
                  </a:cubicBezTo>
                  <a:cubicBezTo>
                    <a:pt x="5024" y="114"/>
                    <a:pt x="5024" y="109"/>
                    <a:pt x="5024" y="105"/>
                  </a:cubicBezTo>
                  <a:close/>
                  <a:moveTo>
                    <a:pt x="4953" y="192"/>
                  </a:moveTo>
                  <a:cubicBezTo>
                    <a:pt x="4953" y="192"/>
                    <a:pt x="4953" y="192"/>
                    <a:pt x="4952" y="192"/>
                  </a:cubicBezTo>
                  <a:cubicBezTo>
                    <a:pt x="4953" y="191"/>
                    <a:pt x="4954" y="190"/>
                    <a:pt x="4955" y="188"/>
                  </a:cubicBezTo>
                  <a:cubicBezTo>
                    <a:pt x="4959" y="180"/>
                    <a:pt x="4964" y="170"/>
                    <a:pt x="4969" y="160"/>
                  </a:cubicBezTo>
                  <a:cubicBezTo>
                    <a:pt x="4969" y="160"/>
                    <a:pt x="4969" y="161"/>
                    <a:pt x="4969" y="161"/>
                  </a:cubicBezTo>
                  <a:cubicBezTo>
                    <a:pt x="4964" y="171"/>
                    <a:pt x="4959" y="180"/>
                    <a:pt x="4955" y="188"/>
                  </a:cubicBezTo>
                  <a:cubicBezTo>
                    <a:pt x="4954" y="190"/>
                    <a:pt x="4954" y="191"/>
                    <a:pt x="4953" y="192"/>
                  </a:cubicBezTo>
                  <a:close/>
                  <a:moveTo>
                    <a:pt x="4943" y="90"/>
                  </a:moveTo>
                  <a:cubicBezTo>
                    <a:pt x="4943" y="93"/>
                    <a:pt x="4942" y="95"/>
                    <a:pt x="4940" y="98"/>
                  </a:cubicBezTo>
                  <a:cubicBezTo>
                    <a:pt x="4939" y="97"/>
                    <a:pt x="4939" y="97"/>
                    <a:pt x="4939" y="97"/>
                  </a:cubicBezTo>
                  <a:cubicBezTo>
                    <a:pt x="4938" y="95"/>
                    <a:pt x="4937" y="93"/>
                    <a:pt x="4935" y="92"/>
                  </a:cubicBezTo>
                  <a:cubicBezTo>
                    <a:pt x="4937" y="90"/>
                    <a:pt x="4940" y="90"/>
                    <a:pt x="4943" y="90"/>
                  </a:cubicBezTo>
                  <a:close/>
                  <a:moveTo>
                    <a:pt x="4925" y="136"/>
                  </a:moveTo>
                  <a:cubicBezTo>
                    <a:pt x="4926" y="134"/>
                    <a:pt x="4927" y="131"/>
                    <a:pt x="4929" y="129"/>
                  </a:cubicBezTo>
                  <a:cubicBezTo>
                    <a:pt x="4927" y="134"/>
                    <a:pt x="4924" y="138"/>
                    <a:pt x="4922" y="143"/>
                  </a:cubicBezTo>
                  <a:cubicBezTo>
                    <a:pt x="4922" y="143"/>
                    <a:pt x="4922" y="144"/>
                    <a:pt x="4922" y="144"/>
                  </a:cubicBezTo>
                  <a:cubicBezTo>
                    <a:pt x="4923" y="141"/>
                    <a:pt x="4924" y="139"/>
                    <a:pt x="4925" y="136"/>
                  </a:cubicBezTo>
                  <a:close/>
                  <a:moveTo>
                    <a:pt x="4912" y="189"/>
                  </a:moveTo>
                  <a:cubicBezTo>
                    <a:pt x="4913" y="187"/>
                    <a:pt x="4915" y="186"/>
                    <a:pt x="4916" y="184"/>
                  </a:cubicBezTo>
                  <a:cubicBezTo>
                    <a:pt x="4917" y="181"/>
                    <a:pt x="4919" y="179"/>
                    <a:pt x="4921" y="176"/>
                  </a:cubicBezTo>
                  <a:cubicBezTo>
                    <a:pt x="4925" y="168"/>
                    <a:pt x="4930" y="159"/>
                    <a:pt x="4934" y="148"/>
                  </a:cubicBezTo>
                  <a:cubicBezTo>
                    <a:pt x="4938" y="139"/>
                    <a:pt x="4940" y="130"/>
                    <a:pt x="4942" y="121"/>
                  </a:cubicBezTo>
                  <a:cubicBezTo>
                    <a:pt x="4942" y="121"/>
                    <a:pt x="4942" y="121"/>
                    <a:pt x="4942" y="122"/>
                  </a:cubicBezTo>
                  <a:cubicBezTo>
                    <a:pt x="4947" y="129"/>
                    <a:pt x="4953" y="136"/>
                    <a:pt x="4957" y="142"/>
                  </a:cubicBezTo>
                  <a:cubicBezTo>
                    <a:pt x="4957" y="143"/>
                    <a:pt x="4957" y="143"/>
                    <a:pt x="4957" y="143"/>
                  </a:cubicBezTo>
                  <a:cubicBezTo>
                    <a:pt x="4952" y="149"/>
                    <a:pt x="4947" y="156"/>
                    <a:pt x="4942" y="162"/>
                  </a:cubicBezTo>
                  <a:cubicBezTo>
                    <a:pt x="4938" y="168"/>
                    <a:pt x="4932" y="174"/>
                    <a:pt x="4927" y="180"/>
                  </a:cubicBezTo>
                  <a:cubicBezTo>
                    <a:pt x="4924" y="183"/>
                    <a:pt x="4921" y="187"/>
                    <a:pt x="4918" y="190"/>
                  </a:cubicBezTo>
                  <a:cubicBezTo>
                    <a:pt x="4916" y="190"/>
                    <a:pt x="4914" y="189"/>
                    <a:pt x="4912" y="189"/>
                  </a:cubicBezTo>
                  <a:close/>
                  <a:moveTo>
                    <a:pt x="4969" y="193"/>
                  </a:moveTo>
                  <a:cubicBezTo>
                    <a:pt x="4972" y="188"/>
                    <a:pt x="4975" y="182"/>
                    <a:pt x="4978" y="176"/>
                  </a:cubicBezTo>
                  <a:cubicBezTo>
                    <a:pt x="4979" y="179"/>
                    <a:pt x="4981" y="182"/>
                    <a:pt x="4983" y="185"/>
                  </a:cubicBezTo>
                  <a:cubicBezTo>
                    <a:pt x="4981" y="188"/>
                    <a:pt x="4979" y="191"/>
                    <a:pt x="4976" y="194"/>
                  </a:cubicBezTo>
                  <a:cubicBezTo>
                    <a:pt x="4974" y="194"/>
                    <a:pt x="4972" y="194"/>
                    <a:pt x="4969" y="193"/>
                  </a:cubicBezTo>
                  <a:close/>
                  <a:moveTo>
                    <a:pt x="5050" y="199"/>
                  </a:moveTo>
                  <a:cubicBezTo>
                    <a:pt x="5047" y="199"/>
                    <a:pt x="5044" y="199"/>
                    <a:pt x="5041" y="199"/>
                  </a:cubicBezTo>
                  <a:cubicBezTo>
                    <a:pt x="5042" y="193"/>
                    <a:pt x="5043" y="188"/>
                    <a:pt x="5044" y="182"/>
                  </a:cubicBezTo>
                  <a:cubicBezTo>
                    <a:pt x="5046" y="167"/>
                    <a:pt x="5047" y="152"/>
                    <a:pt x="5048" y="138"/>
                  </a:cubicBezTo>
                  <a:cubicBezTo>
                    <a:pt x="5049" y="140"/>
                    <a:pt x="5049" y="142"/>
                    <a:pt x="5050" y="145"/>
                  </a:cubicBezTo>
                  <a:cubicBezTo>
                    <a:pt x="5052" y="153"/>
                    <a:pt x="5054" y="161"/>
                    <a:pt x="5056" y="169"/>
                  </a:cubicBezTo>
                  <a:cubicBezTo>
                    <a:pt x="5056" y="172"/>
                    <a:pt x="5057" y="175"/>
                    <a:pt x="5057" y="177"/>
                  </a:cubicBezTo>
                  <a:cubicBezTo>
                    <a:pt x="5057" y="178"/>
                    <a:pt x="5057" y="179"/>
                    <a:pt x="5057" y="180"/>
                  </a:cubicBezTo>
                  <a:cubicBezTo>
                    <a:pt x="5055" y="186"/>
                    <a:pt x="5053" y="192"/>
                    <a:pt x="5050" y="198"/>
                  </a:cubicBezTo>
                  <a:cubicBezTo>
                    <a:pt x="5050" y="199"/>
                    <a:pt x="5050" y="199"/>
                    <a:pt x="5050" y="1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278688" y="59753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7278688" y="597535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7275513" y="5973763"/>
              <a:ext cx="3175" cy="3175"/>
            </a:xfrm>
            <a:custGeom>
              <a:avLst/>
              <a:gdLst>
                <a:gd name="T0" fmla="*/ 1 w 1"/>
                <a:gd name="T1" fmla="*/ 0 h 2"/>
                <a:gd name="T2" fmla="*/ 1 w 1"/>
                <a:gd name="T3" fmla="*/ 0 h 2"/>
                <a:gd name="T4" fmla="*/ 0 w 1"/>
                <a:gd name="T5" fmla="*/ 2 h 2"/>
                <a:gd name="T6" fmla="*/ 1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2"/>
                    <a:pt x="0" y="2"/>
                    <a:pt x="0" y="2"/>
                  </a:cubicBezTo>
                  <a:cubicBezTo>
                    <a:pt x="0" y="2"/>
                    <a:pt x="0" y="2"/>
                    <a:pt x="1" y="1"/>
                  </a:cubicBezTo>
                  <a:cubicBezTo>
                    <a:pt x="1" y="1"/>
                    <a:pt x="1" y="1"/>
                    <a:pt x="1" y="1"/>
                  </a:cubicBez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6253163" y="6091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5907088" y="6108700"/>
              <a:ext cx="4763" cy="4762"/>
            </a:xfrm>
            <a:custGeom>
              <a:avLst/>
              <a:gdLst>
                <a:gd name="T0" fmla="*/ 2 w 2"/>
                <a:gd name="T1" fmla="*/ 1 h 2"/>
                <a:gd name="T2" fmla="*/ 0 w 2"/>
                <a:gd name="T3" fmla="*/ 0 h 2"/>
                <a:gd name="T4" fmla="*/ 0 w 2"/>
                <a:gd name="T5" fmla="*/ 2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0"/>
                    <a:pt x="0" y="0"/>
                  </a:cubicBezTo>
                  <a:cubicBezTo>
                    <a:pt x="0" y="1"/>
                    <a:pt x="0" y="1"/>
                    <a:pt x="0" y="2"/>
                  </a:cubicBezTo>
                  <a:cubicBezTo>
                    <a:pt x="0" y="2"/>
                    <a:pt x="0" y="2"/>
                    <a:pt x="0" y="2"/>
                  </a:cubicBezTo>
                  <a:cubicBezTo>
                    <a:pt x="1" y="2"/>
                    <a:pt x="2" y="1"/>
                    <a:pt x="2"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5907088" y="610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2628900" y="60452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p:nvPr/>
          </p:nvSpPr>
          <p:spPr bwMode="auto">
            <a:xfrm>
              <a:off x="2374900" y="60706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1271588" y="631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1271588" y="6318250"/>
              <a:ext cx="4763" cy="1587"/>
            </a:xfrm>
            <a:custGeom>
              <a:avLst/>
              <a:gdLst>
                <a:gd name="T0" fmla="*/ 0 w 2"/>
                <a:gd name="T1" fmla="*/ 1 h 1"/>
                <a:gd name="T2" fmla="*/ 1 w 2"/>
                <a:gd name="T3" fmla="*/ 1 h 1"/>
                <a:gd name="T4" fmla="*/ 2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2" y="1"/>
                    <a:pt x="2" y="1"/>
                  </a:cubicBezTo>
                  <a:cubicBezTo>
                    <a:pt x="2" y="0"/>
                    <a:pt x="2" y="0"/>
                    <a:pt x="2" y="0"/>
                  </a:cubicBezTo>
                  <a:cubicBezTo>
                    <a:pt x="1" y="0"/>
                    <a:pt x="1" y="0"/>
                    <a:pt x="1" y="0"/>
                  </a:cubicBezTo>
                  <a:cubicBezTo>
                    <a:pt x="1" y="1"/>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1181100" y="628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1181100" y="6284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1060450" y="63039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1057275" y="6303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11785600" y="6075363"/>
              <a:ext cx="3175" cy="7937"/>
            </a:xfrm>
            <a:custGeom>
              <a:avLst/>
              <a:gdLst>
                <a:gd name="T0" fmla="*/ 1 w 1"/>
                <a:gd name="T1" fmla="*/ 1 h 3"/>
                <a:gd name="T2" fmla="*/ 1 w 1"/>
                <a:gd name="T3" fmla="*/ 1 h 3"/>
                <a:gd name="T4" fmla="*/ 0 w 1"/>
                <a:gd name="T5" fmla="*/ 0 h 3"/>
                <a:gd name="T6" fmla="*/ 0 w 1"/>
                <a:gd name="T7" fmla="*/ 1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0"/>
                    <a:pt x="0" y="0"/>
                    <a:pt x="0" y="0"/>
                  </a:cubicBezTo>
                  <a:cubicBezTo>
                    <a:pt x="0" y="1"/>
                    <a:pt x="0" y="1"/>
                    <a:pt x="0" y="1"/>
                  </a:cubicBezTo>
                  <a:cubicBezTo>
                    <a:pt x="0" y="2"/>
                    <a:pt x="1" y="2"/>
                    <a:pt x="1" y="3"/>
                  </a:cubicBezTo>
                  <a:cubicBezTo>
                    <a:pt x="1" y="2"/>
                    <a:pt x="1" y="2"/>
                    <a:pt x="1"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11788775" y="6078538"/>
              <a:ext cx="3175" cy="476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0"/>
                  </a:cubicBezTo>
                  <a:cubicBezTo>
                    <a:pt x="0" y="0"/>
                    <a:pt x="0" y="0"/>
                    <a:pt x="0" y="0"/>
                  </a:cubicBezTo>
                  <a:cubicBezTo>
                    <a:pt x="0" y="2"/>
                    <a:pt x="2" y="2"/>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984750" y="5583238"/>
              <a:ext cx="687388" cy="998537"/>
            </a:xfrm>
            <a:custGeom>
              <a:avLst/>
              <a:gdLst>
                <a:gd name="T0" fmla="*/ 0 w 296"/>
                <a:gd name="T1" fmla="*/ 71 h 428"/>
                <a:gd name="T2" fmla="*/ 51 w 296"/>
                <a:gd name="T3" fmla="*/ 71 h 428"/>
                <a:gd name="T4" fmla="*/ 145 w 296"/>
                <a:gd name="T5" fmla="*/ 0 h 428"/>
                <a:gd name="T6" fmla="*/ 240 w 296"/>
                <a:gd name="T7" fmla="*/ 71 h 428"/>
                <a:gd name="T8" fmla="*/ 296 w 296"/>
                <a:gd name="T9" fmla="*/ 71 h 428"/>
                <a:gd name="T10" fmla="*/ 296 w 296"/>
                <a:gd name="T11" fmla="*/ 428 h 428"/>
                <a:gd name="T12" fmla="*/ 0 w 296"/>
                <a:gd name="T13" fmla="*/ 428 h 428"/>
                <a:gd name="T14" fmla="*/ 0 w 296"/>
                <a:gd name="T15" fmla="*/ 71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428">
                  <a:moveTo>
                    <a:pt x="0" y="71"/>
                  </a:moveTo>
                  <a:cubicBezTo>
                    <a:pt x="51" y="71"/>
                    <a:pt x="51" y="71"/>
                    <a:pt x="51" y="71"/>
                  </a:cubicBezTo>
                  <a:cubicBezTo>
                    <a:pt x="57" y="31"/>
                    <a:pt x="97" y="0"/>
                    <a:pt x="145" y="0"/>
                  </a:cubicBezTo>
                  <a:cubicBezTo>
                    <a:pt x="194" y="0"/>
                    <a:pt x="234" y="31"/>
                    <a:pt x="240" y="71"/>
                  </a:cubicBezTo>
                  <a:cubicBezTo>
                    <a:pt x="296" y="71"/>
                    <a:pt x="296" y="71"/>
                    <a:pt x="296" y="71"/>
                  </a:cubicBezTo>
                  <a:cubicBezTo>
                    <a:pt x="296" y="428"/>
                    <a:pt x="296" y="428"/>
                    <a:pt x="296" y="428"/>
                  </a:cubicBezTo>
                  <a:cubicBezTo>
                    <a:pt x="0" y="428"/>
                    <a:pt x="0" y="428"/>
                    <a:pt x="0" y="428"/>
                  </a:cubicBezTo>
                  <a:lnTo>
                    <a:pt x="0" y="71"/>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7947025" y="5500688"/>
              <a:ext cx="852488" cy="1068387"/>
            </a:xfrm>
            <a:custGeom>
              <a:avLst/>
              <a:gdLst>
                <a:gd name="T0" fmla="*/ 0 w 367"/>
                <a:gd name="T1" fmla="*/ 112 h 459"/>
                <a:gd name="T2" fmla="*/ 49 w 367"/>
                <a:gd name="T3" fmla="*/ 100 h 459"/>
                <a:gd name="T4" fmla="*/ 126 w 367"/>
                <a:gd name="T5" fmla="*/ 10 h 459"/>
                <a:gd name="T6" fmla="*/ 233 w 367"/>
                <a:gd name="T7" fmla="*/ 59 h 459"/>
                <a:gd name="T8" fmla="*/ 289 w 367"/>
                <a:gd name="T9" fmla="*/ 46 h 459"/>
                <a:gd name="T10" fmla="*/ 367 w 367"/>
                <a:gd name="T11" fmla="*/ 394 h 459"/>
                <a:gd name="T12" fmla="*/ 79 w 367"/>
                <a:gd name="T13" fmla="*/ 459 h 459"/>
                <a:gd name="T14" fmla="*/ 0 w 367"/>
                <a:gd name="T15" fmla="*/ 112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459">
                  <a:moveTo>
                    <a:pt x="0" y="112"/>
                  </a:moveTo>
                  <a:cubicBezTo>
                    <a:pt x="49" y="100"/>
                    <a:pt x="49" y="100"/>
                    <a:pt x="49" y="100"/>
                  </a:cubicBezTo>
                  <a:cubicBezTo>
                    <a:pt x="46" y="60"/>
                    <a:pt x="79" y="21"/>
                    <a:pt x="126" y="10"/>
                  </a:cubicBezTo>
                  <a:cubicBezTo>
                    <a:pt x="173" y="0"/>
                    <a:pt x="219" y="21"/>
                    <a:pt x="233" y="59"/>
                  </a:cubicBezTo>
                  <a:cubicBezTo>
                    <a:pt x="289" y="46"/>
                    <a:pt x="289" y="46"/>
                    <a:pt x="289" y="46"/>
                  </a:cubicBezTo>
                  <a:cubicBezTo>
                    <a:pt x="367" y="394"/>
                    <a:pt x="367" y="394"/>
                    <a:pt x="367" y="394"/>
                  </a:cubicBezTo>
                  <a:cubicBezTo>
                    <a:pt x="79" y="459"/>
                    <a:pt x="79" y="459"/>
                    <a:pt x="79" y="459"/>
                  </a:cubicBezTo>
                  <a:lnTo>
                    <a:pt x="0" y="11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2784475" y="5430838"/>
              <a:ext cx="862013" cy="1077912"/>
            </a:xfrm>
            <a:custGeom>
              <a:avLst/>
              <a:gdLst>
                <a:gd name="T0" fmla="*/ 84 w 371"/>
                <a:gd name="T1" fmla="*/ 47 h 463"/>
                <a:gd name="T2" fmla="*/ 133 w 371"/>
                <a:gd name="T3" fmla="*/ 59 h 463"/>
                <a:gd name="T4" fmla="*/ 241 w 371"/>
                <a:gd name="T5" fmla="*/ 12 h 463"/>
                <a:gd name="T6" fmla="*/ 316 w 371"/>
                <a:gd name="T7" fmla="*/ 103 h 463"/>
                <a:gd name="T8" fmla="*/ 371 w 371"/>
                <a:gd name="T9" fmla="*/ 116 h 463"/>
                <a:gd name="T10" fmla="*/ 288 w 371"/>
                <a:gd name="T11" fmla="*/ 463 h 463"/>
                <a:gd name="T12" fmla="*/ 0 w 371"/>
                <a:gd name="T13" fmla="*/ 393 h 463"/>
                <a:gd name="T14" fmla="*/ 84 w 371"/>
                <a:gd name="T15" fmla="*/ 47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63">
                  <a:moveTo>
                    <a:pt x="84" y="47"/>
                  </a:moveTo>
                  <a:cubicBezTo>
                    <a:pt x="133" y="59"/>
                    <a:pt x="133" y="59"/>
                    <a:pt x="133" y="59"/>
                  </a:cubicBezTo>
                  <a:cubicBezTo>
                    <a:pt x="148" y="21"/>
                    <a:pt x="194" y="0"/>
                    <a:pt x="241" y="12"/>
                  </a:cubicBezTo>
                  <a:cubicBezTo>
                    <a:pt x="288" y="23"/>
                    <a:pt x="320" y="63"/>
                    <a:pt x="316" y="103"/>
                  </a:cubicBezTo>
                  <a:cubicBezTo>
                    <a:pt x="371" y="116"/>
                    <a:pt x="371" y="116"/>
                    <a:pt x="371" y="116"/>
                  </a:cubicBezTo>
                  <a:cubicBezTo>
                    <a:pt x="288" y="463"/>
                    <a:pt x="288" y="463"/>
                    <a:pt x="288" y="463"/>
                  </a:cubicBezTo>
                  <a:cubicBezTo>
                    <a:pt x="0" y="393"/>
                    <a:pt x="0" y="393"/>
                    <a:pt x="0" y="393"/>
                  </a:cubicBezTo>
                  <a:lnTo>
                    <a:pt x="84" y="47"/>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9910763" y="5741988"/>
              <a:ext cx="587375" cy="806450"/>
            </a:xfrm>
            <a:custGeom>
              <a:avLst/>
              <a:gdLst>
                <a:gd name="T0" fmla="*/ 22 w 253"/>
                <a:gd name="T1" fmla="*/ 50 h 346"/>
                <a:gd name="T2" fmla="*/ 62 w 253"/>
                <a:gd name="T3" fmla="*/ 53 h 346"/>
                <a:gd name="T4" fmla="*/ 140 w 253"/>
                <a:gd name="T5" fmla="*/ 3 h 346"/>
                <a:gd name="T6" fmla="*/ 209 w 253"/>
                <a:gd name="T7" fmla="*/ 64 h 346"/>
                <a:gd name="T8" fmla="*/ 253 w 253"/>
                <a:gd name="T9" fmla="*/ 67 h 346"/>
                <a:gd name="T10" fmla="*/ 232 w 253"/>
                <a:gd name="T11" fmla="*/ 346 h 346"/>
                <a:gd name="T12" fmla="*/ 0 w 253"/>
                <a:gd name="T13" fmla="*/ 328 h 346"/>
                <a:gd name="T14" fmla="*/ 22 w 253"/>
                <a:gd name="T15" fmla="*/ 50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46">
                  <a:moveTo>
                    <a:pt x="22" y="50"/>
                  </a:moveTo>
                  <a:cubicBezTo>
                    <a:pt x="62" y="53"/>
                    <a:pt x="62" y="53"/>
                    <a:pt x="62" y="53"/>
                  </a:cubicBezTo>
                  <a:cubicBezTo>
                    <a:pt x="69" y="22"/>
                    <a:pt x="102" y="0"/>
                    <a:pt x="140" y="3"/>
                  </a:cubicBezTo>
                  <a:cubicBezTo>
                    <a:pt x="177" y="6"/>
                    <a:pt x="207" y="32"/>
                    <a:pt x="209" y="64"/>
                  </a:cubicBezTo>
                  <a:cubicBezTo>
                    <a:pt x="253" y="67"/>
                    <a:pt x="253" y="67"/>
                    <a:pt x="253" y="67"/>
                  </a:cubicBezTo>
                  <a:cubicBezTo>
                    <a:pt x="232" y="346"/>
                    <a:pt x="232" y="346"/>
                    <a:pt x="232" y="346"/>
                  </a:cubicBezTo>
                  <a:cubicBezTo>
                    <a:pt x="0" y="328"/>
                    <a:pt x="0" y="328"/>
                    <a:pt x="0" y="328"/>
                  </a:cubicBezTo>
                  <a:lnTo>
                    <a:pt x="22" y="5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95338" y="5842000"/>
              <a:ext cx="668338" cy="841375"/>
            </a:xfrm>
            <a:custGeom>
              <a:avLst/>
              <a:gdLst>
                <a:gd name="T0" fmla="*/ 0 w 288"/>
                <a:gd name="T1" fmla="*/ 89 h 361"/>
                <a:gd name="T2" fmla="*/ 38 w 288"/>
                <a:gd name="T3" fmla="*/ 80 h 361"/>
                <a:gd name="T4" fmla="*/ 98 w 288"/>
                <a:gd name="T5" fmla="*/ 9 h 361"/>
                <a:gd name="T6" fmla="*/ 183 w 288"/>
                <a:gd name="T7" fmla="*/ 47 h 361"/>
                <a:gd name="T8" fmla="*/ 226 w 288"/>
                <a:gd name="T9" fmla="*/ 37 h 361"/>
                <a:gd name="T10" fmla="*/ 288 w 288"/>
                <a:gd name="T11" fmla="*/ 309 h 361"/>
                <a:gd name="T12" fmla="*/ 62 w 288"/>
                <a:gd name="T13" fmla="*/ 361 h 361"/>
                <a:gd name="T14" fmla="*/ 0 w 288"/>
                <a:gd name="T15" fmla="*/ 8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61">
                  <a:moveTo>
                    <a:pt x="0" y="89"/>
                  </a:moveTo>
                  <a:cubicBezTo>
                    <a:pt x="38" y="80"/>
                    <a:pt x="38" y="80"/>
                    <a:pt x="38" y="80"/>
                  </a:cubicBezTo>
                  <a:cubicBezTo>
                    <a:pt x="36" y="48"/>
                    <a:pt x="61" y="17"/>
                    <a:pt x="98" y="9"/>
                  </a:cubicBezTo>
                  <a:cubicBezTo>
                    <a:pt x="135" y="0"/>
                    <a:pt x="171" y="17"/>
                    <a:pt x="183" y="47"/>
                  </a:cubicBezTo>
                  <a:cubicBezTo>
                    <a:pt x="226" y="37"/>
                    <a:pt x="226" y="37"/>
                    <a:pt x="226" y="37"/>
                  </a:cubicBezTo>
                  <a:cubicBezTo>
                    <a:pt x="288" y="309"/>
                    <a:pt x="288" y="309"/>
                    <a:pt x="288" y="309"/>
                  </a:cubicBezTo>
                  <a:cubicBezTo>
                    <a:pt x="62" y="361"/>
                    <a:pt x="62" y="361"/>
                    <a:pt x="62" y="361"/>
                  </a:cubicBezTo>
                  <a:lnTo>
                    <a:pt x="0" y="89"/>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02038" y="5241925"/>
              <a:ext cx="755650" cy="1192212"/>
            </a:xfrm>
            <a:custGeom>
              <a:avLst/>
              <a:gdLst>
                <a:gd name="T0" fmla="*/ 218 w 476"/>
                <a:gd name="T1" fmla="*/ 0 h 751"/>
                <a:gd name="T2" fmla="*/ 328 w 476"/>
                <a:gd name="T3" fmla="*/ 20 h 751"/>
                <a:gd name="T4" fmla="*/ 303 w 476"/>
                <a:gd name="T5" fmla="*/ 154 h 751"/>
                <a:gd name="T6" fmla="*/ 476 w 476"/>
                <a:gd name="T7" fmla="*/ 188 h 751"/>
                <a:gd name="T8" fmla="*/ 458 w 476"/>
                <a:gd name="T9" fmla="*/ 281 h 751"/>
                <a:gd name="T10" fmla="*/ 284 w 476"/>
                <a:gd name="T11" fmla="*/ 248 h 751"/>
                <a:gd name="T12" fmla="*/ 186 w 476"/>
                <a:gd name="T13" fmla="*/ 751 h 751"/>
                <a:gd name="T14" fmla="*/ 75 w 476"/>
                <a:gd name="T15" fmla="*/ 731 h 751"/>
                <a:gd name="T16" fmla="*/ 174 w 476"/>
                <a:gd name="T17" fmla="*/ 226 h 751"/>
                <a:gd name="T18" fmla="*/ 0 w 476"/>
                <a:gd name="T19" fmla="*/ 192 h 751"/>
                <a:gd name="T20" fmla="*/ 19 w 476"/>
                <a:gd name="T21" fmla="*/ 98 h 751"/>
                <a:gd name="T22" fmla="*/ 192 w 476"/>
                <a:gd name="T23" fmla="*/ 132 h 751"/>
                <a:gd name="T24" fmla="*/ 218 w 476"/>
                <a:gd name="T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751">
                  <a:moveTo>
                    <a:pt x="218" y="0"/>
                  </a:moveTo>
                  <a:lnTo>
                    <a:pt x="328" y="20"/>
                  </a:lnTo>
                  <a:lnTo>
                    <a:pt x="303" y="154"/>
                  </a:lnTo>
                  <a:lnTo>
                    <a:pt x="476" y="188"/>
                  </a:lnTo>
                  <a:lnTo>
                    <a:pt x="458" y="281"/>
                  </a:lnTo>
                  <a:lnTo>
                    <a:pt x="284" y="248"/>
                  </a:lnTo>
                  <a:lnTo>
                    <a:pt x="186" y="751"/>
                  </a:lnTo>
                  <a:lnTo>
                    <a:pt x="75" y="731"/>
                  </a:lnTo>
                  <a:lnTo>
                    <a:pt x="174" y="226"/>
                  </a:lnTo>
                  <a:lnTo>
                    <a:pt x="0" y="192"/>
                  </a:lnTo>
                  <a:lnTo>
                    <a:pt x="19" y="98"/>
                  </a:lnTo>
                  <a:lnTo>
                    <a:pt x="192" y="132"/>
                  </a:lnTo>
                  <a:lnTo>
                    <a:pt x="218" y="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6202363" y="5283200"/>
              <a:ext cx="742950" cy="1185862"/>
            </a:xfrm>
            <a:custGeom>
              <a:avLst/>
              <a:gdLst>
                <a:gd name="T0" fmla="*/ 175 w 468"/>
                <a:gd name="T1" fmla="*/ 2 h 747"/>
                <a:gd name="T2" fmla="*/ 288 w 468"/>
                <a:gd name="T3" fmla="*/ 0 h 747"/>
                <a:gd name="T4" fmla="*/ 290 w 468"/>
                <a:gd name="T5" fmla="*/ 137 h 747"/>
                <a:gd name="T6" fmla="*/ 467 w 468"/>
                <a:gd name="T7" fmla="*/ 134 h 747"/>
                <a:gd name="T8" fmla="*/ 468 w 468"/>
                <a:gd name="T9" fmla="*/ 229 h 747"/>
                <a:gd name="T10" fmla="*/ 291 w 468"/>
                <a:gd name="T11" fmla="*/ 232 h 747"/>
                <a:gd name="T12" fmla="*/ 298 w 468"/>
                <a:gd name="T13" fmla="*/ 746 h 747"/>
                <a:gd name="T14" fmla="*/ 186 w 468"/>
                <a:gd name="T15" fmla="*/ 747 h 747"/>
                <a:gd name="T16" fmla="*/ 178 w 468"/>
                <a:gd name="T17" fmla="*/ 233 h 747"/>
                <a:gd name="T18" fmla="*/ 1 w 468"/>
                <a:gd name="T19" fmla="*/ 235 h 747"/>
                <a:gd name="T20" fmla="*/ 0 w 468"/>
                <a:gd name="T21" fmla="*/ 140 h 747"/>
                <a:gd name="T22" fmla="*/ 177 w 468"/>
                <a:gd name="T23" fmla="*/ 138 h 747"/>
                <a:gd name="T24" fmla="*/ 175 w 468"/>
                <a:gd name="T25" fmla="*/ 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747">
                  <a:moveTo>
                    <a:pt x="175" y="2"/>
                  </a:moveTo>
                  <a:lnTo>
                    <a:pt x="288" y="0"/>
                  </a:lnTo>
                  <a:lnTo>
                    <a:pt x="290" y="137"/>
                  </a:lnTo>
                  <a:lnTo>
                    <a:pt x="467" y="134"/>
                  </a:lnTo>
                  <a:lnTo>
                    <a:pt x="468" y="229"/>
                  </a:lnTo>
                  <a:lnTo>
                    <a:pt x="291" y="232"/>
                  </a:lnTo>
                  <a:lnTo>
                    <a:pt x="298" y="746"/>
                  </a:lnTo>
                  <a:lnTo>
                    <a:pt x="186" y="747"/>
                  </a:lnTo>
                  <a:lnTo>
                    <a:pt x="178" y="233"/>
                  </a:lnTo>
                  <a:lnTo>
                    <a:pt x="1" y="235"/>
                  </a:lnTo>
                  <a:lnTo>
                    <a:pt x="0" y="140"/>
                  </a:lnTo>
                  <a:lnTo>
                    <a:pt x="177" y="138"/>
                  </a:lnTo>
                  <a:lnTo>
                    <a:pt x="175"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1517650" y="5548313"/>
              <a:ext cx="601663" cy="958850"/>
            </a:xfrm>
            <a:custGeom>
              <a:avLst/>
              <a:gdLst>
                <a:gd name="T0" fmla="*/ 142 w 379"/>
                <a:gd name="T1" fmla="*/ 2 h 604"/>
                <a:gd name="T2" fmla="*/ 233 w 379"/>
                <a:gd name="T3" fmla="*/ 0 h 604"/>
                <a:gd name="T4" fmla="*/ 234 w 379"/>
                <a:gd name="T5" fmla="*/ 111 h 604"/>
                <a:gd name="T6" fmla="*/ 378 w 379"/>
                <a:gd name="T7" fmla="*/ 108 h 604"/>
                <a:gd name="T8" fmla="*/ 379 w 379"/>
                <a:gd name="T9" fmla="*/ 185 h 604"/>
                <a:gd name="T10" fmla="*/ 236 w 379"/>
                <a:gd name="T11" fmla="*/ 187 h 604"/>
                <a:gd name="T12" fmla="*/ 242 w 379"/>
                <a:gd name="T13" fmla="*/ 602 h 604"/>
                <a:gd name="T14" fmla="*/ 151 w 379"/>
                <a:gd name="T15" fmla="*/ 604 h 604"/>
                <a:gd name="T16" fmla="*/ 145 w 379"/>
                <a:gd name="T17" fmla="*/ 188 h 604"/>
                <a:gd name="T18" fmla="*/ 1 w 379"/>
                <a:gd name="T19" fmla="*/ 191 h 604"/>
                <a:gd name="T20" fmla="*/ 0 w 379"/>
                <a:gd name="T21" fmla="*/ 113 h 604"/>
                <a:gd name="T22" fmla="*/ 143 w 379"/>
                <a:gd name="T23" fmla="*/ 112 h 604"/>
                <a:gd name="T24" fmla="*/ 142 w 379"/>
                <a:gd name="T25"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604">
                  <a:moveTo>
                    <a:pt x="142" y="2"/>
                  </a:moveTo>
                  <a:lnTo>
                    <a:pt x="233" y="0"/>
                  </a:lnTo>
                  <a:lnTo>
                    <a:pt x="234" y="111"/>
                  </a:lnTo>
                  <a:lnTo>
                    <a:pt x="378" y="108"/>
                  </a:lnTo>
                  <a:lnTo>
                    <a:pt x="379" y="185"/>
                  </a:lnTo>
                  <a:lnTo>
                    <a:pt x="236" y="187"/>
                  </a:lnTo>
                  <a:lnTo>
                    <a:pt x="242" y="602"/>
                  </a:lnTo>
                  <a:lnTo>
                    <a:pt x="151" y="604"/>
                  </a:lnTo>
                  <a:lnTo>
                    <a:pt x="145" y="188"/>
                  </a:lnTo>
                  <a:lnTo>
                    <a:pt x="1" y="191"/>
                  </a:lnTo>
                  <a:lnTo>
                    <a:pt x="0" y="113"/>
                  </a:lnTo>
                  <a:lnTo>
                    <a:pt x="143" y="112"/>
                  </a:lnTo>
                  <a:lnTo>
                    <a:pt x="142"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4357688" y="5581650"/>
              <a:ext cx="520700"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9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6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9" y="31"/>
                    <a:pt x="59" y="31"/>
                    <a:pt x="59"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6" y="51"/>
                    <a:pt x="156" y="51"/>
                    <a:pt x="156"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213600" y="5581650"/>
              <a:ext cx="519113"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8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5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8" y="31"/>
                    <a:pt x="58" y="31"/>
                    <a:pt x="58"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5" y="51"/>
                    <a:pt x="155" y="51"/>
                    <a:pt x="155"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9401175" y="5618163"/>
              <a:ext cx="523875" cy="974725"/>
            </a:xfrm>
            <a:custGeom>
              <a:avLst/>
              <a:gdLst>
                <a:gd name="T0" fmla="*/ 0 w 225"/>
                <a:gd name="T1" fmla="*/ 157 h 418"/>
                <a:gd name="T2" fmla="*/ 41 w 225"/>
                <a:gd name="T3" fmla="*/ 155 h 418"/>
                <a:gd name="T4" fmla="*/ 40 w 225"/>
                <a:gd name="T5" fmla="*/ 129 h 418"/>
                <a:gd name="T6" fmla="*/ 58 w 225"/>
                <a:gd name="T7" fmla="*/ 110 h 418"/>
                <a:gd name="T8" fmla="*/ 98 w 225"/>
                <a:gd name="T9" fmla="*/ 108 h 418"/>
                <a:gd name="T10" fmla="*/ 96 w 225"/>
                <a:gd name="T11" fmla="*/ 54 h 418"/>
                <a:gd name="T12" fmla="*/ 60 w 225"/>
                <a:gd name="T13" fmla="*/ 55 h 418"/>
                <a:gd name="T14" fmla="*/ 59 w 225"/>
                <a:gd name="T15" fmla="*/ 32 h 418"/>
                <a:gd name="T16" fmla="*/ 96 w 225"/>
                <a:gd name="T17" fmla="*/ 30 h 418"/>
                <a:gd name="T18" fmla="*/ 95 w 225"/>
                <a:gd name="T19" fmla="*/ 1 h 418"/>
                <a:gd name="T20" fmla="*/ 118 w 225"/>
                <a:gd name="T21" fmla="*/ 0 h 418"/>
                <a:gd name="T22" fmla="*/ 119 w 225"/>
                <a:gd name="T23" fmla="*/ 30 h 418"/>
                <a:gd name="T24" fmla="*/ 155 w 225"/>
                <a:gd name="T25" fmla="*/ 29 h 418"/>
                <a:gd name="T26" fmla="*/ 156 w 225"/>
                <a:gd name="T27" fmla="*/ 52 h 418"/>
                <a:gd name="T28" fmla="*/ 120 w 225"/>
                <a:gd name="T29" fmla="*/ 53 h 418"/>
                <a:gd name="T30" fmla="*/ 121 w 225"/>
                <a:gd name="T31" fmla="*/ 108 h 418"/>
                <a:gd name="T32" fmla="*/ 161 w 225"/>
                <a:gd name="T33" fmla="*/ 107 h 418"/>
                <a:gd name="T34" fmla="*/ 180 w 225"/>
                <a:gd name="T35" fmla="*/ 125 h 418"/>
                <a:gd name="T36" fmla="*/ 181 w 225"/>
                <a:gd name="T37" fmla="*/ 151 h 418"/>
                <a:gd name="T38" fmla="*/ 217 w 225"/>
                <a:gd name="T39" fmla="*/ 150 h 418"/>
                <a:gd name="T40" fmla="*/ 225 w 225"/>
                <a:gd name="T41" fmla="*/ 412 h 418"/>
                <a:gd name="T42" fmla="*/ 8 w 225"/>
                <a:gd name="T43" fmla="*/ 418 h 418"/>
                <a:gd name="T44" fmla="*/ 0 w 225"/>
                <a:gd name="T45" fmla="*/ 15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418">
                  <a:moveTo>
                    <a:pt x="0" y="157"/>
                  </a:moveTo>
                  <a:cubicBezTo>
                    <a:pt x="41" y="155"/>
                    <a:pt x="41" y="155"/>
                    <a:pt x="41" y="155"/>
                  </a:cubicBezTo>
                  <a:cubicBezTo>
                    <a:pt x="40" y="129"/>
                    <a:pt x="40" y="129"/>
                    <a:pt x="40" y="129"/>
                  </a:cubicBezTo>
                  <a:cubicBezTo>
                    <a:pt x="40" y="119"/>
                    <a:pt x="48" y="110"/>
                    <a:pt x="58" y="110"/>
                  </a:cubicBezTo>
                  <a:cubicBezTo>
                    <a:pt x="98" y="108"/>
                    <a:pt x="98" y="108"/>
                    <a:pt x="98" y="108"/>
                  </a:cubicBezTo>
                  <a:cubicBezTo>
                    <a:pt x="96" y="54"/>
                    <a:pt x="96" y="54"/>
                    <a:pt x="96" y="54"/>
                  </a:cubicBezTo>
                  <a:cubicBezTo>
                    <a:pt x="60" y="55"/>
                    <a:pt x="60" y="55"/>
                    <a:pt x="60" y="55"/>
                  </a:cubicBezTo>
                  <a:cubicBezTo>
                    <a:pt x="59" y="32"/>
                    <a:pt x="59" y="32"/>
                    <a:pt x="59" y="32"/>
                  </a:cubicBezTo>
                  <a:cubicBezTo>
                    <a:pt x="96" y="30"/>
                    <a:pt x="96" y="30"/>
                    <a:pt x="96" y="30"/>
                  </a:cubicBezTo>
                  <a:cubicBezTo>
                    <a:pt x="95" y="1"/>
                    <a:pt x="95" y="1"/>
                    <a:pt x="95" y="1"/>
                  </a:cubicBezTo>
                  <a:cubicBezTo>
                    <a:pt x="118" y="0"/>
                    <a:pt x="118" y="0"/>
                    <a:pt x="118" y="0"/>
                  </a:cubicBezTo>
                  <a:cubicBezTo>
                    <a:pt x="119" y="30"/>
                    <a:pt x="119" y="30"/>
                    <a:pt x="119" y="30"/>
                  </a:cubicBezTo>
                  <a:cubicBezTo>
                    <a:pt x="155" y="29"/>
                    <a:pt x="155" y="29"/>
                    <a:pt x="155" y="29"/>
                  </a:cubicBezTo>
                  <a:cubicBezTo>
                    <a:pt x="156" y="52"/>
                    <a:pt x="156" y="52"/>
                    <a:pt x="156" y="52"/>
                  </a:cubicBezTo>
                  <a:cubicBezTo>
                    <a:pt x="120" y="53"/>
                    <a:pt x="120" y="53"/>
                    <a:pt x="120" y="53"/>
                  </a:cubicBezTo>
                  <a:cubicBezTo>
                    <a:pt x="121" y="108"/>
                    <a:pt x="121" y="108"/>
                    <a:pt x="121" y="108"/>
                  </a:cubicBezTo>
                  <a:cubicBezTo>
                    <a:pt x="161" y="107"/>
                    <a:pt x="161" y="107"/>
                    <a:pt x="161" y="107"/>
                  </a:cubicBezTo>
                  <a:cubicBezTo>
                    <a:pt x="172" y="106"/>
                    <a:pt x="180" y="114"/>
                    <a:pt x="180" y="125"/>
                  </a:cubicBezTo>
                  <a:cubicBezTo>
                    <a:pt x="181" y="151"/>
                    <a:pt x="181" y="151"/>
                    <a:pt x="181" y="151"/>
                  </a:cubicBezTo>
                  <a:cubicBezTo>
                    <a:pt x="217" y="150"/>
                    <a:pt x="217" y="150"/>
                    <a:pt x="217" y="150"/>
                  </a:cubicBezTo>
                  <a:cubicBezTo>
                    <a:pt x="225" y="412"/>
                    <a:pt x="225" y="412"/>
                    <a:pt x="225" y="412"/>
                  </a:cubicBezTo>
                  <a:cubicBezTo>
                    <a:pt x="8" y="418"/>
                    <a:pt x="8" y="418"/>
                    <a:pt x="8" y="418"/>
                  </a:cubicBezTo>
                  <a:lnTo>
                    <a:pt x="0" y="15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2255838" y="5800725"/>
              <a:ext cx="388938" cy="642937"/>
            </a:xfrm>
            <a:custGeom>
              <a:avLst/>
              <a:gdLst>
                <a:gd name="T0" fmla="*/ 84 w 167"/>
                <a:gd name="T1" fmla="*/ 0 h 276"/>
                <a:gd name="T2" fmla="*/ 84 w 167"/>
                <a:gd name="T3" fmla="*/ 0 h 276"/>
                <a:gd name="T4" fmla="*/ 167 w 167"/>
                <a:gd name="T5" fmla="*/ 83 h 276"/>
                <a:gd name="T6" fmla="*/ 167 w 167"/>
                <a:gd name="T7" fmla="*/ 276 h 276"/>
                <a:gd name="T8" fmla="*/ 0 w 167"/>
                <a:gd name="T9" fmla="*/ 276 h 276"/>
                <a:gd name="T10" fmla="*/ 0 w 167"/>
                <a:gd name="T11" fmla="*/ 83 h 276"/>
                <a:gd name="T12" fmla="*/ 84 w 16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67" h="276">
                  <a:moveTo>
                    <a:pt x="84" y="0"/>
                  </a:moveTo>
                  <a:cubicBezTo>
                    <a:pt x="84" y="0"/>
                    <a:pt x="84" y="0"/>
                    <a:pt x="84" y="0"/>
                  </a:cubicBezTo>
                  <a:cubicBezTo>
                    <a:pt x="130" y="0"/>
                    <a:pt x="167" y="37"/>
                    <a:pt x="167" y="83"/>
                  </a:cubicBezTo>
                  <a:cubicBezTo>
                    <a:pt x="167" y="276"/>
                    <a:pt x="167" y="276"/>
                    <a:pt x="167" y="276"/>
                  </a:cubicBezTo>
                  <a:cubicBezTo>
                    <a:pt x="0" y="276"/>
                    <a:pt x="0" y="276"/>
                    <a:pt x="0" y="276"/>
                  </a:cubicBezTo>
                  <a:cubicBezTo>
                    <a:pt x="0" y="83"/>
                    <a:pt x="0" y="83"/>
                    <a:pt x="0" y="83"/>
                  </a:cubicBezTo>
                  <a:cubicBezTo>
                    <a:pt x="0" y="37"/>
                    <a:pt x="38" y="0"/>
                    <a:pt x="84"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8967788" y="5870575"/>
              <a:ext cx="387350" cy="646112"/>
            </a:xfrm>
            <a:custGeom>
              <a:avLst/>
              <a:gdLst>
                <a:gd name="T0" fmla="*/ 83 w 167"/>
                <a:gd name="T1" fmla="*/ 0 h 277"/>
                <a:gd name="T2" fmla="*/ 83 w 167"/>
                <a:gd name="T3" fmla="*/ 0 h 277"/>
                <a:gd name="T4" fmla="*/ 167 w 167"/>
                <a:gd name="T5" fmla="*/ 84 h 277"/>
                <a:gd name="T6" fmla="*/ 167 w 167"/>
                <a:gd name="T7" fmla="*/ 277 h 277"/>
                <a:gd name="T8" fmla="*/ 0 w 167"/>
                <a:gd name="T9" fmla="*/ 277 h 277"/>
                <a:gd name="T10" fmla="*/ 0 w 167"/>
                <a:gd name="T11" fmla="*/ 84 h 277"/>
                <a:gd name="T12" fmla="*/ 83 w 167"/>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7" h="277">
                  <a:moveTo>
                    <a:pt x="83" y="0"/>
                  </a:moveTo>
                  <a:cubicBezTo>
                    <a:pt x="83" y="0"/>
                    <a:pt x="83" y="0"/>
                    <a:pt x="83" y="0"/>
                  </a:cubicBezTo>
                  <a:cubicBezTo>
                    <a:pt x="129" y="0"/>
                    <a:pt x="167" y="38"/>
                    <a:pt x="167" y="84"/>
                  </a:cubicBezTo>
                  <a:cubicBezTo>
                    <a:pt x="167" y="277"/>
                    <a:pt x="167" y="277"/>
                    <a:pt x="167"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5907088" y="5921375"/>
              <a:ext cx="385763" cy="646112"/>
            </a:xfrm>
            <a:custGeom>
              <a:avLst/>
              <a:gdLst>
                <a:gd name="T0" fmla="*/ 83 w 166"/>
                <a:gd name="T1" fmla="*/ 0 h 277"/>
                <a:gd name="T2" fmla="*/ 83 w 166"/>
                <a:gd name="T3" fmla="*/ 0 h 277"/>
                <a:gd name="T4" fmla="*/ 166 w 166"/>
                <a:gd name="T5" fmla="*/ 84 h 277"/>
                <a:gd name="T6" fmla="*/ 166 w 166"/>
                <a:gd name="T7" fmla="*/ 277 h 277"/>
                <a:gd name="T8" fmla="*/ 0 w 166"/>
                <a:gd name="T9" fmla="*/ 277 h 277"/>
                <a:gd name="T10" fmla="*/ 0 w 166"/>
                <a:gd name="T11" fmla="*/ 84 h 277"/>
                <a:gd name="T12" fmla="*/ 83 w 166"/>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6" h="277">
                  <a:moveTo>
                    <a:pt x="83" y="0"/>
                  </a:moveTo>
                  <a:cubicBezTo>
                    <a:pt x="83" y="0"/>
                    <a:pt x="83" y="0"/>
                    <a:pt x="83" y="0"/>
                  </a:cubicBezTo>
                  <a:cubicBezTo>
                    <a:pt x="129" y="0"/>
                    <a:pt x="166" y="38"/>
                    <a:pt x="166" y="84"/>
                  </a:cubicBezTo>
                  <a:cubicBezTo>
                    <a:pt x="166" y="277"/>
                    <a:pt x="166" y="277"/>
                    <a:pt x="166"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5470525" y="5535613"/>
              <a:ext cx="1588" cy="476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2"/>
                    <a:pt x="1" y="2"/>
                    <a:pt x="1"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a:spLocks noEditPoints="1"/>
            </p:cNvSpPr>
            <p:nvPr/>
          </p:nvSpPr>
          <p:spPr bwMode="auto">
            <a:xfrm>
              <a:off x="4418013" y="4614863"/>
              <a:ext cx="1452563" cy="1924050"/>
            </a:xfrm>
            <a:custGeom>
              <a:avLst/>
              <a:gdLst>
                <a:gd name="T0" fmla="*/ 319 w 625"/>
                <a:gd name="T1" fmla="*/ 135 h 826"/>
                <a:gd name="T2" fmla="*/ 317 w 625"/>
                <a:gd name="T3" fmla="*/ 118 h 826"/>
                <a:gd name="T4" fmla="*/ 318 w 625"/>
                <a:gd name="T5" fmla="*/ 118 h 826"/>
                <a:gd name="T6" fmla="*/ 321 w 625"/>
                <a:gd name="T7" fmla="*/ 102 h 826"/>
                <a:gd name="T8" fmla="*/ 323 w 625"/>
                <a:gd name="T9" fmla="*/ 98 h 826"/>
                <a:gd name="T10" fmla="*/ 332 w 625"/>
                <a:gd name="T11" fmla="*/ 87 h 826"/>
                <a:gd name="T12" fmla="*/ 334 w 625"/>
                <a:gd name="T13" fmla="*/ 64 h 826"/>
                <a:gd name="T14" fmla="*/ 336 w 625"/>
                <a:gd name="T15" fmla="*/ 58 h 826"/>
                <a:gd name="T16" fmla="*/ 337 w 625"/>
                <a:gd name="T17" fmla="*/ 49 h 826"/>
                <a:gd name="T18" fmla="*/ 336 w 625"/>
                <a:gd name="T19" fmla="*/ 42 h 826"/>
                <a:gd name="T20" fmla="*/ 329 w 625"/>
                <a:gd name="T21" fmla="*/ 24 h 826"/>
                <a:gd name="T22" fmla="*/ 324 w 625"/>
                <a:gd name="T23" fmla="*/ 18 h 826"/>
                <a:gd name="T24" fmla="*/ 307 w 625"/>
                <a:gd name="T25" fmla="*/ 5 h 826"/>
                <a:gd name="T26" fmla="*/ 300 w 625"/>
                <a:gd name="T27" fmla="*/ 5 h 826"/>
                <a:gd name="T28" fmla="*/ 299 w 625"/>
                <a:gd name="T29" fmla="*/ 2 h 826"/>
                <a:gd name="T30" fmla="*/ 279 w 625"/>
                <a:gd name="T31" fmla="*/ 7 h 826"/>
                <a:gd name="T32" fmla="*/ 275 w 625"/>
                <a:gd name="T33" fmla="*/ 8 h 826"/>
                <a:gd name="T34" fmla="*/ 266 w 625"/>
                <a:gd name="T35" fmla="*/ 15 h 826"/>
                <a:gd name="T36" fmla="*/ 264 w 625"/>
                <a:gd name="T37" fmla="*/ 14 h 826"/>
                <a:gd name="T38" fmla="*/ 257 w 625"/>
                <a:gd name="T39" fmla="*/ 20 h 826"/>
                <a:gd name="T40" fmla="*/ 249 w 625"/>
                <a:gd name="T41" fmla="*/ 43 h 826"/>
                <a:gd name="T42" fmla="*/ 248 w 625"/>
                <a:gd name="T43" fmla="*/ 51 h 826"/>
                <a:gd name="T44" fmla="*/ 252 w 625"/>
                <a:gd name="T45" fmla="*/ 96 h 826"/>
                <a:gd name="T46" fmla="*/ 253 w 625"/>
                <a:gd name="T47" fmla="*/ 106 h 826"/>
                <a:gd name="T48" fmla="*/ 255 w 625"/>
                <a:gd name="T49" fmla="*/ 111 h 826"/>
                <a:gd name="T50" fmla="*/ 164 w 625"/>
                <a:gd name="T51" fmla="*/ 199 h 826"/>
                <a:gd name="T52" fmla="*/ 46 w 625"/>
                <a:gd name="T53" fmla="*/ 157 h 826"/>
                <a:gd name="T54" fmla="*/ 5 w 625"/>
                <a:gd name="T55" fmla="*/ 183 h 826"/>
                <a:gd name="T56" fmla="*/ 75 w 625"/>
                <a:gd name="T57" fmla="*/ 258 h 826"/>
                <a:gd name="T58" fmla="*/ 250 w 625"/>
                <a:gd name="T59" fmla="*/ 321 h 826"/>
                <a:gd name="T60" fmla="*/ 183 w 625"/>
                <a:gd name="T61" fmla="*/ 710 h 826"/>
                <a:gd name="T62" fmla="*/ 242 w 625"/>
                <a:gd name="T63" fmla="*/ 748 h 826"/>
                <a:gd name="T64" fmla="*/ 421 w 625"/>
                <a:gd name="T65" fmla="*/ 721 h 826"/>
                <a:gd name="T66" fmla="*/ 500 w 625"/>
                <a:gd name="T67" fmla="*/ 812 h 826"/>
                <a:gd name="T68" fmla="*/ 441 w 625"/>
                <a:gd name="T69" fmla="*/ 508 h 826"/>
                <a:gd name="T70" fmla="*/ 471 w 625"/>
                <a:gd name="T71" fmla="*/ 241 h 826"/>
                <a:gd name="T72" fmla="*/ 582 w 625"/>
                <a:gd name="T73" fmla="*/ 253 h 826"/>
                <a:gd name="T74" fmla="*/ 288 w 625"/>
                <a:gd name="T75" fmla="*/ 3 h 826"/>
                <a:gd name="T76" fmla="*/ 286 w 625"/>
                <a:gd name="T77" fmla="*/ 6 h 826"/>
                <a:gd name="T78" fmla="*/ 251 w 625"/>
                <a:gd name="T79" fmla="*/ 40 h 826"/>
                <a:gd name="T80" fmla="*/ 251 w 625"/>
                <a:gd name="T81" fmla="*/ 57 h 826"/>
                <a:gd name="T82" fmla="*/ 255 w 625"/>
                <a:gd name="T83" fmla="*/ 101 h 826"/>
                <a:gd name="T84" fmla="*/ 269 w 625"/>
                <a:gd name="T85" fmla="*/ 13 h 826"/>
                <a:gd name="T86" fmla="*/ 253 w 625"/>
                <a:gd name="T87" fmla="*/ 37 h 826"/>
                <a:gd name="T88" fmla="*/ 250 w 625"/>
                <a:gd name="T89" fmla="*/ 44 h 826"/>
                <a:gd name="T90" fmla="*/ 250 w 625"/>
                <a:gd name="T91" fmla="*/ 58 h 826"/>
                <a:gd name="T92" fmla="*/ 288 w 625"/>
                <a:gd name="T93" fmla="*/ 6 h 826"/>
                <a:gd name="T94" fmla="*/ 293 w 625"/>
                <a:gd name="T95" fmla="*/ 5 h 826"/>
                <a:gd name="T96" fmla="*/ 295 w 625"/>
                <a:gd name="T97" fmla="*/ 5 h 826"/>
                <a:gd name="T98" fmla="*/ 298 w 625"/>
                <a:gd name="T99" fmla="*/ 5 h 826"/>
                <a:gd name="T100" fmla="*/ 315 w 625"/>
                <a:gd name="T101" fmla="*/ 117 h 826"/>
                <a:gd name="T102" fmla="*/ 334 w 625"/>
                <a:gd name="T103" fmla="*/ 56 h 826"/>
                <a:gd name="T104" fmla="*/ 315 w 625"/>
                <a:gd name="T105" fmla="*/ 109 h 826"/>
                <a:gd name="T106" fmla="*/ 334 w 625"/>
                <a:gd name="T107" fmla="*/ 52 h 826"/>
                <a:gd name="T108" fmla="*/ 321 w 625"/>
                <a:gd name="T109" fmla="*/ 17 h 826"/>
                <a:gd name="T110" fmla="*/ 315 w 625"/>
                <a:gd name="T111" fmla="*/ 117 h 826"/>
                <a:gd name="T112" fmla="*/ 331 w 625"/>
                <a:gd name="T113" fmla="*/ 73 h 826"/>
                <a:gd name="T114" fmla="*/ 324 w 625"/>
                <a:gd name="T115" fmla="*/ 19 h 826"/>
                <a:gd name="T116" fmla="*/ 333 w 625"/>
                <a:gd name="T117" fmla="*/ 72 h 826"/>
                <a:gd name="T118" fmla="*/ 312 w 625"/>
                <a:gd name="T119" fmla="*/ 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826">
                  <a:moveTo>
                    <a:pt x="625" y="246"/>
                  </a:moveTo>
                  <a:cubicBezTo>
                    <a:pt x="624" y="244"/>
                    <a:pt x="619" y="236"/>
                    <a:pt x="619" y="236"/>
                  </a:cubicBezTo>
                  <a:cubicBezTo>
                    <a:pt x="619" y="236"/>
                    <a:pt x="622" y="236"/>
                    <a:pt x="622" y="234"/>
                  </a:cubicBezTo>
                  <a:cubicBezTo>
                    <a:pt x="622" y="233"/>
                    <a:pt x="610" y="218"/>
                    <a:pt x="609" y="216"/>
                  </a:cubicBezTo>
                  <a:cubicBezTo>
                    <a:pt x="607" y="215"/>
                    <a:pt x="601" y="212"/>
                    <a:pt x="600" y="211"/>
                  </a:cubicBezTo>
                  <a:cubicBezTo>
                    <a:pt x="598" y="210"/>
                    <a:pt x="589" y="204"/>
                    <a:pt x="589" y="204"/>
                  </a:cubicBezTo>
                  <a:cubicBezTo>
                    <a:pt x="589" y="204"/>
                    <a:pt x="582" y="197"/>
                    <a:pt x="581" y="197"/>
                  </a:cubicBezTo>
                  <a:cubicBezTo>
                    <a:pt x="579" y="196"/>
                    <a:pt x="563" y="191"/>
                    <a:pt x="558" y="191"/>
                  </a:cubicBezTo>
                  <a:cubicBezTo>
                    <a:pt x="554" y="191"/>
                    <a:pt x="546" y="192"/>
                    <a:pt x="543" y="191"/>
                  </a:cubicBezTo>
                  <a:cubicBezTo>
                    <a:pt x="541" y="190"/>
                    <a:pt x="536" y="190"/>
                    <a:pt x="530" y="190"/>
                  </a:cubicBezTo>
                  <a:cubicBezTo>
                    <a:pt x="507" y="187"/>
                    <a:pt x="496" y="196"/>
                    <a:pt x="472" y="184"/>
                  </a:cubicBezTo>
                  <a:cubicBezTo>
                    <a:pt x="469" y="182"/>
                    <a:pt x="420" y="166"/>
                    <a:pt x="408" y="162"/>
                  </a:cubicBezTo>
                  <a:cubicBezTo>
                    <a:pt x="395" y="157"/>
                    <a:pt x="382" y="160"/>
                    <a:pt x="377" y="153"/>
                  </a:cubicBezTo>
                  <a:cubicBezTo>
                    <a:pt x="375" y="151"/>
                    <a:pt x="365" y="148"/>
                    <a:pt x="353" y="144"/>
                  </a:cubicBezTo>
                  <a:cubicBezTo>
                    <a:pt x="353" y="141"/>
                    <a:pt x="352" y="137"/>
                    <a:pt x="351" y="137"/>
                  </a:cubicBezTo>
                  <a:cubicBezTo>
                    <a:pt x="348" y="137"/>
                    <a:pt x="340" y="138"/>
                    <a:pt x="336" y="134"/>
                  </a:cubicBezTo>
                  <a:cubicBezTo>
                    <a:pt x="332" y="131"/>
                    <a:pt x="321" y="134"/>
                    <a:pt x="319" y="135"/>
                  </a:cubicBezTo>
                  <a:cubicBezTo>
                    <a:pt x="318" y="134"/>
                    <a:pt x="317" y="127"/>
                    <a:pt x="315" y="122"/>
                  </a:cubicBezTo>
                  <a:cubicBezTo>
                    <a:pt x="316" y="122"/>
                    <a:pt x="316" y="121"/>
                    <a:pt x="316" y="121"/>
                  </a:cubicBezTo>
                  <a:cubicBezTo>
                    <a:pt x="316" y="120"/>
                    <a:pt x="316" y="119"/>
                    <a:pt x="316" y="118"/>
                  </a:cubicBezTo>
                  <a:cubicBezTo>
                    <a:pt x="316" y="119"/>
                    <a:pt x="316" y="119"/>
                    <a:pt x="316" y="120"/>
                  </a:cubicBezTo>
                  <a:cubicBezTo>
                    <a:pt x="316" y="120"/>
                    <a:pt x="316" y="121"/>
                    <a:pt x="316" y="121"/>
                  </a:cubicBezTo>
                  <a:cubicBezTo>
                    <a:pt x="316" y="121"/>
                    <a:pt x="317" y="120"/>
                    <a:pt x="317" y="120"/>
                  </a:cubicBezTo>
                  <a:cubicBezTo>
                    <a:pt x="317" y="119"/>
                    <a:pt x="318" y="118"/>
                    <a:pt x="318" y="117"/>
                  </a:cubicBezTo>
                  <a:cubicBezTo>
                    <a:pt x="318" y="117"/>
                    <a:pt x="318" y="117"/>
                    <a:pt x="318" y="117"/>
                  </a:cubicBezTo>
                  <a:cubicBezTo>
                    <a:pt x="318" y="116"/>
                    <a:pt x="317" y="116"/>
                    <a:pt x="317" y="115"/>
                  </a:cubicBezTo>
                  <a:cubicBezTo>
                    <a:pt x="317" y="116"/>
                    <a:pt x="317" y="116"/>
                    <a:pt x="317" y="116"/>
                  </a:cubicBezTo>
                  <a:cubicBezTo>
                    <a:pt x="317" y="117"/>
                    <a:pt x="317" y="118"/>
                    <a:pt x="317" y="118"/>
                  </a:cubicBezTo>
                  <a:cubicBezTo>
                    <a:pt x="317" y="119"/>
                    <a:pt x="317" y="119"/>
                    <a:pt x="317" y="119"/>
                  </a:cubicBezTo>
                  <a:cubicBezTo>
                    <a:pt x="317" y="120"/>
                    <a:pt x="317" y="120"/>
                    <a:pt x="317" y="120"/>
                  </a:cubicBezTo>
                  <a:cubicBezTo>
                    <a:pt x="317" y="120"/>
                    <a:pt x="317" y="121"/>
                    <a:pt x="317" y="121"/>
                  </a:cubicBezTo>
                  <a:cubicBezTo>
                    <a:pt x="317" y="121"/>
                    <a:pt x="317" y="120"/>
                    <a:pt x="317" y="120"/>
                  </a:cubicBezTo>
                  <a:cubicBezTo>
                    <a:pt x="317" y="120"/>
                    <a:pt x="317" y="120"/>
                    <a:pt x="317" y="119"/>
                  </a:cubicBezTo>
                  <a:cubicBezTo>
                    <a:pt x="317" y="119"/>
                    <a:pt x="317" y="119"/>
                    <a:pt x="317" y="118"/>
                  </a:cubicBezTo>
                  <a:cubicBezTo>
                    <a:pt x="317" y="118"/>
                    <a:pt x="318" y="117"/>
                    <a:pt x="318" y="116"/>
                  </a:cubicBezTo>
                  <a:cubicBezTo>
                    <a:pt x="317" y="115"/>
                    <a:pt x="318" y="114"/>
                    <a:pt x="318" y="113"/>
                  </a:cubicBezTo>
                  <a:cubicBezTo>
                    <a:pt x="318" y="113"/>
                    <a:pt x="318" y="113"/>
                    <a:pt x="318" y="113"/>
                  </a:cubicBezTo>
                  <a:cubicBezTo>
                    <a:pt x="318" y="114"/>
                    <a:pt x="318" y="115"/>
                    <a:pt x="318" y="116"/>
                  </a:cubicBezTo>
                  <a:cubicBezTo>
                    <a:pt x="318" y="116"/>
                    <a:pt x="318" y="117"/>
                    <a:pt x="318" y="118"/>
                  </a:cubicBezTo>
                  <a:cubicBezTo>
                    <a:pt x="318" y="118"/>
                    <a:pt x="318" y="118"/>
                    <a:pt x="318" y="119"/>
                  </a:cubicBezTo>
                  <a:cubicBezTo>
                    <a:pt x="319" y="120"/>
                    <a:pt x="319" y="120"/>
                    <a:pt x="319" y="121"/>
                  </a:cubicBezTo>
                  <a:cubicBezTo>
                    <a:pt x="319" y="121"/>
                    <a:pt x="319" y="121"/>
                    <a:pt x="319" y="121"/>
                  </a:cubicBezTo>
                  <a:cubicBezTo>
                    <a:pt x="319" y="121"/>
                    <a:pt x="318" y="121"/>
                    <a:pt x="318" y="121"/>
                  </a:cubicBezTo>
                  <a:cubicBezTo>
                    <a:pt x="318" y="121"/>
                    <a:pt x="318" y="121"/>
                    <a:pt x="318" y="121"/>
                  </a:cubicBezTo>
                  <a:cubicBezTo>
                    <a:pt x="318" y="121"/>
                    <a:pt x="319" y="121"/>
                    <a:pt x="319" y="121"/>
                  </a:cubicBezTo>
                  <a:cubicBezTo>
                    <a:pt x="318" y="120"/>
                    <a:pt x="318" y="119"/>
                    <a:pt x="318" y="119"/>
                  </a:cubicBezTo>
                  <a:cubicBezTo>
                    <a:pt x="318" y="118"/>
                    <a:pt x="318" y="118"/>
                    <a:pt x="318" y="117"/>
                  </a:cubicBezTo>
                  <a:cubicBezTo>
                    <a:pt x="318" y="117"/>
                    <a:pt x="318" y="116"/>
                    <a:pt x="318" y="116"/>
                  </a:cubicBezTo>
                  <a:cubicBezTo>
                    <a:pt x="318" y="116"/>
                    <a:pt x="318" y="116"/>
                    <a:pt x="318" y="116"/>
                  </a:cubicBezTo>
                  <a:cubicBezTo>
                    <a:pt x="318" y="116"/>
                    <a:pt x="318" y="116"/>
                    <a:pt x="318" y="117"/>
                  </a:cubicBezTo>
                  <a:cubicBezTo>
                    <a:pt x="318" y="117"/>
                    <a:pt x="318" y="118"/>
                    <a:pt x="318" y="118"/>
                  </a:cubicBezTo>
                  <a:cubicBezTo>
                    <a:pt x="318" y="118"/>
                    <a:pt x="318" y="117"/>
                    <a:pt x="318" y="117"/>
                  </a:cubicBezTo>
                  <a:cubicBezTo>
                    <a:pt x="318" y="116"/>
                    <a:pt x="318" y="115"/>
                    <a:pt x="318" y="114"/>
                  </a:cubicBezTo>
                  <a:cubicBezTo>
                    <a:pt x="318" y="113"/>
                    <a:pt x="318" y="112"/>
                    <a:pt x="318" y="111"/>
                  </a:cubicBezTo>
                  <a:cubicBezTo>
                    <a:pt x="318" y="111"/>
                    <a:pt x="318" y="111"/>
                    <a:pt x="318" y="110"/>
                  </a:cubicBezTo>
                  <a:cubicBezTo>
                    <a:pt x="318" y="112"/>
                    <a:pt x="318" y="113"/>
                    <a:pt x="318" y="114"/>
                  </a:cubicBezTo>
                  <a:cubicBezTo>
                    <a:pt x="319" y="116"/>
                    <a:pt x="319" y="117"/>
                    <a:pt x="319" y="117"/>
                  </a:cubicBezTo>
                  <a:cubicBezTo>
                    <a:pt x="319" y="117"/>
                    <a:pt x="319" y="116"/>
                    <a:pt x="319" y="114"/>
                  </a:cubicBezTo>
                  <a:cubicBezTo>
                    <a:pt x="319" y="112"/>
                    <a:pt x="319" y="110"/>
                    <a:pt x="319" y="107"/>
                  </a:cubicBezTo>
                  <a:cubicBezTo>
                    <a:pt x="319" y="107"/>
                    <a:pt x="319" y="107"/>
                    <a:pt x="319" y="106"/>
                  </a:cubicBezTo>
                  <a:cubicBezTo>
                    <a:pt x="319" y="107"/>
                    <a:pt x="319" y="107"/>
                    <a:pt x="319" y="108"/>
                  </a:cubicBezTo>
                  <a:cubicBezTo>
                    <a:pt x="319" y="109"/>
                    <a:pt x="320" y="110"/>
                    <a:pt x="320" y="111"/>
                  </a:cubicBezTo>
                  <a:cubicBezTo>
                    <a:pt x="320" y="112"/>
                    <a:pt x="319" y="113"/>
                    <a:pt x="319" y="113"/>
                  </a:cubicBezTo>
                  <a:cubicBezTo>
                    <a:pt x="319" y="113"/>
                    <a:pt x="320" y="113"/>
                    <a:pt x="320" y="113"/>
                  </a:cubicBezTo>
                  <a:cubicBezTo>
                    <a:pt x="320" y="112"/>
                    <a:pt x="320" y="112"/>
                    <a:pt x="320" y="111"/>
                  </a:cubicBezTo>
                  <a:cubicBezTo>
                    <a:pt x="320" y="110"/>
                    <a:pt x="320" y="109"/>
                    <a:pt x="320" y="108"/>
                  </a:cubicBezTo>
                  <a:cubicBezTo>
                    <a:pt x="320" y="107"/>
                    <a:pt x="320" y="106"/>
                    <a:pt x="320" y="105"/>
                  </a:cubicBezTo>
                  <a:cubicBezTo>
                    <a:pt x="321" y="104"/>
                    <a:pt x="321" y="103"/>
                    <a:pt x="321" y="102"/>
                  </a:cubicBezTo>
                  <a:cubicBezTo>
                    <a:pt x="321" y="101"/>
                    <a:pt x="321" y="100"/>
                    <a:pt x="321" y="99"/>
                  </a:cubicBezTo>
                  <a:cubicBezTo>
                    <a:pt x="321" y="99"/>
                    <a:pt x="321" y="99"/>
                    <a:pt x="321" y="99"/>
                  </a:cubicBezTo>
                  <a:cubicBezTo>
                    <a:pt x="322" y="100"/>
                    <a:pt x="322" y="101"/>
                    <a:pt x="322" y="102"/>
                  </a:cubicBezTo>
                  <a:cubicBezTo>
                    <a:pt x="322" y="102"/>
                    <a:pt x="322" y="102"/>
                    <a:pt x="323" y="103"/>
                  </a:cubicBezTo>
                  <a:cubicBezTo>
                    <a:pt x="322" y="104"/>
                    <a:pt x="322" y="105"/>
                    <a:pt x="322" y="106"/>
                  </a:cubicBezTo>
                  <a:cubicBezTo>
                    <a:pt x="322" y="107"/>
                    <a:pt x="322" y="107"/>
                    <a:pt x="322" y="107"/>
                  </a:cubicBezTo>
                  <a:cubicBezTo>
                    <a:pt x="322" y="107"/>
                    <a:pt x="322" y="107"/>
                    <a:pt x="322" y="106"/>
                  </a:cubicBezTo>
                  <a:cubicBezTo>
                    <a:pt x="322" y="105"/>
                    <a:pt x="323" y="104"/>
                    <a:pt x="323" y="103"/>
                  </a:cubicBezTo>
                  <a:cubicBezTo>
                    <a:pt x="323" y="104"/>
                    <a:pt x="323" y="104"/>
                    <a:pt x="323" y="105"/>
                  </a:cubicBezTo>
                  <a:cubicBezTo>
                    <a:pt x="324" y="107"/>
                    <a:pt x="324" y="109"/>
                    <a:pt x="325" y="111"/>
                  </a:cubicBezTo>
                  <a:cubicBezTo>
                    <a:pt x="325" y="113"/>
                    <a:pt x="325" y="114"/>
                    <a:pt x="325" y="114"/>
                  </a:cubicBezTo>
                  <a:cubicBezTo>
                    <a:pt x="325" y="114"/>
                    <a:pt x="325" y="113"/>
                    <a:pt x="325" y="111"/>
                  </a:cubicBezTo>
                  <a:cubicBezTo>
                    <a:pt x="325" y="109"/>
                    <a:pt x="325" y="107"/>
                    <a:pt x="324" y="105"/>
                  </a:cubicBezTo>
                  <a:cubicBezTo>
                    <a:pt x="324" y="103"/>
                    <a:pt x="324" y="102"/>
                    <a:pt x="324" y="101"/>
                  </a:cubicBezTo>
                  <a:cubicBezTo>
                    <a:pt x="324" y="100"/>
                    <a:pt x="323" y="100"/>
                    <a:pt x="323" y="99"/>
                  </a:cubicBezTo>
                  <a:cubicBezTo>
                    <a:pt x="323" y="99"/>
                    <a:pt x="323" y="99"/>
                    <a:pt x="323" y="98"/>
                  </a:cubicBezTo>
                  <a:cubicBezTo>
                    <a:pt x="323" y="98"/>
                    <a:pt x="323" y="98"/>
                    <a:pt x="323" y="98"/>
                  </a:cubicBezTo>
                  <a:cubicBezTo>
                    <a:pt x="324" y="98"/>
                    <a:pt x="325" y="97"/>
                    <a:pt x="326" y="96"/>
                  </a:cubicBezTo>
                  <a:cubicBezTo>
                    <a:pt x="330" y="92"/>
                    <a:pt x="331" y="88"/>
                    <a:pt x="331" y="84"/>
                  </a:cubicBezTo>
                  <a:cubicBezTo>
                    <a:pt x="331" y="82"/>
                    <a:pt x="331" y="81"/>
                    <a:pt x="330" y="81"/>
                  </a:cubicBezTo>
                  <a:cubicBezTo>
                    <a:pt x="330" y="80"/>
                    <a:pt x="330" y="80"/>
                    <a:pt x="330" y="80"/>
                  </a:cubicBezTo>
                  <a:cubicBezTo>
                    <a:pt x="331" y="79"/>
                    <a:pt x="331" y="79"/>
                    <a:pt x="331" y="78"/>
                  </a:cubicBezTo>
                  <a:cubicBezTo>
                    <a:pt x="331" y="78"/>
                    <a:pt x="331" y="78"/>
                    <a:pt x="331" y="78"/>
                  </a:cubicBezTo>
                  <a:cubicBezTo>
                    <a:pt x="331" y="79"/>
                    <a:pt x="331" y="80"/>
                    <a:pt x="332" y="80"/>
                  </a:cubicBezTo>
                  <a:cubicBezTo>
                    <a:pt x="332" y="81"/>
                    <a:pt x="331" y="82"/>
                    <a:pt x="331" y="82"/>
                  </a:cubicBezTo>
                  <a:cubicBezTo>
                    <a:pt x="331" y="83"/>
                    <a:pt x="331" y="84"/>
                    <a:pt x="331" y="85"/>
                  </a:cubicBezTo>
                  <a:cubicBezTo>
                    <a:pt x="331" y="86"/>
                    <a:pt x="331" y="86"/>
                    <a:pt x="331" y="86"/>
                  </a:cubicBezTo>
                  <a:cubicBezTo>
                    <a:pt x="331" y="86"/>
                    <a:pt x="331" y="86"/>
                    <a:pt x="331" y="85"/>
                  </a:cubicBezTo>
                  <a:cubicBezTo>
                    <a:pt x="332" y="84"/>
                    <a:pt x="332" y="83"/>
                    <a:pt x="332" y="82"/>
                  </a:cubicBezTo>
                  <a:cubicBezTo>
                    <a:pt x="332" y="82"/>
                    <a:pt x="332" y="82"/>
                    <a:pt x="332" y="82"/>
                  </a:cubicBezTo>
                  <a:cubicBezTo>
                    <a:pt x="332" y="83"/>
                    <a:pt x="332" y="83"/>
                    <a:pt x="332" y="83"/>
                  </a:cubicBezTo>
                  <a:cubicBezTo>
                    <a:pt x="332" y="85"/>
                    <a:pt x="332" y="86"/>
                    <a:pt x="332" y="87"/>
                  </a:cubicBezTo>
                  <a:cubicBezTo>
                    <a:pt x="331" y="87"/>
                    <a:pt x="331" y="88"/>
                    <a:pt x="331" y="88"/>
                  </a:cubicBezTo>
                  <a:cubicBezTo>
                    <a:pt x="331" y="88"/>
                    <a:pt x="331" y="87"/>
                    <a:pt x="332" y="87"/>
                  </a:cubicBezTo>
                  <a:cubicBezTo>
                    <a:pt x="332" y="86"/>
                    <a:pt x="332" y="85"/>
                    <a:pt x="332" y="83"/>
                  </a:cubicBezTo>
                  <a:cubicBezTo>
                    <a:pt x="332" y="82"/>
                    <a:pt x="332" y="82"/>
                    <a:pt x="332" y="81"/>
                  </a:cubicBezTo>
                  <a:cubicBezTo>
                    <a:pt x="332" y="81"/>
                    <a:pt x="332" y="80"/>
                    <a:pt x="332" y="80"/>
                  </a:cubicBezTo>
                  <a:cubicBezTo>
                    <a:pt x="332" y="80"/>
                    <a:pt x="332" y="79"/>
                    <a:pt x="332" y="78"/>
                  </a:cubicBezTo>
                  <a:cubicBezTo>
                    <a:pt x="332" y="79"/>
                    <a:pt x="332" y="79"/>
                    <a:pt x="332" y="79"/>
                  </a:cubicBezTo>
                  <a:cubicBezTo>
                    <a:pt x="332" y="79"/>
                    <a:pt x="332" y="78"/>
                    <a:pt x="332" y="78"/>
                  </a:cubicBezTo>
                  <a:cubicBezTo>
                    <a:pt x="333" y="77"/>
                    <a:pt x="333" y="75"/>
                    <a:pt x="333" y="74"/>
                  </a:cubicBezTo>
                  <a:cubicBezTo>
                    <a:pt x="333" y="72"/>
                    <a:pt x="333" y="71"/>
                    <a:pt x="333" y="69"/>
                  </a:cubicBezTo>
                  <a:cubicBezTo>
                    <a:pt x="334" y="69"/>
                    <a:pt x="334" y="68"/>
                    <a:pt x="334" y="68"/>
                  </a:cubicBezTo>
                  <a:cubicBezTo>
                    <a:pt x="334" y="68"/>
                    <a:pt x="334" y="68"/>
                    <a:pt x="334" y="68"/>
                  </a:cubicBezTo>
                  <a:cubicBezTo>
                    <a:pt x="334" y="68"/>
                    <a:pt x="334" y="68"/>
                    <a:pt x="334" y="68"/>
                  </a:cubicBezTo>
                  <a:cubicBezTo>
                    <a:pt x="334" y="69"/>
                    <a:pt x="334" y="70"/>
                    <a:pt x="334" y="71"/>
                  </a:cubicBezTo>
                  <a:cubicBezTo>
                    <a:pt x="334" y="71"/>
                    <a:pt x="334" y="72"/>
                    <a:pt x="334" y="72"/>
                  </a:cubicBezTo>
                  <a:cubicBezTo>
                    <a:pt x="334" y="72"/>
                    <a:pt x="334" y="71"/>
                    <a:pt x="334" y="71"/>
                  </a:cubicBezTo>
                  <a:cubicBezTo>
                    <a:pt x="334" y="70"/>
                    <a:pt x="334" y="69"/>
                    <a:pt x="334" y="68"/>
                  </a:cubicBezTo>
                  <a:cubicBezTo>
                    <a:pt x="334" y="67"/>
                    <a:pt x="334" y="66"/>
                    <a:pt x="334" y="64"/>
                  </a:cubicBezTo>
                  <a:cubicBezTo>
                    <a:pt x="334" y="64"/>
                    <a:pt x="334" y="64"/>
                    <a:pt x="334" y="64"/>
                  </a:cubicBezTo>
                  <a:cubicBezTo>
                    <a:pt x="334" y="63"/>
                    <a:pt x="334" y="63"/>
                    <a:pt x="334" y="63"/>
                  </a:cubicBezTo>
                  <a:cubicBezTo>
                    <a:pt x="334" y="62"/>
                    <a:pt x="334" y="61"/>
                    <a:pt x="334" y="60"/>
                  </a:cubicBezTo>
                  <a:cubicBezTo>
                    <a:pt x="334" y="60"/>
                    <a:pt x="334" y="59"/>
                    <a:pt x="334" y="59"/>
                  </a:cubicBezTo>
                  <a:cubicBezTo>
                    <a:pt x="334" y="60"/>
                    <a:pt x="335" y="60"/>
                    <a:pt x="335" y="60"/>
                  </a:cubicBezTo>
                  <a:cubicBezTo>
                    <a:pt x="335" y="61"/>
                    <a:pt x="335" y="63"/>
                    <a:pt x="335" y="64"/>
                  </a:cubicBezTo>
                  <a:cubicBezTo>
                    <a:pt x="335" y="66"/>
                    <a:pt x="335" y="67"/>
                    <a:pt x="335" y="67"/>
                  </a:cubicBezTo>
                  <a:cubicBezTo>
                    <a:pt x="335" y="67"/>
                    <a:pt x="335" y="66"/>
                    <a:pt x="335" y="64"/>
                  </a:cubicBezTo>
                  <a:cubicBezTo>
                    <a:pt x="335" y="63"/>
                    <a:pt x="335" y="61"/>
                    <a:pt x="335" y="61"/>
                  </a:cubicBezTo>
                  <a:cubicBezTo>
                    <a:pt x="335" y="61"/>
                    <a:pt x="335" y="61"/>
                    <a:pt x="335" y="61"/>
                  </a:cubicBezTo>
                  <a:cubicBezTo>
                    <a:pt x="335" y="61"/>
                    <a:pt x="335" y="60"/>
                    <a:pt x="335" y="60"/>
                  </a:cubicBezTo>
                  <a:cubicBezTo>
                    <a:pt x="335" y="60"/>
                    <a:pt x="335" y="60"/>
                    <a:pt x="335" y="60"/>
                  </a:cubicBezTo>
                  <a:cubicBezTo>
                    <a:pt x="336" y="60"/>
                    <a:pt x="336" y="60"/>
                    <a:pt x="336" y="60"/>
                  </a:cubicBezTo>
                  <a:cubicBezTo>
                    <a:pt x="336" y="60"/>
                    <a:pt x="336" y="60"/>
                    <a:pt x="336" y="60"/>
                  </a:cubicBezTo>
                  <a:cubicBezTo>
                    <a:pt x="336" y="60"/>
                    <a:pt x="336" y="60"/>
                    <a:pt x="336" y="60"/>
                  </a:cubicBezTo>
                  <a:cubicBezTo>
                    <a:pt x="336" y="60"/>
                    <a:pt x="337" y="60"/>
                    <a:pt x="337" y="60"/>
                  </a:cubicBezTo>
                  <a:cubicBezTo>
                    <a:pt x="337" y="60"/>
                    <a:pt x="336" y="60"/>
                    <a:pt x="336" y="59"/>
                  </a:cubicBezTo>
                  <a:cubicBezTo>
                    <a:pt x="336" y="59"/>
                    <a:pt x="336" y="58"/>
                    <a:pt x="336" y="58"/>
                  </a:cubicBezTo>
                  <a:cubicBezTo>
                    <a:pt x="336" y="58"/>
                    <a:pt x="336" y="58"/>
                    <a:pt x="336" y="58"/>
                  </a:cubicBezTo>
                  <a:cubicBezTo>
                    <a:pt x="336" y="58"/>
                    <a:pt x="336" y="58"/>
                    <a:pt x="336" y="58"/>
                  </a:cubicBezTo>
                  <a:cubicBezTo>
                    <a:pt x="336" y="58"/>
                    <a:pt x="336" y="57"/>
                    <a:pt x="336" y="57"/>
                  </a:cubicBezTo>
                  <a:cubicBezTo>
                    <a:pt x="336" y="57"/>
                    <a:pt x="336" y="57"/>
                    <a:pt x="336" y="57"/>
                  </a:cubicBezTo>
                  <a:cubicBezTo>
                    <a:pt x="336" y="57"/>
                    <a:pt x="336" y="57"/>
                    <a:pt x="336" y="57"/>
                  </a:cubicBezTo>
                  <a:cubicBezTo>
                    <a:pt x="336" y="57"/>
                    <a:pt x="336" y="57"/>
                    <a:pt x="336" y="57"/>
                  </a:cubicBezTo>
                  <a:cubicBezTo>
                    <a:pt x="336" y="58"/>
                    <a:pt x="337" y="58"/>
                    <a:pt x="338" y="58"/>
                  </a:cubicBezTo>
                  <a:cubicBezTo>
                    <a:pt x="337" y="58"/>
                    <a:pt x="336" y="57"/>
                    <a:pt x="336" y="57"/>
                  </a:cubicBezTo>
                  <a:cubicBezTo>
                    <a:pt x="336" y="55"/>
                    <a:pt x="336" y="53"/>
                    <a:pt x="337" y="52"/>
                  </a:cubicBezTo>
                  <a:cubicBezTo>
                    <a:pt x="337" y="52"/>
                    <a:pt x="337" y="53"/>
                    <a:pt x="337" y="53"/>
                  </a:cubicBezTo>
                  <a:cubicBezTo>
                    <a:pt x="337" y="53"/>
                    <a:pt x="337" y="53"/>
                    <a:pt x="337" y="53"/>
                  </a:cubicBezTo>
                  <a:cubicBezTo>
                    <a:pt x="337" y="53"/>
                    <a:pt x="337" y="53"/>
                    <a:pt x="337" y="53"/>
                  </a:cubicBezTo>
                  <a:cubicBezTo>
                    <a:pt x="337" y="53"/>
                    <a:pt x="337" y="53"/>
                    <a:pt x="337" y="53"/>
                  </a:cubicBezTo>
                  <a:cubicBezTo>
                    <a:pt x="336" y="54"/>
                    <a:pt x="336" y="54"/>
                    <a:pt x="336" y="54"/>
                  </a:cubicBezTo>
                  <a:cubicBezTo>
                    <a:pt x="336" y="54"/>
                    <a:pt x="336" y="54"/>
                    <a:pt x="337" y="53"/>
                  </a:cubicBezTo>
                  <a:cubicBezTo>
                    <a:pt x="337" y="53"/>
                    <a:pt x="337" y="52"/>
                    <a:pt x="337" y="52"/>
                  </a:cubicBezTo>
                  <a:cubicBezTo>
                    <a:pt x="337" y="51"/>
                    <a:pt x="337" y="50"/>
                    <a:pt x="337" y="49"/>
                  </a:cubicBezTo>
                  <a:cubicBezTo>
                    <a:pt x="337" y="49"/>
                    <a:pt x="337" y="48"/>
                    <a:pt x="337" y="48"/>
                  </a:cubicBezTo>
                  <a:cubicBezTo>
                    <a:pt x="337" y="47"/>
                    <a:pt x="337" y="47"/>
                    <a:pt x="337" y="47"/>
                  </a:cubicBezTo>
                  <a:cubicBezTo>
                    <a:pt x="337" y="47"/>
                    <a:pt x="337" y="47"/>
                    <a:pt x="337" y="46"/>
                  </a:cubicBezTo>
                  <a:cubicBezTo>
                    <a:pt x="337" y="46"/>
                    <a:pt x="337" y="46"/>
                    <a:pt x="337" y="46"/>
                  </a:cubicBezTo>
                  <a:cubicBezTo>
                    <a:pt x="336" y="44"/>
                    <a:pt x="336" y="43"/>
                    <a:pt x="336" y="42"/>
                  </a:cubicBezTo>
                  <a:cubicBezTo>
                    <a:pt x="336" y="41"/>
                    <a:pt x="335" y="41"/>
                    <a:pt x="335" y="40"/>
                  </a:cubicBezTo>
                  <a:cubicBezTo>
                    <a:pt x="335" y="40"/>
                    <a:pt x="335" y="39"/>
                    <a:pt x="335" y="38"/>
                  </a:cubicBezTo>
                  <a:cubicBezTo>
                    <a:pt x="335" y="39"/>
                    <a:pt x="336" y="40"/>
                    <a:pt x="336" y="40"/>
                  </a:cubicBezTo>
                  <a:cubicBezTo>
                    <a:pt x="336" y="39"/>
                    <a:pt x="335" y="38"/>
                    <a:pt x="335" y="37"/>
                  </a:cubicBezTo>
                  <a:cubicBezTo>
                    <a:pt x="335" y="37"/>
                    <a:pt x="335" y="36"/>
                    <a:pt x="335" y="36"/>
                  </a:cubicBezTo>
                  <a:cubicBezTo>
                    <a:pt x="335" y="36"/>
                    <a:pt x="334" y="36"/>
                    <a:pt x="334" y="35"/>
                  </a:cubicBezTo>
                  <a:cubicBezTo>
                    <a:pt x="335" y="36"/>
                    <a:pt x="335" y="36"/>
                    <a:pt x="335" y="36"/>
                  </a:cubicBezTo>
                  <a:cubicBezTo>
                    <a:pt x="335" y="36"/>
                    <a:pt x="335" y="37"/>
                    <a:pt x="335" y="37"/>
                  </a:cubicBezTo>
                  <a:cubicBezTo>
                    <a:pt x="335" y="37"/>
                    <a:pt x="335" y="37"/>
                    <a:pt x="335" y="37"/>
                  </a:cubicBezTo>
                  <a:cubicBezTo>
                    <a:pt x="335" y="37"/>
                    <a:pt x="335" y="37"/>
                    <a:pt x="335" y="37"/>
                  </a:cubicBezTo>
                  <a:cubicBezTo>
                    <a:pt x="336" y="38"/>
                    <a:pt x="336" y="39"/>
                    <a:pt x="336" y="39"/>
                  </a:cubicBezTo>
                  <a:cubicBezTo>
                    <a:pt x="336" y="40"/>
                    <a:pt x="336" y="41"/>
                    <a:pt x="336" y="42"/>
                  </a:cubicBezTo>
                  <a:cubicBezTo>
                    <a:pt x="337" y="39"/>
                    <a:pt x="336" y="37"/>
                    <a:pt x="335" y="36"/>
                  </a:cubicBezTo>
                  <a:cubicBezTo>
                    <a:pt x="335" y="34"/>
                    <a:pt x="334" y="33"/>
                    <a:pt x="333" y="32"/>
                  </a:cubicBezTo>
                  <a:cubicBezTo>
                    <a:pt x="333" y="32"/>
                    <a:pt x="333" y="32"/>
                    <a:pt x="333" y="32"/>
                  </a:cubicBezTo>
                  <a:cubicBezTo>
                    <a:pt x="333" y="32"/>
                    <a:pt x="333" y="32"/>
                    <a:pt x="333" y="31"/>
                  </a:cubicBezTo>
                  <a:cubicBezTo>
                    <a:pt x="333" y="31"/>
                    <a:pt x="333" y="30"/>
                    <a:pt x="332" y="30"/>
                  </a:cubicBezTo>
                  <a:cubicBezTo>
                    <a:pt x="332" y="29"/>
                    <a:pt x="332" y="28"/>
                    <a:pt x="331" y="28"/>
                  </a:cubicBezTo>
                  <a:cubicBezTo>
                    <a:pt x="331" y="27"/>
                    <a:pt x="331" y="27"/>
                    <a:pt x="330" y="27"/>
                  </a:cubicBezTo>
                  <a:cubicBezTo>
                    <a:pt x="330" y="27"/>
                    <a:pt x="330" y="27"/>
                    <a:pt x="330" y="27"/>
                  </a:cubicBezTo>
                  <a:cubicBezTo>
                    <a:pt x="330" y="27"/>
                    <a:pt x="330" y="27"/>
                    <a:pt x="330" y="27"/>
                  </a:cubicBezTo>
                  <a:cubicBezTo>
                    <a:pt x="330" y="26"/>
                    <a:pt x="330" y="26"/>
                    <a:pt x="330" y="26"/>
                  </a:cubicBezTo>
                  <a:cubicBezTo>
                    <a:pt x="330" y="26"/>
                    <a:pt x="330" y="26"/>
                    <a:pt x="329" y="25"/>
                  </a:cubicBezTo>
                  <a:cubicBezTo>
                    <a:pt x="329" y="25"/>
                    <a:pt x="329" y="25"/>
                    <a:pt x="329" y="25"/>
                  </a:cubicBezTo>
                  <a:cubicBezTo>
                    <a:pt x="329" y="25"/>
                    <a:pt x="330" y="25"/>
                    <a:pt x="330" y="25"/>
                  </a:cubicBezTo>
                  <a:cubicBezTo>
                    <a:pt x="329" y="25"/>
                    <a:pt x="329" y="25"/>
                    <a:pt x="329" y="25"/>
                  </a:cubicBezTo>
                  <a:cubicBezTo>
                    <a:pt x="331" y="26"/>
                    <a:pt x="331" y="26"/>
                    <a:pt x="331" y="26"/>
                  </a:cubicBezTo>
                  <a:cubicBezTo>
                    <a:pt x="330" y="25"/>
                    <a:pt x="330" y="25"/>
                    <a:pt x="329" y="24"/>
                  </a:cubicBezTo>
                  <a:cubicBezTo>
                    <a:pt x="329" y="24"/>
                    <a:pt x="329" y="24"/>
                    <a:pt x="329" y="24"/>
                  </a:cubicBezTo>
                  <a:cubicBezTo>
                    <a:pt x="329" y="24"/>
                    <a:pt x="329" y="24"/>
                    <a:pt x="329" y="24"/>
                  </a:cubicBezTo>
                  <a:cubicBezTo>
                    <a:pt x="330" y="24"/>
                    <a:pt x="331" y="24"/>
                    <a:pt x="332" y="24"/>
                  </a:cubicBezTo>
                  <a:cubicBezTo>
                    <a:pt x="328" y="23"/>
                    <a:pt x="328" y="23"/>
                    <a:pt x="328" y="23"/>
                  </a:cubicBezTo>
                  <a:cubicBezTo>
                    <a:pt x="328" y="23"/>
                    <a:pt x="328" y="23"/>
                    <a:pt x="328" y="23"/>
                  </a:cubicBezTo>
                  <a:cubicBezTo>
                    <a:pt x="330" y="23"/>
                    <a:pt x="331" y="24"/>
                    <a:pt x="332" y="24"/>
                  </a:cubicBezTo>
                  <a:cubicBezTo>
                    <a:pt x="331" y="24"/>
                    <a:pt x="331" y="24"/>
                    <a:pt x="331" y="24"/>
                  </a:cubicBezTo>
                  <a:cubicBezTo>
                    <a:pt x="332" y="24"/>
                    <a:pt x="333" y="24"/>
                    <a:pt x="333" y="24"/>
                  </a:cubicBezTo>
                  <a:cubicBezTo>
                    <a:pt x="331" y="23"/>
                    <a:pt x="329" y="23"/>
                    <a:pt x="327" y="22"/>
                  </a:cubicBezTo>
                  <a:cubicBezTo>
                    <a:pt x="327" y="22"/>
                    <a:pt x="327" y="21"/>
                    <a:pt x="326" y="21"/>
                  </a:cubicBezTo>
                  <a:cubicBezTo>
                    <a:pt x="326" y="21"/>
                    <a:pt x="326" y="21"/>
                    <a:pt x="326" y="21"/>
                  </a:cubicBezTo>
                  <a:cubicBezTo>
                    <a:pt x="327" y="21"/>
                    <a:pt x="327" y="21"/>
                    <a:pt x="327" y="21"/>
                  </a:cubicBezTo>
                  <a:cubicBezTo>
                    <a:pt x="327" y="22"/>
                    <a:pt x="327" y="22"/>
                    <a:pt x="328" y="22"/>
                  </a:cubicBezTo>
                  <a:cubicBezTo>
                    <a:pt x="328" y="22"/>
                    <a:pt x="328" y="22"/>
                    <a:pt x="328" y="22"/>
                  </a:cubicBezTo>
                  <a:cubicBezTo>
                    <a:pt x="328" y="22"/>
                    <a:pt x="328" y="22"/>
                    <a:pt x="328" y="22"/>
                  </a:cubicBezTo>
                  <a:cubicBezTo>
                    <a:pt x="327" y="22"/>
                    <a:pt x="327" y="22"/>
                    <a:pt x="327" y="21"/>
                  </a:cubicBezTo>
                  <a:cubicBezTo>
                    <a:pt x="327" y="21"/>
                    <a:pt x="326" y="20"/>
                    <a:pt x="325" y="19"/>
                  </a:cubicBezTo>
                  <a:cubicBezTo>
                    <a:pt x="325" y="19"/>
                    <a:pt x="324" y="18"/>
                    <a:pt x="324" y="18"/>
                  </a:cubicBezTo>
                  <a:cubicBezTo>
                    <a:pt x="324" y="18"/>
                    <a:pt x="323" y="17"/>
                    <a:pt x="323" y="17"/>
                  </a:cubicBezTo>
                  <a:cubicBezTo>
                    <a:pt x="322" y="16"/>
                    <a:pt x="321" y="15"/>
                    <a:pt x="320" y="15"/>
                  </a:cubicBezTo>
                  <a:cubicBezTo>
                    <a:pt x="320" y="14"/>
                    <a:pt x="319" y="14"/>
                    <a:pt x="318" y="13"/>
                  </a:cubicBezTo>
                  <a:cubicBezTo>
                    <a:pt x="318" y="13"/>
                    <a:pt x="319" y="13"/>
                    <a:pt x="319" y="13"/>
                  </a:cubicBezTo>
                  <a:cubicBezTo>
                    <a:pt x="318" y="13"/>
                    <a:pt x="318" y="13"/>
                    <a:pt x="318" y="13"/>
                  </a:cubicBezTo>
                  <a:cubicBezTo>
                    <a:pt x="318" y="13"/>
                    <a:pt x="318" y="13"/>
                    <a:pt x="318" y="12"/>
                  </a:cubicBezTo>
                  <a:cubicBezTo>
                    <a:pt x="317" y="12"/>
                    <a:pt x="316" y="11"/>
                    <a:pt x="315" y="10"/>
                  </a:cubicBezTo>
                  <a:cubicBezTo>
                    <a:pt x="314" y="10"/>
                    <a:pt x="314" y="10"/>
                    <a:pt x="313" y="10"/>
                  </a:cubicBezTo>
                  <a:cubicBezTo>
                    <a:pt x="313" y="9"/>
                    <a:pt x="312" y="9"/>
                    <a:pt x="311" y="8"/>
                  </a:cubicBezTo>
                  <a:cubicBezTo>
                    <a:pt x="313" y="8"/>
                    <a:pt x="315" y="9"/>
                    <a:pt x="316" y="10"/>
                  </a:cubicBezTo>
                  <a:cubicBezTo>
                    <a:pt x="314" y="8"/>
                    <a:pt x="311" y="8"/>
                    <a:pt x="309" y="8"/>
                  </a:cubicBezTo>
                  <a:cubicBezTo>
                    <a:pt x="309" y="7"/>
                    <a:pt x="309" y="7"/>
                    <a:pt x="309" y="7"/>
                  </a:cubicBezTo>
                  <a:cubicBezTo>
                    <a:pt x="312" y="7"/>
                    <a:pt x="315" y="8"/>
                    <a:pt x="316" y="9"/>
                  </a:cubicBezTo>
                  <a:cubicBezTo>
                    <a:pt x="317" y="9"/>
                    <a:pt x="318" y="10"/>
                    <a:pt x="318" y="10"/>
                  </a:cubicBezTo>
                  <a:cubicBezTo>
                    <a:pt x="316" y="8"/>
                    <a:pt x="314" y="8"/>
                    <a:pt x="313" y="7"/>
                  </a:cubicBezTo>
                  <a:cubicBezTo>
                    <a:pt x="311" y="7"/>
                    <a:pt x="310" y="7"/>
                    <a:pt x="309" y="7"/>
                  </a:cubicBezTo>
                  <a:cubicBezTo>
                    <a:pt x="308" y="6"/>
                    <a:pt x="307" y="5"/>
                    <a:pt x="307" y="5"/>
                  </a:cubicBezTo>
                  <a:cubicBezTo>
                    <a:pt x="306" y="5"/>
                    <a:pt x="305" y="5"/>
                    <a:pt x="305" y="5"/>
                  </a:cubicBezTo>
                  <a:cubicBezTo>
                    <a:pt x="304" y="6"/>
                    <a:pt x="303" y="6"/>
                    <a:pt x="302" y="6"/>
                  </a:cubicBezTo>
                  <a:cubicBezTo>
                    <a:pt x="302" y="6"/>
                    <a:pt x="302" y="6"/>
                    <a:pt x="302" y="6"/>
                  </a:cubicBezTo>
                  <a:cubicBezTo>
                    <a:pt x="302" y="6"/>
                    <a:pt x="302" y="6"/>
                    <a:pt x="302" y="6"/>
                  </a:cubicBezTo>
                  <a:cubicBezTo>
                    <a:pt x="302" y="5"/>
                    <a:pt x="303" y="5"/>
                    <a:pt x="303" y="5"/>
                  </a:cubicBezTo>
                  <a:cubicBezTo>
                    <a:pt x="303" y="5"/>
                    <a:pt x="302" y="6"/>
                    <a:pt x="301" y="6"/>
                  </a:cubicBezTo>
                  <a:cubicBezTo>
                    <a:pt x="301" y="6"/>
                    <a:pt x="301" y="6"/>
                    <a:pt x="301" y="6"/>
                  </a:cubicBezTo>
                  <a:cubicBezTo>
                    <a:pt x="300" y="6"/>
                    <a:pt x="300" y="6"/>
                    <a:pt x="300" y="6"/>
                  </a:cubicBezTo>
                  <a:cubicBezTo>
                    <a:pt x="301" y="5"/>
                    <a:pt x="302" y="5"/>
                    <a:pt x="303" y="4"/>
                  </a:cubicBezTo>
                  <a:cubicBezTo>
                    <a:pt x="302" y="4"/>
                    <a:pt x="302" y="4"/>
                    <a:pt x="302" y="4"/>
                  </a:cubicBezTo>
                  <a:cubicBezTo>
                    <a:pt x="303" y="4"/>
                    <a:pt x="304" y="4"/>
                    <a:pt x="305" y="3"/>
                  </a:cubicBezTo>
                  <a:cubicBezTo>
                    <a:pt x="303" y="4"/>
                    <a:pt x="301" y="5"/>
                    <a:pt x="300" y="5"/>
                  </a:cubicBezTo>
                  <a:cubicBezTo>
                    <a:pt x="300" y="5"/>
                    <a:pt x="300" y="5"/>
                    <a:pt x="300" y="5"/>
                  </a:cubicBezTo>
                  <a:cubicBezTo>
                    <a:pt x="300" y="5"/>
                    <a:pt x="300" y="5"/>
                    <a:pt x="300" y="6"/>
                  </a:cubicBezTo>
                  <a:cubicBezTo>
                    <a:pt x="300" y="6"/>
                    <a:pt x="300" y="6"/>
                    <a:pt x="300" y="6"/>
                  </a:cubicBezTo>
                  <a:cubicBezTo>
                    <a:pt x="300" y="6"/>
                    <a:pt x="299" y="6"/>
                    <a:pt x="299" y="6"/>
                  </a:cubicBezTo>
                  <a:cubicBezTo>
                    <a:pt x="300" y="5"/>
                    <a:pt x="300" y="5"/>
                    <a:pt x="300" y="5"/>
                  </a:cubicBezTo>
                  <a:cubicBezTo>
                    <a:pt x="300" y="5"/>
                    <a:pt x="300" y="5"/>
                    <a:pt x="300" y="4"/>
                  </a:cubicBezTo>
                  <a:cubicBezTo>
                    <a:pt x="300" y="5"/>
                    <a:pt x="300" y="5"/>
                    <a:pt x="300" y="5"/>
                  </a:cubicBezTo>
                  <a:cubicBezTo>
                    <a:pt x="300" y="5"/>
                    <a:pt x="300" y="4"/>
                    <a:pt x="300" y="4"/>
                  </a:cubicBezTo>
                  <a:cubicBezTo>
                    <a:pt x="300" y="4"/>
                    <a:pt x="300" y="4"/>
                    <a:pt x="300" y="4"/>
                  </a:cubicBezTo>
                  <a:cubicBezTo>
                    <a:pt x="300" y="4"/>
                    <a:pt x="300" y="4"/>
                    <a:pt x="300" y="4"/>
                  </a:cubicBezTo>
                  <a:cubicBezTo>
                    <a:pt x="300" y="4"/>
                    <a:pt x="300" y="4"/>
                    <a:pt x="300" y="4"/>
                  </a:cubicBezTo>
                  <a:cubicBezTo>
                    <a:pt x="300" y="4"/>
                    <a:pt x="300" y="3"/>
                    <a:pt x="301" y="3"/>
                  </a:cubicBezTo>
                  <a:cubicBezTo>
                    <a:pt x="300" y="4"/>
                    <a:pt x="300" y="4"/>
                    <a:pt x="299" y="4"/>
                  </a:cubicBezTo>
                  <a:cubicBezTo>
                    <a:pt x="299" y="4"/>
                    <a:pt x="298" y="4"/>
                    <a:pt x="298" y="4"/>
                  </a:cubicBezTo>
                  <a:cubicBezTo>
                    <a:pt x="298" y="4"/>
                    <a:pt x="298" y="4"/>
                    <a:pt x="298" y="4"/>
                  </a:cubicBezTo>
                  <a:cubicBezTo>
                    <a:pt x="298" y="4"/>
                    <a:pt x="298" y="4"/>
                    <a:pt x="298" y="4"/>
                  </a:cubicBezTo>
                  <a:cubicBezTo>
                    <a:pt x="297" y="4"/>
                    <a:pt x="296" y="4"/>
                    <a:pt x="294" y="5"/>
                  </a:cubicBezTo>
                  <a:cubicBezTo>
                    <a:pt x="300" y="2"/>
                    <a:pt x="300" y="2"/>
                    <a:pt x="300" y="2"/>
                  </a:cubicBezTo>
                  <a:cubicBezTo>
                    <a:pt x="297" y="3"/>
                    <a:pt x="295" y="4"/>
                    <a:pt x="294" y="5"/>
                  </a:cubicBezTo>
                  <a:cubicBezTo>
                    <a:pt x="293" y="5"/>
                    <a:pt x="293" y="5"/>
                    <a:pt x="293" y="5"/>
                  </a:cubicBezTo>
                  <a:cubicBezTo>
                    <a:pt x="299" y="1"/>
                    <a:pt x="299" y="1"/>
                    <a:pt x="299" y="1"/>
                  </a:cubicBezTo>
                  <a:cubicBezTo>
                    <a:pt x="299" y="2"/>
                    <a:pt x="299" y="2"/>
                    <a:pt x="299" y="2"/>
                  </a:cubicBezTo>
                  <a:cubicBezTo>
                    <a:pt x="301" y="0"/>
                    <a:pt x="301" y="0"/>
                    <a:pt x="301" y="0"/>
                  </a:cubicBezTo>
                  <a:cubicBezTo>
                    <a:pt x="297" y="2"/>
                    <a:pt x="294" y="3"/>
                    <a:pt x="292" y="4"/>
                  </a:cubicBezTo>
                  <a:cubicBezTo>
                    <a:pt x="291" y="4"/>
                    <a:pt x="290" y="4"/>
                    <a:pt x="289" y="5"/>
                  </a:cubicBezTo>
                  <a:cubicBezTo>
                    <a:pt x="289" y="4"/>
                    <a:pt x="289" y="4"/>
                    <a:pt x="289" y="4"/>
                  </a:cubicBezTo>
                  <a:cubicBezTo>
                    <a:pt x="289" y="4"/>
                    <a:pt x="289" y="4"/>
                    <a:pt x="289" y="5"/>
                  </a:cubicBezTo>
                  <a:cubicBezTo>
                    <a:pt x="289" y="5"/>
                    <a:pt x="288" y="5"/>
                    <a:pt x="288" y="5"/>
                  </a:cubicBezTo>
                  <a:cubicBezTo>
                    <a:pt x="288" y="5"/>
                    <a:pt x="288" y="5"/>
                    <a:pt x="288" y="5"/>
                  </a:cubicBezTo>
                  <a:cubicBezTo>
                    <a:pt x="288" y="4"/>
                    <a:pt x="288" y="4"/>
                    <a:pt x="288" y="4"/>
                  </a:cubicBezTo>
                  <a:cubicBezTo>
                    <a:pt x="288" y="4"/>
                    <a:pt x="288" y="4"/>
                    <a:pt x="288" y="4"/>
                  </a:cubicBezTo>
                  <a:cubicBezTo>
                    <a:pt x="288" y="4"/>
                    <a:pt x="289" y="3"/>
                    <a:pt x="289" y="3"/>
                  </a:cubicBezTo>
                  <a:cubicBezTo>
                    <a:pt x="289" y="3"/>
                    <a:pt x="289" y="3"/>
                    <a:pt x="290" y="3"/>
                  </a:cubicBezTo>
                  <a:cubicBezTo>
                    <a:pt x="289" y="3"/>
                    <a:pt x="289" y="3"/>
                    <a:pt x="289" y="3"/>
                  </a:cubicBezTo>
                  <a:cubicBezTo>
                    <a:pt x="289" y="3"/>
                    <a:pt x="289" y="3"/>
                    <a:pt x="289" y="2"/>
                  </a:cubicBezTo>
                  <a:cubicBezTo>
                    <a:pt x="289" y="3"/>
                    <a:pt x="289" y="3"/>
                    <a:pt x="289" y="3"/>
                  </a:cubicBezTo>
                  <a:cubicBezTo>
                    <a:pt x="287" y="3"/>
                    <a:pt x="285" y="3"/>
                    <a:pt x="284" y="4"/>
                  </a:cubicBezTo>
                  <a:cubicBezTo>
                    <a:pt x="283" y="4"/>
                    <a:pt x="281" y="5"/>
                    <a:pt x="280" y="6"/>
                  </a:cubicBezTo>
                  <a:cubicBezTo>
                    <a:pt x="280" y="6"/>
                    <a:pt x="279" y="6"/>
                    <a:pt x="279" y="7"/>
                  </a:cubicBezTo>
                  <a:cubicBezTo>
                    <a:pt x="279" y="7"/>
                    <a:pt x="279" y="6"/>
                    <a:pt x="279" y="6"/>
                  </a:cubicBezTo>
                  <a:cubicBezTo>
                    <a:pt x="278" y="7"/>
                    <a:pt x="278" y="7"/>
                    <a:pt x="277" y="8"/>
                  </a:cubicBezTo>
                  <a:cubicBezTo>
                    <a:pt x="276" y="8"/>
                    <a:pt x="276" y="8"/>
                    <a:pt x="275" y="9"/>
                  </a:cubicBezTo>
                  <a:cubicBezTo>
                    <a:pt x="275" y="9"/>
                    <a:pt x="275" y="9"/>
                    <a:pt x="275" y="9"/>
                  </a:cubicBezTo>
                  <a:cubicBezTo>
                    <a:pt x="275" y="9"/>
                    <a:pt x="275" y="9"/>
                    <a:pt x="275" y="9"/>
                  </a:cubicBezTo>
                  <a:cubicBezTo>
                    <a:pt x="274" y="9"/>
                    <a:pt x="274" y="10"/>
                    <a:pt x="274" y="10"/>
                  </a:cubicBezTo>
                  <a:cubicBezTo>
                    <a:pt x="273" y="10"/>
                    <a:pt x="273" y="10"/>
                    <a:pt x="273" y="10"/>
                  </a:cubicBezTo>
                  <a:cubicBezTo>
                    <a:pt x="273" y="10"/>
                    <a:pt x="273" y="9"/>
                    <a:pt x="274" y="9"/>
                  </a:cubicBezTo>
                  <a:cubicBezTo>
                    <a:pt x="274" y="9"/>
                    <a:pt x="274" y="9"/>
                    <a:pt x="274" y="9"/>
                  </a:cubicBezTo>
                  <a:cubicBezTo>
                    <a:pt x="274" y="9"/>
                    <a:pt x="274" y="9"/>
                    <a:pt x="274" y="9"/>
                  </a:cubicBezTo>
                  <a:cubicBezTo>
                    <a:pt x="274" y="9"/>
                    <a:pt x="274" y="9"/>
                    <a:pt x="274" y="9"/>
                  </a:cubicBezTo>
                  <a:cubicBezTo>
                    <a:pt x="274" y="9"/>
                    <a:pt x="274" y="9"/>
                    <a:pt x="274" y="9"/>
                  </a:cubicBezTo>
                  <a:cubicBezTo>
                    <a:pt x="273" y="9"/>
                    <a:pt x="272" y="10"/>
                    <a:pt x="271" y="11"/>
                  </a:cubicBezTo>
                  <a:cubicBezTo>
                    <a:pt x="271" y="11"/>
                    <a:pt x="271" y="10"/>
                    <a:pt x="271" y="10"/>
                  </a:cubicBezTo>
                  <a:cubicBezTo>
                    <a:pt x="272" y="9"/>
                    <a:pt x="273" y="9"/>
                    <a:pt x="274" y="8"/>
                  </a:cubicBezTo>
                  <a:cubicBezTo>
                    <a:pt x="274" y="8"/>
                    <a:pt x="273" y="8"/>
                    <a:pt x="273" y="9"/>
                  </a:cubicBezTo>
                  <a:cubicBezTo>
                    <a:pt x="274" y="8"/>
                    <a:pt x="275" y="8"/>
                    <a:pt x="275" y="8"/>
                  </a:cubicBezTo>
                  <a:cubicBezTo>
                    <a:pt x="274" y="8"/>
                    <a:pt x="272" y="9"/>
                    <a:pt x="272" y="9"/>
                  </a:cubicBezTo>
                  <a:cubicBezTo>
                    <a:pt x="272" y="9"/>
                    <a:pt x="272" y="8"/>
                    <a:pt x="272" y="8"/>
                  </a:cubicBezTo>
                  <a:cubicBezTo>
                    <a:pt x="272" y="8"/>
                    <a:pt x="271" y="9"/>
                    <a:pt x="271" y="10"/>
                  </a:cubicBezTo>
                  <a:cubicBezTo>
                    <a:pt x="271" y="10"/>
                    <a:pt x="271" y="10"/>
                    <a:pt x="271" y="10"/>
                  </a:cubicBezTo>
                  <a:cubicBezTo>
                    <a:pt x="271" y="10"/>
                    <a:pt x="271" y="10"/>
                    <a:pt x="271" y="10"/>
                  </a:cubicBezTo>
                  <a:cubicBezTo>
                    <a:pt x="271" y="10"/>
                    <a:pt x="271" y="10"/>
                    <a:pt x="271" y="9"/>
                  </a:cubicBezTo>
                  <a:cubicBezTo>
                    <a:pt x="271" y="10"/>
                    <a:pt x="271" y="10"/>
                    <a:pt x="271" y="10"/>
                  </a:cubicBezTo>
                  <a:cubicBezTo>
                    <a:pt x="271" y="9"/>
                    <a:pt x="271" y="8"/>
                    <a:pt x="271" y="8"/>
                  </a:cubicBezTo>
                  <a:cubicBezTo>
                    <a:pt x="271" y="8"/>
                    <a:pt x="271" y="8"/>
                    <a:pt x="271" y="8"/>
                  </a:cubicBezTo>
                  <a:cubicBezTo>
                    <a:pt x="271" y="7"/>
                    <a:pt x="271" y="7"/>
                    <a:pt x="271" y="6"/>
                  </a:cubicBezTo>
                  <a:cubicBezTo>
                    <a:pt x="271" y="8"/>
                    <a:pt x="271" y="9"/>
                    <a:pt x="270" y="10"/>
                  </a:cubicBezTo>
                  <a:cubicBezTo>
                    <a:pt x="269" y="11"/>
                    <a:pt x="267" y="13"/>
                    <a:pt x="267" y="14"/>
                  </a:cubicBezTo>
                  <a:cubicBezTo>
                    <a:pt x="267" y="14"/>
                    <a:pt x="266" y="14"/>
                    <a:pt x="266" y="14"/>
                  </a:cubicBezTo>
                  <a:cubicBezTo>
                    <a:pt x="267" y="14"/>
                    <a:pt x="267" y="13"/>
                    <a:pt x="267" y="12"/>
                  </a:cubicBezTo>
                  <a:cubicBezTo>
                    <a:pt x="267" y="13"/>
                    <a:pt x="266" y="14"/>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5" y="14"/>
                  </a:cubicBezTo>
                  <a:cubicBezTo>
                    <a:pt x="265" y="14"/>
                    <a:pt x="265" y="14"/>
                    <a:pt x="265" y="14"/>
                  </a:cubicBezTo>
                  <a:cubicBezTo>
                    <a:pt x="265" y="14"/>
                    <a:pt x="265" y="14"/>
                    <a:pt x="265" y="14"/>
                  </a:cubicBezTo>
                  <a:cubicBezTo>
                    <a:pt x="265" y="14"/>
                    <a:pt x="265" y="14"/>
                    <a:pt x="265" y="14"/>
                  </a:cubicBezTo>
                  <a:cubicBezTo>
                    <a:pt x="265" y="14"/>
                    <a:pt x="265" y="14"/>
                    <a:pt x="265" y="14"/>
                  </a:cubicBezTo>
                  <a:cubicBezTo>
                    <a:pt x="265" y="14"/>
                    <a:pt x="265" y="13"/>
                    <a:pt x="264" y="13"/>
                  </a:cubicBezTo>
                  <a:cubicBezTo>
                    <a:pt x="265" y="14"/>
                    <a:pt x="265" y="15"/>
                    <a:pt x="265" y="16"/>
                  </a:cubicBezTo>
                  <a:cubicBezTo>
                    <a:pt x="265" y="16"/>
                    <a:pt x="265" y="16"/>
                    <a:pt x="265" y="16"/>
                  </a:cubicBezTo>
                  <a:cubicBezTo>
                    <a:pt x="265" y="15"/>
                    <a:pt x="264" y="14"/>
                    <a:pt x="264" y="13"/>
                  </a:cubicBezTo>
                  <a:cubicBezTo>
                    <a:pt x="264" y="13"/>
                    <a:pt x="264" y="13"/>
                    <a:pt x="264" y="13"/>
                  </a:cubicBezTo>
                  <a:cubicBezTo>
                    <a:pt x="264" y="13"/>
                    <a:pt x="263" y="12"/>
                    <a:pt x="263" y="12"/>
                  </a:cubicBezTo>
                  <a:cubicBezTo>
                    <a:pt x="263" y="12"/>
                    <a:pt x="264" y="13"/>
                    <a:pt x="264" y="14"/>
                  </a:cubicBezTo>
                  <a:cubicBezTo>
                    <a:pt x="264" y="14"/>
                    <a:pt x="264" y="15"/>
                    <a:pt x="264" y="15"/>
                  </a:cubicBezTo>
                  <a:cubicBezTo>
                    <a:pt x="264" y="16"/>
                    <a:pt x="264" y="16"/>
                    <a:pt x="264" y="16"/>
                  </a:cubicBezTo>
                  <a:cubicBezTo>
                    <a:pt x="263" y="18"/>
                    <a:pt x="262" y="19"/>
                    <a:pt x="260" y="21"/>
                  </a:cubicBezTo>
                  <a:cubicBezTo>
                    <a:pt x="260" y="21"/>
                    <a:pt x="260" y="20"/>
                    <a:pt x="260" y="20"/>
                  </a:cubicBezTo>
                  <a:cubicBezTo>
                    <a:pt x="260" y="20"/>
                    <a:pt x="260" y="21"/>
                    <a:pt x="260" y="21"/>
                  </a:cubicBezTo>
                  <a:cubicBezTo>
                    <a:pt x="260" y="22"/>
                    <a:pt x="260" y="22"/>
                    <a:pt x="260" y="22"/>
                  </a:cubicBezTo>
                  <a:cubicBezTo>
                    <a:pt x="260" y="21"/>
                    <a:pt x="260" y="20"/>
                    <a:pt x="260" y="20"/>
                  </a:cubicBezTo>
                  <a:cubicBezTo>
                    <a:pt x="260" y="21"/>
                    <a:pt x="260" y="21"/>
                    <a:pt x="260" y="21"/>
                  </a:cubicBezTo>
                  <a:cubicBezTo>
                    <a:pt x="260" y="20"/>
                    <a:pt x="260" y="19"/>
                    <a:pt x="260" y="18"/>
                  </a:cubicBezTo>
                  <a:cubicBezTo>
                    <a:pt x="259" y="20"/>
                    <a:pt x="259" y="21"/>
                    <a:pt x="259" y="23"/>
                  </a:cubicBezTo>
                  <a:cubicBezTo>
                    <a:pt x="259" y="23"/>
                    <a:pt x="259" y="23"/>
                    <a:pt x="259" y="23"/>
                  </a:cubicBezTo>
                  <a:cubicBezTo>
                    <a:pt x="258" y="23"/>
                    <a:pt x="258" y="22"/>
                    <a:pt x="258" y="21"/>
                  </a:cubicBezTo>
                  <a:cubicBezTo>
                    <a:pt x="258" y="22"/>
                    <a:pt x="258" y="23"/>
                    <a:pt x="258" y="24"/>
                  </a:cubicBezTo>
                  <a:cubicBezTo>
                    <a:pt x="258" y="24"/>
                    <a:pt x="258" y="24"/>
                    <a:pt x="258" y="24"/>
                  </a:cubicBezTo>
                  <a:cubicBezTo>
                    <a:pt x="258" y="23"/>
                    <a:pt x="258" y="22"/>
                    <a:pt x="257" y="22"/>
                  </a:cubicBezTo>
                  <a:cubicBezTo>
                    <a:pt x="257" y="22"/>
                    <a:pt x="257" y="22"/>
                    <a:pt x="257" y="22"/>
                  </a:cubicBezTo>
                  <a:cubicBezTo>
                    <a:pt x="257" y="20"/>
                    <a:pt x="257" y="20"/>
                    <a:pt x="257" y="20"/>
                  </a:cubicBezTo>
                  <a:cubicBezTo>
                    <a:pt x="257" y="22"/>
                    <a:pt x="258" y="23"/>
                    <a:pt x="258" y="25"/>
                  </a:cubicBezTo>
                  <a:cubicBezTo>
                    <a:pt x="257" y="26"/>
                    <a:pt x="257" y="27"/>
                    <a:pt x="256" y="27"/>
                  </a:cubicBezTo>
                  <a:cubicBezTo>
                    <a:pt x="256" y="28"/>
                    <a:pt x="255" y="29"/>
                    <a:pt x="255" y="30"/>
                  </a:cubicBezTo>
                  <a:cubicBezTo>
                    <a:pt x="253" y="32"/>
                    <a:pt x="251" y="34"/>
                    <a:pt x="251" y="38"/>
                  </a:cubicBezTo>
                  <a:cubicBezTo>
                    <a:pt x="251" y="37"/>
                    <a:pt x="252" y="34"/>
                    <a:pt x="254" y="32"/>
                  </a:cubicBezTo>
                  <a:cubicBezTo>
                    <a:pt x="254" y="32"/>
                    <a:pt x="254" y="33"/>
                    <a:pt x="253" y="33"/>
                  </a:cubicBezTo>
                  <a:cubicBezTo>
                    <a:pt x="253" y="34"/>
                    <a:pt x="252" y="34"/>
                    <a:pt x="252" y="35"/>
                  </a:cubicBezTo>
                  <a:cubicBezTo>
                    <a:pt x="251" y="36"/>
                    <a:pt x="251" y="38"/>
                    <a:pt x="250" y="39"/>
                  </a:cubicBezTo>
                  <a:cubicBezTo>
                    <a:pt x="250" y="40"/>
                    <a:pt x="249" y="40"/>
                    <a:pt x="248" y="40"/>
                  </a:cubicBezTo>
                  <a:cubicBezTo>
                    <a:pt x="248" y="40"/>
                    <a:pt x="249" y="40"/>
                    <a:pt x="250" y="40"/>
                  </a:cubicBezTo>
                  <a:cubicBezTo>
                    <a:pt x="250" y="40"/>
                    <a:pt x="250" y="41"/>
                    <a:pt x="250" y="41"/>
                  </a:cubicBezTo>
                  <a:cubicBezTo>
                    <a:pt x="249" y="42"/>
                    <a:pt x="248" y="42"/>
                    <a:pt x="247" y="43"/>
                  </a:cubicBezTo>
                  <a:cubicBezTo>
                    <a:pt x="248" y="42"/>
                    <a:pt x="249" y="42"/>
                    <a:pt x="250" y="42"/>
                  </a:cubicBezTo>
                  <a:cubicBezTo>
                    <a:pt x="250" y="42"/>
                    <a:pt x="250" y="42"/>
                    <a:pt x="249" y="42"/>
                  </a:cubicBezTo>
                  <a:cubicBezTo>
                    <a:pt x="249" y="42"/>
                    <a:pt x="249" y="43"/>
                    <a:pt x="249" y="43"/>
                  </a:cubicBezTo>
                  <a:cubicBezTo>
                    <a:pt x="249" y="42"/>
                    <a:pt x="249" y="42"/>
                    <a:pt x="249" y="42"/>
                  </a:cubicBezTo>
                  <a:cubicBezTo>
                    <a:pt x="249" y="42"/>
                    <a:pt x="249" y="43"/>
                    <a:pt x="249" y="43"/>
                  </a:cubicBezTo>
                  <a:cubicBezTo>
                    <a:pt x="249" y="44"/>
                    <a:pt x="248" y="44"/>
                    <a:pt x="247" y="44"/>
                  </a:cubicBezTo>
                  <a:cubicBezTo>
                    <a:pt x="248" y="44"/>
                    <a:pt x="249" y="44"/>
                    <a:pt x="249" y="43"/>
                  </a:cubicBezTo>
                  <a:cubicBezTo>
                    <a:pt x="249" y="43"/>
                    <a:pt x="249" y="43"/>
                    <a:pt x="249" y="44"/>
                  </a:cubicBezTo>
                  <a:cubicBezTo>
                    <a:pt x="249" y="44"/>
                    <a:pt x="249" y="44"/>
                    <a:pt x="249" y="44"/>
                  </a:cubicBezTo>
                  <a:cubicBezTo>
                    <a:pt x="249" y="44"/>
                    <a:pt x="249" y="44"/>
                    <a:pt x="249" y="45"/>
                  </a:cubicBezTo>
                  <a:cubicBezTo>
                    <a:pt x="249" y="44"/>
                    <a:pt x="249" y="44"/>
                    <a:pt x="249" y="44"/>
                  </a:cubicBezTo>
                  <a:cubicBezTo>
                    <a:pt x="249" y="45"/>
                    <a:pt x="249" y="45"/>
                    <a:pt x="249" y="45"/>
                  </a:cubicBezTo>
                  <a:cubicBezTo>
                    <a:pt x="249" y="46"/>
                    <a:pt x="248" y="46"/>
                    <a:pt x="248" y="46"/>
                  </a:cubicBezTo>
                  <a:cubicBezTo>
                    <a:pt x="248" y="46"/>
                    <a:pt x="249" y="46"/>
                    <a:pt x="249" y="45"/>
                  </a:cubicBezTo>
                  <a:cubicBezTo>
                    <a:pt x="249" y="47"/>
                    <a:pt x="249" y="48"/>
                    <a:pt x="249" y="48"/>
                  </a:cubicBezTo>
                  <a:cubicBezTo>
                    <a:pt x="249" y="48"/>
                    <a:pt x="249" y="47"/>
                    <a:pt x="249" y="45"/>
                  </a:cubicBezTo>
                  <a:cubicBezTo>
                    <a:pt x="250" y="45"/>
                    <a:pt x="250" y="44"/>
                    <a:pt x="251" y="44"/>
                  </a:cubicBezTo>
                  <a:cubicBezTo>
                    <a:pt x="251" y="44"/>
                    <a:pt x="250" y="44"/>
                    <a:pt x="250" y="45"/>
                  </a:cubicBezTo>
                  <a:cubicBezTo>
                    <a:pt x="250" y="46"/>
                    <a:pt x="249" y="46"/>
                    <a:pt x="249" y="47"/>
                  </a:cubicBezTo>
                  <a:cubicBezTo>
                    <a:pt x="249" y="47"/>
                    <a:pt x="249" y="48"/>
                    <a:pt x="249" y="48"/>
                  </a:cubicBezTo>
                  <a:cubicBezTo>
                    <a:pt x="249" y="48"/>
                    <a:pt x="249" y="49"/>
                    <a:pt x="248" y="49"/>
                  </a:cubicBezTo>
                  <a:cubicBezTo>
                    <a:pt x="248" y="50"/>
                    <a:pt x="248" y="50"/>
                    <a:pt x="248" y="51"/>
                  </a:cubicBezTo>
                  <a:cubicBezTo>
                    <a:pt x="247" y="52"/>
                    <a:pt x="247" y="53"/>
                    <a:pt x="246" y="53"/>
                  </a:cubicBezTo>
                  <a:cubicBezTo>
                    <a:pt x="246" y="53"/>
                    <a:pt x="247" y="52"/>
                    <a:pt x="248" y="52"/>
                  </a:cubicBezTo>
                  <a:cubicBezTo>
                    <a:pt x="248" y="52"/>
                    <a:pt x="248" y="53"/>
                    <a:pt x="248" y="54"/>
                  </a:cubicBezTo>
                  <a:cubicBezTo>
                    <a:pt x="247" y="58"/>
                    <a:pt x="247" y="58"/>
                    <a:pt x="247" y="58"/>
                  </a:cubicBezTo>
                  <a:cubicBezTo>
                    <a:pt x="247" y="58"/>
                    <a:pt x="247" y="58"/>
                    <a:pt x="247" y="58"/>
                  </a:cubicBezTo>
                  <a:cubicBezTo>
                    <a:pt x="247" y="59"/>
                    <a:pt x="247" y="59"/>
                    <a:pt x="247" y="59"/>
                  </a:cubicBezTo>
                  <a:cubicBezTo>
                    <a:pt x="247" y="59"/>
                    <a:pt x="247" y="59"/>
                    <a:pt x="247" y="59"/>
                  </a:cubicBezTo>
                  <a:cubicBezTo>
                    <a:pt x="247" y="59"/>
                    <a:pt x="247" y="60"/>
                    <a:pt x="248" y="60"/>
                  </a:cubicBezTo>
                  <a:cubicBezTo>
                    <a:pt x="246" y="61"/>
                    <a:pt x="244" y="62"/>
                    <a:pt x="243" y="63"/>
                  </a:cubicBezTo>
                  <a:cubicBezTo>
                    <a:pt x="242" y="65"/>
                    <a:pt x="241" y="78"/>
                    <a:pt x="245" y="83"/>
                  </a:cubicBezTo>
                  <a:cubicBezTo>
                    <a:pt x="247" y="85"/>
                    <a:pt x="249" y="86"/>
                    <a:pt x="251" y="87"/>
                  </a:cubicBezTo>
                  <a:cubicBezTo>
                    <a:pt x="251" y="88"/>
                    <a:pt x="251" y="89"/>
                    <a:pt x="251" y="91"/>
                  </a:cubicBezTo>
                  <a:cubicBezTo>
                    <a:pt x="251" y="94"/>
                    <a:pt x="251" y="97"/>
                    <a:pt x="251" y="100"/>
                  </a:cubicBezTo>
                  <a:cubicBezTo>
                    <a:pt x="251" y="102"/>
                    <a:pt x="251" y="104"/>
                    <a:pt x="251" y="104"/>
                  </a:cubicBezTo>
                  <a:cubicBezTo>
                    <a:pt x="251" y="104"/>
                    <a:pt x="251" y="102"/>
                    <a:pt x="251" y="100"/>
                  </a:cubicBezTo>
                  <a:cubicBezTo>
                    <a:pt x="251" y="99"/>
                    <a:pt x="251" y="98"/>
                    <a:pt x="251" y="98"/>
                  </a:cubicBezTo>
                  <a:cubicBezTo>
                    <a:pt x="252" y="97"/>
                    <a:pt x="252" y="97"/>
                    <a:pt x="252" y="96"/>
                  </a:cubicBezTo>
                  <a:cubicBezTo>
                    <a:pt x="252" y="94"/>
                    <a:pt x="252" y="92"/>
                    <a:pt x="252" y="89"/>
                  </a:cubicBezTo>
                  <a:cubicBezTo>
                    <a:pt x="252" y="91"/>
                    <a:pt x="252" y="92"/>
                    <a:pt x="253" y="94"/>
                  </a:cubicBezTo>
                  <a:cubicBezTo>
                    <a:pt x="253" y="94"/>
                    <a:pt x="253" y="94"/>
                    <a:pt x="252" y="94"/>
                  </a:cubicBezTo>
                  <a:cubicBezTo>
                    <a:pt x="252" y="96"/>
                    <a:pt x="252" y="97"/>
                    <a:pt x="252" y="98"/>
                  </a:cubicBezTo>
                  <a:cubicBezTo>
                    <a:pt x="252" y="99"/>
                    <a:pt x="253" y="100"/>
                    <a:pt x="253" y="101"/>
                  </a:cubicBezTo>
                  <a:cubicBezTo>
                    <a:pt x="253" y="102"/>
                    <a:pt x="253" y="104"/>
                    <a:pt x="253" y="105"/>
                  </a:cubicBezTo>
                  <a:cubicBezTo>
                    <a:pt x="253" y="105"/>
                    <a:pt x="253" y="105"/>
                    <a:pt x="253" y="105"/>
                  </a:cubicBezTo>
                  <a:cubicBezTo>
                    <a:pt x="253" y="105"/>
                    <a:pt x="253" y="105"/>
                    <a:pt x="253" y="105"/>
                  </a:cubicBezTo>
                  <a:cubicBezTo>
                    <a:pt x="253" y="105"/>
                    <a:pt x="253" y="106"/>
                    <a:pt x="253" y="106"/>
                  </a:cubicBezTo>
                  <a:cubicBezTo>
                    <a:pt x="253" y="106"/>
                    <a:pt x="253" y="105"/>
                    <a:pt x="253" y="105"/>
                  </a:cubicBezTo>
                  <a:cubicBezTo>
                    <a:pt x="253" y="105"/>
                    <a:pt x="253" y="105"/>
                    <a:pt x="253" y="105"/>
                  </a:cubicBezTo>
                  <a:cubicBezTo>
                    <a:pt x="253" y="104"/>
                    <a:pt x="253" y="102"/>
                    <a:pt x="253" y="101"/>
                  </a:cubicBezTo>
                  <a:cubicBezTo>
                    <a:pt x="253" y="101"/>
                    <a:pt x="253" y="100"/>
                    <a:pt x="253" y="99"/>
                  </a:cubicBezTo>
                  <a:cubicBezTo>
                    <a:pt x="253" y="101"/>
                    <a:pt x="253" y="102"/>
                    <a:pt x="253" y="103"/>
                  </a:cubicBezTo>
                  <a:cubicBezTo>
                    <a:pt x="253" y="105"/>
                    <a:pt x="253" y="106"/>
                    <a:pt x="253" y="106"/>
                  </a:cubicBezTo>
                  <a:cubicBezTo>
                    <a:pt x="253" y="107"/>
                    <a:pt x="253" y="108"/>
                    <a:pt x="253" y="108"/>
                  </a:cubicBezTo>
                  <a:cubicBezTo>
                    <a:pt x="253" y="108"/>
                    <a:pt x="253" y="107"/>
                    <a:pt x="253" y="106"/>
                  </a:cubicBezTo>
                  <a:cubicBezTo>
                    <a:pt x="253" y="106"/>
                    <a:pt x="253" y="105"/>
                    <a:pt x="253" y="103"/>
                  </a:cubicBezTo>
                  <a:cubicBezTo>
                    <a:pt x="253" y="101"/>
                    <a:pt x="253" y="99"/>
                    <a:pt x="254" y="96"/>
                  </a:cubicBezTo>
                  <a:cubicBezTo>
                    <a:pt x="254" y="98"/>
                    <a:pt x="254" y="100"/>
                    <a:pt x="254" y="100"/>
                  </a:cubicBezTo>
                  <a:cubicBezTo>
                    <a:pt x="254" y="100"/>
                    <a:pt x="254" y="97"/>
                    <a:pt x="254" y="94"/>
                  </a:cubicBezTo>
                  <a:cubicBezTo>
                    <a:pt x="254" y="94"/>
                    <a:pt x="254" y="94"/>
                    <a:pt x="254" y="94"/>
                  </a:cubicBezTo>
                  <a:cubicBezTo>
                    <a:pt x="254" y="95"/>
                    <a:pt x="254" y="96"/>
                    <a:pt x="254" y="97"/>
                  </a:cubicBezTo>
                  <a:cubicBezTo>
                    <a:pt x="254" y="97"/>
                    <a:pt x="254" y="97"/>
                    <a:pt x="254" y="97"/>
                  </a:cubicBezTo>
                  <a:cubicBezTo>
                    <a:pt x="254" y="97"/>
                    <a:pt x="254" y="97"/>
                    <a:pt x="254" y="97"/>
                  </a:cubicBezTo>
                  <a:cubicBezTo>
                    <a:pt x="254" y="97"/>
                    <a:pt x="254" y="97"/>
                    <a:pt x="254" y="98"/>
                  </a:cubicBezTo>
                  <a:cubicBezTo>
                    <a:pt x="254" y="98"/>
                    <a:pt x="254" y="99"/>
                    <a:pt x="254" y="100"/>
                  </a:cubicBezTo>
                  <a:cubicBezTo>
                    <a:pt x="254" y="102"/>
                    <a:pt x="254" y="104"/>
                    <a:pt x="254" y="105"/>
                  </a:cubicBezTo>
                  <a:cubicBezTo>
                    <a:pt x="254" y="107"/>
                    <a:pt x="254" y="108"/>
                    <a:pt x="254" y="108"/>
                  </a:cubicBezTo>
                  <a:cubicBezTo>
                    <a:pt x="254" y="108"/>
                    <a:pt x="254" y="107"/>
                    <a:pt x="254" y="106"/>
                  </a:cubicBezTo>
                  <a:cubicBezTo>
                    <a:pt x="254" y="105"/>
                    <a:pt x="254" y="105"/>
                    <a:pt x="255" y="104"/>
                  </a:cubicBezTo>
                  <a:cubicBezTo>
                    <a:pt x="255" y="104"/>
                    <a:pt x="255" y="104"/>
                    <a:pt x="255" y="104"/>
                  </a:cubicBezTo>
                  <a:cubicBezTo>
                    <a:pt x="255" y="105"/>
                    <a:pt x="255" y="106"/>
                    <a:pt x="255" y="107"/>
                  </a:cubicBezTo>
                  <a:cubicBezTo>
                    <a:pt x="255" y="109"/>
                    <a:pt x="255" y="111"/>
                    <a:pt x="255" y="111"/>
                  </a:cubicBezTo>
                  <a:cubicBezTo>
                    <a:pt x="255" y="111"/>
                    <a:pt x="255" y="109"/>
                    <a:pt x="255" y="107"/>
                  </a:cubicBezTo>
                  <a:cubicBezTo>
                    <a:pt x="255" y="106"/>
                    <a:pt x="255" y="105"/>
                    <a:pt x="255" y="104"/>
                  </a:cubicBezTo>
                  <a:cubicBezTo>
                    <a:pt x="256" y="103"/>
                    <a:pt x="256" y="103"/>
                    <a:pt x="256" y="102"/>
                  </a:cubicBezTo>
                  <a:cubicBezTo>
                    <a:pt x="256" y="103"/>
                    <a:pt x="256" y="104"/>
                    <a:pt x="257" y="105"/>
                  </a:cubicBezTo>
                  <a:cubicBezTo>
                    <a:pt x="257" y="106"/>
                    <a:pt x="256" y="106"/>
                    <a:pt x="256" y="106"/>
                  </a:cubicBezTo>
                  <a:cubicBezTo>
                    <a:pt x="256" y="106"/>
                    <a:pt x="257" y="106"/>
                    <a:pt x="257" y="105"/>
                  </a:cubicBezTo>
                  <a:cubicBezTo>
                    <a:pt x="257" y="106"/>
                    <a:pt x="257" y="107"/>
                    <a:pt x="257" y="107"/>
                  </a:cubicBezTo>
                  <a:cubicBezTo>
                    <a:pt x="257" y="107"/>
                    <a:pt x="257" y="107"/>
                    <a:pt x="257" y="108"/>
                  </a:cubicBezTo>
                  <a:cubicBezTo>
                    <a:pt x="257" y="107"/>
                    <a:pt x="257" y="107"/>
                    <a:pt x="257" y="107"/>
                  </a:cubicBezTo>
                  <a:cubicBezTo>
                    <a:pt x="257" y="112"/>
                    <a:pt x="257" y="116"/>
                    <a:pt x="258" y="117"/>
                  </a:cubicBezTo>
                  <a:cubicBezTo>
                    <a:pt x="259" y="121"/>
                    <a:pt x="260" y="124"/>
                    <a:pt x="259" y="125"/>
                  </a:cubicBezTo>
                  <a:cubicBezTo>
                    <a:pt x="257" y="125"/>
                    <a:pt x="255" y="128"/>
                    <a:pt x="254" y="130"/>
                  </a:cubicBezTo>
                  <a:cubicBezTo>
                    <a:pt x="253" y="131"/>
                    <a:pt x="252" y="130"/>
                    <a:pt x="252" y="135"/>
                  </a:cubicBezTo>
                  <a:cubicBezTo>
                    <a:pt x="252" y="137"/>
                    <a:pt x="252" y="138"/>
                    <a:pt x="253" y="139"/>
                  </a:cubicBezTo>
                  <a:cubicBezTo>
                    <a:pt x="247" y="143"/>
                    <a:pt x="237" y="145"/>
                    <a:pt x="229" y="150"/>
                  </a:cubicBezTo>
                  <a:cubicBezTo>
                    <a:pt x="218" y="158"/>
                    <a:pt x="175" y="191"/>
                    <a:pt x="172" y="194"/>
                  </a:cubicBezTo>
                  <a:cubicBezTo>
                    <a:pt x="170" y="196"/>
                    <a:pt x="167" y="198"/>
                    <a:pt x="164" y="199"/>
                  </a:cubicBezTo>
                  <a:cubicBezTo>
                    <a:pt x="163" y="199"/>
                    <a:pt x="161" y="198"/>
                    <a:pt x="161" y="198"/>
                  </a:cubicBezTo>
                  <a:cubicBezTo>
                    <a:pt x="157" y="196"/>
                    <a:pt x="153" y="194"/>
                    <a:pt x="148" y="192"/>
                  </a:cubicBezTo>
                  <a:cubicBezTo>
                    <a:pt x="144" y="190"/>
                    <a:pt x="141" y="190"/>
                    <a:pt x="137" y="190"/>
                  </a:cubicBezTo>
                  <a:cubicBezTo>
                    <a:pt x="134" y="191"/>
                    <a:pt x="131" y="190"/>
                    <a:pt x="124" y="190"/>
                  </a:cubicBezTo>
                  <a:cubicBezTo>
                    <a:pt x="119" y="189"/>
                    <a:pt x="99" y="183"/>
                    <a:pt x="86" y="179"/>
                  </a:cubicBezTo>
                  <a:cubicBezTo>
                    <a:pt x="88" y="177"/>
                    <a:pt x="90" y="175"/>
                    <a:pt x="89" y="173"/>
                  </a:cubicBezTo>
                  <a:cubicBezTo>
                    <a:pt x="88" y="170"/>
                    <a:pt x="87" y="168"/>
                    <a:pt x="85" y="168"/>
                  </a:cubicBezTo>
                  <a:cubicBezTo>
                    <a:pt x="83" y="169"/>
                    <a:pt x="81" y="170"/>
                    <a:pt x="78" y="171"/>
                  </a:cubicBezTo>
                  <a:cubicBezTo>
                    <a:pt x="76" y="172"/>
                    <a:pt x="76" y="172"/>
                    <a:pt x="75" y="172"/>
                  </a:cubicBezTo>
                  <a:cubicBezTo>
                    <a:pt x="74" y="172"/>
                    <a:pt x="63" y="161"/>
                    <a:pt x="62" y="159"/>
                  </a:cubicBezTo>
                  <a:cubicBezTo>
                    <a:pt x="61" y="158"/>
                    <a:pt x="59" y="148"/>
                    <a:pt x="57" y="144"/>
                  </a:cubicBezTo>
                  <a:cubicBezTo>
                    <a:pt x="56" y="140"/>
                    <a:pt x="56" y="138"/>
                    <a:pt x="53" y="137"/>
                  </a:cubicBezTo>
                  <a:cubicBezTo>
                    <a:pt x="51" y="136"/>
                    <a:pt x="49" y="133"/>
                    <a:pt x="45" y="137"/>
                  </a:cubicBezTo>
                  <a:cubicBezTo>
                    <a:pt x="42" y="141"/>
                    <a:pt x="40" y="142"/>
                    <a:pt x="42" y="144"/>
                  </a:cubicBezTo>
                  <a:cubicBezTo>
                    <a:pt x="43" y="146"/>
                    <a:pt x="47" y="146"/>
                    <a:pt x="47" y="146"/>
                  </a:cubicBezTo>
                  <a:cubicBezTo>
                    <a:pt x="47" y="146"/>
                    <a:pt x="48" y="154"/>
                    <a:pt x="48" y="155"/>
                  </a:cubicBezTo>
                  <a:cubicBezTo>
                    <a:pt x="49" y="156"/>
                    <a:pt x="46" y="157"/>
                    <a:pt x="46" y="157"/>
                  </a:cubicBezTo>
                  <a:cubicBezTo>
                    <a:pt x="46" y="157"/>
                    <a:pt x="36" y="145"/>
                    <a:pt x="34" y="143"/>
                  </a:cubicBezTo>
                  <a:cubicBezTo>
                    <a:pt x="32" y="141"/>
                    <a:pt x="31" y="140"/>
                    <a:pt x="28" y="139"/>
                  </a:cubicBezTo>
                  <a:cubicBezTo>
                    <a:pt x="25" y="139"/>
                    <a:pt x="24" y="138"/>
                    <a:pt x="21" y="140"/>
                  </a:cubicBezTo>
                  <a:cubicBezTo>
                    <a:pt x="19" y="142"/>
                    <a:pt x="16" y="145"/>
                    <a:pt x="17" y="148"/>
                  </a:cubicBezTo>
                  <a:cubicBezTo>
                    <a:pt x="19" y="150"/>
                    <a:pt x="25" y="150"/>
                    <a:pt x="25" y="150"/>
                  </a:cubicBezTo>
                  <a:cubicBezTo>
                    <a:pt x="26" y="151"/>
                    <a:pt x="30" y="153"/>
                    <a:pt x="31" y="156"/>
                  </a:cubicBezTo>
                  <a:cubicBezTo>
                    <a:pt x="32" y="159"/>
                    <a:pt x="34" y="160"/>
                    <a:pt x="35" y="161"/>
                  </a:cubicBezTo>
                  <a:cubicBezTo>
                    <a:pt x="36" y="163"/>
                    <a:pt x="35" y="164"/>
                    <a:pt x="33" y="163"/>
                  </a:cubicBezTo>
                  <a:cubicBezTo>
                    <a:pt x="32" y="162"/>
                    <a:pt x="23" y="156"/>
                    <a:pt x="20" y="155"/>
                  </a:cubicBezTo>
                  <a:cubicBezTo>
                    <a:pt x="16" y="153"/>
                    <a:pt x="14" y="153"/>
                    <a:pt x="12" y="156"/>
                  </a:cubicBezTo>
                  <a:cubicBezTo>
                    <a:pt x="9" y="158"/>
                    <a:pt x="6" y="163"/>
                    <a:pt x="8" y="164"/>
                  </a:cubicBezTo>
                  <a:cubicBezTo>
                    <a:pt x="10" y="165"/>
                    <a:pt x="12" y="165"/>
                    <a:pt x="13" y="165"/>
                  </a:cubicBezTo>
                  <a:cubicBezTo>
                    <a:pt x="15" y="165"/>
                    <a:pt x="21" y="167"/>
                    <a:pt x="24" y="169"/>
                  </a:cubicBezTo>
                  <a:cubicBezTo>
                    <a:pt x="27" y="172"/>
                    <a:pt x="29" y="173"/>
                    <a:pt x="29" y="175"/>
                  </a:cubicBezTo>
                  <a:cubicBezTo>
                    <a:pt x="29" y="176"/>
                    <a:pt x="30" y="179"/>
                    <a:pt x="28" y="178"/>
                  </a:cubicBezTo>
                  <a:cubicBezTo>
                    <a:pt x="25" y="178"/>
                    <a:pt x="17" y="177"/>
                    <a:pt x="15" y="177"/>
                  </a:cubicBezTo>
                  <a:cubicBezTo>
                    <a:pt x="12" y="178"/>
                    <a:pt x="8" y="180"/>
                    <a:pt x="5" y="183"/>
                  </a:cubicBezTo>
                  <a:cubicBezTo>
                    <a:pt x="1" y="187"/>
                    <a:pt x="0" y="191"/>
                    <a:pt x="4" y="191"/>
                  </a:cubicBezTo>
                  <a:cubicBezTo>
                    <a:pt x="8" y="191"/>
                    <a:pt x="12" y="189"/>
                    <a:pt x="13" y="188"/>
                  </a:cubicBezTo>
                  <a:cubicBezTo>
                    <a:pt x="14" y="187"/>
                    <a:pt x="18" y="188"/>
                    <a:pt x="19" y="188"/>
                  </a:cubicBezTo>
                  <a:cubicBezTo>
                    <a:pt x="20" y="187"/>
                    <a:pt x="27" y="187"/>
                    <a:pt x="27" y="187"/>
                  </a:cubicBezTo>
                  <a:cubicBezTo>
                    <a:pt x="27" y="187"/>
                    <a:pt x="40" y="197"/>
                    <a:pt x="45" y="199"/>
                  </a:cubicBezTo>
                  <a:cubicBezTo>
                    <a:pt x="50" y="201"/>
                    <a:pt x="54" y="203"/>
                    <a:pt x="54" y="203"/>
                  </a:cubicBezTo>
                  <a:cubicBezTo>
                    <a:pt x="57" y="205"/>
                    <a:pt x="61" y="209"/>
                    <a:pt x="66" y="212"/>
                  </a:cubicBezTo>
                  <a:cubicBezTo>
                    <a:pt x="66" y="216"/>
                    <a:pt x="66" y="216"/>
                    <a:pt x="66" y="216"/>
                  </a:cubicBezTo>
                  <a:cubicBezTo>
                    <a:pt x="66" y="216"/>
                    <a:pt x="66" y="216"/>
                    <a:pt x="66" y="216"/>
                  </a:cubicBezTo>
                  <a:cubicBezTo>
                    <a:pt x="66" y="216"/>
                    <a:pt x="66" y="216"/>
                    <a:pt x="66" y="216"/>
                  </a:cubicBezTo>
                  <a:cubicBezTo>
                    <a:pt x="66" y="219"/>
                    <a:pt x="63" y="220"/>
                    <a:pt x="60" y="231"/>
                  </a:cubicBezTo>
                  <a:cubicBezTo>
                    <a:pt x="57" y="241"/>
                    <a:pt x="60" y="233"/>
                    <a:pt x="59" y="237"/>
                  </a:cubicBezTo>
                  <a:cubicBezTo>
                    <a:pt x="59" y="241"/>
                    <a:pt x="52" y="254"/>
                    <a:pt x="53" y="256"/>
                  </a:cubicBezTo>
                  <a:cubicBezTo>
                    <a:pt x="54" y="257"/>
                    <a:pt x="60" y="251"/>
                    <a:pt x="64" y="250"/>
                  </a:cubicBezTo>
                  <a:cubicBezTo>
                    <a:pt x="67" y="248"/>
                    <a:pt x="72" y="244"/>
                    <a:pt x="78" y="241"/>
                  </a:cubicBezTo>
                  <a:cubicBezTo>
                    <a:pt x="84" y="238"/>
                    <a:pt x="85" y="242"/>
                    <a:pt x="85" y="242"/>
                  </a:cubicBezTo>
                  <a:cubicBezTo>
                    <a:pt x="85" y="242"/>
                    <a:pt x="77" y="256"/>
                    <a:pt x="75" y="258"/>
                  </a:cubicBezTo>
                  <a:cubicBezTo>
                    <a:pt x="74" y="259"/>
                    <a:pt x="80" y="254"/>
                    <a:pt x="87" y="248"/>
                  </a:cubicBezTo>
                  <a:cubicBezTo>
                    <a:pt x="95" y="242"/>
                    <a:pt x="115" y="238"/>
                    <a:pt x="117" y="238"/>
                  </a:cubicBezTo>
                  <a:cubicBezTo>
                    <a:pt x="118" y="239"/>
                    <a:pt x="120" y="241"/>
                    <a:pt x="123" y="243"/>
                  </a:cubicBezTo>
                  <a:cubicBezTo>
                    <a:pt x="124" y="244"/>
                    <a:pt x="125" y="244"/>
                    <a:pt x="125" y="245"/>
                  </a:cubicBezTo>
                  <a:cubicBezTo>
                    <a:pt x="126" y="245"/>
                    <a:pt x="126" y="245"/>
                    <a:pt x="126" y="246"/>
                  </a:cubicBezTo>
                  <a:cubicBezTo>
                    <a:pt x="127" y="246"/>
                    <a:pt x="127" y="247"/>
                    <a:pt x="128" y="247"/>
                  </a:cubicBezTo>
                  <a:cubicBezTo>
                    <a:pt x="128" y="247"/>
                    <a:pt x="129" y="247"/>
                    <a:pt x="129" y="247"/>
                  </a:cubicBezTo>
                  <a:cubicBezTo>
                    <a:pt x="129" y="247"/>
                    <a:pt x="130" y="247"/>
                    <a:pt x="130" y="248"/>
                  </a:cubicBezTo>
                  <a:cubicBezTo>
                    <a:pt x="137" y="251"/>
                    <a:pt x="138" y="249"/>
                    <a:pt x="149" y="252"/>
                  </a:cubicBezTo>
                  <a:cubicBezTo>
                    <a:pt x="151" y="251"/>
                    <a:pt x="152" y="250"/>
                    <a:pt x="153" y="249"/>
                  </a:cubicBezTo>
                  <a:cubicBezTo>
                    <a:pt x="165" y="252"/>
                    <a:pt x="171" y="256"/>
                    <a:pt x="173" y="253"/>
                  </a:cubicBezTo>
                  <a:cubicBezTo>
                    <a:pt x="176" y="249"/>
                    <a:pt x="194" y="244"/>
                    <a:pt x="203" y="241"/>
                  </a:cubicBezTo>
                  <a:cubicBezTo>
                    <a:pt x="205" y="240"/>
                    <a:pt x="205" y="240"/>
                    <a:pt x="205" y="240"/>
                  </a:cubicBezTo>
                  <a:cubicBezTo>
                    <a:pt x="209" y="235"/>
                    <a:pt x="228" y="217"/>
                    <a:pt x="237" y="213"/>
                  </a:cubicBezTo>
                  <a:cubicBezTo>
                    <a:pt x="240" y="226"/>
                    <a:pt x="247" y="247"/>
                    <a:pt x="252" y="265"/>
                  </a:cubicBezTo>
                  <a:cubicBezTo>
                    <a:pt x="252" y="272"/>
                    <a:pt x="252" y="279"/>
                    <a:pt x="250" y="283"/>
                  </a:cubicBezTo>
                  <a:cubicBezTo>
                    <a:pt x="245" y="292"/>
                    <a:pt x="250" y="321"/>
                    <a:pt x="250" y="321"/>
                  </a:cubicBezTo>
                  <a:cubicBezTo>
                    <a:pt x="250" y="321"/>
                    <a:pt x="252" y="302"/>
                    <a:pt x="254" y="296"/>
                  </a:cubicBezTo>
                  <a:cubicBezTo>
                    <a:pt x="257" y="289"/>
                    <a:pt x="258" y="313"/>
                    <a:pt x="258" y="313"/>
                  </a:cubicBezTo>
                  <a:cubicBezTo>
                    <a:pt x="258" y="313"/>
                    <a:pt x="255" y="328"/>
                    <a:pt x="253" y="338"/>
                  </a:cubicBezTo>
                  <a:cubicBezTo>
                    <a:pt x="251" y="347"/>
                    <a:pt x="253" y="359"/>
                    <a:pt x="253" y="363"/>
                  </a:cubicBezTo>
                  <a:cubicBezTo>
                    <a:pt x="253" y="367"/>
                    <a:pt x="258" y="349"/>
                    <a:pt x="258" y="349"/>
                  </a:cubicBezTo>
                  <a:cubicBezTo>
                    <a:pt x="258" y="349"/>
                    <a:pt x="261" y="346"/>
                    <a:pt x="264" y="343"/>
                  </a:cubicBezTo>
                  <a:cubicBezTo>
                    <a:pt x="265" y="351"/>
                    <a:pt x="265" y="354"/>
                    <a:pt x="265" y="362"/>
                  </a:cubicBezTo>
                  <a:cubicBezTo>
                    <a:pt x="264" y="369"/>
                    <a:pt x="253" y="405"/>
                    <a:pt x="248" y="417"/>
                  </a:cubicBezTo>
                  <a:cubicBezTo>
                    <a:pt x="243" y="429"/>
                    <a:pt x="241" y="435"/>
                    <a:pt x="241" y="435"/>
                  </a:cubicBezTo>
                  <a:cubicBezTo>
                    <a:pt x="241" y="435"/>
                    <a:pt x="249" y="441"/>
                    <a:pt x="253" y="442"/>
                  </a:cubicBezTo>
                  <a:cubicBezTo>
                    <a:pt x="258" y="437"/>
                    <a:pt x="259" y="473"/>
                    <a:pt x="260" y="532"/>
                  </a:cubicBezTo>
                  <a:cubicBezTo>
                    <a:pt x="259" y="539"/>
                    <a:pt x="249" y="576"/>
                    <a:pt x="250" y="589"/>
                  </a:cubicBezTo>
                  <a:cubicBezTo>
                    <a:pt x="251" y="602"/>
                    <a:pt x="247" y="610"/>
                    <a:pt x="247" y="610"/>
                  </a:cubicBezTo>
                  <a:cubicBezTo>
                    <a:pt x="247" y="610"/>
                    <a:pt x="237" y="629"/>
                    <a:pt x="223" y="644"/>
                  </a:cubicBezTo>
                  <a:cubicBezTo>
                    <a:pt x="208" y="658"/>
                    <a:pt x="207" y="653"/>
                    <a:pt x="201" y="667"/>
                  </a:cubicBezTo>
                  <a:cubicBezTo>
                    <a:pt x="195" y="682"/>
                    <a:pt x="197" y="679"/>
                    <a:pt x="195" y="686"/>
                  </a:cubicBezTo>
                  <a:cubicBezTo>
                    <a:pt x="192" y="692"/>
                    <a:pt x="183" y="710"/>
                    <a:pt x="183" y="710"/>
                  </a:cubicBezTo>
                  <a:cubicBezTo>
                    <a:pt x="183" y="710"/>
                    <a:pt x="193" y="701"/>
                    <a:pt x="192" y="703"/>
                  </a:cubicBezTo>
                  <a:cubicBezTo>
                    <a:pt x="192" y="706"/>
                    <a:pt x="191" y="711"/>
                    <a:pt x="190" y="714"/>
                  </a:cubicBezTo>
                  <a:cubicBezTo>
                    <a:pt x="190" y="718"/>
                    <a:pt x="184" y="726"/>
                    <a:pt x="184" y="726"/>
                  </a:cubicBezTo>
                  <a:cubicBezTo>
                    <a:pt x="184" y="726"/>
                    <a:pt x="181" y="727"/>
                    <a:pt x="178" y="731"/>
                  </a:cubicBezTo>
                  <a:cubicBezTo>
                    <a:pt x="175" y="736"/>
                    <a:pt x="165" y="771"/>
                    <a:pt x="164" y="778"/>
                  </a:cubicBezTo>
                  <a:cubicBezTo>
                    <a:pt x="164" y="785"/>
                    <a:pt x="160" y="792"/>
                    <a:pt x="163" y="801"/>
                  </a:cubicBezTo>
                  <a:cubicBezTo>
                    <a:pt x="166" y="811"/>
                    <a:pt x="181" y="816"/>
                    <a:pt x="193" y="815"/>
                  </a:cubicBezTo>
                  <a:cubicBezTo>
                    <a:pt x="204" y="815"/>
                    <a:pt x="207" y="815"/>
                    <a:pt x="206" y="809"/>
                  </a:cubicBezTo>
                  <a:cubicBezTo>
                    <a:pt x="205" y="802"/>
                    <a:pt x="203" y="787"/>
                    <a:pt x="204" y="782"/>
                  </a:cubicBezTo>
                  <a:cubicBezTo>
                    <a:pt x="205" y="777"/>
                    <a:pt x="205" y="771"/>
                    <a:pt x="207" y="768"/>
                  </a:cubicBezTo>
                  <a:cubicBezTo>
                    <a:pt x="209" y="766"/>
                    <a:pt x="211" y="762"/>
                    <a:pt x="211" y="762"/>
                  </a:cubicBezTo>
                  <a:cubicBezTo>
                    <a:pt x="211" y="762"/>
                    <a:pt x="214" y="753"/>
                    <a:pt x="217" y="745"/>
                  </a:cubicBezTo>
                  <a:cubicBezTo>
                    <a:pt x="221" y="736"/>
                    <a:pt x="222" y="734"/>
                    <a:pt x="222" y="734"/>
                  </a:cubicBezTo>
                  <a:cubicBezTo>
                    <a:pt x="222" y="734"/>
                    <a:pt x="227" y="740"/>
                    <a:pt x="229" y="747"/>
                  </a:cubicBezTo>
                  <a:cubicBezTo>
                    <a:pt x="231" y="753"/>
                    <a:pt x="235" y="763"/>
                    <a:pt x="234" y="760"/>
                  </a:cubicBezTo>
                  <a:cubicBezTo>
                    <a:pt x="233" y="756"/>
                    <a:pt x="236" y="737"/>
                    <a:pt x="236" y="737"/>
                  </a:cubicBezTo>
                  <a:cubicBezTo>
                    <a:pt x="242" y="748"/>
                    <a:pt x="242" y="748"/>
                    <a:pt x="242" y="748"/>
                  </a:cubicBezTo>
                  <a:cubicBezTo>
                    <a:pt x="242" y="748"/>
                    <a:pt x="244" y="740"/>
                    <a:pt x="246" y="737"/>
                  </a:cubicBezTo>
                  <a:cubicBezTo>
                    <a:pt x="247" y="734"/>
                    <a:pt x="245" y="730"/>
                    <a:pt x="249" y="729"/>
                  </a:cubicBezTo>
                  <a:cubicBezTo>
                    <a:pt x="254" y="728"/>
                    <a:pt x="258" y="727"/>
                    <a:pt x="260" y="723"/>
                  </a:cubicBezTo>
                  <a:cubicBezTo>
                    <a:pt x="263" y="718"/>
                    <a:pt x="265" y="717"/>
                    <a:pt x="268" y="712"/>
                  </a:cubicBezTo>
                  <a:cubicBezTo>
                    <a:pt x="271" y="707"/>
                    <a:pt x="292" y="681"/>
                    <a:pt x="295" y="677"/>
                  </a:cubicBezTo>
                  <a:cubicBezTo>
                    <a:pt x="298" y="672"/>
                    <a:pt x="298" y="664"/>
                    <a:pt x="302" y="654"/>
                  </a:cubicBezTo>
                  <a:cubicBezTo>
                    <a:pt x="305" y="644"/>
                    <a:pt x="313" y="613"/>
                    <a:pt x="320" y="607"/>
                  </a:cubicBezTo>
                  <a:cubicBezTo>
                    <a:pt x="327" y="602"/>
                    <a:pt x="319" y="592"/>
                    <a:pt x="329" y="577"/>
                  </a:cubicBezTo>
                  <a:cubicBezTo>
                    <a:pt x="338" y="562"/>
                    <a:pt x="341" y="541"/>
                    <a:pt x="346" y="534"/>
                  </a:cubicBezTo>
                  <a:cubicBezTo>
                    <a:pt x="352" y="528"/>
                    <a:pt x="359" y="469"/>
                    <a:pt x="359" y="469"/>
                  </a:cubicBezTo>
                  <a:cubicBezTo>
                    <a:pt x="364" y="520"/>
                    <a:pt x="368" y="507"/>
                    <a:pt x="380" y="549"/>
                  </a:cubicBezTo>
                  <a:cubicBezTo>
                    <a:pt x="384" y="563"/>
                    <a:pt x="388" y="568"/>
                    <a:pt x="389" y="575"/>
                  </a:cubicBezTo>
                  <a:cubicBezTo>
                    <a:pt x="390" y="582"/>
                    <a:pt x="387" y="584"/>
                    <a:pt x="390" y="591"/>
                  </a:cubicBezTo>
                  <a:cubicBezTo>
                    <a:pt x="392" y="599"/>
                    <a:pt x="399" y="631"/>
                    <a:pt x="400" y="647"/>
                  </a:cubicBezTo>
                  <a:cubicBezTo>
                    <a:pt x="402" y="662"/>
                    <a:pt x="406" y="681"/>
                    <a:pt x="406" y="681"/>
                  </a:cubicBezTo>
                  <a:cubicBezTo>
                    <a:pt x="406" y="681"/>
                    <a:pt x="403" y="676"/>
                    <a:pt x="408" y="686"/>
                  </a:cubicBezTo>
                  <a:cubicBezTo>
                    <a:pt x="414" y="696"/>
                    <a:pt x="421" y="723"/>
                    <a:pt x="421" y="721"/>
                  </a:cubicBezTo>
                  <a:cubicBezTo>
                    <a:pt x="422" y="719"/>
                    <a:pt x="424" y="711"/>
                    <a:pt x="424" y="711"/>
                  </a:cubicBezTo>
                  <a:cubicBezTo>
                    <a:pt x="431" y="724"/>
                    <a:pt x="431" y="724"/>
                    <a:pt x="431" y="724"/>
                  </a:cubicBezTo>
                  <a:cubicBezTo>
                    <a:pt x="431" y="724"/>
                    <a:pt x="429" y="710"/>
                    <a:pt x="430" y="705"/>
                  </a:cubicBezTo>
                  <a:cubicBezTo>
                    <a:pt x="431" y="699"/>
                    <a:pt x="430" y="699"/>
                    <a:pt x="431" y="696"/>
                  </a:cubicBezTo>
                  <a:cubicBezTo>
                    <a:pt x="432" y="694"/>
                    <a:pt x="433" y="690"/>
                    <a:pt x="433" y="690"/>
                  </a:cubicBezTo>
                  <a:cubicBezTo>
                    <a:pt x="433" y="690"/>
                    <a:pt x="434" y="694"/>
                    <a:pt x="435" y="699"/>
                  </a:cubicBezTo>
                  <a:cubicBezTo>
                    <a:pt x="437" y="704"/>
                    <a:pt x="439" y="712"/>
                    <a:pt x="439" y="712"/>
                  </a:cubicBezTo>
                  <a:cubicBezTo>
                    <a:pt x="442" y="704"/>
                    <a:pt x="442" y="704"/>
                    <a:pt x="442" y="704"/>
                  </a:cubicBezTo>
                  <a:cubicBezTo>
                    <a:pt x="442" y="704"/>
                    <a:pt x="448" y="719"/>
                    <a:pt x="448" y="722"/>
                  </a:cubicBezTo>
                  <a:cubicBezTo>
                    <a:pt x="449" y="724"/>
                    <a:pt x="449" y="727"/>
                    <a:pt x="449" y="729"/>
                  </a:cubicBezTo>
                  <a:cubicBezTo>
                    <a:pt x="448" y="731"/>
                    <a:pt x="448" y="747"/>
                    <a:pt x="447" y="752"/>
                  </a:cubicBezTo>
                  <a:cubicBezTo>
                    <a:pt x="447" y="757"/>
                    <a:pt x="446" y="757"/>
                    <a:pt x="448" y="761"/>
                  </a:cubicBezTo>
                  <a:cubicBezTo>
                    <a:pt x="451" y="766"/>
                    <a:pt x="453" y="769"/>
                    <a:pt x="454" y="771"/>
                  </a:cubicBezTo>
                  <a:cubicBezTo>
                    <a:pt x="454" y="773"/>
                    <a:pt x="456" y="795"/>
                    <a:pt x="455" y="800"/>
                  </a:cubicBezTo>
                  <a:cubicBezTo>
                    <a:pt x="454" y="804"/>
                    <a:pt x="450" y="807"/>
                    <a:pt x="450" y="814"/>
                  </a:cubicBezTo>
                  <a:cubicBezTo>
                    <a:pt x="450" y="820"/>
                    <a:pt x="466" y="826"/>
                    <a:pt x="473" y="826"/>
                  </a:cubicBezTo>
                  <a:cubicBezTo>
                    <a:pt x="479" y="826"/>
                    <a:pt x="495" y="817"/>
                    <a:pt x="500" y="812"/>
                  </a:cubicBezTo>
                  <a:cubicBezTo>
                    <a:pt x="505" y="805"/>
                    <a:pt x="508" y="800"/>
                    <a:pt x="506" y="797"/>
                  </a:cubicBezTo>
                  <a:cubicBezTo>
                    <a:pt x="504" y="795"/>
                    <a:pt x="498" y="784"/>
                    <a:pt x="497" y="778"/>
                  </a:cubicBezTo>
                  <a:cubicBezTo>
                    <a:pt x="495" y="772"/>
                    <a:pt x="496" y="768"/>
                    <a:pt x="494" y="765"/>
                  </a:cubicBezTo>
                  <a:cubicBezTo>
                    <a:pt x="492" y="762"/>
                    <a:pt x="491" y="761"/>
                    <a:pt x="491" y="761"/>
                  </a:cubicBezTo>
                  <a:cubicBezTo>
                    <a:pt x="491" y="761"/>
                    <a:pt x="482" y="732"/>
                    <a:pt x="481" y="731"/>
                  </a:cubicBezTo>
                  <a:cubicBezTo>
                    <a:pt x="481" y="729"/>
                    <a:pt x="481" y="727"/>
                    <a:pt x="481" y="723"/>
                  </a:cubicBezTo>
                  <a:cubicBezTo>
                    <a:pt x="481" y="720"/>
                    <a:pt x="480" y="716"/>
                    <a:pt x="479" y="715"/>
                  </a:cubicBezTo>
                  <a:cubicBezTo>
                    <a:pt x="478" y="714"/>
                    <a:pt x="477" y="713"/>
                    <a:pt x="477" y="713"/>
                  </a:cubicBezTo>
                  <a:cubicBezTo>
                    <a:pt x="477" y="713"/>
                    <a:pt x="471" y="669"/>
                    <a:pt x="471" y="663"/>
                  </a:cubicBezTo>
                  <a:cubicBezTo>
                    <a:pt x="471" y="657"/>
                    <a:pt x="471" y="653"/>
                    <a:pt x="471" y="653"/>
                  </a:cubicBezTo>
                  <a:cubicBezTo>
                    <a:pt x="471" y="653"/>
                    <a:pt x="475" y="650"/>
                    <a:pt x="476" y="649"/>
                  </a:cubicBezTo>
                  <a:cubicBezTo>
                    <a:pt x="477" y="648"/>
                    <a:pt x="460" y="599"/>
                    <a:pt x="456" y="584"/>
                  </a:cubicBezTo>
                  <a:cubicBezTo>
                    <a:pt x="452" y="570"/>
                    <a:pt x="451" y="568"/>
                    <a:pt x="449" y="563"/>
                  </a:cubicBezTo>
                  <a:cubicBezTo>
                    <a:pt x="446" y="558"/>
                    <a:pt x="443" y="554"/>
                    <a:pt x="443" y="551"/>
                  </a:cubicBezTo>
                  <a:cubicBezTo>
                    <a:pt x="444" y="548"/>
                    <a:pt x="442" y="542"/>
                    <a:pt x="442" y="539"/>
                  </a:cubicBezTo>
                  <a:cubicBezTo>
                    <a:pt x="443" y="536"/>
                    <a:pt x="445" y="527"/>
                    <a:pt x="444" y="521"/>
                  </a:cubicBezTo>
                  <a:cubicBezTo>
                    <a:pt x="444" y="516"/>
                    <a:pt x="440" y="514"/>
                    <a:pt x="441" y="508"/>
                  </a:cubicBezTo>
                  <a:cubicBezTo>
                    <a:pt x="442" y="502"/>
                    <a:pt x="440" y="494"/>
                    <a:pt x="440" y="494"/>
                  </a:cubicBezTo>
                  <a:cubicBezTo>
                    <a:pt x="445" y="482"/>
                    <a:pt x="445" y="482"/>
                    <a:pt x="445" y="482"/>
                  </a:cubicBezTo>
                  <a:cubicBezTo>
                    <a:pt x="454" y="486"/>
                    <a:pt x="454" y="486"/>
                    <a:pt x="454" y="486"/>
                  </a:cubicBezTo>
                  <a:cubicBezTo>
                    <a:pt x="454" y="486"/>
                    <a:pt x="451" y="474"/>
                    <a:pt x="452" y="471"/>
                  </a:cubicBezTo>
                  <a:cubicBezTo>
                    <a:pt x="454" y="467"/>
                    <a:pt x="454" y="462"/>
                    <a:pt x="454" y="462"/>
                  </a:cubicBezTo>
                  <a:cubicBezTo>
                    <a:pt x="455" y="461"/>
                    <a:pt x="455" y="461"/>
                    <a:pt x="455" y="461"/>
                  </a:cubicBezTo>
                  <a:cubicBezTo>
                    <a:pt x="452" y="450"/>
                    <a:pt x="452" y="447"/>
                    <a:pt x="447" y="433"/>
                  </a:cubicBezTo>
                  <a:cubicBezTo>
                    <a:pt x="444" y="426"/>
                    <a:pt x="438" y="402"/>
                    <a:pt x="433" y="380"/>
                  </a:cubicBezTo>
                  <a:cubicBezTo>
                    <a:pt x="441" y="386"/>
                    <a:pt x="450" y="392"/>
                    <a:pt x="453" y="395"/>
                  </a:cubicBezTo>
                  <a:cubicBezTo>
                    <a:pt x="449" y="388"/>
                    <a:pt x="435" y="362"/>
                    <a:pt x="426" y="351"/>
                  </a:cubicBezTo>
                  <a:cubicBezTo>
                    <a:pt x="424" y="344"/>
                    <a:pt x="423" y="338"/>
                    <a:pt x="422" y="336"/>
                  </a:cubicBezTo>
                  <a:cubicBezTo>
                    <a:pt x="418" y="326"/>
                    <a:pt x="408" y="283"/>
                    <a:pt x="403" y="271"/>
                  </a:cubicBezTo>
                  <a:cubicBezTo>
                    <a:pt x="399" y="262"/>
                    <a:pt x="396" y="238"/>
                    <a:pt x="392" y="220"/>
                  </a:cubicBezTo>
                  <a:cubicBezTo>
                    <a:pt x="401" y="222"/>
                    <a:pt x="414" y="224"/>
                    <a:pt x="414" y="224"/>
                  </a:cubicBezTo>
                  <a:cubicBezTo>
                    <a:pt x="420" y="223"/>
                    <a:pt x="435" y="234"/>
                    <a:pt x="443" y="236"/>
                  </a:cubicBezTo>
                  <a:cubicBezTo>
                    <a:pt x="468" y="241"/>
                    <a:pt x="468" y="241"/>
                    <a:pt x="468" y="241"/>
                  </a:cubicBezTo>
                  <a:cubicBezTo>
                    <a:pt x="469" y="241"/>
                    <a:pt x="470" y="241"/>
                    <a:pt x="471" y="241"/>
                  </a:cubicBezTo>
                  <a:cubicBezTo>
                    <a:pt x="471" y="243"/>
                    <a:pt x="471" y="245"/>
                    <a:pt x="471" y="247"/>
                  </a:cubicBezTo>
                  <a:cubicBezTo>
                    <a:pt x="470" y="252"/>
                    <a:pt x="466" y="271"/>
                    <a:pt x="466" y="271"/>
                  </a:cubicBezTo>
                  <a:cubicBezTo>
                    <a:pt x="476" y="257"/>
                    <a:pt x="476" y="257"/>
                    <a:pt x="476" y="257"/>
                  </a:cubicBezTo>
                  <a:cubicBezTo>
                    <a:pt x="485" y="248"/>
                    <a:pt x="485" y="248"/>
                    <a:pt x="485" y="248"/>
                  </a:cubicBezTo>
                  <a:cubicBezTo>
                    <a:pt x="485" y="248"/>
                    <a:pt x="483" y="259"/>
                    <a:pt x="482" y="261"/>
                  </a:cubicBezTo>
                  <a:cubicBezTo>
                    <a:pt x="481" y="263"/>
                    <a:pt x="493" y="249"/>
                    <a:pt x="493" y="249"/>
                  </a:cubicBezTo>
                  <a:cubicBezTo>
                    <a:pt x="493" y="249"/>
                    <a:pt x="488" y="276"/>
                    <a:pt x="490" y="273"/>
                  </a:cubicBezTo>
                  <a:cubicBezTo>
                    <a:pt x="491" y="270"/>
                    <a:pt x="503" y="252"/>
                    <a:pt x="503" y="252"/>
                  </a:cubicBezTo>
                  <a:cubicBezTo>
                    <a:pt x="502" y="271"/>
                    <a:pt x="502" y="271"/>
                    <a:pt x="502" y="271"/>
                  </a:cubicBezTo>
                  <a:cubicBezTo>
                    <a:pt x="502" y="271"/>
                    <a:pt x="508" y="257"/>
                    <a:pt x="509" y="255"/>
                  </a:cubicBezTo>
                  <a:cubicBezTo>
                    <a:pt x="509" y="253"/>
                    <a:pt x="516" y="243"/>
                    <a:pt x="518" y="234"/>
                  </a:cubicBezTo>
                  <a:cubicBezTo>
                    <a:pt x="519" y="231"/>
                    <a:pt x="520" y="227"/>
                    <a:pt x="520" y="223"/>
                  </a:cubicBezTo>
                  <a:cubicBezTo>
                    <a:pt x="528" y="221"/>
                    <a:pt x="544" y="223"/>
                    <a:pt x="545" y="225"/>
                  </a:cubicBezTo>
                  <a:cubicBezTo>
                    <a:pt x="549" y="232"/>
                    <a:pt x="557" y="233"/>
                    <a:pt x="561" y="237"/>
                  </a:cubicBezTo>
                  <a:cubicBezTo>
                    <a:pt x="561" y="237"/>
                    <a:pt x="564" y="241"/>
                    <a:pt x="567" y="244"/>
                  </a:cubicBezTo>
                  <a:cubicBezTo>
                    <a:pt x="569" y="246"/>
                    <a:pt x="575" y="254"/>
                    <a:pt x="577" y="257"/>
                  </a:cubicBezTo>
                  <a:cubicBezTo>
                    <a:pt x="580" y="259"/>
                    <a:pt x="583" y="257"/>
                    <a:pt x="582" y="253"/>
                  </a:cubicBezTo>
                  <a:cubicBezTo>
                    <a:pt x="580" y="244"/>
                    <a:pt x="576" y="242"/>
                    <a:pt x="575" y="240"/>
                  </a:cubicBezTo>
                  <a:cubicBezTo>
                    <a:pt x="575" y="239"/>
                    <a:pt x="576" y="232"/>
                    <a:pt x="576" y="232"/>
                  </a:cubicBezTo>
                  <a:cubicBezTo>
                    <a:pt x="576" y="232"/>
                    <a:pt x="584" y="238"/>
                    <a:pt x="585" y="239"/>
                  </a:cubicBezTo>
                  <a:cubicBezTo>
                    <a:pt x="585" y="239"/>
                    <a:pt x="591" y="250"/>
                    <a:pt x="591" y="253"/>
                  </a:cubicBezTo>
                  <a:cubicBezTo>
                    <a:pt x="592" y="255"/>
                    <a:pt x="593" y="261"/>
                    <a:pt x="594" y="262"/>
                  </a:cubicBezTo>
                  <a:cubicBezTo>
                    <a:pt x="596" y="264"/>
                    <a:pt x="598" y="267"/>
                    <a:pt x="600" y="266"/>
                  </a:cubicBezTo>
                  <a:cubicBezTo>
                    <a:pt x="602" y="266"/>
                    <a:pt x="602" y="263"/>
                    <a:pt x="602" y="261"/>
                  </a:cubicBezTo>
                  <a:cubicBezTo>
                    <a:pt x="601" y="260"/>
                    <a:pt x="598" y="247"/>
                    <a:pt x="597" y="244"/>
                  </a:cubicBezTo>
                  <a:cubicBezTo>
                    <a:pt x="596" y="242"/>
                    <a:pt x="595" y="237"/>
                    <a:pt x="595" y="237"/>
                  </a:cubicBezTo>
                  <a:cubicBezTo>
                    <a:pt x="595" y="236"/>
                    <a:pt x="603" y="242"/>
                    <a:pt x="605" y="245"/>
                  </a:cubicBezTo>
                  <a:cubicBezTo>
                    <a:pt x="606" y="247"/>
                    <a:pt x="609" y="253"/>
                    <a:pt x="610" y="256"/>
                  </a:cubicBezTo>
                  <a:cubicBezTo>
                    <a:pt x="612" y="259"/>
                    <a:pt x="615" y="259"/>
                    <a:pt x="616" y="259"/>
                  </a:cubicBezTo>
                  <a:cubicBezTo>
                    <a:pt x="618" y="258"/>
                    <a:pt x="618" y="254"/>
                    <a:pt x="618" y="253"/>
                  </a:cubicBezTo>
                  <a:cubicBezTo>
                    <a:pt x="617" y="252"/>
                    <a:pt x="616" y="248"/>
                    <a:pt x="616" y="248"/>
                  </a:cubicBezTo>
                  <a:cubicBezTo>
                    <a:pt x="616" y="248"/>
                    <a:pt x="619" y="251"/>
                    <a:pt x="621" y="251"/>
                  </a:cubicBezTo>
                  <a:cubicBezTo>
                    <a:pt x="624" y="251"/>
                    <a:pt x="625" y="247"/>
                    <a:pt x="625" y="246"/>
                  </a:cubicBezTo>
                  <a:close/>
                  <a:moveTo>
                    <a:pt x="288" y="3"/>
                  </a:moveTo>
                  <a:cubicBezTo>
                    <a:pt x="287" y="3"/>
                    <a:pt x="287" y="3"/>
                    <a:pt x="287" y="3"/>
                  </a:cubicBezTo>
                  <a:cubicBezTo>
                    <a:pt x="287" y="3"/>
                    <a:pt x="288" y="3"/>
                    <a:pt x="289" y="3"/>
                  </a:cubicBezTo>
                  <a:cubicBezTo>
                    <a:pt x="288" y="4"/>
                    <a:pt x="288" y="4"/>
                    <a:pt x="287" y="5"/>
                  </a:cubicBezTo>
                  <a:cubicBezTo>
                    <a:pt x="287" y="5"/>
                    <a:pt x="286" y="5"/>
                    <a:pt x="285" y="6"/>
                  </a:cubicBezTo>
                  <a:cubicBezTo>
                    <a:pt x="284" y="6"/>
                    <a:pt x="284" y="6"/>
                    <a:pt x="283" y="6"/>
                  </a:cubicBezTo>
                  <a:cubicBezTo>
                    <a:pt x="285" y="5"/>
                    <a:pt x="287" y="4"/>
                    <a:pt x="288" y="4"/>
                  </a:cubicBezTo>
                  <a:cubicBezTo>
                    <a:pt x="285" y="4"/>
                    <a:pt x="283" y="5"/>
                    <a:pt x="282" y="6"/>
                  </a:cubicBezTo>
                  <a:cubicBezTo>
                    <a:pt x="281" y="6"/>
                    <a:pt x="281" y="6"/>
                    <a:pt x="281" y="6"/>
                  </a:cubicBezTo>
                  <a:cubicBezTo>
                    <a:pt x="284" y="4"/>
                    <a:pt x="286" y="4"/>
                    <a:pt x="288" y="3"/>
                  </a:cubicBezTo>
                  <a:close/>
                  <a:moveTo>
                    <a:pt x="285" y="7"/>
                  </a:moveTo>
                  <a:cubicBezTo>
                    <a:pt x="285" y="6"/>
                    <a:pt x="286" y="6"/>
                    <a:pt x="286" y="6"/>
                  </a:cubicBezTo>
                  <a:cubicBezTo>
                    <a:pt x="286" y="6"/>
                    <a:pt x="286" y="6"/>
                    <a:pt x="286" y="6"/>
                  </a:cubicBezTo>
                  <a:cubicBezTo>
                    <a:pt x="286" y="6"/>
                    <a:pt x="286" y="6"/>
                    <a:pt x="286" y="6"/>
                  </a:cubicBezTo>
                  <a:cubicBezTo>
                    <a:pt x="286" y="6"/>
                    <a:pt x="286" y="6"/>
                    <a:pt x="286" y="6"/>
                  </a:cubicBezTo>
                  <a:cubicBezTo>
                    <a:pt x="286" y="6"/>
                    <a:pt x="285" y="6"/>
                    <a:pt x="285" y="7"/>
                  </a:cubicBezTo>
                  <a:close/>
                  <a:moveTo>
                    <a:pt x="287" y="6"/>
                  </a:moveTo>
                  <a:cubicBezTo>
                    <a:pt x="287" y="6"/>
                    <a:pt x="286" y="6"/>
                    <a:pt x="286" y="6"/>
                  </a:cubicBezTo>
                  <a:cubicBezTo>
                    <a:pt x="287" y="6"/>
                    <a:pt x="287" y="6"/>
                    <a:pt x="287" y="6"/>
                  </a:cubicBezTo>
                  <a:cubicBezTo>
                    <a:pt x="287" y="6"/>
                    <a:pt x="287" y="6"/>
                    <a:pt x="287" y="6"/>
                  </a:cubicBezTo>
                  <a:close/>
                  <a:moveTo>
                    <a:pt x="282" y="6"/>
                  </a:moveTo>
                  <a:cubicBezTo>
                    <a:pt x="283" y="6"/>
                    <a:pt x="284" y="6"/>
                    <a:pt x="284" y="6"/>
                  </a:cubicBezTo>
                  <a:cubicBezTo>
                    <a:pt x="284" y="6"/>
                    <a:pt x="283" y="6"/>
                    <a:pt x="283" y="7"/>
                  </a:cubicBezTo>
                  <a:cubicBezTo>
                    <a:pt x="283" y="7"/>
                    <a:pt x="282" y="7"/>
                    <a:pt x="282" y="7"/>
                  </a:cubicBezTo>
                  <a:cubicBezTo>
                    <a:pt x="282" y="7"/>
                    <a:pt x="281" y="7"/>
                    <a:pt x="280" y="8"/>
                  </a:cubicBezTo>
                  <a:cubicBezTo>
                    <a:pt x="281" y="7"/>
                    <a:pt x="281" y="7"/>
                    <a:pt x="282" y="6"/>
                  </a:cubicBezTo>
                  <a:close/>
                  <a:moveTo>
                    <a:pt x="250" y="41"/>
                  </a:moveTo>
                  <a:cubicBezTo>
                    <a:pt x="250" y="41"/>
                    <a:pt x="250" y="41"/>
                    <a:pt x="250" y="41"/>
                  </a:cubicBezTo>
                  <a:cubicBezTo>
                    <a:pt x="251" y="41"/>
                    <a:pt x="251" y="41"/>
                    <a:pt x="251" y="40"/>
                  </a:cubicBezTo>
                  <a:cubicBezTo>
                    <a:pt x="251" y="40"/>
                    <a:pt x="251" y="41"/>
                    <a:pt x="251" y="41"/>
                  </a:cubicBezTo>
                  <a:cubicBezTo>
                    <a:pt x="251" y="41"/>
                    <a:pt x="250" y="42"/>
                    <a:pt x="250" y="43"/>
                  </a:cubicBezTo>
                  <a:cubicBezTo>
                    <a:pt x="250" y="42"/>
                    <a:pt x="250" y="42"/>
                    <a:pt x="250" y="42"/>
                  </a:cubicBezTo>
                  <a:cubicBezTo>
                    <a:pt x="250" y="42"/>
                    <a:pt x="250" y="42"/>
                    <a:pt x="250" y="41"/>
                  </a:cubicBezTo>
                  <a:close/>
                  <a:moveTo>
                    <a:pt x="252" y="40"/>
                  </a:moveTo>
                  <a:cubicBezTo>
                    <a:pt x="252" y="40"/>
                    <a:pt x="252" y="40"/>
                    <a:pt x="251" y="40"/>
                  </a:cubicBezTo>
                  <a:cubicBezTo>
                    <a:pt x="252" y="40"/>
                    <a:pt x="252" y="39"/>
                    <a:pt x="252" y="39"/>
                  </a:cubicBezTo>
                  <a:cubicBezTo>
                    <a:pt x="252" y="39"/>
                    <a:pt x="252" y="39"/>
                    <a:pt x="252" y="40"/>
                  </a:cubicBezTo>
                  <a:close/>
                  <a:moveTo>
                    <a:pt x="253" y="35"/>
                  </a:moveTo>
                  <a:cubicBezTo>
                    <a:pt x="253" y="35"/>
                    <a:pt x="253" y="35"/>
                    <a:pt x="254" y="35"/>
                  </a:cubicBezTo>
                  <a:cubicBezTo>
                    <a:pt x="253" y="35"/>
                    <a:pt x="253" y="36"/>
                    <a:pt x="253" y="36"/>
                  </a:cubicBezTo>
                  <a:cubicBezTo>
                    <a:pt x="253" y="36"/>
                    <a:pt x="253" y="36"/>
                    <a:pt x="253" y="36"/>
                  </a:cubicBezTo>
                  <a:cubicBezTo>
                    <a:pt x="253" y="36"/>
                    <a:pt x="253" y="36"/>
                    <a:pt x="253" y="35"/>
                  </a:cubicBezTo>
                  <a:close/>
                  <a:moveTo>
                    <a:pt x="256" y="98"/>
                  </a:moveTo>
                  <a:cubicBezTo>
                    <a:pt x="256" y="98"/>
                    <a:pt x="256" y="98"/>
                    <a:pt x="256" y="98"/>
                  </a:cubicBezTo>
                  <a:cubicBezTo>
                    <a:pt x="256" y="99"/>
                    <a:pt x="256" y="99"/>
                    <a:pt x="255" y="100"/>
                  </a:cubicBezTo>
                  <a:cubicBezTo>
                    <a:pt x="255" y="100"/>
                    <a:pt x="255" y="100"/>
                    <a:pt x="256" y="99"/>
                  </a:cubicBezTo>
                  <a:cubicBezTo>
                    <a:pt x="256" y="99"/>
                    <a:pt x="256" y="99"/>
                    <a:pt x="256" y="98"/>
                  </a:cubicBezTo>
                  <a:cubicBezTo>
                    <a:pt x="256" y="98"/>
                    <a:pt x="256" y="98"/>
                    <a:pt x="256" y="98"/>
                  </a:cubicBezTo>
                  <a:close/>
                  <a:moveTo>
                    <a:pt x="250" y="59"/>
                  </a:moveTo>
                  <a:cubicBezTo>
                    <a:pt x="250" y="59"/>
                    <a:pt x="250" y="58"/>
                    <a:pt x="250" y="58"/>
                  </a:cubicBezTo>
                  <a:cubicBezTo>
                    <a:pt x="251" y="58"/>
                    <a:pt x="251" y="57"/>
                    <a:pt x="251" y="57"/>
                  </a:cubicBezTo>
                  <a:cubicBezTo>
                    <a:pt x="251" y="57"/>
                    <a:pt x="251" y="57"/>
                    <a:pt x="251" y="57"/>
                  </a:cubicBezTo>
                  <a:cubicBezTo>
                    <a:pt x="251" y="57"/>
                    <a:pt x="251" y="57"/>
                    <a:pt x="251" y="57"/>
                  </a:cubicBezTo>
                  <a:cubicBezTo>
                    <a:pt x="251" y="57"/>
                    <a:pt x="251" y="57"/>
                    <a:pt x="251" y="58"/>
                  </a:cubicBezTo>
                  <a:cubicBezTo>
                    <a:pt x="251" y="58"/>
                    <a:pt x="251" y="58"/>
                    <a:pt x="251" y="58"/>
                  </a:cubicBezTo>
                  <a:cubicBezTo>
                    <a:pt x="251" y="58"/>
                    <a:pt x="251" y="58"/>
                    <a:pt x="251" y="59"/>
                  </a:cubicBezTo>
                  <a:cubicBezTo>
                    <a:pt x="251" y="59"/>
                    <a:pt x="251" y="59"/>
                    <a:pt x="251" y="59"/>
                  </a:cubicBezTo>
                  <a:cubicBezTo>
                    <a:pt x="250" y="59"/>
                    <a:pt x="250" y="59"/>
                    <a:pt x="250" y="59"/>
                  </a:cubicBezTo>
                  <a:close/>
                  <a:moveTo>
                    <a:pt x="251" y="51"/>
                  </a:moveTo>
                  <a:cubicBezTo>
                    <a:pt x="251" y="51"/>
                    <a:pt x="251" y="51"/>
                    <a:pt x="251" y="51"/>
                  </a:cubicBezTo>
                  <a:cubicBezTo>
                    <a:pt x="251" y="51"/>
                    <a:pt x="251" y="50"/>
                    <a:pt x="251" y="50"/>
                  </a:cubicBezTo>
                  <a:cubicBezTo>
                    <a:pt x="251" y="51"/>
                    <a:pt x="251" y="51"/>
                    <a:pt x="251" y="51"/>
                  </a:cubicBezTo>
                  <a:cubicBezTo>
                    <a:pt x="251" y="51"/>
                    <a:pt x="251" y="51"/>
                    <a:pt x="251" y="51"/>
                  </a:cubicBezTo>
                  <a:cubicBezTo>
                    <a:pt x="251" y="51"/>
                    <a:pt x="251" y="51"/>
                    <a:pt x="251" y="51"/>
                  </a:cubicBezTo>
                  <a:cubicBezTo>
                    <a:pt x="251" y="51"/>
                    <a:pt x="251" y="51"/>
                    <a:pt x="251" y="51"/>
                  </a:cubicBezTo>
                  <a:close/>
                  <a:moveTo>
                    <a:pt x="251" y="59"/>
                  </a:moveTo>
                  <a:cubicBezTo>
                    <a:pt x="251" y="59"/>
                    <a:pt x="251" y="59"/>
                    <a:pt x="251" y="59"/>
                  </a:cubicBezTo>
                  <a:cubicBezTo>
                    <a:pt x="251" y="59"/>
                    <a:pt x="251" y="59"/>
                    <a:pt x="251" y="59"/>
                  </a:cubicBezTo>
                  <a:close/>
                  <a:moveTo>
                    <a:pt x="255" y="101"/>
                  </a:moveTo>
                  <a:cubicBezTo>
                    <a:pt x="256" y="100"/>
                    <a:pt x="256" y="100"/>
                    <a:pt x="256" y="99"/>
                  </a:cubicBezTo>
                  <a:cubicBezTo>
                    <a:pt x="256" y="99"/>
                    <a:pt x="256" y="99"/>
                    <a:pt x="256" y="100"/>
                  </a:cubicBezTo>
                  <a:cubicBezTo>
                    <a:pt x="256" y="100"/>
                    <a:pt x="256" y="101"/>
                    <a:pt x="255" y="102"/>
                  </a:cubicBezTo>
                  <a:cubicBezTo>
                    <a:pt x="255" y="102"/>
                    <a:pt x="255" y="102"/>
                    <a:pt x="255" y="101"/>
                  </a:cubicBezTo>
                  <a:close/>
                  <a:moveTo>
                    <a:pt x="274" y="9"/>
                  </a:moveTo>
                  <a:cubicBezTo>
                    <a:pt x="273" y="9"/>
                    <a:pt x="273" y="10"/>
                    <a:pt x="273" y="10"/>
                  </a:cubicBezTo>
                  <a:cubicBezTo>
                    <a:pt x="272" y="10"/>
                    <a:pt x="272" y="10"/>
                    <a:pt x="272" y="10"/>
                  </a:cubicBezTo>
                  <a:cubicBezTo>
                    <a:pt x="273" y="10"/>
                    <a:pt x="273" y="9"/>
                    <a:pt x="274" y="9"/>
                  </a:cubicBezTo>
                  <a:close/>
                  <a:moveTo>
                    <a:pt x="271" y="11"/>
                  </a:moveTo>
                  <a:cubicBezTo>
                    <a:pt x="271" y="11"/>
                    <a:pt x="271" y="11"/>
                    <a:pt x="271" y="11"/>
                  </a:cubicBezTo>
                  <a:cubicBezTo>
                    <a:pt x="271" y="11"/>
                    <a:pt x="271" y="11"/>
                    <a:pt x="271" y="11"/>
                  </a:cubicBezTo>
                  <a:cubicBezTo>
                    <a:pt x="271" y="11"/>
                    <a:pt x="271" y="11"/>
                    <a:pt x="271" y="11"/>
                  </a:cubicBezTo>
                  <a:close/>
                  <a:moveTo>
                    <a:pt x="269" y="12"/>
                  </a:moveTo>
                  <a:cubicBezTo>
                    <a:pt x="269" y="11"/>
                    <a:pt x="270" y="11"/>
                    <a:pt x="270" y="10"/>
                  </a:cubicBezTo>
                  <a:cubicBezTo>
                    <a:pt x="270" y="10"/>
                    <a:pt x="270" y="11"/>
                    <a:pt x="270" y="11"/>
                  </a:cubicBezTo>
                  <a:cubicBezTo>
                    <a:pt x="270" y="11"/>
                    <a:pt x="270" y="11"/>
                    <a:pt x="270" y="11"/>
                  </a:cubicBezTo>
                  <a:cubicBezTo>
                    <a:pt x="269" y="12"/>
                    <a:pt x="269" y="12"/>
                    <a:pt x="269" y="13"/>
                  </a:cubicBezTo>
                  <a:cubicBezTo>
                    <a:pt x="268" y="13"/>
                    <a:pt x="268" y="13"/>
                    <a:pt x="268" y="13"/>
                  </a:cubicBezTo>
                  <a:cubicBezTo>
                    <a:pt x="268" y="12"/>
                    <a:pt x="269" y="12"/>
                    <a:pt x="269" y="11"/>
                  </a:cubicBezTo>
                  <a:cubicBezTo>
                    <a:pt x="269" y="11"/>
                    <a:pt x="269" y="12"/>
                    <a:pt x="269" y="12"/>
                  </a:cubicBezTo>
                  <a:close/>
                  <a:moveTo>
                    <a:pt x="265" y="14"/>
                  </a:moveTo>
                  <a:cubicBezTo>
                    <a:pt x="265" y="14"/>
                    <a:pt x="265" y="15"/>
                    <a:pt x="265" y="15"/>
                  </a:cubicBezTo>
                  <a:cubicBezTo>
                    <a:pt x="265" y="15"/>
                    <a:pt x="265" y="15"/>
                    <a:pt x="265" y="15"/>
                  </a:cubicBezTo>
                  <a:cubicBezTo>
                    <a:pt x="265" y="15"/>
                    <a:pt x="265" y="15"/>
                    <a:pt x="265" y="15"/>
                  </a:cubicBezTo>
                  <a:cubicBezTo>
                    <a:pt x="265" y="15"/>
                    <a:pt x="265" y="15"/>
                    <a:pt x="265" y="14"/>
                  </a:cubicBezTo>
                  <a:close/>
                  <a:moveTo>
                    <a:pt x="255" y="30"/>
                  </a:moveTo>
                  <a:cubicBezTo>
                    <a:pt x="255" y="30"/>
                    <a:pt x="255" y="30"/>
                    <a:pt x="255" y="30"/>
                  </a:cubicBezTo>
                  <a:cubicBezTo>
                    <a:pt x="255" y="30"/>
                    <a:pt x="255" y="31"/>
                    <a:pt x="255" y="31"/>
                  </a:cubicBezTo>
                  <a:cubicBezTo>
                    <a:pt x="255" y="31"/>
                    <a:pt x="255" y="31"/>
                    <a:pt x="255" y="31"/>
                  </a:cubicBezTo>
                  <a:cubicBezTo>
                    <a:pt x="254" y="32"/>
                    <a:pt x="254" y="32"/>
                    <a:pt x="254" y="32"/>
                  </a:cubicBezTo>
                  <a:cubicBezTo>
                    <a:pt x="254" y="31"/>
                    <a:pt x="255" y="31"/>
                    <a:pt x="255" y="30"/>
                  </a:cubicBezTo>
                  <a:close/>
                  <a:moveTo>
                    <a:pt x="253" y="36"/>
                  </a:moveTo>
                  <a:cubicBezTo>
                    <a:pt x="253" y="36"/>
                    <a:pt x="253" y="36"/>
                    <a:pt x="253" y="37"/>
                  </a:cubicBezTo>
                  <a:cubicBezTo>
                    <a:pt x="253" y="37"/>
                    <a:pt x="253" y="37"/>
                    <a:pt x="253" y="37"/>
                  </a:cubicBezTo>
                  <a:cubicBezTo>
                    <a:pt x="252" y="38"/>
                    <a:pt x="252" y="38"/>
                    <a:pt x="252" y="38"/>
                  </a:cubicBezTo>
                  <a:cubicBezTo>
                    <a:pt x="252" y="37"/>
                    <a:pt x="252" y="37"/>
                    <a:pt x="253" y="36"/>
                  </a:cubicBezTo>
                  <a:close/>
                  <a:moveTo>
                    <a:pt x="251" y="40"/>
                  </a:moveTo>
                  <a:cubicBezTo>
                    <a:pt x="251" y="39"/>
                    <a:pt x="251" y="39"/>
                    <a:pt x="251" y="39"/>
                  </a:cubicBezTo>
                  <a:cubicBezTo>
                    <a:pt x="252" y="39"/>
                    <a:pt x="252" y="38"/>
                    <a:pt x="252" y="38"/>
                  </a:cubicBezTo>
                  <a:cubicBezTo>
                    <a:pt x="252" y="39"/>
                    <a:pt x="251" y="40"/>
                    <a:pt x="251" y="41"/>
                  </a:cubicBezTo>
                  <a:cubicBezTo>
                    <a:pt x="250" y="41"/>
                    <a:pt x="250" y="41"/>
                    <a:pt x="250" y="41"/>
                  </a:cubicBezTo>
                  <a:cubicBezTo>
                    <a:pt x="251" y="40"/>
                    <a:pt x="251" y="40"/>
                    <a:pt x="251" y="40"/>
                  </a:cubicBezTo>
                  <a:close/>
                  <a:moveTo>
                    <a:pt x="250" y="43"/>
                  </a:moveTo>
                  <a:cubicBezTo>
                    <a:pt x="250" y="43"/>
                    <a:pt x="250" y="43"/>
                    <a:pt x="250" y="42"/>
                  </a:cubicBezTo>
                  <a:cubicBezTo>
                    <a:pt x="250" y="43"/>
                    <a:pt x="250" y="43"/>
                    <a:pt x="250" y="44"/>
                  </a:cubicBezTo>
                  <a:cubicBezTo>
                    <a:pt x="250" y="43"/>
                    <a:pt x="250" y="43"/>
                    <a:pt x="250" y="43"/>
                  </a:cubicBezTo>
                  <a:close/>
                  <a:moveTo>
                    <a:pt x="249" y="45"/>
                  </a:moveTo>
                  <a:cubicBezTo>
                    <a:pt x="249" y="45"/>
                    <a:pt x="249" y="44"/>
                    <a:pt x="249" y="44"/>
                  </a:cubicBezTo>
                  <a:cubicBezTo>
                    <a:pt x="250" y="43"/>
                    <a:pt x="250" y="43"/>
                    <a:pt x="251" y="42"/>
                  </a:cubicBezTo>
                  <a:cubicBezTo>
                    <a:pt x="250" y="43"/>
                    <a:pt x="250" y="43"/>
                    <a:pt x="250" y="43"/>
                  </a:cubicBezTo>
                  <a:cubicBezTo>
                    <a:pt x="250" y="44"/>
                    <a:pt x="250" y="44"/>
                    <a:pt x="250" y="44"/>
                  </a:cubicBezTo>
                  <a:cubicBezTo>
                    <a:pt x="250" y="44"/>
                    <a:pt x="250" y="44"/>
                    <a:pt x="250" y="44"/>
                  </a:cubicBezTo>
                  <a:cubicBezTo>
                    <a:pt x="250" y="44"/>
                    <a:pt x="250" y="44"/>
                    <a:pt x="250" y="44"/>
                  </a:cubicBezTo>
                  <a:cubicBezTo>
                    <a:pt x="250" y="44"/>
                    <a:pt x="250" y="44"/>
                    <a:pt x="250" y="44"/>
                  </a:cubicBezTo>
                  <a:cubicBezTo>
                    <a:pt x="250" y="44"/>
                    <a:pt x="250" y="45"/>
                    <a:pt x="249" y="45"/>
                  </a:cubicBezTo>
                  <a:cubicBezTo>
                    <a:pt x="250" y="44"/>
                    <a:pt x="250" y="44"/>
                    <a:pt x="250" y="44"/>
                  </a:cubicBezTo>
                  <a:cubicBezTo>
                    <a:pt x="250" y="44"/>
                    <a:pt x="249" y="45"/>
                    <a:pt x="249" y="45"/>
                  </a:cubicBezTo>
                  <a:close/>
                  <a:moveTo>
                    <a:pt x="250" y="43"/>
                  </a:moveTo>
                  <a:cubicBezTo>
                    <a:pt x="251" y="43"/>
                    <a:pt x="251" y="42"/>
                    <a:pt x="251" y="42"/>
                  </a:cubicBezTo>
                  <a:cubicBezTo>
                    <a:pt x="251" y="42"/>
                    <a:pt x="251" y="41"/>
                    <a:pt x="252" y="41"/>
                  </a:cubicBezTo>
                  <a:cubicBezTo>
                    <a:pt x="252" y="41"/>
                    <a:pt x="252" y="41"/>
                    <a:pt x="252" y="40"/>
                  </a:cubicBezTo>
                  <a:cubicBezTo>
                    <a:pt x="252" y="41"/>
                    <a:pt x="252" y="41"/>
                    <a:pt x="252" y="41"/>
                  </a:cubicBezTo>
                  <a:cubicBezTo>
                    <a:pt x="252" y="41"/>
                    <a:pt x="252" y="41"/>
                    <a:pt x="252" y="42"/>
                  </a:cubicBezTo>
                  <a:cubicBezTo>
                    <a:pt x="251" y="42"/>
                    <a:pt x="251" y="43"/>
                    <a:pt x="250" y="43"/>
                  </a:cubicBezTo>
                  <a:close/>
                  <a:moveTo>
                    <a:pt x="249" y="60"/>
                  </a:moveTo>
                  <a:cubicBezTo>
                    <a:pt x="249" y="59"/>
                    <a:pt x="249" y="59"/>
                    <a:pt x="249" y="59"/>
                  </a:cubicBezTo>
                  <a:cubicBezTo>
                    <a:pt x="249" y="59"/>
                    <a:pt x="249" y="59"/>
                    <a:pt x="249" y="58"/>
                  </a:cubicBezTo>
                  <a:cubicBezTo>
                    <a:pt x="250" y="58"/>
                    <a:pt x="250" y="58"/>
                    <a:pt x="250" y="58"/>
                  </a:cubicBezTo>
                  <a:cubicBezTo>
                    <a:pt x="250" y="58"/>
                    <a:pt x="250" y="58"/>
                    <a:pt x="250" y="58"/>
                  </a:cubicBezTo>
                  <a:cubicBezTo>
                    <a:pt x="250" y="59"/>
                    <a:pt x="250" y="59"/>
                    <a:pt x="250" y="59"/>
                  </a:cubicBezTo>
                  <a:cubicBezTo>
                    <a:pt x="250" y="59"/>
                    <a:pt x="249" y="60"/>
                    <a:pt x="249" y="60"/>
                  </a:cubicBezTo>
                  <a:close/>
                  <a:moveTo>
                    <a:pt x="255" y="104"/>
                  </a:moveTo>
                  <a:cubicBezTo>
                    <a:pt x="255" y="104"/>
                    <a:pt x="255" y="104"/>
                    <a:pt x="255" y="104"/>
                  </a:cubicBezTo>
                  <a:cubicBezTo>
                    <a:pt x="255" y="104"/>
                    <a:pt x="255" y="104"/>
                    <a:pt x="255" y="104"/>
                  </a:cubicBezTo>
                  <a:cubicBezTo>
                    <a:pt x="255" y="104"/>
                    <a:pt x="255" y="104"/>
                    <a:pt x="255" y="104"/>
                  </a:cubicBezTo>
                  <a:cubicBezTo>
                    <a:pt x="255" y="104"/>
                    <a:pt x="255" y="104"/>
                    <a:pt x="255" y="104"/>
                  </a:cubicBezTo>
                  <a:close/>
                  <a:moveTo>
                    <a:pt x="255" y="104"/>
                  </a:moveTo>
                  <a:cubicBezTo>
                    <a:pt x="255" y="103"/>
                    <a:pt x="255" y="103"/>
                    <a:pt x="255" y="103"/>
                  </a:cubicBezTo>
                  <a:cubicBezTo>
                    <a:pt x="256" y="102"/>
                    <a:pt x="256" y="102"/>
                    <a:pt x="256" y="101"/>
                  </a:cubicBezTo>
                  <a:cubicBezTo>
                    <a:pt x="256" y="101"/>
                    <a:pt x="256" y="101"/>
                    <a:pt x="256" y="102"/>
                  </a:cubicBezTo>
                  <a:cubicBezTo>
                    <a:pt x="256" y="102"/>
                    <a:pt x="256" y="103"/>
                    <a:pt x="255" y="104"/>
                  </a:cubicBezTo>
                  <a:close/>
                  <a:moveTo>
                    <a:pt x="287" y="6"/>
                  </a:moveTo>
                  <a:cubicBezTo>
                    <a:pt x="287" y="6"/>
                    <a:pt x="287" y="6"/>
                    <a:pt x="288" y="5"/>
                  </a:cubicBezTo>
                  <a:cubicBezTo>
                    <a:pt x="288" y="5"/>
                    <a:pt x="288" y="5"/>
                    <a:pt x="288" y="5"/>
                  </a:cubicBezTo>
                  <a:cubicBezTo>
                    <a:pt x="288" y="5"/>
                    <a:pt x="288" y="5"/>
                    <a:pt x="288" y="6"/>
                  </a:cubicBezTo>
                  <a:cubicBezTo>
                    <a:pt x="288" y="6"/>
                    <a:pt x="287" y="6"/>
                    <a:pt x="287" y="6"/>
                  </a:cubicBezTo>
                  <a:close/>
                  <a:moveTo>
                    <a:pt x="289" y="5"/>
                  </a:moveTo>
                  <a:cubicBezTo>
                    <a:pt x="289" y="5"/>
                    <a:pt x="289" y="5"/>
                    <a:pt x="288" y="6"/>
                  </a:cubicBezTo>
                  <a:cubicBezTo>
                    <a:pt x="288" y="5"/>
                    <a:pt x="288" y="5"/>
                    <a:pt x="288" y="5"/>
                  </a:cubicBezTo>
                  <a:cubicBezTo>
                    <a:pt x="289" y="5"/>
                    <a:pt x="290" y="5"/>
                    <a:pt x="291" y="5"/>
                  </a:cubicBezTo>
                  <a:cubicBezTo>
                    <a:pt x="290" y="5"/>
                    <a:pt x="290" y="5"/>
                    <a:pt x="289" y="5"/>
                  </a:cubicBezTo>
                  <a:close/>
                  <a:moveTo>
                    <a:pt x="292" y="5"/>
                  </a:moveTo>
                  <a:cubicBezTo>
                    <a:pt x="293" y="5"/>
                    <a:pt x="293" y="5"/>
                    <a:pt x="293" y="5"/>
                  </a:cubicBezTo>
                  <a:cubicBezTo>
                    <a:pt x="293" y="5"/>
                    <a:pt x="293" y="5"/>
                    <a:pt x="293" y="5"/>
                  </a:cubicBezTo>
                  <a:lnTo>
                    <a:pt x="292" y="5"/>
                  </a:lnTo>
                  <a:close/>
                  <a:moveTo>
                    <a:pt x="293" y="5"/>
                  </a:move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lose/>
                  <a:moveTo>
                    <a:pt x="300" y="5"/>
                  </a:moveTo>
                  <a:cubicBezTo>
                    <a:pt x="300" y="5"/>
                    <a:pt x="300" y="5"/>
                    <a:pt x="300" y="5"/>
                  </a:cubicBezTo>
                  <a:cubicBezTo>
                    <a:pt x="300" y="5"/>
                    <a:pt x="300" y="5"/>
                    <a:pt x="300" y="5"/>
                  </a:cubicBezTo>
                  <a:close/>
                  <a:moveTo>
                    <a:pt x="300" y="4"/>
                  </a:moveTo>
                  <a:cubicBezTo>
                    <a:pt x="300" y="4"/>
                    <a:pt x="300" y="4"/>
                    <a:pt x="300" y="4"/>
                  </a:cubicBezTo>
                  <a:cubicBezTo>
                    <a:pt x="300" y="4"/>
                    <a:pt x="300" y="4"/>
                    <a:pt x="300" y="4"/>
                  </a:cubicBezTo>
                  <a:cubicBezTo>
                    <a:pt x="300" y="4"/>
                    <a:pt x="300" y="4"/>
                    <a:pt x="300" y="4"/>
                  </a:cubicBezTo>
                  <a:cubicBezTo>
                    <a:pt x="300" y="4"/>
                    <a:pt x="300" y="4"/>
                    <a:pt x="300" y="4"/>
                  </a:cubicBezTo>
                  <a:close/>
                  <a:moveTo>
                    <a:pt x="295" y="5"/>
                  </a:moveTo>
                  <a:cubicBezTo>
                    <a:pt x="295" y="5"/>
                    <a:pt x="295" y="5"/>
                    <a:pt x="295" y="5"/>
                  </a:cubicBezTo>
                  <a:cubicBezTo>
                    <a:pt x="295" y="5"/>
                    <a:pt x="295" y="5"/>
                    <a:pt x="295" y="5"/>
                  </a:cubicBezTo>
                  <a:cubicBezTo>
                    <a:pt x="295" y="5"/>
                    <a:pt x="295" y="5"/>
                    <a:pt x="295" y="5"/>
                  </a:cubicBezTo>
                  <a:close/>
                  <a:moveTo>
                    <a:pt x="296" y="5"/>
                  </a:moveTo>
                  <a:cubicBezTo>
                    <a:pt x="296" y="5"/>
                    <a:pt x="296" y="5"/>
                    <a:pt x="296" y="5"/>
                  </a:cubicBezTo>
                  <a:cubicBezTo>
                    <a:pt x="296" y="5"/>
                    <a:pt x="296" y="5"/>
                    <a:pt x="296" y="5"/>
                  </a:cubicBezTo>
                  <a:cubicBezTo>
                    <a:pt x="296" y="5"/>
                    <a:pt x="295" y="5"/>
                    <a:pt x="295" y="5"/>
                  </a:cubicBezTo>
                  <a:cubicBezTo>
                    <a:pt x="295" y="5"/>
                    <a:pt x="295" y="5"/>
                    <a:pt x="295" y="5"/>
                  </a:cubicBezTo>
                  <a:cubicBezTo>
                    <a:pt x="295" y="5"/>
                    <a:pt x="295" y="5"/>
                    <a:pt x="295" y="5"/>
                  </a:cubicBezTo>
                  <a:cubicBezTo>
                    <a:pt x="295" y="5"/>
                    <a:pt x="295" y="5"/>
                    <a:pt x="295" y="5"/>
                  </a:cubicBezTo>
                  <a:cubicBezTo>
                    <a:pt x="296" y="5"/>
                    <a:pt x="297" y="5"/>
                    <a:pt x="298" y="4"/>
                  </a:cubicBezTo>
                  <a:cubicBezTo>
                    <a:pt x="297" y="5"/>
                    <a:pt x="297" y="5"/>
                    <a:pt x="297" y="5"/>
                  </a:cubicBezTo>
                  <a:cubicBezTo>
                    <a:pt x="297" y="5"/>
                    <a:pt x="297" y="5"/>
                    <a:pt x="296" y="5"/>
                  </a:cubicBezTo>
                  <a:close/>
                  <a:moveTo>
                    <a:pt x="297" y="5"/>
                  </a:moveTo>
                  <a:cubicBezTo>
                    <a:pt x="297" y="5"/>
                    <a:pt x="297" y="5"/>
                    <a:pt x="297" y="5"/>
                  </a:cubicBezTo>
                  <a:cubicBezTo>
                    <a:pt x="297" y="5"/>
                    <a:pt x="298" y="5"/>
                    <a:pt x="298" y="4"/>
                  </a:cubicBezTo>
                  <a:cubicBezTo>
                    <a:pt x="298" y="4"/>
                    <a:pt x="298" y="4"/>
                    <a:pt x="299" y="4"/>
                  </a:cubicBezTo>
                  <a:cubicBezTo>
                    <a:pt x="298" y="5"/>
                    <a:pt x="298" y="5"/>
                    <a:pt x="297" y="5"/>
                  </a:cubicBezTo>
                  <a:cubicBezTo>
                    <a:pt x="297" y="5"/>
                    <a:pt x="297" y="5"/>
                    <a:pt x="297" y="5"/>
                  </a:cubicBezTo>
                  <a:close/>
                  <a:moveTo>
                    <a:pt x="298" y="5"/>
                  </a:moveTo>
                  <a:cubicBezTo>
                    <a:pt x="299" y="5"/>
                    <a:pt x="299" y="5"/>
                    <a:pt x="300" y="4"/>
                  </a:cubicBezTo>
                  <a:cubicBezTo>
                    <a:pt x="300" y="4"/>
                    <a:pt x="300" y="4"/>
                    <a:pt x="300" y="4"/>
                  </a:cubicBezTo>
                  <a:cubicBezTo>
                    <a:pt x="300" y="4"/>
                    <a:pt x="300" y="5"/>
                    <a:pt x="299" y="5"/>
                  </a:cubicBezTo>
                  <a:cubicBezTo>
                    <a:pt x="299" y="5"/>
                    <a:pt x="299" y="5"/>
                    <a:pt x="298" y="6"/>
                  </a:cubicBezTo>
                  <a:cubicBezTo>
                    <a:pt x="298" y="5"/>
                    <a:pt x="298" y="5"/>
                    <a:pt x="298" y="5"/>
                  </a:cubicBezTo>
                  <a:close/>
                  <a:moveTo>
                    <a:pt x="299" y="6"/>
                  </a:moveTo>
                  <a:cubicBezTo>
                    <a:pt x="299" y="6"/>
                    <a:pt x="299" y="6"/>
                    <a:pt x="299" y="6"/>
                  </a:cubicBezTo>
                  <a:cubicBezTo>
                    <a:pt x="299" y="5"/>
                    <a:pt x="299" y="5"/>
                    <a:pt x="299" y="5"/>
                  </a:cubicBezTo>
                  <a:cubicBezTo>
                    <a:pt x="299" y="5"/>
                    <a:pt x="299" y="6"/>
                    <a:pt x="299" y="6"/>
                  </a:cubicBezTo>
                  <a:close/>
                  <a:moveTo>
                    <a:pt x="315" y="117"/>
                  </a:moveTo>
                  <a:cubicBezTo>
                    <a:pt x="315" y="119"/>
                    <a:pt x="315" y="120"/>
                    <a:pt x="315" y="121"/>
                  </a:cubicBezTo>
                  <a:cubicBezTo>
                    <a:pt x="315" y="121"/>
                    <a:pt x="315" y="121"/>
                    <a:pt x="315" y="121"/>
                  </a:cubicBezTo>
                  <a:cubicBezTo>
                    <a:pt x="315" y="120"/>
                    <a:pt x="315" y="118"/>
                    <a:pt x="315" y="117"/>
                  </a:cubicBezTo>
                  <a:cubicBezTo>
                    <a:pt x="315" y="117"/>
                    <a:pt x="315" y="117"/>
                    <a:pt x="315" y="117"/>
                  </a:cubicBezTo>
                  <a:cubicBezTo>
                    <a:pt x="315" y="117"/>
                    <a:pt x="315" y="117"/>
                    <a:pt x="315" y="117"/>
                  </a:cubicBezTo>
                  <a:cubicBezTo>
                    <a:pt x="315" y="117"/>
                    <a:pt x="315" y="117"/>
                    <a:pt x="315" y="117"/>
                  </a:cubicBezTo>
                  <a:cubicBezTo>
                    <a:pt x="315" y="118"/>
                    <a:pt x="315" y="119"/>
                    <a:pt x="315" y="119"/>
                  </a:cubicBezTo>
                  <a:cubicBezTo>
                    <a:pt x="315" y="119"/>
                    <a:pt x="315" y="118"/>
                    <a:pt x="315" y="118"/>
                  </a:cubicBezTo>
                  <a:cubicBezTo>
                    <a:pt x="315" y="118"/>
                    <a:pt x="315" y="118"/>
                    <a:pt x="315" y="118"/>
                  </a:cubicBezTo>
                  <a:cubicBezTo>
                    <a:pt x="315" y="118"/>
                    <a:pt x="315" y="118"/>
                    <a:pt x="315" y="118"/>
                  </a:cubicBezTo>
                  <a:cubicBezTo>
                    <a:pt x="315" y="118"/>
                    <a:pt x="315" y="118"/>
                    <a:pt x="315" y="118"/>
                  </a:cubicBezTo>
                  <a:cubicBezTo>
                    <a:pt x="315" y="118"/>
                    <a:pt x="315" y="118"/>
                    <a:pt x="315" y="117"/>
                  </a:cubicBezTo>
                  <a:cubicBezTo>
                    <a:pt x="315" y="117"/>
                    <a:pt x="315" y="117"/>
                    <a:pt x="315" y="116"/>
                  </a:cubicBezTo>
                  <a:cubicBezTo>
                    <a:pt x="315" y="116"/>
                    <a:pt x="315" y="115"/>
                    <a:pt x="315" y="115"/>
                  </a:cubicBezTo>
                  <a:cubicBezTo>
                    <a:pt x="315" y="114"/>
                    <a:pt x="315" y="113"/>
                    <a:pt x="316" y="112"/>
                  </a:cubicBezTo>
                  <a:cubicBezTo>
                    <a:pt x="316" y="113"/>
                    <a:pt x="316" y="113"/>
                    <a:pt x="316" y="113"/>
                  </a:cubicBezTo>
                  <a:cubicBezTo>
                    <a:pt x="315" y="115"/>
                    <a:pt x="315" y="116"/>
                    <a:pt x="315" y="117"/>
                  </a:cubicBezTo>
                  <a:close/>
                  <a:moveTo>
                    <a:pt x="334" y="58"/>
                  </a:moveTo>
                  <a:cubicBezTo>
                    <a:pt x="334" y="58"/>
                    <a:pt x="334" y="58"/>
                    <a:pt x="334" y="57"/>
                  </a:cubicBezTo>
                  <a:cubicBezTo>
                    <a:pt x="334" y="57"/>
                    <a:pt x="334" y="57"/>
                    <a:pt x="334" y="57"/>
                  </a:cubicBezTo>
                  <a:cubicBezTo>
                    <a:pt x="335" y="57"/>
                    <a:pt x="334" y="57"/>
                    <a:pt x="335" y="57"/>
                  </a:cubicBezTo>
                  <a:cubicBezTo>
                    <a:pt x="335" y="57"/>
                    <a:pt x="335" y="57"/>
                    <a:pt x="335" y="57"/>
                  </a:cubicBezTo>
                  <a:cubicBezTo>
                    <a:pt x="335" y="57"/>
                    <a:pt x="335" y="57"/>
                    <a:pt x="335" y="57"/>
                  </a:cubicBezTo>
                  <a:cubicBezTo>
                    <a:pt x="335" y="57"/>
                    <a:pt x="335" y="57"/>
                    <a:pt x="335" y="57"/>
                  </a:cubicBezTo>
                  <a:cubicBezTo>
                    <a:pt x="335" y="58"/>
                    <a:pt x="335" y="58"/>
                    <a:pt x="335" y="58"/>
                  </a:cubicBezTo>
                  <a:cubicBezTo>
                    <a:pt x="335" y="58"/>
                    <a:pt x="334" y="58"/>
                    <a:pt x="334" y="58"/>
                  </a:cubicBezTo>
                  <a:close/>
                  <a:moveTo>
                    <a:pt x="334" y="56"/>
                  </a:moveTo>
                  <a:cubicBezTo>
                    <a:pt x="334" y="56"/>
                    <a:pt x="334" y="56"/>
                    <a:pt x="334" y="56"/>
                  </a:cubicBezTo>
                  <a:cubicBezTo>
                    <a:pt x="334" y="56"/>
                    <a:pt x="334" y="56"/>
                    <a:pt x="334" y="56"/>
                  </a:cubicBezTo>
                  <a:cubicBezTo>
                    <a:pt x="334" y="56"/>
                    <a:pt x="335" y="56"/>
                    <a:pt x="335" y="56"/>
                  </a:cubicBezTo>
                  <a:cubicBezTo>
                    <a:pt x="335" y="56"/>
                    <a:pt x="335" y="57"/>
                    <a:pt x="335" y="57"/>
                  </a:cubicBezTo>
                  <a:cubicBezTo>
                    <a:pt x="335" y="57"/>
                    <a:pt x="334" y="57"/>
                    <a:pt x="334" y="56"/>
                  </a:cubicBezTo>
                  <a:close/>
                  <a:moveTo>
                    <a:pt x="314" y="114"/>
                  </a:moveTo>
                  <a:cubicBezTo>
                    <a:pt x="314" y="114"/>
                    <a:pt x="314" y="113"/>
                    <a:pt x="314" y="113"/>
                  </a:cubicBezTo>
                  <a:cubicBezTo>
                    <a:pt x="314" y="113"/>
                    <a:pt x="314" y="113"/>
                    <a:pt x="314" y="113"/>
                  </a:cubicBezTo>
                  <a:cubicBezTo>
                    <a:pt x="314" y="113"/>
                    <a:pt x="314" y="113"/>
                    <a:pt x="314" y="113"/>
                  </a:cubicBezTo>
                  <a:cubicBezTo>
                    <a:pt x="314" y="114"/>
                    <a:pt x="314" y="114"/>
                    <a:pt x="314" y="114"/>
                  </a:cubicBezTo>
                  <a:close/>
                  <a:moveTo>
                    <a:pt x="313" y="12"/>
                  </a:moveTo>
                  <a:cubicBezTo>
                    <a:pt x="313" y="12"/>
                    <a:pt x="314" y="12"/>
                    <a:pt x="314" y="13"/>
                  </a:cubicBezTo>
                  <a:cubicBezTo>
                    <a:pt x="314" y="13"/>
                    <a:pt x="314" y="13"/>
                    <a:pt x="314" y="13"/>
                  </a:cubicBezTo>
                  <a:cubicBezTo>
                    <a:pt x="314" y="13"/>
                    <a:pt x="314" y="13"/>
                    <a:pt x="314" y="13"/>
                  </a:cubicBezTo>
                  <a:cubicBezTo>
                    <a:pt x="314" y="13"/>
                    <a:pt x="314" y="13"/>
                    <a:pt x="314" y="13"/>
                  </a:cubicBezTo>
                  <a:cubicBezTo>
                    <a:pt x="314" y="13"/>
                    <a:pt x="314" y="13"/>
                    <a:pt x="313" y="12"/>
                  </a:cubicBezTo>
                  <a:cubicBezTo>
                    <a:pt x="313" y="12"/>
                    <a:pt x="313" y="12"/>
                    <a:pt x="313" y="12"/>
                  </a:cubicBezTo>
                  <a:cubicBezTo>
                    <a:pt x="313" y="12"/>
                    <a:pt x="313" y="12"/>
                    <a:pt x="313" y="12"/>
                  </a:cubicBezTo>
                  <a:close/>
                  <a:moveTo>
                    <a:pt x="315" y="109"/>
                  </a:moveTo>
                  <a:cubicBezTo>
                    <a:pt x="315" y="109"/>
                    <a:pt x="315" y="109"/>
                    <a:pt x="315" y="109"/>
                  </a:cubicBezTo>
                  <a:cubicBezTo>
                    <a:pt x="315" y="109"/>
                    <a:pt x="315" y="109"/>
                    <a:pt x="315" y="109"/>
                  </a:cubicBezTo>
                  <a:close/>
                  <a:moveTo>
                    <a:pt x="316" y="106"/>
                  </a:moveTo>
                  <a:cubicBezTo>
                    <a:pt x="316" y="106"/>
                    <a:pt x="316" y="107"/>
                    <a:pt x="316" y="107"/>
                  </a:cubicBezTo>
                  <a:cubicBezTo>
                    <a:pt x="316" y="107"/>
                    <a:pt x="316" y="107"/>
                    <a:pt x="316" y="108"/>
                  </a:cubicBezTo>
                  <a:cubicBezTo>
                    <a:pt x="316" y="107"/>
                    <a:pt x="315" y="107"/>
                    <a:pt x="315" y="107"/>
                  </a:cubicBezTo>
                  <a:cubicBezTo>
                    <a:pt x="316" y="106"/>
                    <a:pt x="316" y="106"/>
                    <a:pt x="316" y="105"/>
                  </a:cubicBezTo>
                  <a:cubicBezTo>
                    <a:pt x="316" y="105"/>
                    <a:pt x="316" y="105"/>
                    <a:pt x="316" y="105"/>
                  </a:cubicBezTo>
                  <a:cubicBezTo>
                    <a:pt x="316" y="105"/>
                    <a:pt x="316" y="105"/>
                    <a:pt x="316" y="106"/>
                  </a:cubicBezTo>
                  <a:close/>
                  <a:moveTo>
                    <a:pt x="334" y="52"/>
                  </a:moveTo>
                  <a:cubicBezTo>
                    <a:pt x="334" y="52"/>
                    <a:pt x="334" y="51"/>
                    <a:pt x="335" y="51"/>
                  </a:cubicBezTo>
                  <a:cubicBezTo>
                    <a:pt x="335" y="50"/>
                    <a:pt x="335" y="50"/>
                    <a:pt x="335" y="50"/>
                  </a:cubicBezTo>
                  <a:cubicBezTo>
                    <a:pt x="335" y="51"/>
                    <a:pt x="335" y="51"/>
                    <a:pt x="335" y="52"/>
                  </a:cubicBezTo>
                  <a:cubicBezTo>
                    <a:pt x="335" y="52"/>
                    <a:pt x="335" y="52"/>
                    <a:pt x="335" y="52"/>
                  </a:cubicBezTo>
                  <a:cubicBezTo>
                    <a:pt x="335" y="53"/>
                    <a:pt x="335" y="54"/>
                    <a:pt x="335" y="56"/>
                  </a:cubicBezTo>
                  <a:cubicBezTo>
                    <a:pt x="335" y="55"/>
                    <a:pt x="334" y="55"/>
                    <a:pt x="334" y="55"/>
                  </a:cubicBezTo>
                  <a:cubicBezTo>
                    <a:pt x="334" y="54"/>
                    <a:pt x="334" y="53"/>
                    <a:pt x="334" y="52"/>
                  </a:cubicBezTo>
                  <a:close/>
                  <a:moveTo>
                    <a:pt x="315" y="109"/>
                  </a:moveTo>
                  <a:cubicBezTo>
                    <a:pt x="315" y="109"/>
                    <a:pt x="315" y="109"/>
                    <a:pt x="315" y="109"/>
                  </a:cubicBezTo>
                  <a:cubicBezTo>
                    <a:pt x="315" y="109"/>
                    <a:pt x="315" y="109"/>
                    <a:pt x="315" y="108"/>
                  </a:cubicBezTo>
                  <a:cubicBezTo>
                    <a:pt x="315" y="108"/>
                    <a:pt x="315" y="109"/>
                    <a:pt x="315" y="109"/>
                  </a:cubicBezTo>
                  <a:cubicBezTo>
                    <a:pt x="315" y="109"/>
                    <a:pt x="315" y="109"/>
                    <a:pt x="315" y="109"/>
                  </a:cubicBezTo>
                  <a:cubicBezTo>
                    <a:pt x="315" y="109"/>
                    <a:pt x="315" y="109"/>
                    <a:pt x="315" y="109"/>
                  </a:cubicBezTo>
                  <a:cubicBezTo>
                    <a:pt x="315" y="109"/>
                    <a:pt x="315" y="109"/>
                    <a:pt x="315" y="109"/>
                  </a:cubicBezTo>
                  <a:close/>
                  <a:moveTo>
                    <a:pt x="330" y="76"/>
                  </a:moveTo>
                  <a:cubicBezTo>
                    <a:pt x="330" y="77"/>
                    <a:pt x="330" y="77"/>
                    <a:pt x="330" y="77"/>
                  </a:cubicBezTo>
                  <a:cubicBezTo>
                    <a:pt x="330" y="77"/>
                    <a:pt x="330" y="78"/>
                    <a:pt x="329" y="78"/>
                  </a:cubicBezTo>
                  <a:cubicBezTo>
                    <a:pt x="330" y="78"/>
                    <a:pt x="330" y="77"/>
                    <a:pt x="330" y="76"/>
                  </a:cubicBezTo>
                  <a:close/>
                  <a:moveTo>
                    <a:pt x="322" y="18"/>
                  </a:moveTo>
                  <a:cubicBezTo>
                    <a:pt x="322" y="17"/>
                    <a:pt x="322" y="17"/>
                    <a:pt x="321" y="17"/>
                  </a:cubicBezTo>
                  <a:cubicBezTo>
                    <a:pt x="321" y="17"/>
                    <a:pt x="321" y="17"/>
                    <a:pt x="321" y="17"/>
                  </a:cubicBezTo>
                  <a:cubicBezTo>
                    <a:pt x="322" y="17"/>
                    <a:pt x="322" y="17"/>
                    <a:pt x="322" y="18"/>
                  </a:cubicBezTo>
                  <a:cubicBezTo>
                    <a:pt x="322" y="18"/>
                    <a:pt x="322" y="18"/>
                    <a:pt x="322" y="18"/>
                  </a:cubicBezTo>
                  <a:close/>
                  <a:moveTo>
                    <a:pt x="321" y="17"/>
                  </a:moveTo>
                  <a:cubicBezTo>
                    <a:pt x="321" y="17"/>
                    <a:pt x="321" y="17"/>
                    <a:pt x="321" y="17"/>
                  </a:cubicBezTo>
                  <a:cubicBezTo>
                    <a:pt x="321" y="17"/>
                    <a:pt x="321" y="17"/>
                    <a:pt x="321" y="17"/>
                  </a:cubicBezTo>
                  <a:cubicBezTo>
                    <a:pt x="321" y="17"/>
                    <a:pt x="321" y="17"/>
                    <a:pt x="321" y="17"/>
                  </a:cubicBezTo>
                  <a:close/>
                  <a:moveTo>
                    <a:pt x="315" y="13"/>
                  </a:moveTo>
                  <a:cubicBezTo>
                    <a:pt x="315" y="13"/>
                    <a:pt x="315" y="13"/>
                    <a:pt x="315" y="13"/>
                  </a:cubicBezTo>
                  <a:cubicBezTo>
                    <a:pt x="315" y="13"/>
                    <a:pt x="315" y="13"/>
                    <a:pt x="315" y="13"/>
                  </a:cubicBezTo>
                  <a:cubicBezTo>
                    <a:pt x="315" y="13"/>
                    <a:pt x="315" y="13"/>
                    <a:pt x="315" y="13"/>
                  </a:cubicBezTo>
                  <a:close/>
                  <a:moveTo>
                    <a:pt x="315" y="13"/>
                  </a:moveTo>
                  <a:cubicBezTo>
                    <a:pt x="315" y="13"/>
                    <a:pt x="315" y="13"/>
                    <a:pt x="315" y="13"/>
                  </a:cubicBezTo>
                  <a:cubicBezTo>
                    <a:pt x="315" y="13"/>
                    <a:pt x="314" y="13"/>
                    <a:pt x="314" y="13"/>
                  </a:cubicBezTo>
                  <a:cubicBezTo>
                    <a:pt x="314" y="12"/>
                    <a:pt x="314" y="12"/>
                    <a:pt x="313" y="12"/>
                  </a:cubicBezTo>
                  <a:cubicBezTo>
                    <a:pt x="314" y="12"/>
                    <a:pt x="314" y="12"/>
                    <a:pt x="314" y="12"/>
                  </a:cubicBezTo>
                  <a:cubicBezTo>
                    <a:pt x="314" y="13"/>
                    <a:pt x="315" y="13"/>
                    <a:pt x="315" y="13"/>
                  </a:cubicBezTo>
                  <a:cubicBezTo>
                    <a:pt x="315" y="13"/>
                    <a:pt x="315" y="13"/>
                    <a:pt x="315" y="13"/>
                  </a:cubicBezTo>
                  <a:close/>
                  <a:moveTo>
                    <a:pt x="315" y="117"/>
                  </a:moveTo>
                  <a:cubicBezTo>
                    <a:pt x="315" y="116"/>
                    <a:pt x="315" y="116"/>
                    <a:pt x="315" y="116"/>
                  </a:cubicBezTo>
                  <a:cubicBezTo>
                    <a:pt x="315" y="117"/>
                    <a:pt x="315" y="117"/>
                    <a:pt x="315" y="117"/>
                  </a:cubicBezTo>
                  <a:cubicBezTo>
                    <a:pt x="315" y="117"/>
                    <a:pt x="315" y="117"/>
                    <a:pt x="315" y="117"/>
                  </a:cubicBezTo>
                  <a:cubicBezTo>
                    <a:pt x="315" y="117"/>
                    <a:pt x="315" y="117"/>
                    <a:pt x="315" y="117"/>
                  </a:cubicBezTo>
                  <a:cubicBezTo>
                    <a:pt x="315" y="117"/>
                    <a:pt x="315" y="117"/>
                    <a:pt x="315" y="117"/>
                  </a:cubicBezTo>
                  <a:close/>
                  <a:moveTo>
                    <a:pt x="315" y="110"/>
                  </a:moveTo>
                  <a:cubicBezTo>
                    <a:pt x="315" y="110"/>
                    <a:pt x="315" y="110"/>
                    <a:pt x="315" y="110"/>
                  </a:cubicBezTo>
                  <a:cubicBezTo>
                    <a:pt x="315" y="110"/>
                    <a:pt x="315" y="110"/>
                    <a:pt x="315" y="110"/>
                  </a:cubicBezTo>
                  <a:cubicBezTo>
                    <a:pt x="315" y="110"/>
                    <a:pt x="315" y="110"/>
                    <a:pt x="315" y="110"/>
                  </a:cubicBezTo>
                  <a:close/>
                  <a:moveTo>
                    <a:pt x="329" y="79"/>
                  </a:moveTo>
                  <a:cubicBezTo>
                    <a:pt x="329" y="79"/>
                    <a:pt x="329" y="79"/>
                    <a:pt x="329" y="78"/>
                  </a:cubicBezTo>
                  <a:cubicBezTo>
                    <a:pt x="330" y="78"/>
                    <a:pt x="330" y="78"/>
                    <a:pt x="330" y="77"/>
                  </a:cubicBezTo>
                  <a:cubicBezTo>
                    <a:pt x="330" y="78"/>
                    <a:pt x="330" y="79"/>
                    <a:pt x="330" y="80"/>
                  </a:cubicBezTo>
                  <a:cubicBezTo>
                    <a:pt x="330" y="79"/>
                    <a:pt x="329" y="79"/>
                    <a:pt x="329" y="79"/>
                  </a:cubicBezTo>
                  <a:close/>
                  <a:moveTo>
                    <a:pt x="331" y="73"/>
                  </a:moveTo>
                  <a:cubicBezTo>
                    <a:pt x="331" y="72"/>
                    <a:pt x="331" y="72"/>
                    <a:pt x="331" y="72"/>
                  </a:cubicBezTo>
                  <a:cubicBezTo>
                    <a:pt x="331" y="72"/>
                    <a:pt x="331" y="72"/>
                    <a:pt x="331" y="72"/>
                  </a:cubicBezTo>
                  <a:cubicBezTo>
                    <a:pt x="331" y="73"/>
                    <a:pt x="331" y="73"/>
                    <a:pt x="331" y="74"/>
                  </a:cubicBezTo>
                  <a:cubicBezTo>
                    <a:pt x="331" y="74"/>
                    <a:pt x="331" y="74"/>
                    <a:pt x="331" y="73"/>
                  </a:cubicBezTo>
                  <a:close/>
                  <a:moveTo>
                    <a:pt x="334" y="36"/>
                  </a:moveTo>
                  <a:cubicBezTo>
                    <a:pt x="334" y="37"/>
                    <a:pt x="335" y="39"/>
                    <a:pt x="335" y="40"/>
                  </a:cubicBezTo>
                  <a:cubicBezTo>
                    <a:pt x="335" y="38"/>
                    <a:pt x="334" y="37"/>
                    <a:pt x="334" y="36"/>
                  </a:cubicBezTo>
                  <a:close/>
                  <a:moveTo>
                    <a:pt x="324" y="19"/>
                  </a:moveTo>
                  <a:cubicBezTo>
                    <a:pt x="324" y="19"/>
                    <a:pt x="324" y="19"/>
                    <a:pt x="324" y="19"/>
                  </a:cubicBezTo>
                  <a:cubicBezTo>
                    <a:pt x="324" y="19"/>
                    <a:pt x="324" y="19"/>
                    <a:pt x="324" y="19"/>
                  </a:cubicBezTo>
                  <a:cubicBezTo>
                    <a:pt x="324" y="19"/>
                    <a:pt x="324" y="19"/>
                    <a:pt x="324" y="19"/>
                  </a:cubicBezTo>
                  <a:close/>
                  <a:moveTo>
                    <a:pt x="324" y="19"/>
                  </a:moveTo>
                  <a:cubicBezTo>
                    <a:pt x="324" y="19"/>
                    <a:pt x="324" y="19"/>
                    <a:pt x="324" y="19"/>
                  </a:cubicBezTo>
                  <a:cubicBezTo>
                    <a:pt x="324" y="19"/>
                    <a:pt x="324" y="19"/>
                    <a:pt x="323" y="19"/>
                  </a:cubicBezTo>
                  <a:cubicBezTo>
                    <a:pt x="323" y="19"/>
                    <a:pt x="323" y="19"/>
                    <a:pt x="323" y="19"/>
                  </a:cubicBezTo>
                  <a:cubicBezTo>
                    <a:pt x="323" y="19"/>
                    <a:pt x="323" y="18"/>
                    <a:pt x="323" y="18"/>
                  </a:cubicBezTo>
                  <a:cubicBezTo>
                    <a:pt x="323" y="18"/>
                    <a:pt x="323" y="18"/>
                    <a:pt x="323" y="18"/>
                  </a:cubicBezTo>
                  <a:cubicBezTo>
                    <a:pt x="323" y="18"/>
                    <a:pt x="323" y="18"/>
                    <a:pt x="323" y="18"/>
                  </a:cubicBezTo>
                  <a:cubicBezTo>
                    <a:pt x="323" y="18"/>
                    <a:pt x="322" y="18"/>
                    <a:pt x="322" y="18"/>
                  </a:cubicBezTo>
                  <a:cubicBezTo>
                    <a:pt x="322" y="18"/>
                    <a:pt x="322" y="18"/>
                    <a:pt x="322" y="18"/>
                  </a:cubicBezTo>
                  <a:cubicBezTo>
                    <a:pt x="323" y="18"/>
                    <a:pt x="324" y="19"/>
                    <a:pt x="324" y="19"/>
                  </a:cubicBezTo>
                  <a:cubicBezTo>
                    <a:pt x="324" y="19"/>
                    <a:pt x="324" y="19"/>
                    <a:pt x="324" y="19"/>
                  </a:cubicBezTo>
                  <a:close/>
                  <a:moveTo>
                    <a:pt x="305" y="6"/>
                  </a:moveTo>
                  <a:cubicBezTo>
                    <a:pt x="306" y="6"/>
                    <a:pt x="307" y="6"/>
                    <a:pt x="308" y="6"/>
                  </a:cubicBezTo>
                  <a:cubicBezTo>
                    <a:pt x="307" y="6"/>
                    <a:pt x="306" y="6"/>
                    <a:pt x="305" y="6"/>
                  </a:cubicBezTo>
                  <a:close/>
                  <a:moveTo>
                    <a:pt x="330" y="78"/>
                  </a:moveTo>
                  <a:cubicBezTo>
                    <a:pt x="330" y="77"/>
                    <a:pt x="331" y="77"/>
                    <a:pt x="331" y="76"/>
                  </a:cubicBezTo>
                  <a:cubicBezTo>
                    <a:pt x="331" y="77"/>
                    <a:pt x="331" y="77"/>
                    <a:pt x="331" y="77"/>
                  </a:cubicBezTo>
                  <a:cubicBezTo>
                    <a:pt x="331" y="77"/>
                    <a:pt x="331" y="78"/>
                    <a:pt x="330" y="78"/>
                  </a:cubicBezTo>
                  <a:close/>
                  <a:moveTo>
                    <a:pt x="331" y="75"/>
                  </a:moveTo>
                  <a:cubicBezTo>
                    <a:pt x="332" y="75"/>
                    <a:pt x="332" y="75"/>
                    <a:pt x="332" y="74"/>
                  </a:cubicBezTo>
                  <a:cubicBezTo>
                    <a:pt x="332" y="75"/>
                    <a:pt x="332" y="75"/>
                    <a:pt x="332" y="76"/>
                  </a:cubicBezTo>
                  <a:cubicBezTo>
                    <a:pt x="332" y="77"/>
                    <a:pt x="332" y="77"/>
                    <a:pt x="332" y="78"/>
                  </a:cubicBezTo>
                  <a:cubicBezTo>
                    <a:pt x="332" y="77"/>
                    <a:pt x="331" y="77"/>
                    <a:pt x="331" y="76"/>
                  </a:cubicBezTo>
                  <a:cubicBezTo>
                    <a:pt x="331" y="76"/>
                    <a:pt x="331" y="76"/>
                    <a:pt x="331" y="75"/>
                  </a:cubicBezTo>
                  <a:close/>
                  <a:moveTo>
                    <a:pt x="333" y="75"/>
                  </a:moveTo>
                  <a:cubicBezTo>
                    <a:pt x="333" y="74"/>
                    <a:pt x="333" y="74"/>
                    <a:pt x="333" y="74"/>
                  </a:cubicBezTo>
                  <a:cubicBezTo>
                    <a:pt x="333" y="73"/>
                    <a:pt x="333" y="72"/>
                    <a:pt x="333" y="72"/>
                  </a:cubicBezTo>
                  <a:cubicBezTo>
                    <a:pt x="333" y="73"/>
                    <a:pt x="333" y="73"/>
                    <a:pt x="333" y="74"/>
                  </a:cubicBezTo>
                  <a:cubicBezTo>
                    <a:pt x="333" y="74"/>
                    <a:pt x="333" y="74"/>
                    <a:pt x="333" y="75"/>
                  </a:cubicBezTo>
                  <a:close/>
                  <a:moveTo>
                    <a:pt x="333" y="68"/>
                  </a:moveTo>
                  <a:cubicBezTo>
                    <a:pt x="333" y="68"/>
                    <a:pt x="333" y="68"/>
                    <a:pt x="333" y="68"/>
                  </a:cubicBezTo>
                  <a:cubicBezTo>
                    <a:pt x="333" y="68"/>
                    <a:pt x="333" y="68"/>
                    <a:pt x="333" y="68"/>
                  </a:cubicBezTo>
                  <a:cubicBezTo>
                    <a:pt x="333" y="68"/>
                    <a:pt x="333" y="67"/>
                    <a:pt x="333" y="67"/>
                  </a:cubicBezTo>
                  <a:cubicBezTo>
                    <a:pt x="333" y="67"/>
                    <a:pt x="333" y="68"/>
                    <a:pt x="333" y="68"/>
                  </a:cubicBezTo>
                  <a:cubicBezTo>
                    <a:pt x="333" y="68"/>
                    <a:pt x="333" y="68"/>
                    <a:pt x="333" y="68"/>
                  </a:cubicBezTo>
                  <a:close/>
                  <a:moveTo>
                    <a:pt x="334" y="59"/>
                  </a:moveTo>
                  <a:cubicBezTo>
                    <a:pt x="334" y="59"/>
                    <a:pt x="334" y="59"/>
                    <a:pt x="334" y="59"/>
                  </a:cubicBezTo>
                  <a:cubicBezTo>
                    <a:pt x="334" y="59"/>
                    <a:pt x="334" y="59"/>
                    <a:pt x="334" y="59"/>
                  </a:cubicBezTo>
                  <a:cubicBezTo>
                    <a:pt x="334" y="59"/>
                    <a:pt x="334" y="59"/>
                    <a:pt x="334" y="59"/>
                  </a:cubicBezTo>
                  <a:cubicBezTo>
                    <a:pt x="334" y="59"/>
                    <a:pt x="335" y="59"/>
                    <a:pt x="335" y="59"/>
                  </a:cubicBezTo>
                  <a:cubicBezTo>
                    <a:pt x="335" y="59"/>
                    <a:pt x="335" y="59"/>
                    <a:pt x="335" y="60"/>
                  </a:cubicBezTo>
                  <a:cubicBezTo>
                    <a:pt x="334" y="59"/>
                    <a:pt x="334" y="59"/>
                    <a:pt x="334" y="59"/>
                  </a:cubicBezTo>
                  <a:close/>
                  <a:moveTo>
                    <a:pt x="309" y="8"/>
                  </a:moveTo>
                  <a:cubicBezTo>
                    <a:pt x="310" y="8"/>
                    <a:pt x="311" y="9"/>
                    <a:pt x="312" y="9"/>
                  </a:cubicBezTo>
                  <a:cubicBezTo>
                    <a:pt x="312" y="9"/>
                    <a:pt x="312" y="9"/>
                    <a:pt x="312" y="9"/>
                  </a:cubicBezTo>
                  <a:cubicBezTo>
                    <a:pt x="311" y="9"/>
                    <a:pt x="311" y="9"/>
                    <a:pt x="311" y="9"/>
                  </a:cubicBezTo>
                  <a:cubicBezTo>
                    <a:pt x="310" y="9"/>
                    <a:pt x="309" y="8"/>
                    <a:pt x="309" y="8"/>
                  </a:cubicBezTo>
                  <a:cubicBezTo>
                    <a:pt x="308" y="8"/>
                    <a:pt x="308" y="8"/>
                    <a:pt x="308" y="8"/>
                  </a:cubicBezTo>
                  <a:cubicBezTo>
                    <a:pt x="307" y="8"/>
                    <a:pt x="307" y="8"/>
                    <a:pt x="307" y="8"/>
                  </a:cubicBezTo>
                  <a:cubicBezTo>
                    <a:pt x="307" y="8"/>
                    <a:pt x="307" y="8"/>
                    <a:pt x="307" y="8"/>
                  </a:cubicBezTo>
                  <a:cubicBezTo>
                    <a:pt x="308" y="8"/>
                    <a:pt x="308" y="8"/>
                    <a:pt x="309" y="8"/>
                  </a:cubicBezTo>
                  <a:close/>
                  <a:moveTo>
                    <a:pt x="308" y="6"/>
                  </a:moveTo>
                  <a:cubicBezTo>
                    <a:pt x="307" y="6"/>
                    <a:pt x="307" y="5"/>
                    <a:pt x="307" y="5"/>
                  </a:cubicBezTo>
                  <a:cubicBezTo>
                    <a:pt x="308" y="6"/>
                    <a:pt x="308" y="6"/>
                    <a:pt x="309" y="7"/>
                  </a:cubicBezTo>
                  <a:cubicBezTo>
                    <a:pt x="308" y="6"/>
                    <a:pt x="308" y="6"/>
                    <a:pt x="308" y="6"/>
                  </a:cubicBezTo>
                  <a:cubicBezTo>
                    <a:pt x="308" y="6"/>
                    <a:pt x="308" y="6"/>
                    <a:pt x="308" y="6"/>
                  </a:cubicBezTo>
                  <a:cubicBezTo>
                    <a:pt x="307" y="6"/>
                    <a:pt x="306" y="6"/>
                    <a:pt x="305" y="6"/>
                  </a:cubicBezTo>
                  <a:cubicBezTo>
                    <a:pt x="305" y="6"/>
                    <a:pt x="305" y="6"/>
                    <a:pt x="304" y="6"/>
                  </a:cubicBezTo>
                  <a:cubicBezTo>
                    <a:pt x="304" y="6"/>
                    <a:pt x="304" y="6"/>
                    <a:pt x="304" y="6"/>
                  </a:cubicBezTo>
                  <a:cubicBezTo>
                    <a:pt x="305" y="6"/>
                    <a:pt x="306" y="5"/>
                    <a:pt x="308"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912813" y="63785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990600" y="5662613"/>
              <a:ext cx="0" cy="476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2"/>
                    <a:pt x="0"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681038" y="61150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a:spLocks noEditPoints="1"/>
            </p:cNvSpPr>
            <p:nvPr/>
          </p:nvSpPr>
          <p:spPr bwMode="auto">
            <a:xfrm>
              <a:off x="525463" y="5059363"/>
              <a:ext cx="1036638" cy="1674812"/>
            </a:xfrm>
            <a:custGeom>
              <a:avLst/>
              <a:gdLst>
                <a:gd name="T0" fmla="*/ 305 w 446"/>
                <a:gd name="T1" fmla="*/ 104 h 719"/>
                <a:gd name="T2" fmla="*/ 304 w 446"/>
                <a:gd name="T3" fmla="*/ 106 h 719"/>
                <a:gd name="T4" fmla="*/ 320 w 446"/>
                <a:gd name="T5" fmla="*/ 85 h 719"/>
                <a:gd name="T6" fmla="*/ 323 w 446"/>
                <a:gd name="T7" fmla="*/ 81 h 719"/>
                <a:gd name="T8" fmla="*/ 325 w 446"/>
                <a:gd name="T9" fmla="*/ 78 h 719"/>
                <a:gd name="T10" fmla="*/ 327 w 446"/>
                <a:gd name="T11" fmla="*/ 78 h 719"/>
                <a:gd name="T12" fmla="*/ 329 w 446"/>
                <a:gd name="T13" fmla="*/ 78 h 719"/>
                <a:gd name="T14" fmla="*/ 329 w 446"/>
                <a:gd name="T15" fmla="*/ 84 h 719"/>
                <a:gd name="T16" fmla="*/ 336 w 446"/>
                <a:gd name="T17" fmla="*/ 65 h 719"/>
                <a:gd name="T18" fmla="*/ 337 w 446"/>
                <a:gd name="T19" fmla="*/ 31 h 719"/>
                <a:gd name="T20" fmla="*/ 263 w 446"/>
                <a:gd name="T21" fmla="*/ 21 h 719"/>
                <a:gd name="T22" fmla="*/ 250 w 446"/>
                <a:gd name="T23" fmla="*/ 41 h 719"/>
                <a:gd name="T24" fmla="*/ 246 w 446"/>
                <a:gd name="T25" fmla="*/ 51 h 719"/>
                <a:gd name="T26" fmla="*/ 243 w 446"/>
                <a:gd name="T27" fmla="*/ 57 h 719"/>
                <a:gd name="T28" fmla="*/ 240 w 446"/>
                <a:gd name="T29" fmla="*/ 68 h 719"/>
                <a:gd name="T30" fmla="*/ 242 w 446"/>
                <a:gd name="T31" fmla="*/ 72 h 719"/>
                <a:gd name="T32" fmla="*/ 243 w 446"/>
                <a:gd name="T33" fmla="*/ 71 h 719"/>
                <a:gd name="T34" fmla="*/ 123 w 446"/>
                <a:gd name="T35" fmla="*/ 179 h 719"/>
                <a:gd name="T36" fmla="*/ 71 w 446"/>
                <a:gd name="T37" fmla="*/ 396 h 719"/>
                <a:gd name="T38" fmla="*/ 15 w 446"/>
                <a:gd name="T39" fmla="*/ 633 h 719"/>
                <a:gd name="T40" fmla="*/ 53 w 446"/>
                <a:gd name="T41" fmla="*/ 649 h 719"/>
                <a:gd name="T42" fmla="*/ 118 w 446"/>
                <a:gd name="T43" fmla="*/ 472 h 719"/>
                <a:gd name="T44" fmla="*/ 173 w 446"/>
                <a:gd name="T45" fmla="*/ 594 h 719"/>
                <a:gd name="T46" fmla="*/ 239 w 446"/>
                <a:gd name="T47" fmla="*/ 655 h 719"/>
                <a:gd name="T48" fmla="*/ 216 w 446"/>
                <a:gd name="T49" fmla="*/ 500 h 719"/>
                <a:gd name="T50" fmla="*/ 182 w 446"/>
                <a:gd name="T51" fmla="*/ 274 h 719"/>
                <a:gd name="T52" fmla="*/ 233 w 446"/>
                <a:gd name="T53" fmla="*/ 229 h 719"/>
                <a:gd name="T54" fmla="*/ 299 w 446"/>
                <a:gd name="T55" fmla="*/ 287 h 719"/>
                <a:gd name="T56" fmla="*/ 311 w 446"/>
                <a:gd name="T57" fmla="*/ 288 h 719"/>
                <a:gd name="T58" fmla="*/ 320 w 446"/>
                <a:gd name="T59" fmla="*/ 286 h 719"/>
                <a:gd name="T60" fmla="*/ 274 w 446"/>
                <a:gd name="T61" fmla="*/ 206 h 719"/>
                <a:gd name="T62" fmla="*/ 296 w 446"/>
                <a:gd name="T63" fmla="*/ 204 h 719"/>
                <a:gd name="T64" fmla="*/ 412 w 446"/>
                <a:gd name="T65" fmla="*/ 258 h 719"/>
                <a:gd name="T66" fmla="*/ 406 w 446"/>
                <a:gd name="T67" fmla="*/ 269 h 719"/>
                <a:gd name="T68" fmla="*/ 414 w 446"/>
                <a:gd name="T69" fmla="*/ 281 h 719"/>
                <a:gd name="T70" fmla="*/ 443 w 446"/>
                <a:gd name="T71" fmla="*/ 283 h 719"/>
                <a:gd name="T72" fmla="*/ 304 w 446"/>
                <a:gd name="T73" fmla="*/ 105 h 719"/>
                <a:gd name="T74" fmla="*/ 336 w 446"/>
                <a:gd name="T75" fmla="*/ 48 h 719"/>
                <a:gd name="T76" fmla="*/ 330 w 446"/>
                <a:gd name="T77" fmla="*/ 75 h 719"/>
                <a:gd name="T78" fmla="*/ 332 w 446"/>
                <a:gd name="T79" fmla="*/ 62 h 719"/>
                <a:gd name="T80" fmla="*/ 314 w 446"/>
                <a:gd name="T81" fmla="*/ 93 h 719"/>
                <a:gd name="T82" fmla="*/ 306 w 446"/>
                <a:gd name="T83" fmla="*/ 104 h 719"/>
                <a:gd name="T84" fmla="*/ 333 w 446"/>
                <a:gd name="T85" fmla="*/ 60 h 719"/>
                <a:gd name="T86" fmla="*/ 333 w 446"/>
                <a:gd name="T87" fmla="*/ 72 h 719"/>
                <a:gd name="T88" fmla="*/ 330 w 446"/>
                <a:gd name="T89" fmla="*/ 77 h 719"/>
                <a:gd name="T90" fmla="*/ 336 w 446"/>
                <a:gd name="T91" fmla="*/ 57 h 719"/>
                <a:gd name="T92" fmla="*/ 337 w 446"/>
                <a:gd name="T93" fmla="*/ 46 h 719"/>
                <a:gd name="T94" fmla="*/ 244 w 446"/>
                <a:gd name="T95" fmla="*/ 73 h 719"/>
                <a:gd name="T96" fmla="*/ 245 w 446"/>
                <a:gd name="T97" fmla="*/ 72 h 719"/>
                <a:gd name="T98" fmla="*/ 245 w 446"/>
                <a:gd name="T99" fmla="*/ 75 h 719"/>
                <a:gd name="T100" fmla="*/ 251 w 446"/>
                <a:gd name="T101" fmla="*/ 59 h 719"/>
                <a:gd name="T102" fmla="*/ 248 w 446"/>
                <a:gd name="T103" fmla="*/ 62 h 719"/>
                <a:gd name="T104" fmla="*/ 250 w 446"/>
                <a:gd name="T105" fmla="*/ 61 h 719"/>
                <a:gd name="T106" fmla="*/ 250 w 446"/>
                <a:gd name="T107" fmla="*/ 51 h 719"/>
                <a:gd name="T108" fmla="*/ 245 w 446"/>
                <a:gd name="T109" fmla="*/ 67 h 719"/>
                <a:gd name="T110" fmla="*/ 249 w 446"/>
                <a:gd name="T111" fmla="*/ 72 h 719"/>
                <a:gd name="T112" fmla="*/ 245 w 446"/>
                <a:gd name="T113" fmla="*/ 68 h 719"/>
                <a:gd name="T114" fmla="*/ 253 w 446"/>
                <a:gd name="T115" fmla="*/ 65 h 719"/>
                <a:gd name="T116" fmla="*/ 250 w 446"/>
                <a:gd name="T117" fmla="*/ 73 h 719"/>
                <a:gd name="T118" fmla="*/ 254 w 446"/>
                <a:gd name="T119" fmla="*/ 62 h 719"/>
                <a:gd name="T120" fmla="*/ 243 w 446"/>
                <a:gd name="T121" fmla="*/ 7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719">
                  <a:moveTo>
                    <a:pt x="446" y="255"/>
                  </a:moveTo>
                  <a:cubicBezTo>
                    <a:pt x="444" y="252"/>
                    <a:pt x="441" y="244"/>
                    <a:pt x="441" y="242"/>
                  </a:cubicBezTo>
                  <a:cubicBezTo>
                    <a:pt x="440" y="240"/>
                    <a:pt x="429" y="227"/>
                    <a:pt x="428" y="224"/>
                  </a:cubicBezTo>
                  <a:cubicBezTo>
                    <a:pt x="427" y="222"/>
                    <a:pt x="418" y="217"/>
                    <a:pt x="413" y="217"/>
                  </a:cubicBezTo>
                  <a:cubicBezTo>
                    <a:pt x="395" y="209"/>
                    <a:pt x="363" y="201"/>
                    <a:pt x="344" y="188"/>
                  </a:cubicBezTo>
                  <a:cubicBezTo>
                    <a:pt x="337" y="179"/>
                    <a:pt x="322" y="161"/>
                    <a:pt x="318" y="157"/>
                  </a:cubicBezTo>
                  <a:cubicBezTo>
                    <a:pt x="312" y="150"/>
                    <a:pt x="310" y="148"/>
                    <a:pt x="310" y="148"/>
                  </a:cubicBezTo>
                  <a:cubicBezTo>
                    <a:pt x="310" y="148"/>
                    <a:pt x="303" y="129"/>
                    <a:pt x="292" y="115"/>
                  </a:cubicBezTo>
                  <a:cubicBezTo>
                    <a:pt x="293" y="112"/>
                    <a:pt x="298" y="110"/>
                    <a:pt x="302" y="107"/>
                  </a:cubicBezTo>
                  <a:cubicBezTo>
                    <a:pt x="302" y="107"/>
                    <a:pt x="302" y="107"/>
                    <a:pt x="303" y="106"/>
                  </a:cubicBezTo>
                  <a:cubicBezTo>
                    <a:pt x="303" y="106"/>
                    <a:pt x="304" y="105"/>
                    <a:pt x="304" y="105"/>
                  </a:cubicBezTo>
                  <a:cubicBezTo>
                    <a:pt x="304" y="105"/>
                    <a:pt x="305" y="105"/>
                    <a:pt x="305" y="104"/>
                  </a:cubicBezTo>
                  <a:cubicBezTo>
                    <a:pt x="304" y="105"/>
                    <a:pt x="304" y="106"/>
                    <a:pt x="303" y="107"/>
                  </a:cubicBezTo>
                  <a:cubicBezTo>
                    <a:pt x="303" y="107"/>
                    <a:pt x="303" y="108"/>
                    <a:pt x="302" y="108"/>
                  </a:cubicBezTo>
                  <a:cubicBezTo>
                    <a:pt x="302" y="109"/>
                    <a:pt x="302" y="110"/>
                    <a:pt x="302" y="110"/>
                  </a:cubicBezTo>
                  <a:cubicBezTo>
                    <a:pt x="301" y="111"/>
                    <a:pt x="301" y="112"/>
                    <a:pt x="300" y="113"/>
                  </a:cubicBezTo>
                  <a:cubicBezTo>
                    <a:pt x="300" y="114"/>
                    <a:pt x="299" y="114"/>
                    <a:pt x="298" y="115"/>
                  </a:cubicBezTo>
                  <a:cubicBezTo>
                    <a:pt x="298" y="116"/>
                    <a:pt x="297" y="116"/>
                    <a:pt x="297" y="116"/>
                  </a:cubicBezTo>
                  <a:cubicBezTo>
                    <a:pt x="297" y="116"/>
                    <a:pt x="298" y="116"/>
                    <a:pt x="299" y="115"/>
                  </a:cubicBezTo>
                  <a:cubicBezTo>
                    <a:pt x="299" y="114"/>
                    <a:pt x="300" y="114"/>
                    <a:pt x="300" y="113"/>
                  </a:cubicBezTo>
                  <a:cubicBezTo>
                    <a:pt x="301" y="112"/>
                    <a:pt x="301" y="111"/>
                    <a:pt x="302" y="110"/>
                  </a:cubicBezTo>
                  <a:cubicBezTo>
                    <a:pt x="302" y="110"/>
                    <a:pt x="302" y="109"/>
                    <a:pt x="303" y="109"/>
                  </a:cubicBezTo>
                  <a:cubicBezTo>
                    <a:pt x="303" y="108"/>
                    <a:pt x="303" y="108"/>
                    <a:pt x="304" y="107"/>
                  </a:cubicBezTo>
                  <a:cubicBezTo>
                    <a:pt x="304" y="107"/>
                    <a:pt x="304" y="107"/>
                    <a:pt x="304" y="106"/>
                  </a:cubicBezTo>
                  <a:cubicBezTo>
                    <a:pt x="304" y="106"/>
                    <a:pt x="304" y="106"/>
                    <a:pt x="305" y="106"/>
                  </a:cubicBezTo>
                  <a:cubicBezTo>
                    <a:pt x="305" y="106"/>
                    <a:pt x="306" y="106"/>
                    <a:pt x="306" y="106"/>
                  </a:cubicBezTo>
                  <a:cubicBezTo>
                    <a:pt x="307" y="105"/>
                    <a:pt x="309" y="104"/>
                    <a:pt x="310" y="102"/>
                  </a:cubicBezTo>
                  <a:cubicBezTo>
                    <a:pt x="311" y="100"/>
                    <a:pt x="313" y="98"/>
                    <a:pt x="314" y="96"/>
                  </a:cubicBezTo>
                  <a:cubicBezTo>
                    <a:pt x="315" y="95"/>
                    <a:pt x="316" y="93"/>
                    <a:pt x="317" y="92"/>
                  </a:cubicBezTo>
                  <a:cubicBezTo>
                    <a:pt x="316" y="94"/>
                    <a:pt x="315" y="95"/>
                    <a:pt x="314" y="96"/>
                  </a:cubicBezTo>
                  <a:cubicBezTo>
                    <a:pt x="314" y="98"/>
                    <a:pt x="313" y="99"/>
                    <a:pt x="313" y="99"/>
                  </a:cubicBezTo>
                  <a:cubicBezTo>
                    <a:pt x="313" y="99"/>
                    <a:pt x="314" y="98"/>
                    <a:pt x="315" y="96"/>
                  </a:cubicBezTo>
                  <a:cubicBezTo>
                    <a:pt x="315" y="95"/>
                    <a:pt x="317" y="93"/>
                    <a:pt x="318" y="90"/>
                  </a:cubicBezTo>
                  <a:cubicBezTo>
                    <a:pt x="318" y="90"/>
                    <a:pt x="318" y="90"/>
                    <a:pt x="318" y="89"/>
                  </a:cubicBezTo>
                  <a:cubicBezTo>
                    <a:pt x="318" y="89"/>
                    <a:pt x="319" y="88"/>
                    <a:pt x="319" y="88"/>
                  </a:cubicBezTo>
                  <a:cubicBezTo>
                    <a:pt x="319" y="87"/>
                    <a:pt x="320" y="86"/>
                    <a:pt x="320" y="85"/>
                  </a:cubicBezTo>
                  <a:cubicBezTo>
                    <a:pt x="320" y="86"/>
                    <a:pt x="320" y="87"/>
                    <a:pt x="320" y="88"/>
                  </a:cubicBezTo>
                  <a:cubicBezTo>
                    <a:pt x="318" y="91"/>
                    <a:pt x="317" y="93"/>
                    <a:pt x="316" y="94"/>
                  </a:cubicBezTo>
                  <a:cubicBezTo>
                    <a:pt x="316" y="95"/>
                    <a:pt x="316" y="95"/>
                    <a:pt x="316" y="95"/>
                  </a:cubicBezTo>
                  <a:cubicBezTo>
                    <a:pt x="315" y="96"/>
                    <a:pt x="315" y="96"/>
                    <a:pt x="315" y="96"/>
                  </a:cubicBezTo>
                  <a:cubicBezTo>
                    <a:pt x="315" y="96"/>
                    <a:pt x="315" y="97"/>
                    <a:pt x="315" y="97"/>
                  </a:cubicBezTo>
                  <a:cubicBezTo>
                    <a:pt x="315" y="97"/>
                    <a:pt x="315" y="96"/>
                    <a:pt x="315" y="96"/>
                  </a:cubicBezTo>
                  <a:cubicBezTo>
                    <a:pt x="315" y="96"/>
                    <a:pt x="315" y="96"/>
                    <a:pt x="316" y="95"/>
                  </a:cubicBezTo>
                  <a:cubicBezTo>
                    <a:pt x="316" y="95"/>
                    <a:pt x="316" y="95"/>
                    <a:pt x="316" y="94"/>
                  </a:cubicBezTo>
                  <a:cubicBezTo>
                    <a:pt x="317" y="93"/>
                    <a:pt x="319" y="91"/>
                    <a:pt x="320" y="88"/>
                  </a:cubicBezTo>
                  <a:cubicBezTo>
                    <a:pt x="320" y="87"/>
                    <a:pt x="321" y="85"/>
                    <a:pt x="322" y="83"/>
                  </a:cubicBezTo>
                  <a:cubicBezTo>
                    <a:pt x="322" y="83"/>
                    <a:pt x="322" y="83"/>
                    <a:pt x="322" y="83"/>
                  </a:cubicBezTo>
                  <a:cubicBezTo>
                    <a:pt x="322" y="82"/>
                    <a:pt x="323" y="82"/>
                    <a:pt x="323" y="81"/>
                  </a:cubicBezTo>
                  <a:cubicBezTo>
                    <a:pt x="323" y="81"/>
                    <a:pt x="323" y="82"/>
                    <a:pt x="323" y="82"/>
                  </a:cubicBezTo>
                  <a:cubicBezTo>
                    <a:pt x="322" y="85"/>
                    <a:pt x="321" y="89"/>
                    <a:pt x="320" y="91"/>
                  </a:cubicBezTo>
                  <a:cubicBezTo>
                    <a:pt x="319" y="94"/>
                    <a:pt x="318" y="97"/>
                    <a:pt x="317" y="99"/>
                  </a:cubicBezTo>
                  <a:cubicBezTo>
                    <a:pt x="316" y="101"/>
                    <a:pt x="314" y="103"/>
                    <a:pt x="313" y="104"/>
                  </a:cubicBezTo>
                  <a:cubicBezTo>
                    <a:pt x="313" y="105"/>
                    <a:pt x="313" y="105"/>
                    <a:pt x="312" y="105"/>
                  </a:cubicBezTo>
                  <a:cubicBezTo>
                    <a:pt x="312" y="106"/>
                    <a:pt x="312" y="106"/>
                    <a:pt x="312" y="106"/>
                  </a:cubicBezTo>
                  <a:cubicBezTo>
                    <a:pt x="312" y="106"/>
                    <a:pt x="312" y="106"/>
                    <a:pt x="312" y="105"/>
                  </a:cubicBezTo>
                  <a:cubicBezTo>
                    <a:pt x="313" y="105"/>
                    <a:pt x="313" y="105"/>
                    <a:pt x="314" y="104"/>
                  </a:cubicBezTo>
                  <a:cubicBezTo>
                    <a:pt x="315" y="103"/>
                    <a:pt x="316" y="101"/>
                    <a:pt x="317" y="99"/>
                  </a:cubicBezTo>
                  <a:cubicBezTo>
                    <a:pt x="319" y="97"/>
                    <a:pt x="320" y="95"/>
                    <a:pt x="321" y="92"/>
                  </a:cubicBezTo>
                  <a:cubicBezTo>
                    <a:pt x="322" y="89"/>
                    <a:pt x="323" y="85"/>
                    <a:pt x="324" y="82"/>
                  </a:cubicBezTo>
                  <a:cubicBezTo>
                    <a:pt x="324" y="81"/>
                    <a:pt x="324" y="80"/>
                    <a:pt x="325" y="78"/>
                  </a:cubicBezTo>
                  <a:cubicBezTo>
                    <a:pt x="325" y="78"/>
                    <a:pt x="325" y="78"/>
                    <a:pt x="325" y="78"/>
                  </a:cubicBezTo>
                  <a:cubicBezTo>
                    <a:pt x="325" y="77"/>
                    <a:pt x="326" y="75"/>
                    <a:pt x="327" y="73"/>
                  </a:cubicBezTo>
                  <a:cubicBezTo>
                    <a:pt x="327" y="72"/>
                    <a:pt x="328" y="71"/>
                    <a:pt x="328" y="71"/>
                  </a:cubicBezTo>
                  <a:cubicBezTo>
                    <a:pt x="328" y="70"/>
                    <a:pt x="328" y="69"/>
                    <a:pt x="329" y="68"/>
                  </a:cubicBezTo>
                  <a:cubicBezTo>
                    <a:pt x="329" y="68"/>
                    <a:pt x="329" y="67"/>
                    <a:pt x="329" y="67"/>
                  </a:cubicBezTo>
                  <a:cubicBezTo>
                    <a:pt x="329" y="67"/>
                    <a:pt x="329" y="67"/>
                    <a:pt x="330" y="67"/>
                  </a:cubicBezTo>
                  <a:cubicBezTo>
                    <a:pt x="330" y="67"/>
                    <a:pt x="329" y="67"/>
                    <a:pt x="329" y="67"/>
                  </a:cubicBezTo>
                  <a:cubicBezTo>
                    <a:pt x="329" y="68"/>
                    <a:pt x="329" y="70"/>
                    <a:pt x="329" y="71"/>
                  </a:cubicBezTo>
                  <a:cubicBezTo>
                    <a:pt x="329" y="72"/>
                    <a:pt x="329" y="73"/>
                    <a:pt x="328" y="74"/>
                  </a:cubicBezTo>
                  <a:cubicBezTo>
                    <a:pt x="328" y="75"/>
                    <a:pt x="328" y="75"/>
                    <a:pt x="327" y="76"/>
                  </a:cubicBezTo>
                  <a:cubicBezTo>
                    <a:pt x="327" y="77"/>
                    <a:pt x="327" y="77"/>
                    <a:pt x="327" y="78"/>
                  </a:cubicBezTo>
                  <a:cubicBezTo>
                    <a:pt x="327" y="78"/>
                    <a:pt x="327" y="78"/>
                    <a:pt x="327" y="78"/>
                  </a:cubicBezTo>
                  <a:cubicBezTo>
                    <a:pt x="327" y="78"/>
                    <a:pt x="327" y="78"/>
                    <a:pt x="327" y="78"/>
                  </a:cubicBezTo>
                  <a:cubicBezTo>
                    <a:pt x="327" y="77"/>
                    <a:pt x="327" y="77"/>
                    <a:pt x="327" y="76"/>
                  </a:cubicBezTo>
                  <a:cubicBezTo>
                    <a:pt x="328" y="76"/>
                    <a:pt x="328" y="75"/>
                    <a:pt x="328" y="74"/>
                  </a:cubicBezTo>
                  <a:cubicBezTo>
                    <a:pt x="329" y="73"/>
                    <a:pt x="329" y="72"/>
                    <a:pt x="329" y="71"/>
                  </a:cubicBezTo>
                  <a:cubicBezTo>
                    <a:pt x="329" y="72"/>
                    <a:pt x="329" y="74"/>
                    <a:pt x="329" y="75"/>
                  </a:cubicBezTo>
                  <a:cubicBezTo>
                    <a:pt x="329" y="76"/>
                    <a:pt x="329" y="77"/>
                    <a:pt x="329" y="78"/>
                  </a:cubicBezTo>
                  <a:cubicBezTo>
                    <a:pt x="329" y="78"/>
                    <a:pt x="329" y="78"/>
                    <a:pt x="329" y="78"/>
                  </a:cubicBezTo>
                  <a:cubicBezTo>
                    <a:pt x="329" y="78"/>
                    <a:pt x="328" y="78"/>
                    <a:pt x="328" y="78"/>
                  </a:cubicBezTo>
                  <a:cubicBezTo>
                    <a:pt x="328" y="78"/>
                    <a:pt x="328" y="78"/>
                    <a:pt x="328" y="78"/>
                  </a:cubicBezTo>
                  <a:cubicBezTo>
                    <a:pt x="328" y="78"/>
                    <a:pt x="328" y="78"/>
                    <a:pt x="328" y="78"/>
                  </a:cubicBezTo>
                  <a:cubicBezTo>
                    <a:pt x="328" y="78"/>
                    <a:pt x="329" y="78"/>
                    <a:pt x="329" y="78"/>
                  </a:cubicBezTo>
                  <a:cubicBezTo>
                    <a:pt x="329" y="78"/>
                    <a:pt x="329" y="78"/>
                    <a:pt x="329" y="78"/>
                  </a:cubicBezTo>
                  <a:cubicBezTo>
                    <a:pt x="329" y="78"/>
                    <a:pt x="329" y="78"/>
                    <a:pt x="329" y="78"/>
                  </a:cubicBezTo>
                  <a:cubicBezTo>
                    <a:pt x="328" y="80"/>
                    <a:pt x="327" y="81"/>
                    <a:pt x="326" y="82"/>
                  </a:cubicBezTo>
                  <a:cubicBezTo>
                    <a:pt x="325" y="83"/>
                    <a:pt x="325" y="84"/>
                    <a:pt x="325" y="84"/>
                  </a:cubicBezTo>
                  <a:cubicBezTo>
                    <a:pt x="325" y="84"/>
                    <a:pt x="325" y="83"/>
                    <a:pt x="326" y="82"/>
                  </a:cubicBezTo>
                  <a:cubicBezTo>
                    <a:pt x="327" y="81"/>
                    <a:pt x="328" y="80"/>
                    <a:pt x="329" y="79"/>
                  </a:cubicBezTo>
                  <a:cubicBezTo>
                    <a:pt x="329" y="81"/>
                    <a:pt x="329" y="82"/>
                    <a:pt x="328" y="84"/>
                  </a:cubicBezTo>
                  <a:cubicBezTo>
                    <a:pt x="328" y="87"/>
                    <a:pt x="328" y="89"/>
                    <a:pt x="327" y="90"/>
                  </a:cubicBezTo>
                  <a:cubicBezTo>
                    <a:pt x="327" y="91"/>
                    <a:pt x="327" y="92"/>
                    <a:pt x="326" y="92"/>
                  </a:cubicBezTo>
                  <a:cubicBezTo>
                    <a:pt x="326" y="92"/>
                    <a:pt x="326" y="93"/>
                    <a:pt x="326" y="93"/>
                  </a:cubicBezTo>
                  <a:cubicBezTo>
                    <a:pt x="326" y="93"/>
                    <a:pt x="326" y="92"/>
                    <a:pt x="326" y="92"/>
                  </a:cubicBezTo>
                  <a:cubicBezTo>
                    <a:pt x="327" y="92"/>
                    <a:pt x="327" y="91"/>
                    <a:pt x="327" y="90"/>
                  </a:cubicBezTo>
                  <a:cubicBezTo>
                    <a:pt x="328" y="89"/>
                    <a:pt x="328" y="87"/>
                    <a:pt x="329" y="84"/>
                  </a:cubicBezTo>
                  <a:cubicBezTo>
                    <a:pt x="329" y="82"/>
                    <a:pt x="329" y="80"/>
                    <a:pt x="329" y="77"/>
                  </a:cubicBezTo>
                  <a:cubicBezTo>
                    <a:pt x="329" y="77"/>
                    <a:pt x="329" y="77"/>
                    <a:pt x="330" y="77"/>
                  </a:cubicBezTo>
                  <a:cubicBezTo>
                    <a:pt x="330" y="77"/>
                    <a:pt x="330" y="77"/>
                    <a:pt x="330" y="77"/>
                  </a:cubicBezTo>
                  <a:cubicBezTo>
                    <a:pt x="331" y="76"/>
                    <a:pt x="331" y="76"/>
                    <a:pt x="332" y="75"/>
                  </a:cubicBezTo>
                  <a:cubicBezTo>
                    <a:pt x="332" y="75"/>
                    <a:pt x="333" y="75"/>
                    <a:pt x="333" y="74"/>
                  </a:cubicBezTo>
                  <a:cubicBezTo>
                    <a:pt x="333" y="75"/>
                    <a:pt x="332" y="76"/>
                    <a:pt x="332" y="77"/>
                  </a:cubicBezTo>
                  <a:cubicBezTo>
                    <a:pt x="332" y="78"/>
                    <a:pt x="331" y="78"/>
                    <a:pt x="331" y="78"/>
                  </a:cubicBezTo>
                  <a:cubicBezTo>
                    <a:pt x="331" y="78"/>
                    <a:pt x="332" y="78"/>
                    <a:pt x="332" y="77"/>
                  </a:cubicBezTo>
                  <a:cubicBezTo>
                    <a:pt x="332" y="76"/>
                    <a:pt x="333" y="75"/>
                    <a:pt x="333" y="74"/>
                  </a:cubicBezTo>
                  <a:cubicBezTo>
                    <a:pt x="334" y="74"/>
                    <a:pt x="334" y="73"/>
                    <a:pt x="334" y="73"/>
                  </a:cubicBezTo>
                  <a:cubicBezTo>
                    <a:pt x="335" y="72"/>
                    <a:pt x="335" y="70"/>
                    <a:pt x="336" y="69"/>
                  </a:cubicBezTo>
                  <a:cubicBezTo>
                    <a:pt x="336" y="68"/>
                    <a:pt x="336" y="66"/>
                    <a:pt x="336" y="65"/>
                  </a:cubicBezTo>
                  <a:cubicBezTo>
                    <a:pt x="336" y="64"/>
                    <a:pt x="336" y="63"/>
                    <a:pt x="336" y="62"/>
                  </a:cubicBezTo>
                  <a:cubicBezTo>
                    <a:pt x="337" y="61"/>
                    <a:pt x="337" y="60"/>
                    <a:pt x="337" y="59"/>
                  </a:cubicBezTo>
                  <a:cubicBezTo>
                    <a:pt x="337" y="58"/>
                    <a:pt x="337" y="58"/>
                    <a:pt x="337" y="58"/>
                  </a:cubicBezTo>
                  <a:cubicBezTo>
                    <a:pt x="338" y="57"/>
                    <a:pt x="337" y="55"/>
                    <a:pt x="338" y="54"/>
                  </a:cubicBezTo>
                  <a:cubicBezTo>
                    <a:pt x="338" y="53"/>
                    <a:pt x="338" y="52"/>
                    <a:pt x="338" y="51"/>
                  </a:cubicBezTo>
                  <a:cubicBezTo>
                    <a:pt x="338" y="50"/>
                    <a:pt x="338" y="49"/>
                    <a:pt x="338" y="48"/>
                  </a:cubicBezTo>
                  <a:cubicBezTo>
                    <a:pt x="338" y="48"/>
                    <a:pt x="338" y="48"/>
                    <a:pt x="338" y="48"/>
                  </a:cubicBezTo>
                  <a:cubicBezTo>
                    <a:pt x="338" y="47"/>
                    <a:pt x="338" y="47"/>
                    <a:pt x="338" y="47"/>
                  </a:cubicBezTo>
                  <a:cubicBezTo>
                    <a:pt x="338" y="46"/>
                    <a:pt x="338" y="46"/>
                    <a:pt x="338" y="45"/>
                  </a:cubicBezTo>
                  <a:cubicBezTo>
                    <a:pt x="338" y="43"/>
                    <a:pt x="339" y="41"/>
                    <a:pt x="338" y="39"/>
                  </a:cubicBezTo>
                  <a:cubicBezTo>
                    <a:pt x="338" y="37"/>
                    <a:pt x="338" y="35"/>
                    <a:pt x="338" y="34"/>
                  </a:cubicBezTo>
                  <a:cubicBezTo>
                    <a:pt x="338" y="33"/>
                    <a:pt x="337" y="32"/>
                    <a:pt x="337" y="31"/>
                  </a:cubicBezTo>
                  <a:cubicBezTo>
                    <a:pt x="337" y="30"/>
                    <a:pt x="337" y="29"/>
                    <a:pt x="336" y="28"/>
                  </a:cubicBezTo>
                  <a:cubicBezTo>
                    <a:pt x="336" y="28"/>
                    <a:pt x="336" y="28"/>
                    <a:pt x="336" y="27"/>
                  </a:cubicBezTo>
                  <a:cubicBezTo>
                    <a:pt x="336" y="26"/>
                    <a:pt x="336" y="26"/>
                    <a:pt x="335" y="25"/>
                  </a:cubicBezTo>
                  <a:cubicBezTo>
                    <a:pt x="335" y="25"/>
                    <a:pt x="335" y="24"/>
                    <a:pt x="335" y="24"/>
                  </a:cubicBezTo>
                  <a:cubicBezTo>
                    <a:pt x="335" y="23"/>
                    <a:pt x="335" y="23"/>
                    <a:pt x="335" y="22"/>
                  </a:cubicBezTo>
                  <a:cubicBezTo>
                    <a:pt x="334" y="22"/>
                    <a:pt x="334" y="22"/>
                    <a:pt x="334" y="22"/>
                  </a:cubicBezTo>
                  <a:cubicBezTo>
                    <a:pt x="334" y="22"/>
                    <a:pt x="334" y="21"/>
                    <a:pt x="333" y="21"/>
                  </a:cubicBezTo>
                  <a:cubicBezTo>
                    <a:pt x="333" y="20"/>
                    <a:pt x="332" y="20"/>
                    <a:pt x="332" y="21"/>
                  </a:cubicBezTo>
                  <a:cubicBezTo>
                    <a:pt x="327" y="14"/>
                    <a:pt x="320" y="7"/>
                    <a:pt x="311" y="4"/>
                  </a:cubicBezTo>
                  <a:cubicBezTo>
                    <a:pt x="298" y="0"/>
                    <a:pt x="280" y="3"/>
                    <a:pt x="273" y="8"/>
                  </a:cubicBezTo>
                  <a:cubicBezTo>
                    <a:pt x="271" y="10"/>
                    <a:pt x="267" y="15"/>
                    <a:pt x="263" y="21"/>
                  </a:cubicBezTo>
                  <a:cubicBezTo>
                    <a:pt x="263" y="21"/>
                    <a:pt x="263" y="21"/>
                    <a:pt x="263" y="21"/>
                  </a:cubicBezTo>
                  <a:cubicBezTo>
                    <a:pt x="262" y="22"/>
                    <a:pt x="261" y="23"/>
                    <a:pt x="261" y="24"/>
                  </a:cubicBezTo>
                  <a:cubicBezTo>
                    <a:pt x="261" y="24"/>
                    <a:pt x="261" y="24"/>
                    <a:pt x="261" y="25"/>
                  </a:cubicBezTo>
                  <a:cubicBezTo>
                    <a:pt x="260" y="26"/>
                    <a:pt x="259" y="27"/>
                    <a:pt x="258" y="29"/>
                  </a:cubicBezTo>
                  <a:cubicBezTo>
                    <a:pt x="257" y="30"/>
                    <a:pt x="255" y="32"/>
                    <a:pt x="254" y="34"/>
                  </a:cubicBezTo>
                  <a:cubicBezTo>
                    <a:pt x="253" y="35"/>
                    <a:pt x="253" y="37"/>
                    <a:pt x="252" y="38"/>
                  </a:cubicBezTo>
                  <a:cubicBezTo>
                    <a:pt x="251" y="39"/>
                    <a:pt x="251" y="40"/>
                    <a:pt x="250" y="41"/>
                  </a:cubicBezTo>
                  <a:cubicBezTo>
                    <a:pt x="249" y="43"/>
                    <a:pt x="248" y="44"/>
                    <a:pt x="248" y="46"/>
                  </a:cubicBezTo>
                  <a:cubicBezTo>
                    <a:pt x="247" y="46"/>
                    <a:pt x="247" y="47"/>
                    <a:pt x="247" y="47"/>
                  </a:cubicBezTo>
                  <a:cubicBezTo>
                    <a:pt x="246" y="47"/>
                    <a:pt x="246" y="47"/>
                    <a:pt x="246" y="47"/>
                  </a:cubicBezTo>
                  <a:cubicBezTo>
                    <a:pt x="246" y="47"/>
                    <a:pt x="246" y="47"/>
                    <a:pt x="247" y="47"/>
                  </a:cubicBezTo>
                  <a:cubicBezTo>
                    <a:pt x="247" y="47"/>
                    <a:pt x="247" y="46"/>
                    <a:pt x="248" y="46"/>
                  </a:cubicBezTo>
                  <a:cubicBezTo>
                    <a:pt x="248" y="44"/>
                    <a:pt x="249" y="43"/>
                    <a:pt x="250" y="41"/>
                  </a:cubicBezTo>
                  <a:cubicBezTo>
                    <a:pt x="251" y="40"/>
                    <a:pt x="252" y="39"/>
                    <a:pt x="252" y="38"/>
                  </a:cubicBezTo>
                  <a:cubicBezTo>
                    <a:pt x="253" y="37"/>
                    <a:pt x="254" y="36"/>
                    <a:pt x="255" y="35"/>
                  </a:cubicBezTo>
                  <a:cubicBezTo>
                    <a:pt x="255" y="34"/>
                    <a:pt x="255" y="34"/>
                    <a:pt x="255" y="34"/>
                  </a:cubicBezTo>
                  <a:cubicBezTo>
                    <a:pt x="254" y="36"/>
                    <a:pt x="253" y="38"/>
                    <a:pt x="253" y="40"/>
                  </a:cubicBezTo>
                  <a:cubicBezTo>
                    <a:pt x="253" y="40"/>
                    <a:pt x="252" y="40"/>
                    <a:pt x="252" y="40"/>
                  </a:cubicBezTo>
                  <a:cubicBezTo>
                    <a:pt x="252" y="42"/>
                    <a:pt x="251" y="43"/>
                    <a:pt x="250" y="45"/>
                  </a:cubicBezTo>
                  <a:cubicBezTo>
                    <a:pt x="249" y="46"/>
                    <a:pt x="248" y="47"/>
                    <a:pt x="248" y="48"/>
                  </a:cubicBezTo>
                  <a:cubicBezTo>
                    <a:pt x="247" y="50"/>
                    <a:pt x="247" y="51"/>
                    <a:pt x="246" y="51"/>
                  </a:cubicBezTo>
                  <a:cubicBezTo>
                    <a:pt x="246" y="52"/>
                    <a:pt x="246" y="52"/>
                    <a:pt x="246" y="52"/>
                  </a:cubicBezTo>
                  <a:cubicBezTo>
                    <a:pt x="246" y="52"/>
                    <a:pt x="246" y="52"/>
                    <a:pt x="246" y="52"/>
                  </a:cubicBezTo>
                  <a:cubicBezTo>
                    <a:pt x="246" y="52"/>
                    <a:pt x="246" y="52"/>
                    <a:pt x="246" y="52"/>
                  </a:cubicBezTo>
                  <a:cubicBezTo>
                    <a:pt x="246" y="52"/>
                    <a:pt x="246" y="52"/>
                    <a:pt x="246" y="51"/>
                  </a:cubicBezTo>
                  <a:cubicBezTo>
                    <a:pt x="247" y="51"/>
                    <a:pt x="247" y="50"/>
                    <a:pt x="248" y="49"/>
                  </a:cubicBezTo>
                  <a:cubicBezTo>
                    <a:pt x="248" y="48"/>
                    <a:pt x="249" y="47"/>
                    <a:pt x="250" y="46"/>
                  </a:cubicBezTo>
                  <a:cubicBezTo>
                    <a:pt x="250" y="47"/>
                    <a:pt x="249" y="47"/>
                    <a:pt x="249" y="48"/>
                  </a:cubicBezTo>
                  <a:cubicBezTo>
                    <a:pt x="248" y="49"/>
                    <a:pt x="248" y="50"/>
                    <a:pt x="247" y="51"/>
                  </a:cubicBezTo>
                  <a:cubicBezTo>
                    <a:pt x="247" y="51"/>
                    <a:pt x="247" y="52"/>
                    <a:pt x="247" y="52"/>
                  </a:cubicBezTo>
                  <a:cubicBezTo>
                    <a:pt x="246" y="53"/>
                    <a:pt x="246" y="53"/>
                    <a:pt x="246" y="54"/>
                  </a:cubicBezTo>
                  <a:cubicBezTo>
                    <a:pt x="245" y="54"/>
                    <a:pt x="245" y="55"/>
                    <a:pt x="244" y="55"/>
                  </a:cubicBezTo>
                  <a:cubicBezTo>
                    <a:pt x="244" y="56"/>
                    <a:pt x="243" y="57"/>
                    <a:pt x="243" y="57"/>
                  </a:cubicBezTo>
                  <a:cubicBezTo>
                    <a:pt x="242" y="57"/>
                    <a:pt x="242" y="58"/>
                    <a:pt x="242" y="58"/>
                  </a:cubicBezTo>
                  <a:cubicBezTo>
                    <a:pt x="241" y="58"/>
                    <a:pt x="241" y="58"/>
                    <a:pt x="240" y="58"/>
                  </a:cubicBezTo>
                  <a:cubicBezTo>
                    <a:pt x="241" y="58"/>
                    <a:pt x="241" y="58"/>
                    <a:pt x="242" y="58"/>
                  </a:cubicBezTo>
                  <a:cubicBezTo>
                    <a:pt x="242" y="58"/>
                    <a:pt x="242" y="57"/>
                    <a:pt x="243" y="57"/>
                  </a:cubicBezTo>
                  <a:cubicBezTo>
                    <a:pt x="243" y="57"/>
                    <a:pt x="244" y="56"/>
                    <a:pt x="244" y="56"/>
                  </a:cubicBezTo>
                  <a:cubicBezTo>
                    <a:pt x="245" y="55"/>
                    <a:pt x="245" y="54"/>
                    <a:pt x="246" y="54"/>
                  </a:cubicBezTo>
                  <a:cubicBezTo>
                    <a:pt x="246" y="54"/>
                    <a:pt x="246" y="54"/>
                    <a:pt x="246" y="54"/>
                  </a:cubicBezTo>
                  <a:cubicBezTo>
                    <a:pt x="245" y="55"/>
                    <a:pt x="245" y="56"/>
                    <a:pt x="244" y="58"/>
                  </a:cubicBezTo>
                  <a:cubicBezTo>
                    <a:pt x="244" y="59"/>
                    <a:pt x="243" y="60"/>
                    <a:pt x="243" y="61"/>
                  </a:cubicBezTo>
                  <a:cubicBezTo>
                    <a:pt x="242" y="62"/>
                    <a:pt x="242" y="63"/>
                    <a:pt x="242" y="64"/>
                  </a:cubicBezTo>
                  <a:cubicBezTo>
                    <a:pt x="241" y="65"/>
                    <a:pt x="241" y="66"/>
                    <a:pt x="241" y="66"/>
                  </a:cubicBezTo>
                  <a:cubicBezTo>
                    <a:pt x="240" y="67"/>
                    <a:pt x="240" y="68"/>
                    <a:pt x="240" y="68"/>
                  </a:cubicBezTo>
                  <a:cubicBezTo>
                    <a:pt x="240" y="69"/>
                    <a:pt x="240" y="69"/>
                    <a:pt x="240" y="69"/>
                  </a:cubicBezTo>
                  <a:cubicBezTo>
                    <a:pt x="240" y="70"/>
                    <a:pt x="240" y="70"/>
                    <a:pt x="240" y="70"/>
                  </a:cubicBezTo>
                  <a:cubicBezTo>
                    <a:pt x="240" y="70"/>
                    <a:pt x="240" y="70"/>
                    <a:pt x="240" y="69"/>
                  </a:cubicBezTo>
                  <a:cubicBezTo>
                    <a:pt x="240" y="69"/>
                    <a:pt x="240" y="69"/>
                    <a:pt x="240" y="68"/>
                  </a:cubicBezTo>
                  <a:cubicBezTo>
                    <a:pt x="240" y="68"/>
                    <a:pt x="240" y="67"/>
                    <a:pt x="241" y="66"/>
                  </a:cubicBezTo>
                  <a:cubicBezTo>
                    <a:pt x="241" y="66"/>
                    <a:pt x="242" y="65"/>
                    <a:pt x="242" y="64"/>
                  </a:cubicBezTo>
                  <a:cubicBezTo>
                    <a:pt x="242" y="63"/>
                    <a:pt x="243" y="62"/>
                    <a:pt x="243" y="61"/>
                  </a:cubicBezTo>
                  <a:cubicBezTo>
                    <a:pt x="243" y="60"/>
                    <a:pt x="244" y="59"/>
                    <a:pt x="245" y="58"/>
                  </a:cubicBezTo>
                  <a:cubicBezTo>
                    <a:pt x="246" y="56"/>
                    <a:pt x="247" y="54"/>
                    <a:pt x="248" y="51"/>
                  </a:cubicBezTo>
                  <a:cubicBezTo>
                    <a:pt x="248" y="51"/>
                    <a:pt x="249" y="50"/>
                    <a:pt x="249" y="50"/>
                  </a:cubicBezTo>
                  <a:cubicBezTo>
                    <a:pt x="249" y="50"/>
                    <a:pt x="249" y="49"/>
                    <a:pt x="250" y="49"/>
                  </a:cubicBezTo>
                  <a:cubicBezTo>
                    <a:pt x="249" y="50"/>
                    <a:pt x="249" y="50"/>
                    <a:pt x="249" y="51"/>
                  </a:cubicBezTo>
                  <a:cubicBezTo>
                    <a:pt x="248" y="53"/>
                    <a:pt x="248" y="54"/>
                    <a:pt x="247" y="56"/>
                  </a:cubicBezTo>
                  <a:cubicBezTo>
                    <a:pt x="246" y="59"/>
                    <a:pt x="245" y="61"/>
                    <a:pt x="244" y="64"/>
                  </a:cubicBezTo>
                  <a:cubicBezTo>
                    <a:pt x="243" y="66"/>
                    <a:pt x="243" y="69"/>
                    <a:pt x="243" y="70"/>
                  </a:cubicBezTo>
                  <a:cubicBezTo>
                    <a:pt x="242" y="71"/>
                    <a:pt x="242" y="72"/>
                    <a:pt x="242" y="72"/>
                  </a:cubicBezTo>
                  <a:cubicBezTo>
                    <a:pt x="242" y="72"/>
                    <a:pt x="242" y="73"/>
                    <a:pt x="242" y="73"/>
                  </a:cubicBezTo>
                  <a:cubicBezTo>
                    <a:pt x="242" y="73"/>
                    <a:pt x="242" y="72"/>
                    <a:pt x="242" y="72"/>
                  </a:cubicBezTo>
                  <a:cubicBezTo>
                    <a:pt x="242" y="72"/>
                    <a:pt x="243" y="71"/>
                    <a:pt x="243" y="70"/>
                  </a:cubicBezTo>
                  <a:cubicBezTo>
                    <a:pt x="243" y="69"/>
                    <a:pt x="243" y="67"/>
                    <a:pt x="244" y="64"/>
                  </a:cubicBezTo>
                  <a:cubicBezTo>
                    <a:pt x="244" y="63"/>
                    <a:pt x="245" y="63"/>
                    <a:pt x="245" y="62"/>
                  </a:cubicBezTo>
                  <a:cubicBezTo>
                    <a:pt x="245" y="62"/>
                    <a:pt x="245" y="61"/>
                    <a:pt x="245" y="61"/>
                  </a:cubicBezTo>
                  <a:cubicBezTo>
                    <a:pt x="246" y="60"/>
                    <a:pt x="247" y="58"/>
                    <a:pt x="247" y="56"/>
                  </a:cubicBezTo>
                  <a:cubicBezTo>
                    <a:pt x="247" y="57"/>
                    <a:pt x="247" y="58"/>
                    <a:pt x="246" y="59"/>
                  </a:cubicBezTo>
                  <a:cubicBezTo>
                    <a:pt x="246" y="61"/>
                    <a:pt x="245" y="62"/>
                    <a:pt x="245" y="63"/>
                  </a:cubicBezTo>
                  <a:cubicBezTo>
                    <a:pt x="244" y="65"/>
                    <a:pt x="244" y="67"/>
                    <a:pt x="243" y="68"/>
                  </a:cubicBezTo>
                  <a:cubicBezTo>
                    <a:pt x="243" y="69"/>
                    <a:pt x="243" y="70"/>
                    <a:pt x="243" y="70"/>
                  </a:cubicBezTo>
                  <a:cubicBezTo>
                    <a:pt x="243" y="70"/>
                    <a:pt x="243" y="71"/>
                    <a:pt x="243" y="71"/>
                  </a:cubicBezTo>
                  <a:cubicBezTo>
                    <a:pt x="243" y="71"/>
                    <a:pt x="243" y="70"/>
                    <a:pt x="243" y="70"/>
                  </a:cubicBezTo>
                  <a:cubicBezTo>
                    <a:pt x="243" y="70"/>
                    <a:pt x="243" y="69"/>
                    <a:pt x="243" y="68"/>
                  </a:cubicBezTo>
                  <a:cubicBezTo>
                    <a:pt x="244" y="67"/>
                    <a:pt x="244" y="65"/>
                    <a:pt x="245" y="63"/>
                  </a:cubicBezTo>
                  <a:cubicBezTo>
                    <a:pt x="245" y="63"/>
                    <a:pt x="245" y="63"/>
                    <a:pt x="245" y="63"/>
                  </a:cubicBezTo>
                  <a:cubicBezTo>
                    <a:pt x="244" y="66"/>
                    <a:pt x="244" y="70"/>
                    <a:pt x="243" y="72"/>
                  </a:cubicBezTo>
                  <a:cubicBezTo>
                    <a:pt x="243" y="73"/>
                    <a:pt x="243" y="73"/>
                    <a:pt x="243" y="73"/>
                  </a:cubicBezTo>
                  <a:cubicBezTo>
                    <a:pt x="243" y="73"/>
                    <a:pt x="243" y="74"/>
                    <a:pt x="243" y="74"/>
                  </a:cubicBezTo>
                  <a:cubicBezTo>
                    <a:pt x="241" y="73"/>
                    <a:pt x="239" y="73"/>
                    <a:pt x="237" y="72"/>
                  </a:cubicBezTo>
                  <a:cubicBezTo>
                    <a:pt x="236" y="72"/>
                    <a:pt x="234" y="73"/>
                    <a:pt x="232" y="74"/>
                  </a:cubicBezTo>
                  <a:cubicBezTo>
                    <a:pt x="169" y="52"/>
                    <a:pt x="161" y="119"/>
                    <a:pt x="146" y="148"/>
                  </a:cubicBezTo>
                  <a:cubicBezTo>
                    <a:pt x="145" y="150"/>
                    <a:pt x="139" y="159"/>
                    <a:pt x="132" y="171"/>
                  </a:cubicBezTo>
                  <a:cubicBezTo>
                    <a:pt x="129" y="174"/>
                    <a:pt x="126" y="177"/>
                    <a:pt x="123" y="179"/>
                  </a:cubicBezTo>
                  <a:cubicBezTo>
                    <a:pt x="112" y="189"/>
                    <a:pt x="114" y="193"/>
                    <a:pt x="111" y="198"/>
                  </a:cubicBezTo>
                  <a:cubicBezTo>
                    <a:pt x="107" y="202"/>
                    <a:pt x="103" y="207"/>
                    <a:pt x="100" y="210"/>
                  </a:cubicBezTo>
                  <a:cubicBezTo>
                    <a:pt x="97" y="213"/>
                    <a:pt x="86" y="240"/>
                    <a:pt x="84" y="245"/>
                  </a:cubicBezTo>
                  <a:cubicBezTo>
                    <a:pt x="82" y="249"/>
                    <a:pt x="79" y="251"/>
                    <a:pt x="77" y="254"/>
                  </a:cubicBezTo>
                  <a:cubicBezTo>
                    <a:pt x="76" y="258"/>
                    <a:pt x="74" y="262"/>
                    <a:pt x="75" y="261"/>
                  </a:cubicBezTo>
                  <a:cubicBezTo>
                    <a:pt x="75" y="260"/>
                    <a:pt x="82" y="257"/>
                    <a:pt x="82" y="257"/>
                  </a:cubicBezTo>
                  <a:cubicBezTo>
                    <a:pt x="82" y="257"/>
                    <a:pt x="82" y="258"/>
                    <a:pt x="82" y="261"/>
                  </a:cubicBezTo>
                  <a:cubicBezTo>
                    <a:pt x="66" y="298"/>
                    <a:pt x="65" y="311"/>
                    <a:pt x="71" y="354"/>
                  </a:cubicBezTo>
                  <a:cubicBezTo>
                    <a:pt x="71" y="364"/>
                    <a:pt x="71" y="375"/>
                    <a:pt x="70" y="379"/>
                  </a:cubicBezTo>
                  <a:cubicBezTo>
                    <a:pt x="69" y="386"/>
                    <a:pt x="68" y="396"/>
                    <a:pt x="68" y="396"/>
                  </a:cubicBezTo>
                  <a:cubicBezTo>
                    <a:pt x="68" y="395"/>
                    <a:pt x="73" y="387"/>
                    <a:pt x="73" y="387"/>
                  </a:cubicBezTo>
                  <a:cubicBezTo>
                    <a:pt x="71" y="396"/>
                    <a:pt x="71" y="396"/>
                    <a:pt x="71" y="396"/>
                  </a:cubicBezTo>
                  <a:cubicBezTo>
                    <a:pt x="71" y="396"/>
                    <a:pt x="73" y="414"/>
                    <a:pt x="71" y="423"/>
                  </a:cubicBezTo>
                  <a:cubicBezTo>
                    <a:pt x="68" y="432"/>
                    <a:pt x="67" y="435"/>
                    <a:pt x="67" y="441"/>
                  </a:cubicBezTo>
                  <a:cubicBezTo>
                    <a:pt x="67" y="446"/>
                    <a:pt x="66" y="451"/>
                    <a:pt x="66" y="453"/>
                  </a:cubicBezTo>
                  <a:cubicBezTo>
                    <a:pt x="67" y="450"/>
                    <a:pt x="71" y="438"/>
                    <a:pt x="71" y="438"/>
                  </a:cubicBezTo>
                  <a:cubicBezTo>
                    <a:pt x="71" y="438"/>
                    <a:pt x="71" y="438"/>
                    <a:pt x="71" y="438"/>
                  </a:cubicBezTo>
                  <a:cubicBezTo>
                    <a:pt x="71" y="440"/>
                    <a:pt x="71" y="442"/>
                    <a:pt x="71" y="443"/>
                  </a:cubicBezTo>
                  <a:cubicBezTo>
                    <a:pt x="72" y="450"/>
                    <a:pt x="65" y="469"/>
                    <a:pt x="62" y="477"/>
                  </a:cubicBezTo>
                  <a:cubicBezTo>
                    <a:pt x="53" y="499"/>
                    <a:pt x="51" y="494"/>
                    <a:pt x="46" y="522"/>
                  </a:cubicBezTo>
                  <a:cubicBezTo>
                    <a:pt x="46" y="522"/>
                    <a:pt x="32" y="554"/>
                    <a:pt x="31" y="569"/>
                  </a:cubicBezTo>
                  <a:cubicBezTo>
                    <a:pt x="31" y="583"/>
                    <a:pt x="29" y="594"/>
                    <a:pt x="27" y="602"/>
                  </a:cubicBezTo>
                  <a:cubicBezTo>
                    <a:pt x="25" y="611"/>
                    <a:pt x="22" y="619"/>
                    <a:pt x="22" y="619"/>
                  </a:cubicBezTo>
                  <a:cubicBezTo>
                    <a:pt x="15" y="633"/>
                    <a:pt x="15" y="633"/>
                    <a:pt x="15" y="633"/>
                  </a:cubicBezTo>
                  <a:cubicBezTo>
                    <a:pt x="15" y="633"/>
                    <a:pt x="2" y="655"/>
                    <a:pt x="1" y="661"/>
                  </a:cubicBezTo>
                  <a:cubicBezTo>
                    <a:pt x="0" y="667"/>
                    <a:pt x="4" y="678"/>
                    <a:pt x="6" y="681"/>
                  </a:cubicBezTo>
                  <a:cubicBezTo>
                    <a:pt x="9" y="683"/>
                    <a:pt x="10" y="681"/>
                    <a:pt x="11" y="683"/>
                  </a:cubicBezTo>
                  <a:cubicBezTo>
                    <a:pt x="12" y="684"/>
                    <a:pt x="18" y="703"/>
                    <a:pt x="27" y="709"/>
                  </a:cubicBezTo>
                  <a:cubicBezTo>
                    <a:pt x="35" y="716"/>
                    <a:pt x="61" y="719"/>
                    <a:pt x="67" y="717"/>
                  </a:cubicBezTo>
                  <a:cubicBezTo>
                    <a:pt x="73" y="716"/>
                    <a:pt x="73" y="714"/>
                    <a:pt x="72" y="709"/>
                  </a:cubicBezTo>
                  <a:cubicBezTo>
                    <a:pt x="70" y="706"/>
                    <a:pt x="62" y="697"/>
                    <a:pt x="61" y="694"/>
                  </a:cubicBezTo>
                  <a:cubicBezTo>
                    <a:pt x="61" y="691"/>
                    <a:pt x="57" y="682"/>
                    <a:pt x="57" y="682"/>
                  </a:cubicBezTo>
                  <a:cubicBezTo>
                    <a:pt x="54" y="667"/>
                    <a:pt x="54" y="667"/>
                    <a:pt x="54" y="667"/>
                  </a:cubicBezTo>
                  <a:cubicBezTo>
                    <a:pt x="54" y="667"/>
                    <a:pt x="54" y="667"/>
                    <a:pt x="54" y="667"/>
                  </a:cubicBezTo>
                  <a:cubicBezTo>
                    <a:pt x="54" y="664"/>
                    <a:pt x="56" y="659"/>
                    <a:pt x="55" y="656"/>
                  </a:cubicBezTo>
                  <a:cubicBezTo>
                    <a:pt x="55" y="653"/>
                    <a:pt x="54" y="651"/>
                    <a:pt x="53" y="649"/>
                  </a:cubicBezTo>
                  <a:cubicBezTo>
                    <a:pt x="53" y="648"/>
                    <a:pt x="54" y="626"/>
                    <a:pt x="63" y="602"/>
                  </a:cubicBezTo>
                  <a:cubicBezTo>
                    <a:pt x="64" y="604"/>
                    <a:pt x="65" y="606"/>
                    <a:pt x="65" y="605"/>
                  </a:cubicBezTo>
                  <a:cubicBezTo>
                    <a:pt x="64" y="603"/>
                    <a:pt x="70" y="596"/>
                    <a:pt x="70" y="596"/>
                  </a:cubicBezTo>
                  <a:cubicBezTo>
                    <a:pt x="70" y="596"/>
                    <a:pt x="72" y="612"/>
                    <a:pt x="72" y="611"/>
                  </a:cubicBezTo>
                  <a:cubicBezTo>
                    <a:pt x="73" y="610"/>
                    <a:pt x="77" y="594"/>
                    <a:pt x="75" y="586"/>
                  </a:cubicBezTo>
                  <a:cubicBezTo>
                    <a:pt x="74" y="578"/>
                    <a:pt x="78" y="574"/>
                    <a:pt x="80" y="569"/>
                  </a:cubicBezTo>
                  <a:cubicBezTo>
                    <a:pt x="82" y="565"/>
                    <a:pt x="84" y="554"/>
                    <a:pt x="84" y="552"/>
                  </a:cubicBezTo>
                  <a:cubicBezTo>
                    <a:pt x="84" y="551"/>
                    <a:pt x="85" y="559"/>
                    <a:pt x="85" y="562"/>
                  </a:cubicBezTo>
                  <a:cubicBezTo>
                    <a:pt x="85" y="564"/>
                    <a:pt x="89" y="547"/>
                    <a:pt x="92" y="531"/>
                  </a:cubicBezTo>
                  <a:cubicBezTo>
                    <a:pt x="92" y="531"/>
                    <a:pt x="92" y="531"/>
                    <a:pt x="92" y="531"/>
                  </a:cubicBezTo>
                  <a:cubicBezTo>
                    <a:pt x="92" y="531"/>
                    <a:pt x="99" y="517"/>
                    <a:pt x="106" y="503"/>
                  </a:cubicBezTo>
                  <a:cubicBezTo>
                    <a:pt x="111" y="491"/>
                    <a:pt x="117" y="478"/>
                    <a:pt x="118" y="472"/>
                  </a:cubicBezTo>
                  <a:cubicBezTo>
                    <a:pt x="121" y="459"/>
                    <a:pt x="129" y="414"/>
                    <a:pt x="129" y="406"/>
                  </a:cubicBezTo>
                  <a:cubicBezTo>
                    <a:pt x="129" y="398"/>
                    <a:pt x="137" y="354"/>
                    <a:pt x="137" y="354"/>
                  </a:cubicBezTo>
                  <a:cubicBezTo>
                    <a:pt x="137" y="354"/>
                    <a:pt x="152" y="409"/>
                    <a:pt x="157" y="428"/>
                  </a:cubicBezTo>
                  <a:cubicBezTo>
                    <a:pt x="161" y="442"/>
                    <a:pt x="162" y="453"/>
                    <a:pt x="167" y="464"/>
                  </a:cubicBezTo>
                  <a:cubicBezTo>
                    <a:pt x="167" y="485"/>
                    <a:pt x="168" y="521"/>
                    <a:pt x="166" y="527"/>
                  </a:cubicBezTo>
                  <a:cubicBezTo>
                    <a:pt x="165" y="532"/>
                    <a:pt x="167" y="560"/>
                    <a:pt x="167" y="566"/>
                  </a:cubicBezTo>
                  <a:cubicBezTo>
                    <a:pt x="167" y="563"/>
                    <a:pt x="169" y="553"/>
                    <a:pt x="170" y="552"/>
                  </a:cubicBezTo>
                  <a:cubicBezTo>
                    <a:pt x="170" y="551"/>
                    <a:pt x="171" y="556"/>
                    <a:pt x="171" y="559"/>
                  </a:cubicBezTo>
                  <a:cubicBezTo>
                    <a:pt x="171" y="563"/>
                    <a:pt x="170" y="583"/>
                    <a:pt x="170" y="583"/>
                  </a:cubicBezTo>
                  <a:cubicBezTo>
                    <a:pt x="170" y="583"/>
                    <a:pt x="174" y="570"/>
                    <a:pt x="175" y="570"/>
                  </a:cubicBezTo>
                  <a:cubicBezTo>
                    <a:pt x="175" y="570"/>
                    <a:pt x="175" y="581"/>
                    <a:pt x="175" y="581"/>
                  </a:cubicBezTo>
                  <a:cubicBezTo>
                    <a:pt x="175" y="585"/>
                    <a:pt x="173" y="589"/>
                    <a:pt x="173" y="594"/>
                  </a:cubicBezTo>
                  <a:cubicBezTo>
                    <a:pt x="173" y="599"/>
                    <a:pt x="173" y="601"/>
                    <a:pt x="172" y="604"/>
                  </a:cubicBezTo>
                  <a:cubicBezTo>
                    <a:pt x="172" y="606"/>
                    <a:pt x="171" y="608"/>
                    <a:pt x="170" y="609"/>
                  </a:cubicBezTo>
                  <a:cubicBezTo>
                    <a:pt x="168" y="611"/>
                    <a:pt x="162" y="624"/>
                    <a:pt x="162" y="626"/>
                  </a:cubicBezTo>
                  <a:cubicBezTo>
                    <a:pt x="162" y="628"/>
                    <a:pt x="165" y="635"/>
                    <a:pt x="170" y="638"/>
                  </a:cubicBezTo>
                  <a:cubicBezTo>
                    <a:pt x="175" y="642"/>
                    <a:pt x="177" y="645"/>
                    <a:pt x="182" y="645"/>
                  </a:cubicBezTo>
                  <a:cubicBezTo>
                    <a:pt x="187" y="646"/>
                    <a:pt x="190" y="647"/>
                    <a:pt x="191" y="649"/>
                  </a:cubicBezTo>
                  <a:cubicBezTo>
                    <a:pt x="192" y="650"/>
                    <a:pt x="200" y="667"/>
                    <a:pt x="205" y="670"/>
                  </a:cubicBezTo>
                  <a:cubicBezTo>
                    <a:pt x="209" y="673"/>
                    <a:pt x="235" y="677"/>
                    <a:pt x="243" y="676"/>
                  </a:cubicBezTo>
                  <a:cubicBezTo>
                    <a:pt x="251" y="676"/>
                    <a:pt x="251" y="674"/>
                    <a:pt x="251" y="673"/>
                  </a:cubicBezTo>
                  <a:cubicBezTo>
                    <a:pt x="251" y="672"/>
                    <a:pt x="250" y="669"/>
                    <a:pt x="249" y="669"/>
                  </a:cubicBezTo>
                  <a:cubicBezTo>
                    <a:pt x="249" y="669"/>
                    <a:pt x="250" y="666"/>
                    <a:pt x="247" y="662"/>
                  </a:cubicBezTo>
                  <a:cubicBezTo>
                    <a:pt x="243" y="658"/>
                    <a:pt x="240" y="657"/>
                    <a:pt x="239" y="655"/>
                  </a:cubicBezTo>
                  <a:cubicBezTo>
                    <a:pt x="238" y="654"/>
                    <a:pt x="227" y="647"/>
                    <a:pt x="227" y="646"/>
                  </a:cubicBezTo>
                  <a:cubicBezTo>
                    <a:pt x="224" y="639"/>
                    <a:pt x="213" y="622"/>
                    <a:pt x="211" y="619"/>
                  </a:cubicBezTo>
                  <a:cubicBezTo>
                    <a:pt x="209" y="615"/>
                    <a:pt x="208" y="613"/>
                    <a:pt x="208" y="613"/>
                  </a:cubicBezTo>
                  <a:cubicBezTo>
                    <a:pt x="208" y="613"/>
                    <a:pt x="210" y="584"/>
                    <a:pt x="210" y="573"/>
                  </a:cubicBezTo>
                  <a:cubicBezTo>
                    <a:pt x="210" y="564"/>
                    <a:pt x="210" y="560"/>
                    <a:pt x="210" y="556"/>
                  </a:cubicBezTo>
                  <a:cubicBezTo>
                    <a:pt x="211" y="555"/>
                    <a:pt x="211" y="554"/>
                    <a:pt x="211" y="554"/>
                  </a:cubicBezTo>
                  <a:cubicBezTo>
                    <a:pt x="211" y="554"/>
                    <a:pt x="214" y="550"/>
                    <a:pt x="214" y="550"/>
                  </a:cubicBezTo>
                  <a:cubicBezTo>
                    <a:pt x="214" y="562"/>
                    <a:pt x="214" y="562"/>
                    <a:pt x="214" y="562"/>
                  </a:cubicBezTo>
                  <a:cubicBezTo>
                    <a:pt x="214" y="562"/>
                    <a:pt x="215" y="557"/>
                    <a:pt x="215" y="555"/>
                  </a:cubicBezTo>
                  <a:cubicBezTo>
                    <a:pt x="215" y="554"/>
                    <a:pt x="216" y="553"/>
                    <a:pt x="216" y="550"/>
                  </a:cubicBezTo>
                  <a:cubicBezTo>
                    <a:pt x="215" y="546"/>
                    <a:pt x="214" y="540"/>
                    <a:pt x="214" y="536"/>
                  </a:cubicBezTo>
                  <a:cubicBezTo>
                    <a:pt x="214" y="532"/>
                    <a:pt x="216" y="501"/>
                    <a:pt x="216" y="500"/>
                  </a:cubicBezTo>
                  <a:cubicBezTo>
                    <a:pt x="216" y="500"/>
                    <a:pt x="215" y="500"/>
                    <a:pt x="215" y="500"/>
                  </a:cubicBezTo>
                  <a:cubicBezTo>
                    <a:pt x="215" y="500"/>
                    <a:pt x="215" y="500"/>
                    <a:pt x="215" y="500"/>
                  </a:cubicBezTo>
                  <a:cubicBezTo>
                    <a:pt x="215" y="500"/>
                    <a:pt x="218" y="506"/>
                    <a:pt x="218" y="506"/>
                  </a:cubicBezTo>
                  <a:cubicBezTo>
                    <a:pt x="218" y="506"/>
                    <a:pt x="217" y="498"/>
                    <a:pt x="217" y="493"/>
                  </a:cubicBezTo>
                  <a:cubicBezTo>
                    <a:pt x="217" y="490"/>
                    <a:pt x="217" y="483"/>
                    <a:pt x="216" y="475"/>
                  </a:cubicBezTo>
                  <a:cubicBezTo>
                    <a:pt x="216" y="475"/>
                    <a:pt x="216" y="475"/>
                    <a:pt x="216" y="475"/>
                  </a:cubicBezTo>
                  <a:cubicBezTo>
                    <a:pt x="216" y="466"/>
                    <a:pt x="219" y="464"/>
                    <a:pt x="218" y="449"/>
                  </a:cubicBezTo>
                  <a:cubicBezTo>
                    <a:pt x="213" y="397"/>
                    <a:pt x="200" y="371"/>
                    <a:pt x="186" y="323"/>
                  </a:cubicBezTo>
                  <a:cubicBezTo>
                    <a:pt x="184" y="317"/>
                    <a:pt x="178" y="300"/>
                    <a:pt x="174" y="288"/>
                  </a:cubicBezTo>
                  <a:cubicBezTo>
                    <a:pt x="174" y="288"/>
                    <a:pt x="174" y="288"/>
                    <a:pt x="174" y="288"/>
                  </a:cubicBezTo>
                  <a:cubicBezTo>
                    <a:pt x="174" y="281"/>
                    <a:pt x="177" y="284"/>
                    <a:pt x="178" y="279"/>
                  </a:cubicBezTo>
                  <a:cubicBezTo>
                    <a:pt x="179" y="275"/>
                    <a:pt x="181" y="277"/>
                    <a:pt x="182" y="274"/>
                  </a:cubicBezTo>
                  <a:cubicBezTo>
                    <a:pt x="183" y="272"/>
                    <a:pt x="185" y="268"/>
                    <a:pt x="186" y="266"/>
                  </a:cubicBezTo>
                  <a:cubicBezTo>
                    <a:pt x="188" y="265"/>
                    <a:pt x="185" y="289"/>
                    <a:pt x="186" y="287"/>
                  </a:cubicBezTo>
                  <a:cubicBezTo>
                    <a:pt x="187" y="286"/>
                    <a:pt x="190" y="275"/>
                    <a:pt x="193" y="264"/>
                  </a:cubicBezTo>
                  <a:cubicBezTo>
                    <a:pt x="196" y="253"/>
                    <a:pt x="198" y="247"/>
                    <a:pt x="198" y="247"/>
                  </a:cubicBezTo>
                  <a:cubicBezTo>
                    <a:pt x="198" y="246"/>
                    <a:pt x="200" y="254"/>
                    <a:pt x="200" y="259"/>
                  </a:cubicBezTo>
                  <a:cubicBezTo>
                    <a:pt x="201" y="253"/>
                    <a:pt x="203" y="236"/>
                    <a:pt x="203" y="235"/>
                  </a:cubicBezTo>
                  <a:cubicBezTo>
                    <a:pt x="203" y="233"/>
                    <a:pt x="208" y="229"/>
                    <a:pt x="210" y="224"/>
                  </a:cubicBezTo>
                  <a:cubicBezTo>
                    <a:pt x="210" y="224"/>
                    <a:pt x="210" y="224"/>
                    <a:pt x="210" y="224"/>
                  </a:cubicBezTo>
                  <a:cubicBezTo>
                    <a:pt x="213" y="222"/>
                    <a:pt x="216" y="221"/>
                    <a:pt x="220" y="220"/>
                  </a:cubicBezTo>
                  <a:cubicBezTo>
                    <a:pt x="221" y="219"/>
                    <a:pt x="222" y="219"/>
                    <a:pt x="223" y="219"/>
                  </a:cubicBezTo>
                  <a:cubicBezTo>
                    <a:pt x="231" y="240"/>
                    <a:pt x="231" y="240"/>
                    <a:pt x="231" y="240"/>
                  </a:cubicBezTo>
                  <a:cubicBezTo>
                    <a:pt x="231" y="240"/>
                    <a:pt x="233" y="235"/>
                    <a:pt x="233" y="229"/>
                  </a:cubicBezTo>
                  <a:cubicBezTo>
                    <a:pt x="234" y="227"/>
                    <a:pt x="235" y="225"/>
                    <a:pt x="236" y="223"/>
                  </a:cubicBezTo>
                  <a:cubicBezTo>
                    <a:pt x="238" y="224"/>
                    <a:pt x="241" y="224"/>
                    <a:pt x="243" y="224"/>
                  </a:cubicBezTo>
                  <a:cubicBezTo>
                    <a:pt x="252" y="225"/>
                    <a:pt x="261" y="227"/>
                    <a:pt x="270" y="229"/>
                  </a:cubicBezTo>
                  <a:cubicBezTo>
                    <a:pt x="273" y="231"/>
                    <a:pt x="276" y="231"/>
                    <a:pt x="279" y="233"/>
                  </a:cubicBezTo>
                  <a:cubicBezTo>
                    <a:pt x="281" y="233"/>
                    <a:pt x="282" y="234"/>
                    <a:pt x="283" y="235"/>
                  </a:cubicBezTo>
                  <a:cubicBezTo>
                    <a:pt x="280" y="244"/>
                    <a:pt x="291" y="255"/>
                    <a:pt x="291" y="264"/>
                  </a:cubicBezTo>
                  <a:cubicBezTo>
                    <a:pt x="290" y="266"/>
                    <a:pt x="291" y="268"/>
                    <a:pt x="291" y="270"/>
                  </a:cubicBezTo>
                  <a:cubicBezTo>
                    <a:pt x="292" y="273"/>
                    <a:pt x="292" y="278"/>
                    <a:pt x="296" y="279"/>
                  </a:cubicBezTo>
                  <a:cubicBezTo>
                    <a:pt x="296" y="281"/>
                    <a:pt x="296" y="283"/>
                    <a:pt x="296" y="285"/>
                  </a:cubicBezTo>
                  <a:cubicBezTo>
                    <a:pt x="297" y="285"/>
                    <a:pt x="297" y="285"/>
                    <a:pt x="297" y="285"/>
                  </a:cubicBezTo>
                  <a:cubicBezTo>
                    <a:pt x="297" y="286"/>
                    <a:pt x="297" y="286"/>
                    <a:pt x="297" y="286"/>
                  </a:cubicBezTo>
                  <a:cubicBezTo>
                    <a:pt x="298" y="288"/>
                    <a:pt x="299" y="287"/>
                    <a:pt x="299" y="287"/>
                  </a:cubicBezTo>
                  <a:cubicBezTo>
                    <a:pt x="300" y="285"/>
                    <a:pt x="300" y="285"/>
                    <a:pt x="300" y="285"/>
                  </a:cubicBezTo>
                  <a:cubicBezTo>
                    <a:pt x="300" y="285"/>
                    <a:pt x="300" y="285"/>
                    <a:pt x="300" y="284"/>
                  </a:cubicBezTo>
                  <a:cubicBezTo>
                    <a:pt x="302" y="279"/>
                    <a:pt x="303" y="275"/>
                    <a:pt x="305" y="270"/>
                  </a:cubicBezTo>
                  <a:cubicBezTo>
                    <a:pt x="305" y="268"/>
                    <a:pt x="305" y="267"/>
                    <a:pt x="305" y="266"/>
                  </a:cubicBezTo>
                  <a:cubicBezTo>
                    <a:pt x="306" y="263"/>
                    <a:pt x="308" y="262"/>
                    <a:pt x="310" y="262"/>
                  </a:cubicBezTo>
                  <a:cubicBezTo>
                    <a:pt x="311" y="263"/>
                    <a:pt x="312" y="265"/>
                    <a:pt x="312" y="265"/>
                  </a:cubicBezTo>
                  <a:cubicBezTo>
                    <a:pt x="312" y="266"/>
                    <a:pt x="313" y="266"/>
                    <a:pt x="313" y="267"/>
                  </a:cubicBezTo>
                  <a:cubicBezTo>
                    <a:pt x="314" y="270"/>
                    <a:pt x="313" y="274"/>
                    <a:pt x="312" y="278"/>
                  </a:cubicBezTo>
                  <a:cubicBezTo>
                    <a:pt x="311" y="280"/>
                    <a:pt x="307" y="283"/>
                    <a:pt x="308" y="286"/>
                  </a:cubicBezTo>
                  <a:cubicBezTo>
                    <a:pt x="308" y="286"/>
                    <a:pt x="308" y="286"/>
                    <a:pt x="308" y="286"/>
                  </a:cubicBezTo>
                  <a:cubicBezTo>
                    <a:pt x="307" y="289"/>
                    <a:pt x="309" y="290"/>
                    <a:pt x="309" y="289"/>
                  </a:cubicBezTo>
                  <a:cubicBezTo>
                    <a:pt x="310" y="289"/>
                    <a:pt x="310" y="289"/>
                    <a:pt x="311" y="288"/>
                  </a:cubicBezTo>
                  <a:cubicBezTo>
                    <a:pt x="312" y="288"/>
                    <a:pt x="313" y="287"/>
                    <a:pt x="314" y="286"/>
                  </a:cubicBezTo>
                  <a:cubicBezTo>
                    <a:pt x="314" y="285"/>
                    <a:pt x="314" y="285"/>
                    <a:pt x="315" y="285"/>
                  </a:cubicBezTo>
                  <a:cubicBezTo>
                    <a:pt x="315" y="284"/>
                    <a:pt x="317" y="283"/>
                    <a:pt x="318" y="282"/>
                  </a:cubicBezTo>
                  <a:cubicBezTo>
                    <a:pt x="319" y="281"/>
                    <a:pt x="319" y="279"/>
                    <a:pt x="320" y="277"/>
                  </a:cubicBezTo>
                  <a:cubicBezTo>
                    <a:pt x="320" y="274"/>
                    <a:pt x="322" y="271"/>
                    <a:pt x="322" y="268"/>
                  </a:cubicBezTo>
                  <a:cubicBezTo>
                    <a:pt x="323" y="269"/>
                    <a:pt x="323" y="270"/>
                    <a:pt x="324" y="270"/>
                  </a:cubicBezTo>
                  <a:cubicBezTo>
                    <a:pt x="324" y="271"/>
                    <a:pt x="325" y="272"/>
                    <a:pt x="325" y="272"/>
                  </a:cubicBezTo>
                  <a:cubicBezTo>
                    <a:pt x="324" y="273"/>
                    <a:pt x="324" y="273"/>
                    <a:pt x="324" y="273"/>
                  </a:cubicBezTo>
                  <a:cubicBezTo>
                    <a:pt x="324" y="275"/>
                    <a:pt x="324" y="275"/>
                    <a:pt x="325" y="276"/>
                  </a:cubicBezTo>
                  <a:cubicBezTo>
                    <a:pt x="324" y="276"/>
                    <a:pt x="324" y="276"/>
                    <a:pt x="323" y="277"/>
                  </a:cubicBezTo>
                  <a:cubicBezTo>
                    <a:pt x="322" y="278"/>
                    <a:pt x="318" y="282"/>
                    <a:pt x="319" y="284"/>
                  </a:cubicBezTo>
                  <a:cubicBezTo>
                    <a:pt x="319" y="285"/>
                    <a:pt x="319" y="286"/>
                    <a:pt x="320" y="286"/>
                  </a:cubicBezTo>
                  <a:cubicBezTo>
                    <a:pt x="320" y="287"/>
                    <a:pt x="320" y="288"/>
                    <a:pt x="321" y="289"/>
                  </a:cubicBezTo>
                  <a:cubicBezTo>
                    <a:pt x="321" y="289"/>
                    <a:pt x="321" y="289"/>
                    <a:pt x="321" y="289"/>
                  </a:cubicBezTo>
                  <a:cubicBezTo>
                    <a:pt x="320" y="290"/>
                    <a:pt x="321" y="291"/>
                    <a:pt x="322" y="291"/>
                  </a:cubicBezTo>
                  <a:cubicBezTo>
                    <a:pt x="322" y="290"/>
                    <a:pt x="323" y="290"/>
                    <a:pt x="323" y="289"/>
                  </a:cubicBezTo>
                  <a:cubicBezTo>
                    <a:pt x="324" y="289"/>
                    <a:pt x="324" y="289"/>
                    <a:pt x="324" y="289"/>
                  </a:cubicBezTo>
                  <a:cubicBezTo>
                    <a:pt x="325" y="288"/>
                    <a:pt x="326" y="287"/>
                    <a:pt x="327" y="286"/>
                  </a:cubicBezTo>
                  <a:cubicBezTo>
                    <a:pt x="327" y="286"/>
                    <a:pt x="328" y="286"/>
                    <a:pt x="328" y="286"/>
                  </a:cubicBezTo>
                  <a:cubicBezTo>
                    <a:pt x="329" y="285"/>
                    <a:pt x="330" y="284"/>
                    <a:pt x="331" y="283"/>
                  </a:cubicBezTo>
                  <a:cubicBezTo>
                    <a:pt x="333" y="278"/>
                    <a:pt x="334" y="273"/>
                    <a:pt x="335" y="268"/>
                  </a:cubicBezTo>
                  <a:cubicBezTo>
                    <a:pt x="334" y="267"/>
                    <a:pt x="332" y="266"/>
                    <a:pt x="331" y="264"/>
                  </a:cubicBezTo>
                  <a:cubicBezTo>
                    <a:pt x="321" y="252"/>
                    <a:pt x="313" y="237"/>
                    <a:pt x="303" y="225"/>
                  </a:cubicBezTo>
                  <a:cubicBezTo>
                    <a:pt x="294" y="213"/>
                    <a:pt x="286" y="211"/>
                    <a:pt x="274" y="206"/>
                  </a:cubicBezTo>
                  <a:cubicBezTo>
                    <a:pt x="251" y="196"/>
                    <a:pt x="251" y="196"/>
                    <a:pt x="251" y="196"/>
                  </a:cubicBezTo>
                  <a:cubicBezTo>
                    <a:pt x="255" y="185"/>
                    <a:pt x="261" y="165"/>
                    <a:pt x="262" y="162"/>
                  </a:cubicBezTo>
                  <a:cubicBezTo>
                    <a:pt x="263" y="162"/>
                    <a:pt x="267" y="164"/>
                    <a:pt x="270" y="166"/>
                  </a:cubicBezTo>
                  <a:cubicBezTo>
                    <a:pt x="271" y="169"/>
                    <a:pt x="271" y="172"/>
                    <a:pt x="273" y="176"/>
                  </a:cubicBezTo>
                  <a:cubicBezTo>
                    <a:pt x="276" y="183"/>
                    <a:pt x="277" y="196"/>
                    <a:pt x="277" y="193"/>
                  </a:cubicBezTo>
                  <a:cubicBezTo>
                    <a:pt x="277" y="190"/>
                    <a:pt x="280" y="179"/>
                    <a:pt x="280" y="179"/>
                  </a:cubicBezTo>
                  <a:cubicBezTo>
                    <a:pt x="280" y="179"/>
                    <a:pt x="280" y="184"/>
                    <a:pt x="282" y="189"/>
                  </a:cubicBezTo>
                  <a:cubicBezTo>
                    <a:pt x="284" y="193"/>
                    <a:pt x="285" y="193"/>
                    <a:pt x="286" y="199"/>
                  </a:cubicBezTo>
                  <a:cubicBezTo>
                    <a:pt x="287" y="205"/>
                    <a:pt x="285" y="211"/>
                    <a:pt x="287" y="208"/>
                  </a:cubicBezTo>
                  <a:cubicBezTo>
                    <a:pt x="289" y="205"/>
                    <a:pt x="291" y="193"/>
                    <a:pt x="291" y="193"/>
                  </a:cubicBezTo>
                  <a:cubicBezTo>
                    <a:pt x="294" y="200"/>
                    <a:pt x="294" y="200"/>
                    <a:pt x="294" y="200"/>
                  </a:cubicBezTo>
                  <a:cubicBezTo>
                    <a:pt x="296" y="204"/>
                    <a:pt x="296" y="204"/>
                    <a:pt x="296" y="204"/>
                  </a:cubicBezTo>
                  <a:cubicBezTo>
                    <a:pt x="296" y="204"/>
                    <a:pt x="296" y="201"/>
                    <a:pt x="297" y="195"/>
                  </a:cubicBezTo>
                  <a:cubicBezTo>
                    <a:pt x="303" y="205"/>
                    <a:pt x="309" y="214"/>
                    <a:pt x="310" y="216"/>
                  </a:cubicBezTo>
                  <a:cubicBezTo>
                    <a:pt x="312" y="220"/>
                    <a:pt x="316" y="223"/>
                    <a:pt x="321" y="229"/>
                  </a:cubicBezTo>
                  <a:cubicBezTo>
                    <a:pt x="322" y="231"/>
                    <a:pt x="325" y="232"/>
                    <a:pt x="328" y="234"/>
                  </a:cubicBezTo>
                  <a:cubicBezTo>
                    <a:pt x="327" y="230"/>
                    <a:pt x="329" y="223"/>
                    <a:pt x="330" y="219"/>
                  </a:cubicBezTo>
                  <a:cubicBezTo>
                    <a:pt x="330" y="219"/>
                    <a:pt x="330" y="219"/>
                    <a:pt x="330" y="219"/>
                  </a:cubicBezTo>
                  <a:cubicBezTo>
                    <a:pt x="350" y="229"/>
                    <a:pt x="400" y="237"/>
                    <a:pt x="407" y="235"/>
                  </a:cubicBezTo>
                  <a:cubicBezTo>
                    <a:pt x="408" y="235"/>
                    <a:pt x="413" y="244"/>
                    <a:pt x="414" y="243"/>
                  </a:cubicBezTo>
                  <a:cubicBezTo>
                    <a:pt x="414" y="243"/>
                    <a:pt x="414" y="244"/>
                    <a:pt x="414" y="244"/>
                  </a:cubicBezTo>
                  <a:cubicBezTo>
                    <a:pt x="413" y="248"/>
                    <a:pt x="411" y="253"/>
                    <a:pt x="412" y="255"/>
                  </a:cubicBezTo>
                  <a:cubicBezTo>
                    <a:pt x="412" y="255"/>
                    <a:pt x="412" y="256"/>
                    <a:pt x="412" y="256"/>
                  </a:cubicBezTo>
                  <a:cubicBezTo>
                    <a:pt x="412" y="257"/>
                    <a:pt x="412" y="258"/>
                    <a:pt x="412" y="258"/>
                  </a:cubicBezTo>
                  <a:cubicBezTo>
                    <a:pt x="412" y="259"/>
                    <a:pt x="413" y="260"/>
                    <a:pt x="415" y="258"/>
                  </a:cubicBezTo>
                  <a:cubicBezTo>
                    <a:pt x="415" y="258"/>
                    <a:pt x="416" y="257"/>
                    <a:pt x="416" y="257"/>
                  </a:cubicBezTo>
                  <a:cubicBezTo>
                    <a:pt x="416" y="257"/>
                    <a:pt x="417" y="257"/>
                    <a:pt x="417" y="256"/>
                  </a:cubicBezTo>
                  <a:cubicBezTo>
                    <a:pt x="418" y="256"/>
                    <a:pt x="420" y="251"/>
                    <a:pt x="422" y="246"/>
                  </a:cubicBezTo>
                  <a:cubicBezTo>
                    <a:pt x="422" y="245"/>
                    <a:pt x="422" y="245"/>
                    <a:pt x="423" y="244"/>
                  </a:cubicBezTo>
                  <a:cubicBezTo>
                    <a:pt x="424" y="247"/>
                    <a:pt x="426" y="251"/>
                    <a:pt x="427" y="252"/>
                  </a:cubicBezTo>
                  <a:cubicBezTo>
                    <a:pt x="427" y="254"/>
                    <a:pt x="426" y="259"/>
                    <a:pt x="426" y="259"/>
                  </a:cubicBezTo>
                  <a:cubicBezTo>
                    <a:pt x="426" y="259"/>
                    <a:pt x="423" y="262"/>
                    <a:pt x="422" y="263"/>
                  </a:cubicBezTo>
                  <a:cubicBezTo>
                    <a:pt x="421" y="263"/>
                    <a:pt x="421" y="263"/>
                    <a:pt x="421" y="263"/>
                  </a:cubicBezTo>
                  <a:cubicBezTo>
                    <a:pt x="421" y="263"/>
                    <a:pt x="417" y="265"/>
                    <a:pt x="416" y="266"/>
                  </a:cubicBezTo>
                  <a:cubicBezTo>
                    <a:pt x="415" y="267"/>
                    <a:pt x="415" y="267"/>
                    <a:pt x="415" y="267"/>
                  </a:cubicBezTo>
                  <a:cubicBezTo>
                    <a:pt x="415" y="267"/>
                    <a:pt x="408" y="267"/>
                    <a:pt x="406" y="269"/>
                  </a:cubicBezTo>
                  <a:cubicBezTo>
                    <a:pt x="405" y="270"/>
                    <a:pt x="405" y="270"/>
                    <a:pt x="404" y="271"/>
                  </a:cubicBezTo>
                  <a:cubicBezTo>
                    <a:pt x="403" y="271"/>
                    <a:pt x="402" y="272"/>
                    <a:pt x="402" y="272"/>
                  </a:cubicBezTo>
                  <a:cubicBezTo>
                    <a:pt x="402" y="272"/>
                    <a:pt x="402" y="273"/>
                    <a:pt x="403" y="273"/>
                  </a:cubicBezTo>
                  <a:cubicBezTo>
                    <a:pt x="403" y="273"/>
                    <a:pt x="407" y="274"/>
                    <a:pt x="408" y="274"/>
                  </a:cubicBezTo>
                  <a:cubicBezTo>
                    <a:pt x="408" y="275"/>
                    <a:pt x="408" y="275"/>
                    <a:pt x="408" y="275"/>
                  </a:cubicBezTo>
                  <a:cubicBezTo>
                    <a:pt x="408" y="275"/>
                    <a:pt x="408" y="275"/>
                    <a:pt x="408" y="275"/>
                  </a:cubicBezTo>
                  <a:cubicBezTo>
                    <a:pt x="411" y="275"/>
                    <a:pt x="415" y="274"/>
                    <a:pt x="416" y="275"/>
                  </a:cubicBezTo>
                  <a:cubicBezTo>
                    <a:pt x="417" y="275"/>
                    <a:pt x="417" y="274"/>
                    <a:pt x="417" y="274"/>
                  </a:cubicBezTo>
                  <a:cubicBezTo>
                    <a:pt x="421" y="273"/>
                    <a:pt x="421" y="273"/>
                    <a:pt x="421" y="273"/>
                  </a:cubicBezTo>
                  <a:cubicBezTo>
                    <a:pt x="421" y="273"/>
                    <a:pt x="418" y="274"/>
                    <a:pt x="417" y="277"/>
                  </a:cubicBezTo>
                  <a:cubicBezTo>
                    <a:pt x="417" y="277"/>
                    <a:pt x="417" y="278"/>
                    <a:pt x="417" y="279"/>
                  </a:cubicBezTo>
                  <a:cubicBezTo>
                    <a:pt x="416" y="280"/>
                    <a:pt x="414" y="281"/>
                    <a:pt x="414" y="281"/>
                  </a:cubicBezTo>
                  <a:cubicBezTo>
                    <a:pt x="414" y="281"/>
                    <a:pt x="415" y="283"/>
                    <a:pt x="416" y="282"/>
                  </a:cubicBezTo>
                  <a:cubicBezTo>
                    <a:pt x="417" y="282"/>
                    <a:pt x="422" y="279"/>
                    <a:pt x="423" y="279"/>
                  </a:cubicBezTo>
                  <a:cubicBezTo>
                    <a:pt x="423" y="279"/>
                    <a:pt x="423" y="279"/>
                    <a:pt x="423" y="279"/>
                  </a:cubicBezTo>
                  <a:cubicBezTo>
                    <a:pt x="423" y="279"/>
                    <a:pt x="423" y="279"/>
                    <a:pt x="423" y="279"/>
                  </a:cubicBezTo>
                  <a:cubicBezTo>
                    <a:pt x="423" y="279"/>
                    <a:pt x="423" y="279"/>
                    <a:pt x="423" y="279"/>
                  </a:cubicBezTo>
                  <a:cubicBezTo>
                    <a:pt x="426" y="278"/>
                    <a:pt x="431" y="276"/>
                    <a:pt x="432" y="275"/>
                  </a:cubicBezTo>
                  <a:cubicBezTo>
                    <a:pt x="434" y="273"/>
                    <a:pt x="438" y="265"/>
                    <a:pt x="438" y="265"/>
                  </a:cubicBezTo>
                  <a:cubicBezTo>
                    <a:pt x="438" y="265"/>
                    <a:pt x="437" y="271"/>
                    <a:pt x="438" y="274"/>
                  </a:cubicBezTo>
                  <a:cubicBezTo>
                    <a:pt x="439" y="277"/>
                    <a:pt x="440" y="279"/>
                    <a:pt x="442" y="280"/>
                  </a:cubicBezTo>
                  <a:cubicBezTo>
                    <a:pt x="442" y="280"/>
                    <a:pt x="442" y="281"/>
                    <a:pt x="442" y="281"/>
                  </a:cubicBezTo>
                  <a:cubicBezTo>
                    <a:pt x="442" y="281"/>
                    <a:pt x="442" y="281"/>
                    <a:pt x="442" y="281"/>
                  </a:cubicBezTo>
                  <a:cubicBezTo>
                    <a:pt x="442" y="283"/>
                    <a:pt x="442" y="284"/>
                    <a:pt x="443" y="283"/>
                  </a:cubicBezTo>
                  <a:cubicBezTo>
                    <a:pt x="444" y="282"/>
                    <a:pt x="445" y="280"/>
                    <a:pt x="445" y="279"/>
                  </a:cubicBezTo>
                  <a:cubicBezTo>
                    <a:pt x="445" y="279"/>
                    <a:pt x="445" y="279"/>
                    <a:pt x="445" y="279"/>
                  </a:cubicBezTo>
                  <a:cubicBezTo>
                    <a:pt x="445" y="279"/>
                    <a:pt x="445" y="279"/>
                    <a:pt x="445" y="279"/>
                  </a:cubicBezTo>
                  <a:cubicBezTo>
                    <a:pt x="445" y="279"/>
                    <a:pt x="445" y="279"/>
                    <a:pt x="445" y="279"/>
                  </a:cubicBezTo>
                  <a:cubicBezTo>
                    <a:pt x="445" y="279"/>
                    <a:pt x="445" y="279"/>
                    <a:pt x="445" y="279"/>
                  </a:cubicBezTo>
                  <a:cubicBezTo>
                    <a:pt x="445" y="277"/>
                    <a:pt x="446" y="257"/>
                    <a:pt x="446" y="255"/>
                  </a:cubicBezTo>
                  <a:close/>
                  <a:moveTo>
                    <a:pt x="304" y="105"/>
                  </a:moveTo>
                  <a:cubicBezTo>
                    <a:pt x="304" y="105"/>
                    <a:pt x="303" y="106"/>
                    <a:pt x="303" y="106"/>
                  </a:cubicBezTo>
                  <a:cubicBezTo>
                    <a:pt x="304" y="105"/>
                    <a:pt x="305" y="103"/>
                    <a:pt x="307" y="101"/>
                  </a:cubicBezTo>
                  <a:cubicBezTo>
                    <a:pt x="307" y="102"/>
                    <a:pt x="306" y="103"/>
                    <a:pt x="306" y="103"/>
                  </a:cubicBezTo>
                  <a:cubicBezTo>
                    <a:pt x="305" y="104"/>
                    <a:pt x="305" y="104"/>
                    <a:pt x="305" y="104"/>
                  </a:cubicBezTo>
                  <a:cubicBezTo>
                    <a:pt x="305" y="104"/>
                    <a:pt x="304" y="105"/>
                    <a:pt x="304" y="105"/>
                  </a:cubicBezTo>
                  <a:close/>
                  <a:moveTo>
                    <a:pt x="337" y="48"/>
                  </a:moveTo>
                  <a:cubicBezTo>
                    <a:pt x="337" y="48"/>
                    <a:pt x="337" y="48"/>
                    <a:pt x="337" y="48"/>
                  </a:cubicBezTo>
                  <a:cubicBezTo>
                    <a:pt x="337" y="49"/>
                    <a:pt x="337" y="50"/>
                    <a:pt x="337" y="51"/>
                  </a:cubicBezTo>
                  <a:cubicBezTo>
                    <a:pt x="337" y="51"/>
                    <a:pt x="337" y="51"/>
                    <a:pt x="337" y="51"/>
                  </a:cubicBezTo>
                  <a:cubicBezTo>
                    <a:pt x="337" y="50"/>
                    <a:pt x="337" y="49"/>
                    <a:pt x="337" y="48"/>
                  </a:cubicBezTo>
                  <a:cubicBezTo>
                    <a:pt x="337" y="47"/>
                    <a:pt x="337" y="46"/>
                    <a:pt x="336" y="45"/>
                  </a:cubicBezTo>
                  <a:cubicBezTo>
                    <a:pt x="336" y="45"/>
                    <a:pt x="337" y="45"/>
                    <a:pt x="337" y="45"/>
                  </a:cubicBezTo>
                  <a:cubicBezTo>
                    <a:pt x="337" y="46"/>
                    <a:pt x="337" y="47"/>
                    <a:pt x="337" y="48"/>
                  </a:cubicBezTo>
                  <a:close/>
                  <a:moveTo>
                    <a:pt x="335" y="52"/>
                  </a:moveTo>
                  <a:cubicBezTo>
                    <a:pt x="335" y="51"/>
                    <a:pt x="335" y="51"/>
                    <a:pt x="335" y="50"/>
                  </a:cubicBezTo>
                  <a:cubicBezTo>
                    <a:pt x="335" y="50"/>
                    <a:pt x="335" y="49"/>
                    <a:pt x="336" y="49"/>
                  </a:cubicBezTo>
                  <a:cubicBezTo>
                    <a:pt x="336" y="49"/>
                    <a:pt x="336" y="48"/>
                    <a:pt x="336" y="48"/>
                  </a:cubicBezTo>
                  <a:cubicBezTo>
                    <a:pt x="336" y="48"/>
                    <a:pt x="336" y="48"/>
                    <a:pt x="336" y="48"/>
                  </a:cubicBezTo>
                  <a:cubicBezTo>
                    <a:pt x="336" y="50"/>
                    <a:pt x="336" y="52"/>
                    <a:pt x="336" y="54"/>
                  </a:cubicBezTo>
                  <a:cubicBezTo>
                    <a:pt x="336" y="54"/>
                    <a:pt x="336" y="54"/>
                    <a:pt x="336" y="54"/>
                  </a:cubicBezTo>
                  <a:cubicBezTo>
                    <a:pt x="336" y="54"/>
                    <a:pt x="336" y="54"/>
                    <a:pt x="336" y="55"/>
                  </a:cubicBezTo>
                  <a:cubicBezTo>
                    <a:pt x="336" y="54"/>
                    <a:pt x="335" y="53"/>
                    <a:pt x="335" y="52"/>
                  </a:cubicBezTo>
                  <a:close/>
                  <a:moveTo>
                    <a:pt x="331" y="62"/>
                  </a:moveTo>
                  <a:cubicBezTo>
                    <a:pt x="331" y="62"/>
                    <a:pt x="331" y="62"/>
                    <a:pt x="331" y="62"/>
                  </a:cubicBezTo>
                  <a:cubicBezTo>
                    <a:pt x="331" y="62"/>
                    <a:pt x="331" y="61"/>
                    <a:pt x="331" y="61"/>
                  </a:cubicBezTo>
                  <a:cubicBezTo>
                    <a:pt x="331" y="62"/>
                    <a:pt x="331" y="62"/>
                    <a:pt x="331" y="62"/>
                  </a:cubicBezTo>
                  <a:cubicBezTo>
                    <a:pt x="331" y="64"/>
                    <a:pt x="331" y="66"/>
                    <a:pt x="331" y="68"/>
                  </a:cubicBezTo>
                  <a:cubicBezTo>
                    <a:pt x="331" y="70"/>
                    <a:pt x="330" y="72"/>
                    <a:pt x="330" y="74"/>
                  </a:cubicBezTo>
                  <a:cubicBezTo>
                    <a:pt x="330" y="74"/>
                    <a:pt x="330" y="75"/>
                    <a:pt x="330" y="75"/>
                  </a:cubicBezTo>
                  <a:cubicBezTo>
                    <a:pt x="330" y="75"/>
                    <a:pt x="330" y="75"/>
                    <a:pt x="330" y="75"/>
                  </a:cubicBezTo>
                  <a:cubicBezTo>
                    <a:pt x="330" y="72"/>
                    <a:pt x="330" y="68"/>
                    <a:pt x="330" y="65"/>
                  </a:cubicBezTo>
                  <a:cubicBezTo>
                    <a:pt x="330" y="64"/>
                    <a:pt x="331" y="63"/>
                    <a:pt x="331" y="62"/>
                  </a:cubicBezTo>
                  <a:cubicBezTo>
                    <a:pt x="331" y="62"/>
                    <a:pt x="331" y="62"/>
                    <a:pt x="331" y="62"/>
                  </a:cubicBezTo>
                  <a:close/>
                  <a:moveTo>
                    <a:pt x="330" y="75"/>
                  </a:moveTo>
                  <a:cubicBezTo>
                    <a:pt x="330" y="75"/>
                    <a:pt x="330" y="75"/>
                    <a:pt x="330" y="75"/>
                  </a:cubicBezTo>
                  <a:cubicBezTo>
                    <a:pt x="330" y="75"/>
                    <a:pt x="330" y="74"/>
                    <a:pt x="330" y="74"/>
                  </a:cubicBezTo>
                  <a:cubicBezTo>
                    <a:pt x="330" y="73"/>
                    <a:pt x="331" y="71"/>
                    <a:pt x="331" y="70"/>
                  </a:cubicBezTo>
                  <a:cubicBezTo>
                    <a:pt x="331" y="70"/>
                    <a:pt x="331" y="70"/>
                    <a:pt x="331" y="70"/>
                  </a:cubicBezTo>
                  <a:cubicBezTo>
                    <a:pt x="331" y="73"/>
                    <a:pt x="330" y="75"/>
                    <a:pt x="329" y="77"/>
                  </a:cubicBezTo>
                  <a:cubicBezTo>
                    <a:pt x="330" y="76"/>
                    <a:pt x="330" y="76"/>
                    <a:pt x="330" y="75"/>
                  </a:cubicBezTo>
                  <a:close/>
                  <a:moveTo>
                    <a:pt x="332" y="62"/>
                  </a:moveTo>
                  <a:cubicBezTo>
                    <a:pt x="332" y="61"/>
                    <a:pt x="332" y="60"/>
                    <a:pt x="332" y="60"/>
                  </a:cubicBezTo>
                  <a:cubicBezTo>
                    <a:pt x="332" y="59"/>
                    <a:pt x="332" y="58"/>
                    <a:pt x="332" y="58"/>
                  </a:cubicBezTo>
                  <a:cubicBezTo>
                    <a:pt x="332" y="59"/>
                    <a:pt x="332" y="59"/>
                    <a:pt x="332" y="60"/>
                  </a:cubicBezTo>
                  <a:cubicBezTo>
                    <a:pt x="332" y="61"/>
                    <a:pt x="332" y="62"/>
                    <a:pt x="332" y="64"/>
                  </a:cubicBezTo>
                  <a:cubicBezTo>
                    <a:pt x="332" y="63"/>
                    <a:pt x="332" y="62"/>
                    <a:pt x="332" y="62"/>
                  </a:cubicBezTo>
                  <a:close/>
                  <a:moveTo>
                    <a:pt x="334" y="55"/>
                  </a:moveTo>
                  <a:cubicBezTo>
                    <a:pt x="334" y="54"/>
                    <a:pt x="334" y="53"/>
                    <a:pt x="334" y="52"/>
                  </a:cubicBezTo>
                  <a:cubicBezTo>
                    <a:pt x="334" y="52"/>
                    <a:pt x="334" y="52"/>
                    <a:pt x="334" y="52"/>
                  </a:cubicBezTo>
                  <a:cubicBezTo>
                    <a:pt x="334" y="53"/>
                    <a:pt x="334" y="53"/>
                    <a:pt x="334" y="53"/>
                  </a:cubicBezTo>
                  <a:cubicBezTo>
                    <a:pt x="334" y="55"/>
                    <a:pt x="334" y="56"/>
                    <a:pt x="334" y="57"/>
                  </a:cubicBezTo>
                  <a:cubicBezTo>
                    <a:pt x="334" y="57"/>
                    <a:pt x="334" y="56"/>
                    <a:pt x="334" y="55"/>
                  </a:cubicBezTo>
                  <a:close/>
                  <a:moveTo>
                    <a:pt x="314" y="93"/>
                  </a:moveTo>
                  <a:cubicBezTo>
                    <a:pt x="313" y="93"/>
                    <a:pt x="313" y="94"/>
                    <a:pt x="313" y="94"/>
                  </a:cubicBezTo>
                  <a:cubicBezTo>
                    <a:pt x="311" y="97"/>
                    <a:pt x="310" y="99"/>
                    <a:pt x="308" y="101"/>
                  </a:cubicBezTo>
                  <a:cubicBezTo>
                    <a:pt x="308" y="101"/>
                    <a:pt x="307" y="102"/>
                    <a:pt x="307" y="102"/>
                  </a:cubicBezTo>
                  <a:cubicBezTo>
                    <a:pt x="308" y="100"/>
                    <a:pt x="310" y="98"/>
                    <a:pt x="311" y="96"/>
                  </a:cubicBezTo>
                  <a:cubicBezTo>
                    <a:pt x="311" y="96"/>
                    <a:pt x="311" y="96"/>
                    <a:pt x="311" y="96"/>
                  </a:cubicBezTo>
                  <a:cubicBezTo>
                    <a:pt x="312" y="95"/>
                    <a:pt x="313" y="94"/>
                    <a:pt x="314" y="93"/>
                  </a:cubicBezTo>
                  <a:close/>
                  <a:moveTo>
                    <a:pt x="314" y="95"/>
                  </a:moveTo>
                  <a:cubicBezTo>
                    <a:pt x="313" y="98"/>
                    <a:pt x="311" y="100"/>
                    <a:pt x="310" y="102"/>
                  </a:cubicBezTo>
                  <a:cubicBezTo>
                    <a:pt x="309" y="104"/>
                    <a:pt x="307" y="105"/>
                    <a:pt x="306" y="106"/>
                  </a:cubicBezTo>
                  <a:cubicBezTo>
                    <a:pt x="306" y="106"/>
                    <a:pt x="305" y="106"/>
                    <a:pt x="305" y="106"/>
                  </a:cubicBezTo>
                  <a:cubicBezTo>
                    <a:pt x="304" y="106"/>
                    <a:pt x="304" y="106"/>
                    <a:pt x="304" y="106"/>
                  </a:cubicBezTo>
                  <a:cubicBezTo>
                    <a:pt x="305" y="105"/>
                    <a:pt x="305" y="105"/>
                    <a:pt x="306" y="104"/>
                  </a:cubicBezTo>
                  <a:cubicBezTo>
                    <a:pt x="306" y="103"/>
                    <a:pt x="306" y="103"/>
                    <a:pt x="306" y="103"/>
                  </a:cubicBezTo>
                  <a:cubicBezTo>
                    <a:pt x="307" y="102"/>
                    <a:pt x="308" y="102"/>
                    <a:pt x="308" y="101"/>
                  </a:cubicBezTo>
                  <a:cubicBezTo>
                    <a:pt x="310" y="99"/>
                    <a:pt x="312" y="97"/>
                    <a:pt x="313" y="95"/>
                  </a:cubicBezTo>
                  <a:cubicBezTo>
                    <a:pt x="314" y="93"/>
                    <a:pt x="315" y="91"/>
                    <a:pt x="316" y="89"/>
                  </a:cubicBezTo>
                  <a:cubicBezTo>
                    <a:pt x="317" y="88"/>
                    <a:pt x="318" y="88"/>
                    <a:pt x="319" y="87"/>
                  </a:cubicBezTo>
                  <a:cubicBezTo>
                    <a:pt x="318" y="87"/>
                    <a:pt x="318" y="87"/>
                    <a:pt x="318" y="88"/>
                  </a:cubicBezTo>
                  <a:cubicBezTo>
                    <a:pt x="317" y="90"/>
                    <a:pt x="315" y="93"/>
                    <a:pt x="314" y="95"/>
                  </a:cubicBezTo>
                  <a:close/>
                  <a:moveTo>
                    <a:pt x="330" y="77"/>
                  </a:moveTo>
                  <a:cubicBezTo>
                    <a:pt x="330" y="77"/>
                    <a:pt x="330" y="77"/>
                    <a:pt x="330" y="77"/>
                  </a:cubicBezTo>
                  <a:cubicBezTo>
                    <a:pt x="331" y="75"/>
                    <a:pt x="331" y="73"/>
                    <a:pt x="332" y="71"/>
                  </a:cubicBezTo>
                  <a:cubicBezTo>
                    <a:pt x="332" y="69"/>
                    <a:pt x="332" y="67"/>
                    <a:pt x="332" y="66"/>
                  </a:cubicBezTo>
                  <a:cubicBezTo>
                    <a:pt x="332" y="64"/>
                    <a:pt x="333" y="62"/>
                    <a:pt x="333" y="60"/>
                  </a:cubicBezTo>
                  <a:cubicBezTo>
                    <a:pt x="333" y="59"/>
                    <a:pt x="333" y="59"/>
                    <a:pt x="333" y="58"/>
                  </a:cubicBezTo>
                  <a:cubicBezTo>
                    <a:pt x="333" y="58"/>
                    <a:pt x="333" y="58"/>
                    <a:pt x="333" y="59"/>
                  </a:cubicBezTo>
                  <a:cubicBezTo>
                    <a:pt x="333" y="61"/>
                    <a:pt x="333" y="63"/>
                    <a:pt x="333" y="65"/>
                  </a:cubicBezTo>
                  <a:cubicBezTo>
                    <a:pt x="332" y="69"/>
                    <a:pt x="332" y="72"/>
                    <a:pt x="332" y="72"/>
                  </a:cubicBezTo>
                  <a:cubicBezTo>
                    <a:pt x="332" y="72"/>
                    <a:pt x="332" y="69"/>
                    <a:pt x="333" y="65"/>
                  </a:cubicBezTo>
                  <a:cubicBezTo>
                    <a:pt x="333" y="64"/>
                    <a:pt x="333" y="62"/>
                    <a:pt x="333" y="60"/>
                  </a:cubicBezTo>
                  <a:cubicBezTo>
                    <a:pt x="334" y="60"/>
                    <a:pt x="334" y="59"/>
                    <a:pt x="334" y="59"/>
                  </a:cubicBezTo>
                  <a:cubicBezTo>
                    <a:pt x="334" y="58"/>
                    <a:pt x="334" y="57"/>
                    <a:pt x="334" y="55"/>
                  </a:cubicBezTo>
                  <a:cubicBezTo>
                    <a:pt x="334" y="56"/>
                    <a:pt x="334" y="57"/>
                    <a:pt x="334" y="58"/>
                  </a:cubicBezTo>
                  <a:cubicBezTo>
                    <a:pt x="334" y="60"/>
                    <a:pt x="334" y="61"/>
                    <a:pt x="334" y="62"/>
                  </a:cubicBezTo>
                  <a:cubicBezTo>
                    <a:pt x="334" y="64"/>
                    <a:pt x="334" y="65"/>
                    <a:pt x="334" y="66"/>
                  </a:cubicBezTo>
                  <a:cubicBezTo>
                    <a:pt x="334" y="69"/>
                    <a:pt x="333" y="71"/>
                    <a:pt x="333" y="72"/>
                  </a:cubicBezTo>
                  <a:cubicBezTo>
                    <a:pt x="333" y="73"/>
                    <a:pt x="333" y="73"/>
                    <a:pt x="332" y="73"/>
                  </a:cubicBezTo>
                  <a:cubicBezTo>
                    <a:pt x="332" y="74"/>
                    <a:pt x="332" y="74"/>
                    <a:pt x="332" y="74"/>
                  </a:cubicBezTo>
                  <a:cubicBezTo>
                    <a:pt x="332" y="74"/>
                    <a:pt x="332" y="74"/>
                    <a:pt x="332" y="73"/>
                  </a:cubicBezTo>
                  <a:cubicBezTo>
                    <a:pt x="333" y="73"/>
                    <a:pt x="333" y="73"/>
                    <a:pt x="333" y="72"/>
                  </a:cubicBezTo>
                  <a:cubicBezTo>
                    <a:pt x="334" y="71"/>
                    <a:pt x="334" y="69"/>
                    <a:pt x="334" y="66"/>
                  </a:cubicBezTo>
                  <a:cubicBezTo>
                    <a:pt x="334" y="65"/>
                    <a:pt x="334" y="64"/>
                    <a:pt x="334" y="62"/>
                  </a:cubicBezTo>
                  <a:cubicBezTo>
                    <a:pt x="335" y="61"/>
                    <a:pt x="335" y="60"/>
                    <a:pt x="335" y="58"/>
                  </a:cubicBezTo>
                  <a:cubicBezTo>
                    <a:pt x="335" y="58"/>
                    <a:pt x="335" y="58"/>
                    <a:pt x="335" y="57"/>
                  </a:cubicBezTo>
                  <a:cubicBezTo>
                    <a:pt x="335" y="59"/>
                    <a:pt x="336" y="61"/>
                    <a:pt x="336" y="62"/>
                  </a:cubicBezTo>
                  <a:cubicBezTo>
                    <a:pt x="335" y="66"/>
                    <a:pt x="335" y="69"/>
                    <a:pt x="334" y="72"/>
                  </a:cubicBezTo>
                  <a:cubicBezTo>
                    <a:pt x="334" y="72"/>
                    <a:pt x="333" y="73"/>
                    <a:pt x="333" y="74"/>
                  </a:cubicBezTo>
                  <a:cubicBezTo>
                    <a:pt x="332" y="75"/>
                    <a:pt x="331" y="76"/>
                    <a:pt x="330" y="77"/>
                  </a:cubicBezTo>
                  <a:close/>
                  <a:moveTo>
                    <a:pt x="335" y="69"/>
                  </a:moveTo>
                  <a:cubicBezTo>
                    <a:pt x="335" y="70"/>
                    <a:pt x="335" y="71"/>
                    <a:pt x="334" y="72"/>
                  </a:cubicBezTo>
                  <a:cubicBezTo>
                    <a:pt x="334" y="73"/>
                    <a:pt x="334" y="73"/>
                    <a:pt x="334" y="73"/>
                  </a:cubicBezTo>
                  <a:cubicBezTo>
                    <a:pt x="334" y="73"/>
                    <a:pt x="334" y="72"/>
                    <a:pt x="334" y="72"/>
                  </a:cubicBezTo>
                  <a:cubicBezTo>
                    <a:pt x="334" y="71"/>
                    <a:pt x="335" y="70"/>
                    <a:pt x="335" y="69"/>
                  </a:cubicBezTo>
                  <a:cubicBezTo>
                    <a:pt x="335" y="68"/>
                    <a:pt x="336" y="67"/>
                    <a:pt x="336" y="65"/>
                  </a:cubicBezTo>
                  <a:cubicBezTo>
                    <a:pt x="336" y="67"/>
                    <a:pt x="336" y="68"/>
                    <a:pt x="335" y="69"/>
                  </a:cubicBezTo>
                  <a:close/>
                  <a:moveTo>
                    <a:pt x="336" y="55"/>
                  </a:moveTo>
                  <a:cubicBezTo>
                    <a:pt x="336" y="55"/>
                    <a:pt x="336" y="55"/>
                    <a:pt x="336" y="55"/>
                  </a:cubicBezTo>
                  <a:cubicBezTo>
                    <a:pt x="336" y="55"/>
                    <a:pt x="336" y="54"/>
                    <a:pt x="336" y="54"/>
                  </a:cubicBezTo>
                  <a:cubicBezTo>
                    <a:pt x="336" y="54"/>
                    <a:pt x="336" y="54"/>
                    <a:pt x="336" y="54"/>
                  </a:cubicBezTo>
                  <a:cubicBezTo>
                    <a:pt x="336" y="55"/>
                    <a:pt x="336" y="56"/>
                    <a:pt x="336" y="57"/>
                  </a:cubicBezTo>
                  <a:cubicBezTo>
                    <a:pt x="336" y="57"/>
                    <a:pt x="336" y="58"/>
                    <a:pt x="336" y="59"/>
                  </a:cubicBezTo>
                  <a:cubicBezTo>
                    <a:pt x="336" y="58"/>
                    <a:pt x="336" y="57"/>
                    <a:pt x="336" y="55"/>
                  </a:cubicBezTo>
                  <a:close/>
                  <a:moveTo>
                    <a:pt x="337" y="53"/>
                  </a:moveTo>
                  <a:cubicBezTo>
                    <a:pt x="337" y="55"/>
                    <a:pt x="337" y="57"/>
                    <a:pt x="337" y="58"/>
                  </a:cubicBezTo>
                  <a:cubicBezTo>
                    <a:pt x="337" y="58"/>
                    <a:pt x="337" y="58"/>
                    <a:pt x="337" y="59"/>
                  </a:cubicBezTo>
                  <a:cubicBezTo>
                    <a:pt x="337" y="59"/>
                    <a:pt x="337" y="59"/>
                    <a:pt x="337" y="59"/>
                  </a:cubicBezTo>
                  <a:cubicBezTo>
                    <a:pt x="337" y="58"/>
                    <a:pt x="337" y="57"/>
                    <a:pt x="337" y="57"/>
                  </a:cubicBezTo>
                  <a:cubicBezTo>
                    <a:pt x="337" y="55"/>
                    <a:pt x="337" y="53"/>
                    <a:pt x="337" y="52"/>
                  </a:cubicBezTo>
                  <a:cubicBezTo>
                    <a:pt x="337" y="52"/>
                    <a:pt x="337" y="51"/>
                    <a:pt x="337" y="51"/>
                  </a:cubicBezTo>
                  <a:cubicBezTo>
                    <a:pt x="337" y="52"/>
                    <a:pt x="337" y="53"/>
                    <a:pt x="337" y="53"/>
                  </a:cubicBezTo>
                  <a:close/>
                  <a:moveTo>
                    <a:pt x="337" y="45"/>
                  </a:moveTo>
                  <a:cubicBezTo>
                    <a:pt x="337" y="45"/>
                    <a:pt x="337" y="46"/>
                    <a:pt x="337" y="46"/>
                  </a:cubicBezTo>
                  <a:cubicBezTo>
                    <a:pt x="337" y="45"/>
                    <a:pt x="337" y="43"/>
                    <a:pt x="337" y="42"/>
                  </a:cubicBezTo>
                  <a:cubicBezTo>
                    <a:pt x="337" y="41"/>
                    <a:pt x="337" y="41"/>
                    <a:pt x="337" y="40"/>
                  </a:cubicBezTo>
                  <a:cubicBezTo>
                    <a:pt x="338" y="42"/>
                    <a:pt x="338" y="43"/>
                    <a:pt x="337" y="45"/>
                  </a:cubicBezTo>
                  <a:close/>
                  <a:moveTo>
                    <a:pt x="243" y="74"/>
                  </a:moveTo>
                  <a:cubicBezTo>
                    <a:pt x="243" y="74"/>
                    <a:pt x="243" y="74"/>
                    <a:pt x="243" y="74"/>
                  </a:cubicBezTo>
                  <a:cubicBezTo>
                    <a:pt x="243" y="74"/>
                    <a:pt x="243" y="74"/>
                    <a:pt x="243" y="74"/>
                  </a:cubicBezTo>
                  <a:cubicBezTo>
                    <a:pt x="243" y="74"/>
                    <a:pt x="243" y="74"/>
                    <a:pt x="243" y="74"/>
                  </a:cubicBezTo>
                  <a:close/>
                  <a:moveTo>
                    <a:pt x="244" y="72"/>
                  </a:moveTo>
                  <a:cubicBezTo>
                    <a:pt x="244" y="72"/>
                    <a:pt x="244" y="72"/>
                    <a:pt x="244" y="72"/>
                  </a:cubicBezTo>
                  <a:cubicBezTo>
                    <a:pt x="244" y="73"/>
                    <a:pt x="244" y="74"/>
                    <a:pt x="244" y="75"/>
                  </a:cubicBezTo>
                  <a:cubicBezTo>
                    <a:pt x="244" y="74"/>
                    <a:pt x="244" y="74"/>
                    <a:pt x="244" y="74"/>
                  </a:cubicBezTo>
                  <a:cubicBezTo>
                    <a:pt x="244" y="74"/>
                    <a:pt x="244" y="73"/>
                    <a:pt x="244" y="73"/>
                  </a:cubicBezTo>
                  <a:cubicBezTo>
                    <a:pt x="244" y="72"/>
                    <a:pt x="244" y="72"/>
                    <a:pt x="244" y="72"/>
                  </a:cubicBezTo>
                  <a:close/>
                  <a:moveTo>
                    <a:pt x="245" y="71"/>
                  </a:moveTo>
                  <a:cubicBezTo>
                    <a:pt x="245" y="71"/>
                    <a:pt x="245" y="70"/>
                    <a:pt x="245" y="70"/>
                  </a:cubicBezTo>
                  <a:cubicBezTo>
                    <a:pt x="246" y="69"/>
                    <a:pt x="246" y="68"/>
                    <a:pt x="247" y="67"/>
                  </a:cubicBezTo>
                  <a:cubicBezTo>
                    <a:pt x="247" y="67"/>
                    <a:pt x="247" y="68"/>
                    <a:pt x="246" y="68"/>
                  </a:cubicBezTo>
                  <a:cubicBezTo>
                    <a:pt x="246" y="69"/>
                    <a:pt x="246" y="70"/>
                    <a:pt x="246" y="71"/>
                  </a:cubicBezTo>
                  <a:cubicBezTo>
                    <a:pt x="245" y="72"/>
                    <a:pt x="245" y="73"/>
                    <a:pt x="245" y="74"/>
                  </a:cubicBezTo>
                  <a:cubicBezTo>
                    <a:pt x="245" y="74"/>
                    <a:pt x="245" y="74"/>
                    <a:pt x="245" y="75"/>
                  </a:cubicBezTo>
                  <a:cubicBezTo>
                    <a:pt x="245" y="75"/>
                    <a:pt x="245" y="75"/>
                    <a:pt x="245" y="75"/>
                  </a:cubicBezTo>
                  <a:cubicBezTo>
                    <a:pt x="245" y="75"/>
                    <a:pt x="245" y="75"/>
                    <a:pt x="245" y="75"/>
                  </a:cubicBezTo>
                  <a:cubicBezTo>
                    <a:pt x="245" y="75"/>
                    <a:pt x="244" y="75"/>
                    <a:pt x="244" y="75"/>
                  </a:cubicBezTo>
                  <a:cubicBezTo>
                    <a:pt x="244" y="74"/>
                    <a:pt x="244" y="73"/>
                    <a:pt x="245" y="72"/>
                  </a:cubicBezTo>
                  <a:cubicBezTo>
                    <a:pt x="245" y="71"/>
                    <a:pt x="245" y="71"/>
                    <a:pt x="245" y="71"/>
                  </a:cubicBezTo>
                  <a:close/>
                  <a:moveTo>
                    <a:pt x="246" y="76"/>
                  </a:moveTo>
                  <a:cubicBezTo>
                    <a:pt x="246" y="75"/>
                    <a:pt x="245" y="75"/>
                    <a:pt x="245" y="75"/>
                  </a:cubicBezTo>
                  <a:cubicBezTo>
                    <a:pt x="245" y="75"/>
                    <a:pt x="245" y="75"/>
                    <a:pt x="245" y="74"/>
                  </a:cubicBezTo>
                  <a:cubicBezTo>
                    <a:pt x="246" y="74"/>
                    <a:pt x="246" y="72"/>
                    <a:pt x="247" y="71"/>
                  </a:cubicBezTo>
                  <a:cubicBezTo>
                    <a:pt x="247" y="70"/>
                    <a:pt x="247" y="70"/>
                    <a:pt x="247" y="69"/>
                  </a:cubicBezTo>
                  <a:cubicBezTo>
                    <a:pt x="247" y="71"/>
                    <a:pt x="247" y="72"/>
                    <a:pt x="247" y="73"/>
                  </a:cubicBezTo>
                  <a:cubicBezTo>
                    <a:pt x="246" y="74"/>
                    <a:pt x="246" y="75"/>
                    <a:pt x="246" y="76"/>
                  </a:cubicBezTo>
                  <a:cubicBezTo>
                    <a:pt x="246" y="76"/>
                    <a:pt x="246" y="76"/>
                    <a:pt x="246" y="76"/>
                  </a:cubicBezTo>
                  <a:close/>
                  <a:moveTo>
                    <a:pt x="245" y="75"/>
                  </a:moveTo>
                  <a:cubicBezTo>
                    <a:pt x="245" y="75"/>
                    <a:pt x="245" y="75"/>
                    <a:pt x="245" y="75"/>
                  </a:cubicBezTo>
                  <a:cubicBezTo>
                    <a:pt x="245" y="75"/>
                    <a:pt x="245" y="75"/>
                    <a:pt x="245" y="75"/>
                  </a:cubicBezTo>
                  <a:cubicBezTo>
                    <a:pt x="245" y="75"/>
                    <a:pt x="245" y="75"/>
                    <a:pt x="245" y="75"/>
                  </a:cubicBezTo>
                  <a:close/>
                  <a:moveTo>
                    <a:pt x="247" y="68"/>
                  </a:moveTo>
                  <a:cubicBezTo>
                    <a:pt x="247" y="68"/>
                    <a:pt x="247" y="69"/>
                    <a:pt x="247" y="69"/>
                  </a:cubicBezTo>
                  <a:cubicBezTo>
                    <a:pt x="247" y="70"/>
                    <a:pt x="247" y="70"/>
                    <a:pt x="246" y="70"/>
                  </a:cubicBezTo>
                  <a:cubicBezTo>
                    <a:pt x="246" y="72"/>
                    <a:pt x="246" y="73"/>
                    <a:pt x="245" y="74"/>
                  </a:cubicBezTo>
                  <a:cubicBezTo>
                    <a:pt x="245" y="73"/>
                    <a:pt x="246" y="72"/>
                    <a:pt x="246" y="71"/>
                  </a:cubicBezTo>
                  <a:cubicBezTo>
                    <a:pt x="246" y="70"/>
                    <a:pt x="246" y="69"/>
                    <a:pt x="247" y="68"/>
                  </a:cubicBezTo>
                  <a:cubicBezTo>
                    <a:pt x="247" y="67"/>
                    <a:pt x="247" y="66"/>
                    <a:pt x="248" y="66"/>
                  </a:cubicBezTo>
                  <a:cubicBezTo>
                    <a:pt x="248" y="66"/>
                    <a:pt x="248" y="66"/>
                    <a:pt x="248" y="66"/>
                  </a:cubicBezTo>
                  <a:cubicBezTo>
                    <a:pt x="247" y="67"/>
                    <a:pt x="247" y="67"/>
                    <a:pt x="247" y="68"/>
                  </a:cubicBezTo>
                  <a:close/>
                  <a:moveTo>
                    <a:pt x="252" y="58"/>
                  </a:moveTo>
                  <a:cubicBezTo>
                    <a:pt x="251" y="58"/>
                    <a:pt x="251" y="58"/>
                    <a:pt x="251" y="59"/>
                  </a:cubicBezTo>
                  <a:cubicBezTo>
                    <a:pt x="251" y="59"/>
                    <a:pt x="251" y="60"/>
                    <a:pt x="251" y="60"/>
                  </a:cubicBezTo>
                  <a:cubicBezTo>
                    <a:pt x="251" y="62"/>
                    <a:pt x="251" y="62"/>
                    <a:pt x="251" y="62"/>
                  </a:cubicBezTo>
                  <a:cubicBezTo>
                    <a:pt x="250" y="64"/>
                    <a:pt x="250" y="66"/>
                    <a:pt x="249" y="68"/>
                  </a:cubicBezTo>
                  <a:cubicBezTo>
                    <a:pt x="249" y="68"/>
                    <a:pt x="249" y="68"/>
                    <a:pt x="249" y="68"/>
                  </a:cubicBezTo>
                  <a:cubicBezTo>
                    <a:pt x="250" y="64"/>
                    <a:pt x="250" y="61"/>
                    <a:pt x="252" y="58"/>
                  </a:cubicBezTo>
                  <a:close/>
                  <a:moveTo>
                    <a:pt x="249" y="60"/>
                  </a:moveTo>
                  <a:cubicBezTo>
                    <a:pt x="249" y="60"/>
                    <a:pt x="249" y="60"/>
                    <a:pt x="249" y="60"/>
                  </a:cubicBezTo>
                  <a:cubicBezTo>
                    <a:pt x="249" y="60"/>
                    <a:pt x="249" y="60"/>
                    <a:pt x="249" y="60"/>
                  </a:cubicBezTo>
                  <a:cubicBezTo>
                    <a:pt x="249" y="60"/>
                    <a:pt x="249" y="60"/>
                    <a:pt x="249" y="60"/>
                  </a:cubicBezTo>
                  <a:close/>
                  <a:moveTo>
                    <a:pt x="247" y="65"/>
                  </a:moveTo>
                  <a:cubicBezTo>
                    <a:pt x="247" y="65"/>
                    <a:pt x="247" y="64"/>
                    <a:pt x="247" y="64"/>
                  </a:cubicBezTo>
                  <a:cubicBezTo>
                    <a:pt x="247" y="63"/>
                    <a:pt x="248" y="63"/>
                    <a:pt x="248" y="62"/>
                  </a:cubicBezTo>
                  <a:cubicBezTo>
                    <a:pt x="248" y="62"/>
                    <a:pt x="248" y="62"/>
                    <a:pt x="248" y="62"/>
                  </a:cubicBezTo>
                  <a:cubicBezTo>
                    <a:pt x="248" y="63"/>
                    <a:pt x="248" y="63"/>
                    <a:pt x="248" y="64"/>
                  </a:cubicBezTo>
                  <a:cubicBezTo>
                    <a:pt x="247" y="66"/>
                    <a:pt x="246" y="68"/>
                    <a:pt x="245" y="70"/>
                  </a:cubicBezTo>
                  <a:cubicBezTo>
                    <a:pt x="245" y="70"/>
                    <a:pt x="245" y="70"/>
                    <a:pt x="245" y="69"/>
                  </a:cubicBezTo>
                  <a:cubicBezTo>
                    <a:pt x="245" y="69"/>
                    <a:pt x="246" y="68"/>
                    <a:pt x="246" y="67"/>
                  </a:cubicBezTo>
                  <a:cubicBezTo>
                    <a:pt x="246" y="66"/>
                    <a:pt x="247" y="65"/>
                    <a:pt x="247" y="65"/>
                  </a:cubicBezTo>
                  <a:close/>
                  <a:moveTo>
                    <a:pt x="246" y="76"/>
                  </a:moveTo>
                  <a:cubicBezTo>
                    <a:pt x="247" y="75"/>
                    <a:pt x="247" y="74"/>
                    <a:pt x="247" y="73"/>
                  </a:cubicBezTo>
                  <a:cubicBezTo>
                    <a:pt x="247" y="72"/>
                    <a:pt x="247" y="70"/>
                    <a:pt x="248" y="69"/>
                  </a:cubicBezTo>
                  <a:cubicBezTo>
                    <a:pt x="248" y="68"/>
                    <a:pt x="248" y="67"/>
                    <a:pt x="248" y="66"/>
                  </a:cubicBezTo>
                  <a:cubicBezTo>
                    <a:pt x="248" y="66"/>
                    <a:pt x="248" y="65"/>
                    <a:pt x="249" y="64"/>
                  </a:cubicBezTo>
                  <a:cubicBezTo>
                    <a:pt x="249" y="63"/>
                    <a:pt x="249" y="62"/>
                    <a:pt x="250" y="61"/>
                  </a:cubicBezTo>
                  <a:cubicBezTo>
                    <a:pt x="250" y="61"/>
                    <a:pt x="250" y="62"/>
                    <a:pt x="250" y="62"/>
                  </a:cubicBezTo>
                  <a:cubicBezTo>
                    <a:pt x="249" y="64"/>
                    <a:pt x="249" y="66"/>
                    <a:pt x="249" y="68"/>
                  </a:cubicBezTo>
                  <a:cubicBezTo>
                    <a:pt x="248" y="69"/>
                    <a:pt x="248" y="71"/>
                    <a:pt x="248" y="73"/>
                  </a:cubicBezTo>
                  <a:cubicBezTo>
                    <a:pt x="248" y="73"/>
                    <a:pt x="248" y="74"/>
                    <a:pt x="248" y="74"/>
                  </a:cubicBezTo>
                  <a:cubicBezTo>
                    <a:pt x="248" y="74"/>
                    <a:pt x="248" y="75"/>
                    <a:pt x="248" y="75"/>
                  </a:cubicBezTo>
                  <a:cubicBezTo>
                    <a:pt x="248" y="75"/>
                    <a:pt x="248" y="75"/>
                    <a:pt x="248" y="75"/>
                  </a:cubicBezTo>
                  <a:cubicBezTo>
                    <a:pt x="248" y="75"/>
                    <a:pt x="248" y="75"/>
                    <a:pt x="248" y="75"/>
                  </a:cubicBezTo>
                  <a:cubicBezTo>
                    <a:pt x="248" y="75"/>
                    <a:pt x="248" y="75"/>
                    <a:pt x="248" y="75"/>
                  </a:cubicBezTo>
                  <a:cubicBezTo>
                    <a:pt x="248" y="75"/>
                    <a:pt x="247" y="76"/>
                    <a:pt x="247" y="76"/>
                  </a:cubicBezTo>
                  <a:cubicBezTo>
                    <a:pt x="247" y="76"/>
                    <a:pt x="247" y="76"/>
                    <a:pt x="246" y="76"/>
                  </a:cubicBezTo>
                  <a:close/>
                  <a:moveTo>
                    <a:pt x="251" y="50"/>
                  </a:moveTo>
                  <a:cubicBezTo>
                    <a:pt x="251" y="50"/>
                    <a:pt x="251" y="51"/>
                    <a:pt x="250" y="51"/>
                  </a:cubicBezTo>
                  <a:cubicBezTo>
                    <a:pt x="251" y="50"/>
                    <a:pt x="251" y="50"/>
                    <a:pt x="251" y="49"/>
                  </a:cubicBezTo>
                  <a:cubicBezTo>
                    <a:pt x="251" y="49"/>
                    <a:pt x="251" y="50"/>
                    <a:pt x="251" y="50"/>
                  </a:cubicBezTo>
                  <a:close/>
                  <a:moveTo>
                    <a:pt x="249" y="57"/>
                  </a:moveTo>
                  <a:cubicBezTo>
                    <a:pt x="248" y="59"/>
                    <a:pt x="247" y="62"/>
                    <a:pt x="247" y="64"/>
                  </a:cubicBezTo>
                  <a:cubicBezTo>
                    <a:pt x="246" y="64"/>
                    <a:pt x="246" y="65"/>
                    <a:pt x="246" y="66"/>
                  </a:cubicBezTo>
                  <a:cubicBezTo>
                    <a:pt x="246" y="66"/>
                    <a:pt x="246" y="66"/>
                    <a:pt x="246" y="66"/>
                  </a:cubicBezTo>
                  <a:cubicBezTo>
                    <a:pt x="246" y="65"/>
                    <a:pt x="247" y="63"/>
                    <a:pt x="247" y="61"/>
                  </a:cubicBezTo>
                  <a:cubicBezTo>
                    <a:pt x="248" y="60"/>
                    <a:pt x="248" y="58"/>
                    <a:pt x="249" y="57"/>
                  </a:cubicBezTo>
                  <a:cubicBezTo>
                    <a:pt x="249" y="57"/>
                    <a:pt x="249" y="57"/>
                    <a:pt x="249" y="57"/>
                  </a:cubicBezTo>
                  <a:close/>
                  <a:moveTo>
                    <a:pt x="245" y="67"/>
                  </a:moveTo>
                  <a:cubicBezTo>
                    <a:pt x="245" y="67"/>
                    <a:pt x="246" y="67"/>
                    <a:pt x="246" y="67"/>
                  </a:cubicBezTo>
                  <a:cubicBezTo>
                    <a:pt x="246" y="67"/>
                    <a:pt x="245" y="67"/>
                    <a:pt x="245" y="67"/>
                  </a:cubicBezTo>
                  <a:cubicBezTo>
                    <a:pt x="245" y="67"/>
                    <a:pt x="245" y="67"/>
                    <a:pt x="245" y="67"/>
                  </a:cubicBezTo>
                  <a:close/>
                  <a:moveTo>
                    <a:pt x="244" y="71"/>
                  </a:moveTo>
                  <a:cubicBezTo>
                    <a:pt x="244" y="71"/>
                    <a:pt x="244" y="72"/>
                    <a:pt x="244" y="72"/>
                  </a:cubicBezTo>
                  <a:cubicBezTo>
                    <a:pt x="244" y="71"/>
                    <a:pt x="244" y="71"/>
                    <a:pt x="244" y="71"/>
                  </a:cubicBezTo>
                  <a:cubicBezTo>
                    <a:pt x="244" y="71"/>
                    <a:pt x="244" y="71"/>
                    <a:pt x="244" y="71"/>
                  </a:cubicBezTo>
                  <a:close/>
                  <a:moveTo>
                    <a:pt x="248" y="76"/>
                  </a:moveTo>
                  <a:cubicBezTo>
                    <a:pt x="248" y="76"/>
                    <a:pt x="248" y="76"/>
                    <a:pt x="248" y="75"/>
                  </a:cubicBezTo>
                  <a:cubicBezTo>
                    <a:pt x="248" y="75"/>
                    <a:pt x="248" y="75"/>
                    <a:pt x="249" y="74"/>
                  </a:cubicBezTo>
                  <a:cubicBezTo>
                    <a:pt x="249" y="74"/>
                    <a:pt x="248" y="75"/>
                    <a:pt x="248" y="75"/>
                  </a:cubicBezTo>
                  <a:cubicBezTo>
                    <a:pt x="248" y="75"/>
                    <a:pt x="248" y="76"/>
                    <a:pt x="248" y="76"/>
                  </a:cubicBezTo>
                  <a:cubicBezTo>
                    <a:pt x="248" y="76"/>
                    <a:pt x="248" y="76"/>
                    <a:pt x="248" y="76"/>
                  </a:cubicBezTo>
                  <a:close/>
                  <a:moveTo>
                    <a:pt x="249" y="72"/>
                  </a:moveTo>
                  <a:cubicBezTo>
                    <a:pt x="249" y="72"/>
                    <a:pt x="249" y="72"/>
                    <a:pt x="249" y="72"/>
                  </a:cubicBezTo>
                  <a:cubicBezTo>
                    <a:pt x="249" y="72"/>
                    <a:pt x="249" y="72"/>
                    <a:pt x="249" y="71"/>
                  </a:cubicBezTo>
                  <a:cubicBezTo>
                    <a:pt x="249" y="72"/>
                    <a:pt x="249" y="72"/>
                    <a:pt x="249" y="72"/>
                  </a:cubicBezTo>
                  <a:cubicBezTo>
                    <a:pt x="249" y="72"/>
                    <a:pt x="249" y="72"/>
                    <a:pt x="249" y="72"/>
                  </a:cubicBezTo>
                  <a:close/>
                  <a:moveTo>
                    <a:pt x="247" y="61"/>
                  </a:moveTo>
                  <a:cubicBezTo>
                    <a:pt x="246" y="63"/>
                    <a:pt x="245" y="66"/>
                    <a:pt x="245" y="68"/>
                  </a:cubicBezTo>
                  <a:cubicBezTo>
                    <a:pt x="245" y="68"/>
                    <a:pt x="245" y="68"/>
                    <a:pt x="245" y="68"/>
                  </a:cubicBezTo>
                  <a:cubicBezTo>
                    <a:pt x="245" y="68"/>
                    <a:pt x="244" y="69"/>
                    <a:pt x="244" y="69"/>
                  </a:cubicBezTo>
                  <a:cubicBezTo>
                    <a:pt x="245" y="67"/>
                    <a:pt x="245" y="65"/>
                    <a:pt x="246" y="63"/>
                  </a:cubicBezTo>
                  <a:cubicBezTo>
                    <a:pt x="246" y="61"/>
                    <a:pt x="247" y="60"/>
                    <a:pt x="247" y="59"/>
                  </a:cubicBezTo>
                  <a:cubicBezTo>
                    <a:pt x="247" y="59"/>
                    <a:pt x="247" y="60"/>
                    <a:pt x="247" y="61"/>
                  </a:cubicBezTo>
                  <a:close/>
                  <a:moveTo>
                    <a:pt x="245" y="68"/>
                  </a:moveTo>
                  <a:cubicBezTo>
                    <a:pt x="245" y="69"/>
                    <a:pt x="245" y="69"/>
                    <a:pt x="245" y="70"/>
                  </a:cubicBezTo>
                  <a:cubicBezTo>
                    <a:pt x="244" y="70"/>
                    <a:pt x="244" y="71"/>
                    <a:pt x="244" y="72"/>
                  </a:cubicBezTo>
                  <a:cubicBezTo>
                    <a:pt x="244" y="71"/>
                    <a:pt x="244" y="70"/>
                    <a:pt x="244" y="70"/>
                  </a:cubicBezTo>
                  <a:cubicBezTo>
                    <a:pt x="244" y="69"/>
                    <a:pt x="245" y="69"/>
                    <a:pt x="245" y="68"/>
                  </a:cubicBezTo>
                  <a:close/>
                  <a:moveTo>
                    <a:pt x="248" y="77"/>
                  </a:moveTo>
                  <a:cubicBezTo>
                    <a:pt x="249" y="76"/>
                    <a:pt x="249" y="75"/>
                    <a:pt x="249" y="75"/>
                  </a:cubicBezTo>
                  <a:cubicBezTo>
                    <a:pt x="249" y="74"/>
                    <a:pt x="249" y="73"/>
                    <a:pt x="249" y="72"/>
                  </a:cubicBezTo>
                  <a:cubicBezTo>
                    <a:pt x="249" y="72"/>
                    <a:pt x="249" y="72"/>
                    <a:pt x="250" y="72"/>
                  </a:cubicBezTo>
                  <a:cubicBezTo>
                    <a:pt x="251" y="70"/>
                    <a:pt x="251" y="67"/>
                    <a:pt x="252" y="64"/>
                  </a:cubicBezTo>
                  <a:cubicBezTo>
                    <a:pt x="252" y="63"/>
                    <a:pt x="253" y="62"/>
                    <a:pt x="253" y="61"/>
                  </a:cubicBezTo>
                  <a:cubicBezTo>
                    <a:pt x="253" y="62"/>
                    <a:pt x="253" y="62"/>
                    <a:pt x="253" y="62"/>
                  </a:cubicBezTo>
                  <a:cubicBezTo>
                    <a:pt x="253" y="63"/>
                    <a:pt x="253" y="64"/>
                    <a:pt x="253" y="65"/>
                  </a:cubicBezTo>
                  <a:cubicBezTo>
                    <a:pt x="252" y="66"/>
                    <a:pt x="252" y="66"/>
                    <a:pt x="252" y="67"/>
                  </a:cubicBezTo>
                  <a:cubicBezTo>
                    <a:pt x="251" y="69"/>
                    <a:pt x="251" y="70"/>
                    <a:pt x="251" y="72"/>
                  </a:cubicBezTo>
                  <a:cubicBezTo>
                    <a:pt x="250" y="73"/>
                    <a:pt x="250" y="74"/>
                    <a:pt x="250" y="75"/>
                  </a:cubicBezTo>
                  <a:cubicBezTo>
                    <a:pt x="250" y="75"/>
                    <a:pt x="250" y="75"/>
                    <a:pt x="250" y="75"/>
                  </a:cubicBezTo>
                  <a:cubicBezTo>
                    <a:pt x="250" y="76"/>
                    <a:pt x="250" y="76"/>
                    <a:pt x="250" y="76"/>
                  </a:cubicBezTo>
                  <a:cubicBezTo>
                    <a:pt x="250" y="76"/>
                    <a:pt x="249" y="76"/>
                    <a:pt x="249" y="76"/>
                  </a:cubicBezTo>
                  <a:cubicBezTo>
                    <a:pt x="249" y="77"/>
                    <a:pt x="249" y="77"/>
                    <a:pt x="249" y="77"/>
                  </a:cubicBezTo>
                  <a:cubicBezTo>
                    <a:pt x="249" y="77"/>
                    <a:pt x="249" y="77"/>
                    <a:pt x="248" y="77"/>
                  </a:cubicBezTo>
                  <a:close/>
                  <a:moveTo>
                    <a:pt x="252" y="68"/>
                  </a:moveTo>
                  <a:cubicBezTo>
                    <a:pt x="252" y="68"/>
                    <a:pt x="252" y="69"/>
                    <a:pt x="252" y="69"/>
                  </a:cubicBezTo>
                  <a:cubicBezTo>
                    <a:pt x="252" y="70"/>
                    <a:pt x="251" y="71"/>
                    <a:pt x="251" y="72"/>
                  </a:cubicBezTo>
                  <a:cubicBezTo>
                    <a:pt x="251" y="72"/>
                    <a:pt x="251" y="73"/>
                    <a:pt x="250" y="73"/>
                  </a:cubicBezTo>
                  <a:cubicBezTo>
                    <a:pt x="251" y="73"/>
                    <a:pt x="251" y="72"/>
                    <a:pt x="251" y="72"/>
                  </a:cubicBezTo>
                  <a:cubicBezTo>
                    <a:pt x="251" y="71"/>
                    <a:pt x="252" y="69"/>
                    <a:pt x="252" y="68"/>
                  </a:cubicBezTo>
                  <a:close/>
                  <a:moveTo>
                    <a:pt x="250" y="75"/>
                  </a:moveTo>
                  <a:cubicBezTo>
                    <a:pt x="250" y="75"/>
                    <a:pt x="250" y="75"/>
                    <a:pt x="250" y="76"/>
                  </a:cubicBezTo>
                  <a:cubicBezTo>
                    <a:pt x="250" y="76"/>
                    <a:pt x="250" y="76"/>
                    <a:pt x="250" y="75"/>
                  </a:cubicBezTo>
                  <a:cubicBezTo>
                    <a:pt x="250" y="75"/>
                    <a:pt x="250" y="75"/>
                    <a:pt x="250" y="75"/>
                  </a:cubicBezTo>
                  <a:close/>
                  <a:moveTo>
                    <a:pt x="250" y="74"/>
                  </a:moveTo>
                  <a:cubicBezTo>
                    <a:pt x="250" y="73"/>
                    <a:pt x="251" y="73"/>
                    <a:pt x="251" y="72"/>
                  </a:cubicBezTo>
                  <a:cubicBezTo>
                    <a:pt x="251" y="71"/>
                    <a:pt x="252" y="70"/>
                    <a:pt x="252" y="69"/>
                  </a:cubicBezTo>
                  <a:cubicBezTo>
                    <a:pt x="252" y="68"/>
                    <a:pt x="253" y="67"/>
                    <a:pt x="253" y="65"/>
                  </a:cubicBezTo>
                  <a:cubicBezTo>
                    <a:pt x="253" y="64"/>
                    <a:pt x="253" y="64"/>
                    <a:pt x="253" y="63"/>
                  </a:cubicBezTo>
                  <a:cubicBezTo>
                    <a:pt x="254" y="62"/>
                    <a:pt x="254" y="62"/>
                    <a:pt x="254" y="62"/>
                  </a:cubicBezTo>
                  <a:cubicBezTo>
                    <a:pt x="254" y="63"/>
                    <a:pt x="254" y="64"/>
                    <a:pt x="254" y="65"/>
                  </a:cubicBezTo>
                  <a:cubicBezTo>
                    <a:pt x="254" y="67"/>
                    <a:pt x="253" y="69"/>
                    <a:pt x="252" y="71"/>
                  </a:cubicBezTo>
                  <a:cubicBezTo>
                    <a:pt x="251" y="73"/>
                    <a:pt x="251" y="74"/>
                    <a:pt x="250" y="76"/>
                  </a:cubicBezTo>
                  <a:cubicBezTo>
                    <a:pt x="250" y="75"/>
                    <a:pt x="250" y="75"/>
                    <a:pt x="250" y="74"/>
                  </a:cubicBezTo>
                  <a:close/>
                  <a:moveTo>
                    <a:pt x="245" y="61"/>
                  </a:moveTo>
                  <a:cubicBezTo>
                    <a:pt x="245" y="61"/>
                    <a:pt x="245" y="61"/>
                    <a:pt x="245" y="61"/>
                  </a:cubicBezTo>
                  <a:cubicBezTo>
                    <a:pt x="246" y="60"/>
                    <a:pt x="246" y="59"/>
                    <a:pt x="247" y="57"/>
                  </a:cubicBezTo>
                  <a:cubicBezTo>
                    <a:pt x="246" y="59"/>
                    <a:pt x="246" y="60"/>
                    <a:pt x="245" y="61"/>
                  </a:cubicBezTo>
                  <a:close/>
                  <a:moveTo>
                    <a:pt x="243" y="74"/>
                  </a:moveTo>
                  <a:cubicBezTo>
                    <a:pt x="243" y="74"/>
                    <a:pt x="243" y="74"/>
                    <a:pt x="243" y="74"/>
                  </a:cubicBezTo>
                  <a:cubicBezTo>
                    <a:pt x="243" y="74"/>
                    <a:pt x="243" y="74"/>
                    <a:pt x="243" y="74"/>
                  </a:cubicBezTo>
                  <a:cubicBezTo>
                    <a:pt x="243" y="74"/>
                    <a:pt x="243" y="74"/>
                    <a:pt x="243" y="74"/>
                  </a:cubicBezTo>
                  <a:close/>
                  <a:moveTo>
                    <a:pt x="250" y="77"/>
                  </a:moveTo>
                  <a:cubicBezTo>
                    <a:pt x="250" y="77"/>
                    <a:pt x="250" y="77"/>
                    <a:pt x="250" y="77"/>
                  </a:cubicBezTo>
                  <a:cubicBezTo>
                    <a:pt x="251" y="75"/>
                    <a:pt x="252" y="73"/>
                    <a:pt x="253" y="71"/>
                  </a:cubicBezTo>
                  <a:cubicBezTo>
                    <a:pt x="253" y="70"/>
                    <a:pt x="254" y="69"/>
                    <a:pt x="254" y="67"/>
                  </a:cubicBezTo>
                  <a:cubicBezTo>
                    <a:pt x="253" y="70"/>
                    <a:pt x="251" y="75"/>
                    <a:pt x="250" y="7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2790825" y="47640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2268538" y="4786313"/>
              <a:ext cx="833438" cy="1771650"/>
            </a:xfrm>
            <a:custGeom>
              <a:avLst/>
              <a:gdLst>
                <a:gd name="T0" fmla="*/ 242 w 359"/>
                <a:gd name="T1" fmla="*/ 116 h 760"/>
                <a:gd name="T2" fmla="*/ 252 w 359"/>
                <a:gd name="T3" fmla="*/ 106 h 760"/>
                <a:gd name="T4" fmla="*/ 249 w 359"/>
                <a:gd name="T5" fmla="*/ 114 h 760"/>
                <a:gd name="T6" fmla="*/ 257 w 359"/>
                <a:gd name="T7" fmla="*/ 104 h 760"/>
                <a:gd name="T8" fmla="*/ 263 w 359"/>
                <a:gd name="T9" fmla="*/ 98 h 760"/>
                <a:gd name="T10" fmla="*/ 263 w 359"/>
                <a:gd name="T11" fmla="*/ 104 h 760"/>
                <a:gd name="T12" fmla="*/ 270 w 359"/>
                <a:gd name="T13" fmla="*/ 92 h 760"/>
                <a:gd name="T14" fmla="*/ 275 w 359"/>
                <a:gd name="T15" fmla="*/ 82 h 760"/>
                <a:gd name="T16" fmla="*/ 287 w 359"/>
                <a:gd name="T17" fmla="*/ 46 h 760"/>
                <a:gd name="T18" fmla="*/ 277 w 359"/>
                <a:gd name="T19" fmla="*/ 28 h 760"/>
                <a:gd name="T20" fmla="*/ 265 w 359"/>
                <a:gd name="T21" fmla="*/ 14 h 760"/>
                <a:gd name="T22" fmla="*/ 245 w 359"/>
                <a:gd name="T23" fmla="*/ 7 h 760"/>
                <a:gd name="T24" fmla="*/ 224 w 359"/>
                <a:gd name="T25" fmla="*/ 11 h 760"/>
                <a:gd name="T26" fmla="*/ 191 w 359"/>
                <a:gd name="T27" fmla="*/ 51 h 760"/>
                <a:gd name="T28" fmla="*/ 174 w 359"/>
                <a:gd name="T29" fmla="*/ 77 h 760"/>
                <a:gd name="T30" fmla="*/ 176 w 359"/>
                <a:gd name="T31" fmla="*/ 79 h 760"/>
                <a:gd name="T32" fmla="*/ 160 w 359"/>
                <a:gd name="T33" fmla="*/ 98 h 760"/>
                <a:gd name="T34" fmla="*/ 39 w 359"/>
                <a:gd name="T35" fmla="*/ 9 h 760"/>
                <a:gd name="T36" fmla="*/ 89 w 359"/>
                <a:gd name="T37" fmla="*/ 202 h 760"/>
                <a:gd name="T38" fmla="*/ 83 w 359"/>
                <a:gd name="T39" fmla="*/ 728 h 760"/>
                <a:gd name="T40" fmla="*/ 138 w 359"/>
                <a:gd name="T41" fmla="*/ 550 h 760"/>
                <a:gd name="T42" fmla="*/ 201 w 359"/>
                <a:gd name="T43" fmla="*/ 755 h 760"/>
                <a:gd name="T44" fmla="*/ 261 w 359"/>
                <a:gd name="T45" fmla="*/ 236 h 760"/>
                <a:gd name="T46" fmla="*/ 344 w 359"/>
                <a:gd name="T47" fmla="*/ 352 h 760"/>
                <a:gd name="T48" fmla="*/ 179 w 359"/>
                <a:gd name="T49" fmla="*/ 82 h 760"/>
                <a:gd name="T50" fmla="*/ 179 w 359"/>
                <a:gd name="T51" fmla="*/ 79 h 760"/>
                <a:gd name="T52" fmla="*/ 182 w 359"/>
                <a:gd name="T53" fmla="*/ 63 h 760"/>
                <a:gd name="T54" fmla="*/ 178 w 359"/>
                <a:gd name="T55" fmla="*/ 76 h 760"/>
                <a:gd name="T56" fmla="*/ 176 w 359"/>
                <a:gd name="T57" fmla="*/ 80 h 760"/>
                <a:gd name="T58" fmla="*/ 181 w 359"/>
                <a:gd name="T59" fmla="*/ 80 h 760"/>
                <a:gd name="T60" fmla="*/ 209 w 359"/>
                <a:gd name="T61" fmla="*/ 22 h 760"/>
                <a:gd name="T62" fmla="*/ 239 w 359"/>
                <a:gd name="T63" fmla="*/ 114 h 760"/>
                <a:gd name="T64" fmla="*/ 266 w 359"/>
                <a:gd name="T65" fmla="*/ 91 h 760"/>
                <a:gd name="T66" fmla="*/ 236 w 359"/>
                <a:gd name="T67" fmla="*/ 115 h 760"/>
                <a:gd name="T68" fmla="*/ 268 w 359"/>
                <a:gd name="T69" fmla="*/ 89 h 760"/>
                <a:gd name="T70" fmla="*/ 268 w 359"/>
                <a:gd name="T71" fmla="*/ 79 h 760"/>
                <a:gd name="T72" fmla="*/ 268 w 359"/>
                <a:gd name="T73" fmla="*/ 78 h 760"/>
                <a:gd name="T74" fmla="*/ 244 w 359"/>
                <a:gd name="T75" fmla="*/ 99 h 760"/>
                <a:gd name="T76" fmla="*/ 239 w 359"/>
                <a:gd name="T77" fmla="*/ 105 h 760"/>
                <a:gd name="T78" fmla="*/ 275 w 359"/>
                <a:gd name="T79" fmla="*/ 75 h 760"/>
                <a:gd name="T80" fmla="*/ 243 w 359"/>
                <a:gd name="T81" fmla="*/ 107 h 760"/>
                <a:gd name="T82" fmla="*/ 271 w 359"/>
                <a:gd name="T83" fmla="*/ 80 h 760"/>
                <a:gd name="T84" fmla="*/ 236 w 359"/>
                <a:gd name="T85" fmla="*/ 112 h 760"/>
                <a:gd name="T86" fmla="*/ 239 w 359"/>
                <a:gd name="T87" fmla="*/ 109 h 760"/>
                <a:gd name="T88" fmla="*/ 246 w 359"/>
                <a:gd name="T89" fmla="*/ 106 h 760"/>
                <a:gd name="T90" fmla="*/ 271 w 359"/>
                <a:gd name="T91" fmla="*/ 85 h 760"/>
                <a:gd name="T92" fmla="*/ 281 w 359"/>
                <a:gd name="T93" fmla="*/ 66 h 760"/>
                <a:gd name="T94" fmla="*/ 233 w 359"/>
                <a:gd name="T95" fmla="*/ 113 h 760"/>
                <a:gd name="T96" fmla="*/ 237 w 359"/>
                <a:gd name="T97" fmla="*/ 112 h 760"/>
                <a:gd name="T98" fmla="*/ 241 w 359"/>
                <a:gd name="T99" fmla="*/ 110 h 760"/>
                <a:gd name="T100" fmla="*/ 252 w 359"/>
                <a:gd name="T101" fmla="*/ 108 h 760"/>
                <a:gd name="T102" fmla="*/ 263 w 359"/>
                <a:gd name="T103" fmla="*/ 91 h 760"/>
                <a:gd name="T104" fmla="*/ 272 w 359"/>
                <a:gd name="T105" fmla="*/ 84 h 760"/>
                <a:gd name="T106" fmla="*/ 244 w 359"/>
                <a:gd name="T107" fmla="*/ 8 h 760"/>
                <a:gd name="T108" fmla="*/ 238 w 359"/>
                <a:gd name="T109" fmla="*/ 117 h 760"/>
                <a:gd name="T110" fmla="*/ 250 w 359"/>
                <a:gd name="T111" fmla="*/ 106 h 760"/>
                <a:gd name="T112" fmla="*/ 251 w 359"/>
                <a:gd name="T113" fmla="*/ 110 h 760"/>
                <a:gd name="T114" fmla="*/ 265 w 359"/>
                <a:gd name="T115" fmla="*/ 90 h 760"/>
                <a:gd name="T116" fmla="*/ 271 w 359"/>
                <a:gd name="T117" fmla="*/ 88 h 760"/>
                <a:gd name="T118" fmla="*/ 283 w 359"/>
                <a:gd name="T119" fmla="*/ 65 h 760"/>
                <a:gd name="T120" fmla="*/ 238 w 359"/>
                <a:gd name="T121"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760">
                  <a:moveTo>
                    <a:pt x="358" y="351"/>
                  </a:moveTo>
                  <a:cubicBezTo>
                    <a:pt x="358" y="349"/>
                    <a:pt x="353" y="329"/>
                    <a:pt x="351" y="323"/>
                  </a:cubicBezTo>
                  <a:cubicBezTo>
                    <a:pt x="350" y="317"/>
                    <a:pt x="347" y="309"/>
                    <a:pt x="348" y="302"/>
                  </a:cubicBezTo>
                  <a:cubicBezTo>
                    <a:pt x="349" y="294"/>
                    <a:pt x="346" y="291"/>
                    <a:pt x="344" y="288"/>
                  </a:cubicBezTo>
                  <a:cubicBezTo>
                    <a:pt x="341" y="285"/>
                    <a:pt x="318" y="247"/>
                    <a:pt x="312" y="239"/>
                  </a:cubicBezTo>
                  <a:cubicBezTo>
                    <a:pt x="306" y="232"/>
                    <a:pt x="288" y="214"/>
                    <a:pt x="288" y="214"/>
                  </a:cubicBezTo>
                  <a:cubicBezTo>
                    <a:pt x="288" y="214"/>
                    <a:pt x="279" y="199"/>
                    <a:pt x="272" y="184"/>
                  </a:cubicBezTo>
                  <a:cubicBezTo>
                    <a:pt x="272" y="180"/>
                    <a:pt x="273" y="177"/>
                    <a:pt x="273" y="177"/>
                  </a:cubicBezTo>
                  <a:cubicBezTo>
                    <a:pt x="273" y="177"/>
                    <a:pt x="262" y="159"/>
                    <a:pt x="261" y="154"/>
                  </a:cubicBezTo>
                  <a:cubicBezTo>
                    <a:pt x="260" y="151"/>
                    <a:pt x="255" y="145"/>
                    <a:pt x="251" y="138"/>
                  </a:cubicBezTo>
                  <a:cubicBezTo>
                    <a:pt x="250" y="135"/>
                    <a:pt x="248" y="133"/>
                    <a:pt x="247" y="130"/>
                  </a:cubicBezTo>
                  <a:cubicBezTo>
                    <a:pt x="247" y="130"/>
                    <a:pt x="247" y="130"/>
                    <a:pt x="247" y="130"/>
                  </a:cubicBezTo>
                  <a:cubicBezTo>
                    <a:pt x="246" y="129"/>
                    <a:pt x="246" y="129"/>
                    <a:pt x="245" y="128"/>
                  </a:cubicBezTo>
                  <a:cubicBezTo>
                    <a:pt x="243" y="125"/>
                    <a:pt x="241" y="123"/>
                    <a:pt x="239" y="120"/>
                  </a:cubicBezTo>
                  <a:cubicBezTo>
                    <a:pt x="239" y="120"/>
                    <a:pt x="240" y="119"/>
                    <a:pt x="240" y="118"/>
                  </a:cubicBezTo>
                  <a:cubicBezTo>
                    <a:pt x="240" y="117"/>
                    <a:pt x="241" y="115"/>
                    <a:pt x="241" y="112"/>
                  </a:cubicBezTo>
                  <a:cubicBezTo>
                    <a:pt x="241" y="112"/>
                    <a:pt x="241" y="112"/>
                    <a:pt x="241" y="112"/>
                  </a:cubicBezTo>
                  <a:cubicBezTo>
                    <a:pt x="241" y="112"/>
                    <a:pt x="241" y="112"/>
                    <a:pt x="241" y="112"/>
                  </a:cubicBezTo>
                  <a:cubicBezTo>
                    <a:pt x="241" y="112"/>
                    <a:pt x="241" y="111"/>
                    <a:pt x="242" y="111"/>
                  </a:cubicBezTo>
                  <a:cubicBezTo>
                    <a:pt x="242" y="110"/>
                    <a:pt x="243" y="110"/>
                    <a:pt x="243" y="110"/>
                  </a:cubicBezTo>
                  <a:cubicBezTo>
                    <a:pt x="243" y="110"/>
                    <a:pt x="243" y="111"/>
                    <a:pt x="243" y="111"/>
                  </a:cubicBezTo>
                  <a:cubicBezTo>
                    <a:pt x="242" y="112"/>
                    <a:pt x="242" y="112"/>
                    <a:pt x="242" y="112"/>
                  </a:cubicBezTo>
                  <a:cubicBezTo>
                    <a:pt x="242" y="112"/>
                    <a:pt x="242" y="112"/>
                    <a:pt x="243" y="111"/>
                  </a:cubicBezTo>
                  <a:cubicBezTo>
                    <a:pt x="243" y="111"/>
                    <a:pt x="243" y="111"/>
                    <a:pt x="243" y="111"/>
                  </a:cubicBezTo>
                  <a:cubicBezTo>
                    <a:pt x="242" y="113"/>
                    <a:pt x="242" y="115"/>
                    <a:pt x="242" y="116"/>
                  </a:cubicBezTo>
                  <a:cubicBezTo>
                    <a:pt x="242" y="116"/>
                    <a:pt x="241" y="117"/>
                    <a:pt x="241" y="117"/>
                  </a:cubicBezTo>
                  <a:cubicBezTo>
                    <a:pt x="241" y="117"/>
                    <a:pt x="241" y="117"/>
                    <a:pt x="241" y="117"/>
                  </a:cubicBezTo>
                  <a:cubicBezTo>
                    <a:pt x="241" y="117"/>
                    <a:pt x="241" y="117"/>
                    <a:pt x="241" y="117"/>
                  </a:cubicBezTo>
                  <a:cubicBezTo>
                    <a:pt x="241" y="117"/>
                    <a:pt x="241" y="117"/>
                    <a:pt x="241" y="117"/>
                  </a:cubicBezTo>
                  <a:cubicBezTo>
                    <a:pt x="241" y="117"/>
                    <a:pt x="241" y="117"/>
                    <a:pt x="241" y="117"/>
                  </a:cubicBezTo>
                  <a:cubicBezTo>
                    <a:pt x="241" y="117"/>
                    <a:pt x="242" y="116"/>
                    <a:pt x="242" y="116"/>
                  </a:cubicBezTo>
                  <a:cubicBezTo>
                    <a:pt x="242" y="115"/>
                    <a:pt x="242" y="113"/>
                    <a:pt x="243" y="112"/>
                  </a:cubicBezTo>
                  <a:cubicBezTo>
                    <a:pt x="243" y="111"/>
                    <a:pt x="243" y="111"/>
                    <a:pt x="243" y="111"/>
                  </a:cubicBezTo>
                  <a:cubicBezTo>
                    <a:pt x="243" y="111"/>
                    <a:pt x="243" y="111"/>
                    <a:pt x="243" y="111"/>
                  </a:cubicBezTo>
                  <a:cubicBezTo>
                    <a:pt x="244" y="111"/>
                    <a:pt x="244" y="111"/>
                    <a:pt x="245" y="110"/>
                  </a:cubicBezTo>
                  <a:cubicBezTo>
                    <a:pt x="245" y="110"/>
                    <a:pt x="245" y="109"/>
                    <a:pt x="246" y="108"/>
                  </a:cubicBezTo>
                  <a:cubicBezTo>
                    <a:pt x="246" y="108"/>
                    <a:pt x="247" y="107"/>
                    <a:pt x="248" y="107"/>
                  </a:cubicBezTo>
                  <a:cubicBezTo>
                    <a:pt x="248" y="107"/>
                    <a:pt x="248" y="107"/>
                    <a:pt x="248" y="107"/>
                  </a:cubicBezTo>
                  <a:cubicBezTo>
                    <a:pt x="248" y="107"/>
                    <a:pt x="249" y="107"/>
                    <a:pt x="249" y="107"/>
                  </a:cubicBezTo>
                  <a:cubicBezTo>
                    <a:pt x="249" y="107"/>
                    <a:pt x="249" y="106"/>
                    <a:pt x="249" y="106"/>
                  </a:cubicBezTo>
                  <a:cubicBezTo>
                    <a:pt x="249" y="107"/>
                    <a:pt x="248" y="108"/>
                    <a:pt x="248" y="109"/>
                  </a:cubicBezTo>
                  <a:cubicBezTo>
                    <a:pt x="247" y="111"/>
                    <a:pt x="246" y="112"/>
                    <a:pt x="245" y="114"/>
                  </a:cubicBezTo>
                  <a:cubicBezTo>
                    <a:pt x="244" y="115"/>
                    <a:pt x="243" y="116"/>
                    <a:pt x="242" y="117"/>
                  </a:cubicBezTo>
                  <a:cubicBezTo>
                    <a:pt x="242" y="118"/>
                    <a:pt x="242" y="118"/>
                    <a:pt x="242" y="118"/>
                  </a:cubicBezTo>
                  <a:cubicBezTo>
                    <a:pt x="242" y="118"/>
                    <a:pt x="242" y="118"/>
                    <a:pt x="242" y="117"/>
                  </a:cubicBezTo>
                  <a:cubicBezTo>
                    <a:pt x="243" y="116"/>
                    <a:pt x="244" y="115"/>
                    <a:pt x="245" y="114"/>
                  </a:cubicBezTo>
                  <a:cubicBezTo>
                    <a:pt x="246" y="113"/>
                    <a:pt x="247" y="111"/>
                    <a:pt x="248" y="109"/>
                  </a:cubicBezTo>
                  <a:cubicBezTo>
                    <a:pt x="249" y="108"/>
                    <a:pt x="250" y="107"/>
                    <a:pt x="250" y="106"/>
                  </a:cubicBezTo>
                  <a:cubicBezTo>
                    <a:pt x="251" y="106"/>
                    <a:pt x="251" y="106"/>
                    <a:pt x="251" y="106"/>
                  </a:cubicBezTo>
                  <a:cubicBezTo>
                    <a:pt x="251" y="106"/>
                    <a:pt x="252" y="106"/>
                    <a:pt x="252" y="106"/>
                  </a:cubicBezTo>
                  <a:cubicBezTo>
                    <a:pt x="252" y="106"/>
                    <a:pt x="252" y="107"/>
                    <a:pt x="251" y="108"/>
                  </a:cubicBezTo>
                  <a:cubicBezTo>
                    <a:pt x="251" y="108"/>
                    <a:pt x="251" y="109"/>
                    <a:pt x="251" y="109"/>
                  </a:cubicBezTo>
                  <a:cubicBezTo>
                    <a:pt x="250" y="110"/>
                    <a:pt x="249" y="110"/>
                    <a:pt x="249" y="111"/>
                  </a:cubicBezTo>
                  <a:cubicBezTo>
                    <a:pt x="249" y="111"/>
                    <a:pt x="248" y="112"/>
                    <a:pt x="248" y="112"/>
                  </a:cubicBezTo>
                  <a:cubicBezTo>
                    <a:pt x="248" y="112"/>
                    <a:pt x="248" y="112"/>
                    <a:pt x="248" y="112"/>
                  </a:cubicBezTo>
                  <a:cubicBezTo>
                    <a:pt x="248" y="112"/>
                    <a:pt x="248" y="112"/>
                    <a:pt x="248" y="112"/>
                  </a:cubicBezTo>
                  <a:cubicBezTo>
                    <a:pt x="249" y="112"/>
                    <a:pt x="249" y="111"/>
                    <a:pt x="249" y="111"/>
                  </a:cubicBezTo>
                  <a:cubicBezTo>
                    <a:pt x="249" y="111"/>
                    <a:pt x="250" y="110"/>
                    <a:pt x="250" y="110"/>
                  </a:cubicBezTo>
                  <a:cubicBezTo>
                    <a:pt x="250" y="110"/>
                    <a:pt x="251" y="110"/>
                    <a:pt x="251" y="110"/>
                  </a:cubicBezTo>
                  <a:cubicBezTo>
                    <a:pt x="251" y="110"/>
                    <a:pt x="251" y="110"/>
                    <a:pt x="250" y="110"/>
                  </a:cubicBezTo>
                  <a:cubicBezTo>
                    <a:pt x="250" y="110"/>
                    <a:pt x="250" y="110"/>
                    <a:pt x="250" y="111"/>
                  </a:cubicBezTo>
                  <a:cubicBezTo>
                    <a:pt x="250" y="111"/>
                    <a:pt x="250" y="111"/>
                    <a:pt x="250" y="111"/>
                  </a:cubicBezTo>
                  <a:cubicBezTo>
                    <a:pt x="250" y="111"/>
                    <a:pt x="250" y="111"/>
                    <a:pt x="250" y="111"/>
                  </a:cubicBezTo>
                  <a:cubicBezTo>
                    <a:pt x="250" y="111"/>
                    <a:pt x="250" y="112"/>
                    <a:pt x="249" y="112"/>
                  </a:cubicBezTo>
                  <a:cubicBezTo>
                    <a:pt x="249" y="112"/>
                    <a:pt x="249" y="113"/>
                    <a:pt x="249" y="113"/>
                  </a:cubicBezTo>
                  <a:cubicBezTo>
                    <a:pt x="249" y="113"/>
                    <a:pt x="249" y="112"/>
                    <a:pt x="249" y="112"/>
                  </a:cubicBezTo>
                  <a:cubicBezTo>
                    <a:pt x="249" y="113"/>
                    <a:pt x="249" y="113"/>
                    <a:pt x="248" y="114"/>
                  </a:cubicBezTo>
                  <a:cubicBezTo>
                    <a:pt x="248" y="114"/>
                    <a:pt x="247" y="115"/>
                    <a:pt x="247" y="116"/>
                  </a:cubicBezTo>
                  <a:cubicBezTo>
                    <a:pt x="246" y="116"/>
                    <a:pt x="246" y="117"/>
                    <a:pt x="245" y="117"/>
                  </a:cubicBezTo>
                  <a:cubicBezTo>
                    <a:pt x="245" y="118"/>
                    <a:pt x="244" y="118"/>
                    <a:pt x="244" y="118"/>
                  </a:cubicBezTo>
                  <a:cubicBezTo>
                    <a:pt x="244" y="118"/>
                    <a:pt x="244" y="118"/>
                    <a:pt x="244" y="118"/>
                  </a:cubicBezTo>
                  <a:cubicBezTo>
                    <a:pt x="244" y="118"/>
                    <a:pt x="244" y="118"/>
                    <a:pt x="244" y="118"/>
                  </a:cubicBezTo>
                  <a:cubicBezTo>
                    <a:pt x="244" y="118"/>
                    <a:pt x="245" y="118"/>
                    <a:pt x="245" y="117"/>
                  </a:cubicBezTo>
                  <a:cubicBezTo>
                    <a:pt x="246" y="117"/>
                    <a:pt x="246" y="116"/>
                    <a:pt x="247" y="116"/>
                  </a:cubicBezTo>
                  <a:cubicBezTo>
                    <a:pt x="247" y="115"/>
                    <a:pt x="248" y="115"/>
                    <a:pt x="249" y="114"/>
                  </a:cubicBezTo>
                  <a:cubicBezTo>
                    <a:pt x="249" y="113"/>
                    <a:pt x="250" y="112"/>
                    <a:pt x="250" y="111"/>
                  </a:cubicBezTo>
                  <a:cubicBezTo>
                    <a:pt x="251" y="111"/>
                    <a:pt x="251" y="111"/>
                    <a:pt x="251" y="111"/>
                  </a:cubicBezTo>
                  <a:cubicBezTo>
                    <a:pt x="251" y="111"/>
                    <a:pt x="251" y="110"/>
                    <a:pt x="252" y="110"/>
                  </a:cubicBezTo>
                  <a:cubicBezTo>
                    <a:pt x="252" y="109"/>
                    <a:pt x="252" y="109"/>
                    <a:pt x="252" y="108"/>
                  </a:cubicBezTo>
                  <a:cubicBezTo>
                    <a:pt x="252" y="108"/>
                    <a:pt x="252" y="108"/>
                    <a:pt x="252" y="108"/>
                  </a:cubicBezTo>
                  <a:cubicBezTo>
                    <a:pt x="252" y="108"/>
                    <a:pt x="252" y="108"/>
                    <a:pt x="253" y="107"/>
                  </a:cubicBezTo>
                  <a:cubicBezTo>
                    <a:pt x="253" y="107"/>
                    <a:pt x="253" y="107"/>
                    <a:pt x="253" y="107"/>
                  </a:cubicBezTo>
                  <a:cubicBezTo>
                    <a:pt x="253" y="108"/>
                    <a:pt x="253" y="108"/>
                    <a:pt x="252" y="109"/>
                  </a:cubicBezTo>
                  <a:cubicBezTo>
                    <a:pt x="252" y="110"/>
                    <a:pt x="252" y="111"/>
                    <a:pt x="251" y="112"/>
                  </a:cubicBezTo>
                  <a:cubicBezTo>
                    <a:pt x="251" y="114"/>
                    <a:pt x="251" y="115"/>
                    <a:pt x="250" y="115"/>
                  </a:cubicBezTo>
                  <a:cubicBezTo>
                    <a:pt x="250" y="116"/>
                    <a:pt x="249" y="117"/>
                    <a:pt x="249" y="118"/>
                  </a:cubicBezTo>
                  <a:cubicBezTo>
                    <a:pt x="248" y="118"/>
                    <a:pt x="248" y="119"/>
                    <a:pt x="247" y="119"/>
                  </a:cubicBezTo>
                  <a:cubicBezTo>
                    <a:pt x="247" y="120"/>
                    <a:pt x="247" y="120"/>
                    <a:pt x="247" y="121"/>
                  </a:cubicBezTo>
                  <a:cubicBezTo>
                    <a:pt x="247" y="121"/>
                    <a:pt x="247" y="121"/>
                    <a:pt x="247" y="121"/>
                  </a:cubicBezTo>
                  <a:cubicBezTo>
                    <a:pt x="247" y="121"/>
                    <a:pt x="247" y="121"/>
                    <a:pt x="247" y="121"/>
                  </a:cubicBezTo>
                  <a:cubicBezTo>
                    <a:pt x="247" y="120"/>
                    <a:pt x="247" y="120"/>
                    <a:pt x="247" y="120"/>
                  </a:cubicBezTo>
                  <a:cubicBezTo>
                    <a:pt x="248" y="119"/>
                    <a:pt x="248" y="119"/>
                    <a:pt x="249" y="118"/>
                  </a:cubicBezTo>
                  <a:cubicBezTo>
                    <a:pt x="249" y="117"/>
                    <a:pt x="250" y="116"/>
                    <a:pt x="250" y="116"/>
                  </a:cubicBezTo>
                  <a:cubicBezTo>
                    <a:pt x="251" y="115"/>
                    <a:pt x="251" y="114"/>
                    <a:pt x="252" y="113"/>
                  </a:cubicBezTo>
                  <a:cubicBezTo>
                    <a:pt x="252" y="111"/>
                    <a:pt x="253" y="110"/>
                    <a:pt x="253" y="109"/>
                  </a:cubicBezTo>
                  <a:cubicBezTo>
                    <a:pt x="253" y="108"/>
                    <a:pt x="254" y="107"/>
                    <a:pt x="254" y="105"/>
                  </a:cubicBezTo>
                  <a:cubicBezTo>
                    <a:pt x="254" y="105"/>
                    <a:pt x="254" y="105"/>
                    <a:pt x="254" y="105"/>
                  </a:cubicBezTo>
                  <a:cubicBezTo>
                    <a:pt x="255" y="104"/>
                    <a:pt x="256" y="104"/>
                    <a:pt x="256" y="103"/>
                  </a:cubicBezTo>
                  <a:cubicBezTo>
                    <a:pt x="257" y="103"/>
                    <a:pt x="257" y="102"/>
                    <a:pt x="258" y="102"/>
                  </a:cubicBezTo>
                  <a:cubicBezTo>
                    <a:pt x="257" y="103"/>
                    <a:pt x="257" y="103"/>
                    <a:pt x="257" y="104"/>
                  </a:cubicBezTo>
                  <a:cubicBezTo>
                    <a:pt x="257" y="105"/>
                    <a:pt x="256" y="106"/>
                    <a:pt x="256" y="107"/>
                  </a:cubicBezTo>
                  <a:cubicBezTo>
                    <a:pt x="256" y="107"/>
                    <a:pt x="256" y="108"/>
                    <a:pt x="256" y="109"/>
                  </a:cubicBezTo>
                  <a:cubicBezTo>
                    <a:pt x="256" y="109"/>
                    <a:pt x="255" y="110"/>
                    <a:pt x="255" y="110"/>
                  </a:cubicBezTo>
                  <a:cubicBezTo>
                    <a:pt x="255" y="111"/>
                    <a:pt x="255" y="111"/>
                    <a:pt x="255" y="111"/>
                  </a:cubicBezTo>
                  <a:cubicBezTo>
                    <a:pt x="255" y="111"/>
                    <a:pt x="255" y="112"/>
                    <a:pt x="255" y="112"/>
                  </a:cubicBezTo>
                  <a:cubicBezTo>
                    <a:pt x="255" y="112"/>
                    <a:pt x="255" y="111"/>
                    <a:pt x="255" y="111"/>
                  </a:cubicBezTo>
                  <a:cubicBezTo>
                    <a:pt x="255" y="111"/>
                    <a:pt x="255" y="111"/>
                    <a:pt x="255" y="110"/>
                  </a:cubicBezTo>
                  <a:cubicBezTo>
                    <a:pt x="255" y="110"/>
                    <a:pt x="256" y="109"/>
                    <a:pt x="256" y="109"/>
                  </a:cubicBezTo>
                  <a:cubicBezTo>
                    <a:pt x="256" y="108"/>
                    <a:pt x="256" y="107"/>
                    <a:pt x="257" y="107"/>
                  </a:cubicBezTo>
                  <a:cubicBezTo>
                    <a:pt x="257" y="106"/>
                    <a:pt x="257" y="105"/>
                    <a:pt x="257" y="104"/>
                  </a:cubicBezTo>
                  <a:cubicBezTo>
                    <a:pt x="258" y="103"/>
                    <a:pt x="258" y="102"/>
                    <a:pt x="258" y="102"/>
                  </a:cubicBezTo>
                  <a:cubicBezTo>
                    <a:pt x="258" y="101"/>
                    <a:pt x="258" y="101"/>
                    <a:pt x="259" y="101"/>
                  </a:cubicBezTo>
                  <a:cubicBezTo>
                    <a:pt x="259" y="100"/>
                    <a:pt x="260" y="99"/>
                    <a:pt x="261" y="98"/>
                  </a:cubicBezTo>
                  <a:cubicBezTo>
                    <a:pt x="262" y="96"/>
                    <a:pt x="263" y="94"/>
                    <a:pt x="264" y="92"/>
                  </a:cubicBezTo>
                  <a:cubicBezTo>
                    <a:pt x="264" y="92"/>
                    <a:pt x="264" y="92"/>
                    <a:pt x="264" y="92"/>
                  </a:cubicBezTo>
                  <a:cubicBezTo>
                    <a:pt x="265" y="92"/>
                    <a:pt x="265" y="91"/>
                    <a:pt x="265" y="91"/>
                  </a:cubicBezTo>
                  <a:cubicBezTo>
                    <a:pt x="265" y="91"/>
                    <a:pt x="265" y="92"/>
                    <a:pt x="265" y="92"/>
                  </a:cubicBezTo>
                  <a:cubicBezTo>
                    <a:pt x="265" y="92"/>
                    <a:pt x="265" y="93"/>
                    <a:pt x="264" y="94"/>
                  </a:cubicBezTo>
                  <a:cubicBezTo>
                    <a:pt x="264" y="94"/>
                    <a:pt x="264" y="94"/>
                    <a:pt x="264" y="94"/>
                  </a:cubicBezTo>
                  <a:cubicBezTo>
                    <a:pt x="264" y="94"/>
                    <a:pt x="264" y="94"/>
                    <a:pt x="264" y="94"/>
                  </a:cubicBezTo>
                  <a:cubicBezTo>
                    <a:pt x="264" y="94"/>
                    <a:pt x="264" y="94"/>
                    <a:pt x="264" y="95"/>
                  </a:cubicBezTo>
                  <a:cubicBezTo>
                    <a:pt x="264" y="95"/>
                    <a:pt x="264" y="95"/>
                    <a:pt x="264" y="96"/>
                  </a:cubicBezTo>
                  <a:cubicBezTo>
                    <a:pt x="264" y="96"/>
                    <a:pt x="263" y="96"/>
                    <a:pt x="263" y="96"/>
                  </a:cubicBezTo>
                  <a:cubicBezTo>
                    <a:pt x="263" y="96"/>
                    <a:pt x="263" y="96"/>
                    <a:pt x="264" y="96"/>
                  </a:cubicBezTo>
                  <a:cubicBezTo>
                    <a:pt x="263" y="96"/>
                    <a:pt x="263" y="97"/>
                    <a:pt x="263" y="98"/>
                  </a:cubicBezTo>
                  <a:cubicBezTo>
                    <a:pt x="263" y="99"/>
                    <a:pt x="262" y="100"/>
                    <a:pt x="262" y="101"/>
                  </a:cubicBezTo>
                  <a:cubicBezTo>
                    <a:pt x="262" y="103"/>
                    <a:pt x="261" y="104"/>
                    <a:pt x="261" y="106"/>
                  </a:cubicBezTo>
                  <a:cubicBezTo>
                    <a:pt x="260" y="107"/>
                    <a:pt x="260" y="109"/>
                    <a:pt x="260" y="110"/>
                  </a:cubicBezTo>
                  <a:cubicBezTo>
                    <a:pt x="259" y="110"/>
                    <a:pt x="259" y="110"/>
                    <a:pt x="259" y="111"/>
                  </a:cubicBezTo>
                  <a:cubicBezTo>
                    <a:pt x="259" y="111"/>
                    <a:pt x="259" y="111"/>
                    <a:pt x="259" y="111"/>
                  </a:cubicBezTo>
                  <a:cubicBezTo>
                    <a:pt x="259" y="111"/>
                    <a:pt x="259" y="111"/>
                    <a:pt x="259" y="111"/>
                  </a:cubicBezTo>
                  <a:cubicBezTo>
                    <a:pt x="259" y="110"/>
                    <a:pt x="259" y="110"/>
                    <a:pt x="260" y="110"/>
                  </a:cubicBezTo>
                  <a:cubicBezTo>
                    <a:pt x="260" y="109"/>
                    <a:pt x="260" y="107"/>
                    <a:pt x="261" y="106"/>
                  </a:cubicBezTo>
                  <a:cubicBezTo>
                    <a:pt x="261" y="104"/>
                    <a:pt x="262" y="103"/>
                    <a:pt x="263" y="101"/>
                  </a:cubicBezTo>
                  <a:cubicBezTo>
                    <a:pt x="263" y="99"/>
                    <a:pt x="264" y="97"/>
                    <a:pt x="265" y="95"/>
                  </a:cubicBezTo>
                  <a:cubicBezTo>
                    <a:pt x="265" y="95"/>
                    <a:pt x="265" y="94"/>
                    <a:pt x="265" y="94"/>
                  </a:cubicBezTo>
                  <a:cubicBezTo>
                    <a:pt x="266" y="94"/>
                    <a:pt x="266" y="93"/>
                    <a:pt x="267" y="92"/>
                  </a:cubicBezTo>
                  <a:cubicBezTo>
                    <a:pt x="267" y="92"/>
                    <a:pt x="267" y="92"/>
                    <a:pt x="268" y="92"/>
                  </a:cubicBezTo>
                  <a:cubicBezTo>
                    <a:pt x="268" y="92"/>
                    <a:pt x="268" y="92"/>
                    <a:pt x="268" y="92"/>
                  </a:cubicBezTo>
                  <a:cubicBezTo>
                    <a:pt x="267" y="93"/>
                    <a:pt x="266" y="95"/>
                    <a:pt x="266" y="96"/>
                  </a:cubicBezTo>
                  <a:cubicBezTo>
                    <a:pt x="265" y="97"/>
                    <a:pt x="265" y="97"/>
                    <a:pt x="265" y="97"/>
                  </a:cubicBezTo>
                  <a:cubicBezTo>
                    <a:pt x="265" y="97"/>
                    <a:pt x="265" y="97"/>
                    <a:pt x="266" y="96"/>
                  </a:cubicBezTo>
                  <a:cubicBezTo>
                    <a:pt x="266" y="95"/>
                    <a:pt x="267" y="94"/>
                    <a:pt x="268" y="93"/>
                  </a:cubicBezTo>
                  <a:cubicBezTo>
                    <a:pt x="267" y="93"/>
                    <a:pt x="267" y="93"/>
                    <a:pt x="267" y="94"/>
                  </a:cubicBezTo>
                  <a:cubicBezTo>
                    <a:pt x="267" y="95"/>
                    <a:pt x="267" y="96"/>
                    <a:pt x="266" y="97"/>
                  </a:cubicBezTo>
                  <a:cubicBezTo>
                    <a:pt x="266" y="98"/>
                    <a:pt x="265" y="100"/>
                    <a:pt x="265" y="100"/>
                  </a:cubicBezTo>
                  <a:cubicBezTo>
                    <a:pt x="265" y="101"/>
                    <a:pt x="264" y="102"/>
                    <a:pt x="264" y="103"/>
                  </a:cubicBezTo>
                  <a:cubicBezTo>
                    <a:pt x="263" y="103"/>
                    <a:pt x="263" y="104"/>
                    <a:pt x="263" y="104"/>
                  </a:cubicBezTo>
                  <a:cubicBezTo>
                    <a:pt x="263" y="104"/>
                    <a:pt x="262" y="104"/>
                    <a:pt x="262" y="104"/>
                  </a:cubicBezTo>
                  <a:cubicBezTo>
                    <a:pt x="262" y="104"/>
                    <a:pt x="263" y="104"/>
                    <a:pt x="263" y="104"/>
                  </a:cubicBezTo>
                  <a:cubicBezTo>
                    <a:pt x="263" y="104"/>
                    <a:pt x="264" y="103"/>
                    <a:pt x="264" y="103"/>
                  </a:cubicBezTo>
                  <a:cubicBezTo>
                    <a:pt x="264" y="102"/>
                    <a:pt x="265" y="101"/>
                    <a:pt x="265" y="101"/>
                  </a:cubicBezTo>
                  <a:cubicBezTo>
                    <a:pt x="266" y="100"/>
                    <a:pt x="266" y="99"/>
                    <a:pt x="266" y="97"/>
                  </a:cubicBezTo>
                  <a:cubicBezTo>
                    <a:pt x="267" y="96"/>
                    <a:pt x="267" y="95"/>
                    <a:pt x="268" y="94"/>
                  </a:cubicBezTo>
                  <a:cubicBezTo>
                    <a:pt x="268" y="93"/>
                    <a:pt x="268" y="92"/>
                    <a:pt x="268" y="91"/>
                  </a:cubicBezTo>
                  <a:cubicBezTo>
                    <a:pt x="268" y="91"/>
                    <a:pt x="268" y="91"/>
                    <a:pt x="268" y="91"/>
                  </a:cubicBezTo>
                  <a:cubicBezTo>
                    <a:pt x="269" y="91"/>
                    <a:pt x="270" y="90"/>
                    <a:pt x="270" y="89"/>
                  </a:cubicBezTo>
                  <a:cubicBezTo>
                    <a:pt x="270" y="89"/>
                    <a:pt x="270" y="89"/>
                    <a:pt x="270" y="88"/>
                  </a:cubicBezTo>
                  <a:cubicBezTo>
                    <a:pt x="270" y="88"/>
                    <a:pt x="270" y="88"/>
                    <a:pt x="271" y="88"/>
                  </a:cubicBezTo>
                  <a:cubicBezTo>
                    <a:pt x="270" y="88"/>
                    <a:pt x="270" y="88"/>
                    <a:pt x="270" y="88"/>
                  </a:cubicBezTo>
                  <a:cubicBezTo>
                    <a:pt x="270" y="89"/>
                    <a:pt x="270" y="89"/>
                    <a:pt x="270" y="89"/>
                  </a:cubicBezTo>
                  <a:cubicBezTo>
                    <a:pt x="270" y="90"/>
                    <a:pt x="270" y="90"/>
                    <a:pt x="270" y="90"/>
                  </a:cubicBezTo>
                  <a:cubicBezTo>
                    <a:pt x="270" y="90"/>
                    <a:pt x="270" y="90"/>
                    <a:pt x="270" y="89"/>
                  </a:cubicBezTo>
                  <a:cubicBezTo>
                    <a:pt x="270" y="89"/>
                    <a:pt x="270" y="89"/>
                    <a:pt x="271" y="88"/>
                  </a:cubicBezTo>
                  <a:cubicBezTo>
                    <a:pt x="271" y="88"/>
                    <a:pt x="271" y="88"/>
                    <a:pt x="271" y="87"/>
                  </a:cubicBezTo>
                  <a:cubicBezTo>
                    <a:pt x="271" y="88"/>
                    <a:pt x="271" y="88"/>
                    <a:pt x="271" y="88"/>
                  </a:cubicBezTo>
                  <a:cubicBezTo>
                    <a:pt x="271" y="89"/>
                    <a:pt x="271" y="89"/>
                    <a:pt x="271" y="89"/>
                  </a:cubicBezTo>
                  <a:cubicBezTo>
                    <a:pt x="270" y="90"/>
                    <a:pt x="270" y="91"/>
                    <a:pt x="270" y="91"/>
                  </a:cubicBezTo>
                  <a:cubicBezTo>
                    <a:pt x="270" y="91"/>
                    <a:pt x="269" y="92"/>
                    <a:pt x="269" y="92"/>
                  </a:cubicBezTo>
                  <a:cubicBezTo>
                    <a:pt x="269" y="92"/>
                    <a:pt x="269" y="93"/>
                    <a:pt x="269" y="93"/>
                  </a:cubicBezTo>
                  <a:cubicBezTo>
                    <a:pt x="269" y="94"/>
                    <a:pt x="268" y="94"/>
                    <a:pt x="268" y="94"/>
                  </a:cubicBezTo>
                  <a:cubicBezTo>
                    <a:pt x="268" y="94"/>
                    <a:pt x="269" y="94"/>
                    <a:pt x="269" y="93"/>
                  </a:cubicBezTo>
                  <a:cubicBezTo>
                    <a:pt x="269" y="93"/>
                    <a:pt x="269" y="93"/>
                    <a:pt x="269" y="92"/>
                  </a:cubicBezTo>
                  <a:cubicBezTo>
                    <a:pt x="268" y="95"/>
                    <a:pt x="267" y="97"/>
                    <a:pt x="267" y="97"/>
                  </a:cubicBezTo>
                  <a:cubicBezTo>
                    <a:pt x="267" y="97"/>
                    <a:pt x="268" y="95"/>
                    <a:pt x="270" y="92"/>
                  </a:cubicBezTo>
                  <a:cubicBezTo>
                    <a:pt x="270" y="92"/>
                    <a:pt x="270" y="92"/>
                    <a:pt x="270" y="92"/>
                  </a:cubicBezTo>
                  <a:cubicBezTo>
                    <a:pt x="270" y="92"/>
                    <a:pt x="270" y="92"/>
                    <a:pt x="270" y="92"/>
                  </a:cubicBezTo>
                  <a:cubicBezTo>
                    <a:pt x="270" y="93"/>
                    <a:pt x="270" y="93"/>
                    <a:pt x="270" y="93"/>
                  </a:cubicBezTo>
                  <a:cubicBezTo>
                    <a:pt x="269" y="94"/>
                    <a:pt x="269" y="94"/>
                    <a:pt x="269" y="94"/>
                  </a:cubicBezTo>
                  <a:cubicBezTo>
                    <a:pt x="269" y="94"/>
                    <a:pt x="270" y="94"/>
                    <a:pt x="270" y="93"/>
                  </a:cubicBezTo>
                  <a:cubicBezTo>
                    <a:pt x="270" y="93"/>
                    <a:pt x="270" y="93"/>
                    <a:pt x="270" y="92"/>
                  </a:cubicBezTo>
                  <a:cubicBezTo>
                    <a:pt x="270" y="92"/>
                    <a:pt x="270" y="91"/>
                    <a:pt x="270" y="91"/>
                  </a:cubicBezTo>
                  <a:cubicBezTo>
                    <a:pt x="271" y="90"/>
                    <a:pt x="271" y="90"/>
                    <a:pt x="271" y="89"/>
                  </a:cubicBezTo>
                  <a:cubicBezTo>
                    <a:pt x="272" y="89"/>
                    <a:pt x="272" y="88"/>
                    <a:pt x="272" y="87"/>
                  </a:cubicBezTo>
                  <a:cubicBezTo>
                    <a:pt x="272" y="87"/>
                    <a:pt x="273" y="87"/>
                    <a:pt x="273" y="86"/>
                  </a:cubicBezTo>
                  <a:cubicBezTo>
                    <a:pt x="273" y="86"/>
                    <a:pt x="273" y="86"/>
                    <a:pt x="273" y="85"/>
                  </a:cubicBezTo>
                  <a:cubicBezTo>
                    <a:pt x="273" y="85"/>
                    <a:pt x="273" y="85"/>
                    <a:pt x="274" y="85"/>
                  </a:cubicBezTo>
                  <a:cubicBezTo>
                    <a:pt x="274" y="85"/>
                    <a:pt x="274" y="85"/>
                    <a:pt x="274" y="85"/>
                  </a:cubicBezTo>
                  <a:cubicBezTo>
                    <a:pt x="274" y="85"/>
                    <a:pt x="274" y="85"/>
                    <a:pt x="274" y="85"/>
                  </a:cubicBezTo>
                  <a:cubicBezTo>
                    <a:pt x="274" y="84"/>
                    <a:pt x="274" y="83"/>
                    <a:pt x="275" y="82"/>
                  </a:cubicBezTo>
                  <a:cubicBezTo>
                    <a:pt x="275" y="83"/>
                    <a:pt x="275" y="83"/>
                    <a:pt x="275" y="83"/>
                  </a:cubicBezTo>
                  <a:cubicBezTo>
                    <a:pt x="275" y="85"/>
                    <a:pt x="275" y="87"/>
                    <a:pt x="274" y="88"/>
                  </a:cubicBezTo>
                  <a:cubicBezTo>
                    <a:pt x="274" y="88"/>
                    <a:pt x="274" y="88"/>
                    <a:pt x="274" y="88"/>
                  </a:cubicBezTo>
                  <a:cubicBezTo>
                    <a:pt x="274" y="89"/>
                    <a:pt x="273" y="89"/>
                    <a:pt x="273" y="89"/>
                  </a:cubicBezTo>
                  <a:cubicBezTo>
                    <a:pt x="273" y="89"/>
                    <a:pt x="273" y="89"/>
                    <a:pt x="273" y="89"/>
                  </a:cubicBezTo>
                  <a:cubicBezTo>
                    <a:pt x="273" y="89"/>
                    <a:pt x="273" y="89"/>
                    <a:pt x="273" y="89"/>
                  </a:cubicBezTo>
                  <a:cubicBezTo>
                    <a:pt x="273" y="89"/>
                    <a:pt x="274" y="89"/>
                    <a:pt x="274" y="88"/>
                  </a:cubicBezTo>
                  <a:cubicBezTo>
                    <a:pt x="274" y="88"/>
                    <a:pt x="274" y="88"/>
                    <a:pt x="274" y="88"/>
                  </a:cubicBezTo>
                  <a:cubicBezTo>
                    <a:pt x="275" y="87"/>
                    <a:pt x="275" y="85"/>
                    <a:pt x="275" y="83"/>
                  </a:cubicBezTo>
                  <a:cubicBezTo>
                    <a:pt x="275" y="83"/>
                    <a:pt x="275" y="82"/>
                    <a:pt x="275" y="82"/>
                  </a:cubicBezTo>
                  <a:cubicBezTo>
                    <a:pt x="275" y="82"/>
                    <a:pt x="276" y="81"/>
                    <a:pt x="276" y="81"/>
                  </a:cubicBezTo>
                  <a:cubicBezTo>
                    <a:pt x="278" y="78"/>
                    <a:pt x="282" y="73"/>
                    <a:pt x="284" y="67"/>
                  </a:cubicBezTo>
                  <a:cubicBezTo>
                    <a:pt x="284" y="66"/>
                    <a:pt x="285" y="65"/>
                    <a:pt x="285" y="63"/>
                  </a:cubicBezTo>
                  <a:cubicBezTo>
                    <a:pt x="285" y="62"/>
                    <a:pt x="286" y="60"/>
                    <a:pt x="286" y="59"/>
                  </a:cubicBezTo>
                  <a:cubicBezTo>
                    <a:pt x="286" y="58"/>
                    <a:pt x="286" y="57"/>
                    <a:pt x="287" y="55"/>
                  </a:cubicBezTo>
                  <a:cubicBezTo>
                    <a:pt x="287" y="55"/>
                    <a:pt x="287" y="54"/>
                    <a:pt x="287" y="53"/>
                  </a:cubicBezTo>
                  <a:cubicBezTo>
                    <a:pt x="287" y="52"/>
                    <a:pt x="287" y="52"/>
                    <a:pt x="287" y="51"/>
                  </a:cubicBezTo>
                  <a:cubicBezTo>
                    <a:pt x="287" y="50"/>
                    <a:pt x="287" y="49"/>
                    <a:pt x="286" y="48"/>
                  </a:cubicBezTo>
                  <a:cubicBezTo>
                    <a:pt x="286" y="48"/>
                    <a:pt x="286" y="48"/>
                    <a:pt x="286" y="48"/>
                  </a:cubicBezTo>
                  <a:cubicBezTo>
                    <a:pt x="286" y="48"/>
                    <a:pt x="286" y="48"/>
                    <a:pt x="286" y="48"/>
                  </a:cubicBezTo>
                  <a:cubicBezTo>
                    <a:pt x="287" y="49"/>
                    <a:pt x="287" y="50"/>
                    <a:pt x="287" y="51"/>
                  </a:cubicBezTo>
                  <a:cubicBezTo>
                    <a:pt x="288" y="53"/>
                    <a:pt x="288" y="54"/>
                    <a:pt x="288" y="55"/>
                  </a:cubicBezTo>
                  <a:cubicBezTo>
                    <a:pt x="288" y="55"/>
                    <a:pt x="288" y="56"/>
                    <a:pt x="288" y="56"/>
                  </a:cubicBezTo>
                  <a:cubicBezTo>
                    <a:pt x="288" y="56"/>
                    <a:pt x="288" y="56"/>
                    <a:pt x="288" y="56"/>
                  </a:cubicBezTo>
                  <a:cubicBezTo>
                    <a:pt x="288" y="56"/>
                    <a:pt x="288" y="56"/>
                    <a:pt x="288" y="56"/>
                  </a:cubicBezTo>
                  <a:cubicBezTo>
                    <a:pt x="288" y="56"/>
                    <a:pt x="288" y="55"/>
                    <a:pt x="288" y="55"/>
                  </a:cubicBezTo>
                  <a:cubicBezTo>
                    <a:pt x="288" y="54"/>
                    <a:pt x="288" y="53"/>
                    <a:pt x="288" y="51"/>
                  </a:cubicBezTo>
                  <a:cubicBezTo>
                    <a:pt x="287" y="50"/>
                    <a:pt x="287" y="48"/>
                    <a:pt x="286" y="46"/>
                  </a:cubicBezTo>
                  <a:cubicBezTo>
                    <a:pt x="286" y="46"/>
                    <a:pt x="286" y="45"/>
                    <a:pt x="286" y="45"/>
                  </a:cubicBezTo>
                  <a:cubicBezTo>
                    <a:pt x="286" y="45"/>
                    <a:pt x="286" y="46"/>
                    <a:pt x="287" y="46"/>
                  </a:cubicBezTo>
                  <a:cubicBezTo>
                    <a:pt x="286" y="46"/>
                    <a:pt x="286" y="45"/>
                    <a:pt x="286" y="45"/>
                  </a:cubicBezTo>
                  <a:cubicBezTo>
                    <a:pt x="286" y="44"/>
                    <a:pt x="286" y="44"/>
                    <a:pt x="285" y="43"/>
                  </a:cubicBezTo>
                  <a:cubicBezTo>
                    <a:pt x="286" y="44"/>
                    <a:pt x="287" y="45"/>
                    <a:pt x="287" y="45"/>
                  </a:cubicBezTo>
                  <a:cubicBezTo>
                    <a:pt x="287" y="45"/>
                    <a:pt x="286" y="44"/>
                    <a:pt x="286" y="44"/>
                  </a:cubicBezTo>
                  <a:cubicBezTo>
                    <a:pt x="287" y="45"/>
                    <a:pt x="287" y="45"/>
                    <a:pt x="287" y="46"/>
                  </a:cubicBezTo>
                  <a:cubicBezTo>
                    <a:pt x="288" y="47"/>
                    <a:pt x="288" y="48"/>
                    <a:pt x="287" y="48"/>
                  </a:cubicBezTo>
                  <a:cubicBezTo>
                    <a:pt x="288" y="47"/>
                    <a:pt x="287" y="46"/>
                    <a:pt x="287" y="46"/>
                  </a:cubicBezTo>
                  <a:cubicBezTo>
                    <a:pt x="287" y="45"/>
                    <a:pt x="287" y="44"/>
                    <a:pt x="286" y="44"/>
                  </a:cubicBezTo>
                  <a:cubicBezTo>
                    <a:pt x="286" y="43"/>
                    <a:pt x="286" y="43"/>
                    <a:pt x="285" y="42"/>
                  </a:cubicBezTo>
                  <a:cubicBezTo>
                    <a:pt x="285" y="41"/>
                    <a:pt x="285" y="40"/>
                    <a:pt x="284" y="39"/>
                  </a:cubicBezTo>
                  <a:cubicBezTo>
                    <a:pt x="284" y="38"/>
                    <a:pt x="283" y="37"/>
                    <a:pt x="282" y="36"/>
                  </a:cubicBezTo>
                  <a:cubicBezTo>
                    <a:pt x="282" y="36"/>
                    <a:pt x="282" y="36"/>
                    <a:pt x="281" y="36"/>
                  </a:cubicBezTo>
                  <a:cubicBezTo>
                    <a:pt x="281" y="35"/>
                    <a:pt x="281" y="35"/>
                    <a:pt x="280" y="34"/>
                  </a:cubicBezTo>
                  <a:cubicBezTo>
                    <a:pt x="280" y="34"/>
                    <a:pt x="280" y="33"/>
                    <a:pt x="280" y="33"/>
                  </a:cubicBezTo>
                  <a:cubicBezTo>
                    <a:pt x="280" y="33"/>
                    <a:pt x="280" y="34"/>
                    <a:pt x="281" y="34"/>
                  </a:cubicBezTo>
                  <a:cubicBezTo>
                    <a:pt x="280" y="33"/>
                    <a:pt x="280" y="33"/>
                    <a:pt x="279" y="32"/>
                  </a:cubicBezTo>
                  <a:cubicBezTo>
                    <a:pt x="279" y="32"/>
                    <a:pt x="279" y="32"/>
                    <a:pt x="279" y="31"/>
                  </a:cubicBezTo>
                  <a:cubicBezTo>
                    <a:pt x="278" y="31"/>
                    <a:pt x="278" y="31"/>
                    <a:pt x="278" y="31"/>
                  </a:cubicBezTo>
                  <a:cubicBezTo>
                    <a:pt x="279" y="32"/>
                    <a:pt x="280" y="32"/>
                    <a:pt x="281" y="33"/>
                  </a:cubicBezTo>
                  <a:cubicBezTo>
                    <a:pt x="280" y="32"/>
                    <a:pt x="280" y="32"/>
                    <a:pt x="280" y="32"/>
                  </a:cubicBezTo>
                  <a:cubicBezTo>
                    <a:pt x="281" y="33"/>
                    <a:pt x="282" y="34"/>
                    <a:pt x="282" y="35"/>
                  </a:cubicBezTo>
                  <a:cubicBezTo>
                    <a:pt x="280" y="32"/>
                    <a:pt x="278" y="30"/>
                    <a:pt x="277" y="29"/>
                  </a:cubicBezTo>
                  <a:cubicBezTo>
                    <a:pt x="276" y="27"/>
                    <a:pt x="275" y="25"/>
                    <a:pt x="273" y="24"/>
                  </a:cubicBezTo>
                  <a:cubicBezTo>
                    <a:pt x="273" y="23"/>
                    <a:pt x="272" y="22"/>
                    <a:pt x="272" y="22"/>
                  </a:cubicBezTo>
                  <a:cubicBezTo>
                    <a:pt x="272" y="22"/>
                    <a:pt x="272" y="22"/>
                    <a:pt x="272" y="22"/>
                  </a:cubicBezTo>
                  <a:cubicBezTo>
                    <a:pt x="272" y="22"/>
                    <a:pt x="272" y="22"/>
                    <a:pt x="273" y="23"/>
                  </a:cubicBezTo>
                  <a:cubicBezTo>
                    <a:pt x="273" y="23"/>
                    <a:pt x="273" y="23"/>
                    <a:pt x="274" y="24"/>
                  </a:cubicBezTo>
                  <a:cubicBezTo>
                    <a:pt x="274" y="24"/>
                    <a:pt x="274" y="24"/>
                    <a:pt x="274" y="24"/>
                  </a:cubicBezTo>
                  <a:cubicBezTo>
                    <a:pt x="275" y="25"/>
                    <a:pt x="275" y="26"/>
                    <a:pt x="276" y="27"/>
                  </a:cubicBezTo>
                  <a:cubicBezTo>
                    <a:pt x="276" y="28"/>
                    <a:pt x="277" y="28"/>
                    <a:pt x="277" y="28"/>
                  </a:cubicBezTo>
                  <a:cubicBezTo>
                    <a:pt x="277" y="28"/>
                    <a:pt x="276" y="28"/>
                    <a:pt x="276" y="27"/>
                  </a:cubicBezTo>
                  <a:cubicBezTo>
                    <a:pt x="276" y="26"/>
                    <a:pt x="275" y="25"/>
                    <a:pt x="275" y="24"/>
                  </a:cubicBezTo>
                  <a:cubicBezTo>
                    <a:pt x="275" y="25"/>
                    <a:pt x="275" y="25"/>
                    <a:pt x="276" y="26"/>
                  </a:cubicBezTo>
                  <a:cubicBezTo>
                    <a:pt x="277" y="27"/>
                    <a:pt x="279" y="28"/>
                    <a:pt x="280" y="30"/>
                  </a:cubicBezTo>
                  <a:cubicBezTo>
                    <a:pt x="281" y="30"/>
                    <a:pt x="281" y="31"/>
                    <a:pt x="282" y="32"/>
                  </a:cubicBezTo>
                  <a:cubicBezTo>
                    <a:pt x="282" y="32"/>
                    <a:pt x="282" y="33"/>
                    <a:pt x="283" y="34"/>
                  </a:cubicBezTo>
                  <a:cubicBezTo>
                    <a:pt x="283" y="35"/>
                    <a:pt x="283" y="35"/>
                    <a:pt x="283" y="36"/>
                  </a:cubicBezTo>
                  <a:cubicBezTo>
                    <a:pt x="284" y="36"/>
                    <a:pt x="284" y="37"/>
                    <a:pt x="284" y="37"/>
                  </a:cubicBezTo>
                  <a:cubicBezTo>
                    <a:pt x="284" y="38"/>
                    <a:pt x="285" y="38"/>
                    <a:pt x="285" y="38"/>
                  </a:cubicBezTo>
                  <a:cubicBezTo>
                    <a:pt x="285" y="38"/>
                    <a:pt x="284" y="38"/>
                    <a:pt x="284" y="37"/>
                  </a:cubicBezTo>
                  <a:cubicBezTo>
                    <a:pt x="284" y="37"/>
                    <a:pt x="284" y="36"/>
                    <a:pt x="284" y="36"/>
                  </a:cubicBezTo>
                  <a:cubicBezTo>
                    <a:pt x="283" y="35"/>
                    <a:pt x="283" y="34"/>
                    <a:pt x="283" y="34"/>
                  </a:cubicBezTo>
                  <a:cubicBezTo>
                    <a:pt x="283" y="33"/>
                    <a:pt x="282" y="32"/>
                    <a:pt x="282" y="32"/>
                  </a:cubicBezTo>
                  <a:cubicBezTo>
                    <a:pt x="282" y="31"/>
                    <a:pt x="281" y="30"/>
                    <a:pt x="280" y="29"/>
                  </a:cubicBezTo>
                  <a:cubicBezTo>
                    <a:pt x="279" y="28"/>
                    <a:pt x="278" y="27"/>
                    <a:pt x="277" y="25"/>
                  </a:cubicBezTo>
                  <a:cubicBezTo>
                    <a:pt x="276" y="24"/>
                    <a:pt x="275" y="24"/>
                    <a:pt x="275" y="23"/>
                  </a:cubicBezTo>
                  <a:cubicBezTo>
                    <a:pt x="274" y="23"/>
                    <a:pt x="274" y="22"/>
                    <a:pt x="274" y="22"/>
                  </a:cubicBezTo>
                  <a:cubicBezTo>
                    <a:pt x="273" y="22"/>
                    <a:pt x="273" y="21"/>
                    <a:pt x="273" y="21"/>
                  </a:cubicBezTo>
                  <a:cubicBezTo>
                    <a:pt x="272" y="20"/>
                    <a:pt x="272" y="20"/>
                    <a:pt x="271" y="20"/>
                  </a:cubicBezTo>
                  <a:cubicBezTo>
                    <a:pt x="271" y="20"/>
                    <a:pt x="271" y="20"/>
                    <a:pt x="271" y="19"/>
                  </a:cubicBezTo>
                  <a:cubicBezTo>
                    <a:pt x="270" y="19"/>
                    <a:pt x="270" y="18"/>
                    <a:pt x="269" y="17"/>
                  </a:cubicBezTo>
                  <a:cubicBezTo>
                    <a:pt x="269" y="17"/>
                    <a:pt x="268" y="17"/>
                    <a:pt x="268" y="17"/>
                  </a:cubicBezTo>
                  <a:cubicBezTo>
                    <a:pt x="268" y="16"/>
                    <a:pt x="267" y="15"/>
                    <a:pt x="266" y="15"/>
                  </a:cubicBezTo>
                  <a:cubicBezTo>
                    <a:pt x="266" y="15"/>
                    <a:pt x="265" y="15"/>
                    <a:pt x="265" y="15"/>
                  </a:cubicBezTo>
                  <a:cubicBezTo>
                    <a:pt x="265" y="14"/>
                    <a:pt x="265" y="14"/>
                    <a:pt x="265" y="14"/>
                  </a:cubicBezTo>
                  <a:cubicBezTo>
                    <a:pt x="265" y="14"/>
                    <a:pt x="265" y="14"/>
                    <a:pt x="265" y="14"/>
                  </a:cubicBezTo>
                  <a:cubicBezTo>
                    <a:pt x="265" y="14"/>
                    <a:pt x="265" y="14"/>
                    <a:pt x="264" y="14"/>
                  </a:cubicBezTo>
                  <a:cubicBezTo>
                    <a:pt x="264" y="14"/>
                    <a:pt x="264" y="14"/>
                    <a:pt x="264" y="14"/>
                  </a:cubicBezTo>
                  <a:cubicBezTo>
                    <a:pt x="264" y="14"/>
                    <a:pt x="263" y="14"/>
                    <a:pt x="263" y="14"/>
                  </a:cubicBezTo>
                  <a:cubicBezTo>
                    <a:pt x="263" y="14"/>
                    <a:pt x="263" y="14"/>
                    <a:pt x="263" y="14"/>
                  </a:cubicBezTo>
                  <a:cubicBezTo>
                    <a:pt x="262" y="13"/>
                    <a:pt x="262" y="13"/>
                    <a:pt x="261" y="13"/>
                  </a:cubicBezTo>
                  <a:cubicBezTo>
                    <a:pt x="260" y="12"/>
                    <a:pt x="259" y="12"/>
                    <a:pt x="258" y="12"/>
                  </a:cubicBezTo>
                  <a:cubicBezTo>
                    <a:pt x="258" y="11"/>
                    <a:pt x="257" y="11"/>
                    <a:pt x="256" y="11"/>
                  </a:cubicBezTo>
                  <a:cubicBezTo>
                    <a:pt x="256" y="11"/>
                    <a:pt x="256" y="11"/>
                    <a:pt x="255" y="11"/>
                  </a:cubicBezTo>
                  <a:cubicBezTo>
                    <a:pt x="255" y="10"/>
                    <a:pt x="255" y="10"/>
                    <a:pt x="255" y="10"/>
                  </a:cubicBezTo>
                  <a:cubicBezTo>
                    <a:pt x="255" y="10"/>
                    <a:pt x="255" y="10"/>
                    <a:pt x="255" y="10"/>
                  </a:cubicBezTo>
                  <a:cubicBezTo>
                    <a:pt x="255" y="10"/>
                    <a:pt x="254" y="9"/>
                    <a:pt x="254" y="9"/>
                  </a:cubicBezTo>
                  <a:cubicBezTo>
                    <a:pt x="254" y="9"/>
                    <a:pt x="253" y="8"/>
                    <a:pt x="252" y="8"/>
                  </a:cubicBezTo>
                  <a:cubicBezTo>
                    <a:pt x="251" y="8"/>
                    <a:pt x="250" y="8"/>
                    <a:pt x="250" y="7"/>
                  </a:cubicBezTo>
                  <a:cubicBezTo>
                    <a:pt x="249" y="7"/>
                    <a:pt x="249" y="7"/>
                    <a:pt x="249" y="7"/>
                  </a:cubicBezTo>
                  <a:cubicBezTo>
                    <a:pt x="248" y="6"/>
                    <a:pt x="247" y="5"/>
                    <a:pt x="246" y="4"/>
                  </a:cubicBezTo>
                  <a:cubicBezTo>
                    <a:pt x="245" y="4"/>
                    <a:pt x="243" y="3"/>
                    <a:pt x="241" y="3"/>
                  </a:cubicBezTo>
                  <a:cubicBezTo>
                    <a:pt x="242" y="3"/>
                    <a:pt x="243" y="3"/>
                    <a:pt x="244" y="4"/>
                  </a:cubicBezTo>
                  <a:cubicBezTo>
                    <a:pt x="245" y="4"/>
                    <a:pt x="246" y="5"/>
                    <a:pt x="247" y="6"/>
                  </a:cubicBezTo>
                  <a:cubicBezTo>
                    <a:pt x="245" y="5"/>
                    <a:pt x="242" y="5"/>
                    <a:pt x="242" y="6"/>
                  </a:cubicBezTo>
                  <a:cubicBezTo>
                    <a:pt x="244" y="5"/>
                    <a:pt x="247" y="6"/>
                    <a:pt x="249" y="7"/>
                  </a:cubicBezTo>
                  <a:cubicBezTo>
                    <a:pt x="249" y="8"/>
                    <a:pt x="249" y="8"/>
                    <a:pt x="249" y="8"/>
                  </a:cubicBezTo>
                  <a:cubicBezTo>
                    <a:pt x="249" y="8"/>
                    <a:pt x="248" y="9"/>
                    <a:pt x="248" y="9"/>
                  </a:cubicBezTo>
                  <a:cubicBezTo>
                    <a:pt x="248" y="9"/>
                    <a:pt x="248" y="9"/>
                    <a:pt x="248" y="9"/>
                  </a:cubicBezTo>
                  <a:cubicBezTo>
                    <a:pt x="247" y="6"/>
                    <a:pt x="246" y="7"/>
                    <a:pt x="245" y="7"/>
                  </a:cubicBezTo>
                  <a:cubicBezTo>
                    <a:pt x="244" y="6"/>
                    <a:pt x="243" y="6"/>
                    <a:pt x="242" y="7"/>
                  </a:cubicBezTo>
                  <a:cubicBezTo>
                    <a:pt x="242" y="7"/>
                    <a:pt x="243" y="6"/>
                    <a:pt x="243" y="6"/>
                  </a:cubicBezTo>
                  <a:cubicBezTo>
                    <a:pt x="243" y="6"/>
                    <a:pt x="242" y="6"/>
                    <a:pt x="242" y="6"/>
                  </a:cubicBezTo>
                  <a:cubicBezTo>
                    <a:pt x="242" y="6"/>
                    <a:pt x="242" y="6"/>
                    <a:pt x="241" y="6"/>
                  </a:cubicBezTo>
                  <a:cubicBezTo>
                    <a:pt x="240" y="6"/>
                    <a:pt x="240" y="6"/>
                    <a:pt x="239" y="6"/>
                  </a:cubicBezTo>
                  <a:cubicBezTo>
                    <a:pt x="237" y="6"/>
                    <a:pt x="235" y="6"/>
                    <a:pt x="234" y="6"/>
                  </a:cubicBezTo>
                  <a:cubicBezTo>
                    <a:pt x="233" y="6"/>
                    <a:pt x="232" y="6"/>
                    <a:pt x="231" y="6"/>
                  </a:cubicBezTo>
                  <a:cubicBezTo>
                    <a:pt x="231" y="6"/>
                    <a:pt x="230" y="6"/>
                    <a:pt x="229" y="6"/>
                  </a:cubicBezTo>
                  <a:cubicBezTo>
                    <a:pt x="229" y="7"/>
                    <a:pt x="228" y="7"/>
                    <a:pt x="228" y="7"/>
                  </a:cubicBezTo>
                  <a:cubicBezTo>
                    <a:pt x="227" y="7"/>
                    <a:pt x="227" y="7"/>
                    <a:pt x="227" y="7"/>
                  </a:cubicBezTo>
                  <a:cubicBezTo>
                    <a:pt x="226" y="8"/>
                    <a:pt x="226" y="8"/>
                    <a:pt x="226" y="8"/>
                  </a:cubicBezTo>
                  <a:cubicBezTo>
                    <a:pt x="225" y="8"/>
                    <a:pt x="223" y="8"/>
                    <a:pt x="222" y="9"/>
                  </a:cubicBezTo>
                  <a:cubicBezTo>
                    <a:pt x="223" y="9"/>
                    <a:pt x="224" y="8"/>
                    <a:pt x="226" y="8"/>
                  </a:cubicBezTo>
                  <a:cubicBezTo>
                    <a:pt x="226" y="8"/>
                    <a:pt x="226" y="8"/>
                    <a:pt x="226" y="8"/>
                  </a:cubicBezTo>
                  <a:cubicBezTo>
                    <a:pt x="226" y="8"/>
                    <a:pt x="226" y="8"/>
                    <a:pt x="226" y="8"/>
                  </a:cubicBezTo>
                  <a:cubicBezTo>
                    <a:pt x="226" y="8"/>
                    <a:pt x="226" y="8"/>
                    <a:pt x="226" y="8"/>
                  </a:cubicBezTo>
                  <a:cubicBezTo>
                    <a:pt x="226" y="8"/>
                    <a:pt x="226" y="8"/>
                    <a:pt x="226" y="8"/>
                  </a:cubicBezTo>
                  <a:cubicBezTo>
                    <a:pt x="227" y="8"/>
                    <a:pt x="228" y="8"/>
                    <a:pt x="229" y="8"/>
                  </a:cubicBezTo>
                  <a:cubicBezTo>
                    <a:pt x="226" y="9"/>
                    <a:pt x="224" y="10"/>
                    <a:pt x="223" y="11"/>
                  </a:cubicBezTo>
                  <a:cubicBezTo>
                    <a:pt x="225" y="9"/>
                    <a:pt x="228" y="8"/>
                    <a:pt x="230" y="8"/>
                  </a:cubicBezTo>
                  <a:cubicBezTo>
                    <a:pt x="231" y="8"/>
                    <a:pt x="231" y="8"/>
                    <a:pt x="231" y="8"/>
                  </a:cubicBezTo>
                  <a:cubicBezTo>
                    <a:pt x="230" y="8"/>
                    <a:pt x="229" y="8"/>
                    <a:pt x="229" y="9"/>
                  </a:cubicBezTo>
                  <a:cubicBezTo>
                    <a:pt x="229" y="9"/>
                    <a:pt x="229" y="8"/>
                    <a:pt x="228" y="8"/>
                  </a:cubicBezTo>
                  <a:cubicBezTo>
                    <a:pt x="229" y="8"/>
                    <a:pt x="229" y="9"/>
                    <a:pt x="229" y="9"/>
                  </a:cubicBezTo>
                  <a:cubicBezTo>
                    <a:pt x="226" y="9"/>
                    <a:pt x="224" y="11"/>
                    <a:pt x="224" y="11"/>
                  </a:cubicBezTo>
                  <a:cubicBezTo>
                    <a:pt x="224" y="11"/>
                    <a:pt x="224" y="11"/>
                    <a:pt x="224" y="11"/>
                  </a:cubicBezTo>
                  <a:cubicBezTo>
                    <a:pt x="223" y="12"/>
                    <a:pt x="223" y="12"/>
                    <a:pt x="222" y="13"/>
                  </a:cubicBezTo>
                  <a:cubicBezTo>
                    <a:pt x="225" y="11"/>
                    <a:pt x="227" y="9"/>
                    <a:pt x="230" y="9"/>
                  </a:cubicBezTo>
                  <a:cubicBezTo>
                    <a:pt x="230" y="9"/>
                    <a:pt x="231" y="9"/>
                    <a:pt x="231" y="9"/>
                  </a:cubicBezTo>
                  <a:cubicBezTo>
                    <a:pt x="229" y="10"/>
                    <a:pt x="227" y="10"/>
                    <a:pt x="226" y="11"/>
                  </a:cubicBezTo>
                  <a:cubicBezTo>
                    <a:pt x="225" y="11"/>
                    <a:pt x="225" y="11"/>
                    <a:pt x="225" y="11"/>
                  </a:cubicBezTo>
                  <a:cubicBezTo>
                    <a:pt x="225" y="11"/>
                    <a:pt x="225" y="11"/>
                    <a:pt x="226" y="11"/>
                  </a:cubicBezTo>
                  <a:cubicBezTo>
                    <a:pt x="223" y="12"/>
                    <a:pt x="221" y="13"/>
                    <a:pt x="219" y="15"/>
                  </a:cubicBezTo>
                  <a:cubicBezTo>
                    <a:pt x="219" y="15"/>
                    <a:pt x="219" y="15"/>
                    <a:pt x="219" y="15"/>
                  </a:cubicBezTo>
                  <a:cubicBezTo>
                    <a:pt x="217" y="15"/>
                    <a:pt x="216" y="16"/>
                    <a:pt x="214" y="17"/>
                  </a:cubicBezTo>
                  <a:cubicBezTo>
                    <a:pt x="212" y="18"/>
                    <a:pt x="208" y="19"/>
                    <a:pt x="206" y="22"/>
                  </a:cubicBezTo>
                  <a:cubicBezTo>
                    <a:pt x="207" y="21"/>
                    <a:pt x="209" y="19"/>
                    <a:pt x="212" y="18"/>
                  </a:cubicBezTo>
                  <a:cubicBezTo>
                    <a:pt x="211" y="19"/>
                    <a:pt x="211" y="19"/>
                    <a:pt x="210" y="20"/>
                  </a:cubicBezTo>
                  <a:cubicBezTo>
                    <a:pt x="209" y="20"/>
                    <a:pt x="208" y="21"/>
                    <a:pt x="207" y="22"/>
                  </a:cubicBezTo>
                  <a:cubicBezTo>
                    <a:pt x="210" y="20"/>
                    <a:pt x="210" y="20"/>
                    <a:pt x="210" y="20"/>
                  </a:cubicBezTo>
                  <a:cubicBezTo>
                    <a:pt x="209" y="22"/>
                    <a:pt x="208" y="23"/>
                    <a:pt x="208" y="23"/>
                  </a:cubicBezTo>
                  <a:cubicBezTo>
                    <a:pt x="208" y="22"/>
                    <a:pt x="209" y="21"/>
                    <a:pt x="210" y="20"/>
                  </a:cubicBezTo>
                  <a:cubicBezTo>
                    <a:pt x="211" y="20"/>
                    <a:pt x="211" y="20"/>
                    <a:pt x="211" y="20"/>
                  </a:cubicBezTo>
                  <a:cubicBezTo>
                    <a:pt x="210" y="21"/>
                    <a:pt x="209" y="22"/>
                    <a:pt x="209" y="23"/>
                  </a:cubicBezTo>
                  <a:cubicBezTo>
                    <a:pt x="208" y="24"/>
                    <a:pt x="207" y="24"/>
                    <a:pt x="206" y="25"/>
                  </a:cubicBezTo>
                  <a:cubicBezTo>
                    <a:pt x="205" y="24"/>
                    <a:pt x="204" y="24"/>
                    <a:pt x="202" y="24"/>
                  </a:cubicBezTo>
                  <a:cubicBezTo>
                    <a:pt x="197" y="26"/>
                    <a:pt x="195" y="34"/>
                    <a:pt x="194" y="37"/>
                  </a:cubicBezTo>
                  <a:cubicBezTo>
                    <a:pt x="193" y="40"/>
                    <a:pt x="190" y="42"/>
                    <a:pt x="191" y="46"/>
                  </a:cubicBezTo>
                  <a:cubicBezTo>
                    <a:pt x="191" y="47"/>
                    <a:pt x="191" y="48"/>
                    <a:pt x="192" y="49"/>
                  </a:cubicBezTo>
                  <a:cubicBezTo>
                    <a:pt x="191" y="49"/>
                    <a:pt x="191" y="50"/>
                    <a:pt x="191" y="51"/>
                  </a:cubicBezTo>
                  <a:cubicBezTo>
                    <a:pt x="190" y="51"/>
                    <a:pt x="190" y="51"/>
                    <a:pt x="190" y="51"/>
                  </a:cubicBezTo>
                  <a:cubicBezTo>
                    <a:pt x="189" y="52"/>
                    <a:pt x="189" y="53"/>
                    <a:pt x="188" y="53"/>
                  </a:cubicBezTo>
                  <a:cubicBezTo>
                    <a:pt x="187" y="54"/>
                    <a:pt x="187" y="54"/>
                    <a:pt x="187" y="54"/>
                  </a:cubicBezTo>
                  <a:cubicBezTo>
                    <a:pt x="185" y="56"/>
                    <a:pt x="185" y="56"/>
                    <a:pt x="185" y="56"/>
                  </a:cubicBezTo>
                  <a:cubicBezTo>
                    <a:pt x="185" y="56"/>
                    <a:pt x="185" y="56"/>
                    <a:pt x="184" y="57"/>
                  </a:cubicBezTo>
                  <a:cubicBezTo>
                    <a:pt x="184" y="57"/>
                    <a:pt x="184" y="57"/>
                    <a:pt x="184" y="57"/>
                  </a:cubicBezTo>
                  <a:cubicBezTo>
                    <a:pt x="184" y="58"/>
                    <a:pt x="183" y="58"/>
                    <a:pt x="183" y="59"/>
                  </a:cubicBezTo>
                  <a:cubicBezTo>
                    <a:pt x="182" y="60"/>
                    <a:pt x="181" y="62"/>
                    <a:pt x="181" y="64"/>
                  </a:cubicBezTo>
                  <a:cubicBezTo>
                    <a:pt x="181" y="64"/>
                    <a:pt x="180" y="64"/>
                    <a:pt x="180" y="65"/>
                  </a:cubicBezTo>
                  <a:cubicBezTo>
                    <a:pt x="180" y="65"/>
                    <a:pt x="180" y="65"/>
                    <a:pt x="179" y="65"/>
                  </a:cubicBezTo>
                  <a:cubicBezTo>
                    <a:pt x="180" y="65"/>
                    <a:pt x="180" y="65"/>
                    <a:pt x="180" y="65"/>
                  </a:cubicBezTo>
                  <a:cubicBezTo>
                    <a:pt x="179" y="67"/>
                    <a:pt x="177" y="70"/>
                    <a:pt x="175" y="72"/>
                  </a:cubicBezTo>
                  <a:cubicBezTo>
                    <a:pt x="174" y="73"/>
                    <a:pt x="173" y="73"/>
                    <a:pt x="172" y="74"/>
                  </a:cubicBezTo>
                  <a:cubicBezTo>
                    <a:pt x="173" y="74"/>
                    <a:pt x="174" y="74"/>
                    <a:pt x="174" y="73"/>
                  </a:cubicBezTo>
                  <a:cubicBezTo>
                    <a:pt x="174" y="73"/>
                    <a:pt x="174" y="73"/>
                    <a:pt x="174" y="73"/>
                  </a:cubicBezTo>
                  <a:cubicBezTo>
                    <a:pt x="174" y="73"/>
                    <a:pt x="174" y="73"/>
                    <a:pt x="174" y="73"/>
                  </a:cubicBezTo>
                  <a:cubicBezTo>
                    <a:pt x="175" y="73"/>
                    <a:pt x="176" y="72"/>
                    <a:pt x="176" y="71"/>
                  </a:cubicBezTo>
                  <a:cubicBezTo>
                    <a:pt x="177" y="71"/>
                    <a:pt x="177" y="71"/>
                    <a:pt x="178" y="71"/>
                  </a:cubicBezTo>
                  <a:cubicBezTo>
                    <a:pt x="177" y="71"/>
                    <a:pt x="177" y="72"/>
                    <a:pt x="176" y="72"/>
                  </a:cubicBezTo>
                  <a:cubicBezTo>
                    <a:pt x="176" y="73"/>
                    <a:pt x="175" y="73"/>
                    <a:pt x="175" y="73"/>
                  </a:cubicBezTo>
                  <a:cubicBezTo>
                    <a:pt x="175" y="73"/>
                    <a:pt x="176" y="73"/>
                    <a:pt x="176" y="73"/>
                  </a:cubicBezTo>
                  <a:cubicBezTo>
                    <a:pt x="176" y="73"/>
                    <a:pt x="176" y="74"/>
                    <a:pt x="175" y="74"/>
                  </a:cubicBezTo>
                  <a:cubicBezTo>
                    <a:pt x="174" y="76"/>
                    <a:pt x="171" y="78"/>
                    <a:pt x="169" y="80"/>
                  </a:cubicBezTo>
                  <a:cubicBezTo>
                    <a:pt x="170" y="80"/>
                    <a:pt x="172" y="79"/>
                    <a:pt x="173" y="77"/>
                  </a:cubicBezTo>
                  <a:cubicBezTo>
                    <a:pt x="174" y="77"/>
                    <a:pt x="174" y="77"/>
                    <a:pt x="174" y="77"/>
                  </a:cubicBezTo>
                  <a:cubicBezTo>
                    <a:pt x="174" y="77"/>
                    <a:pt x="174" y="78"/>
                    <a:pt x="173" y="78"/>
                  </a:cubicBezTo>
                  <a:cubicBezTo>
                    <a:pt x="173" y="79"/>
                    <a:pt x="173" y="79"/>
                    <a:pt x="173" y="79"/>
                  </a:cubicBezTo>
                  <a:cubicBezTo>
                    <a:pt x="173" y="79"/>
                    <a:pt x="173" y="79"/>
                    <a:pt x="173" y="79"/>
                  </a:cubicBezTo>
                  <a:cubicBezTo>
                    <a:pt x="172" y="80"/>
                    <a:pt x="171" y="81"/>
                    <a:pt x="171" y="82"/>
                  </a:cubicBezTo>
                  <a:cubicBezTo>
                    <a:pt x="172" y="81"/>
                    <a:pt x="173" y="79"/>
                    <a:pt x="174" y="77"/>
                  </a:cubicBezTo>
                  <a:cubicBezTo>
                    <a:pt x="174" y="77"/>
                    <a:pt x="175" y="77"/>
                    <a:pt x="175" y="77"/>
                  </a:cubicBezTo>
                  <a:cubicBezTo>
                    <a:pt x="175" y="77"/>
                    <a:pt x="175" y="77"/>
                    <a:pt x="175" y="77"/>
                  </a:cubicBezTo>
                  <a:cubicBezTo>
                    <a:pt x="175" y="77"/>
                    <a:pt x="175" y="77"/>
                    <a:pt x="175" y="77"/>
                  </a:cubicBezTo>
                  <a:cubicBezTo>
                    <a:pt x="174" y="79"/>
                    <a:pt x="172" y="81"/>
                    <a:pt x="172" y="82"/>
                  </a:cubicBezTo>
                  <a:cubicBezTo>
                    <a:pt x="172" y="81"/>
                    <a:pt x="172" y="81"/>
                    <a:pt x="172" y="81"/>
                  </a:cubicBezTo>
                  <a:cubicBezTo>
                    <a:pt x="171" y="83"/>
                    <a:pt x="170" y="84"/>
                    <a:pt x="170" y="84"/>
                  </a:cubicBezTo>
                  <a:cubicBezTo>
                    <a:pt x="173" y="81"/>
                    <a:pt x="174" y="79"/>
                    <a:pt x="176" y="76"/>
                  </a:cubicBezTo>
                  <a:cubicBezTo>
                    <a:pt x="176" y="76"/>
                    <a:pt x="176" y="76"/>
                    <a:pt x="176" y="76"/>
                  </a:cubicBezTo>
                  <a:cubicBezTo>
                    <a:pt x="176" y="77"/>
                    <a:pt x="176" y="77"/>
                    <a:pt x="176" y="77"/>
                  </a:cubicBezTo>
                  <a:cubicBezTo>
                    <a:pt x="176" y="77"/>
                    <a:pt x="176" y="76"/>
                    <a:pt x="176" y="76"/>
                  </a:cubicBezTo>
                  <a:cubicBezTo>
                    <a:pt x="176" y="76"/>
                    <a:pt x="177" y="76"/>
                    <a:pt x="177" y="76"/>
                  </a:cubicBezTo>
                  <a:cubicBezTo>
                    <a:pt x="176" y="76"/>
                    <a:pt x="176" y="77"/>
                    <a:pt x="176" y="77"/>
                  </a:cubicBezTo>
                  <a:cubicBezTo>
                    <a:pt x="176" y="77"/>
                    <a:pt x="176" y="77"/>
                    <a:pt x="176" y="77"/>
                  </a:cubicBezTo>
                  <a:cubicBezTo>
                    <a:pt x="176" y="77"/>
                    <a:pt x="176" y="77"/>
                    <a:pt x="176" y="77"/>
                  </a:cubicBezTo>
                  <a:cubicBezTo>
                    <a:pt x="175" y="79"/>
                    <a:pt x="174" y="80"/>
                    <a:pt x="173" y="82"/>
                  </a:cubicBezTo>
                  <a:cubicBezTo>
                    <a:pt x="174" y="82"/>
                    <a:pt x="175" y="80"/>
                    <a:pt x="176" y="78"/>
                  </a:cubicBezTo>
                  <a:cubicBezTo>
                    <a:pt x="175" y="80"/>
                    <a:pt x="175" y="80"/>
                    <a:pt x="175" y="80"/>
                  </a:cubicBezTo>
                  <a:cubicBezTo>
                    <a:pt x="176" y="79"/>
                    <a:pt x="176" y="78"/>
                    <a:pt x="177" y="77"/>
                  </a:cubicBezTo>
                  <a:cubicBezTo>
                    <a:pt x="177" y="77"/>
                    <a:pt x="177" y="77"/>
                    <a:pt x="177" y="77"/>
                  </a:cubicBezTo>
                  <a:cubicBezTo>
                    <a:pt x="177" y="77"/>
                    <a:pt x="176" y="78"/>
                    <a:pt x="176" y="79"/>
                  </a:cubicBezTo>
                  <a:cubicBezTo>
                    <a:pt x="176" y="80"/>
                    <a:pt x="176" y="80"/>
                    <a:pt x="176" y="80"/>
                  </a:cubicBezTo>
                  <a:cubicBezTo>
                    <a:pt x="176" y="79"/>
                    <a:pt x="176" y="79"/>
                    <a:pt x="176" y="79"/>
                  </a:cubicBezTo>
                  <a:cubicBezTo>
                    <a:pt x="176" y="79"/>
                    <a:pt x="176" y="79"/>
                    <a:pt x="176" y="79"/>
                  </a:cubicBezTo>
                  <a:cubicBezTo>
                    <a:pt x="175" y="83"/>
                    <a:pt x="175" y="83"/>
                    <a:pt x="175" y="83"/>
                  </a:cubicBezTo>
                  <a:cubicBezTo>
                    <a:pt x="175" y="82"/>
                    <a:pt x="176" y="81"/>
                    <a:pt x="176" y="80"/>
                  </a:cubicBezTo>
                  <a:cubicBezTo>
                    <a:pt x="176" y="80"/>
                    <a:pt x="176" y="81"/>
                    <a:pt x="176" y="81"/>
                  </a:cubicBezTo>
                  <a:cubicBezTo>
                    <a:pt x="176" y="81"/>
                    <a:pt x="176" y="81"/>
                    <a:pt x="176" y="81"/>
                  </a:cubicBezTo>
                  <a:cubicBezTo>
                    <a:pt x="176" y="82"/>
                    <a:pt x="175" y="82"/>
                    <a:pt x="175" y="83"/>
                  </a:cubicBezTo>
                  <a:cubicBezTo>
                    <a:pt x="175" y="82"/>
                    <a:pt x="175" y="82"/>
                    <a:pt x="175" y="82"/>
                  </a:cubicBezTo>
                  <a:cubicBezTo>
                    <a:pt x="175" y="82"/>
                    <a:pt x="175" y="82"/>
                    <a:pt x="175" y="82"/>
                  </a:cubicBezTo>
                  <a:cubicBezTo>
                    <a:pt x="174" y="84"/>
                    <a:pt x="172" y="86"/>
                    <a:pt x="171" y="88"/>
                  </a:cubicBezTo>
                  <a:cubicBezTo>
                    <a:pt x="173" y="86"/>
                    <a:pt x="174" y="84"/>
                    <a:pt x="176" y="82"/>
                  </a:cubicBezTo>
                  <a:cubicBezTo>
                    <a:pt x="176" y="82"/>
                    <a:pt x="176" y="82"/>
                    <a:pt x="176" y="82"/>
                  </a:cubicBezTo>
                  <a:cubicBezTo>
                    <a:pt x="176" y="83"/>
                    <a:pt x="176" y="83"/>
                    <a:pt x="176" y="83"/>
                  </a:cubicBezTo>
                  <a:cubicBezTo>
                    <a:pt x="176" y="83"/>
                    <a:pt x="176" y="82"/>
                    <a:pt x="176" y="82"/>
                  </a:cubicBezTo>
                  <a:cubicBezTo>
                    <a:pt x="176" y="81"/>
                    <a:pt x="176" y="81"/>
                    <a:pt x="177" y="81"/>
                  </a:cubicBezTo>
                  <a:cubicBezTo>
                    <a:pt x="177" y="81"/>
                    <a:pt x="177" y="81"/>
                    <a:pt x="177" y="81"/>
                  </a:cubicBezTo>
                  <a:cubicBezTo>
                    <a:pt x="177" y="81"/>
                    <a:pt x="177" y="81"/>
                    <a:pt x="177" y="81"/>
                  </a:cubicBezTo>
                  <a:cubicBezTo>
                    <a:pt x="177" y="81"/>
                    <a:pt x="177" y="81"/>
                    <a:pt x="177" y="81"/>
                  </a:cubicBezTo>
                  <a:cubicBezTo>
                    <a:pt x="177" y="82"/>
                    <a:pt x="176" y="83"/>
                    <a:pt x="176" y="83"/>
                  </a:cubicBezTo>
                  <a:cubicBezTo>
                    <a:pt x="177" y="82"/>
                    <a:pt x="177" y="82"/>
                    <a:pt x="177" y="82"/>
                  </a:cubicBezTo>
                  <a:cubicBezTo>
                    <a:pt x="176" y="85"/>
                    <a:pt x="176" y="85"/>
                    <a:pt x="176" y="85"/>
                  </a:cubicBezTo>
                  <a:cubicBezTo>
                    <a:pt x="170" y="90"/>
                    <a:pt x="162" y="95"/>
                    <a:pt x="159" y="96"/>
                  </a:cubicBezTo>
                  <a:cubicBezTo>
                    <a:pt x="159" y="95"/>
                    <a:pt x="159" y="95"/>
                    <a:pt x="159" y="95"/>
                  </a:cubicBezTo>
                  <a:cubicBezTo>
                    <a:pt x="159" y="96"/>
                    <a:pt x="160" y="97"/>
                    <a:pt x="160" y="98"/>
                  </a:cubicBezTo>
                  <a:cubicBezTo>
                    <a:pt x="160" y="97"/>
                    <a:pt x="159" y="97"/>
                    <a:pt x="159" y="97"/>
                  </a:cubicBezTo>
                  <a:cubicBezTo>
                    <a:pt x="127" y="106"/>
                    <a:pt x="82" y="114"/>
                    <a:pt x="79" y="125"/>
                  </a:cubicBezTo>
                  <a:cubicBezTo>
                    <a:pt x="79" y="125"/>
                    <a:pt x="79" y="125"/>
                    <a:pt x="79" y="125"/>
                  </a:cubicBezTo>
                  <a:cubicBezTo>
                    <a:pt x="73" y="128"/>
                    <a:pt x="69" y="130"/>
                    <a:pt x="69" y="130"/>
                  </a:cubicBezTo>
                  <a:cubicBezTo>
                    <a:pt x="64" y="129"/>
                    <a:pt x="64" y="129"/>
                    <a:pt x="64" y="129"/>
                  </a:cubicBezTo>
                  <a:cubicBezTo>
                    <a:pt x="60" y="113"/>
                    <a:pt x="54" y="91"/>
                    <a:pt x="56" y="75"/>
                  </a:cubicBezTo>
                  <a:cubicBezTo>
                    <a:pt x="57" y="69"/>
                    <a:pt x="58" y="62"/>
                    <a:pt x="58" y="62"/>
                  </a:cubicBezTo>
                  <a:cubicBezTo>
                    <a:pt x="58" y="62"/>
                    <a:pt x="63" y="61"/>
                    <a:pt x="65" y="61"/>
                  </a:cubicBezTo>
                  <a:cubicBezTo>
                    <a:pt x="68" y="60"/>
                    <a:pt x="71" y="60"/>
                    <a:pt x="71" y="57"/>
                  </a:cubicBezTo>
                  <a:cubicBezTo>
                    <a:pt x="72" y="55"/>
                    <a:pt x="72" y="53"/>
                    <a:pt x="70" y="52"/>
                  </a:cubicBezTo>
                  <a:cubicBezTo>
                    <a:pt x="69" y="52"/>
                    <a:pt x="67" y="51"/>
                    <a:pt x="65" y="51"/>
                  </a:cubicBezTo>
                  <a:cubicBezTo>
                    <a:pt x="63" y="50"/>
                    <a:pt x="62" y="50"/>
                    <a:pt x="62" y="50"/>
                  </a:cubicBezTo>
                  <a:cubicBezTo>
                    <a:pt x="61" y="49"/>
                    <a:pt x="59" y="36"/>
                    <a:pt x="59" y="34"/>
                  </a:cubicBezTo>
                  <a:cubicBezTo>
                    <a:pt x="59" y="32"/>
                    <a:pt x="63" y="25"/>
                    <a:pt x="64" y="21"/>
                  </a:cubicBezTo>
                  <a:cubicBezTo>
                    <a:pt x="65" y="18"/>
                    <a:pt x="67" y="16"/>
                    <a:pt x="65" y="14"/>
                  </a:cubicBezTo>
                  <a:cubicBezTo>
                    <a:pt x="64" y="12"/>
                    <a:pt x="64" y="10"/>
                    <a:pt x="59" y="10"/>
                  </a:cubicBezTo>
                  <a:cubicBezTo>
                    <a:pt x="55" y="11"/>
                    <a:pt x="53" y="11"/>
                    <a:pt x="53" y="13"/>
                  </a:cubicBezTo>
                  <a:cubicBezTo>
                    <a:pt x="53" y="15"/>
                    <a:pt x="56" y="17"/>
                    <a:pt x="56" y="17"/>
                  </a:cubicBezTo>
                  <a:cubicBezTo>
                    <a:pt x="56" y="17"/>
                    <a:pt x="52" y="23"/>
                    <a:pt x="52" y="24"/>
                  </a:cubicBezTo>
                  <a:cubicBezTo>
                    <a:pt x="52" y="25"/>
                    <a:pt x="50" y="24"/>
                    <a:pt x="50" y="24"/>
                  </a:cubicBezTo>
                  <a:cubicBezTo>
                    <a:pt x="50" y="24"/>
                    <a:pt x="49" y="11"/>
                    <a:pt x="48" y="8"/>
                  </a:cubicBezTo>
                  <a:cubicBezTo>
                    <a:pt x="48" y="6"/>
                    <a:pt x="48" y="5"/>
                    <a:pt x="46" y="3"/>
                  </a:cubicBezTo>
                  <a:cubicBezTo>
                    <a:pt x="45" y="1"/>
                    <a:pt x="44" y="0"/>
                    <a:pt x="42" y="0"/>
                  </a:cubicBezTo>
                  <a:cubicBezTo>
                    <a:pt x="39" y="0"/>
                    <a:pt x="35" y="1"/>
                    <a:pt x="35" y="3"/>
                  </a:cubicBezTo>
                  <a:cubicBezTo>
                    <a:pt x="34" y="6"/>
                    <a:pt x="39" y="8"/>
                    <a:pt x="39" y="9"/>
                  </a:cubicBezTo>
                  <a:cubicBezTo>
                    <a:pt x="39" y="9"/>
                    <a:pt x="41" y="13"/>
                    <a:pt x="40" y="16"/>
                  </a:cubicBezTo>
                  <a:cubicBezTo>
                    <a:pt x="39" y="18"/>
                    <a:pt x="40" y="20"/>
                    <a:pt x="39" y="21"/>
                  </a:cubicBezTo>
                  <a:cubicBezTo>
                    <a:pt x="39" y="23"/>
                    <a:pt x="38" y="23"/>
                    <a:pt x="38" y="22"/>
                  </a:cubicBezTo>
                  <a:cubicBezTo>
                    <a:pt x="37" y="20"/>
                    <a:pt x="34" y="12"/>
                    <a:pt x="33" y="9"/>
                  </a:cubicBezTo>
                  <a:cubicBezTo>
                    <a:pt x="31" y="6"/>
                    <a:pt x="30" y="5"/>
                    <a:pt x="27" y="5"/>
                  </a:cubicBezTo>
                  <a:cubicBezTo>
                    <a:pt x="24" y="6"/>
                    <a:pt x="19" y="7"/>
                    <a:pt x="20" y="9"/>
                  </a:cubicBezTo>
                  <a:cubicBezTo>
                    <a:pt x="20" y="11"/>
                    <a:pt x="22" y="12"/>
                    <a:pt x="23" y="13"/>
                  </a:cubicBezTo>
                  <a:cubicBezTo>
                    <a:pt x="24" y="13"/>
                    <a:pt x="28" y="18"/>
                    <a:pt x="28" y="21"/>
                  </a:cubicBezTo>
                  <a:cubicBezTo>
                    <a:pt x="29" y="25"/>
                    <a:pt x="30" y="27"/>
                    <a:pt x="29" y="28"/>
                  </a:cubicBezTo>
                  <a:cubicBezTo>
                    <a:pt x="28" y="29"/>
                    <a:pt x="27" y="31"/>
                    <a:pt x="26" y="29"/>
                  </a:cubicBezTo>
                  <a:cubicBezTo>
                    <a:pt x="24" y="28"/>
                    <a:pt x="20" y="23"/>
                    <a:pt x="17" y="22"/>
                  </a:cubicBezTo>
                  <a:cubicBezTo>
                    <a:pt x="16" y="21"/>
                    <a:pt x="12" y="20"/>
                    <a:pt x="8" y="21"/>
                  </a:cubicBezTo>
                  <a:cubicBezTo>
                    <a:pt x="4" y="21"/>
                    <a:pt x="0" y="24"/>
                    <a:pt x="3" y="26"/>
                  </a:cubicBezTo>
                  <a:cubicBezTo>
                    <a:pt x="6" y="28"/>
                    <a:pt x="9" y="28"/>
                    <a:pt x="11" y="28"/>
                  </a:cubicBezTo>
                  <a:cubicBezTo>
                    <a:pt x="12" y="28"/>
                    <a:pt x="14" y="31"/>
                    <a:pt x="15" y="31"/>
                  </a:cubicBezTo>
                  <a:cubicBezTo>
                    <a:pt x="16" y="32"/>
                    <a:pt x="21" y="35"/>
                    <a:pt x="21" y="35"/>
                  </a:cubicBezTo>
                  <a:cubicBezTo>
                    <a:pt x="21" y="35"/>
                    <a:pt x="24" y="49"/>
                    <a:pt x="27" y="53"/>
                  </a:cubicBezTo>
                  <a:cubicBezTo>
                    <a:pt x="30" y="57"/>
                    <a:pt x="31" y="60"/>
                    <a:pt x="31" y="60"/>
                  </a:cubicBezTo>
                  <a:cubicBezTo>
                    <a:pt x="31" y="60"/>
                    <a:pt x="34" y="80"/>
                    <a:pt x="32" y="91"/>
                  </a:cubicBezTo>
                  <a:cubicBezTo>
                    <a:pt x="32" y="94"/>
                    <a:pt x="30" y="123"/>
                    <a:pt x="30" y="124"/>
                  </a:cubicBezTo>
                  <a:cubicBezTo>
                    <a:pt x="30" y="135"/>
                    <a:pt x="40" y="179"/>
                    <a:pt x="52" y="180"/>
                  </a:cubicBezTo>
                  <a:cubicBezTo>
                    <a:pt x="58" y="180"/>
                    <a:pt x="73" y="175"/>
                    <a:pt x="86" y="170"/>
                  </a:cubicBezTo>
                  <a:cubicBezTo>
                    <a:pt x="86" y="172"/>
                    <a:pt x="87" y="173"/>
                    <a:pt x="87" y="174"/>
                  </a:cubicBezTo>
                  <a:cubicBezTo>
                    <a:pt x="86" y="176"/>
                    <a:pt x="84" y="178"/>
                    <a:pt x="85" y="182"/>
                  </a:cubicBezTo>
                  <a:cubicBezTo>
                    <a:pt x="86" y="185"/>
                    <a:pt x="89" y="202"/>
                    <a:pt x="89" y="202"/>
                  </a:cubicBezTo>
                  <a:cubicBezTo>
                    <a:pt x="93" y="186"/>
                    <a:pt x="93" y="186"/>
                    <a:pt x="93" y="186"/>
                  </a:cubicBezTo>
                  <a:cubicBezTo>
                    <a:pt x="93" y="186"/>
                    <a:pt x="95" y="197"/>
                    <a:pt x="96" y="196"/>
                  </a:cubicBezTo>
                  <a:cubicBezTo>
                    <a:pt x="96" y="196"/>
                    <a:pt x="96" y="189"/>
                    <a:pt x="98" y="184"/>
                  </a:cubicBezTo>
                  <a:cubicBezTo>
                    <a:pt x="99" y="186"/>
                    <a:pt x="100" y="189"/>
                    <a:pt x="100" y="190"/>
                  </a:cubicBezTo>
                  <a:cubicBezTo>
                    <a:pt x="101" y="193"/>
                    <a:pt x="105" y="184"/>
                    <a:pt x="107" y="184"/>
                  </a:cubicBezTo>
                  <a:cubicBezTo>
                    <a:pt x="107" y="184"/>
                    <a:pt x="108" y="184"/>
                    <a:pt x="108" y="183"/>
                  </a:cubicBezTo>
                  <a:cubicBezTo>
                    <a:pt x="109" y="191"/>
                    <a:pt x="110" y="208"/>
                    <a:pt x="109" y="226"/>
                  </a:cubicBezTo>
                  <a:cubicBezTo>
                    <a:pt x="108" y="248"/>
                    <a:pt x="106" y="265"/>
                    <a:pt x="97" y="293"/>
                  </a:cubicBezTo>
                  <a:cubicBezTo>
                    <a:pt x="89" y="322"/>
                    <a:pt x="81" y="395"/>
                    <a:pt x="79" y="411"/>
                  </a:cubicBezTo>
                  <a:cubicBezTo>
                    <a:pt x="77" y="427"/>
                    <a:pt x="80" y="462"/>
                    <a:pt x="80" y="470"/>
                  </a:cubicBezTo>
                  <a:cubicBezTo>
                    <a:pt x="80" y="472"/>
                    <a:pt x="80" y="474"/>
                    <a:pt x="80" y="476"/>
                  </a:cubicBezTo>
                  <a:cubicBezTo>
                    <a:pt x="76" y="501"/>
                    <a:pt x="76" y="501"/>
                    <a:pt x="76" y="501"/>
                  </a:cubicBezTo>
                  <a:cubicBezTo>
                    <a:pt x="84" y="499"/>
                    <a:pt x="84" y="499"/>
                    <a:pt x="84" y="499"/>
                  </a:cubicBezTo>
                  <a:cubicBezTo>
                    <a:pt x="88" y="495"/>
                    <a:pt x="88" y="495"/>
                    <a:pt x="88" y="495"/>
                  </a:cubicBezTo>
                  <a:cubicBezTo>
                    <a:pt x="88" y="495"/>
                    <a:pt x="87" y="519"/>
                    <a:pt x="86" y="522"/>
                  </a:cubicBezTo>
                  <a:cubicBezTo>
                    <a:pt x="85" y="525"/>
                    <a:pt x="88" y="521"/>
                    <a:pt x="91" y="516"/>
                  </a:cubicBezTo>
                  <a:cubicBezTo>
                    <a:pt x="93" y="512"/>
                    <a:pt x="98" y="504"/>
                    <a:pt x="102" y="501"/>
                  </a:cubicBezTo>
                  <a:cubicBezTo>
                    <a:pt x="102" y="512"/>
                    <a:pt x="102" y="529"/>
                    <a:pt x="100" y="532"/>
                  </a:cubicBezTo>
                  <a:cubicBezTo>
                    <a:pt x="97" y="538"/>
                    <a:pt x="89" y="565"/>
                    <a:pt x="85" y="579"/>
                  </a:cubicBezTo>
                  <a:cubicBezTo>
                    <a:pt x="80" y="593"/>
                    <a:pt x="83" y="645"/>
                    <a:pt x="83" y="650"/>
                  </a:cubicBezTo>
                  <a:cubicBezTo>
                    <a:pt x="83" y="656"/>
                    <a:pt x="87" y="692"/>
                    <a:pt x="86" y="695"/>
                  </a:cubicBezTo>
                  <a:cubicBezTo>
                    <a:pt x="86" y="699"/>
                    <a:pt x="85" y="700"/>
                    <a:pt x="85" y="703"/>
                  </a:cubicBezTo>
                  <a:cubicBezTo>
                    <a:pt x="85" y="706"/>
                    <a:pt x="86" y="708"/>
                    <a:pt x="85" y="710"/>
                  </a:cubicBezTo>
                  <a:cubicBezTo>
                    <a:pt x="85" y="712"/>
                    <a:pt x="83" y="714"/>
                    <a:pt x="82" y="719"/>
                  </a:cubicBezTo>
                  <a:cubicBezTo>
                    <a:pt x="81" y="724"/>
                    <a:pt x="80" y="724"/>
                    <a:pt x="83" y="728"/>
                  </a:cubicBezTo>
                  <a:cubicBezTo>
                    <a:pt x="85" y="733"/>
                    <a:pt x="87" y="733"/>
                    <a:pt x="88" y="735"/>
                  </a:cubicBezTo>
                  <a:cubicBezTo>
                    <a:pt x="88" y="737"/>
                    <a:pt x="89" y="741"/>
                    <a:pt x="91" y="743"/>
                  </a:cubicBezTo>
                  <a:cubicBezTo>
                    <a:pt x="93" y="745"/>
                    <a:pt x="95" y="747"/>
                    <a:pt x="95" y="747"/>
                  </a:cubicBezTo>
                  <a:cubicBezTo>
                    <a:pt x="95" y="747"/>
                    <a:pt x="96" y="749"/>
                    <a:pt x="98" y="751"/>
                  </a:cubicBezTo>
                  <a:cubicBezTo>
                    <a:pt x="99" y="752"/>
                    <a:pt x="104" y="753"/>
                    <a:pt x="104" y="753"/>
                  </a:cubicBezTo>
                  <a:cubicBezTo>
                    <a:pt x="104" y="753"/>
                    <a:pt x="104" y="756"/>
                    <a:pt x="107" y="756"/>
                  </a:cubicBezTo>
                  <a:cubicBezTo>
                    <a:pt x="110" y="757"/>
                    <a:pt x="111" y="755"/>
                    <a:pt x="111" y="755"/>
                  </a:cubicBezTo>
                  <a:cubicBezTo>
                    <a:pt x="111" y="755"/>
                    <a:pt x="115" y="758"/>
                    <a:pt x="117" y="758"/>
                  </a:cubicBezTo>
                  <a:cubicBezTo>
                    <a:pt x="119" y="759"/>
                    <a:pt x="121" y="757"/>
                    <a:pt x="121" y="757"/>
                  </a:cubicBezTo>
                  <a:cubicBezTo>
                    <a:pt x="121" y="757"/>
                    <a:pt x="124" y="760"/>
                    <a:pt x="127" y="759"/>
                  </a:cubicBezTo>
                  <a:cubicBezTo>
                    <a:pt x="129" y="758"/>
                    <a:pt x="131" y="758"/>
                    <a:pt x="131" y="758"/>
                  </a:cubicBezTo>
                  <a:cubicBezTo>
                    <a:pt x="131" y="758"/>
                    <a:pt x="133" y="760"/>
                    <a:pt x="136" y="760"/>
                  </a:cubicBezTo>
                  <a:cubicBezTo>
                    <a:pt x="139" y="760"/>
                    <a:pt x="141" y="758"/>
                    <a:pt x="141" y="758"/>
                  </a:cubicBezTo>
                  <a:cubicBezTo>
                    <a:pt x="141" y="758"/>
                    <a:pt x="141" y="758"/>
                    <a:pt x="145" y="759"/>
                  </a:cubicBezTo>
                  <a:cubicBezTo>
                    <a:pt x="148" y="759"/>
                    <a:pt x="150" y="759"/>
                    <a:pt x="151" y="757"/>
                  </a:cubicBezTo>
                  <a:cubicBezTo>
                    <a:pt x="152" y="755"/>
                    <a:pt x="150" y="752"/>
                    <a:pt x="149" y="752"/>
                  </a:cubicBezTo>
                  <a:cubicBezTo>
                    <a:pt x="148" y="751"/>
                    <a:pt x="146" y="748"/>
                    <a:pt x="146" y="748"/>
                  </a:cubicBezTo>
                  <a:cubicBezTo>
                    <a:pt x="146" y="748"/>
                    <a:pt x="130" y="731"/>
                    <a:pt x="126" y="726"/>
                  </a:cubicBezTo>
                  <a:cubicBezTo>
                    <a:pt x="122" y="722"/>
                    <a:pt x="123" y="720"/>
                    <a:pt x="120" y="714"/>
                  </a:cubicBezTo>
                  <a:cubicBezTo>
                    <a:pt x="117" y="707"/>
                    <a:pt x="117" y="707"/>
                    <a:pt x="117" y="706"/>
                  </a:cubicBezTo>
                  <a:cubicBezTo>
                    <a:pt x="117" y="705"/>
                    <a:pt x="117" y="700"/>
                    <a:pt x="116" y="695"/>
                  </a:cubicBezTo>
                  <a:cubicBezTo>
                    <a:pt x="115" y="690"/>
                    <a:pt x="114" y="687"/>
                    <a:pt x="114" y="687"/>
                  </a:cubicBezTo>
                  <a:cubicBezTo>
                    <a:pt x="114" y="687"/>
                    <a:pt x="114" y="654"/>
                    <a:pt x="118" y="635"/>
                  </a:cubicBezTo>
                  <a:cubicBezTo>
                    <a:pt x="123" y="616"/>
                    <a:pt x="130" y="604"/>
                    <a:pt x="130" y="590"/>
                  </a:cubicBezTo>
                  <a:cubicBezTo>
                    <a:pt x="131" y="577"/>
                    <a:pt x="133" y="561"/>
                    <a:pt x="138" y="550"/>
                  </a:cubicBezTo>
                  <a:cubicBezTo>
                    <a:pt x="143" y="540"/>
                    <a:pt x="149" y="524"/>
                    <a:pt x="149" y="521"/>
                  </a:cubicBezTo>
                  <a:cubicBezTo>
                    <a:pt x="149" y="520"/>
                    <a:pt x="150" y="513"/>
                    <a:pt x="151" y="507"/>
                  </a:cubicBezTo>
                  <a:cubicBezTo>
                    <a:pt x="154" y="507"/>
                    <a:pt x="157" y="508"/>
                    <a:pt x="157" y="508"/>
                  </a:cubicBezTo>
                  <a:cubicBezTo>
                    <a:pt x="161" y="527"/>
                    <a:pt x="161" y="527"/>
                    <a:pt x="161" y="527"/>
                  </a:cubicBezTo>
                  <a:cubicBezTo>
                    <a:pt x="173" y="523"/>
                    <a:pt x="173" y="523"/>
                    <a:pt x="173" y="523"/>
                  </a:cubicBezTo>
                  <a:cubicBezTo>
                    <a:pt x="173" y="523"/>
                    <a:pt x="181" y="540"/>
                    <a:pt x="182" y="543"/>
                  </a:cubicBezTo>
                  <a:cubicBezTo>
                    <a:pt x="182" y="546"/>
                    <a:pt x="182" y="537"/>
                    <a:pt x="182" y="535"/>
                  </a:cubicBezTo>
                  <a:cubicBezTo>
                    <a:pt x="182" y="533"/>
                    <a:pt x="186" y="521"/>
                    <a:pt x="186" y="517"/>
                  </a:cubicBezTo>
                  <a:cubicBezTo>
                    <a:pt x="186" y="513"/>
                    <a:pt x="189" y="513"/>
                    <a:pt x="189" y="513"/>
                  </a:cubicBezTo>
                  <a:cubicBezTo>
                    <a:pt x="196" y="530"/>
                    <a:pt x="196" y="530"/>
                    <a:pt x="196" y="530"/>
                  </a:cubicBezTo>
                  <a:cubicBezTo>
                    <a:pt x="196" y="530"/>
                    <a:pt x="199" y="545"/>
                    <a:pt x="199" y="541"/>
                  </a:cubicBezTo>
                  <a:cubicBezTo>
                    <a:pt x="200" y="536"/>
                    <a:pt x="206" y="532"/>
                    <a:pt x="206" y="525"/>
                  </a:cubicBezTo>
                  <a:cubicBezTo>
                    <a:pt x="206" y="525"/>
                    <a:pt x="206" y="525"/>
                    <a:pt x="206" y="525"/>
                  </a:cubicBezTo>
                  <a:cubicBezTo>
                    <a:pt x="208" y="532"/>
                    <a:pt x="212" y="540"/>
                    <a:pt x="212" y="542"/>
                  </a:cubicBezTo>
                  <a:cubicBezTo>
                    <a:pt x="214" y="546"/>
                    <a:pt x="214" y="576"/>
                    <a:pt x="215" y="587"/>
                  </a:cubicBezTo>
                  <a:cubicBezTo>
                    <a:pt x="215" y="598"/>
                    <a:pt x="225" y="654"/>
                    <a:pt x="223" y="668"/>
                  </a:cubicBezTo>
                  <a:cubicBezTo>
                    <a:pt x="221" y="682"/>
                    <a:pt x="218" y="695"/>
                    <a:pt x="216" y="700"/>
                  </a:cubicBezTo>
                  <a:cubicBezTo>
                    <a:pt x="213" y="706"/>
                    <a:pt x="213" y="712"/>
                    <a:pt x="212" y="715"/>
                  </a:cubicBezTo>
                  <a:cubicBezTo>
                    <a:pt x="210" y="719"/>
                    <a:pt x="201" y="731"/>
                    <a:pt x="198" y="733"/>
                  </a:cubicBezTo>
                  <a:cubicBezTo>
                    <a:pt x="196" y="735"/>
                    <a:pt x="194" y="737"/>
                    <a:pt x="190" y="741"/>
                  </a:cubicBezTo>
                  <a:cubicBezTo>
                    <a:pt x="187" y="744"/>
                    <a:pt x="182" y="745"/>
                    <a:pt x="181" y="749"/>
                  </a:cubicBezTo>
                  <a:cubicBezTo>
                    <a:pt x="180" y="753"/>
                    <a:pt x="182" y="755"/>
                    <a:pt x="184" y="755"/>
                  </a:cubicBezTo>
                  <a:cubicBezTo>
                    <a:pt x="186" y="756"/>
                    <a:pt x="191" y="755"/>
                    <a:pt x="191" y="755"/>
                  </a:cubicBezTo>
                  <a:cubicBezTo>
                    <a:pt x="191" y="755"/>
                    <a:pt x="193" y="757"/>
                    <a:pt x="195" y="757"/>
                  </a:cubicBezTo>
                  <a:cubicBezTo>
                    <a:pt x="197" y="757"/>
                    <a:pt x="201" y="755"/>
                    <a:pt x="201" y="755"/>
                  </a:cubicBezTo>
                  <a:cubicBezTo>
                    <a:pt x="201" y="755"/>
                    <a:pt x="204" y="757"/>
                    <a:pt x="206" y="757"/>
                  </a:cubicBezTo>
                  <a:cubicBezTo>
                    <a:pt x="208" y="757"/>
                    <a:pt x="211" y="755"/>
                    <a:pt x="211" y="755"/>
                  </a:cubicBezTo>
                  <a:cubicBezTo>
                    <a:pt x="211" y="755"/>
                    <a:pt x="213" y="757"/>
                    <a:pt x="215" y="756"/>
                  </a:cubicBezTo>
                  <a:cubicBezTo>
                    <a:pt x="218" y="756"/>
                    <a:pt x="219" y="755"/>
                    <a:pt x="219" y="755"/>
                  </a:cubicBezTo>
                  <a:cubicBezTo>
                    <a:pt x="219" y="755"/>
                    <a:pt x="220" y="755"/>
                    <a:pt x="222" y="755"/>
                  </a:cubicBezTo>
                  <a:cubicBezTo>
                    <a:pt x="224" y="755"/>
                    <a:pt x="226" y="752"/>
                    <a:pt x="226" y="752"/>
                  </a:cubicBezTo>
                  <a:cubicBezTo>
                    <a:pt x="227" y="751"/>
                    <a:pt x="230" y="753"/>
                    <a:pt x="234" y="749"/>
                  </a:cubicBezTo>
                  <a:cubicBezTo>
                    <a:pt x="238" y="746"/>
                    <a:pt x="240" y="739"/>
                    <a:pt x="244" y="734"/>
                  </a:cubicBezTo>
                  <a:cubicBezTo>
                    <a:pt x="248" y="729"/>
                    <a:pt x="249" y="732"/>
                    <a:pt x="250" y="727"/>
                  </a:cubicBezTo>
                  <a:cubicBezTo>
                    <a:pt x="251" y="722"/>
                    <a:pt x="249" y="718"/>
                    <a:pt x="248" y="716"/>
                  </a:cubicBezTo>
                  <a:cubicBezTo>
                    <a:pt x="246" y="713"/>
                    <a:pt x="245" y="706"/>
                    <a:pt x="245" y="704"/>
                  </a:cubicBezTo>
                  <a:cubicBezTo>
                    <a:pt x="241" y="689"/>
                    <a:pt x="270" y="611"/>
                    <a:pt x="255" y="550"/>
                  </a:cubicBezTo>
                  <a:cubicBezTo>
                    <a:pt x="254" y="548"/>
                    <a:pt x="254" y="547"/>
                    <a:pt x="254" y="545"/>
                  </a:cubicBezTo>
                  <a:cubicBezTo>
                    <a:pt x="257" y="538"/>
                    <a:pt x="260" y="528"/>
                    <a:pt x="261" y="527"/>
                  </a:cubicBezTo>
                  <a:cubicBezTo>
                    <a:pt x="261" y="524"/>
                    <a:pt x="268" y="538"/>
                    <a:pt x="270" y="543"/>
                  </a:cubicBezTo>
                  <a:cubicBezTo>
                    <a:pt x="271" y="547"/>
                    <a:pt x="271" y="517"/>
                    <a:pt x="271" y="506"/>
                  </a:cubicBezTo>
                  <a:cubicBezTo>
                    <a:pt x="272" y="505"/>
                    <a:pt x="272" y="503"/>
                    <a:pt x="271" y="502"/>
                  </a:cubicBezTo>
                  <a:cubicBezTo>
                    <a:pt x="272" y="501"/>
                    <a:pt x="271" y="498"/>
                    <a:pt x="269" y="493"/>
                  </a:cubicBezTo>
                  <a:cubicBezTo>
                    <a:pt x="264" y="474"/>
                    <a:pt x="255" y="435"/>
                    <a:pt x="251" y="410"/>
                  </a:cubicBezTo>
                  <a:cubicBezTo>
                    <a:pt x="246" y="380"/>
                    <a:pt x="247" y="277"/>
                    <a:pt x="245" y="255"/>
                  </a:cubicBezTo>
                  <a:cubicBezTo>
                    <a:pt x="245" y="247"/>
                    <a:pt x="245" y="239"/>
                    <a:pt x="245" y="233"/>
                  </a:cubicBezTo>
                  <a:cubicBezTo>
                    <a:pt x="246" y="233"/>
                    <a:pt x="246" y="232"/>
                    <a:pt x="247" y="232"/>
                  </a:cubicBezTo>
                  <a:cubicBezTo>
                    <a:pt x="248" y="229"/>
                    <a:pt x="253" y="227"/>
                    <a:pt x="253" y="227"/>
                  </a:cubicBezTo>
                  <a:cubicBezTo>
                    <a:pt x="256" y="244"/>
                    <a:pt x="256" y="244"/>
                    <a:pt x="256" y="244"/>
                  </a:cubicBezTo>
                  <a:cubicBezTo>
                    <a:pt x="256" y="244"/>
                    <a:pt x="261" y="235"/>
                    <a:pt x="261" y="236"/>
                  </a:cubicBezTo>
                  <a:cubicBezTo>
                    <a:pt x="260" y="237"/>
                    <a:pt x="263" y="260"/>
                    <a:pt x="263" y="260"/>
                  </a:cubicBezTo>
                  <a:cubicBezTo>
                    <a:pt x="263" y="260"/>
                    <a:pt x="264" y="250"/>
                    <a:pt x="263" y="245"/>
                  </a:cubicBezTo>
                  <a:cubicBezTo>
                    <a:pt x="263" y="239"/>
                    <a:pt x="265" y="236"/>
                    <a:pt x="266" y="235"/>
                  </a:cubicBezTo>
                  <a:cubicBezTo>
                    <a:pt x="267" y="235"/>
                    <a:pt x="267" y="233"/>
                    <a:pt x="268" y="230"/>
                  </a:cubicBezTo>
                  <a:cubicBezTo>
                    <a:pt x="268" y="231"/>
                    <a:pt x="268" y="231"/>
                    <a:pt x="268" y="231"/>
                  </a:cubicBezTo>
                  <a:cubicBezTo>
                    <a:pt x="287" y="263"/>
                    <a:pt x="303" y="279"/>
                    <a:pt x="321" y="290"/>
                  </a:cubicBezTo>
                  <a:cubicBezTo>
                    <a:pt x="328" y="295"/>
                    <a:pt x="328" y="295"/>
                    <a:pt x="328" y="299"/>
                  </a:cubicBezTo>
                  <a:cubicBezTo>
                    <a:pt x="328" y="303"/>
                    <a:pt x="315" y="309"/>
                    <a:pt x="312" y="313"/>
                  </a:cubicBezTo>
                  <a:cubicBezTo>
                    <a:pt x="310" y="316"/>
                    <a:pt x="301" y="323"/>
                    <a:pt x="301" y="326"/>
                  </a:cubicBezTo>
                  <a:cubicBezTo>
                    <a:pt x="301" y="330"/>
                    <a:pt x="304" y="329"/>
                    <a:pt x="308" y="328"/>
                  </a:cubicBezTo>
                  <a:cubicBezTo>
                    <a:pt x="312" y="326"/>
                    <a:pt x="317" y="320"/>
                    <a:pt x="320" y="320"/>
                  </a:cubicBezTo>
                  <a:cubicBezTo>
                    <a:pt x="333" y="318"/>
                    <a:pt x="332" y="328"/>
                    <a:pt x="330" y="338"/>
                  </a:cubicBezTo>
                  <a:cubicBezTo>
                    <a:pt x="329" y="341"/>
                    <a:pt x="326" y="343"/>
                    <a:pt x="323" y="346"/>
                  </a:cubicBezTo>
                  <a:cubicBezTo>
                    <a:pt x="320" y="350"/>
                    <a:pt x="318" y="351"/>
                    <a:pt x="320" y="353"/>
                  </a:cubicBezTo>
                  <a:cubicBezTo>
                    <a:pt x="322" y="355"/>
                    <a:pt x="329" y="349"/>
                    <a:pt x="331" y="348"/>
                  </a:cubicBezTo>
                  <a:cubicBezTo>
                    <a:pt x="332" y="348"/>
                    <a:pt x="334" y="344"/>
                    <a:pt x="334" y="343"/>
                  </a:cubicBezTo>
                  <a:cubicBezTo>
                    <a:pt x="335" y="342"/>
                    <a:pt x="338" y="334"/>
                    <a:pt x="338" y="336"/>
                  </a:cubicBezTo>
                  <a:cubicBezTo>
                    <a:pt x="338" y="337"/>
                    <a:pt x="337" y="347"/>
                    <a:pt x="337" y="347"/>
                  </a:cubicBezTo>
                  <a:cubicBezTo>
                    <a:pt x="337" y="347"/>
                    <a:pt x="331" y="353"/>
                    <a:pt x="329" y="356"/>
                  </a:cubicBezTo>
                  <a:cubicBezTo>
                    <a:pt x="326" y="359"/>
                    <a:pt x="326" y="361"/>
                    <a:pt x="328" y="362"/>
                  </a:cubicBezTo>
                  <a:cubicBezTo>
                    <a:pt x="329" y="362"/>
                    <a:pt x="337" y="356"/>
                    <a:pt x="339" y="355"/>
                  </a:cubicBezTo>
                  <a:cubicBezTo>
                    <a:pt x="340" y="354"/>
                    <a:pt x="341" y="353"/>
                    <a:pt x="341" y="353"/>
                  </a:cubicBezTo>
                  <a:cubicBezTo>
                    <a:pt x="344" y="347"/>
                    <a:pt x="344" y="347"/>
                    <a:pt x="344" y="347"/>
                  </a:cubicBezTo>
                  <a:cubicBezTo>
                    <a:pt x="344" y="347"/>
                    <a:pt x="345" y="341"/>
                    <a:pt x="345" y="341"/>
                  </a:cubicBezTo>
                  <a:cubicBezTo>
                    <a:pt x="346" y="342"/>
                    <a:pt x="345" y="348"/>
                    <a:pt x="344" y="352"/>
                  </a:cubicBezTo>
                  <a:cubicBezTo>
                    <a:pt x="343" y="357"/>
                    <a:pt x="338" y="364"/>
                    <a:pt x="339" y="366"/>
                  </a:cubicBezTo>
                  <a:cubicBezTo>
                    <a:pt x="342" y="372"/>
                    <a:pt x="349" y="355"/>
                    <a:pt x="350" y="353"/>
                  </a:cubicBezTo>
                  <a:cubicBezTo>
                    <a:pt x="350" y="351"/>
                    <a:pt x="350" y="342"/>
                    <a:pt x="350" y="342"/>
                  </a:cubicBezTo>
                  <a:cubicBezTo>
                    <a:pt x="350" y="342"/>
                    <a:pt x="353" y="349"/>
                    <a:pt x="353" y="351"/>
                  </a:cubicBezTo>
                  <a:cubicBezTo>
                    <a:pt x="354" y="353"/>
                    <a:pt x="354" y="360"/>
                    <a:pt x="354" y="361"/>
                  </a:cubicBezTo>
                  <a:cubicBezTo>
                    <a:pt x="355" y="362"/>
                    <a:pt x="356" y="362"/>
                    <a:pt x="357" y="361"/>
                  </a:cubicBezTo>
                  <a:cubicBezTo>
                    <a:pt x="358" y="360"/>
                    <a:pt x="359" y="353"/>
                    <a:pt x="358" y="351"/>
                  </a:cubicBezTo>
                  <a:close/>
                  <a:moveTo>
                    <a:pt x="174" y="77"/>
                  </a:moveTo>
                  <a:cubicBezTo>
                    <a:pt x="174" y="77"/>
                    <a:pt x="174" y="77"/>
                    <a:pt x="173" y="77"/>
                  </a:cubicBezTo>
                  <a:cubicBezTo>
                    <a:pt x="174" y="76"/>
                    <a:pt x="174" y="76"/>
                    <a:pt x="175" y="76"/>
                  </a:cubicBezTo>
                  <a:cubicBezTo>
                    <a:pt x="175" y="76"/>
                    <a:pt x="175" y="76"/>
                    <a:pt x="175" y="76"/>
                  </a:cubicBezTo>
                  <a:cubicBezTo>
                    <a:pt x="175" y="76"/>
                    <a:pt x="175" y="76"/>
                    <a:pt x="175" y="75"/>
                  </a:cubicBezTo>
                  <a:cubicBezTo>
                    <a:pt x="175" y="75"/>
                    <a:pt x="175" y="75"/>
                    <a:pt x="175" y="75"/>
                  </a:cubicBezTo>
                  <a:cubicBezTo>
                    <a:pt x="175" y="76"/>
                    <a:pt x="175" y="76"/>
                    <a:pt x="174" y="77"/>
                  </a:cubicBezTo>
                  <a:close/>
                  <a:moveTo>
                    <a:pt x="175" y="76"/>
                  </a:moveTo>
                  <a:cubicBezTo>
                    <a:pt x="175" y="76"/>
                    <a:pt x="175" y="77"/>
                    <a:pt x="175" y="77"/>
                  </a:cubicBezTo>
                  <a:cubicBezTo>
                    <a:pt x="175" y="76"/>
                    <a:pt x="175" y="76"/>
                    <a:pt x="175" y="76"/>
                  </a:cubicBezTo>
                  <a:cubicBezTo>
                    <a:pt x="175" y="76"/>
                    <a:pt x="175" y="76"/>
                    <a:pt x="175" y="76"/>
                  </a:cubicBezTo>
                  <a:close/>
                  <a:moveTo>
                    <a:pt x="176" y="75"/>
                  </a:moveTo>
                  <a:cubicBezTo>
                    <a:pt x="175" y="76"/>
                    <a:pt x="175" y="76"/>
                    <a:pt x="175" y="76"/>
                  </a:cubicBezTo>
                  <a:cubicBezTo>
                    <a:pt x="175" y="76"/>
                    <a:pt x="176" y="75"/>
                    <a:pt x="176" y="75"/>
                  </a:cubicBezTo>
                  <a:cubicBezTo>
                    <a:pt x="176" y="75"/>
                    <a:pt x="176" y="75"/>
                    <a:pt x="176" y="75"/>
                  </a:cubicBezTo>
                  <a:close/>
                  <a:moveTo>
                    <a:pt x="179" y="82"/>
                  </a:moveTo>
                  <a:cubicBezTo>
                    <a:pt x="179" y="82"/>
                    <a:pt x="179" y="82"/>
                    <a:pt x="178" y="83"/>
                  </a:cubicBezTo>
                  <a:cubicBezTo>
                    <a:pt x="178" y="82"/>
                    <a:pt x="178" y="82"/>
                    <a:pt x="179" y="82"/>
                  </a:cubicBezTo>
                  <a:cubicBezTo>
                    <a:pt x="179" y="82"/>
                    <a:pt x="179" y="82"/>
                    <a:pt x="179" y="82"/>
                  </a:cubicBezTo>
                  <a:cubicBezTo>
                    <a:pt x="179" y="82"/>
                    <a:pt x="179" y="82"/>
                    <a:pt x="179" y="82"/>
                  </a:cubicBezTo>
                  <a:cubicBezTo>
                    <a:pt x="179" y="82"/>
                    <a:pt x="179" y="82"/>
                    <a:pt x="179" y="82"/>
                  </a:cubicBezTo>
                  <a:close/>
                  <a:moveTo>
                    <a:pt x="178" y="75"/>
                  </a:moveTo>
                  <a:cubicBezTo>
                    <a:pt x="178" y="75"/>
                    <a:pt x="178" y="75"/>
                    <a:pt x="178" y="75"/>
                  </a:cubicBezTo>
                  <a:cubicBezTo>
                    <a:pt x="178" y="74"/>
                    <a:pt x="178" y="74"/>
                    <a:pt x="178" y="74"/>
                  </a:cubicBezTo>
                  <a:cubicBezTo>
                    <a:pt x="178" y="74"/>
                    <a:pt x="178" y="75"/>
                    <a:pt x="178" y="75"/>
                  </a:cubicBezTo>
                  <a:close/>
                  <a:moveTo>
                    <a:pt x="180" y="73"/>
                  </a:moveTo>
                  <a:cubicBezTo>
                    <a:pt x="180" y="74"/>
                    <a:pt x="179" y="74"/>
                    <a:pt x="179" y="75"/>
                  </a:cubicBezTo>
                  <a:cubicBezTo>
                    <a:pt x="179" y="75"/>
                    <a:pt x="179" y="74"/>
                    <a:pt x="179" y="74"/>
                  </a:cubicBezTo>
                  <a:cubicBezTo>
                    <a:pt x="179" y="74"/>
                    <a:pt x="180" y="73"/>
                    <a:pt x="180" y="73"/>
                  </a:cubicBezTo>
                  <a:cubicBezTo>
                    <a:pt x="180" y="73"/>
                    <a:pt x="180" y="73"/>
                    <a:pt x="180" y="73"/>
                  </a:cubicBezTo>
                  <a:close/>
                  <a:moveTo>
                    <a:pt x="180" y="74"/>
                  </a:moveTo>
                  <a:cubicBezTo>
                    <a:pt x="180" y="74"/>
                    <a:pt x="180" y="74"/>
                    <a:pt x="180" y="74"/>
                  </a:cubicBezTo>
                  <a:cubicBezTo>
                    <a:pt x="179" y="76"/>
                    <a:pt x="179" y="76"/>
                    <a:pt x="179" y="76"/>
                  </a:cubicBezTo>
                  <a:cubicBezTo>
                    <a:pt x="178" y="76"/>
                    <a:pt x="178" y="77"/>
                    <a:pt x="178" y="77"/>
                  </a:cubicBezTo>
                  <a:cubicBezTo>
                    <a:pt x="178" y="77"/>
                    <a:pt x="178" y="76"/>
                    <a:pt x="179" y="75"/>
                  </a:cubicBezTo>
                  <a:cubicBezTo>
                    <a:pt x="179" y="75"/>
                    <a:pt x="179" y="74"/>
                    <a:pt x="180" y="74"/>
                  </a:cubicBezTo>
                  <a:close/>
                  <a:moveTo>
                    <a:pt x="179" y="77"/>
                  </a:moveTo>
                  <a:cubicBezTo>
                    <a:pt x="179" y="77"/>
                    <a:pt x="179" y="77"/>
                    <a:pt x="179" y="77"/>
                  </a:cubicBezTo>
                  <a:cubicBezTo>
                    <a:pt x="179" y="77"/>
                    <a:pt x="179" y="77"/>
                    <a:pt x="179" y="78"/>
                  </a:cubicBezTo>
                  <a:cubicBezTo>
                    <a:pt x="179" y="77"/>
                    <a:pt x="179" y="77"/>
                    <a:pt x="179" y="77"/>
                  </a:cubicBezTo>
                  <a:close/>
                  <a:moveTo>
                    <a:pt x="179" y="78"/>
                  </a:moveTo>
                  <a:cubicBezTo>
                    <a:pt x="179" y="78"/>
                    <a:pt x="179" y="77"/>
                    <a:pt x="179" y="77"/>
                  </a:cubicBezTo>
                  <a:cubicBezTo>
                    <a:pt x="179" y="78"/>
                    <a:pt x="179" y="79"/>
                    <a:pt x="179" y="79"/>
                  </a:cubicBezTo>
                  <a:cubicBezTo>
                    <a:pt x="178" y="79"/>
                    <a:pt x="178" y="80"/>
                    <a:pt x="178" y="80"/>
                  </a:cubicBezTo>
                  <a:cubicBezTo>
                    <a:pt x="178" y="79"/>
                    <a:pt x="179" y="78"/>
                    <a:pt x="179" y="78"/>
                  </a:cubicBezTo>
                  <a:close/>
                  <a:moveTo>
                    <a:pt x="179" y="79"/>
                  </a:moveTo>
                  <a:cubicBezTo>
                    <a:pt x="178" y="81"/>
                    <a:pt x="178" y="81"/>
                    <a:pt x="178" y="82"/>
                  </a:cubicBezTo>
                  <a:cubicBezTo>
                    <a:pt x="178" y="82"/>
                    <a:pt x="178" y="82"/>
                    <a:pt x="178" y="83"/>
                  </a:cubicBezTo>
                  <a:cubicBezTo>
                    <a:pt x="178" y="82"/>
                    <a:pt x="178" y="81"/>
                    <a:pt x="178" y="80"/>
                  </a:cubicBezTo>
                  <a:cubicBezTo>
                    <a:pt x="178" y="80"/>
                    <a:pt x="178" y="80"/>
                    <a:pt x="179" y="79"/>
                  </a:cubicBezTo>
                  <a:close/>
                  <a:moveTo>
                    <a:pt x="178" y="82"/>
                  </a:moveTo>
                  <a:cubicBezTo>
                    <a:pt x="178" y="83"/>
                    <a:pt x="178" y="83"/>
                    <a:pt x="178" y="83"/>
                  </a:cubicBezTo>
                  <a:cubicBezTo>
                    <a:pt x="178" y="83"/>
                    <a:pt x="178" y="83"/>
                    <a:pt x="178" y="83"/>
                  </a:cubicBezTo>
                  <a:lnTo>
                    <a:pt x="178" y="82"/>
                  </a:lnTo>
                  <a:close/>
                  <a:moveTo>
                    <a:pt x="179" y="82"/>
                  </a:moveTo>
                  <a:cubicBezTo>
                    <a:pt x="179" y="80"/>
                    <a:pt x="179" y="79"/>
                    <a:pt x="180" y="78"/>
                  </a:cubicBezTo>
                  <a:cubicBezTo>
                    <a:pt x="180" y="78"/>
                    <a:pt x="180" y="77"/>
                    <a:pt x="180" y="77"/>
                  </a:cubicBezTo>
                  <a:cubicBezTo>
                    <a:pt x="180" y="79"/>
                    <a:pt x="179" y="80"/>
                    <a:pt x="179" y="81"/>
                  </a:cubicBezTo>
                  <a:cubicBezTo>
                    <a:pt x="179" y="81"/>
                    <a:pt x="179" y="82"/>
                    <a:pt x="179" y="82"/>
                  </a:cubicBezTo>
                  <a:close/>
                  <a:moveTo>
                    <a:pt x="186" y="58"/>
                  </a:moveTo>
                  <a:cubicBezTo>
                    <a:pt x="186" y="57"/>
                    <a:pt x="187" y="57"/>
                    <a:pt x="187" y="56"/>
                  </a:cubicBezTo>
                  <a:cubicBezTo>
                    <a:pt x="187" y="57"/>
                    <a:pt x="187" y="57"/>
                    <a:pt x="187" y="57"/>
                  </a:cubicBezTo>
                  <a:cubicBezTo>
                    <a:pt x="187" y="57"/>
                    <a:pt x="186" y="58"/>
                    <a:pt x="186" y="58"/>
                  </a:cubicBezTo>
                  <a:cubicBezTo>
                    <a:pt x="186" y="58"/>
                    <a:pt x="186" y="58"/>
                    <a:pt x="186" y="58"/>
                  </a:cubicBezTo>
                  <a:close/>
                  <a:moveTo>
                    <a:pt x="182" y="63"/>
                  </a:moveTo>
                  <a:cubicBezTo>
                    <a:pt x="182" y="63"/>
                    <a:pt x="182" y="63"/>
                    <a:pt x="182" y="64"/>
                  </a:cubicBezTo>
                  <a:cubicBezTo>
                    <a:pt x="181" y="64"/>
                    <a:pt x="181" y="64"/>
                    <a:pt x="181" y="64"/>
                  </a:cubicBezTo>
                  <a:lnTo>
                    <a:pt x="182" y="63"/>
                  </a:lnTo>
                  <a:close/>
                  <a:moveTo>
                    <a:pt x="181" y="64"/>
                  </a:moveTo>
                  <a:cubicBezTo>
                    <a:pt x="181" y="64"/>
                    <a:pt x="181" y="64"/>
                    <a:pt x="181" y="64"/>
                  </a:cubicBezTo>
                  <a:cubicBezTo>
                    <a:pt x="181" y="64"/>
                    <a:pt x="181" y="64"/>
                    <a:pt x="181" y="65"/>
                  </a:cubicBezTo>
                  <a:cubicBezTo>
                    <a:pt x="181" y="65"/>
                    <a:pt x="181" y="66"/>
                    <a:pt x="180" y="66"/>
                  </a:cubicBezTo>
                  <a:cubicBezTo>
                    <a:pt x="180" y="66"/>
                    <a:pt x="180" y="66"/>
                    <a:pt x="180" y="66"/>
                  </a:cubicBezTo>
                  <a:cubicBezTo>
                    <a:pt x="181" y="65"/>
                    <a:pt x="181" y="65"/>
                    <a:pt x="181" y="64"/>
                  </a:cubicBezTo>
                  <a:close/>
                  <a:moveTo>
                    <a:pt x="182" y="69"/>
                  </a:moveTo>
                  <a:cubicBezTo>
                    <a:pt x="182" y="69"/>
                    <a:pt x="182" y="69"/>
                    <a:pt x="182" y="69"/>
                  </a:cubicBezTo>
                  <a:cubicBezTo>
                    <a:pt x="182" y="69"/>
                    <a:pt x="182" y="69"/>
                    <a:pt x="182" y="69"/>
                  </a:cubicBezTo>
                  <a:cubicBezTo>
                    <a:pt x="181" y="70"/>
                    <a:pt x="180" y="72"/>
                    <a:pt x="179" y="73"/>
                  </a:cubicBezTo>
                  <a:cubicBezTo>
                    <a:pt x="180" y="72"/>
                    <a:pt x="180" y="72"/>
                    <a:pt x="180" y="72"/>
                  </a:cubicBezTo>
                  <a:cubicBezTo>
                    <a:pt x="181" y="71"/>
                    <a:pt x="181" y="70"/>
                    <a:pt x="182" y="69"/>
                  </a:cubicBezTo>
                  <a:close/>
                  <a:moveTo>
                    <a:pt x="176" y="71"/>
                  </a:moveTo>
                  <a:cubicBezTo>
                    <a:pt x="177" y="70"/>
                    <a:pt x="179" y="68"/>
                    <a:pt x="180" y="66"/>
                  </a:cubicBezTo>
                  <a:cubicBezTo>
                    <a:pt x="180" y="67"/>
                    <a:pt x="180" y="67"/>
                    <a:pt x="179" y="68"/>
                  </a:cubicBezTo>
                  <a:cubicBezTo>
                    <a:pt x="179" y="68"/>
                    <a:pt x="179" y="69"/>
                    <a:pt x="178" y="69"/>
                  </a:cubicBezTo>
                  <a:cubicBezTo>
                    <a:pt x="178" y="70"/>
                    <a:pt x="177" y="71"/>
                    <a:pt x="176" y="71"/>
                  </a:cubicBezTo>
                  <a:close/>
                  <a:moveTo>
                    <a:pt x="178" y="71"/>
                  </a:moveTo>
                  <a:cubicBezTo>
                    <a:pt x="178" y="71"/>
                    <a:pt x="178" y="70"/>
                    <a:pt x="178" y="70"/>
                  </a:cubicBezTo>
                  <a:cubicBezTo>
                    <a:pt x="178" y="70"/>
                    <a:pt x="178" y="70"/>
                    <a:pt x="178" y="70"/>
                  </a:cubicBezTo>
                  <a:lnTo>
                    <a:pt x="178" y="71"/>
                  </a:lnTo>
                  <a:close/>
                  <a:moveTo>
                    <a:pt x="177" y="75"/>
                  </a:moveTo>
                  <a:cubicBezTo>
                    <a:pt x="178" y="75"/>
                    <a:pt x="178" y="75"/>
                    <a:pt x="178" y="75"/>
                  </a:cubicBezTo>
                  <a:cubicBezTo>
                    <a:pt x="178" y="75"/>
                    <a:pt x="178" y="75"/>
                    <a:pt x="178" y="75"/>
                  </a:cubicBezTo>
                  <a:cubicBezTo>
                    <a:pt x="178" y="76"/>
                    <a:pt x="178" y="76"/>
                    <a:pt x="178" y="76"/>
                  </a:cubicBezTo>
                  <a:cubicBezTo>
                    <a:pt x="177" y="76"/>
                    <a:pt x="177" y="76"/>
                    <a:pt x="177" y="76"/>
                  </a:cubicBezTo>
                  <a:cubicBezTo>
                    <a:pt x="177" y="76"/>
                    <a:pt x="177" y="76"/>
                    <a:pt x="177" y="75"/>
                  </a:cubicBezTo>
                  <a:close/>
                  <a:moveTo>
                    <a:pt x="177" y="76"/>
                  </a:moveTo>
                  <a:cubicBezTo>
                    <a:pt x="177" y="77"/>
                    <a:pt x="177" y="77"/>
                    <a:pt x="177" y="77"/>
                  </a:cubicBezTo>
                  <a:cubicBezTo>
                    <a:pt x="177" y="77"/>
                    <a:pt x="177" y="76"/>
                    <a:pt x="177" y="76"/>
                  </a:cubicBezTo>
                  <a:cubicBezTo>
                    <a:pt x="177" y="76"/>
                    <a:pt x="177" y="76"/>
                    <a:pt x="177" y="76"/>
                  </a:cubicBezTo>
                  <a:close/>
                  <a:moveTo>
                    <a:pt x="176" y="76"/>
                  </a:moveTo>
                  <a:cubicBezTo>
                    <a:pt x="176" y="76"/>
                    <a:pt x="176" y="76"/>
                    <a:pt x="176" y="76"/>
                  </a:cubicBezTo>
                  <a:cubicBezTo>
                    <a:pt x="177" y="75"/>
                    <a:pt x="177" y="75"/>
                    <a:pt x="177" y="74"/>
                  </a:cubicBezTo>
                  <a:cubicBezTo>
                    <a:pt x="177" y="74"/>
                    <a:pt x="177" y="74"/>
                    <a:pt x="177" y="74"/>
                  </a:cubicBezTo>
                  <a:cubicBezTo>
                    <a:pt x="177" y="75"/>
                    <a:pt x="177" y="75"/>
                    <a:pt x="177" y="75"/>
                  </a:cubicBezTo>
                  <a:cubicBezTo>
                    <a:pt x="177" y="75"/>
                    <a:pt x="177" y="75"/>
                    <a:pt x="176" y="76"/>
                  </a:cubicBezTo>
                  <a:close/>
                  <a:moveTo>
                    <a:pt x="177" y="75"/>
                  </a:moveTo>
                  <a:cubicBezTo>
                    <a:pt x="177" y="76"/>
                    <a:pt x="177" y="76"/>
                    <a:pt x="177" y="76"/>
                  </a:cubicBezTo>
                  <a:cubicBezTo>
                    <a:pt x="177" y="76"/>
                    <a:pt x="177" y="76"/>
                    <a:pt x="177" y="76"/>
                  </a:cubicBezTo>
                  <a:cubicBezTo>
                    <a:pt x="177" y="76"/>
                    <a:pt x="177" y="76"/>
                    <a:pt x="177" y="75"/>
                  </a:cubicBezTo>
                  <a:close/>
                  <a:moveTo>
                    <a:pt x="177" y="76"/>
                  </a:moveTo>
                  <a:cubicBezTo>
                    <a:pt x="177" y="76"/>
                    <a:pt x="177" y="76"/>
                    <a:pt x="177" y="76"/>
                  </a:cubicBezTo>
                  <a:cubicBezTo>
                    <a:pt x="177" y="76"/>
                    <a:pt x="177" y="76"/>
                    <a:pt x="177" y="76"/>
                  </a:cubicBezTo>
                  <a:cubicBezTo>
                    <a:pt x="177" y="76"/>
                    <a:pt x="177" y="76"/>
                    <a:pt x="177" y="76"/>
                  </a:cubicBezTo>
                  <a:cubicBezTo>
                    <a:pt x="177" y="76"/>
                    <a:pt x="177" y="76"/>
                    <a:pt x="177" y="76"/>
                  </a:cubicBezTo>
                  <a:close/>
                  <a:moveTo>
                    <a:pt x="177" y="79"/>
                  </a:moveTo>
                  <a:cubicBezTo>
                    <a:pt x="177" y="79"/>
                    <a:pt x="177" y="78"/>
                    <a:pt x="177" y="78"/>
                  </a:cubicBezTo>
                  <a:cubicBezTo>
                    <a:pt x="177" y="78"/>
                    <a:pt x="177" y="79"/>
                    <a:pt x="177" y="79"/>
                  </a:cubicBezTo>
                  <a:cubicBezTo>
                    <a:pt x="177" y="80"/>
                    <a:pt x="177" y="80"/>
                    <a:pt x="176" y="80"/>
                  </a:cubicBezTo>
                  <a:cubicBezTo>
                    <a:pt x="176" y="80"/>
                    <a:pt x="176" y="79"/>
                    <a:pt x="177" y="79"/>
                  </a:cubicBezTo>
                  <a:close/>
                  <a:moveTo>
                    <a:pt x="178" y="78"/>
                  </a:moveTo>
                  <a:cubicBezTo>
                    <a:pt x="178" y="79"/>
                    <a:pt x="178" y="79"/>
                    <a:pt x="178" y="79"/>
                  </a:cubicBezTo>
                  <a:cubicBezTo>
                    <a:pt x="178" y="79"/>
                    <a:pt x="178" y="79"/>
                    <a:pt x="178" y="79"/>
                  </a:cubicBezTo>
                  <a:cubicBezTo>
                    <a:pt x="178" y="79"/>
                    <a:pt x="178" y="79"/>
                    <a:pt x="178" y="79"/>
                  </a:cubicBezTo>
                  <a:cubicBezTo>
                    <a:pt x="178" y="79"/>
                    <a:pt x="178" y="80"/>
                    <a:pt x="178" y="80"/>
                  </a:cubicBezTo>
                  <a:cubicBezTo>
                    <a:pt x="178" y="80"/>
                    <a:pt x="177" y="81"/>
                    <a:pt x="177" y="81"/>
                  </a:cubicBezTo>
                  <a:cubicBezTo>
                    <a:pt x="177" y="80"/>
                    <a:pt x="177" y="80"/>
                    <a:pt x="177" y="80"/>
                  </a:cubicBezTo>
                  <a:cubicBezTo>
                    <a:pt x="178" y="79"/>
                    <a:pt x="178" y="79"/>
                    <a:pt x="178" y="78"/>
                  </a:cubicBezTo>
                  <a:close/>
                  <a:moveTo>
                    <a:pt x="177" y="81"/>
                  </a:moveTo>
                  <a:cubicBezTo>
                    <a:pt x="177" y="81"/>
                    <a:pt x="178" y="81"/>
                    <a:pt x="178" y="80"/>
                  </a:cubicBezTo>
                  <a:cubicBezTo>
                    <a:pt x="178" y="81"/>
                    <a:pt x="177" y="82"/>
                    <a:pt x="177" y="83"/>
                  </a:cubicBezTo>
                  <a:cubicBezTo>
                    <a:pt x="177" y="83"/>
                    <a:pt x="177" y="83"/>
                    <a:pt x="177" y="83"/>
                  </a:cubicBezTo>
                  <a:cubicBezTo>
                    <a:pt x="177" y="83"/>
                    <a:pt x="177" y="83"/>
                    <a:pt x="177" y="83"/>
                  </a:cubicBezTo>
                  <a:cubicBezTo>
                    <a:pt x="177" y="83"/>
                    <a:pt x="177" y="83"/>
                    <a:pt x="177" y="83"/>
                  </a:cubicBezTo>
                  <a:cubicBezTo>
                    <a:pt x="177" y="83"/>
                    <a:pt x="178" y="83"/>
                    <a:pt x="178" y="83"/>
                  </a:cubicBezTo>
                  <a:cubicBezTo>
                    <a:pt x="178" y="83"/>
                    <a:pt x="178" y="83"/>
                    <a:pt x="178" y="82"/>
                  </a:cubicBezTo>
                  <a:cubicBezTo>
                    <a:pt x="178" y="83"/>
                    <a:pt x="178" y="83"/>
                    <a:pt x="178" y="83"/>
                  </a:cubicBezTo>
                  <a:cubicBezTo>
                    <a:pt x="178" y="83"/>
                    <a:pt x="177" y="84"/>
                    <a:pt x="176" y="85"/>
                  </a:cubicBezTo>
                  <a:cubicBezTo>
                    <a:pt x="177" y="83"/>
                    <a:pt x="177" y="82"/>
                    <a:pt x="177" y="81"/>
                  </a:cubicBezTo>
                  <a:close/>
                  <a:moveTo>
                    <a:pt x="181" y="80"/>
                  </a:moveTo>
                  <a:cubicBezTo>
                    <a:pt x="181" y="80"/>
                    <a:pt x="180" y="81"/>
                    <a:pt x="180" y="81"/>
                  </a:cubicBezTo>
                  <a:cubicBezTo>
                    <a:pt x="180" y="81"/>
                    <a:pt x="180" y="81"/>
                    <a:pt x="180" y="81"/>
                  </a:cubicBezTo>
                  <a:cubicBezTo>
                    <a:pt x="180" y="80"/>
                    <a:pt x="181" y="80"/>
                    <a:pt x="181" y="79"/>
                  </a:cubicBezTo>
                  <a:cubicBezTo>
                    <a:pt x="181" y="79"/>
                    <a:pt x="181" y="80"/>
                    <a:pt x="181" y="80"/>
                  </a:cubicBezTo>
                  <a:close/>
                  <a:moveTo>
                    <a:pt x="182" y="78"/>
                  </a:moveTo>
                  <a:cubicBezTo>
                    <a:pt x="181" y="79"/>
                    <a:pt x="181" y="79"/>
                    <a:pt x="180" y="80"/>
                  </a:cubicBezTo>
                  <a:cubicBezTo>
                    <a:pt x="180" y="79"/>
                    <a:pt x="181" y="79"/>
                    <a:pt x="181" y="78"/>
                  </a:cubicBezTo>
                  <a:cubicBezTo>
                    <a:pt x="181" y="77"/>
                    <a:pt x="182" y="76"/>
                    <a:pt x="182" y="76"/>
                  </a:cubicBezTo>
                  <a:cubicBezTo>
                    <a:pt x="182" y="76"/>
                    <a:pt x="182" y="77"/>
                    <a:pt x="182" y="78"/>
                  </a:cubicBezTo>
                  <a:close/>
                  <a:moveTo>
                    <a:pt x="209" y="22"/>
                  </a:moveTo>
                  <a:cubicBezTo>
                    <a:pt x="209" y="23"/>
                    <a:pt x="209" y="23"/>
                    <a:pt x="209" y="23"/>
                  </a:cubicBezTo>
                  <a:cubicBezTo>
                    <a:pt x="209" y="23"/>
                    <a:pt x="209" y="23"/>
                    <a:pt x="209" y="23"/>
                  </a:cubicBezTo>
                  <a:cubicBezTo>
                    <a:pt x="209" y="23"/>
                    <a:pt x="209" y="23"/>
                    <a:pt x="209" y="22"/>
                  </a:cubicBezTo>
                  <a:close/>
                  <a:moveTo>
                    <a:pt x="209" y="23"/>
                  </a:moveTo>
                  <a:cubicBezTo>
                    <a:pt x="209" y="23"/>
                    <a:pt x="209" y="23"/>
                    <a:pt x="209" y="23"/>
                  </a:cubicBezTo>
                  <a:cubicBezTo>
                    <a:pt x="209" y="23"/>
                    <a:pt x="209" y="23"/>
                    <a:pt x="209" y="23"/>
                  </a:cubicBezTo>
                  <a:cubicBezTo>
                    <a:pt x="209" y="23"/>
                    <a:pt x="209" y="23"/>
                    <a:pt x="209" y="23"/>
                  </a:cubicBezTo>
                  <a:close/>
                  <a:moveTo>
                    <a:pt x="209" y="24"/>
                  </a:moveTo>
                  <a:cubicBezTo>
                    <a:pt x="208" y="24"/>
                    <a:pt x="208" y="25"/>
                    <a:pt x="207" y="25"/>
                  </a:cubicBezTo>
                  <a:cubicBezTo>
                    <a:pt x="207" y="25"/>
                    <a:pt x="207" y="25"/>
                    <a:pt x="207" y="25"/>
                  </a:cubicBezTo>
                  <a:cubicBezTo>
                    <a:pt x="207" y="25"/>
                    <a:pt x="208" y="24"/>
                    <a:pt x="209" y="23"/>
                  </a:cubicBezTo>
                  <a:cubicBezTo>
                    <a:pt x="209" y="24"/>
                    <a:pt x="209" y="24"/>
                    <a:pt x="209" y="24"/>
                  </a:cubicBezTo>
                  <a:close/>
                  <a:moveTo>
                    <a:pt x="209" y="24"/>
                  </a:moveTo>
                  <a:cubicBezTo>
                    <a:pt x="209" y="24"/>
                    <a:pt x="209" y="24"/>
                    <a:pt x="209" y="23"/>
                  </a:cubicBezTo>
                  <a:cubicBezTo>
                    <a:pt x="209" y="23"/>
                    <a:pt x="209" y="23"/>
                    <a:pt x="210" y="23"/>
                  </a:cubicBezTo>
                  <a:cubicBezTo>
                    <a:pt x="210" y="23"/>
                    <a:pt x="210" y="22"/>
                    <a:pt x="210" y="22"/>
                  </a:cubicBezTo>
                  <a:cubicBezTo>
                    <a:pt x="210" y="23"/>
                    <a:pt x="209" y="23"/>
                    <a:pt x="209" y="24"/>
                  </a:cubicBezTo>
                  <a:close/>
                  <a:moveTo>
                    <a:pt x="211" y="22"/>
                  </a:moveTo>
                  <a:cubicBezTo>
                    <a:pt x="210" y="22"/>
                    <a:pt x="210" y="22"/>
                    <a:pt x="209" y="22"/>
                  </a:cubicBezTo>
                  <a:cubicBezTo>
                    <a:pt x="210" y="22"/>
                    <a:pt x="211" y="21"/>
                    <a:pt x="212" y="20"/>
                  </a:cubicBezTo>
                  <a:cubicBezTo>
                    <a:pt x="212" y="20"/>
                    <a:pt x="213" y="19"/>
                    <a:pt x="214" y="19"/>
                  </a:cubicBezTo>
                  <a:cubicBezTo>
                    <a:pt x="212" y="20"/>
                    <a:pt x="211" y="21"/>
                    <a:pt x="211" y="22"/>
                  </a:cubicBezTo>
                  <a:close/>
                  <a:moveTo>
                    <a:pt x="212" y="19"/>
                  </a:moveTo>
                  <a:cubicBezTo>
                    <a:pt x="212" y="19"/>
                    <a:pt x="211" y="19"/>
                    <a:pt x="211" y="20"/>
                  </a:cubicBezTo>
                  <a:cubicBezTo>
                    <a:pt x="212" y="19"/>
                    <a:pt x="213" y="18"/>
                    <a:pt x="214" y="17"/>
                  </a:cubicBezTo>
                  <a:cubicBezTo>
                    <a:pt x="215" y="17"/>
                    <a:pt x="215" y="17"/>
                    <a:pt x="215" y="17"/>
                  </a:cubicBezTo>
                  <a:cubicBezTo>
                    <a:pt x="214" y="18"/>
                    <a:pt x="213" y="18"/>
                    <a:pt x="212" y="19"/>
                  </a:cubicBezTo>
                  <a:close/>
                  <a:moveTo>
                    <a:pt x="239" y="118"/>
                  </a:moveTo>
                  <a:cubicBezTo>
                    <a:pt x="239" y="119"/>
                    <a:pt x="239" y="120"/>
                    <a:pt x="239" y="120"/>
                  </a:cubicBezTo>
                  <a:cubicBezTo>
                    <a:pt x="239" y="120"/>
                    <a:pt x="238" y="120"/>
                    <a:pt x="238" y="119"/>
                  </a:cubicBezTo>
                  <a:cubicBezTo>
                    <a:pt x="238" y="119"/>
                    <a:pt x="238" y="119"/>
                    <a:pt x="238" y="119"/>
                  </a:cubicBezTo>
                  <a:cubicBezTo>
                    <a:pt x="238" y="119"/>
                    <a:pt x="238" y="118"/>
                    <a:pt x="238" y="117"/>
                  </a:cubicBezTo>
                  <a:cubicBezTo>
                    <a:pt x="238" y="117"/>
                    <a:pt x="238" y="116"/>
                    <a:pt x="238" y="115"/>
                  </a:cubicBezTo>
                  <a:cubicBezTo>
                    <a:pt x="238" y="115"/>
                    <a:pt x="238" y="115"/>
                    <a:pt x="238" y="115"/>
                  </a:cubicBezTo>
                  <a:cubicBezTo>
                    <a:pt x="239" y="114"/>
                    <a:pt x="239" y="114"/>
                    <a:pt x="239" y="114"/>
                  </a:cubicBezTo>
                  <a:cubicBezTo>
                    <a:pt x="239" y="114"/>
                    <a:pt x="239" y="114"/>
                    <a:pt x="239" y="115"/>
                  </a:cubicBezTo>
                  <a:cubicBezTo>
                    <a:pt x="239" y="115"/>
                    <a:pt x="239" y="115"/>
                    <a:pt x="239" y="115"/>
                  </a:cubicBezTo>
                  <a:cubicBezTo>
                    <a:pt x="239" y="115"/>
                    <a:pt x="238" y="115"/>
                    <a:pt x="238" y="115"/>
                  </a:cubicBezTo>
                  <a:cubicBezTo>
                    <a:pt x="238" y="115"/>
                    <a:pt x="239" y="115"/>
                    <a:pt x="239" y="115"/>
                  </a:cubicBezTo>
                  <a:cubicBezTo>
                    <a:pt x="239" y="115"/>
                    <a:pt x="239" y="115"/>
                    <a:pt x="239" y="115"/>
                  </a:cubicBezTo>
                  <a:cubicBezTo>
                    <a:pt x="239" y="115"/>
                    <a:pt x="239" y="116"/>
                    <a:pt x="239" y="116"/>
                  </a:cubicBezTo>
                  <a:cubicBezTo>
                    <a:pt x="239" y="117"/>
                    <a:pt x="239" y="118"/>
                    <a:pt x="239" y="118"/>
                  </a:cubicBezTo>
                  <a:cubicBezTo>
                    <a:pt x="239" y="118"/>
                    <a:pt x="239" y="117"/>
                    <a:pt x="239" y="116"/>
                  </a:cubicBezTo>
                  <a:cubicBezTo>
                    <a:pt x="239" y="116"/>
                    <a:pt x="239" y="115"/>
                    <a:pt x="239" y="114"/>
                  </a:cubicBezTo>
                  <a:cubicBezTo>
                    <a:pt x="239" y="114"/>
                    <a:pt x="239" y="114"/>
                    <a:pt x="239" y="114"/>
                  </a:cubicBezTo>
                  <a:cubicBezTo>
                    <a:pt x="240" y="113"/>
                    <a:pt x="240" y="113"/>
                    <a:pt x="240" y="112"/>
                  </a:cubicBezTo>
                  <a:cubicBezTo>
                    <a:pt x="240" y="112"/>
                    <a:pt x="240" y="112"/>
                    <a:pt x="240" y="112"/>
                  </a:cubicBezTo>
                  <a:cubicBezTo>
                    <a:pt x="240" y="112"/>
                    <a:pt x="240" y="112"/>
                    <a:pt x="240" y="112"/>
                  </a:cubicBezTo>
                  <a:cubicBezTo>
                    <a:pt x="240" y="113"/>
                    <a:pt x="240" y="113"/>
                    <a:pt x="240" y="113"/>
                  </a:cubicBezTo>
                  <a:cubicBezTo>
                    <a:pt x="240" y="113"/>
                    <a:pt x="240" y="113"/>
                    <a:pt x="240" y="113"/>
                  </a:cubicBezTo>
                  <a:cubicBezTo>
                    <a:pt x="240" y="113"/>
                    <a:pt x="240" y="113"/>
                    <a:pt x="240" y="113"/>
                  </a:cubicBezTo>
                  <a:cubicBezTo>
                    <a:pt x="240" y="115"/>
                    <a:pt x="240" y="117"/>
                    <a:pt x="239" y="118"/>
                  </a:cubicBezTo>
                  <a:close/>
                  <a:moveTo>
                    <a:pt x="231" y="108"/>
                  </a:moveTo>
                  <a:cubicBezTo>
                    <a:pt x="232" y="107"/>
                    <a:pt x="233" y="106"/>
                    <a:pt x="234" y="105"/>
                  </a:cubicBezTo>
                  <a:cubicBezTo>
                    <a:pt x="233" y="107"/>
                    <a:pt x="232" y="110"/>
                    <a:pt x="232" y="112"/>
                  </a:cubicBezTo>
                  <a:cubicBezTo>
                    <a:pt x="231" y="112"/>
                    <a:pt x="231" y="111"/>
                    <a:pt x="231" y="111"/>
                  </a:cubicBezTo>
                  <a:cubicBezTo>
                    <a:pt x="231" y="110"/>
                    <a:pt x="231" y="109"/>
                    <a:pt x="231" y="108"/>
                  </a:cubicBezTo>
                  <a:close/>
                  <a:moveTo>
                    <a:pt x="239" y="8"/>
                  </a:moveTo>
                  <a:cubicBezTo>
                    <a:pt x="239" y="8"/>
                    <a:pt x="239" y="8"/>
                    <a:pt x="239" y="8"/>
                  </a:cubicBezTo>
                  <a:cubicBezTo>
                    <a:pt x="239" y="8"/>
                    <a:pt x="238" y="8"/>
                    <a:pt x="237" y="8"/>
                  </a:cubicBezTo>
                  <a:cubicBezTo>
                    <a:pt x="237" y="8"/>
                    <a:pt x="237" y="8"/>
                    <a:pt x="237" y="8"/>
                  </a:cubicBezTo>
                  <a:cubicBezTo>
                    <a:pt x="237" y="8"/>
                    <a:pt x="237" y="8"/>
                    <a:pt x="237" y="8"/>
                  </a:cubicBezTo>
                  <a:cubicBezTo>
                    <a:pt x="238" y="8"/>
                    <a:pt x="238" y="8"/>
                    <a:pt x="239" y="8"/>
                  </a:cubicBezTo>
                  <a:close/>
                  <a:moveTo>
                    <a:pt x="269" y="89"/>
                  </a:moveTo>
                  <a:cubicBezTo>
                    <a:pt x="269" y="89"/>
                    <a:pt x="269" y="89"/>
                    <a:pt x="270" y="88"/>
                  </a:cubicBezTo>
                  <a:cubicBezTo>
                    <a:pt x="270" y="88"/>
                    <a:pt x="270" y="88"/>
                    <a:pt x="270" y="88"/>
                  </a:cubicBezTo>
                  <a:cubicBezTo>
                    <a:pt x="270" y="88"/>
                    <a:pt x="270" y="88"/>
                    <a:pt x="270" y="88"/>
                  </a:cubicBezTo>
                  <a:cubicBezTo>
                    <a:pt x="270" y="89"/>
                    <a:pt x="269" y="89"/>
                    <a:pt x="269" y="89"/>
                  </a:cubicBezTo>
                  <a:close/>
                  <a:moveTo>
                    <a:pt x="266" y="91"/>
                  </a:moveTo>
                  <a:cubicBezTo>
                    <a:pt x="267" y="91"/>
                    <a:pt x="267" y="90"/>
                    <a:pt x="267" y="90"/>
                  </a:cubicBezTo>
                  <a:cubicBezTo>
                    <a:pt x="267" y="90"/>
                    <a:pt x="267" y="90"/>
                    <a:pt x="267" y="90"/>
                  </a:cubicBezTo>
                  <a:cubicBezTo>
                    <a:pt x="267" y="91"/>
                    <a:pt x="266" y="92"/>
                    <a:pt x="266" y="92"/>
                  </a:cubicBezTo>
                  <a:cubicBezTo>
                    <a:pt x="266" y="92"/>
                    <a:pt x="266" y="92"/>
                    <a:pt x="266" y="92"/>
                  </a:cubicBezTo>
                  <a:cubicBezTo>
                    <a:pt x="266" y="92"/>
                    <a:pt x="266" y="91"/>
                    <a:pt x="266" y="91"/>
                  </a:cubicBezTo>
                  <a:close/>
                  <a:moveTo>
                    <a:pt x="262" y="93"/>
                  </a:moveTo>
                  <a:cubicBezTo>
                    <a:pt x="262" y="93"/>
                    <a:pt x="262" y="93"/>
                    <a:pt x="262" y="93"/>
                  </a:cubicBezTo>
                  <a:cubicBezTo>
                    <a:pt x="262" y="93"/>
                    <a:pt x="262" y="93"/>
                    <a:pt x="262" y="93"/>
                  </a:cubicBezTo>
                  <a:cubicBezTo>
                    <a:pt x="262" y="93"/>
                    <a:pt x="262" y="94"/>
                    <a:pt x="262" y="94"/>
                  </a:cubicBezTo>
                  <a:cubicBezTo>
                    <a:pt x="262" y="94"/>
                    <a:pt x="262" y="93"/>
                    <a:pt x="262" y="93"/>
                  </a:cubicBezTo>
                  <a:close/>
                  <a:moveTo>
                    <a:pt x="244" y="109"/>
                  </a:moveTo>
                  <a:cubicBezTo>
                    <a:pt x="244" y="108"/>
                    <a:pt x="244" y="108"/>
                    <a:pt x="244" y="108"/>
                  </a:cubicBezTo>
                  <a:cubicBezTo>
                    <a:pt x="245" y="108"/>
                    <a:pt x="245" y="107"/>
                    <a:pt x="246" y="107"/>
                  </a:cubicBezTo>
                  <a:cubicBezTo>
                    <a:pt x="246" y="107"/>
                    <a:pt x="246" y="107"/>
                    <a:pt x="246" y="107"/>
                  </a:cubicBezTo>
                  <a:cubicBezTo>
                    <a:pt x="246" y="107"/>
                    <a:pt x="246" y="107"/>
                    <a:pt x="246" y="107"/>
                  </a:cubicBezTo>
                  <a:cubicBezTo>
                    <a:pt x="246" y="107"/>
                    <a:pt x="246" y="107"/>
                    <a:pt x="246" y="107"/>
                  </a:cubicBezTo>
                  <a:cubicBezTo>
                    <a:pt x="246" y="107"/>
                    <a:pt x="246" y="107"/>
                    <a:pt x="246" y="108"/>
                  </a:cubicBezTo>
                  <a:cubicBezTo>
                    <a:pt x="245" y="108"/>
                    <a:pt x="245" y="108"/>
                    <a:pt x="244" y="109"/>
                  </a:cubicBezTo>
                  <a:close/>
                  <a:moveTo>
                    <a:pt x="238" y="114"/>
                  </a:moveTo>
                  <a:cubicBezTo>
                    <a:pt x="238" y="114"/>
                    <a:pt x="238" y="114"/>
                    <a:pt x="238" y="113"/>
                  </a:cubicBezTo>
                  <a:cubicBezTo>
                    <a:pt x="238" y="113"/>
                    <a:pt x="238" y="113"/>
                    <a:pt x="238" y="113"/>
                  </a:cubicBezTo>
                  <a:cubicBezTo>
                    <a:pt x="238" y="113"/>
                    <a:pt x="238" y="113"/>
                    <a:pt x="239" y="113"/>
                  </a:cubicBezTo>
                  <a:cubicBezTo>
                    <a:pt x="238" y="113"/>
                    <a:pt x="238" y="114"/>
                    <a:pt x="238" y="114"/>
                  </a:cubicBezTo>
                  <a:close/>
                  <a:moveTo>
                    <a:pt x="236" y="117"/>
                  </a:moveTo>
                  <a:cubicBezTo>
                    <a:pt x="236" y="116"/>
                    <a:pt x="236" y="116"/>
                    <a:pt x="236" y="115"/>
                  </a:cubicBezTo>
                  <a:cubicBezTo>
                    <a:pt x="236" y="115"/>
                    <a:pt x="236" y="115"/>
                    <a:pt x="236" y="115"/>
                  </a:cubicBezTo>
                  <a:cubicBezTo>
                    <a:pt x="236" y="114"/>
                    <a:pt x="236" y="114"/>
                    <a:pt x="237" y="114"/>
                  </a:cubicBezTo>
                  <a:cubicBezTo>
                    <a:pt x="237" y="115"/>
                    <a:pt x="237" y="115"/>
                    <a:pt x="236" y="116"/>
                  </a:cubicBezTo>
                  <a:cubicBezTo>
                    <a:pt x="236" y="116"/>
                    <a:pt x="236" y="117"/>
                    <a:pt x="236" y="117"/>
                  </a:cubicBezTo>
                  <a:cubicBezTo>
                    <a:pt x="236" y="117"/>
                    <a:pt x="236" y="117"/>
                    <a:pt x="236" y="117"/>
                  </a:cubicBezTo>
                  <a:close/>
                  <a:moveTo>
                    <a:pt x="236" y="114"/>
                  </a:moveTo>
                  <a:cubicBezTo>
                    <a:pt x="236" y="114"/>
                    <a:pt x="236" y="113"/>
                    <a:pt x="236" y="113"/>
                  </a:cubicBezTo>
                  <a:cubicBezTo>
                    <a:pt x="237" y="112"/>
                    <a:pt x="237" y="112"/>
                    <a:pt x="237" y="111"/>
                  </a:cubicBezTo>
                  <a:cubicBezTo>
                    <a:pt x="237" y="112"/>
                    <a:pt x="237" y="113"/>
                    <a:pt x="237" y="114"/>
                  </a:cubicBezTo>
                  <a:cubicBezTo>
                    <a:pt x="237" y="114"/>
                    <a:pt x="236" y="114"/>
                    <a:pt x="236" y="114"/>
                  </a:cubicBezTo>
                  <a:close/>
                  <a:moveTo>
                    <a:pt x="249" y="9"/>
                  </a:moveTo>
                  <a:cubicBezTo>
                    <a:pt x="249" y="9"/>
                    <a:pt x="249" y="9"/>
                    <a:pt x="249" y="9"/>
                  </a:cubicBezTo>
                  <a:cubicBezTo>
                    <a:pt x="249" y="9"/>
                    <a:pt x="249" y="9"/>
                    <a:pt x="249" y="9"/>
                  </a:cubicBezTo>
                  <a:cubicBezTo>
                    <a:pt x="249" y="9"/>
                    <a:pt x="249" y="9"/>
                    <a:pt x="249" y="9"/>
                  </a:cubicBezTo>
                  <a:cubicBezTo>
                    <a:pt x="249" y="9"/>
                    <a:pt x="249" y="9"/>
                    <a:pt x="249" y="9"/>
                  </a:cubicBezTo>
                  <a:close/>
                  <a:moveTo>
                    <a:pt x="272" y="84"/>
                  </a:moveTo>
                  <a:cubicBezTo>
                    <a:pt x="272" y="84"/>
                    <a:pt x="272" y="83"/>
                    <a:pt x="272" y="83"/>
                  </a:cubicBezTo>
                  <a:cubicBezTo>
                    <a:pt x="272" y="83"/>
                    <a:pt x="272" y="82"/>
                    <a:pt x="272" y="82"/>
                  </a:cubicBezTo>
                  <a:cubicBezTo>
                    <a:pt x="272" y="82"/>
                    <a:pt x="272" y="82"/>
                    <a:pt x="272" y="82"/>
                  </a:cubicBezTo>
                  <a:cubicBezTo>
                    <a:pt x="272" y="82"/>
                    <a:pt x="272" y="82"/>
                    <a:pt x="272" y="82"/>
                  </a:cubicBezTo>
                  <a:cubicBezTo>
                    <a:pt x="272" y="81"/>
                    <a:pt x="272" y="81"/>
                    <a:pt x="272" y="81"/>
                  </a:cubicBezTo>
                  <a:cubicBezTo>
                    <a:pt x="272" y="82"/>
                    <a:pt x="272" y="82"/>
                    <a:pt x="272" y="82"/>
                  </a:cubicBezTo>
                  <a:cubicBezTo>
                    <a:pt x="272" y="83"/>
                    <a:pt x="272" y="83"/>
                    <a:pt x="272" y="83"/>
                  </a:cubicBezTo>
                  <a:cubicBezTo>
                    <a:pt x="272" y="83"/>
                    <a:pt x="272" y="84"/>
                    <a:pt x="272" y="84"/>
                  </a:cubicBezTo>
                  <a:close/>
                  <a:moveTo>
                    <a:pt x="268" y="89"/>
                  </a:moveTo>
                  <a:cubicBezTo>
                    <a:pt x="268" y="89"/>
                    <a:pt x="268" y="89"/>
                    <a:pt x="268" y="89"/>
                  </a:cubicBezTo>
                  <a:cubicBezTo>
                    <a:pt x="268" y="88"/>
                    <a:pt x="268" y="88"/>
                    <a:pt x="268" y="88"/>
                  </a:cubicBezTo>
                  <a:cubicBezTo>
                    <a:pt x="268" y="88"/>
                    <a:pt x="268" y="88"/>
                    <a:pt x="268" y="88"/>
                  </a:cubicBezTo>
                  <a:cubicBezTo>
                    <a:pt x="268" y="88"/>
                    <a:pt x="268" y="88"/>
                    <a:pt x="268" y="89"/>
                  </a:cubicBezTo>
                  <a:cubicBezTo>
                    <a:pt x="268" y="89"/>
                    <a:pt x="268" y="89"/>
                    <a:pt x="268" y="89"/>
                  </a:cubicBezTo>
                  <a:close/>
                  <a:moveTo>
                    <a:pt x="270" y="87"/>
                  </a:moveTo>
                  <a:cubicBezTo>
                    <a:pt x="270" y="87"/>
                    <a:pt x="269" y="87"/>
                    <a:pt x="269" y="88"/>
                  </a:cubicBezTo>
                  <a:cubicBezTo>
                    <a:pt x="269" y="88"/>
                    <a:pt x="269" y="88"/>
                    <a:pt x="269" y="88"/>
                  </a:cubicBezTo>
                  <a:cubicBezTo>
                    <a:pt x="269" y="88"/>
                    <a:pt x="269" y="88"/>
                    <a:pt x="269" y="87"/>
                  </a:cubicBezTo>
                  <a:cubicBezTo>
                    <a:pt x="269" y="87"/>
                    <a:pt x="270" y="86"/>
                    <a:pt x="270" y="85"/>
                  </a:cubicBezTo>
                  <a:cubicBezTo>
                    <a:pt x="270" y="85"/>
                    <a:pt x="270" y="86"/>
                    <a:pt x="270" y="87"/>
                  </a:cubicBezTo>
                  <a:cubicBezTo>
                    <a:pt x="270" y="87"/>
                    <a:pt x="270" y="87"/>
                    <a:pt x="270" y="87"/>
                  </a:cubicBezTo>
                  <a:close/>
                  <a:moveTo>
                    <a:pt x="241" y="107"/>
                  </a:moveTo>
                  <a:cubicBezTo>
                    <a:pt x="241" y="107"/>
                    <a:pt x="241" y="107"/>
                    <a:pt x="241" y="107"/>
                  </a:cubicBezTo>
                  <a:cubicBezTo>
                    <a:pt x="241" y="107"/>
                    <a:pt x="241" y="107"/>
                    <a:pt x="242" y="107"/>
                  </a:cubicBezTo>
                  <a:cubicBezTo>
                    <a:pt x="241" y="107"/>
                    <a:pt x="241" y="107"/>
                    <a:pt x="241" y="107"/>
                  </a:cubicBezTo>
                  <a:cubicBezTo>
                    <a:pt x="241" y="107"/>
                    <a:pt x="241" y="107"/>
                    <a:pt x="241" y="107"/>
                  </a:cubicBezTo>
                  <a:close/>
                  <a:moveTo>
                    <a:pt x="247" y="98"/>
                  </a:moveTo>
                  <a:cubicBezTo>
                    <a:pt x="247" y="98"/>
                    <a:pt x="247" y="98"/>
                    <a:pt x="248" y="98"/>
                  </a:cubicBezTo>
                  <a:cubicBezTo>
                    <a:pt x="247" y="99"/>
                    <a:pt x="247" y="99"/>
                    <a:pt x="247" y="100"/>
                  </a:cubicBezTo>
                  <a:cubicBezTo>
                    <a:pt x="247" y="100"/>
                    <a:pt x="247" y="100"/>
                    <a:pt x="247" y="100"/>
                  </a:cubicBezTo>
                  <a:cubicBezTo>
                    <a:pt x="247" y="100"/>
                    <a:pt x="247" y="99"/>
                    <a:pt x="247" y="98"/>
                  </a:cubicBezTo>
                  <a:close/>
                  <a:moveTo>
                    <a:pt x="268" y="79"/>
                  </a:moveTo>
                  <a:cubicBezTo>
                    <a:pt x="268" y="79"/>
                    <a:pt x="268" y="79"/>
                    <a:pt x="268" y="79"/>
                  </a:cubicBezTo>
                  <a:cubicBezTo>
                    <a:pt x="268" y="79"/>
                    <a:pt x="268" y="79"/>
                    <a:pt x="268" y="79"/>
                  </a:cubicBezTo>
                  <a:cubicBezTo>
                    <a:pt x="268" y="79"/>
                    <a:pt x="268" y="79"/>
                    <a:pt x="268" y="79"/>
                  </a:cubicBezTo>
                  <a:cubicBezTo>
                    <a:pt x="268" y="79"/>
                    <a:pt x="268" y="79"/>
                    <a:pt x="268" y="79"/>
                  </a:cubicBezTo>
                  <a:close/>
                  <a:moveTo>
                    <a:pt x="272" y="75"/>
                  </a:moveTo>
                  <a:cubicBezTo>
                    <a:pt x="272" y="75"/>
                    <a:pt x="272" y="75"/>
                    <a:pt x="272" y="75"/>
                  </a:cubicBezTo>
                  <a:cubicBezTo>
                    <a:pt x="272" y="75"/>
                    <a:pt x="272" y="75"/>
                    <a:pt x="272" y="75"/>
                  </a:cubicBezTo>
                  <a:cubicBezTo>
                    <a:pt x="271" y="75"/>
                    <a:pt x="271" y="75"/>
                    <a:pt x="271" y="75"/>
                  </a:cubicBezTo>
                  <a:cubicBezTo>
                    <a:pt x="271" y="75"/>
                    <a:pt x="271" y="75"/>
                    <a:pt x="271" y="75"/>
                  </a:cubicBezTo>
                  <a:cubicBezTo>
                    <a:pt x="271" y="75"/>
                    <a:pt x="271" y="75"/>
                    <a:pt x="272" y="75"/>
                  </a:cubicBezTo>
                  <a:close/>
                  <a:moveTo>
                    <a:pt x="272" y="76"/>
                  </a:moveTo>
                  <a:cubicBezTo>
                    <a:pt x="271" y="76"/>
                    <a:pt x="271" y="76"/>
                    <a:pt x="271" y="77"/>
                  </a:cubicBezTo>
                  <a:cubicBezTo>
                    <a:pt x="271" y="76"/>
                    <a:pt x="271" y="76"/>
                    <a:pt x="271" y="76"/>
                  </a:cubicBezTo>
                  <a:cubicBezTo>
                    <a:pt x="271" y="76"/>
                    <a:pt x="271" y="75"/>
                    <a:pt x="272" y="75"/>
                  </a:cubicBezTo>
                  <a:cubicBezTo>
                    <a:pt x="272" y="76"/>
                    <a:pt x="272" y="76"/>
                    <a:pt x="272" y="76"/>
                  </a:cubicBezTo>
                  <a:close/>
                  <a:moveTo>
                    <a:pt x="272" y="77"/>
                  </a:moveTo>
                  <a:cubicBezTo>
                    <a:pt x="272" y="77"/>
                    <a:pt x="272" y="77"/>
                    <a:pt x="272" y="77"/>
                  </a:cubicBezTo>
                  <a:cubicBezTo>
                    <a:pt x="272" y="77"/>
                    <a:pt x="271" y="77"/>
                    <a:pt x="271" y="78"/>
                  </a:cubicBezTo>
                  <a:cubicBezTo>
                    <a:pt x="271" y="78"/>
                    <a:pt x="271" y="78"/>
                    <a:pt x="271" y="78"/>
                  </a:cubicBezTo>
                  <a:cubicBezTo>
                    <a:pt x="271" y="77"/>
                    <a:pt x="271" y="77"/>
                    <a:pt x="271" y="77"/>
                  </a:cubicBezTo>
                  <a:cubicBezTo>
                    <a:pt x="271" y="77"/>
                    <a:pt x="271" y="77"/>
                    <a:pt x="272" y="77"/>
                  </a:cubicBezTo>
                  <a:close/>
                  <a:moveTo>
                    <a:pt x="271" y="77"/>
                  </a:moveTo>
                  <a:cubicBezTo>
                    <a:pt x="271" y="77"/>
                    <a:pt x="271" y="76"/>
                    <a:pt x="272" y="76"/>
                  </a:cubicBezTo>
                  <a:cubicBezTo>
                    <a:pt x="272" y="76"/>
                    <a:pt x="272" y="76"/>
                    <a:pt x="272" y="76"/>
                  </a:cubicBezTo>
                  <a:cubicBezTo>
                    <a:pt x="271" y="77"/>
                    <a:pt x="271" y="77"/>
                    <a:pt x="271" y="77"/>
                  </a:cubicBezTo>
                  <a:close/>
                  <a:moveTo>
                    <a:pt x="268" y="78"/>
                  </a:moveTo>
                  <a:cubicBezTo>
                    <a:pt x="268" y="78"/>
                    <a:pt x="268" y="78"/>
                    <a:pt x="268" y="78"/>
                  </a:cubicBezTo>
                  <a:cubicBezTo>
                    <a:pt x="268" y="78"/>
                    <a:pt x="268" y="78"/>
                    <a:pt x="268" y="78"/>
                  </a:cubicBezTo>
                  <a:cubicBezTo>
                    <a:pt x="268" y="78"/>
                    <a:pt x="268" y="78"/>
                    <a:pt x="268" y="78"/>
                  </a:cubicBezTo>
                  <a:close/>
                  <a:moveTo>
                    <a:pt x="277" y="71"/>
                  </a:moveTo>
                  <a:cubicBezTo>
                    <a:pt x="277" y="71"/>
                    <a:pt x="277" y="71"/>
                    <a:pt x="277" y="71"/>
                  </a:cubicBezTo>
                  <a:cubicBezTo>
                    <a:pt x="276" y="72"/>
                    <a:pt x="276" y="73"/>
                    <a:pt x="276" y="73"/>
                  </a:cubicBezTo>
                  <a:cubicBezTo>
                    <a:pt x="276" y="73"/>
                    <a:pt x="276" y="73"/>
                    <a:pt x="276" y="73"/>
                  </a:cubicBezTo>
                  <a:cubicBezTo>
                    <a:pt x="276" y="73"/>
                    <a:pt x="276" y="73"/>
                    <a:pt x="276" y="72"/>
                  </a:cubicBezTo>
                  <a:cubicBezTo>
                    <a:pt x="276" y="72"/>
                    <a:pt x="276" y="72"/>
                    <a:pt x="277" y="71"/>
                  </a:cubicBezTo>
                  <a:close/>
                  <a:moveTo>
                    <a:pt x="273" y="74"/>
                  </a:moveTo>
                  <a:cubicBezTo>
                    <a:pt x="273" y="74"/>
                    <a:pt x="273" y="74"/>
                    <a:pt x="273" y="74"/>
                  </a:cubicBezTo>
                  <a:cubicBezTo>
                    <a:pt x="273" y="75"/>
                    <a:pt x="273" y="75"/>
                    <a:pt x="273" y="75"/>
                  </a:cubicBezTo>
                  <a:cubicBezTo>
                    <a:pt x="273" y="75"/>
                    <a:pt x="273" y="75"/>
                    <a:pt x="273" y="75"/>
                  </a:cubicBezTo>
                  <a:cubicBezTo>
                    <a:pt x="273" y="75"/>
                    <a:pt x="273" y="75"/>
                    <a:pt x="273" y="74"/>
                  </a:cubicBezTo>
                  <a:cubicBezTo>
                    <a:pt x="273" y="74"/>
                    <a:pt x="273" y="74"/>
                    <a:pt x="273" y="74"/>
                  </a:cubicBezTo>
                  <a:cubicBezTo>
                    <a:pt x="273" y="74"/>
                    <a:pt x="273" y="74"/>
                    <a:pt x="273" y="74"/>
                  </a:cubicBezTo>
                  <a:cubicBezTo>
                    <a:pt x="273" y="74"/>
                    <a:pt x="273" y="74"/>
                    <a:pt x="273" y="74"/>
                  </a:cubicBezTo>
                  <a:close/>
                  <a:moveTo>
                    <a:pt x="244" y="99"/>
                  </a:moveTo>
                  <a:cubicBezTo>
                    <a:pt x="244" y="98"/>
                    <a:pt x="244" y="98"/>
                    <a:pt x="245" y="97"/>
                  </a:cubicBezTo>
                  <a:cubicBezTo>
                    <a:pt x="245" y="97"/>
                    <a:pt x="245" y="97"/>
                    <a:pt x="245" y="97"/>
                  </a:cubicBezTo>
                  <a:cubicBezTo>
                    <a:pt x="245" y="97"/>
                    <a:pt x="245" y="97"/>
                    <a:pt x="245" y="97"/>
                  </a:cubicBezTo>
                  <a:cubicBezTo>
                    <a:pt x="245" y="97"/>
                    <a:pt x="245" y="98"/>
                    <a:pt x="245" y="98"/>
                  </a:cubicBezTo>
                  <a:cubicBezTo>
                    <a:pt x="244" y="99"/>
                    <a:pt x="244" y="101"/>
                    <a:pt x="243" y="103"/>
                  </a:cubicBezTo>
                  <a:cubicBezTo>
                    <a:pt x="243" y="103"/>
                    <a:pt x="242" y="104"/>
                    <a:pt x="242" y="104"/>
                  </a:cubicBezTo>
                  <a:cubicBezTo>
                    <a:pt x="242" y="103"/>
                    <a:pt x="242" y="102"/>
                    <a:pt x="243" y="100"/>
                  </a:cubicBezTo>
                  <a:cubicBezTo>
                    <a:pt x="243" y="100"/>
                    <a:pt x="243" y="99"/>
                    <a:pt x="244" y="99"/>
                  </a:cubicBezTo>
                  <a:close/>
                  <a:moveTo>
                    <a:pt x="249" y="99"/>
                  </a:moveTo>
                  <a:cubicBezTo>
                    <a:pt x="249" y="99"/>
                    <a:pt x="249" y="99"/>
                    <a:pt x="250" y="99"/>
                  </a:cubicBezTo>
                  <a:cubicBezTo>
                    <a:pt x="249" y="99"/>
                    <a:pt x="249" y="99"/>
                    <a:pt x="249" y="99"/>
                  </a:cubicBezTo>
                  <a:cubicBezTo>
                    <a:pt x="249" y="99"/>
                    <a:pt x="249" y="99"/>
                    <a:pt x="249" y="99"/>
                  </a:cubicBezTo>
                  <a:close/>
                  <a:moveTo>
                    <a:pt x="252" y="98"/>
                  </a:moveTo>
                  <a:cubicBezTo>
                    <a:pt x="252" y="98"/>
                    <a:pt x="252" y="98"/>
                    <a:pt x="252" y="98"/>
                  </a:cubicBezTo>
                  <a:cubicBezTo>
                    <a:pt x="252" y="98"/>
                    <a:pt x="252" y="98"/>
                    <a:pt x="252" y="98"/>
                  </a:cubicBezTo>
                  <a:cubicBezTo>
                    <a:pt x="252" y="99"/>
                    <a:pt x="252" y="99"/>
                    <a:pt x="252" y="99"/>
                  </a:cubicBezTo>
                  <a:cubicBezTo>
                    <a:pt x="252" y="99"/>
                    <a:pt x="252" y="99"/>
                    <a:pt x="252" y="99"/>
                  </a:cubicBezTo>
                  <a:cubicBezTo>
                    <a:pt x="252" y="99"/>
                    <a:pt x="252" y="99"/>
                    <a:pt x="252" y="98"/>
                  </a:cubicBezTo>
                  <a:close/>
                  <a:moveTo>
                    <a:pt x="237" y="107"/>
                  </a:moveTo>
                  <a:cubicBezTo>
                    <a:pt x="237" y="108"/>
                    <a:pt x="237" y="108"/>
                    <a:pt x="237" y="108"/>
                  </a:cubicBezTo>
                  <a:cubicBezTo>
                    <a:pt x="237" y="108"/>
                    <a:pt x="237" y="108"/>
                    <a:pt x="237" y="108"/>
                  </a:cubicBezTo>
                  <a:cubicBezTo>
                    <a:pt x="237" y="108"/>
                    <a:pt x="237" y="108"/>
                    <a:pt x="237" y="107"/>
                  </a:cubicBezTo>
                  <a:close/>
                  <a:moveTo>
                    <a:pt x="237" y="108"/>
                  </a:moveTo>
                  <a:cubicBezTo>
                    <a:pt x="237" y="108"/>
                    <a:pt x="237" y="109"/>
                    <a:pt x="237" y="109"/>
                  </a:cubicBezTo>
                  <a:cubicBezTo>
                    <a:pt x="237" y="109"/>
                    <a:pt x="237" y="110"/>
                    <a:pt x="237" y="110"/>
                  </a:cubicBezTo>
                  <a:cubicBezTo>
                    <a:pt x="237" y="110"/>
                    <a:pt x="237" y="109"/>
                    <a:pt x="237" y="108"/>
                  </a:cubicBezTo>
                  <a:cubicBezTo>
                    <a:pt x="237" y="108"/>
                    <a:pt x="237" y="108"/>
                    <a:pt x="237" y="108"/>
                  </a:cubicBezTo>
                  <a:close/>
                  <a:moveTo>
                    <a:pt x="239" y="104"/>
                  </a:moveTo>
                  <a:cubicBezTo>
                    <a:pt x="239" y="103"/>
                    <a:pt x="239" y="102"/>
                    <a:pt x="240" y="101"/>
                  </a:cubicBezTo>
                  <a:cubicBezTo>
                    <a:pt x="240" y="100"/>
                    <a:pt x="241" y="100"/>
                    <a:pt x="242" y="99"/>
                  </a:cubicBezTo>
                  <a:cubicBezTo>
                    <a:pt x="242" y="100"/>
                    <a:pt x="242" y="100"/>
                    <a:pt x="242" y="100"/>
                  </a:cubicBezTo>
                  <a:cubicBezTo>
                    <a:pt x="241" y="101"/>
                    <a:pt x="241" y="101"/>
                    <a:pt x="240" y="102"/>
                  </a:cubicBezTo>
                  <a:cubicBezTo>
                    <a:pt x="240" y="103"/>
                    <a:pt x="239" y="104"/>
                    <a:pt x="239" y="105"/>
                  </a:cubicBezTo>
                  <a:cubicBezTo>
                    <a:pt x="239" y="105"/>
                    <a:pt x="239" y="104"/>
                    <a:pt x="239" y="104"/>
                  </a:cubicBezTo>
                  <a:close/>
                  <a:moveTo>
                    <a:pt x="242" y="104"/>
                  </a:moveTo>
                  <a:cubicBezTo>
                    <a:pt x="242" y="104"/>
                    <a:pt x="242" y="104"/>
                    <a:pt x="242" y="104"/>
                  </a:cubicBezTo>
                  <a:cubicBezTo>
                    <a:pt x="242" y="104"/>
                    <a:pt x="243" y="104"/>
                    <a:pt x="243" y="103"/>
                  </a:cubicBezTo>
                  <a:cubicBezTo>
                    <a:pt x="243" y="104"/>
                    <a:pt x="242" y="105"/>
                    <a:pt x="242" y="106"/>
                  </a:cubicBezTo>
                  <a:cubicBezTo>
                    <a:pt x="242" y="106"/>
                    <a:pt x="242" y="106"/>
                    <a:pt x="242" y="106"/>
                  </a:cubicBezTo>
                  <a:cubicBezTo>
                    <a:pt x="242" y="106"/>
                    <a:pt x="242" y="106"/>
                    <a:pt x="242" y="106"/>
                  </a:cubicBezTo>
                  <a:cubicBezTo>
                    <a:pt x="242" y="105"/>
                    <a:pt x="242" y="105"/>
                    <a:pt x="242" y="104"/>
                  </a:cubicBezTo>
                  <a:close/>
                  <a:moveTo>
                    <a:pt x="245" y="103"/>
                  </a:moveTo>
                  <a:cubicBezTo>
                    <a:pt x="246" y="103"/>
                    <a:pt x="246" y="103"/>
                    <a:pt x="246" y="103"/>
                  </a:cubicBezTo>
                  <a:cubicBezTo>
                    <a:pt x="246" y="103"/>
                    <a:pt x="246" y="103"/>
                    <a:pt x="245" y="103"/>
                  </a:cubicBezTo>
                  <a:cubicBezTo>
                    <a:pt x="245" y="103"/>
                    <a:pt x="245" y="103"/>
                    <a:pt x="245" y="103"/>
                  </a:cubicBezTo>
                  <a:cubicBezTo>
                    <a:pt x="245" y="103"/>
                    <a:pt x="245" y="103"/>
                    <a:pt x="245" y="103"/>
                  </a:cubicBezTo>
                  <a:close/>
                  <a:moveTo>
                    <a:pt x="248" y="100"/>
                  </a:moveTo>
                  <a:cubicBezTo>
                    <a:pt x="249" y="100"/>
                    <a:pt x="249" y="100"/>
                    <a:pt x="249" y="100"/>
                  </a:cubicBezTo>
                  <a:cubicBezTo>
                    <a:pt x="250" y="99"/>
                    <a:pt x="250" y="99"/>
                    <a:pt x="251" y="99"/>
                  </a:cubicBezTo>
                  <a:cubicBezTo>
                    <a:pt x="250" y="99"/>
                    <a:pt x="250" y="100"/>
                    <a:pt x="249" y="101"/>
                  </a:cubicBezTo>
                  <a:cubicBezTo>
                    <a:pt x="249" y="101"/>
                    <a:pt x="249" y="101"/>
                    <a:pt x="249" y="101"/>
                  </a:cubicBezTo>
                  <a:cubicBezTo>
                    <a:pt x="248" y="101"/>
                    <a:pt x="248" y="102"/>
                    <a:pt x="247" y="103"/>
                  </a:cubicBezTo>
                  <a:cubicBezTo>
                    <a:pt x="247" y="102"/>
                    <a:pt x="248" y="101"/>
                    <a:pt x="248" y="100"/>
                  </a:cubicBezTo>
                  <a:close/>
                  <a:moveTo>
                    <a:pt x="271" y="80"/>
                  </a:moveTo>
                  <a:cubicBezTo>
                    <a:pt x="271" y="80"/>
                    <a:pt x="271" y="80"/>
                    <a:pt x="271" y="80"/>
                  </a:cubicBezTo>
                  <a:cubicBezTo>
                    <a:pt x="271" y="80"/>
                    <a:pt x="271" y="80"/>
                    <a:pt x="271" y="80"/>
                  </a:cubicBezTo>
                  <a:cubicBezTo>
                    <a:pt x="271" y="80"/>
                    <a:pt x="271" y="80"/>
                    <a:pt x="271" y="80"/>
                  </a:cubicBezTo>
                  <a:close/>
                  <a:moveTo>
                    <a:pt x="275" y="75"/>
                  </a:moveTo>
                  <a:cubicBezTo>
                    <a:pt x="275" y="75"/>
                    <a:pt x="275" y="75"/>
                    <a:pt x="275" y="75"/>
                  </a:cubicBezTo>
                  <a:cubicBezTo>
                    <a:pt x="275" y="75"/>
                    <a:pt x="275" y="75"/>
                    <a:pt x="275" y="75"/>
                  </a:cubicBezTo>
                  <a:cubicBezTo>
                    <a:pt x="275" y="75"/>
                    <a:pt x="275" y="75"/>
                    <a:pt x="275" y="75"/>
                  </a:cubicBezTo>
                  <a:cubicBezTo>
                    <a:pt x="275" y="76"/>
                    <a:pt x="275" y="76"/>
                    <a:pt x="275" y="76"/>
                  </a:cubicBezTo>
                  <a:cubicBezTo>
                    <a:pt x="275" y="76"/>
                    <a:pt x="274" y="76"/>
                    <a:pt x="274" y="76"/>
                  </a:cubicBezTo>
                  <a:cubicBezTo>
                    <a:pt x="274" y="76"/>
                    <a:pt x="274" y="76"/>
                    <a:pt x="274" y="77"/>
                  </a:cubicBezTo>
                  <a:cubicBezTo>
                    <a:pt x="274" y="76"/>
                    <a:pt x="274" y="76"/>
                    <a:pt x="275" y="75"/>
                  </a:cubicBezTo>
                  <a:close/>
                  <a:moveTo>
                    <a:pt x="239" y="108"/>
                  </a:moveTo>
                  <a:cubicBezTo>
                    <a:pt x="239" y="107"/>
                    <a:pt x="239" y="107"/>
                    <a:pt x="239" y="106"/>
                  </a:cubicBezTo>
                  <a:cubicBezTo>
                    <a:pt x="240" y="105"/>
                    <a:pt x="240" y="104"/>
                    <a:pt x="241" y="103"/>
                  </a:cubicBezTo>
                  <a:cubicBezTo>
                    <a:pt x="241" y="104"/>
                    <a:pt x="241" y="105"/>
                    <a:pt x="241" y="106"/>
                  </a:cubicBezTo>
                  <a:cubicBezTo>
                    <a:pt x="241" y="106"/>
                    <a:pt x="241" y="106"/>
                    <a:pt x="241" y="106"/>
                  </a:cubicBezTo>
                  <a:cubicBezTo>
                    <a:pt x="240" y="106"/>
                    <a:pt x="240" y="106"/>
                    <a:pt x="240" y="107"/>
                  </a:cubicBezTo>
                  <a:cubicBezTo>
                    <a:pt x="240" y="107"/>
                    <a:pt x="239" y="107"/>
                    <a:pt x="239" y="107"/>
                  </a:cubicBezTo>
                  <a:cubicBezTo>
                    <a:pt x="239" y="107"/>
                    <a:pt x="240" y="107"/>
                    <a:pt x="240" y="107"/>
                  </a:cubicBezTo>
                  <a:cubicBezTo>
                    <a:pt x="240" y="106"/>
                    <a:pt x="240" y="106"/>
                    <a:pt x="241" y="106"/>
                  </a:cubicBezTo>
                  <a:cubicBezTo>
                    <a:pt x="241" y="106"/>
                    <a:pt x="241" y="106"/>
                    <a:pt x="241" y="106"/>
                  </a:cubicBezTo>
                  <a:cubicBezTo>
                    <a:pt x="241" y="106"/>
                    <a:pt x="241" y="106"/>
                    <a:pt x="241" y="106"/>
                  </a:cubicBezTo>
                  <a:cubicBezTo>
                    <a:pt x="241" y="106"/>
                    <a:pt x="241" y="107"/>
                    <a:pt x="241" y="107"/>
                  </a:cubicBezTo>
                  <a:cubicBezTo>
                    <a:pt x="240" y="107"/>
                    <a:pt x="240" y="107"/>
                    <a:pt x="240" y="107"/>
                  </a:cubicBezTo>
                  <a:cubicBezTo>
                    <a:pt x="240" y="108"/>
                    <a:pt x="239" y="108"/>
                    <a:pt x="239" y="108"/>
                  </a:cubicBezTo>
                  <a:cubicBezTo>
                    <a:pt x="239" y="108"/>
                    <a:pt x="239" y="108"/>
                    <a:pt x="239" y="108"/>
                  </a:cubicBezTo>
                  <a:close/>
                  <a:moveTo>
                    <a:pt x="243" y="107"/>
                  </a:moveTo>
                  <a:cubicBezTo>
                    <a:pt x="243" y="107"/>
                    <a:pt x="243" y="107"/>
                    <a:pt x="243" y="107"/>
                  </a:cubicBezTo>
                  <a:cubicBezTo>
                    <a:pt x="243" y="107"/>
                    <a:pt x="243" y="107"/>
                    <a:pt x="243" y="107"/>
                  </a:cubicBezTo>
                  <a:cubicBezTo>
                    <a:pt x="242" y="108"/>
                    <a:pt x="242" y="108"/>
                    <a:pt x="242" y="108"/>
                  </a:cubicBezTo>
                  <a:cubicBezTo>
                    <a:pt x="242" y="107"/>
                    <a:pt x="243" y="107"/>
                    <a:pt x="243" y="107"/>
                  </a:cubicBezTo>
                  <a:close/>
                  <a:moveTo>
                    <a:pt x="243" y="106"/>
                  </a:moveTo>
                  <a:cubicBezTo>
                    <a:pt x="243" y="106"/>
                    <a:pt x="243" y="106"/>
                    <a:pt x="243" y="105"/>
                  </a:cubicBezTo>
                  <a:cubicBezTo>
                    <a:pt x="243" y="106"/>
                    <a:pt x="243" y="106"/>
                    <a:pt x="243" y="106"/>
                  </a:cubicBezTo>
                  <a:cubicBezTo>
                    <a:pt x="243" y="106"/>
                    <a:pt x="243" y="106"/>
                    <a:pt x="243" y="106"/>
                  </a:cubicBezTo>
                  <a:close/>
                  <a:moveTo>
                    <a:pt x="245" y="104"/>
                  </a:moveTo>
                  <a:cubicBezTo>
                    <a:pt x="245" y="104"/>
                    <a:pt x="245" y="104"/>
                    <a:pt x="245" y="104"/>
                  </a:cubicBezTo>
                  <a:cubicBezTo>
                    <a:pt x="245" y="104"/>
                    <a:pt x="245" y="104"/>
                    <a:pt x="245" y="104"/>
                  </a:cubicBezTo>
                  <a:cubicBezTo>
                    <a:pt x="245" y="104"/>
                    <a:pt x="245" y="105"/>
                    <a:pt x="245" y="105"/>
                  </a:cubicBezTo>
                  <a:cubicBezTo>
                    <a:pt x="245" y="105"/>
                    <a:pt x="245" y="105"/>
                    <a:pt x="244" y="105"/>
                  </a:cubicBezTo>
                  <a:cubicBezTo>
                    <a:pt x="245" y="105"/>
                    <a:pt x="245" y="104"/>
                    <a:pt x="245" y="104"/>
                  </a:cubicBezTo>
                  <a:close/>
                  <a:moveTo>
                    <a:pt x="246" y="104"/>
                  </a:moveTo>
                  <a:cubicBezTo>
                    <a:pt x="246" y="104"/>
                    <a:pt x="246" y="104"/>
                    <a:pt x="246" y="104"/>
                  </a:cubicBezTo>
                  <a:cubicBezTo>
                    <a:pt x="246" y="104"/>
                    <a:pt x="246" y="104"/>
                    <a:pt x="246" y="103"/>
                  </a:cubicBezTo>
                  <a:cubicBezTo>
                    <a:pt x="247" y="103"/>
                    <a:pt x="248" y="102"/>
                    <a:pt x="249" y="102"/>
                  </a:cubicBezTo>
                  <a:cubicBezTo>
                    <a:pt x="249" y="102"/>
                    <a:pt x="249" y="102"/>
                    <a:pt x="248" y="102"/>
                  </a:cubicBezTo>
                  <a:cubicBezTo>
                    <a:pt x="248" y="103"/>
                    <a:pt x="247" y="103"/>
                    <a:pt x="246" y="104"/>
                  </a:cubicBezTo>
                  <a:cubicBezTo>
                    <a:pt x="246" y="104"/>
                    <a:pt x="246" y="104"/>
                    <a:pt x="246" y="104"/>
                  </a:cubicBezTo>
                  <a:cubicBezTo>
                    <a:pt x="246" y="104"/>
                    <a:pt x="246" y="104"/>
                    <a:pt x="246" y="104"/>
                  </a:cubicBezTo>
                  <a:close/>
                  <a:moveTo>
                    <a:pt x="269" y="85"/>
                  </a:moveTo>
                  <a:cubicBezTo>
                    <a:pt x="269" y="84"/>
                    <a:pt x="270" y="84"/>
                    <a:pt x="270" y="83"/>
                  </a:cubicBezTo>
                  <a:cubicBezTo>
                    <a:pt x="270" y="83"/>
                    <a:pt x="270" y="83"/>
                    <a:pt x="270" y="82"/>
                  </a:cubicBezTo>
                  <a:cubicBezTo>
                    <a:pt x="270" y="82"/>
                    <a:pt x="270" y="81"/>
                    <a:pt x="271" y="81"/>
                  </a:cubicBezTo>
                  <a:cubicBezTo>
                    <a:pt x="271" y="81"/>
                    <a:pt x="271" y="81"/>
                    <a:pt x="271" y="80"/>
                  </a:cubicBezTo>
                  <a:cubicBezTo>
                    <a:pt x="271" y="81"/>
                    <a:pt x="271" y="81"/>
                    <a:pt x="271" y="82"/>
                  </a:cubicBezTo>
                  <a:cubicBezTo>
                    <a:pt x="271" y="82"/>
                    <a:pt x="271" y="82"/>
                    <a:pt x="271" y="82"/>
                  </a:cubicBezTo>
                  <a:cubicBezTo>
                    <a:pt x="271" y="82"/>
                    <a:pt x="271" y="83"/>
                    <a:pt x="271" y="83"/>
                  </a:cubicBezTo>
                  <a:cubicBezTo>
                    <a:pt x="271" y="83"/>
                    <a:pt x="271" y="82"/>
                    <a:pt x="271" y="82"/>
                  </a:cubicBezTo>
                  <a:cubicBezTo>
                    <a:pt x="271" y="82"/>
                    <a:pt x="271" y="82"/>
                    <a:pt x="271" y="82"/>
                  </a:cubicBezTo>
                  <a:cubicBezTo>
                    <a:pt x="271" y="82"/>
                    <a:pt x="271" y="83"/>
                    <a:pt x="271" y="83"/>
                  </a:cubicBezTo>
                  <a:cubicBezTo>
                    <a:pt x="270" y="84"/>
                    <a:pt x="270" y="85"/>
                    <a:pt x="269" y="86"/>
                  </a:cubicBezTo>
                  <a:cubicBezTo>
                    <a:pt x="269" y="86"/>
                    <a:pt x="269" y="86"/>
                    <a:pt x="269" y="85"/>
                  </a:cubicBezTo>
                  <a:cubicBezTo>
                    <a:pt x="269" y="85"/>
                    <a:pt x="269" y="85"/>
                    <a:pt x="269" y="85"/>
                  </a:cubicBezTo>
                  <a:close/>
                  <a:moveTo>
                    <a:pt x="274" y="77"/>
                  </a:moveTo>
                  <a:cubicBezTo>
                    <a:pt x="274" y="77"/>
                    <a:pt x="274" y="76"/>
                    <a:pt x="274" y="76"/>
                  </a:cubicBezTo>
                  <a:cubicBezTo>
                    <a:pt x="275" y="76"/>
                    <a:pt x="275" y="76"/>
                    <a:pt x="275" y="76"/>
                  </a:cubicBezTo>
                  <a:cubicBezTo>
                    <a:pt x="275" y="76"/>
                    <a:pt x="275" y="76"/>
                    <a:pt x="275" y="76"/>
                  </a:cubicBezTo>
                  <a:cubicBezTo>
                    <a:pt x="275" y="76"/>
                    <a:pt x="274" y="77"/>
                    <a:pt x="274" y="78"/>
                  </a:cubicBezTo>
                  <a:cubicBezTo>
                    <a:pt x="274" y="78"/>
                    <a:pt x="273" y="79"/>
                    <a:pt x="273" y="79"/>
                  </a:cubicBezTo>
                  <a:cubicBezTo>
                    <a:pt x="273" y="79"/>
                    <a:pt x="274" y="78"/>
                    <a:pt x="274" y="77"/>
                  </a:cubicBezTo>
                  <a:close/>
                  <a:moveTo>
                    <a:pt x="236" y="107"/>
                  </a:moveTo>
                  <a:cubicBezTo>
                    <a:pt x="236" y="107"/>
                    <a:pt x="236" y="108"/>
                    <a:pt x="236" y="108"/>
                  </a:cubicBezTo>
                  <a:cubicBezTo>
                    <a:pt x="236" y="108"/>
                    <a:pt x="236" y="108"/>
                    <a:pt x="236" y="108"/>
                  </a:cubicBezTo>
                  <a:cubicBezTo>
                    <a:pt x="236" y="108"/>
                    <a:pt x="236" y="108"/>
                    <a:pt x="236" y="108"/>
                  </a:cubicBezTo>
                  <a:cubicBezTo>
                    <a:pt x="236" y="108"/>
                    <a:pt x="236" y="108"/>
                    <a:pt x="236" y="108"/>
                  </a:cubicBezTo>
                  <a:cubicBezTo>
                    <a:pt x="236" y="108"/>
                    <a:pt x="236" y="108"/>
                    <a:pt x="236" y="107"/>
                  </a:cubicBezTo>
                  <a:close/>
                  <a:moveTo>
                    <a:pt x="236" y="112"/>
                  </a:moveTo>
                  <a:cubicBezTo>
                    <a:pt x="236" y="113"/>
                    <a:pt x="236" y="113"/>
                    <a:pt x="236" y="113"/>
                  </a:cubicBezTo>
                  <a:cubicBezTo>
                    <a:pt x="236" y="113"/>
                    <a:pt x="236" y="112"/>
                    <a:pt x="236" y="112"/>
                  </a:cubicBezTo>
                  <a:cubicBezTo>
                    <a:pt x="236" y="112"/>
                    <a:pt x="236" y="112"/>
                    <a:pt x="236" y="112"/>
                  </a:cubicBezTo>
                  <a:close/>
                  <a:moveTo>
                    <a:pt x="238" y="109"/>
                  </a:moveTo>
                  <a:cubicBezTo>
                    <a:pt x="238" y="109"/>
                    <a:pt x="238" y="109"/>
                    <a:pt x="238" y="108"/>
                  </a:cubicBezTo>
                  <a:cubicBezTo>
                    <a:pt x="238" y="109"/>
                    <a:pt x="238" y="109"/>
                    <a:pt x="238" y="109"/>
                  </a:cubicBezTo>
                  <a:cubicBezTo>
                    <a:pt x="238" y="109"/>
                    <a:pt x="238" y="109"/>
                    <a:pt x="238" y="110"/>
                  </a:cubicBezTo>
                  <a:cubicBezTo>
                    <a:pt x="238" y="109"/>
                    <a:pt x="238" y="109"/>
                    <a:pt x="238" y="109"/>
                  </a:cubicBezTo>
                  <a:close/>
                  <a:moveTo>
                    <a:pt x="239" y="108"/>
                  </a:moveTo>
                  <a:cubicBezTo>
                    <a:pt x="239" y="108"/>
                    <a:pt x="239" y="108"/>
                    <a:pt x="240" y="108"/>
                  </a:cubicBezTo>
                  <a:cubicBezTo>
                    <a:pt x="240" y="108"/>
                    <a:pt x="240" y="108"/>
                    <a:pt x="240" y="108"/>
                  </a:cubicBezTo>
                  <a:cubicBezTo>
                    <a:pt x="239" y="108"/>
                    <a:pt x="239" y="109"/>
                    <a:pt x="239" y="109"/>
                  </a:cubicBezTo>
                  <a:cubicBezTo>
                    <a:pt x="239" y="109"/>
                    <a:pt x="239" y="108"/>
                    <a:pt x="239" y="108"/>
                  </a:cubicBezTo>
                  <a:close/>
                  <a:moveTo>
                    <a:pt x="240" y="108"/>
                  </a:moveTo>
                  <a:cubicBezTo>
                    <a:pt x="240" y="108"/>
                    <a:pt x="240" y="108"/>
                    <a:pt x="240" y="108"/>
                  </a:cubicBezTo>
                  <a:cubicBezTo>
                    <a:pt x="240" y="108"/>
                    <a:pt x="240" y="108"/>
                    <a:pt x="240" y="109"/>
                  </a:cubicBezTo>
                  <a:cubicBezTo>
                    <a:pt x="240" y="109"/>
                    <a:pt x="240" y="109"/>
                    <a:pt x="240" y="109"/>
                  </a:cubicBezTo>
                  <a:cubicBezTo>
                    <a:pt x="240" y="109"/>
                    <a:pt x="239" y="110"/>
                    <a:pt x="239" y="110"/>
                  </a:cubicBezTo>
                  <a:cubicBezTo>
                    <a:pt x="239" y="110"/>
                    <a:pt x="239" y="110"/>
                    <a:pt x="239" y="110"/>
                  </a:cubicBezTo>
                  <a:cubicBezTo>
                    <a:pt x="239" y="110"/>
                    <a:pt x="239" y="110"/>
                    <a:pt x="239" y="110"/>
                  </a:cubicBezTo>
                  <a:cubicBezTo>
                    <a:pt x="239" y="110"/>
                    <a:pt x="240" y="109"/>
                    <a:pt x="240" y="109"/>
                  </a:cubicBezTo>
                  <a:cubicBezTo>
                    <a:pt x="240" y="109"/>
                    <a:pt x="240" y="109"/>
                    <a:pt x="240" y="109"/>
                  </a:cubicBezTo>
                  <a:cubicBezTo>
                    <a:pt x="240" y="109"/>
                    <a:pt x="240" y="109"/>
                    <a:pt x="240" y="109"/>
                  </a:cubicBezTo>
                  <a:cubicBezTo>
                    <a:pt x="240" y="110"/>
                    <a:pt x="239" y="111"/>
                    <a:pt x="239" y="112"/>
                  </a:cubicBezTo>
                  <a:cubicBezTo>
                    <a:pt x="239" y="112"/>
                    <a:pt x="239" y="112"/>
                    <a:pt x="239" y="112"/>
                  </a:cubicBezTo>
                  <a:cubicBezTo>
                    <a:pt x="239" y="111"/>
                    <a:pt x="239" y="110"/>
                    <a:pt x="239" y="109"/>
                  </a:cubicBezTo>
                  <a:cubicBezTo>
                    <a:pt x="239" y="109"/>
                    <a:pt x="239" y="109"/>
                    <a:pt x="239" y="109"/>
                  </a:cubicBezTo>
                  <a:cubicBezTo>
                    <a:pt x="239" y="109"/>
                    <a:pt x="239" y="109"/>
                    <a:pt x="240" y="108"/>
                  </a:cubicBezTo>
                  <a:close/>
                  <a:moveTo>
                    <a:pt x="240" y="111"/>
                  </a:moveTo>
                  <a:cubicBezTo>
                    <a:pt x="240" y="111"/>
                    <a:pt x="240" y="111"/>
                    <a:pt x="240" y="111"/>
                  </a:cubicBezTo>
                  <a:cubicBezTo>
                    <a:pt x="240" y="111"/>
                    <a:pt x="240" y="111"/>
                    <a:pt x="240" y="111"/>
                  </a:cubicBezTo>
                  <a:cubicBezTo>
                    <a:pt x="240" y="111"/>
                    <a:pt x="240" y="111"/>
                    <a:pt x="240" y="111"/>
                  </a:cubicBezTo>
                  <a:close/>
                  <a:moveTo>
                    <a:pt x="241" y="111"/>
                  </a:moveTo>
                  <a:cubicBezTo>
                    <a:pt x="241" y="110"/>
                    <a:pt x="241" y="110"/>
                    <a:pt x="241" y="110"/>
                  </a:cubicBezTo>
                  <a:cubicBezTo>
                    <a:pt x="241" y="109"/>
                    <a:pt x="241" y="109"/>
                    <a:pt x="241" y="109"/>
                  </a:cubicBezTo>
                  <a:cubicBezTo>
                    <a:pt x="242" y="109"/>
                    <a:pt x="242" y="108"/>
                    <a:pt x="242" y="108"/>
                  </a:cubicBezTo>
                  <a:cubicBezTo>
                    <a:pt x="242" y="108"/>
                    <a:pt x="242" y="108"/>
                    <a:pt x="242" y="108"/>
                  </a:cubicBezTo>
                  <a:cubicBezTo>
                    <a:pt x="242" y="109"/>
                    <a:pt x="242" y="110"/>
                    <a:pt x="241" y="110"/>
                  </a:cubicBezTo>
                  <a:cubicBezTo>
                    <a:pt x="241" y="110"/>
                    <a:pt x="241" y="110"/>
                    <a:pt x="241" y="111"/>
                  </a:cubicBezTo>
                  <a:close/>
                  <a:moveTo>
                    <a:pt x="244" y="106"/>
                  </a:moveTo>
                  <a:cubicBezTo>
                    <a:pt x="244" y="106"/>
                    <a:pt x="244" y="106"/>
                    <a:pt x="244" y="106"/>
                  </a:cubicBezTo>
                  <a:cubicBezTo>
                    <a:pt x="244" y="106"/>
                    <a:pt x="244" y="106"/>
                    <a:pt x="243" y="107"/>
                  </a:cubicBezTo>
                  <a:cubicBezTo>
                    <a:pt x="243" y="107"/>
                    <a:pt x="243" y="107"/>
                    <a:pt x="243" y="107"/>
                  </a:cubicBezTo>
                  <a:cubicBezTo>
                    <a:pt x="243" y="107"/>
                    <a:pt x="244" y="106"/>
                    <a:pt x="244" y="106"/>
                  </a:cubicBezTo>
                  <a:close/>
                  <a:moveTo>
                    <a:pt x="245" y="106"/>
                  </a:moveTo>
                  <a:cubicBezTo>
                    <a:pt x="245" y="106"/>
                    <a:pt x="245" y="106"/>
                    <a:pt x="245" y="106"/>
                  </a:cubicBezTo>
                  <a:cubicBezTo>
                    <a:pt x="246" y="105"/>
                    <a:pt x="246" y="105"/>
                    <a:pt x="246" y="105"/>
                  </a:cubicBezTo>
                  <a:cubicBezTo>
                    <a:pt x="246" y="105"/>
                    <a:pt x="246" y="105"/>
                    <a:pt x="246" y="105"/>
                  </a:cubicBezTo>
                  <a:cubicBezTo>
                    <a:pt x="247" y="104"/>
                    <a:pt x="247" y="104"/>
                    <a:pt x="247" y="104"/>
                  </a:cubicBezTo>
                  <a:cubicBezTo>
                    <a:pt x="247" y="104"/>
                    <a:pt x="247" y="105"/>
                    <a:pt x="247" y="105"/>
                  </a:cubicBezTo>
                  <a:cubicBezTo>
                    <a:pt x="247" y="106"/>
                    <a:pt x="246" y="106"/>
                    <a:pt x="246" y="106"/>
                  </a:cubicBezTo>
                  <a:cubicBezTo>
                    <a:pt x="246" y="106"/>
                    <a:pt x="246" y="106"/>
                    <a:pt x="246" y="106"/>
                  </a:cubicBezTo>
                  <a:cubicBezTo>
                    <a:pt x="245" y="107"/>
                    <a:pt x="245" y="107"/>
                    <a:pt x="244" y="108"/>
                  </a:cubicBezTo>
                  <a:cubicBezTo>
                    <a:pt x="244" y="108"/>
                    <a:pt x="244" y="108"/>
                    <a:pt x="244" y="107"/>
                  </a:cubicBezTo>
                  <a:cubicBezTo>
                    <a:pt x="245" y="107"/>
                    <a:pt x="245" y="106"/>
                    <a:pt x="245" y="106"/>
                  </a:cubicBezTo>
                  <a:close/>
                  <a:moveTo>
                    <a:pt x="248" y="103"/>
                  </a:moveTo>
                  <a:cubicBezTo>
                    <a:pt x="249" y="103"/>
                    <a:pt x="249" y="103"/>
                    <a:pt x="249" y="103"/>
                  </a:cubicBezTo>
                  <a:cubicBezTo>
                    <a:pt x="249" y="103"/>
                    <a:pt x="248" y="104"/>
                    <a:pt x="248" y="104"/>
                  </a:cubicBezTo>
                  <a:cubicBezTo>
                    <a:pt x="248" y="104"/>
                    <a:pt x="248" y="104"/>
                    <a:pt x="248" y="104"/>
                  </a:cubicBezTo>
                  <a:cubicBezTo>
                    <a:pt x="248" y="104"/>
                    <a:pt x="248" y="104"/>
                    <a:pt x="248" y="103"/>
                  </a:cubicBezTo>
                  <a:close/>
                  <a:moveTo>
                    <a:pt x="253" y="105"/>
                  </a:moveTo>
                  <a:cubicBezTo>
                    <a:pt x="253" y="105"/>
                    <a:pt x="253" y="105"/>
                    <a:pt x="253" y="104"/>
                  </a:cubicBezTo>
                  <a:cubicBezTo>
                    <a:pt x="253" y="104"/>
                    <a:pt x="254" y="104"/>
                    <a:pt x="254" y="104"/>
                  </a:cubicBezTo>
                  <a:cubicBezTo>
                    <a:pt x="254" y="104"/>
                    <a:pt x="254" y="104"/>
                    <a:pt x="254" y="103"/>
                  </a:cubicBezTo>
                  <a:cubicBezTo>
                    <a:pt x="254" y="104"/>
                    <a:pt x="254" y="104"/>
                    <a:pt x="253" y="105"/>
                  </a:cubicBezTo>
                  <a:cubicBezTo>
                    <a:pt x="253" y="105"/>
                    <a:pt x="253" y="105"/>
                    <a:pt x="253" y="105"/>
                  </a:cubicBezTo>
                  <a:close/>
                  <a:moveTo>
                    <a:pt x="269" y="89"/>
                  </a:moveTo>
                  <a:cubicBezTo>
                    <a:pt x="269" y="89"/>
                    <a:pt x="269" y="89"/>
                    <a:pt x="269" y="89"/>
                  </a:cubicBezTo>
                  <a:cubicBezTo>
                    <a:pt x="269" y="89"/>
                    <a:pt x="269" y="89"/>
                    <a:pt x="269" y="89"/>
                  </a:cubicBezTo>
                  <a:cubicBezTo>
                    <a:pt x="269" y="89"/>
                    <a:pt x="269" y="89"/>
                    <a:pt x="269" y="89"/>
                  </a:cubicBezTo>
                  <a:cubicBezTo>
                    <a:pt x="269" y="89"/>
                    <a:pt x="269" y="89"/>
                    <a:pt x="269" y="90"/>
                  </a:cubicBezTo>
                  <a:cubicBezTo>
                    <a:pt x="269" y="90"/>
                    <a:pt x="269" y="90"/>
                    <a:pt x="269" y="89"/>
                  </a:cubicBezTo>
                  <a:close/>
                  <a:moveTo>
                    <a:pt x="270" y="87"/>
                  </a:moveTo>
                  <a:cubicBezTo>
                    <a:pt x="270" y="87"/>
                    <a:pt x="270" y="87"/>
                    <a:pt x="270" y="87"/>
                  </a:cubicBezTo>
                  <a:cubicBezTo>
                    <a:pt x="270" y="87"/>
                    <a:pt x="270" y="87"/>
                    <a:pt x="270" y="87"/>
                  </a:cubicBezTo>
                  <a:cubicBezTo>
                    <a:pt x="270" y="87"/>
                    <a:pt x="270" y="87"/>
                    <a:pt x="270" y="87"/>
                  </a:cubicBezTo>
                  <a:close/>
                  <a:moveTo>
                    <a:pt x="271" y="85"/>
                  </a:moveTo>
                  <a:cubicBezTo>
                    <a:pt x="271" y="85"/>
                    <a:pt x="271" y="85"/>
                    <a:pt x="271" y="84"/>
                  </a:cubicBezTo>
                  <a:cubicBezTo>
                    <a:pt x="271" y="84"/>
                    <a:pt x="271" y="84"/>
                    <a:pt x="271" y="84"/>
                  </a:cubicBezTo>
                  <a:cubicBezTo>
                    <a:pt x="271" y="84"/>
                    <a:pt x="271" y="84"/>
                    <a:pt x="271" y="85"/>
                  </a:cubicBezTo>
                  <a:cubicBezTo>
                    <a:pt x="271" y="85"/>
                    <a:pt x="271" y="85"/>
                    <a:pt x="271" y="85"/>
                  </a:cubicBezTo>
                  <a:cubicBezTo>
                    <a:pt x="271" y="85"/>
                    <a:pt x="271" y="85"/>
                    <a:pt x="271" y="85"/>
                  </a:cubicBezTo>
                  <a:close/>
                  <a:moveTo>
                    <a:pt x="273" y="82"/>
                  </a:moveTo>
                  <a:cubicBezTo>
                    <a:pt x="273" y="82"/>
                    <a:pt x="273" y="81"/>
                    <a:pt x="273" y="80"/>
                  </a:cubicBezTo>
                  <a:cubicBezTo>
                    <a:pt x="273" y="80"/>
                    <a:pt x="273" y="80"/>
                    <a:pt x="273" y="80"/>
                  </a:cubicBezTo>
                  <a:cubicBezTo>
                    <a:pt x="273" y="79"/>
                    <a:pt x="274" y="79"/>
                    <a:pt x="274" y="78"/>
                  </a:cubicBezTo>
                  <a:cubicBezTo>
                    <a:pt x="274" y="79"/>
                    <a:pt x="274" y="79"/>
                    <a:pt x="274" y="79"/>
                  </a:cubicBezTo>
                  <a:cubicBezTo>
                    <a:pt x="274" y="80"/>
                    <a:pt x="273" y="82"/>
                    <a:pt x="273" y="82"/>
                  </a:cubicBezTo>
                  <a:cubicBezTo>
                    <a:pt x="273" y="82"/>
                    <a:pt x="273" y="82"/>
                    <a:pt x="273" y="82"/>
                  </a:cubicBezTo>
                  <a:close/>
                  <a:moveTo>
                    <a:pt x="274" y="82"/>
                  </a:moveTo>
                  <a:cubicBezTo>
                    <a:pt x="273" y="82"/>
                    <a:pt x="273" y="83"/>
                    <a:pt x="273" y="83"/>
                  </a:cubicBezTo>
                  <a:cubicBezTo>
                    <a:pt x="273" y="84"/>
                    <a:pt x="273" y="84"/>
                    <a:pt x="273" y="84"/>
                  </a:cubicBezTo>
                  <a:cubicBezTo>
                    <a:pt x="273" y="84"/>
                    <a:pt x="273" y="83"/>
                    <a:pt x="273" y="83"/>
                  </a:cubicBezTo>
                  <a:cubicBezTo>
                    <a:pt x="273" y="83"/>
                    <a:pt x="273" y="82"/>
                    <a:pt x="274" y="82"/>
                  </a:cubicBezTo>
                  <a:close/>
                  <a:moveTo>
                    <a:pt x="278" y="72"/>
                  </a:moveTo>
                  <a:cubicBezTo>
                    <a:pt x="278" y="71"/>
                    <a:pt x="279" y="71"/>
                    <a:pt x="279" y="70"/>
                  </a:cubicBezTo>
                  <a:cubicBezTo>
                    <a:pt x="279" y="70"/>
                    <a:pt x="279" y="70"/>
                    <a:pt x="279" y="69"/>
                  </a:cubicBezTo>
                  <a:cubicBezTo>
                    <a:pt x="279" y="69"/>
                    <a:pt x="279" y="69"/>
                    <a:pt x="279" y="69"/>
                  </a:cubicBezTo>
                  <a:cubicBezTo>
                    <a:pt x="280" y="68"/>
                    <a:pt x="280" y="66"/>
                    <a:pt x="281" y="65"/>
                  </a:cubicBezTo>
                  <a:cubicBezTo>
                    <a:pt x="281" y="65"/>
                    <a:pt x="281" y="65"/>
                    <a:pt x="281" y="65"/>
                  </a:cubicBezTo>
                  <a:cubicBezTo>
                    <a:pt x="281" y="64"/>
                    <a:pt x="281" y="64"/>
                    <a:pt x="281" y="64"/>
                  </a:cubicBezTo>
                  <a:cubicBezTo>
                    <a:pt x="281" y="64"/>
                    <a:pt x="281" y="65"/>
                    <a:pt x="281" y="66"/>
                  </a:cubicBezTo>
                  <a:cubicBezTo>
                    <a:pt x="280" y="68"/>
                    <a:pt x="280" y="70"/>
                    <a:pt x="279" y="71"/>
                  </a:cubicBezTo>
                  <a:cubicBezTo>
                    <a:pt x="279" y="72"/>
                    <a:pt x="278" y="72"/>
                    <a:pt x="278" y="72"/>
                  </a:cubicBezTo>
                  <a:cubicBezTo>
                    <a:pt x="278" y="72"/>
                    <a:pt x="278" y="72"/>
                    <a:pt x="278" y="72"/>
                  </a:cubicBezTo>
                  <a:close/>
                  <a:moveTo>
                    <a:pt x="235" y="105"/>
                  </a:moveTo>
                  <a:cubicBezTo>
                    <a:pt x="235" y="104"/>
                    <a:pt x="235" y="104"/>
                    <a:pt x="235" y="104"/>
                  </a:cubicBezTo>
                  <a:cubicBezTo>
                    <a:pt x="235" y="104"/>
                    <a:pt x="235" y="104"/>
                    <a:pt x="235" y="104"/>
                  </a:cubicBezTo>
                  <a:cubicBezTo>
                    <a:pt x="235" y="104"/>
                    <a:pt x="236" y="103"/>
                    <a:pt x="236" y="103"/>
                  </a:cubicBezTo>
                  <a:cubicBezTo>
                    <a:pt x="236" y="105"/>
                    <a:pt x="235" y="106"/>
                    <a:pt x="234" y="108"/>
                  </a:cubicBezTo>
                  <a:cubicBezTo>
                    <a:pt x="234" y="110"/>
                    <a:pt x="233" y="111"/>
                    <a:pt x="233" y="113"/>
                  </a:cubicBezTo>
                  <a:cubicBezTo>
                    <a:pt x="233" y="113"/>
                    <a:pt x="233" y="113"/>
                    <a:pt x="233" y="113"/>
                  </a:cubicBezTo>
                  <a:cubicBezTo>
                    <a:pt x="232" y="113"/>
                    <a:pt x="232" y="113"/>
                    <a:pt x="232" y="113"/>
                  </a:cubicBezTo>
                  <a:cubicBezTo>
                    <a:pt x="233" y="110"/>
                    <a:pt x="234" y="107"/>
                    <a:pt x="235" y="105"/>
                  </a:cubicBezTo>
                  <a:close/>
                  <a:moveTo>
                    <a:pt x="233" y="113"/>
                  </a:moveTo>
                  <a:cubicBezTo>
                    <a:pt x="233" y="113"/>
                    <a:pt x="233" y="113"/>
                    <a:pt x="233" y="113"/>
                  </a:cubicBezTo>
                  <a:cubicBezTo>
                    <a:pt x="233" y="111"/>
                    <a:pt x="234" y="110"/>
                    <a:pt x="235" y="108"/>
                  </a:cubicBezTo>
                  <a:cubicBezTo>
                    <a:pt x="235" y="108"/>
                    <a:pt x="235" y="107"/>
                    <a:pt x="236" y="107"/>
                  </a:cubicBezTo>
                  <a:cubicBezTo>
                    <a:pt x="235" y="107"/>
                    <a:pt x="235" y="108"/>
                    <a:pt x="235" y="108"/>
                  </a:cubicBezTo>
                  <a:cubicBezTo>
                    <a:pt x="235" y="108"/>
                    <a:pt x="235" y="108"/>
                    <a:pt x="235" y="108"/>
                  </a:cubicBezTo>
                  <a:cubicBezTo>
                    <a:pt x="235" y="108"/>
                    <a:pt x="235" y="108"/>
                    <a:pt x="235" y="108"/>
                  </a:cubicBezTo>
                  <a:cubicBezTo>
                    <a:pt x="235" y="109"/>
                    <a:pt x="235" y="109"/>
                    <a:pt x="235" y="110"/>
                  </a:cubicBezTo>
                  <a:cubicBezTo>
                    <a:pt x="235" y="110"/>
                    <a:pt x="235" y="110"/>
                    <a:pt x="235" y="110"/>
                  </a:cubicBezTo>
                  <a:cubicBezTo>
                    <a:pt x="234" y="111"/>
                    <a:pt x="234" y="111"/>
                    <a:pt x="234" y="112"/>
                  </a:cubicBezTo>
                  <a:cubicBezTo>
                    <a:pt x="234" y="112"/>
                    <a:pt x="234" y="113"/>
                    <a:pt x="233" y="113"/>
                  </a:cubicBezTo>
                  <a:cubicBezTo>
                    <a:pt x="233" y="113"/>
                    <a:pt x="233" y="114"/>
                    <a:pt x="233" y="114"/>
                  </a:cubicBezTo>
                  <a:cubicBezTo>
                    <a:pt x="233" y="114"/>
                    <a:pt x="233" y="113"/>
                    <a:pt x="233" y="113"/>
                  </a:cubicBezTo>
                  <a:close/>
                  <a:moveTo>
                    <a:pt x="235" y="112"/>
                  </a:moveTo>
                  <a:cubicBezTo>
                    <a:pt x="235" y="112"/>
                    <a:pt x="235" y="111"/>
                    <a:pt x="235" y="110"/>
                  </a:cubicBezTo>
                  <a:cubicBezTo>
                    <a:pt x="235" y="110"/>
                    <a:pt x="235" y="110"/>
                    <a:pt x="235" y="109"/>
                  </a:cubicBezTo>
                  <a:cubicBezTo>
                    <a:pt x="236" y="109"/>
                    <a:pt x="236" y="109"/>
                    <a:pt x="236" y="108"/>
                  </a:cubicBezTo>
                  <a:cubicBezTo>
                    <a:pt x="236" y="108"/>
                    <a:pt x="236" y="108"/>
                    <a:pt x="236" y="108"/>
                  </a:cubicBezTo>
                  <a:cubicBezTo>
                    <a:pt x="236" y="110"/>
                    <a:pt x="236" y="111"/>
                    <a:pt x="235" y="112"/>
                  </a:cubicBezTo>
                  <a:cubicBezTo>
                    <a:pt x="235" y="112"/>
                    <a:pt x="235" y="112"/>
                    <a:pt x="235" y="112"/>
                  </a:cubicBezTo>
                  <a:cubicBezTo>
                    <a:pt x="235" y="112"/>
                    <a:pt x="235" y="112"/>
                    <a:pt x="235" y="112"/>
                  </a:cubicBezTo>
                  <a:cubicBezTo>
                    <a:pt x="235" y="112"/>
                    <a:pt x="235" y="113"/>
                    <a:pt x="235" y="113"/>
                  </a:cubicBezTo>
                  <a:cubicBezTo>
                    <a:pt x="235" y="114"/>
                    <a:pt x="235" y="114"/>
                    <a:pt x="235" y="114"/>
                  </a:cubicBezTo>
                  <a:cubicBezTo>
                    <a:pt x="235" y="114"/>
                    <a:pt x="235" y="114"/>
                    <a:pt x="235" y="114"/>
                  </a:cubicBezTo>
                  <a:cubicBezTo>
                    <a:pt x="235" y="115"/>
                    <a:pt x="235" y="115"/>
                    <a:pt x="235" y="116"/>
                  </a:cubicBezTo>
                  <a:cubicBezTo>
                    <a:pt x="235" y="115"/>
                    <a:pt x="234" y="115"/>
                    <a:pt x="234" y="115"/>
                  </a:cubicBezTo>
                  <a:cubicBezTo>
                    <a:pt x="234" y="115"/>
                    <a:pt x="234" y="115"/>
                    <a:pt x="234" y="115"/>
                  </a:cubicBezTo>
                  <a:cubicBezTo>
                    <a:pt x="234" y="114"/>
                    <a:pt x="234" y="113"/>
                    <a:pt x="235" y="112"/>
                  </a:cubicBezTo>
                  <a:close/>
                  <a:moveTo>
                    <a:pt x="236" y="115"/>
                  </a:moveTo>
                  <a:cubicBezTo>
                    <a:pt x="236" y="114"/>
                    <a:pt x="236" y="114"/>
                    <a:pt x="236" y="114"/>
                  </a:cubicBezTo>
                  <a:cubicBezTo>
                    <a:pt x="236" y="114"/>
                    <a:pt x="236" y="114"/>
                    <a:pt x="236" y="115"/>
                  </a:cubicBezTo>
                  <a:cubicBezTo>
                    <a:pt x="236" y="115"/>
                    <a:pt x="236" y="115"/>
                    <a:pt x="236" y="115"/>
                  </a:cubicBezTo>
                  <a:cubicBezTo>
                    <a:pt x="236" y="115"/>
                    <a:pt x="236" y="115"/>
                    <a:pt x="236" y="115"/>
                  </a:cubicBezTo>
                  <a:cubicBezTo>
                    <a:pt x="236" y="115"/>
                    <a:pt x="236" y="115"/>
                    <a:pt x="236" y="115"/>
                  </a:cubicBezTo>
                  <a:close/>
                  <a:moveTo>
                    <a:pt x="237" y="112"/>
                  </a:moveTo>
                  <a:cubicBezTo>
                    <a:pt x="237" y="113"/>
                    <a:pt x="237" y="113"/>
                    <a:pt x="237" y="113"/>
                  </a:cubicBezTo>
                  <a:cubicBezTo>
                    <a:pt x="237" y="113"/>
                    <a:pt x="237" y="114"/>
                    <a:pt x="237" y="114"/>
                  </a:cubicBezTo>
                  <a:cubicBezTo>
                    <a:pt x="237" y="113"/>
                    <a:pt x="237" y="113"/>
                    <a:pt x="237" y="112"/>
                  </a:cubicBezTo>
                  <a:close/>
                  <a:moveTo>
                    <a:pt x="238" y="112"/>
                  </a:moveTo>
                  <a:cubicBezTo>
                    <a:pt x="238" y="111"/>
                    <a:pt x="238" y="111"/>
                    <a:pt x="238" y="111"/>
                  </a:cubicBezTo>
                  <a:cubicBezTo>
                    <a:pt x="238" y="110"/>
                    <a:pt x="238" y="110"/>
                    <a:pt x="238" y="110"/>
                  </a:cubicBezTo>
                  <a:cubicBezTo>
                    <a:pt x="238" y="110"/>
                    <a:pt x="238" y="110"/>
                    <a:pt x="238" y="110"/>
                  </a:cubicBezTo>
                  <a:cubicBezTo>
                    <a:pt x="238" y="110"/>
                    <a:pt x="238" y="110"/>
                    <a:pt x="238" y="109"/>
                  </a:cubicBezTo>
                  <a:cubicBezTo>
                    <a:pt x="238" y="110"/>
                    <a:pt x="239" y="111"/>
                    <a:pt x="239" y="112"/>
                  </a:cubicBezTo>
                  <a:cubicBezTo>
                    <a:pt x="239" y="112"/>
                    <a:pt x="239" y="112"/>
                    <a:pt x="239" y="112"/>
                  </a:cubicBezTo>
                  <a:cubicBezTo>
                    <a:pt x="238" y="113"/>
                    <a:pt x="238" y="113"/>
                    <a:pt x="238" y="113"/>
                  </a:cubicBezTo>
                  <a:cubicBezTo>
                    <a:pt x="238" y="113"/>
                    <a:pt x="238" y="113"/>
                    <a:pt x="238" y="113"/>
                  </a:cubicBezTo>
                  <a:cubicBezTo>
                    <a:pt x="238" y="113"/>
                    <a:pt x="238" y="112"/>
                    <a:pt x="238" y="112"/>
                  </a:cubicBezTo>
                  <a:close/>
                  <a:moveTo>
                    <a:pt x="240" y="112"/>
                  </a:moveTo>
                  <a:cubicBezTo>
                    <a:pt x="240" y="112"/>
                    <a:pt x="240" y="112"/>
                    <a:pt x="240" y="112"/>
                  </a:cubicBezTo>
                  <a:cubicBezTo>
                    <a:pt x="240" y="112"/>
                    <a:pt x="240" y="112"/>
                    <a:pt x="240" y="112"/>
                  </a:cubicBezTo>
                  <a:cubicBezTo>
                    <a:pt x="240" y="112"/>
                    <a:pt x="240" y="112"/>
                    <a:pt x="240" y="112"/>
                  </a:cubicBezTo>
                  <a:cubicBezTo>
                    <a:pt x="240" y="113"/>
                    <a:pt x="240" y="113"/>
                    <a:pt x="239" y="114"/>
                  </a:cubicBezTo>
                  <a:cubicBezTo>
                    <a:pt x="239" y="114"/>
                    <a:pt x="239" y="114"/>
                    <a:pt x="239" y="114"/>
                  </a:cubicBezTo>
                  <a:cubicBezTo>
                    <a:pt x="239" y="114"/>
                    <a:pt x="239" y="114"/>
                    <a:pt x="239" y="113"/>
                  </a:cubicBezTo>
                  <a:cubicBezTo>
                    <a:pt x="239" y="113"/>
                    <a:pt x="240" y="113"/>
                    <a:pt x="240" y="112"/>
                  </a:cubicBezTo>
                  <a:close/>
                  <a:moveTo>
                    <a:pt x="241" y="110"/>
                  </a:moveTo>
                  <a:cubicBezTo>
                    <a:pt x="242" y="110"/>
                    <a:pt x="243" y="108"/>
                    <a:pt x="243" y="107"/>
                  </a:cubicBezTo>
                  <a:cubicBezTo>
                    <a:pt x="243" y="107"/>
                    <a:pt x="243" y="107"/>
                    <a:pt x="243" y="107"/>
                  </a:cubicBezTo>
                  <a:cubicBezTo>
                    <a:pt x="243" y="108"/>
                    <a:pt x="243" y="108"/>
                    <a:pt x="243" y="108"/>
                  </a:cubicBezTo>
                  <a:cubicBezTo>
                    <a:pt x="243" y="109"/>
                    <a:pt x="242" y="110"/>
                    <a:pt x="242" y="110"/>
                  </a:cubicBezTo>
                  <a:cubicBezTo>
                    <a:pt x="242" y="110"/>
                    <a:pt x="242" y="110"/>
                    <a:pt x="241" y="111"/>
                  </a:cubicBezTo>
                  <a:cubicBezTo>
                    <a:pt x="241" y="110"/>
                    <a:pt x="241" y="110"/>
                    <a:pt x="241" y="110"/>
                  </a:cubicBezTo>
                  <a:close/>
                  <a:moveTo>
                    <a:pt x="242" y="110"/>
                  </a:moveTo>
                  <a:cubicBezTo>
                    <a:pt x="243" y="109"/>
                    <a:pt x="243" y="109"/>
                    <a:pt x="243" y="108"/>
                  </a:cubicBezTo>
                  <a:cubicBezTo>
                    <a:pt x="243" y="108"/>
                    <a:pt x="244" y="107"/>
                    <a:pt x="244" y="107"/>
                  </a:cubicBezTo>
                  <a:cubicBezTo>
                    <a:pt x="244" y="107"/>
                    <a:pt x="244" y="106"/>
                    <a:pt x="244" y="106"/>
                  </a:cubicBezTo>
                  <a:cubicBezTo>
                    <a:pt x="244" y="107"/>
                    <a:pt x="244" y="107"/>
                    <a:pt x="244" y="107"/>
                  </a:cubicBezTo>
                  <a:cubicBezTo>
                    <a:pt x="244" y="108"/>
                    <a:pt x="244" y="108"/>
                    <a:pt x="244" y="108"/>
                  </a:cubicBezTo>
                  <a:cubicBezTo>
                    <a:pt x="244" y="108"/>
                    <a:pt x="243" y="109"/>
                    <a:pt x="243" y="109"/>
                  </a:cubicBezTo>
                  <a:cubicBezTo>
                    <a:pt x="243" y="109"/>
                    <a:pt x="243" y="109"/>
                    <a:pt x="243" y="109"/>
                  </a:cubicBezTo>
                  <a:cubicBezTo>
                    <a:pt x="243" y="110"/>
                    <a:pt x="242" y="110"/>
                    <a:pt x="242" y="110"/>
                  </a:cubicBezTo>
                  <a:close/>
                  <a:moveTo>
                    <a:pt x="246" y="107"/>
                  </a:moveTo>
                  <a:cubicBezTo>
                    <a:pt x="246" y="107"/>
                    <a:pt x="246" y="107"/>
                    <a:pt x="247" y="107"/>
                  </a:cubicBezTo>
                  <a:cubicBezTo>
                    <a:pt x="246" y="107"/>
                    <a:pt x="246" y="107"/>
                    <a:pt x="246" y="107"/>
                  </a:cubicBezTo>
                  <a:cubicBezTo>
                    <a:pt x="246" y="107"/>
                    <a:pt x="246" y="107"/>
                    <a:pt x="246" y="107"/>
                  </a:cubicBezTo>
                  <a:close/>
                  <a:moveTo>
                    <a:pt x="247" y="106"/>
                  </a:moveTo>
                  <a:cubicBezTo>
                    <a:pt x="247" y="106"/>
                    <a:pt x="247" y="107"/>
                    <a:pt x="247" y="107"/>
                  </a:cubicBezTo>
                  <a:cubicBezTo>
                    <a:pt x="247" y="107"/>
                    <a:pt x="246" y="107"/>
                    <a:pt x="246" y="107"/>
                  </a:cubicBezTo>
                  <a:cubicBezTo>
                    <a:pt x="246" y="107"/>
                    <a:pt x="247" y="106"/>
                    <a:pt x="247" y="106"/>
                  </a:cubicBezTo>
                  <a:cubicBezTo>
                    <a:pt x="247" y="105"/>
                    <a:pt x="248" y="105"/>
                    <a:pt x="248" y="104"/>
                  </a:cubicBezTo>
                  <a:cubicBezTo>
                    <a:pt x="249" y="103"/>
                    <a:pt x="250" y="103"/>
                    <a:pt x="251" y="102"/>
                  </a:cubicBezTo>
                  <a:cubicBezTo>
                    <a:pt x="251" y="101"/>
                    <a:pt x="251" y="101"/>
                    <a:pt x="251" y="101"/>
                  </a:cubicBezTo>
                  <a:cubicBezTo>
                    <a:pt x="251" y="101"/>
                    <a:pt x="251" y="101"/>
                    <a:pt x="251" y="101"/>
                  </a:cubicBezTo>
                  <a:cubicBezTo>
                    <a:pt x="251" y="102"/>
                    <a:pt x="250" y="102"/>
                    <a:pt x="250" y="103"/>
                  </a:cubicBezTo>
                  <a:cubicBezTo>
                    <a:pt x="249" y="104"/>
                    <a:pt x="248" y="105"/>
                    <a:pt x="247" y="106"/>
                  </a:cubicBezTo>
                  <a:close/>
                  <a:moveTo>
                    <a:pt x="252" y="108"/>
                  </a:moveTo>
                  <a:cubicBezTo>
                    <a:pt x="252" y="108"/>
                    <a:pt x="252" y="108"/>
                    <a:pt x="252" y="108"/>
                  </a:cubicBezTo>
                  <a:cubicBezTo>
                    <a:pt x="252" y="108"/>
                    <a:pt x="252" y="108"/>
                    <a:pt x="252" y="108"/>
                  </a:cubicBezTo>
                  <a:cubicBezTo>
                    <a:pt x="252" y="108"/>
                    <a:pt x="252" y="108"/>
                    <a:pt x="252" y="108"/>
                  </a:cubicBezTo>
                  <a:close/>
                  <a:moveTo>
                    <a:pt x="252" y="109"/>
                  </a:moveTo>
                  <a:cubicBezTo>
                    <a:pt x="252" y="109"/>
                    <a:pt x="252" y="109"/>
                    <a:pt x="251" y="109"/>
                  </a:cubicBezTo>
                  <a:cubicBezTo>
                    <a:pt x="251" y="109"/>
                    <a:pt x="251" y="109"/>
                    <a:pt x="251" y="109"/>
                  </a:cubicBezTo>
                  <a:cubicBezTo>
                    <a:pt x="252" y="109"/>
                    <a:pt x="252" y="109"/>
                    <a:pt x="252" y="109"/>
                  </a:cubicBezTo>
                  <a:close/>
                  <a:moveTo>
                    <a:pt x="252" y="107"/>
                  </a:moveTo>
                  <a:cubicBezTo>
                    <a:pt x="252" y="107"/>
                    <a:pt x="252" y="107"/>
                    <a:pt x="252" y="107"/>
                  </a:cubicBezTo>
                  <a:cubicBezTo>
                    <a:pt x="252" y="107"/>
                    <a:pt x="253" y="106"/>
                    <a:pt x="253" y="106"/>
                  </a:cubicBezTo>
                  <a:cubicBezTo>
                    <a:pt x="253" y="106"/>
                    <a:pt x="253" y="106"/>
                    <a:pt x="253" y="106"/>
                  </a:cubicBezTo>
                  <a:cubicBezTo>
                    <a:pt x="253" y="106"/>
                    <a:pt x="253" y="106"/>
                    <a:pt x="253" y="106"/>
                  </a:cubicBezTo>
                  <a:cubicBezTo>
                    <a:pt x="253" y="107"/>
                    <a:pt x="252" y="107"/>
                    <a:pt x="252" y="107"/>
                  </a:cubicBezTo>
                  <a:close/>
                  <a:moveTo>
                    <a:pt x="258" y="95"/>
                  </a:moveTo>
                  <a:cubicBezTo>
                    <a:pt x="259" y="95"/>
                    <a:pt x="259" y="94"/>
                    <a:pt x="260" y="93"/>
                  </a:cubicBezTo>
                  <a:cubicBezTo>
                    <a:pt x="261" y="93"/>
                    <a:pt x="261" y="92"/>
                    <a:pt x="261" y="92"/>
                  </a:cubicBezTo>
                  <a:cubicBezTo>
                    <a:pt x="261" y="93"/>
                    <a:pt x="261" y="93"/>
                    <a:pt x="261" y="93"/>
                  </a:cubicBezTo>
                  <a:cubicBezTo>
                    <a:pt x="261" y="94"/>
                    <a:pt x="260" y="94"/>
                    <a:pt x="260" y="94"/>
                  </a:cubicBezTo>
                  <a:cubicBezTo>
                    <a:pt x="259" y="94"/>
                    <a:pt x="258" y="95"/>
                    <a:pt x="258" y="96"/>
                  </a:cubicBezTo>
                  <a:cubicBezTo>
                    <a:pt x="258" y="96"/>
                    <a:pt x="258" y="95"/>
                    <a:pt x="258" y="95"/>
                  </a:cubicBezTo>
                  <a:close/>
                  <a:moveTo>
                    <a:pt x="263" y="91"/>
                  </a:moveTo>
                  <a:cubicBezTo>
                    <a:pt x="263" y="91"/>
                    <a:pt x="263" y="91"/>
                    <a:pt x="263" y="91"/>
                  </a:cubicBezTo>
                  <a:cubicBezTo>
                    <a:pt x="263" y="91"/>
                    <a:pt x="263" y="91"/>
                    <a:pt x="263" y="91"/>
                  </a:cubicBezTo>
                  <a:cubicBezTo>
                    <a:pt x="263" y="92"/>
                    <a:pt x="263" y="92"/>
                    <a:pt x="263" y="92"/>
                  </a:cubicBezTo>
                  <a:cubicBezTo>
                    <a:pt x="263" y="92"/>
                    <a:pt x="263" y="92"/>
                    <a:pt x="262" y="92"/>
                  </a:cubicBezTo>
                  <a:cubicBezTo>
                    <a:pt x="263" y="92"/>
                    <a:pt x="263" y="91"/>
                    <a:pt x="263" y="91"/>
                  </a:cubicBezTo>
                  <a:close/>
                  <a:moveTo>
                    <a:pt x="268" y="86"/>
                  </a:moveTo>
                  <a:cubicBezTo>
                    <a:pt x="268" y="86"/>
                    <a:pt x="268" y="87"/>
                    <a:pt x="268" y="87"/>
                  </a:cubicBezTo>
                  <a:cubicBezTo>
                    <a:pt x="268" y="88"/>
                    <a:pt x="268" y="88"/>
                    <a:pt x="268" y="89"/>
                  </a:cubicBezTo>
                  <a:cubicBezTo>
                    <a:pt x="268" y="89"/>
                    <a:pt x="268" y="89"/>
                    <a:pt x="268" y="89"/>
                  </a:cubicBezTo>
                  <a:cubicBezTo>
                    <a:pt x="267" y="89"/>
                    <a:pt x="267" y="89"/>
                    <a:pt x="267" y="89"/>
                  </a:cubicBezTo>
                  <a:cubicBezTo>
                    <a:pt x="268" y="88"/>
                    <a:pt x="268" y="87"/>
                    <a:pt x="268" y="86"/>
                  </a:cubicBezTo>
                  <a:close/>
                  <a:moveTo>
                    <a:pt x="267" y="90"/>
                  </a:moveTo>
                  <a:cubicBezTo>
                    <a:pt x="267" y="90"/>
                    <a:pt x="267" y="90"/>
                    <a:pt x="267" y="90"/>
                  </a:cubicBezTo>
                  <a:cubicBezTo>
                    <a:pt x="267" y="90"/>
                    <a:pt x="267" y="90"/>
                    <a:pt x="267" y="90"/>
                  </a:cubicBezTo>
                  <a:cubicBezTo>
                    <a:pt x="268" y="90"/>
                    <a:pt x="268" y="90"/>
                    <a:pt x="268" y="90"/>
                  </a:cubicBezTo>
                  <a:cubicBezTo>
                    <a:pt x="268" y="89"/>
                    <a:pt x="268" y="89"/>
                    <a:pt x="268" y="89"/>
                  </a:cubicBezTo>
                  <a:cubicBezTo>
                    <a:pt x="268" y="90"/>
                    <a:pt x="268" y="90"/>
                    <a:pt x="268" y="90"/>
                  </a:cubicBezTo>
                  <a:cubicBezTo>
                    <a:pt x="268" y="90"/>
                    <a:pt x="267" y="91"/>
                    <a:pt x="267" y="91"/>
                  </a:cubicBezTo>
                  <a:cubicBezTo>
                    <a:pt x="267" y="91"/>
                    <a:pt x="268" y="90"/>
                    <a:pt x="268" y="90"/>
                  </a:cubicBezTo>
                  <a:cubicBezTo>
                    <a:pt x="268" y="90"/>
                    <a:pt x="268" y="90"/>
                    <a:pt x="268" y="91"/>
                  </a:cubicBezTo>
                  <a:cubicBezTo>
                    <a:pt x="267" y="91"/>
                    <a:pt x="267" y="92"/>
                    <a:pt x="266" y="92"/>
                  </a:cubicBezTo>
                  <a:cubicBezTo>
                    <a:pt x="266" y="92"/>
                    <a:pt x="266" y="92"/>
                    <a:pt x="266" y="92"/>
                  </a:cubicBezTo>
                  <a:cubicBezTo>
                    <a:pt x="267" y="92"/>
                    <a:pt x="267" y="91"/>
                    <a:pt x="267" y="90"/>
                  </a:cubicBezTo>
                  <a:close/>
                  <a:moveTo>
                    <a:pt x="271" y="86"/>
                  </a:moveTo>
                  <a:cubicBezTo>
                    <a:pt x="271" y="86"/>
                    <a:pt x="271" y="85"/>
                    <a:pt x="271" y="85"/>
                  </a:cubicBezTo>
                  <a:cubicBezTo>
                    <a:pt x="271" y="85"/>
                    <a:pt x="271" y="85"/>
                    <a:pt x="271" y="86"/>
                  </a:cubicBezTo>
                  <a:cubicBezTo>
                    <a:pt x="271" y="86"/>
                    <a:pt x="271" y="86"/>
                    <a:pt x="271" y="86"/>
                  </a:cubicBezTo>
                  <a:cubicBezTo>
                    <a:pt x="271" y="86"/>
                    <a:pt x="271" y="86"/>
                    <a:pt x="271" y="86"/>
                  </a:cubicBezTo>
                  <a:close/>
                  <a:moveTo>
                    <a:pt x="272" y="84"/>
                  </a:moveTo>
                  <a:cubicBezTo>
                    <a:pt x="272" y="84"/>
                    <a:pt x="272" y="84"/>
                    <a:pt x="272" y="84"/>
                  </a:cubicBezTo>
                  <a:cubicBezTo>
                    <a:pt x="272" y="84"/>
                    <a:pt x="272" y="84"/>
                    <a:pt x="272" y="84"/>
                  </a:cubicBezTo>
                  <a:cubicBezTo>
                    <a:pt x="272" y="85"/>
                    <a:pt x="272" y="85"/>
                    <a:pt x="272" y="85"/>
                  </a:cubicBezTo>
                  <a:cubicBezTo>
                    <a:pt x="272" y="85"/>
                    <a:pt x="272" y="85"/>
                    <a:pt x="272" y="84"/>
                  </a:cubicBezTo>
                  <a:close/>
                  <a:moveTo>
                    <a:pt x="278" y="75"/>
                  </a:moveTo>
                  <a:cubicBezTo>
                    <a:pt x="278" y="74"/>
                    <a:pt x="278" y="74"/>
                    <a:pt x="278" y="73"/>
                  </a:cubicBezTo>
                  <a:cubicBezTo>
                    <a:pt x="278" y="72"/>
                    <a:pt x="279" y="72"/>
                    <a:pt x="279" y="71"/>
                  </a:cubicBezTo>
                  <a:cubicBezTo>
                    <a:pt x="280" y="71"/>
                    <a:pt x="280" y="70"/>
                    <a:pt x="280" y="69"/>
                  </a:cubicBezTo>
                  <a:cubicBezTo>
                    <a:pt x="280" y="70"/>
                    <a:pt x="280" y="71"/>
                    <a:pt x="280" y="72"/>
                  </a:cubicBezTo>
                  <a:cubicBezTo>
                    <a:pt x="279" y="74"/>
                    <a:pt x="278" y="76"/>
                    <a:pt x="277" y="78"/>
                  </a:cubicBezTo>
                  <a:cubicBezTo>
                    <a:pt x="277" y="77"/>
                    <a:pt x="277" y="76"/>
                    <a:pt x="278" y="75"/>
                  </a:cubicBezTo>
                  <a:close/>
                  <a:moveTo>
                    <a:pt x="284" y="62"/>
                  </a:moveTo>
                  <a:cubicBezTo>
                    <a:pt x="284" y="61"/>
                    <a:pt x="284" y="59"/>
                    <a:pt x="284" y="58"/>
                  </a:cubicBezTo>
                  <a:cubicBezTo>
                    <a:pt x="284" y="57"/>
                    <a:pt x="285" y="56"/>
                    <a:pt x="285" y="55"/>
                  </a:cubicBezTo>
                  <a:cubicBezTo>
                    <a:pt x="285" y="54"/>
                    <a:pt x="285" y="53"/>
                    <a:pt x="285" y="52"/>
                  </a:cubicBezTo>
                  <a:cubicBezTo>
                    <a:pt x="285" y="54"/>
                    <a:pt x="285" y="56"/>
                    <a:pt x="285" y="59"/>
                  </a:cubicBezTo>
                  <a:cubicBezTo>
                    <a:pt x="285" y="59"/>
                    <a:pt x="285" y="60"/>
                    <a:pt x="284" y="61"/>
                  </a:cubicBezTo>
                  <a:cubicBezTo>
                    <a:pt x="284" y="61"/>
                    <a:pt x="284" y="61"/>
                    <a:pt x="284" y="62"/>
                  </a:cubicBezTo>
                  <a:cubicBezTo>
                    <a:pt x="284" y="63"/>
                    <a:pt x="284" y="63"/>
                    <a:pt x="283" y="64"/>
                  </a:cubicBezTo>
                  <a:cubicBezTo>
                    <a:pt x="283" y="64"/>
                    <a:pt x="283" y="65"/>
                    <a:pt x="283" y="65"/>
                  </a:cubicBezTo>
                  <a:cubicBezTo>
                    <a:pt x="283" y="64"/>
                    <a:pt x="283" y="63"/>
                    <a:pt x="284" y="62"/>
                  </a:cubicBezTo>
                  <a:close/>
                  <a:moveTo>
                    <a:pt x="244" y="8"/>
                  </a:moveTo>
                  <a:cubicBezTo>
                    <a:pt x="244" y="8"/>
                    <a:pt x="245" y="8"/>
                    <a:pt x="245" y="8"/>
                  </a:cubicBezTo>
                  <a:cubicBezTo>
                    <a:pt x="245" y="8"/>
                    <a:pt x="246" y="8"/>
                    <a:pt x="246" y="9"/>
                  </a:cubicBezTo>
                  <a:cubicBezTo>
                    <a:pt x="245" y="8"/>
                    <a:pt x="244" y="8"/>
                    <a:pt x="243" y="8"/>
                  </a:cubicBezTo>
                  <a:cubicBezTo>
                    <a:pt x="244" y="8"/>
                    <a:pt x="244" y="8"/>
                    <a:pt x="244" y="8"/>
                  </a:cubicBezTo>
                  <a:close/>
                  <a:moveTo>
                    <a:pt x="234" y="113"/>
                  </a:moveTo>
                  <a:cubicBezTo>
                    <a:pt x="234" y="113"/>
                    <a:pt x="234" y="112"/>
                    <a:pt x="234" y="112"/>
                  </a:cubicBezTo>
                  <a:cubicBezTo>
                    <a:pt x="234" y="112"/>
                    <a:pt x="234" y="112"/>
                    <a:pt x="234" y="112"/>
                  </a:cubicBezTo>
                  <a:cubicBezTo>
                    <a:pt x="234" y="113"/>
                    <a:pt x="234" y="114"/>
                    <a:pt x="234" y="114"/>
                  </a:cubicBezTo>
                  <a:cubicBezTo>
                    <a:pt x="234" y="114"/>
                    <a:pt x="234" y="114"/>
                    <a:pt x="233" y="114"/>
                  </a:cubicBezTo>
                  <a:cubicBezTo>
                    <a:pt x="233" y="114"/>
                    <a:pt x="234" y="113"/>
                    <a:pt x="234" y="113"/>
                  </a:cubicBezTo>
                  <a:close/>
                  <a:moveTo>
                    <a:pt x="235" y="115"/>
                  </a:moveTo>
                  <a:cubicBezTo>
                    <a:pt x="236" y="115"/>
                    <a:pt x="236" y="115"/>
                    <a:pt x="236" y="115"/>
                  </a:cubicBezTo>
                  <a:cubicBezTo>
                    <a:pt x="236" y="115"/>
                    <a:pt x="236" y="115"/>
                    <a:pt x="236" y="115"/>
                  </a:cubicBezTo>
                  <a:cubicBezTo>
                    <a:pt x="236" y="115"/>
                    <a:pt x="236" y="115"/>
                    <a:pt x="236" y="115"/>
                  </a:cubicBezTo>
                  <a:cubicBezTo>
                    <a:pt x="236" y="116"/>
                    <a:pt x="236" y="116"/>
                    <a:pt x="236" y="117"/>
                  </a:cubicBezTo>
                  <a:cubicBezTo>
                    <a:pt x="236" y="116"/>
                    <a:pt x="235" y="116"/>
                    <a:pt x="235" y="116"/>
                  </a:cubicBezTo>
                  <a:cubicBezTo>
                    <a:pt x="235" y="116"/>
                    <a:pt x="235" y="115"/>
                    <a:pt x="235" y="115"/>
                  </a:cubicBezTo>
                  <a:close/>
                  <a:moveTo>
                    <a:pt x="236" y="117"/>
                  </a:moveTo>
                  <a:cubicBezTo>
                    <a:pt x="237" y="117"/>
                    <a:pt x="237" y="116"/>
                    <a:pt x="237" y="116"/>
                  </a:cubicBezTo>
                  <a:cubicBezTo>
                    <a:pt x="237" y="115"/>
                    <a:pt x="237" y="115"/>
                    <a:pt x="237" y="114"/>
                  </a:cubicBezTo>
                  <a:cubicBezTo>
                    <a:pt x="237" y="114"/>
                    <a:pt x="237" y="114"/>
                    <a:pt x="237" y="114"/>
                  </a:cubicBezTo>
                  <a:cubicBezTo>
                    <a:pt x="238" y="114"/>
                    <a:pt x="238" y="114"/>
                    <a:pt x="238" y="115"/>
                  </a:cubicBezTo>
                  <a:cubicBezTo>
                    <a:pt x="238" y="115"/>
                    <a:pt x="238" y="115"/>
                    <a:pt x="238" y="115"/>
                  </a:cubicBezTo>
                  <a:cubicBezTo>
                    <a:pt x="237" y="116"/>
                    <a:pt x="237" y="116"/>
                    <a:pt x="237" y="117"/>
                  </a:cubicBezTo>
                  <a:cubicBezTo>
                    <a:pt x="237" y="117"/>
                    <a:pt x="237" y="117"/>
                    <a:pt x="237" y="118"/>
                  </a:cubicBezTo>
                  <a:cubicBezTo>
                    <a:pt x="237" y="117"/>
                    <a:pt x="236" y="117"/>
                    <a:pt x="236" y="117"/>
                  </a:cubicBezTo>
                  <a:close/>
                  <a:moveTo>
                    <a:pt x="237" y="117"/>
                  </a:moveTo>
                  <a:cubicBezTo>
                    <a:pt x="237" y="117"/>
                    <a:pt x="238" y="116"/>
                    <a:pt x="238" y="116"/>
                  </a:cubicBezTo>
                  <a:cubicBezTo>
                    <a:pt x="238" y="116"/>
                    <a:pt x="238" y="117"/>
                    <a:pt x="238" y="117"/>
                  </a:cubicBezTo>
                  <a:cubicBezTo>
                    <a:pt x="238" y="118"/>
                    <a:pt x="238" y="119"/>
                    <a:pt x="238" y="119"/>
                  </a:cubicBezTo>
                  <a:cubicBezTo>
                    <a:pt x="238" y="119"/>
                    <a:pt x="237" y="118"/>
                    <a:pt x="237" y="118"/>
                  </a:cubicBezTo>
                  <a:cubicBezTo>
                    <a:pt x="237" y="118"/>
                    <a:pt x="237" y="118"/>
                    <a:pt x="237" y="117"/>
                  </a:cubicBezTo>
                  <a:close/>
                  <a:moveTo>
                    <a:pt x="241" y="112"/>
                  </a:moveTo>
                  <a:cubicBezTo>
                    <a:pt x="241" y="112"/>
                    <a:pt x="241" y="112"/>
                    <a:pt x="241" y="112"/>
                  </a:cubicBezTo>
                  <a:cubicBezTo>
                    <a:pt x="241" y="112"/>
                    <a:pt x="241" y="112"/>
                    <a:pt x="241" y="111"/>
                  </a:cubicBezTo>
                  <a:cubicBezTo>
                    <a:pt x="241" y="111"/>
                    <a:pt x="241" y="111"/>
                    <a:pt x="241" y="111"/>
                  </a:cubicBezTo>
                  <a:cubicBezTo>
                    <a:pt x="241" y="111"/>
                    <a:pt x="241" y="111"/>
                    <a:pt x="241" y="111"/>
                  </a:cubicBezTo>
                  <a:cubicBezTo>
                    <a:pt x="241" y="111"/>
                    <a:pt x="241" y="112"/>
                    <a:pt x="241" y="112"/>
                  </a:cubicBezTo>
                  <a:close/>
                  <a:moveTo>
                    <a:pt x="243" y="109"/>
                  </a:moveTo>
                  <a:cubicBezTo>
                    <a:pt x="243" y="109"/>
                    <a:pt x="243" y="109"/>
                    <a:pt x="244" y="109"/>
                  </a:cubicBezTo>
                  <a:cubicBezTo>
                    <a:pt x="244" y="109"/>
                    <a:pt x="244" y="109"/>
                    <a:pt x="244" y="109"/>
                  </a:cubicBezTo>
                  <a:cubicBezTo>
                    <a:pt x="244" y="109"/>
                    <a:pt x="244" y="109"/>
                    <a:pt x="244" y="109"/>
                  </a:cubicBezTo>
                  <a:cubicBezTo>
                    <a:pt x="243" y="109"/>
                    <a:pt x="243" y="109"/>
                    <a:pt x="243" y="109"/>
                  </a:cubicBezTo>
                  <a:close/>
                  <a:moveTo>
                    <a:pt x="245" y="110"/>
                  </a:moveTo>
                  <a:cubicBezTo>
                    <a:pt x="244" y="111"/>
                    <a:pt x="244" y="111"/>
                    <a:pt x="243" y="111"/>
                  </a:cubicBezTo>
                  <a:cubicBezTo>
                    <a:pt x="243" y="111"/>
                    <a:pt x="243" y="111"/>
                    <a:pt x="243" y="111"/>
                  </a:cubicBezTo>
                  <a:cubicBezTo>
                    <a:pt x="243" y="111"/>
                    <a:pt x="244" y="110"/>
                    <a:pt x="244" y="110"/>
                  </a:cubicBezTo>
                  <a:cubicBezTo>
                    <a:pt x="244" y="109"/>
                    <a:pt x="244" y="109"/>
                    <a:pt x="244" y="109"/>
                  </a:cubicBezTo>
                  <a:cubicBezTo>
                    <a:pt x="245" y="109"/>
                    <a:pt x="245" y="109"/>
                    <a:pt x="245" y="109"/>
                  </a:cubicBezTo>
                  <a:cubicBezTo>
                    <a:pt x="245" y="109"/>
                    <a:pt x="245" y="110"/>
                    <a:pt x="245" y="110"/>
                  </a:cubicBezTo>
                  <a:close/>
                  <a:moveTo>
                    <a:pt x="249" y="106"/>
                  </a:moveTo>
                  <a:cubicBezTo>
                    <a:pt x="249" y="106"/>
                    <a:pt x="248" y="106"/>
                    <a:pt x="248" y="106"/>
                  </a:cubicBezTo>
                  <a:cubicBezTo>
                    <a:pt x="249" y="106"/>
                    <a:pt x="250" y="105"/>
                    <a:pt x="251" y="104"/>
                  </a:cubicBezTo>
                  <a:cubicBezTo>
                    <a:pt x="250" y="105"/>
                    <a:pt x="250" y="105"/>
                    <a:pt x="250" y="106"/>
                  </a:cubicBezTo>
                  <a:cubicBezTo>
                    <a:pt x="250" y="106"/>
                    <a:pt x="249" y="106"/>
                    <a:pt x="249" y="106"/>
                  </a:cubicBezTo>
                  <a:cubicBezTo>
                    <a:pt x="249" y="106"/>
                    <a:pt x="249" y="106"/>
                    <a:pt x="249" y="106"/>
                  </a:cubicBezTo>
                  <a:close/>
                  <a:moveTo>
                    <a:pt x="249" y="106"/>
                  </a:moveTo>
                  <a:cubicBezTo>
                    <a:pt x="249" y="106"/>
                    <a:pt x="250" y="106"/>
                    <a:pt x="250" y="106"/>
                  </a:cubicBezTo>
                  <a:cubicBezTo>
                    <a:pt x="250" y="105"/>
                    <a:pt x="250" y="105"/>
                    <a:pt x="251" y="104"/>
                  </a:cubicBezTo>
                  <a:cubicBezTo>
                    <a:pt x="251" y="104"/>
                    <a:pt x="251" y="104"/>
                    <a:pt x="251" y="103"/>
                  </a:cubicBezTo>
                  <a:cubicBezTo>
                    <a:pt x="251" y="102"/>
                    <a:pt x="252" y="102"/>
                    <a:pt x="253" y="101"/>
                  </a:cubicBezTo>
                  <a:cubicBezTo>
                    <a:pt x="253" y="101"/>
                    <a:pt x="253" y="101"/>
                    <a:pt x="253" y="101"/>
                  </a:cubicBezTo>
                  <a:cubicBezTo>
                    <a:pt x="252" y="101"/>
                    <a:pt x="252" y="102"/>
                    <a:pt x="251" y="103"/>
                  </a:cubicBezTo>
                  <a:cubicBezTo>
                    <a:pt x="251" y="104"/>
                    <a:pt x="250" y="105"/>
                    <a:pt x="250" y="106"/>
                  </a:cubicBezTo>
                  <a:cubicBezTo>
                    <a:pt x="249" y="106"/>
                    <a:pt x="249" y="106"/>
                    <a:pt x="249" y="106"/>
                  </a:cubicBezTo>
                  <a:close/>
                  <a:moveTo>
                    <a:pt x="251" y="106"/>
                  </a:moveTo>
                  <a:cubicBezTo>
                    <a:pt x="251" y="106"/>
                    <a:pt x="251" y="106"/>
                    <a:pt x="251" y="106"/>
                  </a:cubicBezTo>
                  <a:cubicBezTo>
                    <a:pt x="251" y="105"/>
                    <a:pt x="251" y="105"/>
                    <a:pt x="252" y="104"/>
                  </a:cubicBezTo>
                  <a:cubicBezTo>
                    <a:pt x="252" y="103"/>
                    <a:pt x="253" y="102"/>
                    <a:pt x="253" y="101"/>
                  </a:cubicBezTo>
                  <a:cubicBezTo>
                    <a:pt x="253" y="102"/>
                    <a:pt x="253" y="102"/>
                    <a:pt x="253" y="102"/>
                  </a:cubicBezTo>
                  <a:cubicBezTo>
                    <a:pt x="253" y="103"/>
                    <a:pt x="253" y="104"/>
                    <a:pt x="252" y="105"/>
                  </a:cubicBezTo>
                  <a:cubicBezTo>
                    <a:pt x="252" y="106"/>
                    <a:pt x="251" y="106"/>
                    <a:pt x="251" y="106"/>
                  </a:cubicBezTo>
                  <a:close/>
                  <a:moveTo>
                    <a:pt x="250" y="111"/>
                  </a:moveTo>
                  <a:cubicBezTo>
                    <a:pt x="250" y="111"/>
                    <a:pt x="250" y="110"/>
                    <a:pt x="250" y="110"/>
                  </a:cubicBezTo>
                  <a:cubicBezTo>
                    <a:pt x="250" y="110"/>
                    <a:pt x="250" y="111"/>
                    <a:pt x="250" y="111"/>
                  </a:cubicBezTo>
                  <a:cubicBezTo>
                    <a:pt x="250" y="111"/>
                    <a:pt x="250" y="111"/>
                    <a:pt x="250" y="111"/>
                  </a:cubicBezTo>
                  <a:close/>
                  <a:moveTo>
                    <a:pt x="251" y="110"/>
                  </a:moveTo>
                  <a:cubicBezTo>
                    <a:pt x="251" y="110"/>
                    <a:pt x="251" y="110"/>
                    <a:pt x="251" y="110"/>
                  </a:cubicBezTo>
                  <a:cubicBezTo>
                    <a:pt x="251" y="110"/>
                    <a:pt x="251" y="110"/>
                    <a:pt x="251" y="110"/>
                  </a:cubicBezTo>
                  <a:cubicBezTo>
                    <a:pt x="251" y="109"/>
                    <a:pt x="251" y="109"/>
                    <a:pt x="251" y="109"/>
                  </a:cubicBezTo>
                  <a:cubicBezTo>
                    <a:pt x="251" y="109"/>
                    <a:pt x="252" y="109"/>
                    <a:pt x="252" y="109"/>
                  </a:cubicBezTo>
                  <a:cubicBezTo>
                    <a:pt x="252" y="109"/>
                    <a:pt x="251" y="109"/>
                    <a:pt x="251" y="110"/>
                  </a:cubicBezTo>
                  <a:close/>
                  <a:moveTo>
                    <a:pt x="256" y="103"/>
                  </a:moveTo>
                  <a:cubicBezTo>
                    <a:pt x="255" y="103"/>
                    <a:pt x="255" y="103"/>
                    <a:pt x="255" y="104"/>
                  </a:cubicBezTo>
                  <a:cubicBezTo>
                    <a:pt x="255" y="104"/>
                    <a:pt x="255" y="104"/>
                    <a:pt x="255" y="104"/>
                  </a:cubicBezTo>
                  <a:cubicBezTo>
                    <a:pt x="255" y="102"/>
                    <a:pt x="256" y="100"/>
                    <a:pt x="257" y="98"/>
                  </a:cubicBezTo>
                  <a:cubicBezTo>
                    <a:pt x="257" y="98"/>
                    <a:pt x="257" y="97"/>
                    <a:pt x="257" y="96"/>
                  </a:cubicBezTo>
                  <a:cubicBezTo>
                    <a:pt x="258" y="96"/>
                    <a:pt x="259" y="95"/>
                    <a:pt x="260" y="94"/>
                  </a:cubicBezTo>
                  <a:cubicBezTo>
                    <a:pt x="260" y="94"/>
                    <a:pt x="260" y="94"/>
                    <a:pt x="261" y="94"/>
                  </a:cubicBezTo>
                  <a:cubicBezTo>
                    <a:pt x="260" y="95"/>
                    <a:pt x="260" y="95"/>
                    <a:pt x="260" y="95"/>
                  </a:cubicBezTo>
                  <a:cubicBezTo>
                    <a:pt x="260" y="96"/>
                    <a:pt x="259" y="96"/>
                    <a:pt x="259" y="96"/>
                  </a:cubicBezTo>
                  <a:cubicBezTo>
                    <a:pt x="258" y="97"/>
                    <a:pt x="257" y="97"/>
                    <a:pt x="257" y="97"/>
                  </a:cubicBezTo>
                  <a:cubicBezTo>
                    <a:pt x="257" y="97"/>
                    <a:pt x="258" y="97"/>
                    <a:pt x="259" y="96"/>
                  </a:cubicBezTo>
                  <a:cubicBezTo>
                    <a:pt x="259" y="96"/>
                    <a:pt x="260" y="96"/>
                    <a:pt x="260" y="96"/>
                  </a:cubicBezTo>
                  <a:cubicBezTo>
                    <a:pt x="260" y="96"/>
                    <a:pt x="260" y="96"/>
                    <a:pt x="260" y="96"/>
                  </a:cubicBezTo>
                  <a:cubicBezTo>
                    <a:pt x="259" y="97"/>
                    <a:pt x="259" y="98"/>
                    <a:pt x="259" y="99"/>
                  </a:cubicBezTo>
                  <a:cubicBezTo>
                    <a:pt x="258" y="99"/>
                    <a:pt x="258" y="100"/>
                    <a:pt x="258" y="100"/>
                  </a:cubicBezTo>
                  <a:cubicBezTo>
                    <a:pt x="257" y="101"/>
                    <a:pt x="257" y="102"/>
                    <a:pt x="256" y="103"/>
                  </a:cubicBezTo>
                  <a:close/>
                  <a:moveTo>
                    <a:pt x="260" y="97"/>
                  </a:moveTo>
                  <a:cubicBezTo>
                    <a:pt x="261" y="96"/>
                    <a:pt x="261" y="96"/>
                    <a:pt x="261" y="96"/>
                  </a:cubicBezTo>
                  <a:cubicBezTo>
                    <a:pt x="261" y="95"/>
                    <a:pt x="261" y="95"/>
                    <a:pt x="262" y="94"/>
                  </a:cubicBezTo>
                  <a:cubicBezTo>
                    <a:pt x="262" y="94"/>
                    <a:pt x="262" y="94"/>
                    <a:pt x="262" y="94"/>
                  </a:cubicBezTo>
                  <a:cubicBezTo>
                    <a:pt x="261" y="95"/>
                    <a:pt x="261" y="96"/>
                    <a:pt x="260" y="97"/>
                  </a:cubicBezTo>
                  <a:close/>
                  <a:moveTo>
                    <a:pt x="265" y="90"/>
                  </a:moveTo>
                  <a:cubicBezTo>
                    <a:pt x="265" y="91"/>
                    <a:pt x="265" y="91"/>
                    <a:pt x="265" y="91"/>
                  </a:cubicBezTo>
                  <a:cubicBezTo>
                    <a:pt x="265" y="90"/>
                    <a:pt x="265" y="90"/>
                    <a:pt x="265" y="90"/>
                  </a:cubicBezTo>
                  <a:cubicBezTo>
                    <a:pt x="265" y="89"/>
                    <a:pt x="265" y="89"/>
                    <a:pt x="266" y="89"/>
                  </a:cubicBezTo>
                  <a:cubicBezTo>
                    <a:pt x="266" y="89"/>
                    <a:pt x="266" y="89"/>
                    <a:pt x="266" y="88"/>
                  </a:cubicBezTo>
                  <a:cubicBezTo>
                    <a:pt x="266" y="89"/>
                    <a:pt x="266" y="89"/>
                    <a:pt x="266" y="89"/>
                  </a:cubicBezTo>
                  <a:cubicBezTo>
                    <a:pt x="266" y="89"/>
                    <a:pt x="266" y="90"/>
                    <a:pt x="265" y="90"/>
                  </a:cubicBezTo>
                  <a:cubicBezTo>
                    <a:pt x="265" y="90"/>
                    <a:pt x="265" y="90"/>
                    <a:pt x="265" y="90"/>
                  </a:cubicBezTo>
                  <a:cubicBezTo>
                    <a:pt x="265" y="90"/>
                    <a:pt x="265" y="90"/>
                    <a:pt x="265" y="90"/>
                  </a:cubicBezTo>
                  <a:close/>
                  <a:moveTo>
                    <a:pt x="267" y="92"/>
                  </a:moveTo>
                  <a:cubicBezTo>
                    <a:pt x="266" y="93"/>
                    <a:pt x="266" y="94"/>
                    <a:pt x="265" y="94"/>
                  </a:cubicBezTo>
                  <a:cubicBezTo>
                    <a:pt x="266" y="93"/>
                    <a:pt x="266" y="93"/>
                    <a:pt x="266" y="93"/>
                  </a:cubicBezTo>
                  <a:cubicBezTo>
                    <a:pt x="266" y="93"/>
                    <a:pt x="266" y="93"/>
                    <a:pt x="266" y="92"/>
                  </a:cubicBezTo>
                  <a:cubicBezTo>
                    <a:pt x="266" y="92"/>
                    <a:pt x="266" y="92"/>
                    <a:pt x="266" y="92"/>
                  </a:cubicBezTo>
                  <a:cubicBezTo>
                    <a:pt x="267" y="92"/>
                    <a:pt x="267" y="91"/>
                    <a:pt x="268" y="91"/>
                  </a:cubicBezTo>
                  <a:cubicBezTo>
                    <a:pt x="268" y="91"/>
                    <a:pt x="268" y="91"/>
                    <a:pt x="268" y="92"/>
                  </a:cubicBezTo>
                  <a:cubicBezTo>
                    <a:pt x="267" y="92"/>
                    <a:pt x="267" y="92"/>
                    <a:pt x="267" y="92"/>
                  </a:cubicBezTo>
                  <a:close/>
                  <a:moveTo>
                    <a:pt x="268" y="91"/>
                  </a:moveTo>
                  <a:cubicBezTo>
                    <a:pt x="269" y="91"/>
                    <a:pt x="269" y="90"/>
                    <a:pt x="269" y="90"/>
                  </a:cubicBezTo>
                  <a:cubicBezTo>
                    <a:pt x="269" y="90"/>
                    <a:pt x="269" y="89"/>
                    <a:pt x="270" y="89"/>
                  </a:cubicBezTo>
                  <a:cubicBezTo>
                    <a:pt x="269" y="90"/>
                    <a:pt x="269" y="90"/>
                    <a:pt x="268" y="91"/>
                  </a:cubicBezTo>
                  <a:close/>
                  <a:moveTo>
                    <a:pt x="271" y="87"/>
                  </a:moveTo>
                  <a:cubicBezTo>
                    <a:pt x="271" y="87"/>
                    <a:pt x="271" y="87"/>
                    <a:pt x="271" y="87"/>
                  </a:cubicBezTo>
                  <a:cubicBezTo>
                    <a:pt x="271" y="87"/>
                    <a:pt x="271" y="87"/>
                    <a:pt x="271" y="87"/>
                  </a:cubicBezTo>
                  <a:cubicBezTo>
                    <a:pt x="271" y="87"/>
                    <a:pt x="271" y="87"/>
                    <a:pt x="271" y="87"/>
                  </a:cubicBezTo>
                  <a:cubicBezTo>
                    <a:pt x="271" y="87"/>
                    <a:pt x="271" y="87"/>
                    <a:pt x="271" y="88"/>
                  </a:cubicBezTo>
                  <a:cubicBezTo>
                    <a:pt x="270" y="88"/>
                    <a:pt x="270" y="88"/>
                    <a:pt x="270" y="88"/>
                  </a:cubicBezTo>
                  <a:cubicBezTo>
                    <a:pt x="271" y="88"/>
                    <a:pt x="271" y="88"/>
                    <a:pt x="271" y="87"/>
                  </a:cubicBezTo>
                  <a:close/>
                  <a:moveTo>
                    <a:pt x="272" y="87"/>
                  </a:moveTo>
                  <a:cubicBezTo>
                    <a:pt x="272" y="87"/>
                    <a:pt x="272" y="87"/>
                    <a:pt x="272" y="86"/>
                  </a:cubicBezTo>
                  <a:cubicBezTo>
                    <a:pt x="272" y="87"/>
                    <a:pt x="272" y="87"/>
                    <a:pt x="272" y="87"/>
                  </a:cubicBezTo>
                  <a:cubicBezTo>
                    <a:pt x="272" y="87"/>
                    <a:pt x="272" y="87"/>
                    <a:pt x="272" y="87"/>
                  </a:cubicBezTo>
                  <a:cubicBezTo>
                    <a:pt x="272" y="87"/>
                    <a:pt x="272" y="87"/>
                    <a:pt x="272" y="87"/>
                  </a:cubicBezTo>
                  <a:close/>
                  <a:moveTo>
                    <a:pt x="277" y="78"/>
                  </a:moveTo>
                  <a:cubicBezTo>
                    <a:pt x="278" y="76"/>
                    <a:pt x="279" y="74"/>
                    <a:pt x="280" y="72"/>
                  </a:cubicBezTo>
                  <a:cubicBezTo>
                    <a:pt x="281" y="71"/>
                    <a:pt x="281" y="71"/>
                    <a:pt x="281" y="70"/>
                  </a:cubicBezTo>
                  <a:cubicBezTo>
                    <a:pt x="281" y="71"/>
                    <a:pt x="281" y="71"/>
                    <a:pt x="281" y="72"/>
                  </a:cubicBezTo>
                  <a:cubicBezTo>
                    <a:pt x="281" y="72"/>
                    <a:pt x="281" y="73"/>
                    <a:pt x="280" y="73"/>
                  </a:cubicBezTo>
                  <a:cubicBezTo>
                    <a:pt x="280" y="74"/>
                    <a:pt x="280" y="74"/>
                    <a:pt x="280" y="75"/>
                  </a:cubicBezTo>
                  <a:cubicBezTo>
                    <a:pt x="280" y="75"/>
                    <a:pt x="280" y="75"/>
                    <a:pt x="279" y="75"/>
                  </a:cubicBezTo>
                  <a:cubicBezTo>
                    <a:pt x="279" y="76"/>
                    <a:pt x="278" y="77"/>
                    <a:pt x="277" y="78"/>
                  </a:cubicBezTo>
                  <a:cubicBezTo>
                    <a:pt x="277" y="78"/>
                    <a:pt x="277" y="78"/>
                    <a:pt x="277" y="78"/>
                  </a:cubicBezTo>
                  <a:close/>
                  <a:moveTo>
                    <a:pt x="283" y="67"/>
                  </a:moveTo>
                  <a:cubicBezTo>
                    <a:pt x="282" y="69"/>
                    <a:pt x="281" y="72"/>
                    <a:pt x="280" y="74"/>
                  </a:cubicBezTo>
                  <a:cubicBezTo>
                    <a:pt x="280" y="73"/>
                    <a:pt x="280" y="73"/>
                    <a:pt x="281" y="73"/>
                  </a:cubicBezTo>
                  <a:cubicBezTo>
                    <a:pt x="281" y="73"/>
                    <a:pt x="281" y="72"/>
                    <a:pt x="281" y="72"/>
                  </a:cubicBezTo>
                  <a:cubicBezTo>
                    <a:pt x="281" y="71"/>
                    <a:pt x="281" y="71"/>
                    <a:pt x="281" y="70"/>
                  </a:cubicBezTo>
                  <a:cubicBezTo>
                    <a:pt x="281" y="70"/>
                    <a:pt x="281" y="69"/>
                    <a:pt x="281" y="69"/>
                  </a:cubicBezTo>
                  <a:cubicBezTo>
                    <a:pt x="282" y="68"/>
                    <a:pt x="282" y="68"/>
                    <a:pt x="282" y="67"/>
                  </a:cubicBezTo>
                  <a:cubicBezTo>
                    <a:pt x="282" y="66"/>
                    <a:pt x="282" y="66"/>
                    <a:pt x="283" y="65"/>
                  </a:cubicBezTo>
                  <a:cubicBezTo>
                    <a:pt x="283" y="65"/>
                    <a:pt x="283" y="65"/>
                    <a:pt x="283" y="65"/>
                  </a:cubicBezTo>
                  <a:cubicBezTo>
                    <a:pt x="283" y="65"/>
                    <a:pt x="283" y="64"/>
                    <a:pt x="284" y="64"/>
                  </a:cubicBezTo>
                  <a:cubicBezTo>
                    <a:pt x="284" y="63"/>
                    <a:pt x="284" y="63"/>
                    <a:pt x="284" y="62"/>
                  </a:cubicBezTo>
                  <a:cubicBezTo>
                    <a:pt x="284" y="63"/>
                    <a:pt x="284" y="63"/>
                    <a:pt x="284" y="63"/>
                  </a:cubicBezTo>
                  <a:cubicBezTo>
                    <a:pt x="284" y="64"/>
                    <a:pt x="283" y="66"/>
                    <a:pt x="283" y="67"/>
                  </a:cubicBezTo>
                  <a:close/>
                  <a:moveTo>
                    <a:pt x="245" y="7"/>
                  </a:moveTo>
                  <a:cubicBezTo>
                    <a:pt x="246" y="7"/>
                    <a:pt x="246" y="7"/>
                    <a:pt x="247" y="7"/>
                  </a:cubicBezTo>
                  <a:cubicBezTo>
                    <a:pt x="247" y="7"/>
                    <a:pt x="247" y="7"/>
                    <a:pt x="247" y="7"/>
                  </a:cubicBezTo>
                  <a:cubicBezTo>
                    <a:pt x="246" y="7"/>
                    <a:pt x="245" y="7"/>
                    <a:pt x="244" y="7"/>
                  </a:cubicBezTo>
                  <a:cubicBezTo>
                    <a:pt x="243" y="7"/>
                    <a:pt x="243" y="7"/>
                    <a:pt x="243" y="7"/>
                  </a:cubicBezTo>
                  <a:cubicBezTo>
                    <a:pt x="243" y="6"/>
                    <a:pt x="244" y="6"/>
                    <a:pt x="245" y="7"/>
                  </a:cubicBezTo>
                  <a:close/>
                  <a:moveTo>
                    <a:pt x="230" y="7"/>
                  </a:moveTo>
                  <a:cubicBezTo>
                    <a:pt x="229" y="7"/>
                    <a:pt x="228" y="7"/>
                    <a:pt x="226" y="8"/>
                  </a:cubicBezTo>
                  <a:cubicBezTo>
                    <a:pt x="227" y="8"/>
                    <a:pt x="227" y="8"/>
                    <a:pt x="227" y="8"/>
                  </a:cubicBezTo>
                  <a:cubicBezTo>
                    <a:pt x="227" y="7"/>
                    <a:pt x="227" y="7"/>
                    <a:pt x="228" y="7"/>
                  </a:cubicBezTo>
                  <a:cubicBezTo>
                    <a:pt x="228" y="7"/>
                    <a:pt x="229" y="7"/>
                    <a:pt x="229" y="7"/>
                  </a:cubicBezTo>
                  <a:cubicBezTo>
                    <a:pt x="230" y="7"/>
                    <a:pt x="231" y="7"/>
                    <a:pt x="231" y="6"/>
                  </a:cubicBezTo>
                  <a:cubicBezTo>
                    <a:pt x="232" y="6"/>
                    <a:pt x="233" y="6"/>
                    <a:pt x="234" y="6"/>
                  </a:cubicBezTo>
                  <a:cubicBezTo>
                    <a:pt x="235" y="6"/>
                    <a:pt x="237" y="6"/>
                    <a:pt x="239" y="7"/>
                  </a:cubicBezTo>
                  <a:cubicBezTo>
                    <a:pt x="239" y="7"/>
                    <a:pt x="240" y="7"/>
                    <a:pt x="241" y="7"/>
                  </a:cubicBezTo>
                  <a:cubicBezTo>
                    <a:pt x="241" y="7"/>
                    <a:pt x="241" y="7"/>
                    <a:pt x="241" y="7"/>
                  </a:cubicBezTo>
                  <a:cubicBezTo>
                    <a:pt x="241" y="7"/>
                    <a:pt x="241" y="7"/>
                    <a:pt x="241" y="7"/>
                  </a:cubicBezTo>
                  <a:cubicBezTo>
                    <a:pt x="241" y="7"/>
                    <a:pt x="241" y="7"/>
                    <a:pt x="241" y="7"/>
                  </a:cubicBezTo>
                  <a:cubicBezTo>
                    <a:pt x="241" y="7"/>
                    <a:pt x="241" y="7"/>
                    <a:pt x="242" y="7"/>
                  </a:cubicBezTo>
                  <a:cubicBezTo>
                    <a:pt x="241" y="7"/>
                    <a:pt x="241" y="7"/>
                    <a:pt x="241" y="7"/>
                  </a:cubicBezTo>
                  <a:cubicBezTo>
                    <a:pt x="240" y="8"/>
                    <a:pt x="239" y="8"/>
                    <a:pt x="238" y="8"/>
                  </a:cubicBezTo>
                  <a:cubicBezTo>
                    <a:pt x="238" y="8"/>
                    <a:pt x="238" y="8"/>
                    <a:pt x="238" y="7"/>
                  </a:cubicBezTo>
                  <a:cubicBezTo>
                    <a:pt x="238" y="8"/>
                    <a:pt x="238" y="8"/>
                    <a:pt x="238" y="8"/>
                  </a:cubicBezTo>
                  <a:cubicBezTo>
                    <a:pt x="238" y="8"/>
                    <a:pt x="237" y="8"/>
                    <a:pt x="237" y="8"/>
                  </a:cubicBezTo>
                  <a:cubicBezTo>
                    <a:pt x="237" y="8"/>
                    <a:pt x="237" y="8"/>
                    <a:pt x="237" y="8"/>
                  </a:cubicBezTo>
                  <a:cubicBezTo>
                    <a:pt x="234" y="7"/>
                    <a:pt x="232" y="7"/>
                    <a:pt x="230" y="7"/>
                  </a:cubicBezTo>
                  <a:close/>
                  <a:moveTo>
                    <a:pt x="230" y="9"/>
                  </a:moveTo>
                  <a:cubicBezTo>
                    <a:pt x="231" y="9"/>
                    <a:pt x="231" y="9"/>
                    <a:pt x="232" y="9"/>
                  </a:cubicBezTo>
                  <a:cubicBezTo>
                    <a:pt x="232" y="9"/>
                    <a:pt x="232" y="9"/>
                    <a:pt x="232" y="9"/>
                  </a:cubicBezTo>
                  <a:cubicBezTo>
                    <a:pt x="232" y="9"/>
                    <a:pt x="232" y="9"/>
                    <a:pt x="232" y="9"/>
                  </a:cubicBezTo>
                  <a:cubicBezTo>
                    <a:pt x="231" y="9"/>
                    <a:pt x="231" y="9"/>
                    <a:pt x="230" y="9"/>
                  </a:cubicBezTo>
                  <a:close/>
                  <a:moveTo>
                    <a:pt x="229" y="109"/>
                  </a:moveTo>
                  <a:cubicBezTo>
                    <a:pt x="229" y="109"/>
                    <a:pt x="230" y="108"/>
                    <a:pt x="230" y="108"/>
                  </a:cubicBezTo>
                  <a:cubicBezTo>
                    <a:pt x="230" y="109"/>
                    <a:pt x="230" y="110"/>
                    <a:pt x="230" y="111"/>
                  </a:cubicBezTo>
                  <a:cubicBezTo>
                    <a:pt x="230" y="110"/>
                    <a:pt x="229" y="110"/>
                    <a:pt x="229"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6264275" y="4462463"/>
              <a:ext cx="1468438" cy="2085975"/>
            </a:xfrm>
            <a:custGeom>
              <a:avLst/>
              <a:gdLst>
                <a:gd name="T0" fmla="*/ 507 w 632"/>
                <a:gd name="T1" fmla="*/ 89 h 895"/>
                <a:gd name="T2" fmla="*/ 359 w 632"/>
                <a:gd name="T3" fmla="*/ 82 h 895"/>
                <a:gd name="T4" fmla="*/ 306 w 632"/>
                <a:gd name="T5" fmla="*/ 25 h 895"/>
                <a:gd name="T6" fmla="*/ 309 w 632"/>
                <a:gd name="T7" fmla="*/ 22 h 895"/>
                <a:gd name="T8" fmla="*/ 303 w 632"/>
                <a:gd name="T9" fmla="*/ 18 h 895"/>
                <a:gd name="T10" fmla="*/ 291 w 632"/>
                <a:gd name="T11" fmla="*/ 9 h 895"/>
                <a:gd name="T12" fmla="*/ 274 w 632"/>
                <a:gd name="T13" fmla="*/ 4 h 895"/>
                <a:gd name="T14" fmla="*/ 247 w 632"/>
                <a:gd name="T15" fmla="*/ 1 h 895"/>
                <a:gd name="T16" fmla="*/ 228 w 632"/>
                <a:gd name="T17" fmla="*/ 8 h 895"/>
                <a:gd name="T18" fmla="*/ 226 w 632"/>
                <a:gd name="T19" fmla="*/ 13 h 895"/>
                <a:gd name="T20" fmla="*/ 231 w 632"/>
                <a:gd name="T21" fmla="*/ 9 h 895"/>
                <a:gd name="T22" fmla="*/ 215 w 632"/>
                <a:gd name="T23" fmla="*/ 21 h 895"/>
                <a:gd name="T24" fmla="*/ 215 w 632"/>
                <a:gd name="T25" fmla="*/ 25 h 895"/>
                <a:gd name="T26" fmla="*/ 213 w 632"/>
                <a:gd name="T27" fmla="*/ 29 h 895"/>
                <a:gd name="T28" fmla="*/ 207 w 632"/>
                <a:gd name="T29" fmla="*/ 43 h 895"/>
                <a:gd name="T30" fmla="*/ 209 w 632"/>
                <a:gd name="T31" fmla="*/ 41 h 895"/>
                <a:gd name="T32" fmla="*/ 211 w 632"/>
                <a:gd name="T33" fmla="*/ 40 h 895"/>
                <a:gd name="T34" fmla="*/ 209 w 632"/>
                <a:gd name="T35" fmla="*/ 48 h 895"/>
                <a:gd name="T36" fmla="*/ 206 w 632"/>
                <a:gd name="T37" fmla="*/ 57 h 895"/>
                <a:gd name="T38" fmla="*/ 207 w 632"/>
                <a:gd name="T39" fmla="*/ 62 h 895"/>
                <a:gd name="T40" fmla="*/ 207 w 632"/>
                <a:gd name="T41" fmla="*/ 75 h 895"/>
                <a:gd name="T42" fmla="*/ 210 w 632"/>
                <a:gd name="T43" fmla="*/ 79 h 895"/>
                <a:gd name="T44" fmla="*/ 215 w 632"/>
                <a:gd name="T45" fmla="*/ 78 h 895"/>
                <a:gd name="T46" fmla="*/ 217 w 632"/>
                <a:gd name="T47" fmla="*/ 86 h 895"/>
                <a:gd name="T48" fmla="*/ 219 w 632"/>
                <a:gd name="T49" fmla="*/ 89 h 895"/>
                <a:gd name="T50" fmla="*/ 223 w 632"/>
                <a:gd name="T51" fmla="*/ 99 h 895"/>
                <a:gd name="T52" fmla="*/ 221 w 632"/>
                <a:gd name="T53" fmla="*/ 92 h 895"/>
                <a:gd name="T54" fmla="*/ 223 w 632"/>
                <a:gd name="T55" fmla="*/ 90 h 895"/>
                <a:gd name="T56" fmla="*/ 230 w 632"/>
                <a:gd name="T57" fmla="*/ 98 h 895"/>
                <a:gd name="T58" fmla="*/ 230 w 632"/>
                <a:gd name="T59" fmla="*/ 96 h 895"/>
                <a:gd name="T60" fmla="*/ 206 w 632"/>
                <a:gd name="T61" fmla="*/ 121 h 895"/>
                <a:gd name="T62" fmla="*/ 79 w 632"/>
                <a:gd name="T63" fmla="*/ 175 h 895"/>
                <a:gd name="T64" fmla="*/ 10 w 632"/>
                <a:gd name="T65" fmla="*/ 270 h 895"/>
                <a:gd name="T66" fmla="*/ 33 w 632"/>
                <a:gd name="T67" fmla="*/ 270 h 895"/>
                <a:gd name="T68" fmla="*/ 70 w 632"/>
                <a:gd name="T69" fmla="*/ 275 h 895"/>
                <a:gd name="T70" fmla="*/ 98 w 632"/>
                <a:gd name="T71" fmla="*/ 253 h 895"/>
                <a:gd name="T72" fmla="*/ 132 w 632"/>
                <a:gd name="T73" fmla="*/ 206 h 895"/>
                <a:gd name="T74" fmla="*/ 169 w 632"/>
                <a:gd name="T75" fmla="*/ 207 h 895"/>
                <a:gd name="T76" fmla="*/ 243 w 632"/>
                <a:gd name="T77" fmla="*/ 298 h 895"/>
                <a:gd name="T78" fmla="*/ 232 w 632"/>
                <a:gd name="T79" fmla="*/ 458 h 895"/>
                <a:gd name="T80" fmla="*/ 227 w 632"/>
                <a:gd name="T81" fmla="*/ 702 h 895"/>
                <a:gd name="T82" fmla="*/ 189 w 632"/>
                <a:gd name="T83" fmla="*/ 886 h 895"/>
                <a:gd name="T84" fmla="*/ 316 w 632"/>
                <a:gd name="T85" fmla="*/ 739 h 895"/>
                <a:gd name="T86" fmla="*/ 326 w 632"/>
                <a:gd name="T87" fmla="*/ 611 h 895"/>
                <a:gd name="T88" fmla="*/ 420 w 632"/>
                <a:gd name="T89" fmla="*/ 806 h 895"/>
                <a:gd name="T90" fmla="*/ 474 w 632"/>
                <a:gd name="T91" fmla="*/ 823 h 895"/>
                <a:gd name="T92" fmla="*/ 442 w 632"/>
                <a:gd name="T93" fmla="*/ 457 h 895"/>
                <a:gd name="T94" fmla="*/ 422 w 632"/>
                <a:gd name="T95" fmla="*/ 259 h 895"/>
                <a:gd name="T96" fmla="*/ 501 w 632"/>
                <a:gd name="T97" fmla="*/ 153 h 895"/>
                <a:gd name="T98" fmla="*/ 547 w 632"/>
                <a:gd name="T99" fmla="*/ 189 h 895"/>
                <a:gd name="T100" fmla="*/ 548 w 632"/>
                <a:gd name="T101" fmla="*/ 227 h 895"/>
                <a:gd name="T102" fmla="*/ 586 w 632"/>
                <a:gd name="T103" fmla="*/ 249 h 895"/>
                <a:gd name="T104" fmla="*/ 626 w 632"/>
                <a:gd name="T105" fmla="*/ 235 h 895"/>
                <a:gd name="T106" fmla="*/ 219 w 632"/>
                <a:gd name="T107" fmla="*/ 85 h 895"/>
                <a:gd name="T108" fmla="*/ 291 w 632"/>
                <a:gd name="T109" fmla="*/ 15 h 895"/>
                <a:gd name="T110" fmla="*/ 300 w 632"/>
                <a:gd name="T111" fmla="*/ 19 h 895"/>
                <a:gd name="T112" fmla="*/ 301 w 632"/>
                <a:gd name="T113" fmla="*/ 19 h 895"/>
                <a:gd name="T114" fmla="*/ 304 w 632"/>
                <a:gd name="T115" fmla="*/ 22 h 895"/>
                <a:gd name="T116" fmla="*/ 296 w 632"/>
                <a:gd name="T117" fmla="*/ 14 h 895"/>
                <a:gd name="T118" fmla="*/ 278 w 632"/>
                <a:gd name="T119" fmla="*/ 6 h 895"/>
                <a:gd name="T120" fmla="*/ 209 w 632"/>
                <a:gd name="T121" fmla="*/ 62 h 895"/>
                <a:gd name="T122" fmla="*/ 227 w 632"/>
                <a:gd name="T123"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895">
                  <a:moveTo>
                    <a:pt x="621" y="194"/>
                  </a:moveTo>
                  <a:cubicBezTo>
                    <a:pt x="616" y="186"/>
                    <a:pt x="604" y="168"/>
                    <a:pt x="600" y="162"/>
                  </a:cubicBezTo>
                  <a:cubicBezTo>
                    <a:pt x="596" y="156"/>
                    <a:pt x="591" y="146"/>
                    <a:pt x="587" y="141"/>
                  </a:cubicBezTo>
                  <a:cubicBezTo>
                    <a:pt x="582" y="135"/>
                    <a:pt x="576" y="133"/>
                    <a:pt x="576" y="132"/>
                  </a:cubicBezTo>
                  <a:cubicBezTo>
                    <a:pt x="576" y="131"/>
                    <a:pt x="575" y="130"/>
                    <a:pt x="574" y="128"/>
                  </a:cubicBezTo>
                  <a:cubicBezTo>
                    <a:pt x="573" y="127"/>
                    <a:pt x="561" y="122"/>
                    <a:pt x="552" y="117"/>
                  </a:cubicBezTo>
                  <a:cubicBezTo>
                    <a:pt x="544" y="112"/>
                    <a:pt x="542" y="113"/>
                    <a:pt x="535" y="108"/>
                  </a:cubicBezTo>
                  <a:cubicBezTo>
                    <a:pt x="528" y="102"/>
                    <a:pt x="517" y="95"/>
                    <a:pt x="507" y="89"/>
                  </a:cubicBezTo>
                  <a:cubicBezTo>
                    <a:pt x="496" y="84"/>
                    <a:pt x="502" y="87"/>
                    <a:pt x="498" y="86"/>
                  </a:cubicBezTo>
                  <a:cubicBezTo>
                    <a:pt x="496" y="86"/>
                    <a:pt x="494" y="86"/>
                    <a:pt x="492" y="87"/>
                  </a:cubicBezTo>
                  <a:cubicBezTo>
                    <a:pt x="487" y="85"/>
                    <a:pt x="480" y="82"/>
                    <a:pt x="475" y="84"/>
                  </a:cubicBezTo>
                  <a:cubicBezTo>
                    <a:pt x="472" y="84"/>
                    <a:pt x="470" y="84"/>
                    <a:pt x="468" y="84"/>
                  </a:cubicBezTo>
                  <a:cubicBezTo>
                    <a:pt x="455" y="82"/>
                    <a:pt x="431" y="77"/>
                    <a:pt x="421" y="82"/>
                  </a:cubicBezTo>
                  <a:cubicBezTo>
                    <a:pt x="410" y="87"/>
                    <a:pt x="403" y="88"/>
                    <a:pt x="380" y="87"/>
                  </a:cubicBezTo>
                  <a:cubicBezTo>
                    <a:pt x="378" y="87"/>
                    <a:pt x="376" y="87"/>
                    <a:pt x="373" y="87"/>
                  </a:cubicBezTo>
                  <a:cubicBezTo>
                    <a:pt x="368" y="85"/>
                    <a:pt x="361" y="82"/>
                    <a:pt x="359" y="82"/>
                  </a:cubicBezTo>
                  <a:cubicBezTo>
                    <a:pt x="356" y="81"/>
                    <a:pt x="347" y="82"/>
                    <a:pt x="347" y="82"/>
                  </a:cubicBezTo>
                  <a:cubicBezTo>
                    <a:pt x="340" y="77"/>
                    <a:pt x="340" y="77"/>
                    <a:pt x="340" y="77"/>
                  </a:cubicBezTo>
                  <a:cubicBezTo>
                    <a:pt x="333" y="64"/>
                    <a:pt x="333" y="64"/>
                    <a:pt x="333" y="64"/>
                  </a:cubicBezTo>
                  <a:cubicBezTo>
                    <a:pt x="333" y="64"/>
                    <a:pt x="337" y="62"/>
                    <a:pt x="332" y="46"/>
                  </a:cubicBezTo>
                  <a:cubicBezTo>
                    <a:pt x="330" y="39"/>
                    <a:pt x="322" y="30"/>
                    <a:pt x="316" y="39"/>
                  </a:cubicBezTo>
                  <a:cubicBezTo>
                    <a:pt x="315" y="39"/>
                    <a:pt x="315" y="38"/>
                    <a:pt x="311" y="34"/>
                  </a:cubicBezTo>
                  <a:cubicBezTo>
                    <a:pt x="311" y="32"/>
                    <a:pt x="310" y="31"/>
                    <a:pt x="309" y="30"/>
                  </a:cubicBezTo>
                  <a:cubicBezTo>
                    <a:pt x="308" y="28"/>
                    <a:pt x="307" y="27"/>
                    <a:pt x="306" y="25"/>
                  </a:cubicBezTo>
                  <a:cubicBezTo>
                    <a:pt x="307" y="26"/>
                    <a:pt x="309" y="28"/>
                    <a:pt x="310" y="29"/>
                  </a:cubicBezTo>
                  <a:cubicBezTo>
                    <a:pt x="311" y="30"/>
                    <a:pt x="312" y="31"/>
                    <a:pt x="312" y="31"/>
                  </a:cubicBezTo>
                  <a:cubicBezTo>
                    <a:pt x="312" y="31"/>
                    <a:pt x="311" y="30"/>
                    <a:pt x="310" y="29"/>
                  </a:cubicBezTo>
                  <a:cubicBezTo>
                    <a:pt x="309" y="27"/>
                    <a:pt x="308" y="26"/>
                    <a:pt x="306" y="24"/>
                  </a:cubicBezTo>
                  <a:cubicBezTo>
                    <a:pt x="306" y="24"/>
                    <a:pt x="306" y="23"/>
                    <a:pt x="305" y="23"/>
                  </a:cubicBezTo>
                  <a:cubicBezTo>
                    <a:pt x="305" y="23"/>
                    <a:pt x="305" y="22"/>
                    <a:pt x="304" y="22"/>
                  </a:cubicBezTo>
                  <a:cubicBezTo>
                    <a:pt x="304" y="22"/>
                    <a:pt x="304" y="21"/>
                    <a:pt x="303" y="21"/>
                  </a:cubicBezTo>
                  <a:cubicBezTo>
                    <a:pt x="305" y="21"/>
                    <a:pt x="308" y="22"/>
                    <a:pt x="309" y="22"/>
                  </a:cubicBezTo>
                  <a:cubicBezTo>
                    <a:pt x="310" y="22"/>
                    <a:pt x="310" y="22"/>
                    <a:pt x="310" y="22"/>
                  </a:cubicBezTo>
                  <a:cubicBezTo>
                    <a:pt x="311" y="23"/>
                    <a:pt x="311" y="23"/>
                    <a:pt x="311" y="23"/>
                  </a:cubicBezTo>
                  <a:cubicBezTo>
                    <a:pt x="312" y="23"/>
                    <a:pt x="312" y="23"/>
                    <a:pt x="312" y="23"/>
                  </a:cubicBezTo>
                  <a:cubicBezTo>
                    <a:pt x="312" y="23"/>
                    <a:pt x="312" y="23"/>
                    <a:pt x="311" y="23"/>
                  </a:cubicBezTo>
                  <a:cubicBezTo>
                    <a:pt x="311" y="23"/>
                    <a:pt x="311" y="22"/>
                    <a:pt x="310" y="22"/>
                  </a:cubicBezTo>
                  <a:cubicBezTo>
                    <a:pt x="310" y="22"/>
                    <a:pt x="310" y="22"/>
                    <a:pt x="309" y="22"/>
                  </a:cubicBezTo>
                  <a:cubicBezTo>
                    <a:pt x="308" y="21"/>
                    <a:pt x="306" y="21"/>
                    <a:pt x="304" y="20"/>
                  </a:cubicBezTo>
                  <a:cubicBezTo>
                    <a:pt x="304" y="20"/>
                    <a:pt x="303" y="19"/>
                    <a:pt x="303" y="18"/>
                  </a:cubicBezTo>
                  <a:cubicBezTo>
                    <a:pt x="302" y="17"/>
                    <a:pt x="301" y="16"/>
                    <a:pt x="300" y="16"/>
                  </a:cubicBezTo>
                  <a:cubicBezTo>
                    <a:pt x="299" y="15"/>
                    <a:pt x="298" y="14"/>
                    <a:pt x="297" y="13"/>
                  </a:cubicBezTo>
                  <a:cubicBezTo>
                    <a:pt x="294" y="12"/>
                    <a:pt x="291" y="11"/>
                    <a:pt x="289" y="10"/>
                  </a:cubicBezTo>
                  <a:cubicBezTo>
                    <a:pt x="289" y="10"/>
                    <a:pt x="289" y="10"/>
                    <a:pt x="289" y="10"/>
                  </a:cubicBezTo>
                  <a:cubicBezTo>
                    <a:pt x="289" y="10"/>
                    <a:pt x="289" y="10"/>
                    <a:pt x="289" y="10"/>
                  </a:cubicBezTo>
                  <a:cubicBezTo>
                    <a:pt x="289" y="10"/>
                    <a:pt x="289" y="10"/>
                    <a:pt x="289" y="9"/>
                  </a:cubicBezTo>
                  <a:cubicBezTo>
                    <a:pt x="289" y="9"/>
                    <a:pt x="290" y="9"/>
                    <a:pt x="290" y="9"/>
                  </a:cubicBezTo>
                  <a:cubicBezTo>
                    <a:pt x="291" y="9"/>
                    <a:pt x="291" y="9"/>
                    <a:pt x="291" y="9"/>
                  </a:cubicBezTo>
                  <a:cubicBezTo>
                    <a:pt x="291" y="9"/>
                    <a:pt x="291" y="8"/>
                    <a:pt x="290" y="9"/>
                  </a:cubicBezTo>
                  <a:cubicBezTo>
                    <a:pt x="290" y="9"/>
                    <a:pt x="289" y="9"/>
                    <a:pt x="289" y="9"/>
                  </a:cubicBezTo>
                  <a:cubicBezTo>
                    <a:pt x="289" y="9"/>
                    <a:pt x="288" y="9"/>
                    <a:pt x="288" y="9"/>
                  </a:cubicBezTo>
                  <a:cubicBezTo>
                    <a:pt x="288" y="9"/>
                    <a:pt x="288" y="9"/>
                    <a:pt x="288" y="9"/>
                  </a:cubicBezTo>
                  <a:cubicBezTo>
                    <a:pt x="286" y="8"/>
                    <a:pt x="283" y="7"/>
                    <a:pt x="281" y="6"/>
                  </a:cubicBezTo>
                  <a:cubicBezTo>
                    <a:pt x="280" y="5"/>
                    <a:pt x="279" y="5"/>
                    <a:pt x="278" y="4"/>
                  </a:cubicBezTo>
                  <a:cubicBezTo>
                    <a:pt x="277" y="4"/>
                    <a:pt x="277" y="4"/>
                    <a:pt x="276" y="4"/>
                  </a:cubicBezTo>
                  <a:cubicBezTo>
                    <a:pt x="276" y="4"/>
                    <a:pt x="275" y="4"/>
                    <a:pt x="274" y="4"/>
                  </a:cubicBezTo>
                  <a:cubicBezTo>
                    <a:pt x="272" y="3"/>
                    <a:pt x="270" y="3"/>
                    <a:pt x="268" y="2"/>
                  </a:cubicBezTo>
                  <a:cubicBezTo>
                    <a:pt x="268" y="2"/>
                    <a:pt x="267" y="2"/>
                    <a:pt x="266" y="2"/>
                  </a:cubicBezTo>
                  <a:cubicBezTo>
                    <a:pt x="263" y="1"/>
                    <a:pt x="260" y="0"/>
                    <a:pt x="257" y="0"/>
                  </a:cubicBezTo>
                  <a:cubicBezTo>
                    <a:pt x="256" y="0"/>
                    <a:pt x="255" y="0"/>
                    <a:pt x="254" y="0"/>
                  </a:cubicBezTo>
                  <a:cubicBezTo>
                    <a:pt x="254" y="0"/>
                    <a:pt x="254" y="0"/>
                    <a:pt x="254" y="0"/>
                  </a:cubicBezTo>
                  <a:cubicBezTo>
                    <a:pt x="252" y="0"/>
                    <a:pt x="251" y="1"/>
                    <a:pt x="249" y="1"/>
                  </a:cubicBezTo>
                  <a:cubicBezTo>
                    <a:pt x="245" y="0"/>
                    <a:pt x="242" y="0"/>
                    <a:pt x="242" y="0"/>
                  </a:cubicBezTo>
                  <a:cubicBezTo>
                    <a:pt x="242" y="0"/>
                    <a:pt x="244" y="0"/>
                    <a:pt x="247" y="1"/>
                  </a:cubicBezTo>
                  <a:cubicBezTo>
                    <a:pt x="246" y="2"/>
                    <a:pt x="245" y="2"/>
                    <a:pt x="243" y="2"/>
                  </a:cubicBezTo>
                  <a:cubicBezTo>
                    <a:pt x="243" y="2"/>
                    <a:pt x="243" y="2"/>
                    <a:pt x="243" y="2"/>
                  </a:cubicBezTo>
                  <a:cubicBezTo>
                    <a:pt x="242" y="2"/>
                    <a:pt x="242" y="2"/>
                    <a:pt x="241" y="3"/>
                  </a:cubicBezTo>
                  <a:cubicBezTo>
                    <a:pt x="240" y="3"/>
                    <a:pt x="240" y="3"/>
                    <a:pt x="240" y="3"/>
                  </a:cubicBezTo>
                  <a:cubicBezTo>
                    <a:pt x="238" y="3"/>
                    <a:pt x="237" y="3"/>
                    <a:pt x="235" y="3"/>
                  </a:cubicBezTo>
                  <a:cubicBezTo>
                    <a:pt x="234" y="4"/>
                    <a:pt x="232" y="5"/>
                    <a:pt x="231" y="5"/>
                  </a:cubicBezTo>
                  <a:cubicBezTo>
                    <a:pt x="230" y="6"/>
                    <a:pt x="229" y="7"/>
                    <a:pt x="229" y="7"/>
                  </a:cubicBezTo>
                  <a:cubicBezTo>
                    <a:pt x="228" y="8"/>
                    <a:pt x="228" y="8"/>
                    <a:pt x="228" y="8"/>
                  </a:cubicBezTo>
                  <a:cubicBezTo>
                    <a:pt x="228" y="8"/>
                    <a:pt x="228" y="8"/>
                    <a:pt x="229" y="7"/>
                  </a:cubicBezTo>
                  <a:cubicBezTo>
                    <a:pt x="230" y="7"/>
                    <a:pt x="230" y="6"/>
                    <a:pt x="231" y="6"/>
                  </a:cubicBezTo>
                  <a:cubicBezTo>
                    <a:pt x="233" y="5"/>
                    <a:pt x="234" y="4"/>
                    <a:pt x="235" y="4"/>
                  </a:cubicBezTo>
                  <a:cubicBezTo>
                    <a:pt x="237" y="4"/>
                    <a:pt x="238" y="4"/>
                    <a:pt x="240" y="4"/>
                  </a:cubicBezTo>
                  <a:cubicBezTo>
                    <a:pt x="240" y="4"/>
                    <a:pt x="239" y="4"/>
                    <a:pt x="239" y="4"/>
                  </a:cubicBezTo>
                  <a:cubicBezTo>
                    <a:pt x="235" y="6"/>
                    <a:pt x="232" y="7"/>
                    <a:pt x="230" y="9"/>
                  </a:cubicBezTo>
                  <a:cubicBezTo>
                    <a:pt x="229" y="10"/>
                    <a:pt x="228" y="11"/>
                    <a:pt x="227" y="12"/>
                  </a:cubicBezTo>
                  <a:cubicBezTo>
                    <a:pt x="226" y="13"/>
                    <a:pt x="226" y="13"/>
                    <a:pt x="226" y="13"/>
                  </a:cubicBezTo>
                  <a:cubicBezTo>
                    <a:pt x="226" y="13"/>
                    <a:pt x="226" y="13"/>
                    <a:pt x="227" y="12"/>
                  </a:cubicBezTo>
                  <a:cubicBezTo>
                    <a:pt x="228" y="11"/>
                    <a:pt x="229" y="10"/>
                    <a:pt x="231" y="9"/>
                  </a:cubicBezTo>
                  <a:cubicBezTo>
                    <a:pt x="232" y="8"/>
                    <a:pt x="233" y="8"/>
                    <a:pt x="234" y="7"/>
                  </a:cubicBezTo>
                  <a:cubicBezTo>
                    <a:pt x="233" y="8"/>
                    <a:pt x="233" y="8"/>
                    <a:pt x="232" y="9"/>
                  </a:cubicBezTo>
                  <a:cubicBezTo>
                    <a:pt x="231" y="9"/>
                    <a:pt x="230" y="10"/>
                    <a:pt x="230" y="10"/>
                  </a:cubicBezTo>
                  <a:cubicBezTo>
                    <a:pt x="229" y="10"/>
                    <a:pt x="229" y="11"/>
                    <a:pt x="229" y="11"/>
                  </a:cubicBezTo>
                  <a:cubicBezTo>
                    <a:pt x="229" y="11"/>
                    <a:pt x="229" y="10"/>
                    <a:pt x="230" y="10"/>
                  </a:cubicBezTo>
                  <a:cubicBezTo>
                    <a:pt x="230" y="10"/>
                    <a:pt x="231" y="10"/>
                    <a:pt x="231" y="9"/>
                  </a:cubicBezTo>
                  <a:cubicBezTo>
                    <a:pt x="230" y="10"/>
                    <a:pt x="229" y="11"/>
                    <a:pt x="228" y="12"/>
                  </a:cubicBezTo>
                  <a:cubicBezTo>
                    <a:pt x="228" y="12"/>
                    <a:pt x="227" y="12"/>
                    <a:pt x="227" y="13"/>
                  </a:cubicBezTo>
                  <a:cubicBezTo>
                    <a:pt x="226" y="13"/>
                    <a:pt x="226" y="14"/>
                    <a:pt x="225" y="14"/>
                  </a:cubicBezTo>
                  <a:cubicBezTo>
                    <a:pt x="225" y="14"/>
                    <a:pt x="224" y="15"/>
                    <a:pt x="224" y="15"/>
                  </a:cubicBezTo>
                  <a:cubicBezTo>
                    <a:pt x="223" y="16"/>
                    <a:pt x="222" y="16"/>
                    <a:pt x="221" y="17"/>
                  </a:cubicBezTo>
                  <a:cubicBezTo>
                    <a:pt x="221" y="17"/>
                    <a:pt x="220" y="18"/>
                    <a:pt x="220" y="18"/>
                  </a:cubicBezTo>
                  <a:cubicBezTo>
                    <a:pt x="219" y="19"/>
                    <a:pt x="218" y="19"/>
                    <a:pt x="218" y="19"/>
                  </a:cubicBezTo>
                  <a:cubicBezTo>
                    <a:pt x="217" y="20"/>
                    <a:pt x="216" y="21"/>
                    <a:pt x="215" y="21"/>
                  </a:cubicBezTo>
                  <a:cubicBezTo>
                    <a:pt x="215" y="22"/>
                    <a:pt x="214" y="22"/>
                    <a:pt x="214" y="22"/>
                  </a:cubicBezTo>
                  <a:cubicBezTo>
                    <a:pt x="214" y="22"/>
                    <a:pt x="215" y="22"/>
                    <a:pt x="215" y="21"/>
                  </a:cubicBezTo>
                  <a:cubicBezTo>
                    <a:pt x="216" y="21"/>
                    <a:pt x="217" y="20"/>
                    <a:pt x="218" y="20"/>
                  </a:cubicBezTo>
                  <a:cubicBezTo>
                    <a:pt x="219" y="19"/>
                    <a:pt x="219" y="19"/>
                    <a:pt x="220" y="19"/>
                  </a:cubicBezTo>
                  <a:cubicBezTo>
                    <a:pt x="221" y="18"/>
                    <a:pt x="221" y="18"/>
                    <a:pt x="222" y="17"/>
                  </a:cubicBezTo>
                  <a:cubicBezTo>
                    <a:pt x="222" y="17"/>
                    <a:pt x="222" y="17"/>
                    <a:pt x="222" y="17"/>
                  </a:cubicBezTo>
                  <a:cubicBezTo>
                    <a:pt x="221" y="18"/>
                    <a:pt x="220" y="19"/>
                    <a:pt x="219" y="20"/>
                  </a:cubicBezTo>
                  <a:cubicBezTo>
                    <a:pt x="218" y="22"/>
                    <a:pt x="217" y="23"/>
                    <a:pt x="215" y="25"/>
                  </a:cubicBezTo>
                  <a:cubicBezTo>
                    <a:pt x="215" y="25"/>
                    <a:pt x="215" y="26"/>
                    <a:pt x="214" y="26"/>
                  </a:cubicBezTo>
                  <a:cubicBezTo>
                    <a:pt x="214" y="27"/>
                    <a:pt x="214" y="27"/>
                    <a:pt x="214" y="27"/>
                  </a:cubicBezTo>
                  <a:cubicBezTo>
                    <a:pt x="214" y="27"/>
                    <a:pt x="214" y="27"/>
                    <a:pt x="214" y="26"/>
                  </a:cubicBezTo>
                  <a:cubicBezTo>
                    <a:pt x="214" y="27"/>
                    <a:pt x="213" y="28"/>
                    <a:pt x="213" y="29"/>
                  </a:cubicBezTo>
                  <a:cubicBezTo>
                    <a:pt x="212" y="30"/>
                    <a:pt x="212" y="31"/>
                    <a:pt x="211" y="32"/>
                  </a:cubicBezTo>
                  <a:cubicBezTo>
                    <a:pt x="211" y="33"/>
                    <a:pt x="211" y="33"/>
                    <a:pt x="211" y="33"/>
                  </a:cubicBezTo>
                  <a:cubicBezTo>
                    <a:pt x="211" y="33"/>
                    <a:pt x="211" y="33"/>
                    <a:pt x="211" y="32"/>
                  </a:cubicBezTo>
                  <a:cubicBezTo>
                    <a:pt x="212" y="31"/>
                    <a:pt x="212" y="30"/>
                    <a:pt x="213" y="29"/>
                  </a:cubicBezTo>
                  <a:cubicBezTo>
                    <a:pt x="214" y="28"/>
                    <a:pt x="215" y="27"/>
                    <a:pt x="216" y="25"/>
                  </a:cubicBezTo>
                  <a:cubicBezTo>
                    <a:pt x="217" y="24"/>
                    <a:pt x="219" y="23"/>
                    <a:pt x="220" y="21"/>
                  </a:cubicBezTo>
                  <a:cubicBezTo>
                    <a:pt x="219" y="23"/>
                    <a:pt x="218" y="24"/>
                    <a:pt x="217" y="25"/>
                  </a:cubicBezTo>
                  <a:cubicBezTo>
                    <a:pt x="216" y="26"/>
                    <a:pt x="215" y="28"/>
                    <a:pt x="214" y="30"/>
                  </a:cubicBezTo>
                  <a:cubicBezTo>
                    <a:pt x="214" y="30"/>
                    <a:pt x="214" y="31"/>
                    <a:pt x="213" y="32"/>
                  </a:cubicBezTo>
                  <a:cubicBezTo>
                    <a:pt x="213" y="33"/>
                    <a:pt x="212" y="34"/>
                    <a:pt x="211" y="35"/>
                  </a:cubicBezTo>
                  <a:cubicBezTo>
                    <a:pt x="211" y="36"/>
                    <a:pt x="210" y="37"/>
                    <a:pt x="209" y="39"/>
                  </a:cubicBezTo>
                  <a:cubicBezTo>
                    <a:pt x="208" y="41"/>
                    <a:pt x="207" y="43"/>
                    <a:pt x="207" y="43"/>
                  </a:cubicBezTo>
                  <a:cubicBezTo>
                    <a:pt x="207" y="43"/>
                    <a:pt x="208" y="41"/>
                    <a:pt x="209" y="39"/>
                  </a:cubicBezTo>
                  <a:cubicBezTo>
                    <a:pt x="210" y="39"/>
                    <a:pt x="210" y="38"/>
                    <a:pt x="210" y="38"/>
                  </a:cubicBezTo>
                  <a:cubicBezTo>
                    <a:pt x="210" y="38"/>
                    <a:pt x="210" y="38"/>
                    <a:pt x="210" y="39"/>
                  </a:cubicBezTo>
                  <a:cubicBezTo>
                    <a:pt x="209" y="39"/>
                    <a:pt x="209" y="39"/>
                    <a:pt x="209" y="40"/>
                  </a:cubicBezTo>
                  <a:cubicBezTo>
                    <a:pt x="209" y="41"/>
                    <a:pt x="208" y="41"/>
                    <a:pt x="208" y="41"/>
                  </a:cubicBezTo>
                  <a:cubicBezTo>
                    <a:pt x="208" y="41"/>
                    <a:pt x="209" y="41"/>
                    <a:pt x="209" y="40"/>
                  </a:cubicBezTo>
                  <a:cubicBezTo>
                    <a:pt x="209" y="40"/>
                    <a:pt x="209" y="40"/>
                    <a:pt x="209" y="40"/>
                  </a:cubicBezTo>
                  <a:cubicBezTo>
                    <a:pt x="209" y="40"/>
                    <a:pt x="209" y="40"/>
                    <a:pt x="209" y="41"/>
                  </a:cubicBezTo>
                  <a:cubicBezTo>
                    <a:pt x="208" y="42"/>
                    <a:pt x="208" y="43"/>
                    <a:pt x="208" y="44"/>
                  </a:cubicBezTo>
                  <a:cubicBezTo>
                    <a:pt x="208" y="45"/>
                    <a:pt x="208" y="46"/>
                    <a:pt x="208" y="46"/>
                  </a:cubicBezTo>
                  <a:cubicBezTo>
                    <a:pt x="208" y="46"/>
                    <a:pt x="208" y="45"/>
                    <a:pt x="208" y="44"/>
                  </a:cubicBezTo>
                  <a:cubicBezTo>
                    <a:pt x="208" y="43"/>
                    <a:pt x="209" y="42"/>
                    <a:pt x="209" y="41"/>
                  </a:cubicBezTo>
                  <a:cubicBezTo>
                    <a:pt x="210" y="39"/>
                    <a:pt x="211" y="38"/>
                    <a:pt x="212" y="36"/>
                  </a:cubicBezTo>
                  <a:cubicBezTo>
                    <a:pt x="212" y="36"/>
                    <a:pt x="212" y="36"/>
                    <a:pt x="212" y="35"/>
                  </a:cubicBezTo>
                  <a:cubicBezTo>
                    <a:pt x="212" y="35"/>
                    <a:pt x="213" y="35"/>
                    <a:pt x="213" y="34"/>
                  </a:cubicBezTo>
                  <a:cubicBezTo>
                    <a:pt x="212" y="36"/>
                    <a:pt x="211" y="38"/>
                    <a:pt x="211" y="40"/>
                  </a:cubicBezTo>
                  <a:cubicBezTo>
                    <a:pt x="211" y="41"/>
                    <a:pt x="210" y="41"/>
                    <a:pt x="210" y="41"/>
                  </a:cubicBezTo>
                  <a:cubicBezTo>
                    <a:pt x="209" y="43"/>
                    <a:pt x="209" y="45"/>
                    <a:pt x="208" y="46"/>
                  </a:cubicBezTo>
                  <a:cubicBezTo>
                    <a:pt x="207" y="46"/>
                    <a:pt x="207" y="46"/>
                    <a:pt x="207" y="47"/>
                  </a:cubicBezTo>
                  <a:cubicBezTo>
                    <a:pt x="207" y="47"/>
                    <a:pt x="207" y="47"/>
                    <a:pt x="207" y="47"/>
                  </a:cubicBezTo>
                  <a:cubicBezTo>
                    <a:pt x="207" y="47"/>
                    <a:pt x="207" y="47"/>
                    <a:pt x="207" y="47"/>
                  </a:cubicBezTo>
                  <a:cubicBezTo>
                    <a:pt x="207" y="46"/>
                    <a:pt x="208" y="46"/>
                    <a:pt x="208" y="46"/>
                  </a:cubicBezTo>
                  <a:cubicBezTo>
                    <a:pt x="209" y="45"/>
                    <a:pt x="209" y="43"/>
                    <a:pt x="210" y="42"/>
                  </a:cubicBezTo>
                  <a:cubicBezTo>
                    <a:pt x="210" y="44"/>
                    <a:pt x="209" y="46"/>
                    <a:pt x="209" y="48"/>
                  </a:cubicBezTo>
                  <a:cubicBezTo>
                    <a:pt x="209" y="50"/>
                    <a:pt x="208" y="51"/>
                    <a:pt x="207" y="53"/>
                  </a:cubicBezTo>
                  <a:cubicBezTo>
                    <a:pt x="207" y="54"/>
                    <a:pt x="207" y="54"/>
                    <a:pt x="207" y="55"/>
                  </a:cubicBezTo>
                  <a:cubicBezTo>
                    <a:pt x="206" y="56"/>
                    <a:pt x="206" y="56"/>
                    <a:pt x="206" y="57"/>
                  </a:cubicBezTo>
                  <a:cubicBezTo>
                    <a:pt x="205" y="58"/>
                    <a:pt x="205" y="59"/>
                    <a:pt x="204" y="59"/>
                  </a:cubicBezTo>
                  <a:cubicBezTo>
                    <a:pt x="204" y="60"/>
                    <a:pt x="204" y="60"/>
                    <a:pt x="204" y="60"/>
                  </a:cubicBezTo>
                  <a:cubicBezTo>
                    <a:pt x="204" y="60"/>
                    <a:pt x="204" y="60"/>
                    <a:pt x="204" y="59"/>
                  </a:cubicBezTo>
                  <a:cubicBezTo>
                    <a:pt x="205" y="59"/>
                    <a:pt x="205" y="58"/>
                    <a:pt x="206" y="57"/>
                  </a:cubicBezTo>
                  <a:cubicBezTo>
                    <a:pt x="206" y="57"/>
                    <a:pt x="206" y="57"/>
                    <a:pt x="206" y="57"/>
                  </a:cubicBezTo>
                  <a:cubicBezTo>
                    <a:pt x="206" y="58"/>
                    <a:pt x="206" y="59"/>
                    <a:pt x="206" y="59"/>
                  </a:cubicBezTo>
                  <a:cubicBezTo>
                    <a:pt x="206" y="59"/>
                    <a:pt x="206" y="58"/>
                    <a:pt x="206" y="57"/>
                  </a:cubicBezTo>
                  <a:cubicBezTo>
                    <a:pt x="206" y="57"/>
                    <a:pt x="206" y="57"/>
                    <a:pt x="206" y="56"/>
                  </a:cubicBezTo>
                  <a:cubicBezTo>
                    <a:pt x="207" y="55"/>
                    <a:pt x="208" y="54"/>
                    <a:pt x="209" y="53"/>
                  </a:cubicBezTo>
                  <a:cubicBezTo>
                    <a:pt x="209" y="53"/>
                    <a:pt x="209" y="53"/>
                    <a:pt x="209" y="53"/>
                  </a:cubicBezTo>
                  <a:cubicBezTo>
                    <a:pt x="209" y="53"/>
                    <a:pt x="209" y="53"/>
                    <a:pt x="209" y="54"/>
                  </a:cubicBezTo>
                  <a:cubicBezTo>
                    <a:pt x="208" y="55"/>
                    <a:pt x="208" y="56"/>
                    <a:pt x="208" y="56"/>
                  </a:cubicBezTo>
                  <a:cubicBezTo>
                    <a:pt x="208" y="58"/>
                    <a:pt x="207" y="60"/>
                    <a:pt x="207" y="62"/>
                  </a:cubicBezTo>
                  <a:cubicBezTo>
                    <a:pt x="207" y="64"/>
                    <a:pt x="207" y="66"/>
                    <a:pt x="207" y="67"/>
                  </a:cubicBezTo>
                  <a:cubicBezTo>
                    <a:pt x="207" y="69"/>
                    <a:pt x="207" y="71"/>
                    <a:pt x="207" y="72"/>
                  </a:cubicBezTo>
                  <a:cubicBezTo>
                    <a:pt x="207" y="73"/>
                    <a:pt x="207" y="74"/>
                    <a:pt x="207" y="74"/>
                  </a:cubicBezTo>
                  <a:cubicBezTo>
                    <a:pt x="207" y="75"/>
                    <a:pt x="207" y="75"/>
                    <a:pt x="207" y="75"/>
                  </a:cubicBezTo>
                  <a:cubicBezTo>
                    <a:pt x="207" y="75"/>
                    <a:pt x="207" y="75"/>
                    <a:pt x="207" y="75"/>
                  </a:cubicBezTo>
                  <a:cubicBezTo>
                    <a:pt x="207" y="75"/>
                    <a:pt x="207" y="75"/>
                    <a:pt x="207" y="75"/>
                  </a:cubicBezTo>
                  <a:cubicBezTo>
                    <a:pt x="207" y="76"/>
                    <a:pt x="207" y="76"/>
                    <a:pt x="207" y="76"/>
                  </a:cubicBezTo>
                  <a:cubicBezTo>
                    <a:pt x="207" y="76"/>
                    <a:pt x="207" y="76"/>
                    <a:pt x="207" y="75"/>
                  </a:cubicBezTo>
                  <a:cubicBezTo>
                    <a:pt x="207" y="75"/>
                    <a:pt x="207" y="74"/>
                    <a:pt x="207" y="74"/>
                  </a:cubicBezTo>
                  <a:cubicBezTo>
                    <a:pt x="207" y="74"/>
                    <a:pt x="207" y="73"/>
                    <a:pt x="208" y="73"/>
                  </a:cubicBezTo>
                  <a:cubicBezTo>
                    <a:pt x="208" y="72"/>
                    <a:pt x="208" y="72"/>
                    <a:pt x="208" y="71"/>
                  </a:cubicBezTo>
                  <a:cubicBezTo>
                    <a:pt x="209" y="70"/>
                    <a:pt x="209" y="68"/>
                    <a:pt x="209" y="66"/>
                  </a:cubicBezTo>
                  <a:cubicBezTo>
                    <a:pt x="209" y="68"/>
                    <a:pt x="209" y="70"/>
                    <a:pt x="209" y="73"/>
                  </a:cubicBezTo>
                  <a:cubicBezTo>
                    <a:pt x="209" y="75"/>
                    <a:pt x="210" y="77"/>
                    <a:pt x="210" y="79"/>
                  </a:cubicBezTo>
                  <a:cubicBezTo>
                    <a:pt x="210" y="81"/>
                    <a:pt x="210" y="82"/>
                    <a:pt x="210" y="82"/>
                  </a:cubicBezTo>
                  <a:cubicBezTo>
                    <a:pt x="210" y="82"/>
                    <a:pt x="210" y="81"/>
                    <a:pt x="210" y="79"/>
                  </a:cubicBezTo>
                  <a:cubicBezTo>
                    <a:pt x="210" y="77"/>
                    <a:pt x="210" y="75"/>
                    <a:pt x="210" y="73"/>
                  </a:cubicBezTo>
                  <a:cubicBezTo>
                    <a:pt x="211" y="72"/>
                    <a:pt x="211" y="71"/>
                    <a:pt x="211" y="70"/>
                  </a:cubicBezTo>
                  <a:cubicBezTo>
                    <a:pt x="211" y="72"/>
                    <a:pt x="212" y="73"/>
                    <a:pt x="213" y="75"/>
                  </a:cubicBezTo>
                  <a:cubicBezTo>
                    <a:pt x="213" y="77"/>
                    <a:pt x="213" y="79"/>
                    <a:pt x="213" y="80"/>
                  </a:cubicBezTo>
                  <a:cubicBezTo>
                    <a:pt x="213" y="83"/>
                    <a:pt x="213" y="84"/>
                    <a:pt x="213" y="84"/>
                  </a:cubicBezTo>
                  <a:cubicBezTo>
                    <a:pt x="213" y="84"/>
                    <a:pt x="213" y="83"/>
                    <a:pt x="213" y="80"/>
                  </a:cubicBezTo>
                  <a:cubicBezTo>
                    <a:pt x="214" y="79"/>
                    <a:pt x="214" y="78"/>
                    <a:pt x="214" y="77"/>
                  </a:cubicBezTo>
                  <a:cubicBezTo>
                    <a:pt x="214" y="77"/>
                    <a:pt x="214" y="78"/>
                    <a:pt x="215" y="78"/>
                  </a:cubicBezTo>
                  <a:cubicBezTo>
                    <a:pt x="215" y="79"/>
                    <a:pt x="215" y="79"/>
                    <a:pt x="215" y="79"/>
                  </a:cubicBezTo>
                  <a:cubicBezTo>
                    <a:pt x="215" y="80"/>
                    <a:pt x="215" y="82"/>
                    <a:pt x="214" y="83"/>
                  </a:cubicBezTo>
                  <a:cubicBezTo>
                    <a:pt x="214" y="85"/>
                    <a:pt x="214" y="86"/>
                    <a:pt x="214" y="87"/>
                  </a:cubicBezTo>
                  <a:cubicBezTo>
                    <a:pt x="214" y="86"/>
                    <a:pt x="214" y="85"/>
                    <a:pt x="215" y="83"/>
                  </a:cubicBezTo>
                  <a:cubicBezTo>
                    <a:pt x="215" y="82"/>
                    <a:pt x="215" y="81"/>
                    <a:pt x="215" y="79"/>
                  </a:cubicBezTo>
                  <a:cubicBezTo>
                    <a:pt x="215" y="80"/>
                    <a:pt x="216" y="80"/>
                    <a:pt x="216" y="81"/>
                  </a:cubicBezTo>
                  <a:cubicBezTo>
                    <a:pt x="216" y="82"/>
                    <a:pt x="216" y="82"/>
                    <a:pt x="216" y="83"/>
                  </a:cubicBezTo>
                  <a:cubicBezTo>
                    <a:pt x="217" y="84"/>
                    <a:pt x="217" y="85"/>
                    <a:pt x="217" y="86"/>
                  </a:cubicBezTo>
                  <a:cubicBezTo>
                    <a:pt x="217" y="86"/>
                    <a:pt x="217" y="87"/>
                    <a:pt x="217" y="87"/>
                  </a:cubicBezTo>
                  <a:cubicBezTo>
                    <a:pt x="217" y="87"/>
                    <a:pt x="217" y="86"/>
                    <a:pt x="217" y="86"/>
                  </a:cubicBezTo>
                  <a:cubicBezTo>
                    <a:pt x="217" y="85"/>
                    <a:pt x="217" y="84"/>
                    <a:pt x="217" y="83"/>
                  </a:cubicBezTo>
                  <a:cubicBezTo>
                    <a:pt x="217" y="83"/>
                    <a:pt x="217" y="83"/>
                    <a:pt x="217" y="82"/>
                  </a:cubicBezTo>
                  <a:cubicBezTo>
                    <a:pt x="217" y="84"/>
                    <a:pt x="218" y="85"/>
                    <a:pt x="218" y="87"/>
                  </a:cubicBezTo>
                  <a:cubicBezTo>
                    <a:pt x="218" y="87"/>
                    <a:pt x="219" y="87"/>
                    <a:pt x="219" y="87"/>
                  </a:cubicBezTo>
                  <a:cubicBezTo>
                    <a:pt x="219" y="88"/>
                    <a:pt x="219" y="88"/>
                    <a:pt x="219" y="88"/>
                  </a:cubicBezTo>
                  <a:cubicBezTo>
                    <a:pt x="219" y="89"/>
                    <a:pt x="219" y="89"/>
                    <a:pt x="219" y="89"/>
                  </a:cubicBezTo>
                  <a:cubicBezTo>
                    <a:pt x="219" y="90"/>
                    <a:pt x="219" y="91"/>
                    <a:pt x="218" y="92"/>
                  </a:cubicBezTo>
                  <a:cubicBezTo>
                    <a:pt x="218" y="94"/>
                    <a:pt x="217" y="96"/>
                    <a:pt x="217" y="97"/>
                  </a:cubicBezTo>
                  <a:cubicBezTo>
                    <a:pt x="216" y="98"/>
                    <a:pt x="216" y="99"/>
                    <a:pt x="216" y="99"/>
                  </a:cubicBezTo>
                  <a:cubicBezTo>
                    <a:pt x="216" y="99"/>
                    <a:pt x="216" y="98"/>
                    <a:pt x="217" y="97"/>
                  </a:cubicBezTo>
                  <a:cubicBezTo>
                    <a:pt x="217" y="96"/>
                    <a:pt x="218" y="94"/>
                    <a:pt x="219" y="93"/>
                  </a:cubicBezTo>
                  <a:cubicBezTo>
                    <a:pt x="219" y="92"/>
                    <a:pt x="219" y="91"/>
                    <a:pt x="219" y="90"/>
                  </a:cubicBezTo>
                  <a:cubicBezTo>
                    <a:pt x="220" y="92"/>
                    <a:pt x="221" y="93"/>
                    <a:pt x="221" y="95"/>
                  </a:cubicBezTo>
                  <a:cubicBezTo>
                    <a:pt x="222" y="96"/>
                    <a:pt x="222" y="98"/>
                    <a:pt x="223" y="99"/>
                  </a:cubicBezTo>
                  <a:cubicBezTo>
                    <a:pt x="223" y="100"/>
                    <a:pt x="224" y="100"/>
                    <a:pt x="224" y="100"/>
                  </a:cubicBezTo>
                  <a:cubicBezTo>
                    <a:pt x="224" y="100"/>
                    <a:pt x="223" y="100"/>
                    <a:pt x="223" y="99"/>
                  </a:cubicBezTo>
                  <a:cubicBezTo>
                    <a:pt x="222" y="98"/>
                    <a:pt x="222" y="96"/>
                    <a:pt x="221" y="94"/>
                  </a:cubicBezTo>
                  <a:cubicBezTo>
                    <a:pt x="221" y="94"/>
                    <a:pt x="221" y="94"/>
                    <a:pt x="221" y="93"/>
                  </a:cubicBezTo>
                  <a:cubicBezTo>
                    <a:pt x="222" y="94"/>
                    <a:pt x="222" y="95"/>
                    <a:pt x="222" y="95"/>
                  </a:cubicBezTo>
                  <a:cubicBezTo>
                    <a:pt x="223" y="96"/>
                    <a:pt x="223" y="96"/>
                    <a:pt x="223" y="96"/>
                  </a:cubicBezTo>
                  <a:cubicBezTo>
                    <a:pt x="223" y="96"/>
                    <a:pt x="223" y="96"/>
                    <a:pt x="222" y="95"/>
                  </a:cubicBezTo>
                  <a:cubicBezTo>
                    <a:pt x="222" y="94"/>
                    <a:pt x="221" y="93"/>
                    <a:pt x="221" y="92"/>
                  </a:cubicBezTo>
                  <a:cubicBezTo>
                    <a:pt x="221" y="91"/>
                    <a:pt x="221" y="91"/>
                    <a:pt x="220" y="91"/>
                  </a:cubicBezTo>
                  <a:cubicBezTo>
                    <a:pt x="220" y="90"/>
                    <a:pt x="220" y="89"/>
                    <a:pt x="220" y="88"/>
                  </a:cubicBezTo>
                  <a:cubicBezTo>
                    <a:pt x="220" y="88"/>
                    <a:pt x="220" y="87"/>
                    <a:pt x="220" y="86"/>
                  </a:cubicBezTo>
                  <a:cubicBezTo>
                    <a:pt x="220" y="87"/>
                    <a:pt x="221" y="87"/>
                    <a:pt x="221" y="87"/>
                  </a:cubicBezTo>
                  <a:cubicBezTo>
                    <a:pt x="221" y="88"/>
                    <a:pt x="221" y="88"/>
                    <a:pt x="222" y="88"/>
                  </a:cubicBezTo>
                  <a:cubicBezTo>
                    <a:pt x="221" y="88"/>
                    <a:pt x="221" y="88"/>
                    <a:pt x="221" y="88"/>
                  </a:cubicBezTo>
                  <a:cubicBezTo>
                    <a:pt x="222" y="89"/>
                    <a:pt x="222" y="89"/>
                    <a:pt x="222" y="89"/>
                  </a:cubicBezTo>
                  <a:cubicBezTo>
                    <a:pt x="222" y="89"/>
                    <a:pt x="223" y="90"/>
                    <a:pt x="223" y="90"/>
                  </a:cubicBezTo>
                  <a:cubicBezTo>
                    <a:pt x="224" y="91"/>
                    <a:pt x="224" y="92"/>
                    <a:pt x="225" y="92"/>
                  </a:cubicBezTo>
                  <a:cubicBezTo>
                    <a:pt x="226" y="93"/>
                    <a:pt x="226" y="94"/>
                    <a:pt x="227" y="95"/>
                  </a:cubicBezTo>
                  <a:cubicBezTo>
                    <a:pt x="228" y="96"/>
                    <a:pt x="228" y="96"/>
                    <a:pt x="229" y="97"/>
                  </a:cubicBezTo>
                  <a:cubicBezTo>
                    <a:pt x="229" y="97"/>
                    <a:pt x="229" y="98"/>
                    <a:pt x="229" y="98"/>
                  </a:cubicBezTo>
                  <a:cubicBezTo>
                    <a:pt x="229" y="98"/>
                    <a:pt x="229" y="97"/>
                    <a:pt x="229" y="97"/>
                  </a:cubicBezTo>
                  <a:cubicBezTo>
                    <a:pt x="228" y="96"/>
                    <a:pt x="228" y="96"/>
                    <a:pt x="227" y="95"/>
                  </a:cubicBezTo>
                  <a:cubicBezTo>
                    <a:pt x="228" y="95"/>
                    <a:pt x="228" y="95"/>
                    <a:pt x="228" y="95"/>
                  </a:cubicBezTo>
                  <a:cubicBezTo>
                    <a:pt x="229" y="97"/>
                    <a:pt x="230" y="98"/>
                    <a:pt x="230" y="98"/>
                  </a:cubicBezTo>
                  <a:cubicBezTo>
                    <a:pt x="230" y="98"/>
                    <a:pt x="230" y="97"/>
                    <a:pt x="229" y="96"/>
                  </a:cubicBezTo>
                  <a:cubicBezTo>
                    <a:pt x="229" y="96"/>
                    <a:pt x="229" y="96"/>
                    <a:pt x="229" y="96"/>
                  </a:cubicBezTo>
                  <a:cubicBezTo>
                    <a:pt x="229" y="97"/>
                    <a:pt x="230" y="97"/>
                    <a:pt x="230" y="97"/>
                  </a:cubicBezTo>
                  <a:cubicBezTo>
                    <a:pt x="230" y="97"/>
                    <a:pt x="229" y="97"/>
                    <a:pt x="229" y="96"/>
                  </a:cubicBezTo>
                  <a:cubicBezTo>
                    <a:pt x="229" y="96"/>
                    <a:pt x="228" y="95"/>
                    <a:pt x="228" y="94"/>
                  </a:cubicBezTo>
                  <a:cubicBezTo>
                    <a:pt x="228" y="95"/>
                    <a:pt x="229" y="95"/>
                    <a:pt x="229" y="96"/>
                  </a:cubicBezTo>
                  <a:cubicBezTo>
                    <a:pt x="231" y="97"/>
                    <a:pt x="231" y="98"/>
                    <a:pt x="231" y="98"/>
                  </a:cubicBezTo>
                  <a:cubicBezTo>
                    <a:pt x="231" y="98"/>
                    <a:pt x="231" y="97"/>
                    <a:pt x="230" y="96"/>
                  </a:cubicBezTo>
                  <a:cubicBezTo>
                    <a:pt x="233" y="99"/>
                    <a:pt x="235" y="100"/>
                    <a:pt x="236" y="102"/>
                  </a:cubicBezTo>
                  <a:cubicBezTo>
                    <a:pt x="237" y="103"/>
                    <a:pt x="238" y="104"/>
                    <a:pt x="239" y="105"/>
                  </a:cubicBezTo>
                  <a:cubicBezTo>
                    <a:pt x="239" y="105"/>
                    <a:pt x="238" y="106"/>
                    <a:pt x="236" y="108"/>
                  </a:cubicBezTo>
                  <a:cubicBezTo>
                    <a:pt x="236" y="108"/>
                    <a:pt x="235" y="108"/>
                    <a:pt x="235" y="108"/>
                  </a:cubicBezTo>
                  <a:cubicBezTo>
                    <a:pt x="224" y="112"/>
                    <a:pt x="224" y="112"/>
                    <a:pt x="224" y="112"/>
                  </a:cubicBezTo>
                  <a:cubicBezTo>
                    <a:pt x="224" y="114"/>
                    <a:pt x="224" y="114"/>
                    <a:pt x="224" y="114"/>
                  </a:cubicBezTo>
                  <a:cubicBezTo>
                    <a:pt x="222" y="115"/>
                    <a:pt x="220" y="115"/>
                    <a:pt x="217" y="117"/>
                  </a:cubicBezTo>
                  <a:cubicBezTo>
                    <a:pt x="214" y="120"/>
                    <a:pt x="211" y="119"/>
                    <a:pt x="206" y="121"/>
                  </a:cubicBezTo>
                  <a:cubicBezTo>
                    <a:pt x="201" y="124"/>
                    <a:pt x="198" y="126"/>
                    <a:pt x="192" y="129"/>
                  </a:cubicBezTo>
                  <a:cubicBezTo>
                    <a:pt x="187" y="133"/>
                    <a:pt x="189" y="132"/>
                    <a:pt x="182" y="137"/>
                  </a:cubicBezTo>
                  <a:cubicBezTo>
                    <a:pt x="174" y="142"/>
                    <a:pt x="170" y="140"/>
                    <a:pt x="162" y="143"/>
                  </a:cubicBezTo>
                  <a:cubicBezTo>
                    <a:pt x="154" y="147"/>
                    <a:pt x="149" y="148"/>
                    <a:pt x="146" y="146"/>
                  </a:cubicBezTo>
                  <a:cubicBezTo>
                    <a:pt x="142" y="145"/>
                    <a:pt x="137" y="143"/>
                    <a:pt x="133" y="144"/>
                  </a:cubicBezTo>
                  <a:cubicBezTo>
                    <a:pt x="129" y="144"/>
                    <a:pt x="135" y="142"/>
                    <a:pt x="125" y="147"/>
                  </a:cubicBezTo>
                  <a:cubicBezTo>
                    <a:pt x="114" y="152"/>
                    <a:pt x="103" y="160"/>
                    <a:pt x="96" y="165"/>
                  </a:cubicBezTo>
                  <a:cubicBezTo>
                    <a:pt x="89" y="170"/>
                    <a:pt x="88" y="170"/>
                    <a:pt x="79" y="175"/>
                  </a:cubicBezTo>
                  <a:cubicBezTo>
                    <a:pt x="70" y="180"/>
                    <a:pt x="58" y="184"/>
                    <a:pt x="57" y="186"/>
                  </a:cubicBezTo>
                  <a:cubicBezTo>
                    <a:pt x="56" y="187"/>
                    <a:pt x="56" y="188"/>
                    <a:pt x="55" y="189"/>
                  </a:cubicBezTo>
                  <a:cubicBezTo>
                    <a:pt x="55" y="191"/>
                    <a:pt x="49" y="193"/>
                    <a:pt x="44" y="198"/>
                  </a:cubicBezTo>
                  <a:cubicBezTo>
                    <a:pt x="40" y="204"/>
                    <a:pt x="35" y="214"/>
                    <a:pt x="31" y="220"/>
                  </a:cubicBezTo>
                  <a:cubicBezTo>
                    <a:pt x="27" y="226"/>
                    <a:pt x="15" y="243"/>
                    <a:pt x="10" y="252"/>
                  </a:cubicBezTo>
                  <a:cubicBezTo>
                    <a:pt x="5" y="260"/>
                    <a:pt x="0" y="271"/>
                    <a:pt x="0" y="275"/>
                  </a:cubicBezTo>
                  <a:cubicBezTo>
                    <a:pt x="0" y="279"/>
                    <a:pt x="6" y="277"/>
                    <a:pt x="7" y="276"/>
                  </a:cubicBezTo>
                  <a:cubicBezTo>
                    <a:pt x="8" y="275"/>
                    <a:pt x="10" y="271"/>
                    <a:pt x="10" y="270"/>
                  </a:cubicBezTo>
                  <a:cubicBezTo>
                    <a:pt x="10" y="270"/>
                    <a:pt x="10" y="270"/>
                    <a:pt x="10" y="270"/>
                  </a:cubicBezTo>
                  <a:cubicBezTo>
                    <a:pt x="10" y="270"/>
                    <a:pt x="10" y="270"/>
                    <a:pt x="10" y="270"/>
                  </a:cubicBezTo>
                  <a:cubicBezTo>
                    <a:pt x="9" y="272"/>
                    <a:pt x="5" y="290"/>
                    <a:pt x="5" y="293"/>
                  </a:cubicBezTo>
                  <a:cubicBezTo>
                    <a:pt x="6" y="296"/>
                    <a:pt x="8" y="296"/>
                    <a:pt x="9" y="296"/>
                  </a:cubicBezTo>
                  <a:cubicBezTo>
                    <a:pt x="10" y="295"/>
                    <a:pt x="13" y="292"/>
                    <a:pt x="13" y="292"/>
                  </a:cubicBezTo>
                  <a:cubicBezTo>
                    <a:pt x="13" y="292"/>
                    <a:pt x="12" y="298"/>
                    <a:pt x="13" y="301"/>
                  </a:cubicBezTo>
                  <a:cubicBezTo>
                    <a:pt x="15" y="304"/>
                    <a:pt x="21" y="299"/>
                    <a:pt x="23" y="297"/>
                  </a:cubicBezTo>
                  <a:cubicBezTo>
                    <a:pt x="24" y="295"/>
                    <a:pt x="31" y="274"/>
                    <a:pt x="33" y="270"/>
                  </a:cubicBezTo>
                  <a:cubicBezTo>
                    <a:pt x="34" y="266"/>
                    <a:pt x="36" y="263"/>
                    <a:pt x="37" y="261"/>
                  </a:cubicBezTo>
                  <a:cubicBezTo>
                    <a:pt x="39" y="259"/>
                    <a:pt x="40" y="259"/>
                    <a:pt x="41" y="261"/>
                  </a:cubicBezTo>
                  <a:cubicBezTo>
                    <a:pt x="41" y="271"/>
                    <a:pt x="34" y="283"/>
                    <a:pt x="36" y="299"/>
                  </a:cubicBezTo>
                  <a:cubicBezTo>
                    <a:pt x="38" y="303"/>
                    <a:pt x="44" y="299"/>
                    <a:pt x="46" y="296"/>
                  </a:cubicBezTo>
                  <a:cubicBezTo>
                    <a:pt x="51" y="272"/>
                    <a:pt x="52" y="267"/>
                    <a:pt x="54" y="261"/>
                  </a:cubicBezTo>
                  <a:cubicBezTo>
                    <a:pt x="56" y="256"/>
                    <a:pt x="58" y="254"/>
                    <a:pt x="60" y="253"/>
                  </a:cubicBezTo>
                  <a:cubicBezTo>
                    <a:pt x="62" y="253"/>
                    <a:pt x="65" y="255"/>
                    <a:pt x="65" y="255"/>
                  </a:cubicBezTo>
                  <a:cubicBezTo>
                    <a:pt x="65" y="255"/>
                    <a:pt x="65" y="270"/>
                    <a:pt x="70" y="275"/>
                  </a:cubicBezTo>
                  <a:cubicBezTo>
                    <a:pt x="74" y="280"/>
                    <a:pt x="81" y="284"/>
                    <a:pt x="83" y="281"/>
                  </a:cubicBezTo>
                  <a:cubicBezTo>
                    <a:pt x="84" y="278"/>
                    <a:pt x="80" y="267"/>
                    <a:pt x="79" y="260"/>
                  </a:cubicBezTo>
                  <a:cubicBezTo>
                    <a:pt x="79" y="253"/>
                    <a:pt x="80" y="251"/>
                    <a:pt x="80" y="250"/>
                  </a:cubicBezTo>
                  <a:cubicBezTo>
                    <a:pt x="81" y="243"/>
                    <a:pt x="76" y="231"/>
                    <a:pt x="76" y="227"/>
                  </a:cubicBezTo>
                  <a:cubicBezTo>
                    <a:pt x="75" y="223"/>
                    <a:pt x="75" y="220"/>
                    <a:pt x="77" y="218"/>
                  </a:cubicBezTo>
                  <a:cubicBezTo>
                    <a:pt x="78" y="217"/>
                    <a:pt x="82" y="215"/>
                    <a:pt x="82" y="215"/>
                  </a:cubicBezTo>
                  <a:cubicBezTo>
                    <a:pt x="83" y="216"/>
                    <a:pt x="97" y="254"/>
                    <a:pt x="97" y="254"/>
                  </a:cubicBezTo>
                  <a:cubicBezTo>
                    <a:pt x="98" y="253"/>
                    <a:pt x="98" y="253"/>
                    <a:pt x="98" y="253"/>
                  </a:cubicBezTo>
                  <a:cubicBezTo>
                    <a:pt x="99" y="246"/>
                    <a:pt x="101" y="236"/>
                    <a:pt x="105" y="230"/>
                  </a:cubicBezTo>
                  <a:cubicBezTo>
                    <a:pt x="111" y="219"/>
                    <a:pt x="112" y="207"/>
                    <a:pt x="112" y="211"/>
                  </a:cubicBezTo>
                  <a:cubicBezTo>
                    <a:pt x="112" y="215"/>
                    <a:pt x="107" y="248"/>
                    <a:pt x="107" y="248"/>
                  </a:cubicBezTo>
                  <a:cubicBezTo>
                    <a:pt x="116" y="243"/>
                    <a:pt x="120" y="238"/>
                    <a:pt x="125" y="231"/>
                  </a:cubicBezTo>
                  <a:cubicBezTo>
                    <a:pt x="125" y="230"/>
                    <a:pt x="126" y="230"/>
                    <a:pt x="127" y="229"/>
                  </a:cubicBezTo>
                  <a:cubicBezTo>
                    <a:pt x="127" y="227"/>
                    <a:pt x="127" y="226"/>
                    <a:pt x="127" y="225"/>
                  </a:cubicBezTo>
                  <a:cubicBezTo>
                    <a:pt x="127" y="223"/>
                    <a:pt x="129" y="215"/>
                    <a:pt x="130" y="211"/>
                  </a:cubicBezTo>
                  <a:cubicBezTo>
                    <a:pt x="131" y="209"/>
                    <a:pt x="132" y="208"/>
                    <a:pt x="132" y="206"/>
                  </a:cubicBezTo>
                  <a:cubicBezTo>
                    <a:pt x="132" y="206"/>
                    <a:pt x="132" y="206"/>
                    <a:pt x="132" y="206"/>
                  </a:cubicBezTo>
                  <a:cubicBezTo>
                    <a:pt x="132" y="205"/>
                    <a:pt x="132" y="206"/>
                    <a:pt x="132" y="206"/>
                  </a:cubicBezTo>
                  <a:cubicBezTo>
                    <a:pt x="132" y="209"/>
                    <a:pt x="132" y="218"/>
                    <a:pt x="132" y="224"/>
                  </a:cubicBezTo>
                  <a:cubicBezTo>
                    <a:pt x="135" y="222"/>
                    <a:pt x="138" y="221"/>
                    <a:pt x="138" y="220"/>
                  </a:cubicBezTo>
                  <a:cubicBezTo>
                    <a:pt x="139" y="220"/>
                    <a:pt x="143" y="215"/>
                    <a:pt x="146" y="211"/>
                  </a:cubicBezTo>
                  <a:cubicBezTo>
                    <a:pt x="152" y="212"/>
                    <a:pt x="152" y="212"/>
                    <a:pt x="152" y="212"/>
                  </a:cubicBezTo>
                  <a:cubicBezTo>
                    <a:pt x="154" y="212"/>
                    <a:pt x="158" y="213"/>
                    <a:pt x="160" y="212"/>
                  </a:cubicBezTo>
                  <a:cubicBezTo>
                    <a:pt x="163" y="211"/>
                    <a:pt x="169" y="207"/>
                    <a:pt x="169" y="207"/>
                  </a:cubicBezTo>
                  <a:cubicBezTo>
                    <a:pt x="169" y="207"/>
                    <a:pt x="178" y="200"/>
                    <a:pt x="181" y="199"/>
                  </a:cubicBezTo>
                  <a:cubicBezTo>
                    <a:pt x="183" y="198"/>
                    <a:pt x="185" y="200"/>
                    <a:pt x="191" y="196"/>
                  </a:cubicBezTo>
                  <a:cubicBezTo>
                    <a:pt x="195" y="194"/>
                    <a:pt x="218" y="192"/>
                    <a:pt x="235" y="191"/>
                  </a:cubicBezTo>
                  <a:cubicBezTo>
                    <a:pt x="237" y="205"/>
                    <a:pt x="237" y="205"/>
                    <a:pt x="237" y="205"/>
                  </a:cubicBezTo>
                  <a:cubicBezTo>
                    <a:pt x="237" y="205"/>
                    <a:pt x="241" y="219"/>
                    <a:pt x="242" y="224"/>
                  </a:cubicBezTo>
                  <a:cubicBezTo>
                    <a:pt x="244" y="229"/>
                    <a:pt x="243" y="241"/>
                    <a:pt x="243" y="241"/>
                  </a:cubicBezTo>
                  <a:cubicBezTo>
                    <a:pt x="243" y="240"/>
                    <a:pt x="243" y="240"/>
                    <a:pt x="243" y="240"/>
                  </a:cubicBezTo>
                  <a:cubicBezTo>
                    <a:pt x="238" y="271"/>
                    <a:pt x="243" y="298"/>
                    <a:pt x="243" y="298"/>
                  </a:cubicBezTo>
                  <a:cubicBezTo>
                    <a:pt x="243" y="302"/>
                    <a:pt x="235" y="331"/>
                    <a:pt x="235" y="336"/>
                  </a:cubicBezTo>
                  <a:cubicBezTo>
                    <a:pt x="235" y="341"/>
                    <a:pt x="229" y="388"/>
                    <a:pt x="224" y="397"/>
                  </a:cubicBezTo>
                  <a:cubicBezTo>
                    <a:pt x="220" y="406"/>
                    <a:pt x="218" y="423"/>
                    <a:pt x="218" y="429"/>
                  </a:cubicBezTo>
                  <a:cubicBezTo>
                    <a:pt x="218" y="440"/>
                    <a:pt x="218" y="440"/>
                    <a:pt x="218" y="440"/>
                  </a:cubicBezTo>
                  <a:cubicBezTo>
                    <a:pt x="228" y="430"/>
                    <a:pt x="228" y="430"/>
                    <a:pt x="228" y="430"/>
                  </a:cubicBezTo>
                  <a:cubicBezTo>
                    <a:pt x="228" y="430"/>
                    <a:pt x="237" y="432"/>
                    <a:pt x="236" y="435"/>
                  </a:cubicBezTo>
                  <a:cubicBezTo>
                    <a:pt x="234" y="438"/>
                    <a:pt x="234" y="439"/>
                    <a:pt x="233" y="443"/>
                  </a:cubicBezTo>
                  <a:cubicBezTo>
                    <a:pt x="233" y="447"/>
                    <a:pt x="233" y="450"/>
                    <a:pt x="232" y="458"/>
                  </a:cubicBezTo>
                  <a:cubicBezTo>
                    <a:pt x="230" y="465"/>
                    <a:pt x="230" y="473"/>
                    <a:pt x="230" y="475"/>
                  </a:cubicBezTo>
                  <a:cubicBezTo>
                    <a:pt x="230" y="477"/>
                    <a:pt x="229" y="497"/>
                    <a:pt x="229" y="497"/>
                  </a:cubicBezTo>
                  <a:cubicBezTo>
                    <a:pt x="229" y="497"/>
                    <a:pt x="233" y="493"/>
                    <a:pt x="236" y="492"/>
                  </a:cubicBezTo>
                  <a:cubicBezTo>
                    <a:pt x="238" y="491"/>
                    <a:pt x="243" y="488"/>
                    <a:pt x="243" y="488"/>
                  </a:cubicBezTo>
                  <a:cubicBezTo>
                    <a:pt x="243" y="488"/>
                    <a:pt x="241" y="580"/>
                    <a:pt x="239" y="597"/>
                  </a:cubicBezTo>
                  <a:cubicBezTo>
                    <a:pt x="237" y="613"/>
                    <a:pt x="235" y="617"/>
                    <a:pt x="234" y="632"/>
                  </a:cubicBezTo>
                  <a:cubicBezTo>
                    <a:pt x="234" y="647"/>
                    <a:pt x="234" y="654"/>
                    <a:pt x="232" y="661"/>
                  </a:cubicBezTo>
                  <a:cubicBezTo>
                    <a:pt x="230" y="669"/>
                    <a:pt x="228" y="692"/>
                    <a:pt x="227" y="702"/>
                  </a:cubicBezTo>
                  <a:cubicBezTo>
                    <a:pt x="226" y="712"/>
                    <a:pt x="228" y="719"/>
                    <a:pt x="226" y="731"/>
                  </a:cubicBezTo>
                  <a:cubicBezTo>
                    <a:pt x="225" y="742"/>
                    <a:pt x="225" y="791"/>
                    <a:pt x="225" y="796"/>
                  </a:cubicBezTo>
                  <a:cubicBezTo>
                    <a:pt x="226" y="802"/>
                    <a:pt x="224" y="809"/>
                    <a:pt x="222" y="814"/>
                  </a:cubicBezTo>
                  <a:cubicBezTo>
                    <a:pt x="221" y="818"/>
                    <a:pt x="217" y="830"/>
                    <a:pt x="218" y="832"/>
                  </a:cubicBezTo>
                  <a:cubicBezTo>
                    <a:pt x="218" y="834"/>
                    <a:pt x="234" y="837"/>
                    <a:pt x="234" y="837"/>
                  </a:cubicBezTo>
                  <a:cubicBezTo>
                    <a:pt x="234" y="837"/>
                    <a:pt x="216" y="847"/>
                    <a:pt x="209" y="855"/>
                  </a:cubicBezTo>
                  <a:cubicBezTo>
                    <a:pt x="203" y="863"/>
                    <a:pt x="191" y="864"/>
                    <a:pt x="188" y="871"/>
                  </a:cubicBezTo>
                  <a:cubicBezTo>
                    <a:pt x="185" y="879"/>
                    <a:pt x="185" y="882"/>
                    <a:pt x="189" y="886"/>
                  </a:cubicBezTo>
                  <a:cubicBezTo>
                    <a:pt x="193" y="889"/>
                    <a:pt x="228" y="888"/>
                    <a:pt x="234" y="884"/>
                  </a:cubicBezTo>
                  <a:cubicBezTo>
                    <a:pt x="241" y="880"/>
                    <a:pt x="247" y="873"/>
                    <a:pt x="255" y="871"/>
                  </a:cubicBezTo>
                  <a:cubicBezTo>
                    <a:pt x="263" y="868"/>
                    <a:pt x="278" y="864"/>
                    <a:pt x="284" y="862"/>
                  </a:cubicBezTo>
                  <a:cubicBezTo>
                    <a:pt x="290" y="859"/>
                    <a:pt x="291" y="860"/>
                    <a:pt x="292" y="857"/>
                  </a:cubicBezTo>
                  <a:cubicBezTo>
                    <a:pt x="293" y="854"/>
                    <a:pt x="291" y="841"/>
                    <a:pt x="291" y="841"/>
                  </a:cubicBezTo>
                  <a:cubicBezTo>
                    <a:pt x="299" y="840"/>
                    <a:pt x="299" y="840"/>
                    <a:pt x="299" y="840"/>
                  </a:cubicBezTo>
                  <a:cubicBezTo>
                    <a:pt x="300" y="827"/>
                    <a:pt x="304" y="773"/>
                    <a:pt x="306" y="733"/>
                  </a:cubicBezTo>
                  <a:cubicBezTo>
                    <a:pt x="316" y="739"/>
                    <a:pt x="316" y="739"/>
                    <a:pt x="316" y="739"/>
                  </a:cubicBezTo>
                  <a:cubicBezTo>
                    <a:pt x="316" y="739"/>
                    <a:pt x="317" y="735"/>
                    <a:pt x="315" y="721"/>
                  </a:cubicBezTo>
                  <a:cubicBezTo>
                    <a:pt x="313" y="706"/>
                    <a:pt x="315" y="711"/>
                    <a:pt x="317" y="707"/>
                  </a:cubicBezTo>
                  <a:cubicBezTo>
                    <a:pt x="318" y="703"/>
                    <a:pt x="318" y="697"/>
                    <a:pt x="318" y="687"/>
                  </a:cubicBezTo>
                  <a:cubicBezTo>
                    <a:pt x="317" y="677"/>
                    <a:pt x="320" y="674"/>
                    <a:pt x="322" y="666"/>
                  </a:cubicBezTo>
                  <a:cubicBezTo>
                    <a:pt x="324" y="657"/>
                    <a:pt x="326" y="643"/>
                    <a:pt x="326" y="643"/>
                  </a:cubicBezTo>
                  <a:cubicBezTo>
                    <a:pt x="326" y="643"/>
                    <a:pt x="331" y="645"/>
                    <a:pt x="332" y="648"/>
                  </a:cubicBezTo>
                  <a:cubicBezTo>
                    <a:pt x="333" y="652"/>
                    <a:pt x="333" y="647"/>
                    <a:pt x="330" y="637"/>
                  </a:cubicBezTo>
                  <a:cubicBezTo>
                    <a:pt x="329" y="633"/>
                    <a:pt x="327" y="622"/>
                    <a:pt x="326" y="611"/>
                  </a:cubicBezTo>
                  <a:cubicBezTo>
                    <a:pt x="328" y="589"/>
                    <a:pt x="330" y="565"/>
                    <a:pt x="334" y="537"/>
                  </a:cubicBezTo>
                  <a:cubicBezTo>
                    <a:pt x="335" y="533"/>
                    <a:pt x="335" y="518"/>
                    <a:pt x="336" y="522"/>
                  </a:cubicBezTo>
                  <a:cubicBezTo>
                    <a:pt x="365" y="589"/>
                    <a:pt x="371" y="672"/>
                    <a:pt x="389" y="752"/>
                  </a:cubicBezTo>
                  <a:cubicBezTo>
                    <a:pt x="389" y="759"/>
                    <a:pt x="391" y="770"/>
                    <a:pt x="392" y="776"/>
                  </a:cubicBezTo>
                  <a:cubicBezTo>
                    <a:pt x="393" y="784"/>
                    <a:pt x="404" y="816"/>
                    <a:pt x="403" y="821"/>
                  </a:cubicBezTo>
                  <a:cubicBezTo>
                    <a:pt x="402" y="825"/>
                    <a:pt x="410" y="814"/>
                    <a:pt x="410" y="814"/>
                  </a:cubicBezTo>
                  <a:cubicBezTo>
                    <a:pt x="410" y="814"/>
                    <a:pt x="413" y="823"/>
                    <a:pt x="413" y="826"/>
                  </a:cubicBezTo>
                  <a:cubicBezTo>
                    <a:pt x="413" y="827"/>
                    <a:pt x="417" y="817"/>
                    <a:pt x="420" y="806"/>
                  </a:cubicBezTo>
                  <a:cubicBezTo>
                    <a:pt x="424" y="805"/>
                    <a:pt x="424" y="805"/>
                    <a:pt x="424" y="805"/>
                  </a:cubicBezTo>
                  <a:cubicBezTo>
                    <a:pt x="426" y="826"/>
                    <a:pt x="420" y="817"/>
                    <a:pt x="419" y="827"/>
                  </a:cubicBezTo>
                  <a:cubicBezTo>
                    <a:pt x="418" y="845"/>
                    <a:pt x="415" y="847"/>
                    <a:pt x="420" y="856"/>
                  </a:cubicBezTo>
                  <a:cubicBezTo>
                    <a:pt x="420" y="860"/>
                    <a:pt x="450" y="871"/>
                    <a:pt x="455" y="874"/>
                  </a:cubicBezTo>
                  <a:cubicBezTo>
                    <a:pt x="466" y="883"/>
                    <a:pt x="465" y="882"/>
                    <a:pt x="478" y="888"/>
                  </a:cubicBezTo>
                  <a:cubicBezTo>
                    <a:pt x="492" y="895"/>
                    <a:pt x="520" y="892"/>
                    <a:pt x="521" y="887"/>
                  </a:cubicBezTo>
                  <a:cubicBezTo>
                    <a:pt x="524" y="873"/>
                    <a:pt x="506" y="865"/>
                    <a:pt x="492" y="852"/>
                  </a:cubicBezTo>
                  <a:cubicBezTo>
                    <a:pt x="478" y="840"/>
                    <a:pt x="476" y="828"/>
                    <a:pt x="474" y="823"/>
                  </a:cubicBezTo>
                  <a:cubicBezTo>
                    <a:pt x="473" y="820"/>
                    <a:pt x="473" y="817"/>
                    <a:pt x="472" y="814"/>
                  </a:cubicBezTo>
                  <a:cubicBezTo>
                    <a:pt x="476" y="814"/>
                    <a:pt x="479" y="814"/>
                    <a:pt x="480" y="814"/>
                  </a:cubicBezTo>
                  <a:cubicBezTo>
                    <a:pt x="482" y="815"/>
                    <a:pt x="476" y="802"/>
                    <a:pt x="472" y="792"/>
                  </a:cubicBezTo>
                  <a:cubicBezTo>
                    <a:pt x="468" y="782"/>
                    <a:pt x="469" y="768"/>
                    <a:pt x="468" y="748"/>
                  </a:cubicBezTo>
                  <a:cubicBezTo>
                    <a:pt x="468" y="738"/>
                    <a:pt x="459" y="688"/>
                    <a:pt x="450" y="640"/>
                  </a:cubicBezTo>
                  <a:cubicBezTo>
                    <a:pt x="447" y="617"/>
                    <a:pt x="444" y="594"/>
                    <a:pt x="444" y="587"/>
                  </a:cubicBezTo>
                  <a:cubicBezTo>
                    <a:pt x="443" y="572"/>
                    <a:pt x="446" y="544"/>
                    <a:pt x="443" y="534"/>
                  </a:cubicBezTo>
                  <a:cubicBezTo>
                    <a:pt x="440" y="524"/>
                    <a:pt x="442" y="457"/>
                    <a:pt x="442" y="457"/>
                  </a:cubicBezTo>
                  <a:cubicBezTo>
                    <a:pt x="442" y="457"/>
                    <a:pt x="450" y="479"/>
                    <a:pt x="452" y="474"/>
                  </a:cubicBezTo>
                  <a:cubicBezTo>
                    <a:pt x="454" y="468"/>
                    <a:pt x="454" y="456"/>
                    <a:pt x="454" y="456"/>
                  </a:cubicBezTo>
                  <a:cubicBezTo>
                    <a:pt x="454" y="456"/>
                    <a:pt x="455" y="446"/>
                    <a:pt x="457" y="448"/>
                  </a:cubicBezTo>
                  <a:cubicBezTo>
                    <a:pt x="459" y="450"/>
                    <a:pt x="464" y="456"/>
                    <a:pt x="463" y="454"/>
                  </a:cubicBezTo>
                  <a:cubicBezTo>
                    <a:pt x="463" y="452"/>
                    <a:pt x="462" y="441"/>
                    <a:pt x="462" y="441"/>
                  </a:cubicBezTo>
                  <a:cubicBezTo>
                    <a:pt x="462" y="441"/>
                    <a:pt x="429" y="363"/>
                    <a:pt x="429" y="357"/>
                  </a:cubicBezTo>
                  <a:cubicBezTo>
                    <a:pt x="428" y="351"/>
                    <a:pt x="425" y="338"/>
                    <a:pt x="426" y="336"/>
                  </a:cubicBezTo>
                  <a:cubicBezTo>
                    <a:pt x="427" y="333"/>
                    <a:pt x="423" y="266"/>
                    <a:pt x="422" y="259"/>
                  </a:cubicBezTo>
                  <a:cubicBezTo>
                    <a:pt x="420" y="235"/>
                    <a:pt x="426" y="234"/>
                    <a:pt x="425" y="189"/>
                  </a:cubicBezTo>
                  <a:cubicBezTo>
                    <a:pt x="429" y="186"/>
                    <a:pt x="432" y="185"/>
                    <a:pt x="432" y="185"/>
                  </a:cubicBezTo>
                  <a:cubicBezTo>
                    <a:pt x="441" y="186"/>
                    <a:pt x="429" y="173"/>
                    <a:pt x="448" y="164"/>
                  </a:cubicBezTo>
                  <a:cubicBezTo>
                    <a:pt x="453" y="162"/>
                    <a:pt x="471" y="157"/>
                    <a:pt x="481" y="160"/>
                  </a:cubicBezTo>
                  <a:cubicBezTo>
                    <a:pt x="482" y="160"/>
                    <a:pt x="484" y="160"/>
                    <a:pt x="485" y="160"/>
                  </a:cubicBezTo>
                  <a:cubicBezTo>
                    <a:pt x="488" y="162"/>
                    <a:pt x="490" y="163"/>
                    <a:pt x="491" y="165"/>
                  </a:cubicBezTo>
                  <a:cubicBezTo>
                    <a:pt x="493" y="167"/>
                    <a:pt x="494" y="169"/>
                    <a:pt x="497" y="170"/>
                  </a:cubicBezTo>
                  <a:cubicBezTo>
                    <a:pt x="498" y="163"/>
                    <a:pt x="501" y="153"/>
                    <a:pt x="501" y="153"/>
                  </a:cubicBezTo>
                  <a:cubicBezTo>
                    <a:pt x="501" y="153"/>
                    <a:pt x="503" y="172"/>
                    <a:pt x="502" y="175"/>
                  </a:cubicBezTo>
                  <a:cubicBezTo>
                    <a:pt x="504" y="177"/>
                    <a:pt x="505" y="177"/>
                    <a:pt x="508" y="180"/>
                  </a:cubicBezTo>
                  <a:cubicBezTo>
                    <a:pt x="512" y="184"/>
                    <a:pt x="538" y="203"/>
                    <a:pt x="538" y="203"/>
                  </a:cubicBezTo>
                  <a:cubicBezTo>
                    <a:pt x="538" y="203"/>
                    <a:pt x="540" y="202"/>
                    <a:pt x="541" y="199"/>
                  </a:cubicBezTo>
                  <a:cubicBezTo>
                    <a:pt x="542" y="198"/>
                    <a:pt x="543" y="193"/>
                    <a:pt x="542" y="193"/>
                  </a:cubicBezTo>
                  <a:cubicBezTo>
                    <a:pt x="543" y="190"/>
                    <a:pt x="543" y="183"/>
                    <a:pt x="543" y="181"/>
                  </a:cubicBezTo>
                  <a:cubicBezTo>
                    <a:pt x="543" y="181"/>
                    <a:pt x="543" y="181"/>
                    <a:pt x="543" y="181"/>
                  </a:cubicBezTo>
                  <a:cubicBezTo>
                    <a:pt x="545" y="184"/>
                    <a:pt x="547" y="189"/>
                    <a:pt x="547" y="189"/>
                  </a:cubicBezTo>
                  <a:cubicBezTo>
                    <a:pt x="547" y="190"/>
                    <a:pt x="549" y="185"/>
                    <a:pt x="549" y="180"/>
                  </a:cubicBezTo>
                  <a:cubicBezTo>
                    <a:pt x="550" y="175"/>
                    <a:pt x="550" y="173"/>
                    <a:pt x="550" y="169"/>
                  </a:cubicBezTo>
                  <a:cubicBezTo>
                    <a:pt x="551" y="166"/>
                    <a:pt x="551" y="162"/>
                    <a:pt x="551" y="158"/>
                  </a:cubicBezTo>
                  <a:cubicBezTo>
                    <a:pt x="552" y="159"/>
                    <a:pt x="554" y="160"/>
                    <a:pt x="555" y="161"/>
                  </a:cubicBezTo>
                  <a:cubicBezTo>
                    <a:pt x="556" y="162"/>
                    <a:pt x="556" y="166"/>
                    <a:pt x="555" y="170"/>
                  </a:cubicBezTo>
                  <a:cubicBezTo>
                    <a:pt x="555" y="174"/>
                    <a:pt x="551" y="191"/>
                    <a:pt x="551" y="192"/>
                  </a:cubicBezTo>
                  <a:cubicBezTo>
                    <a:pt x="551" y="194"/>
                    <a:pt x="553" y="199"/>
                    <a:pt x="552" y="205"/>
                  </a:cubicBezTo>
                  <a:cubicBezTo>
                    <a:pt x="552" y="212"/>
                    <a:pt x="547" y="223"/>
                    <a:pt x="548" y="227"/>
                  </a:cubicBezTo>
                  <a:cubicBezTo>
                    <a:pt x="550" y="230"/>
                    <a:pt x="557" y="226"/>
                    <a:pt x="562" y="220"/>
                  </a:cubicBezTo>
                  <a:cubicBezTo>
                    <a:pt x="563" y="218"/>
                    <a:pt x="564" y="213"/>
                    <a:pt x="565" y="212"/>
                  </a:cubicBezTo>
                  <a:cubicBezTo>
                    <a:pt x="565" y="212"/>
                    <a:pt x="565" y="211"/>
                    <a:pt x="566" y="210"/>
                  </a:cubicBezTo>
                  <a:cubicBezTo>
                    <a:pt x="568" y="204"/>
                    <a:pt x="566" y="197"/>
                    <a:pt x="566" y="197"/>
                  </a:cubicBezTo>
                  <a:cubicBezTo>
                    <a:pt x="566" y="197"/>
                    <a:pt x="570" y="196"/>
                    <a:pt x="571" y="196"/>
                  </a:cubicBezTo>
                  <a:cubicBezTo>
                    <a:pt x="573" y="196"/>
                    <a:pt x="575" y="198"/>
                    <a:pt x="577" y="203"/>
                  </a:cubicBezTo>
                  <a:cubicBezTo>
                    <a:pt x="579" y="210"/>
                    <a:pt x="575" y="219"/>
                    <a:pt x="577" y="243"/>
                  </a:cubicBezTo>
                  <a:cubicBezTo>
                    <a:pt x="578" y="248"/>
                    <a:pt x="584" y="253"/>
                    <a:pt x="586" y="249"/>
                  </a:cubicBezTo>
                  <a:cubicBezTo>
                    <a:pt x="588" y="233"/>
                    <a:pt x="590" y="213"/>
                    <a:pt x="591" y="204"/>
                  </a:cubicBezTo>
                  <a:cubicBezTo>
                    <a:pt x="591" y="201"/>
                    <a:pt x="592" y="201"/>
                    <a:pt x="594" y="203"/>
                  </a:cubicBezTo>
                  <a:cubicBezTo>
                    <a:pt x="595" y="206"/>
                    <a:pt x="597" y="209"/>
                    <a:pt x="599" y="213"/>
                  </a:cubicBezTo>
                  <a:cubicBezTo>
                    <a:pt x="600" y="217"/>
                    <a:pt x="606" y="232"/>
                    <a:pt x="607" y="234"/>
                  </a:cubicBezTo>
                  <a:cubicBezTo>
                    <a:pt x="609" y="236"/>
                    <a:pt x="612" y="244"/>
                    <a:pt x="618" y="244"/>
                  </a:cubicBezTo>
                  <a:cubicBezTo>
                    <a:pt x="622" y="243"/>
                    <a:pt x="620" y="237"/>
                    <a:pt x="620" y="237"/>
                  </a:cubicBezTo>
                  <a:cubicBezTo>
                    <a:pt x="620" y="237"/>
                    <a:pt x="621" y="238"/>
                    <a:pt x="622" y="238"/>
                  </a:cubicBezTo>
                  <a:cubicBezTo>
                    <a:pt x="623" y="239"/>
                    <a:pt x="625" y="238"/>
                    <a:pt x="626" y="235"/>
                  </a:cubicBezTo>
                  <a:cubicBezTo>
                    <a:pt x="626" y="233"/>
                    <a:pt x="620" y="211"/>
                    <a:pt x="620" y="210"/>
                  </a:cubicBezTo>
                  <a:cubicBezTo>
                    <a:pt x="620" y="210"/>
                    <a:pt x="620" y="210"/>
                    <a:pt x="620" y="210"/>
                  </a:cubicBezTo>
                  <a:cubicBezTo>
                    <a:pt x="620" y="210"/>
                    <a:pt x="620" y="210"/>
                    <a:pt x="620" y="210"/>
                  </a:cubicBezTo>
                  <a:cubicBezTo>
                    <a:pt x="620" y="211"/>
                    <a:pt x="623" y="217"/>
                    <a:pt x="624" y="218"/>
                  </a:cubicBezTo>
                  <a:cubicBezTo>
                    <a:pt x="625" y="219"/>
                    <a:pt x="632" y="221"/>
                    <a:pt x="631" y="218"/>
                  </a:cubicBezTo>
                  <a:cubicBezTo>
                    <a:pt x="631" y="214"/>
                    <a:pt x="626" y="203"/>
                    <a:pt x="621" y="194"/>
                  </a:cubicBezTo>
                  <a:close/>
                  <a:moveTo>
                    <a:pt x="219" y="87"/>
                  </a:moveTo>
                  <a:cubicBezTo>
                    <a:pt x="219" y="86"/>
                    <a:pt x="219" y="85"/>
                    <a:pt x="219" y="85"/>
                  </a:cubicBezTo>
                  <a:cubicBezTo>
                    <a:pt x="219" y="85"/>
                    <a:pt x="219" y="85"/>
                    <a:pt x="220" y="85"/>
                  </a:cubicBezTo>
                  <a:cubicBezTo>
                    <a:pt x="220" y="86"/>
                    <a:pt x="220" y="86"/>
                    <a:pt x="220" y="86"/>
                  </a:cubicBezTo>
                  <a:cubicBezTo>
                    <a:pt x="219" y="86"/>
                    <a:pt x="219" y="86"/>
                    <a:pt x="219" y="87"/>
                  </a:cubicBezTo>
                  <a:close/>
                  <a:moveTo>
                    <a:pt x="294" y="16"/>
                  </a:moveTo>
                  <a:cubicBezTo>
                    <a:pt x="294" y="16"/>
                    <a:pt x="293" y="16"/>
                    <a:pt x="293" y="16"/>
                  </a:cubicBezTo>
                  <a:cubicBezTo>
                    <a:pt x="293" y="15"/>
                    <a:pt x="293" y="15"/>
                    <a:pt x="293" y="15"/>
                  </a:cubicBezTo>
                  <a:cubicBezTo>
                    <a:pt x="293" y="15"/>
                    <a:pt x="292" y="15"/>
                    <a:pt x="292" y="15"/>
                  </a:cubicBezTo>
                  <a:cubicBezTo>
                    <a:pt x="291" y="15"/>
                    <a:pt x="291" y="15"/>
                    <a:pt x="291" y="15"/>
                  </a:cubicBezTo>
                  <a:cubicBezTo>
                    <a:pt x="290" y="14"/>
                    <a:pt x="290" y="14"/>
                    <a:pt x="290" y="14"/>
                  </a:cubicBezTo>
                  <a:cubicBezTo>
                    <a:pt x="290" y="14"/>
                    <a:pt x="290" y="14"/>
                    <a:pt x="291" y="14"/>
                  </a:cubicBezTo>
                  <a:cubicBezTo>
                    <a:pt x="291" y="15"/>
                    <a:pt x="292" y="15"/>
                    <a:pt x="293" y="15"/>
                  </a:cubicBezTo>
                  <a:cubicBezTo>
                    <a:pt x="293" y="15"/>
                    <a:pt x="293" y="15"/>
                    <a:pt x="294" y="16"/>
                  </a:cubicBezTo>
                  <a:close/>
                  <a:moveTo>
                    <a:pt x="299" y="19"/>
                  </a:moveTo>
                  <a:cubicBezTo>
                    <a:pt x="299" y="18"/>
                    <a:pt x="299" y="18"/>
                    <a:pt x="299" y="18"/>
                  </a:cubicBezTo>
                  <a:cubicBezTo>
                    <a:pt x="299" y="18"/>
                    <a:pt x="299" y="18"/>
                    <a:pt x="298" y="18"/>
                  </a:cubicBezTo>
                  <a:cubicBezTo>
                    <a:pt x="299" y="18"/>
                    <a:pt x="299" y="18"/>
                    <a:pt x="300" y="19"/>
                  </a:cubicBezTo>
                  <a:cubicBezTo>
                    <a:pt x="300" y="19"/>
                    <a:pt x="299" y="19"/>
                    <a:pt x="299" y="19"/>
                  </a:cubicBezTo>
                  <a:close/>
                  <a:moveTo>
                    <a:pt x="300" y="19"/>
                  </a:moveTo>
                  <a:cubicBezTo>
                    <a:pt x="300" y="18"/>
                    <a:pt x="299" y="18"/>
                    <a:pt x="298" y="17"/>
                  </a:cubicBezTo>
                  <a:cubicBezTo>
                    <a:pt x="296" y="16"/>
                    <a:pt x="293" y="14"/>
                    <a:pt x="290" y="13"/>
                  </a:cubicBezTo>
                  <a:cubicBezTo>
                    <a:pt x="290" y="13"/>
                    <a:pt x="290" y="12"/>
                    <a:pt x="290" y="12"/>
                  </a:cubicBezTo>
                  <a:cubicBezTo>
                    <a:pt x="290" y="12"/>
                    <a:pt x="290" y="12"/>
                    <a:pt x="291" y="13"/>
                  </a:cubicBezTo>
                  <a:cubicBezTo>
                    <a:pt x="292" y="13"/>
                    <a:pt x="294" y="14"/>
                    <a:pt x="295" y="15"/>
                  </a:cubicBezTo>
                  <a:cubicBezTo>
                    <a:pt x="297" y="16"/>
                    <a:pt x="299" y="17"/>
                    <a:pt x="301" y="19"/>
                  </a:cubicBezTo>
                  <a:cubicBezTo>
                    <a:pt x="301" y="19"/>
                    <a:pt x="301" y="19"/>
                    <a:pt x="301" y="19"/>
                  </a:cubicBezTo>
                  <a:cubicBezTo>
                    <a:pt x="301" y="19"/>
                    <a:pt x="300" y="19"/>
                    <a:pt x="300" y="19"/>
                  </a:cubicBezTo>
                  <a:close/>
                  <a:moveTo>
                    <a:pt x="304" y="22"/>
                  </a:moveTo>
                  <a:cubicBezTo>
                    <a:pt x="304" y="22"/>
                    <a:pt x="304" y="22"/>
                    <a:pt x="305" y="22"/>
                  </a:cubicBezTo>
                  <a:cubicBezTo>
                    <a:pt x="304" y="22"/>
                    <a:pt x="304" y="22"/>
                    <a:pt x="304" y="22"/>
                  </a:cubicBezTo>
                  <a:cubicBezTo>
                    <a:pt x="304" y="22"/>
                    <a:pt x="303" y="21"/>
                    <a:pt x="303" y="21"/>
                  </a:cubicBezTo>
                  <a:cubicBezTo>
                    <a:pt x="303" y="21"/>
                    <a:pt x="303" y="21"/>
                    <a:pt x="303" y="21"/>
                  </a:cubicBezTo>
                  <a:cubicBezTo>
                    <a:pt x="303" y="21"/>
                    <a:pt x="304" y="22"/>
                    <a:pt x="304" y="22"/>
                  </a:cubicBezTo>
                  <a:close/>
                  <a:moveTo>
                    <a:pt x="300" y="16"/>
                  </a:moveTo>
                  <a:cubicBezTo>
                    <a:pt x="301" y="17"/>
                    <a:pt x="302" y="18"/>
                    <a:pt x="302" y="18"/>
                  </a:cubicBezTo>
                  <a:cubicBezTo>
                    <a:pt x="303" y="19"/>
                    <a:pt x="304" y="20"/>
                    <a:pt x="304" y="20"/>
                  </a:cubicBezTo>
                  <a:cubicBezTo>
                    <a:pt x="304" y="20"/>
                    <a:pt x="303" y="20"/>
                    <a:pt x="303" y="20"/>
                  </a:cubicBezTo>
                  <a:cubicBezTo>
                    <a:pt x="302" y="19"/>
                    <a:pt x="302" y="19"/>
                    <a:pt x="302" y="19"/>
                  </a:cubicBezTo>
                  <a:cubicBezTo>
                    <a:pt x="301" y="19"/>
                    <a:pt x="301" y="19"/>
                    <a:pt x="301" y="18"/>
                  </a:cubicBezTo>
                  <a:cubicBezTo>
                    <a:pt x="299" y="17"/>
                    <a:pt x="298" y="16"/>
                    <a:pt x="296" y="14"/>
                  </a:cubicBezTo>
                  <a:cubicBezTo>
                    <a:pt x="296" y="14"/>
                    <a:pt x="296" y="14"/>
                    <a:pt x="296" y="14"/>
                  </a:cubicBezTo>
                  <a:cubicBezTo>
                    <a:pt x="297" y="15"/>
                    <a:pt x="299" y="15"/>
                    <a:pt x="300" y="16"/>
                  </a:cubicBezTo>
                  <a:close/>
                  <a:moveTo>
                    <a:pt x="281" y="7"/>
                  </a:moveTo>
                  <a:cubicBezTo>
                    <a:pt x="283" y="8"/>
                    <a:pt x="284" y="8"/>
                    <a:pt x="286" y="9"/>
                  </a:cubicBezTo>
                  <a:cubicBezTo>
                    <a:pt x="286" y="9"/>
                    <a:pt x="286" y="9"/>
                    <a:pt x="286" y="9"/>
                  </a:cubicBezTo>
                  <a:cubicBezTo>
                    <a:pt x="286" y="9"/>
                    <a:pt x="285" y="9"/>
                    <a:pt x="285" y="9"/>
                  </a:cubicBezTo>
                  <a:cubicBezTo>
                    <a:pt x="284" y="9"/>
                    <a:pt x="283" y="9"/>
                    <a:pt x="282" y="8"/>
                  </a:cubicBezTo>
                  <a:cubicBezTo>
                    <a:pt x="282" y="8"/>
                    <a:pt x="282" y="8"/>
                    <a:pt x="281" y="8"/>
                  </a:cubicBezTo>
                  <a:cubicBezTo>
                    <a:pt x="280" y="7"/>
                    <a:pt x="279" y="7"/>
                    <a:pt x="278" y="6"/>
                  </a:cubicBezTo>
                  <a:cubicBezTo>
                    <a:pt x="278" y="6"/>
                    <a:pt x="278" y="6"/>
                    <a:pt x="278" y="6"/>
                  </a:cubicBezTo>
                  <a:cubicBezTo>
                    <a:pt x="279" y="6"/>
                    <a:pt x="280" y="6"/>
                    <a:pt x="281" y="7"/>
                  </a:cubicBezTo>
                  <a:close/>
                  <a:moveTo>
                    <a:pt x="208" y="71"/>
                  </a:moveTo>
                  <a:cubicBezTo>
                    <a:pt x="208" y="71"/>
                    <a:pt x="208" y="72"/>
                    <a:pt x="207" y="73"/>
                  </a:cubicBezTo>
                  <a:cubicBezTo>
                    <a:pt x="207" y="73"/>
                    <a:pt x="207" y="73"/>
                    <a:pt x="207" y="74"/>
                  </a:cubicBezTo>
                  <a:cubicBezTo>
                    <a:pt x="207" y="73"/>
                    <a:pt x="207" y="73"/>
                    <a:pt x="207" y="72"/>
                  </a:cubicBezTo>
                  <a:cubicBezTo>
                    <a:pt x="207" y="71"/>
                    <a:pt x="207" y="69"/>
                    <a:pt x="208" y="67"/>
                  </a:cubicBezTo>
                  <a:cubicBezTo>
                    <a:pt x="208" y="66"/>
                    <a:pt x="208" y="64"/>
                    <a:pt x="209" y="62"/>
                  </a:cubicBezTo>
                  <a:cubicBezTo>
                    <a:pt x="209" y="61"/>
                    <a:pt x="209" y="61"/>
                    <a:pt x="209" y="60"/>
                  </a:cubicBezTo>
                  <a:cubicBezTo>
                    <a:pt x="209" y="61"/>
                    <a:pt x="209" y="62"/>
                    <a:pt x="209" y="63"/>
                  </a:cubicBezTo>
                  <a:cubicBezTo>
                    <a:pt x="209" y="64"/>
                    <a:pt x="209" y="65"/>
                    <a:pt x="209" y="66"/>
                  </a:cubicBezTo>
                  <a:cubicBezTo>
                    <a:pt x="208" y="68"/>
                    <a:pt x="208" y="69"/>
                    <a:pt x="208" y="71"/>
                  </a:cubicBezTo>
                  <a:close/>
                  <a:moveTo>
                    <a:pt x="226" y="93"/>
                  </a:moveTo>
                  <a:cubicBezTo>
                    <a:pt x="226" y="92"/>
                    <a:pt x="226" y="92"/>
                    <a:pt x="226" y="92"/>
                  </a:cubicBezTo>
                  <a:cubicBezTo>
                    <a:pt x="226" y="92"/>
                    <a:pt x="226" y="92"/>
                    <a:pt x="226" y="93"/>
                  </a:cubicBezTo>
                  <a:cubicBezTo>
                    <a:pt x="227" y="93"/>
                    <a:pt x="227" y="93"/>
                    <a:pt x="227" y="94"/>
                  </a:cubicBezTo>
                  <a:cubicBezTo>
                    <a:pt x="227" y="94"/>
                    <a:pt x="228" y="94"/>
                    <a:pt x="228" y="94"/>
                  </a:cubicBezTo>
                  <a:cubicBezTo>
                    <a:pt x="227" y="94"/>
                    <a:pt x="227" y="93"/>
                    <a:pt x="226" y="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8" name="图文框 47"/>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MH_Number_1"/>
          <p:cNvSpPr/>
          <p:nvPr>
            <p:custDataLst>
              <p:tags r:id="rId1"/>
            </p:custDataLst>
          </p:nvPr>
        </p:nvSpPr>
        <p:spPr>
          <a:xfrm>
            <a:off x="2237429" y="1508232"/>
            <a:ext cx="2361533" cy="2359938"/>
          </a:xfrm>
          <a:prstGeom prst="rect">
            <a:avLst/>
          </a:prstGeom>
          <a:solidFill>
            <a:schemeClr val="tx1"/>
          </a:solidFill>
          <a:ln w="2190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b="1" dirty="0">
                <a:solidFill>
                  <a:srgbClr val="FFFFFF"/>
                </a:solidFill>
                <a:cs typeface="+mn-ea"/>
                <a:sym typeface="+mn-lt"/>
              </a:rPr>
              <a:t>1</a:t>
            </a:r>
            <a:endParaRPr lang="zh-CN" altLang="en-US" sz="13800" b="1" dirty="0">
              <a:solidFill>
                <a:srgbClr val="FFFFFF"/>
              </a:solidFill>
              <a:cs typeface="+mn-ea"/>
              <a:sym typeface="+mn-lt"/>
            </a:endParaRPr>
          </a:p>
        </p:txBody>
      </p:sp>
      <p:sp>
        <p:nvSpPr>
          <p:cNvPr id="50" name="MH_Entry_1"/>
          <p:cNvSpPr/>
          <p:nvPr>
            <p:custDataLst>
              <p:tags r:id="rId2"/>
            </p:custDataLst>
          </p:nvPr>
        </p:nvSpPr>
        <p:spPr>
          <a:xfrm>
            <a:off x="5086818" y="2250620"/>
            <a:ext cx="5077034" cy="93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4400" b="1" spc="200" dirty="0">
                <a:solidFill>
                  <a:schemeClr val="bg1"/>
                </a:solidFill>
                <a:cs typeface="+mn-ea"/>
                <a:sym typeface="+mn-lt"/>
              </a:rPr>
              <a:t>活动背景介绍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0" b="100000" l="0" r="100000">
                        <a14:foregroundMark x1="50996" y1="17664" x2="94422" y2="86895"/>
                        <a14:foregroundMark x1="31076" y1="47863" x2="68526" y2="91453"/>
                        <a14:foregroundMark x1="66534" y1="13675" x2="27092" y2="88604"/>
                        <a14:foregroundMark x1="21116" y1="31909" x2="69323" y2="90883"/>
                        <a14:foregroundMark x1="44223" y1="27350" x2="81275" y2="99715"/>
                        <a14:foregroundMark x1="56175" y1="19373" x2="88048" y2="37607"/>
                        <a14:foregroundMark x1="70120" y1="35897" x2="91235" y2="50712"/>
                        <a14:foregroundMark x1="69323" y1="55840" x2="38645" y2="9117"/>
                        <a14:foregroundMark x1="29482" y1="58689" x2="9562" y2="21652"/>
                        <a14:foregroundMark x1="8765" y1="21083" x2="8765" y2="21083"/>
                        <a14:foregroundMark x1="15936" y1="56410" x2="56972" y2="98291"/>
                      </a14:backgroundRemoval>
                    </a14:imgEffect>
                  </a14:imgLayer>
                </a14:imgProps>
              </a:ext>
            </a:extLst>
          </a:blip>
          <a:srcRect/>
          <a:stretch>
            <a:fillRect/>
          </a:stretch>
        </p:blipFill>
        <p:spPr>
          <a:xfrm>
            <a:off x="3851910" y="2247901"/>
            <a:ext cx="4781550" cy="3352800"/>
          </a:xfrm>
          <a:prstGeom prst="rect">
            <a:avLst/>
          </a:prstGeom>
        </p:spPr>
      </p:pic>
      <p:grpSp>
        <p:nvGrpSpPr>
          <p:cNvPr id="68" name="组合 67"/>
          <p:cNvGrpSpPr/>
          <p:nvPr/>
        </p:nvGrpSpPr>
        <p:grpSpPr>
          <a:xfrm>
            <a:off x="9051807" y="2536773"/>
            <a:ext cx="2115035" cy="1154619"/>
            <a:chOff x="1478171" y="2225265"/>
            <a:chExt cx="2115035" cy="1154619"/>
          </a:xfrm>
        </p:grpSpPr>
        <p:sp>
          <p:nvSpPr>
            <p:cNvPr id="6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0" name="文本框 4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1" name="组合 70"/>
          <p:cNvGrpSpPr/>
          <p:nvPr/>
        </p:nvGrpSpPr>
        <p:grpSpPr>
          <a:xfrm>
            <a:off x="9051807" y="4289373"/>
            <a:ext cx="2115035" cy="1154619"/>
            <a:chOff x="1478171" y="2225265"/>
            <a:chExt cx="2115035" cy="1154619"/>
          </a:xfrm>
        </p:grpSpPr>
        <p:sp>
          <p:nvSpPr>
            <p:cNvPr id="7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3" name="文本框 4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4" name="组合 73"/>
          <p:cNvGrpSpPr/>
          <p:nvPr/>
        </p:nvGrpSpPr>
        <p:grpSpPr>
          <a:xfrm>
            <a:off x="1127007" y="2536773"/>
            <a:ext cx="2115035" cy="1154619"/>
            <a:chOff x="1478171" y="2225265"/>
            <a:chExt cx="2115035" cy="1154619"/>
          </a:xfrm>
        </p:grpSpPr>
        <p:sp>
          <p:nvSpPr>
            <p:cNvPr id="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6" name="文本框 5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7" name="组合 76"/>
          <p:cNvGrpSpPr/>
          <p:nvPr/>
        </p:nvGrpSpPr>
        <p:grpSpPr>
          <a:xfrm>
            <a:off x="1127007" y="4289373"/>
            <a:ext cx="2115035" cy="1154619"/>
            <a:chOff x="1478171" y="2225265"/>
            <a:chExt cx="2115035" cy="1154619"/>
          </a:xfrm>
        </p:grpSpPr>
        <p:sp>
          <p:nvSpPr>
            <p:cNvPr id="7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9" name="文本框 8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80" name="组合 79"/>
          <p:cNvGrpSpPr/>
          <p:nvPr/>
        </p:nvGrpSpPr>
        <p:grpSpPr>
          <a:xfrm>
            <a:off x="557400" y="290400"/>
            <a:ext cx="3602354" cy="807063"/>
            <a:chOff x="557400" y="290400"/>
            <a:chExt cx="3602354" cy="807063"/>
          </a:xfrm>
        </p:grpSpPr>
        <p:pic>
          <p:nvPicPr>
            <p:cNvPr id="81" name="图片 80"/>
            <p:cNvPicPr>
              <a:picLocks noChangeAspect="1"/>
            </p:cNvPicPr>
            <p:nvPr/>
          </p:nvPicPr>
          <p:blipFill>
            <a:blip r:embed="rId4" cstate="screen"/>
            <a:stretch>
              <a:fillRect/>
            </a:stretch>
          </p:blipFill>
          <p:spPr>
            <a:xfrm>
              <a:off x="557400" y="290400"/>
              <a:ext cx="776400" cy="776400"/>
            </a:xfrm>
            <a:prstGeom prst="rect">
              <a:avLst/>
            </a:prstGeom>
          </p:spPr>
        </p:pic>
        <p:sp>
          <p:nvSpPr>
            <p:cNvPr id="82"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anim calcmode="lin" valueType="num">
                                      <p:cBhvr>
                                        <p:cTn id="15" dur="1000" fill="hold"/>
                                        <p:tgtEl>
                                          <p:spTgt spid="71"/>
                                        </p:tgtEl>
                                        <p:attrNameLst>
                                          <p:attrName>ppt_x</p:attrName>
                                        </p:attrNameLst>
                                      </p:cBhvr>
                                      <p:tavLst>
                                        <p:tav tm="0">
                                          <p:val>
                                            <p:strVal val="#ppt_x"/>
                                          </p:val>
                                        </p:tav>
                                        <p:tav tm="100000">
                                          <p:val>
                                            <p:strVal val="#ppt_x"/>
                                          </p:val>
                                        </p:tav>
                                      </p:tavLst>
                                    </p:anim>
                                    <p:anim calcmode="lin" valueType="num">
                                      <p:cBhvr>
                                        <p:cTn id="1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图文框 31"/>
          <p:cNvSpPr/>
          <p:nvPr/>
        </p:nvSpPr>
        <p:spPr>
          <a:xfrm>
            <a:off x="0" y="0"/>
            <a:ext cx="12192000" cy="6858000"/>
          </a:xfrm>
          <a:prstGeom prst="frame">
            <a:avLst>
              <a:gd name="adj1" fmla="val 32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2" name="矩形: 圆角 7"/>
          <p:cNvSpPr/>
          <p:nvPr/>
        </p:nvSpPr>
        <p:spPr>
          <a:xfrm>
            <a:off x="81887" y="59628"/>
            <a:ext cx="12052237" cy="6731855"/>
          </a:xfrm>
          <a:prstGeom prst="roundRect">
            <a:avLst>
              <a:gd name="adj" fmla="val 3677"/>
            </a:avLst>
          </a:prstGeom>
          <a:noFill/>
          <a:ln w="12700" cap="flat" cmpd="sng" algn="ctr">
            <a:solidFill>
              <a:sysClr val="windowText" lastClr="000000">
                <a:lumMod val="75000"/>
                <a:lumOff val="25000"/>
              </a:sysClr>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cs typeface="+mn-cs"/>
            </a:endParaRPr>
          </a:p>
        </p:txBody>
      </p:sp>
      <p:sp>
        <p:nvSpPr>
          <p:cNvPr id="53"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ysClr val="window" lastClr="FFFFFF">
              <a:lumMod val="75000"/>
            </a:sys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endParaRPr>
          </a:p>
        </p:txBody>
      </p:sp>
      <p:sp>
        <p:nvSpPr>
          <p:cNvPr id="54" name="MH_Other_2"/>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F4EA3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55" name="MH_Other_3"/>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F4EA3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56" name="MH_Other_4"/>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F4EA35"/>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57" name="MH_Other_5"/>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pic>
        <p:nvPicPr>
          <p:cNvPr id="58" name="MH_Other_6"/>
          <p:cNvPicPr>
            <a:picLocks noChangeArrowheads="1"/>
          </p:cNvPicPr>
          <p:nvPr/>
        </p:nvPicPr>
        <p:blipFill>
          <a:blip r:embed="rId2"/>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MH_Other_7"/>
          <p:cNvPicPr>
            <a:picLocks noChangeArrowheads="1"/>
          </p:cNvPicPr>
          <p:nvPr/>
        </p:nvPicPr>
        <p:blipFill>
          <a:blip r:embed="rId3"/>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MH_Other_8"/>
          <p:cNvPicPr>
            <a:picLocks noChangeArrowheads="1"/>
          </p:cNvPicPr>
          <p:nvPr/>
        </p:nvPicPr>
        <p:blipFill>
          <a:blip r:embed="rId4"/>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MH_Other_9"/>
          <p:cNvPicPr>
            <a:picLocks noChangeArrowheads="1"/>
          </p:cNvPicPr>
          <p:nvPr/>
        </p:nvPicPr>
        <p:blipFill>
          <a:blip r:embed="rId5"/>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组合 64"/>
          <p:cNvGrpSpPr/>
          <p:nvPr/>
        </p:nvGrpSpPr>
        <p:grpSpPr>
          <a:xfrm>
            <a:off x="9143247" y="2536773"/>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7" name="文本框 2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68" name="组合 67"/>
          <p:cNvGrpSpPr/>
          <p:nvPr/>
        </p:nvGrpSpPr>
        <p:grpSpPr>
          <a:xfrm>
            <a:off x="9143247" y="4289373"/>
            <a:ext cx="2115035" cy="1154619"/>
            <a:chOff x="1478171" y="2225265"/>
            <a:chExt cx="2115035" cy="1154619"/>
          </a:xfrm>
        </p:grpSpPr>
        <p:sp>
          <p:nvSpPr>
            <p:cNvPr id="6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0" name="文本框 2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1" name="组合 70"/>
          <p:cNvGrpSpPr/>
          <p:nvPr/>
        </p:nvGrpSpPr>
        <p:grpSpPr>
          <a:xfrm>
            <a:off x="1218447" y="2536773"/>
            <a:ext cx="2115035" cy="1154619"/>
            <a:chOff x="1478171" y="2225265"/>
            <a:chExt cx="2115035" cy="1154619"/>
          </a:xfrm>
        </p:grpSpPr>
        <p:sp>
          <p:nvSpPr>
            <p:cNvPr id="7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3" name="文本框 30"/>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4" name="组合 73"/>
          <p:cNvGrpSpPr/>
          <p:nvPr/>
        </p:nvGrpSpPr>
        <p:grpSpPr>
          <a:xfrm>
            <a:off x="1218447" y="4289373"/>
            <a:ext cx="2115035" cy="1154619"/>
            <a:chOff x="1478171" y="2225265"/>
            <a:chExt cx="2115035" cy="1154619"/>
          </a:xfrm>
        </p:grpSpPr>
        <p:sp>
          <p:nvSpPr>
            <p:cNvPr id="7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6" name="文本框 33"/>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7" name="组合 76"/>
          <p:cNvGrpSpPr/>
          <p:nvPr/>
        </p:nvGrpSpPr>
        <p:grpSpPr>
          <a:xfrm>
            <a:off x="557400" y="290400"/>
            <a:ext cx="3602354" cy="807063"/>
            <a:chOff x="557400" y="290400"/>
            <a:chExt cx="3602354" cy="807063"/>
          </a:xfrm>
        </p:grpSpPr>
        <p:pic>
          <p:nvPicPr>
            <p:cNvPr id="78" name="图片 77"/>
            <p:cNvPicPr>
              <a:picLocks noChangeAspect="1"/>
            </p:cNvPicPr>
            <p:nvPr/>
          </p:nvPicPr>
          <p:blipFill>
            <a:blip r:embed="rId6" cstate="screen"/>
            <a:stretch>
              <a:fillRect/>
            </a:stretch>
          </p:blipFill>
          <p:spPr>
            <a:xfrm>
              <a:off x="557400" y="290400"/>
              <a:ext cx="776400" cy="776400"/>
            </a:xfrm>
            <a:prstGeom prst="rect">
              <a:avLst/>
            </a:prstGeom>
          </p:spPr>
        </p:pic>
        <p:sp>
          <p:nvSpPr>
            <p:cNvPr id="79" name="文本框 21"/>
            <p:cNvSpPr txBox="1"/>
            <p:nvPr/>
          </p:nvSpPr>
          <p:spPr>
            <a:xfrm>
              <a:off x="1512876" y="512688"/>
              <a:ext cx="2646878" cy="584775"/>
            </a:xfrm>
            <a:prstGeom prst="rect">
              <a:avLst/>
            </a:prstGeom>
            <a:noFill/>
          </p:spPr>
          <p:txBody>
            <a:bodyPr wrap="none" rtlCol="0">
              <a:spAutoFit/>
            </a:bodyPr>
            <a:lstStyle/>
            <a:p>
              <a:r>
                <a:rPr lang="zh-CN" altLang="en-US" sz="3200" b="1">
                  <a:solidFill>
                    <a:schemeClr val="bg1"/>
                  </a:solidFill>
                  <a:latin typeface="微软雅黑" panose="020B0503020204020204" pitchFamily="34" charset="-122"/>
                  <a:ea typeface="微软雅黑" panose="020B0503020204020204" pitchFamily="34" charset="-122"/>
                </a:rPr>
                <a:t>活动背景介绍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1000" fill="hold"/>
                                        <p:tgtEl>
                                          <p:spTgt spid="53"/>
                                        </p:tgtEl>
                                        <p:attrNameLst>
                                          <p:attrName>ppt_w</p:attrName>
                                        </p:attrNameLst>
                                      </p:cBhvr>
                                      <p:tavLst>
                                        <p:tav tm="0">
                                          <p:val>
                                            <p:fltVal val="0"/>
                                          </p:val>
                                        </p:tav>
                                        <p:tav tm="100000">
                                          <p:val>
                                            <p:strVal val="#ppt_w"/>
                                          </p:val>
                                        </p:tav>
                                      </p:tavLst>
                                    </p:anim>
                                    <p:anim calcmode="lin" valueType="num">
                                      <p:cBhvr>
                                        <p:cTn id="8" dur="1000" fill="hold"/>
                                        <p:tgtEl>
                                          <p:spTgt spid="53"/>
                                        </p:tgtEl>
                                        <p:attrNameLst>
                                          <p:attrName>ppt_h</p:attrName>
                                        </p:attrNameLst>
                                      </p:cBhvr>
                                      <p:tavLst>
                                        <p:tav tm="0">
                                          <p:val>
                                            <p:fltVal val="0"/>
                                          </p:val>
                                        </p:tav>
                                        <p:tav tm="100000">
                                          <p:val>
                                            <p:strVal val="#ppt_h"/>
                                          </p:val>
                                        </p:tav>
                                      </p:tavLst>
                                    </p:anim>
                                    <p:anim calcmode="lin" valueType="num">
                                      <p:cBhvr>
                                        <p:cTn id="9" dur="1000" fill="hold"/>
                                        <p:tgtEl>
                                          <p:spTgt spid="53"/>
                                        </p:tgtEl>
                                        <p:attrNameLst>
                                          <p:attrName>style.rotation</p:attrName>
                                        </p:attrNameLst>
                                      </p:cBhvr>
                                      <p:tavLst>
                                        <p:tav tm="0">
                                          <p:val>
                                            <p:fltVal val="90"/>
                                          </p:val>
                                        </p:tav>
                                        <p:tav tm="100000">
                                          <p:val>
                                            <p:fltVal val="0"/>
                                          </p:val>
                                        </p:tav>
                                      </p:tavLst>
                                    </p:anim>
                                    <p:animEffect transition="in" filter="fade">
                                      <p:cBhvr>
                                        <p:cTn id="10" dur="1000"/>
                                        <p:tgtEl>
                                          <p:spTgt spid="5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1000"/>
                                        <p:tgtEl>
                                          <p:spTgt spid="74"/>
                                        </p:tgtEl>
                                      </p:cBhvr>
                                    </p:animEffect>
                                    <p:anim calcmode="lin" valueType="num">
                                      <p:cBhvr>
                                        <p:cTn id="65" dur="1000" fill="hold"/>
                                        <p:tgtEl>
                                          <p:spTgt spid="74"/>
                                        </p:tgtEl>
                                        <p:attrNameLst>
                                          <p:attrName>ppt_x</p:attrName>
                                        </p:attrNameLst>
                                      </p:cBhvr>
                                      <p:tavLst>
                                        <p:tav tm="0">
                                          <p:val>
                                            <p:strVal val="#ppt_x"/>
                                          </p:val>
                                        </p:tav>
                                        <p:tav tm="100000">
                                          <p:val>
                                            <p:strVal val="#ppt_x"/>
                                          </p:val>
                                        </p:tav>
                                      </p:tavLst>
                                    </p:anim>
                                    <p:anim calcmode="lin" valueType="num">
                                      <p:cBhvr>
                                        <p:cTn id="6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图文框 14"/>
          <p:cNvSpPr/>
          <p:nvPr/>
        </p:nvSpPr>
        <p:spPr>
          <a:xfrm>
            <a:off x="0" y="0"/>
            <a:ext cx="12192000" cy="6858000"/>
          </a:xfrm>
          <a:prstGeom prst="frame">
            <a:avLst>
              <a:gd name="adj1" fmla="val 328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9" name="组合 38"/>
          <p:cNvGrpSpPr/>
          <p:nvPr/>
        </p:nvGrpSpPr>
        <p:grpSpPr>
          <a:xfrm>
            <a:off x="4112577" y="2264227"/>
            <a:ext cx="4303163" cy="3302149"/>
            <a:chOff x="4893627" y="2911927"/>
            <a:chExt cx="4303163" cy="3302149"/>
          </a:xfrm>
        </p:grpSpPr>
        <p:grpSp>
          <p:nvGrpSpPr>
            <p:cNvPr id="40" name="组合 39"/>
            <p:cNvGrpSpPr/>
            <p:nvPr/>
          </p:nvGrpSpPr>
          <p:grpSpPr>
            <a:xfrm>
              <a:off x="4893627" y="2911927"/>
              <a:ext cx="4303163" cy="3302149"/>
              <a:chOff x="5166953" y="2594427"/>
              <a:chExt cx="4303163" cy="3302149"/>
            </a:xfrm>
          </p:grpSpPr>
          <p:sp>
            <p:nvSpPr>
              <p:cNvPr id="43" name="椭圆 42"/>
              <p:cNvSpPr/>
              <p:nvPr/>
            </p:nvSpPr>
            <p:spPr>
              <a:xfrm>
                <a:off x="5667461" y="2594427"/>
                <a:ext cx="3302149" cy="3302149"/>
              </a:xfrm>
              <a:prstGeom prst="ellipse">
                <a:avLst/>
              </a:prstGeom>
              <a:solidFill>
                <a:srgbClr val="EC7435">
                  <a:alpha val="5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w="0"/>
                  <a:solidFill>
                    <a:srgbClr val="3B3838"/>
                  </a:solidFill>
                  <a:effectLst>
                    <a:outerShdw blurRad="38100" dist="25400" dir="5400000" algn="ctr" rotWithShape="0">
                      <a:srgbClr val="6E747A">
                        <a:alpha val="43000"/>
                      </a:srgbClr>
                    </a:outerShdw>
                  </a:effectLst>
                  <a:uLnTx/>
                  <a:uFillTx/>
                  <a:latin typeface="等线" panose="02010600030101010101" charset="-122"/>
                  <a:cs typeface="+mn-cs"/>
                </a:endParaRPr>
              </a:p>
            </p:txBody>
          </p:sp>
          <p:sp>
            <p:nvSpPr>
              <p:cNvPr id="44" name="椭圆 43"/>
              <p:cNvSpPr/>
              <p:nvPr/>
            </p:nvSpPr>
            <p:spPr>
              <a:xfrm>
                <a:off x="5812378" y="2739344"/>
                <a:ext cx="3012314" cy="3012314"/>
              </a:xfrm>
              <a:prstGeom prst="ellipse">
                <a:avLst/>
              </a:prstGeom>
              <a:solidFill>
                <a:srgbClr val="F4EA35">
                  <a:alpha val="54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w="0"/>
                  <a:solidFill>
                    <a:srgbClr val="3B3838"/>
                  </a:solidFill>
                  <a:effectLst>
                    <a:outerShdw blurRad="38100" dist="25400" dir="5400000" algn="ctr" rotWithShape="0">
                      <a:srgbClr val="6E747A">
                        <a:alpha val="43000"/>
                      </a:srgbClr>
                    </a:outerShdw>
                  </a:effectLst>
                  <a:uLnTx/>
                  <a:uFillTx/>
                  <a:latin typeface="等线" panose="02010600030101010101" charset="-122"/>
                  <a:cs typeface="+mn-cs"/>
                </a:endParaRPr>
              </a:p>
            </p:txBody>
          </p:sp>
          <p:sp>
            <p:nvSpPr>
              <p:cNvPr id="45" name="文本框 8"/>
              <p:cNvSpPr txBox="1"/>
              <p:nvPr/>
            </p:nvSpPr>
            <p:spPr>
              <a:xfrm>
                <a:off x="5891552" y="3280487"/>
                <a:ext cx="300559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prstClr val="white"/>
                    </a:solidFill>
                    <a:effectLst/>
                    <a:uLnTx/>
                    <a:uFillTx/>
                    <a:latin typeface="Showcard Gothic" panose="04020904020102020604" pitchFamily="82" charset="0"/>
                  </a:rPr>
                  <a:t>Halloween </a:t>
                </a:r>
                <a:endParaRPr kumimoji="0" lang="zh-CN" altLang="en-US" sz="2800" b="0" i="0" u="none" strike="noStrike" kern="0" cap="none" spc="0" normalizeH="0" baseline="0" noProof="0" dirty="0" smtClean="0">
                  <a:ln>
                    <a:noFill/>
                  </a:ln>
                  <a:solidFill>
                    <a:prstClr val="white"/>
                  </a:solidFill>
                  <a:effectLst/>
                  <a:uLnTx/>
                  <a:uFillTx/>
                  <a:latin typeface="Showcard Gothic" panose="04020904020102020604" pitchFamily="82" charset="0"/>
                </a:endParaRPr>
              </a:p>
            </p:txBody>
          </p:sp>
          <p:sp>
            <p:nvSpPr>
              <p:cNvPr id="46" name="文本框 9"/>
              <p:cNvSpPr txBox="1"/>
              <p:nvPr/>
            </p:nvSpPr>
            <p:spPr>
              <a:xfrm>
                <a:off x="5166953" y="3691500"/>
                <a:ext cx="4303163"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Showcard Gothic" panose="04020904020102020604" pitchFamily="82" charset="0"/>
                  </a:rPr>
                  <a:t>TRICK OR TREAT</a:t>
                </a:r>
                <a:endParaRPr kumimoji="0" lang="zh-CN" altLang="en-US" sz="1800" b="0" i="0" u="none" strike="noStrike" kern="0" cap="none" spc="0" normalizeH="0" baseline="0" noProof="0" dirty="0" smtClean="0">
                  <a:ln>
                    <a:noFill/>
                  </a:ln>
                  <a:solidFill>
                    <a:prstClr val="white"/>
                  </a:solidFill>
                  <a:effectLst/>
                  <a:uLnTx/>
                  <a:uFillTx/>
                  <a:latin typeface="Showcard Gothic" panose="04020904020102020604" pitchFamily="82" charset="0"/>
                </a:endParaRPr>
              </a:p>
            </p:txBody>
          </p:sp>
          <p:sp>
            <p:nvSpPr>
              <p:cNvPr id="47" name="等腰三角形 46"/>
              <p:cNvSpPr/>
              <p:nvPr/>
            </p:nvSpPr>
            <p:spPr>
              <a:xfrm rot="18983624">
                <a:off x="5712730" y="2608668"/>
                <a:ext cx="612576" cy="852114"/>
              </a:xfrm>
              <a:prstGeom prst="triangle">
                <a:avLst/>
              </a:prstGeom>
              <a:solidFill>
                <a:srgbClr val="FFD03B">
                  <a:alpha val="7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cxnSp>
          <p:nvCxnSpPr>
            <p:cNvPr id="41" name="直接连接符 40"/>
            <p:cNvCxnSpPr/>
            <p:nvPr/>
          </p:nvCxnSpPr>
          <p:spPr>
            <a:xfrm>
              <a:off x="5718188" y="4452403"/>
              <a:ext cx="2805674" cy="0"/>
            </a:xfrm>
            <a:prstGeom prst="line">
              <a:avLst/>
            </a:prstGeom>
            <a:noFill/>
            <a:ln w="19050" cap="flat" cmpd="sng" algn="ctr">
              <a:solidFill>
                <a:sysClr val="window" lastClr="FFFFFF"/>
              </a:solidFill>
              <a:prstDash val="dash"/>
              <a:miter lim="800000"/>
            </a:ln>
            <a:effectLst/>
          </p:spPr>
        </p:cxnSp>
        <p:sp>
          <p:nvSpPr>
            <p:cNvPr id="42" name="文本框 90"/>
            <p:cNvSpPr txBox="1"/>
            <p:nvPr/>
          </p:nvSpPr>
          <p:spPr>
            <a:xfrm>
              <a:off x="5850027" y="4526302"/>
              <a:ext cx="2541996"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smtClean="0">
                  <a:ln>
                    <a:noFill/>
                  </a:ln>
                  <a:solidFill>
                    <a:prstClr val="white"/>
                  </a:solidFill>
                  <a:effectLst/>
                  <a:uLnTx/>
                  <a:uFillTx/>
                  <a:latin typeface="等线" panose="02010600030101010101" charset="-122"/>
                </a:rPr>
                <a:t>点击输入简要文字内容，文字内容需概括精炼。</a:t>
              </a:r>
            </a:p>
          </p:txBody>
        </p:sp>
      </p:grpSp>
      <p:grpSp>
        <p:nvGrpSpPr>
          <p:cNvPr id="48" name="组合 47"/>
          <p:cNvGrpSpPr/>
          <p:nvPr/>
        </p:nvGrpSpPr>
        <p:grpSpPr>
          <a:xfrm>
            <a:off x="557400" y="290400"/>
            <a:ext cx="3602354" cy="807063"/>
            <a:chOff x="557400" y="290400"/>
            <a:chExt cx="3602354" cy="807063"/>
          </a:xfrm>
        </p:grpSpPr>
        <p:pic>
          <p:nvPicPr>
            <p:cNvPr id="49" name="图片 48"/>
            <p:cNvPicPr>
              <a:picLocks noChangeAspect="1"/>
            </p:cNvPicPr>
            <p:nvPr/>
          </p:nvPicPr>
          <p:blipFill>
            <a:blip r:embed="rId2" cstate="screen"/>
            <a:stretch>
              <a:fillRect/>
            </a:stretch>
          </p:blipFill>
          <p:spPr>
            <a:xfrm>
              <a:off x="557400" y="290400"/>
              <a:ext cx="776400" cy="776400"/>
            </a:xfrm>
            <a:prstGeom prst="rect">
              <a:avLst/>
            </a:prstGeom>
          </p:spPr>
        </p:pic>
        <p:sp>
          <p:nvSpPr>
            <p:cNvPr id="50" name="文本框 19"/>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51" name="组合 50"/>
          <p:cNvGrpSpPr/>
          <p:nvPr/>
        </p:nvGrpSpPr>
        <p:grpSpPr>
          <a:xfrm>
            <a:off x="9143247" y="2536773"/>
            <a:ext cx="2115035" cy="1154619"/>
            <a:chOff x="1478171" y="2225265"/>
            <a:chExt cx="2115035" cy="1154619"/>
          </a:xfrm>
        </p:grpSpPr>
        <p:sp>
          <p:nvSpPr>
            <p:cNvPr id="5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3" name="文本框 22"/>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4" name="组合 53"/>
          <p:cNvGrpSpPr/>
          <p:nvPr/>
        </p:nvGrpSpPr>
        <p:grpSpPr>
          <a:xfrm>
            <a:off x="9143247" y="4289373"/>
            <a:ext cx="2115035" cy="1154619"/>
            <a:chOff x="1478171" y="2225265"/>
            <a:chExt cx="2115035" cy="1154619"/>
          </a:xfrm>
        </p:grpSpPr>
        <p:sp>
          <p:nvSpPr>
            <p:cNvPr id="5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6" name="文本框 25"/>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57" name="组合 56"/>
          <p:cNvGrpSpPr/>
          <p:nvPr/>
        </p:nvGrpSpPr>
        <p:grpSpPr>
          <a:xfrm>
            <a:off x="1370847" y="2536773"/>
            <a:ext cx="2115035" cy="1154619"/>
            <a:chOff x="1478171" y="2225265"/>
            <a:chExt cx="2115035" cy="1154619"/>
          </a:xfrm>
        </p:grpSpPr>
        <p:sp>
          <p:nvSpPr>
            <p:cNvPr id="5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9" name="文本框 28"/>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60" name="组合 59"/>
          <p:cNvGrpSpPr/>
          <p:nvPr/>
        </p:nvGrpSpPr>
        <p:grpSpPr>
          <a:xfrm>
            <a:off x="1370847" y="4289373"/>
            <a:ext cx="2115035" cy="1154619"/>
            <a:chOff x="1478171" y="2225265"/>
            <a:chExt cx="2115035" cy="1154619"/>
          </a:xfrm>
        </p:grpSpPr>
        <p:sp>
          <p:nvSpPr>
            <p:cNvPr id="6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2" name="文本框 31"/>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1000"/>
                                        <p:tgtEl>
                                          <p:spTgt spid="60"/>
                                        </p:tgtEl>
                                      </p:cBhvr>
                                    </p:animEffect>
                                    <p:anim calcmode="lin" valueType="num">
                                      <p:cBhvr>
                                        <p:cTn id="29" dur="1000" fill="hold"/>
                                        <p:tgtEl>
                                          <p:spTgt spid="60"/>
                                        </p:tgtEl>
                                        <p:attrNameLst>
                                          <p:attrName>ppt_x</p:attrName>
                                        </p:attrNameLst>
                                      </p:cBhvr>
                                      <p:tavLst>
                                        <p:tav tm="0">
                                          <p:val>
                                            <p:strVal val="#ppt_x"/>
                                          </p:val>
                                        </p:tav>
                                        <p:tav tm="100000">
                                          <p:val>
                                            <p:strVal val="#ppt_x"/>
                                          </p:val>
                                        </p:tav>
                                      </p:tavLst>
                                    </p:anim>
                                    <p:anim calcmode="lin" valueType="num">
                                      <p:cBhvr>
                                        <p:cTn id="3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1409450" y="2001397"/>
            <a:ext cx="4855505" cy="3946792"/>
            <a:chOff x="1884286" y="688656"/>
            <a:chExt cx="5161004" cy="4195116"/>
          </a:xfrm>
        </p:grpSpPr>
        <p:sp>
          <p:nvSpPr>
            <p:cNvPr id="53" name="圆角矩形 18"/>
            <p:cNvSpPr/>
            <p:nvPr/>
          </p:nvSpPr>
          <p:spPr>
            <a:xfrm>
              <a:off x="3387594" y="4170320"/>
              <a:ext cx="718178" cy="71345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4" name="圆角矩形 18"/>
            <p:cNvSpPr/>
            <p:nvPr/>
          </p:nvSpPr>
          <p:spPr>
            <a:xfrm>
              <a:off x="4064518" y="1064835"/>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5" name="圆角矩形 18"/>
            <p:cNvSpPr/>
            <p:nvPr/>
          </p:nvSpPr>
          <p:spPr>
            <a:xfrm>
              <a:off x="3138983" y="1851824"/>
              <a:ext cx="1547926" cy="153773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6" name="圆角矩形 18"/>
            <p:cNvSpPr/>
            <p:nvPr/>
          </p:nvSpPr>
          <p:spPr>
            <a:xfrm>
              <a:off x="4841009" y="1504583"/>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7" name="圆角矩形 18"/>
            <p:cNvSpPr/>
            <p:nvPr/>
          </p:nvSpPr>
          <p:spPr>
            <a:xfrm>
              <a:off x="2449308" y="1504583"/>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8" name="圆角矩形 18"/>
            <p:cNvSpPr/>
            <p:nvPr/>
          </p:nvSpPr>
          <p:spPr>
            <a:xfrm>
              <a:off x="3735611" y="3144868"/>
              <a:ext cx="1188887" cy="118106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D476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59" name="圆角矩形 18"/>
            <p:cNvSpPr/>
            <p:nvPr/>
          </p:nvSpPr>
          <p:spPr>
            <a:xfrm>
              <a:off x="1884286" y="2685646"/>
              <a:ext cx="1251508" cy="1243272"/>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0" name="圆角矩形 18"/>
            <p:cNvSpPr/>
            <p:nvPr/>
          </p:nvSpPr>
          <p:spPr>
            <a:xfrm>
              <a:off x="4997974" y="2874536"/>
              <a:ext cx="686008" cy="681493"/>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1" name="圆角矩形 18"/>
            <p:cNvSpPr/>
            <p:nvPr/>
          </p:nvSpPr>
          <p:spPr>
            <a:xfrm>
              <a:off x="6084111" y="1596981"/>
              <a:ext cx="961179" cy="95485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2" name="圆角矩形 18"/>
            <p:cNvSpPr/>
            <p:nvPr/>
          </p:nvSpPr>
          <p:spPr>
            <a:xfrm>
              <a:off x="5052513" y="688656"/>
              <a:ext cx="600456" cy="59650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3" name="圆角矩形 18"/>
            <p:cNvSpPr/>
            <p:nvPr/>
          </p:nvSpPr>
          <p:spPr>
            <a:xfrm>
              <a:off x="5833049" y="1137241"/>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4" name="圆角矩形 18"/>
            <p:cNvSpPr/>
            <p:nvPr/>
          </p:nvSpPr>
          <p:spPr>
            <a:xfrm>
              <a:off x="3309791" y="3627464"/>
              <a:ext cx="334205" cy="332005"/>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5" name="圆角矩形 18"/>
            <p:cNvSpPr/>
            <p:nvPr/>
          </p:nvSpPr>
          <p:spPr>
            <a:xfrm>
              <a:off x="2527008" y="4086345"/>
              <a:ext cx="482344" cy="479170"/>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6" name="圆角矩形 18"/>
            <p:cNvSpPr/>
            <p:nvPr/>
          </p:nvSpPr>
          <p:spPr>
            <a:xfrm>
              <a:off x="4883335" y="4086344"/>
              <a:ext cx="552117" cy="54848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rgbClr val="E9E1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7" name="圆角矩形 18"/>
            <p:cNvSpPr/>
            <p:nvPr/>
          </p:nvSpPr>
          <p:spPr>
            <a:xfrm>
              <a:off x="3387594" y="735392"/>
              <a:ext cx="676924" cy="672469"/>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sp>
          <p:nvSpPr>
            <p:cNvPr id="68" name="矩形 67"/>
            <p:cNvSpPr/>
            <p:nvPr/>
          </p:nvSpPr>
          <p:spPr>
            <a:xfrm rot="2608427">
              <a:off x="3676247" y="2197158"/>
              <a:ext cx="1150430" cy="2726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65" b="1" i="0" u="none" strike="noStrike" kern="0" cap="none" spc="0" normalizeH="0" baseline="0" noProof="0" dirty="0" smtClean="0">
                  <a:ln>
                    <a:noFill/>
                  </a:ln>
                  <a:solidFill>
                    <a:prstClr val="white"/>
                  </a:solidFill>
                  <a:effectLst/>
                  <a:uLnTx/>
                  <a:uFillTx/>
                  <a:latin typeface="等线" panose="02010600030101010101" charset="-122"/>
                  <a:cs typeface="+mn-ea"/>
                  <a:sym typeface="+mn-lt"/>
                </a:rPr>
                <a:t>1. Type here</a:t>
              </a:r>
              <a:endParaRPr kumimoji="0" lang="zh-CN" altLang="en-US" sz="1065" b="0" i="0" u="none" strike="noStrike" kern="0" cap="none" spc="0" normalizeH="0" baseline="0" noProof="0" dirty="0" smtClean="0">
                <a:ln>
                  <a:noFill/>
                </a:ln>
                <a:solidFill>
                  <a:prstClr val="white"/>
                </a:solidFill>
                <a:effectLst/>
                <a:uLnTx/>
                <a:uFillTx/>
                <a:latin typeface="等线" panose="02010600030101010101" charset="-122"/>
                <a:cs typeface="+mn-ea"/>
                <a:sym typeface="+mn-lt"/>
              </a:endParaRPr>
            </a:p>
          </p:txBody>
        </p:sp>
        <p:sp>
          <p:nvSpPr>
            <p:cNvPr id="69" name="矩形 68"/>
            <p:cNvSpPr/>
            <p:nvPr/>
          </p:nvSpPr>
          <p:spPr>
            <a:xfrm rot="2537567">
              <a:off x="5155785" y="1765171"/>
              <a:ext cx="1150430" cy="2507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35" b="1" i="0" u="none" strike="noStrike" kern="0" cap="none" spc="0" normalizeH="0" baseline="0" noProof="0" dirty="0" smtClean="0">
                  <a:ln>
                    <a:noFill/>
                  </a:ln>
                  <a:solidFill>
                    <a:prstClr val="white"/>
                  </a:solidFill>
                  <a:effectLst/>
                  <a:uLnTx/>
                  <a:uFillTx/>
                  <a:latin typeface="等线" panose="02010600030101010101" charset="-122"/>
                  <a:cs typeface="+mn-ea"/>
                  <a:sym typeface="+mn-lt"/>
                </a:rPr>
                <a:t>2. Type here</a:t>
              </a:r>
              <a:endParaRPr kumimoji="0" lang="zh-CN" altLang="en-US" sz="935" b="0" i="0" u="none" strike="noStrike" kern="0" cap="none" spc="0" normalizeH="0" baseline="0" noProof="0" dirty="0" smtClean="0">
                <a:ln>
                  <a:noFill/>
                </a:ln>
                <a:solidFill>
                  <a:prstClr val="white"/>
                </a:solidFill>
                <a:effectLst/>
                <a:uLnTx/>
                <a:uFillTx/>
                <a:latin typeface="等线" panose="02010600030101010101" charset="-122"/>
                <a:cs typeface="+mn-ea"/>
                <a:sym typeface="+mn-lt"/>
              </a:endParaRPr>
            </a:p>
          </p:txBody>
        </p:sp>
        <p:sp>
          <p:nvSpPr>
            <p:cNvPr id="70" name="矩形 69"/>
            <p:cNvSpPr/>
            <p:nvPr/>
          </p:nvSpPr>
          <p:spPr>
            <a:xfrm rot="2690542">
              <a:off x="4071438" y="3444985"/>
              <a:ext cx="1150430" cy="2507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935" b="1" i="0" u="none" strike="noStrike" kern="0" cap="none" spc="0" normalizeH="0" baseline="0" noProof="0" dirty="0" smtClean="0">
                  <a:ln>
                    <a:noFill/>
                  </a:ln>
                  <a:solidFill>
                    <a:prstClr val="white"/>
                  </a:solidFill>
                  <a:effectLst/>
                  <a:uLnTx/>
                  <a:uFillTx/>
                  <a:latin typeface="等线" panose="02010600030101010101" charset="-122"/>
                  <a:cs typeface="+mn-ea"/>
                  <a:sym typeface="+mn-lt"/>
                </a:rPr>
                <a:t>3. Type here</a:t>
              </a:r>
              <a:endParaRPr kumimoji="0" lang="zh-CN" altLang="en-US" sz="935" b="0" i="0" u="none" strike="noStrike" kern="0" cap="none" spc="0" normalizeH="0" baseline="0" noProof="0" dirty="0" smtClean="0">
                <a:ln>
                  <a:noFill/>
                </a:ln>
                <a:solidFill>
                  <a:prstClr val="white"/>
                </a:solidFill>
                <a:effectLst/>
                <a:uLnTx/>
                <a:uFillTx/>
                <a:latin typeface="等线" panose="02010600030101010101" charset="-122"/>
                <a:cs typeface="+mn-ea"/>
                <a:sym typeface="+mn-lt"/>
              </a:endParaRPr>
            </a:p>
          </p:txBody>
        </p:sp>
        <p:sp>
          <p:nvSpPr>
            <p:cNvPr id="71" name="圆角矩形 18"/>
            <p:cNvSpPr/>
            <p:nvPr/>
          </p:nvSpPr>
          <p:spPr>
            <a:xfrm>
              <a:off x="5683982" y="2738237"/>
              <a:ext cx="1212241" cy="1204264"/>
            </a:xfrm>
            <a:custGeom>
              <a:avLst/>
              <a:gdLst/>
              <a:ahLst/>
              <a:cxnLst/>
              <a:rect l="l" t="t" r="r" b="b"/>
              <a:pathLst>
                <a:path w="1700455" h="1689265">
                  <a:moveTo>
                    <a:pt x="538889" y="0"/>
                  </a:moveTo>
                  <a:lnTo>
                    <a:pt x="1434182" y="0"/>
                  </a:lnTo>
                  <a:lnTo>
                    <a:pt x="1458540" y="2456"/>
                  </a:lnTo>
                  <a:cubicBezTo>
                    <a:pt x="1462073" y="1456"/>
                    <a:pt x="1465666" y="1373"/>
                    <a:pt x="1469278" y="1373"/>
                  </a:cubicBezTo>
                  <a:cubicBezTo>
                    <a:pt x="1596954" y="1373"/>
                    <a:pt x="1700455" y="104874"/>
                    <a:pt x="1700455" y="232550"/>
                  </a:cubicBezTo>
                  <a:lnTo>
                    <a:pt x="1700455" y="1032758"/>
                  </a:lnTo>
                  <a:cubicBezTo>
                    <a:pt x="1700455" y="1160434"/>
                    <a:pt x="1596954" y="1263935"/>
                    <a:pt x="1469278" y="1263935"/>
                  </a:cubicBezTo>
                  <a:cubicBezTo>
                    <a:pt x="1341602" y="1263935"/>
                    <a:pt x="1238101" y="1160434"/>
                    <a:pt x="1238101" y="1032758"/>
                  </a:cubicBezTo>
                  <a:lnTo>
                    <a:pt x="1238101" y="839492"/>
                  </a:lnTo>
                  <a:lnTo>
                    <a:pt x="431284" y="1617906"/>
                  </a:lnTo>
                  <a:cubicBezTo>
                    <a:pt x="330113" y="1715516"/>
                    <a:pt x="168969" y="1712628"/>
                    <a:pt x="71359" y="1611457"/>
                  </a:cubicBezTo>
                  <a:cubicBezTo>
                    <a:pt x="-26250" y="1510286"/>
                    <a:pt x="-23363" y="1349142"/>
                    <a:pt x="77808" y="1251532"/>
                  </a:cubicBezTo>
                  <a:lnTo>
                    <a:pt x="883934" y="473786"/>
                  </a:lnTo>
                  <a:lnTo>
                    <a:pt x="538889" y="473786"/>
                  </a:lnTo>
                  <a:cubicBezTo>
                    <a:pt x="408057" y="473786"/>
                    <a:pt x="301996" y="367725"/>
                    <a:pt x="301996" y="236893"/>
                  </a:cubicBezTo>
                  <a:cubicBezTo>
                    <a:pt x="301996" y="106061"/>
                    <a:pt x="408057" y="0"/>
                    <a:pt x="538889"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65" b="0" i="0" u="none" strike="noStrike" kern="0" cap="none" spc="0" normalizeH="0" baseline="0" noProof="0" smtClean="0">
                <a:ln>
                  <a:noFill/>
                </a:ln>
                <a:solidFill>
                  <a:prstClr val="white"/>
                </a:solidFill>
                <a:effectLst/>
                <a:uLnTx/>
                <a:uFillTx/>
                <a:latin typeface="等线" panose="02010600030101010101" charset="-122"/>
                <a:cs typeface="+mn-ea"/>
                <a:sym typeface="+mn-lt"/>
              </a:endParaRPr>
            </a:p>
          </p:txBody>
        </p:sp>
      </p:grpSp>
      <p:grpSp>
        <p:nvGrpSpPr>
          <p:cNvPr id="72" name="组合 71"/>
          <p:cNvGrpSpPr/>
          <p:nvPr/>
        </p:nvGrpSpPr>
        <p:grpSpPr>
          <a:xfrm>
            <a:off x="557400" y="290400"/>
            <a:ext cx="3602354" cy="807063"/>
            <a:chOff x="557400" y="290400"/>
            <a:chExt cx="3602354" cy="807063"/>
          </a:xfrm>
        </p:grpSpPr>
        <p:pic>
          <p:nvPicPr>
            <p:cNvPr id="73" name="图片 72"/>
            <p:cNvPicPr>
              <a:picLocks noChangeAspect="1"/>
            </p:cNvPicPr>
            <p:nvPr/>
          </p:nvPicPr>
          <p:blipFill>
            <a:blip r:embed="rId2" cstate="screen"/>
            <a:stretch>
              <a:fillRect/>
            </a:stretch>
          </p:blipFill>
          <p:spPr>
            <a:xfrm>
              <a:off x="557400" y="290400"/>
              <a:ext cx="776400" cy="776400"/>
            </a:xfrm>
            <a:prstGeom prst="rect">
              <a:avLst/>
            </a:prstGeom>
          </p:spPr>
        </p:pic>
        <p:sp>
          <p:nvSpPr>
            <p:cNvPr id="74" name="文本框 53"/>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75" name="组合 74"/>
          <p:cNvGrpSpPr/>
          <p:nvPr/>
        </p:nvGrpSpPr>
        <p:grpSpPr>
          <a:xfrm>
            <a:off x="7790697" y="2536773"/>
            <a:ext cx="2115035" cy="1154619"/>
            <a:chOff x="1478171" y="2225265"/>
            <a:chExt cx="2115035" cy="1154619"/>
          </a:xfrm>
        </p:grpSpPr>
        <p:sp>
          <p:nvSpPr>
            <p:cNvPr id="7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7" name="文本框 56"/>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78" name="组合 77"/>
          <p:cNvGrpSpPr/>
          <p:nvPr/>
        </p:nvGrpSpPr>
        <p:grpSpPr>
          <a:xfrm>
            <a:off x="7790697" y="4289373"/>
            <a:ext cx="2115035" cy="1154619"/>
            <a:chOff x="1478171" y="2225265"/>
            <a:chExt cx="2115035" cy="1154619"/>
          </a:xfrm>
        </p:grpSpPr>
        <p:sp>
          <p:nvSpPr>
            <p:cNvPr id="7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0" name="文本框 59"/>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0" y="4458371"/>
            <a:ext cx="12207876" cy="2420267"/>
            <a:chOff x="20638" y="4462463"/>
            <a:chExt cx="12187238" cy="2416175"/>
          </a:xfrm>
        </p:grpSpPr>
        <p:sp>
          <p:nvSpPr>
            <p:cNvPr id="7" name="Freeform 5"/>
            <p:cNvSpPr>
              <a:spLocks noEditPoints="1"/>
            </p:cNvSpPr>
            <p:nvPr/>
          </p:nvSpPr>
          <p:spPr bwMode="auto">
            <a:xfrm>
              <a:off x="20638" y="5872163"/>
              <a:ext cx="12187238" cy="1006475"/>
            </a:xfrm>
            <a:custGeom>
              <a:avLst/>
              <a:gdLst>
                <a:gd name="T0" fmla="*/ 5144 w 5245"/>
                <a:gd name="T1" fmla="*/ 132 h 432"/>
                <a:gd name="T2" fmla="*/ 5024 w 5245"/>
                <a:gd name="T3" fmla="*/ 103 h 432"/>
                <a:gd name="T4" fmla="*/ 4905 w 5245"/>
                <a:gd name="T5" fmla="*/ 123 h 432"/>
                <a:gd name="T6" fmla="*/ 4794 w 5245"/>
                <a:gd name="T7" fmla="*/ 75 h 432"/>
                <a:gd name="T8" fmla="*/ 4550 w 5245"/>
                <a:gd name="T9" fmla="*/ 66 h 432"/>
                <a:gd name="T10" fmla="*/ 4405 w 5245"/>
                <a:gd name="T11" fmla="*/ 75 h 432"/>
                <a:gd name="T12" fmla="*/ 4229 w 5245"/>
                <a:gd name="T13" fmla="*/ 140 h 432"/>
                <a:gd name="T14" fmla="*/ 4123 w 5245"/>
                <a:gd name="T15" fmla="*/ 133 h 432"/>
                <a:gd name="T16" fmla="*/ 3878 w 5245"/>
                <a:gd name="T17" fmla="*/ 139 h 432"/>
                <a:gd name="T18" fmla="*/ 3711 w 5245"/>
                <a:gd name="T19" fmla="*/ 90 h 432"/>
                <a:gd name="T20" fmla="*/ 3476 w 5245"/>
                <a:gd name="T21" fmla="*/ 92 h 432"/>
                <a:gd name="T22" fmla="*/ 3354 w 5245"/>
                <a:gd name="T23" fmla="*/ 100 h 432"/>
                <a:gd name="T24" fmla="*/ 3289 w 5245"/>
                <a:gd name="T25" fmla="*/ 80 h 432"/>
                <a:gd name="T26" fmla="*/ 3175 w 5245"/>
                <a:gd name="T27" fmla="*/ 47 h 432"/>
                <a:gd name="T28" fmla="*/ 3018 w 5245"/>
                <a:gd name="T29" fmla="*/ 108 h 432"/>
                <a:gd name="T30" fmla="*/ 2930 w 5245"/>
                <a:gd name="T31" fmla="*/ 41 h 432"/>
                <a:gd name="T32" fmla="*/ 2832 w 5245"/>
                <a:gd name="T33" fmla="*/ 56 h 432"/>
                <a:gd name="T34" fmla="*/ 2721 w 5245"/>
                <a:gd name="T35" fmla="*/ 83 h 432"/>
                <a:gd name="T36" fmla="*/ 2605 w 5245"/>
                <a:gd name="T37" fmla="*/ 106 h 432"/>
                <a:gd name="T38" fmla="*/ 2450 w 5245"/>
                <a:gd name="T39" fmla="*/ 102 h 432"/>
                <a:gd name="T40" fmla="*/ 2336 w 5245"/>
                <a:gd name="T41" fmla="*/ 151 h 432"/>
                <a:gd name="T42" fmla="*/ 2201 w 5245"/>
                <a:gd name="T43" fmla="*/ 176 h 432"/>
                <a:gd name="T44" fmla="*/ 2086 w 5245"/>
                <a:gd name="T45" fmla="*/ 185 h 432"/>
                <a:gd name="T46" fmla="*/ 2001 w 5245"/>
                <a:gd name="T47" fmla="*/ 127 h 432"/>
                <a:gd name="T48" fmla="*/ 1849 w 5245"/>
                <a:gd name="T49" fmla="*/ 188 h 432"/>
                <a:gd name="T50" fmla="*/ 1793 w 5245"/>
                <a:gd name="T51" fmla="*/ 106 h 432"/>
                <a:gd name="T52" fmla="*/ 1707 w 5245"/>
                <a:gd name="T53" fmla="*/ 118 h 432"/>
                <a:gd name="T54" fmla="*/ 1605 w 5245"/>
                <a:gd name="T55" fmla="*/ 85 h 432"/>
                <a:gd name="T56" fmla="*/ 1511 w 5245"/>
                <a:gd name="T57" fmla="*/ 112 h 432"/>
                <a:gd name="T58" fmla="*/ 1384 w 5245"/>
                <a:gd name="T59" fmla="*/ 57 h 432"/>
                <a:gd name="T60" fmla="*/ 1289 w 5245"/>
                <a:gd name="T61" fmla="*/ 75 h 432"/>
                <a:gd name="T62" fmla="*/ 1173 w 5245"/>
                <a:gd name="T63" fmla="*/ 83 h 432"/>
                <a:gd name="T64" fmla="*/ 1090 w 5245"/>
                <a:gd name="T65" fmla="*/ 91 h 432"/>
                <a:gd name="T66" fmla="*/ 1000 w 5245"/>
                <a:gd name="T67" fmla="*/ 109 h 432"/>
                <a:gd name="T68" fmla="*/ 891 w 5245"/>
                <a:gd name="T69" fmla="*/ 102 h 432"/>
                <a:gd name="T70" fmla="*/ 758 w 5245"/>
                <a:gd name="T71" fmla="*/ 126 h 432"/>
                <a:gd name="T72" fmla="*/ 658 w 5245"/>
                <a:gd name="T73" fmla="*/ 116 h 432"/>
                <a:gd name="T74" fmla="*/ 549 w 5245"/>
                <a:gd name="T75" fmla="*/ 162 h 432"/>
                <a:gd name="T76" fmla="*/ 455 w 5245"/>
                <a:gd name="T77" fmla="*/ 203 h 432"/>
                <a:gd name="T78" fmla="*/ 353 w 5245"/>
                <a:gd name="T79" fmla="*/ 169 h 432"/>
                <a:gd name="T80" fmla="*/ 291 w 5245"/>
                <a:gd name="T81" fmla="*/ 193 h 432"/>
                <a:gd name="T82" fmla="*/ 206 w 5245"/>
                <a:gd name="T83" fmla="*/ 203 h 432"/>
                <a:gd name="T84" fmla="*/ 123 w 5245"/>
                <a:gd name="T85" fmla="*/ 206 h 432"/>
                <a:gd name="T86" fmla="*/ 50 w 5245"/>
                <a:gd name="T87" fmla="*/ 181 h 432"/>
                <a:gd name="T88" fmla="*/ 3101 w 5245"/>
                <a:gd name="T89" fmla="*/ 94 h 432"/>
                <a:gd name="T90" fmla="*/ 2406 w 5245"/>
                <a:gd name="T91" fmla="*/ 170 h 432"/>
                <a:gd name="T92" fmla="*/ 1980 w 5245"/>
                <a:gd name="T93" fmla="*/ 171 h 432"/>
                <a:gd name="T94" fmla="*/ 1775 w 5245"/>
                <a:gd name="T95" fmla="*/ 183 h 432"/>
                <a:gd name="T96" fmla="*/ 1629 w 5245"/>
                <a:gd name="T97" fmla="*/ 118 h 432"/>
                <a:gd name="T98" fmla="*/ 1574 w 5245"/>
                <a:gd name="T99" fmla="*/ 102 h 432"/>
                <a:gd name="T100" fmla="*/ 1286 w 5245"/>
                <a:gd name="T101" fmla="*/ 92 h 432"/>
                <a:gd name="T102" fmla="*/ 940 w 5245"/>
                <a:gd name="T103" fmla="*/ 135 h 432"/>
                <a:gd name="T104" fmla="*/ 1020 w 5245"/>
                <a:gd name="T105" fmla="*/ 97 h 432"/>
                <a:gd name="T106" fmla="*/ 704 w 5245"/>
                <a:gd name="T107" fmla="*/ 173 h 432"/>
                <a:gd name="T108" fmla="*/ 214 w 5245"/>
                <a:gd name="T109" fmla="*/ 221 h 432"/>
                <a:gd name="T110" fmla="*/ 194 w 5245"/>
                <a:gd name="T111" fmla="*/ 203 h 432"/>
                <a:gd name="T112" fmla="*/ 3332 w 5245"/>
                <a:gd name="T113" fmla="*/ 164 h 432"/>
                <a:gd name="T114" fmla="*/ 4227 w 5245"/>
                <a:gd name="T115" fmla="*/ 170 h 432"/>
                <a:gd name="T116" fmla="*/ 4258 w 5245"/>
                <a:gd name="T117" fmla="*/ 166 h 432"/>
                <a:gd name="T118" fmla="*/ 4510 w 5245"/>
                <a:gd name="T119" fmla="*/ 137 h 432"/>
                <a:gd name="T120" fmla="*/ 4732 w 5245"/>
                <a:gd name="T121" fmla="*/ 75 h 432"/>
                <a:gd name="T122" fmla="*/ 4800 w 5245"/>
                <a:gd name="T123" fmla="*/ 112 h 432"/>
                <a:gd name="T124" fmla="*/ 4912 w 5245"/>
                <a:gd name="T125" fmla="*/ 18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45" h="432">
                  <a:moveTo>
                    <a:pt x="5208" y="211"/>
                  </a:moveTo>
                  <a:cubicBezTo>
                    <a:pt x="5210" y="204"/>
                    <a:pt x="5211" y="197"/>
                    <a:pt x="5213" y="189"/>
                  </a:cubicBezTo>
                  <a:cubicBezTo>
                    <a:pt x="5213" y="184"/>
                    <a:pt x="5214" y="179"/>
                    <a:pt x="5215" y="175"/>
                  </a:cubicBezTo>
                  <a:cubicBezTo>
                    <a:pt x="5215" y="173"/>
                    <a:pt x="5215" y="172"/>
                    <a:pt x="5215" y="171"/>
                  </a:cubicBezTo>
                  <a:cubicBezTo>
                    <a:pt x="5216" y="167"/>
                    <a:pt x="5217" y="162"/>
                    <a:pt x="5218" y="158"/>
                  </a:cubicBezTo>
                  <a:cubicBezTo>
                    <a:pt x="5220" y="149"/>
                    <a:pt x="5222" y="140"/>
                    <a:pt x="5222" y="134"/>
                  </a:cubicBezTo>
                  <a:cubicBezTo>
                    <a:pt x="5223" y="131"/>
                    <a:pt x="5222" y="128"/>
                    <a:pt x="5222" y="127"/>
                  </a:cubicBezTo>
                  <a:cubicBezTo>
                    <a:pt x="5222" y="125"/>
                    <a:pt x="5222" y="124"/>
                    <a:pt x="5222" y="124"/>
                  </a:cubicBezTo>
                  <a:cubicBezTo>
                    <a:pt x="5222" y="124"/>
                    <a:pt x="5221" y="125"/>
                    <a:pt x="5221" y="127"/>
                  </a:cubicBezTo>
                  <a:cubicBezTo>
                    <a:pt x="5221" y="128"/>
                    <a:pt x="5221" y="131"/>
                    <a:pt x="5220" y="134"/>
                  </a:cubicBezTo>
                  <a:cubicBezTo>
                    <a:pt x="5220" y="136"/>
                    <a:pt x="5219" y="138"/>
                    <a:pt x="5218" y="140"/>
                  </a:cubicBezTo>
                  <a:cubicBezTo>
                    <a:pt x="5218" y="138"/>
                    <a:pt x="5218" y="136"/>
                    <a:pt x="5219" y="135"/>
                  </a:cubicBezTo>
                  <a:cubicBezTo>
                    <a:pt x="5219" y="128"/>
                    <a:pt x="5219" y="121"/>
                    <a:pt x="5219" y="117"/>
                  </a:cubicBezTo>
                  <a:cubicBezTo>
                    <a:pt x="5219" y="116"/>
                    <a:pt x="5219" y="116"/>
                    <a:pt x="5219" y="116"/>
                  </a:cubicBezTo>
                  <a:cubicBezTo>
                    <a:pt x="5218" y="116"/>
                    <a:pt x="5218" y="116"/>
                    <a:pt x="5218" y="116"/>
                  </a:cubicBezTo>
                  <a:cubicBezTo>
                    <a:pt x="5217" y="115"/>
                    <a:pt x="5216" y="114"/>
                    <a:pt x="5215" y="115"/>
                  </a:cubicBezTo>
                  <a:cubicBezTo>
                    <a:pt x="5214" y="115"/>
                    <a:pt x="5213" y="115"/>
                    <a:pt x="5213" y="116"/>
                  </a:cubicBezTo>
                  <a:cubicBezTo>
                    <a:pt x="5212" y="117"/>
                    <a:pt x="5211" y="117"/>
                    <a:pt x="5211" y="117"/>
                  </a:cubicBezTo>
                  <a:cubicBezTo>
                    <a:pt x="5211" y="117"/>
                    <a:pt x="5212" y="117"/>
                    <a:pt x="5213" y="116"/>
                  </a:cubicBezTo>
                  <a:cubicBezTo>
                    <a:pt x="5214" y="115"/>
                    <a:pt x="5216" y="115"/>
                    <a:pt x="5217" y="117"/>
                  </a:cubicBezTo>
                  <a:cubicBezTo>
                    <a:pt x="5217" y="121"/>
                    <a:pt x="5215" y="127"/>
                    <a:pt x="5213" y="134"/>
                  </a:cubicBezTo>
                  <a:cubicBezTo>
                    <a:pt x="5212" y="137"/>
                    <a:pt x="5211" y="142"/>
                    <a:pt x="5211" y="146"/>
                  </a:cubicBezTo>
                  <a:cubicBezTo>
                    <a:pt x="5210" y="150"/>
                    <a:pt x="5209" y="154"/>
                    <a:pt x="5208" y="158"/>
                  </a:cubicBezTo>
                  <a:cubicBezTo>
                    <a:pt x="5205" y="167"/>
                    <a:pt x="5202" y="175"/>
                    <a:pt x="5199" y="184"/>
                  </a:cubicBezTo>
                  <a:cubicBezTo>
                    <a:pt x="5197" y="193"/>
                    <a:pt x="5194" y="202"/>
                    <a:pt x="5192" y="210"/>
                  </a:cubicBezTo>
                  <a:cubicBezTo>
                    <a:pt x="5192" y="210"/>
                    <a:pt x="5192" y="210"/>
                    <a:pt x="5192" y="210"/>
                  </a:cubicBezTo>
                  <a:cubicBezTo>
                    <a:pt x="5188" y="210"/>
                    <a:pt x="5184" y="209"/>
                    <a:pt x="5179" y="209"/>
                  </a:cubicBezTo>
                  <a:cubicBezTo>
                    <a:pt x="5181" y="201"/>
                    <a:pt x="5183" y="192"/>
                    <a:pt x="5184" y="184"/>
                  </a:cubicBezTo>
                  <a:cubicBezTo>
                    <a:pt x="5185" y="178"/>
                    <a:pt x="5186" y="173"/>
                    <a:pt x="5188" y="168"/>
                  </a:cubicBezTo>
                  <a:cubicBezTo>
                    <a:pt x="5190" y="162"/>
                    <a:pt x="5192" y="157"/>
                    <a:pt x="5193" y="151"/>
                  </a:cubicBezTo>
                  <a:cubicBezTo>
                    <a:pt x="5194" y="146"/>
                    <a:pt x="5195" y="140"/>
                    <a:pt x="5195" y="135"/>
                  </a:cubicBezTo>
                  <a:cubicBezTo>
                    <a:pt x="5195" y="130"/>
                    <a:pt x="5196" y="126"/>
                    <a:pt x="5197" y="122"/>
                  </a:cubicBezTo>
                  <a:cubicBezTo>
                    <a:pt x="5198" y="118"/>
                    <a:pt x="5199" y="115"/>
                    <a:pt x="5199" y="111"/>
                  </a:cubicBezTo>
                  <a:cubicBezTo>
                    <a:pt x="5199" y="108"/>
                    <a:pt x="5198" y="106"/>
                    <a:pt x="5198" y="104"/>
                  </a:cubicBezTo>
                  <a:cubicBezTo>
                    <a:pt x="5197" y="104"/>
                    <a:pt x="5197" y="104"/>
                    <a:pt x="5197" y="104"/>
                  </a:cubicBezTo>
                  <a:cubicBezTo>
                    <a:pt x="5197" y="104"/>
                    <a:pt x="5197" y="104"/>
                    <a:pt x="5197" y="104"/>
                  </a:cubicBezTo>
                  <a:cubicBezTo>
                    <a:pt x="5195" y="104"/>
                    <a:pt x="5194" y="104"/>
                    <a:pt x="5194" y="104"/>
                  </a:cubicBezTo>
                  <a:cubicBezTo>
                    <a:pt x="5194" y="104"/>
                    <a:pt x="5195" y="104"/>
                    <a:pt x="5197" y="105"/>
                  </a:cubicBezTo>
                  <a:cubicBezTo>
                    <a:pt x="5197" y="106"/>
                    <a:pt x="5198" y="108"/>
                    <a:pt x="5197" y="111"/>
                  </a:cubicBezTo>
                  <a:cubicBezTo>
                    <a:pt x="5197" y="114"/>
                    <a:pt x="5195" y="117"/>
                    <a:pt x="5193" y="121"/>
                  </a:cubicBezTo>
                  <a:cubicBezTo>
                    <a:pt x="5189" y="129"/>
                    <a:pt x="5189" y="139"/>
                    <a:pt x="5185" y="149"/>
                  </a:cubicBezTo>
                  <a:cubicBezTo>
                    <a:pt x="5183" y="153"/>
                    <a:pt x="5181" y="157"/>
                    <a:pt x="5179" y="161"/>
                  </a:cubicBezTo>
                  <a:cubicBezTo>
                    <a:pt x="5179" y="161"/>
                    <a:pt x="5179" y="160"/>
                    <a:pt x="5179" y="160"/>
                  </a:cubicBezTo>
                  <a:cubicBezTo>
                    <a:pt x="5179" y="153"/>
                    <a:pt x="5178" y="147"/>
                    <a:pt x="5176" y="142"/>
                  </a:cubicBezTo>
                  <a:cubicBezTo>
                    <a:pt x="5175" y="137"/>
                    <a:pt x="5174" y="133"/>
                    <a:pt x="5173" y="128"/>
                  </a:cubicBezTo>
                  <a:cubicBezTo>
                    <a:pt x="5173" y="124"/>
                    <a:pt x="5173" y="120"/>
                    <a:pt x="5172" y="117"/>
                  </a:cubicBezTo>
                  <a:cubicBezTo>
                    <a:pt x="5172" y="113"/>
                    <a:pt x="5171" y="111"/>
                    <a:pt x="5170" y="109"/>
                  </a:cubicBezTo>
                  <a:cubicBezTo>
                    <a:pt x="5168" y="108"/>
                    <a:pt x="5167" y="107"/>
                    <a:pt x="5167" y="107"/>
                  </a:cubicBezTo>
                  <a:cubicBezTo>
                    <a:pt x="5167" y="107"/>
                    <a:pt x="5168" y="108"/>
                    <a:pt x="5169" y="110"/>
                  </a:cubicBezTo>
                  <a:cubicBezTo>
                    <a:pt x="5170" y="111"/>
                    <a:pt x="5170" y="114"/>
                    <a:pt x="5170" y="117"/>
                  </a:cubicBezTo>
                  <a:cubicBezTo>
                    <a:pt x="5170" y="120"/>
                    <a:pt x="5169" y="124"/>
                    <a:pt x="5168" y="128"/>
                  </a:cubicBezTo>
                  <a:cubicBezTo>
                    <a:pt x="5168" y="133"/>
                    <a:pt x="5169" y="138"/>
                    <a:pt x="5169" y="143"/>
                  </a:cubicBezTo>
                  <a:cubicBezTo>
                    <a:pt x="5170" y="149"/>
                    <a:pt x="5170" y="154"/>
                    <a:pt x="5169" y="158"/>
                  </a:cubicBezTo>
                  <a:cubicBezTo>
                    <a:pt x="5167" y="164"/>
                    <a:pt x="5166" y="169"/>
                    <a:pt x="5165" y="175"/>
                  </a:cubicBezTo>
                  <a:cubicBezTo>
                    <a:pt x="5163" y="180"/>
                    <a:pt x="5162" y="186"/>
                    <a:pt x="5161" y="191"/>
                  </a:cubicBezTo>
                  <a:cubicBezTo>
                    <a:pt x="5160" y="197"/>
                    <a:pt x="5158" y="201"/>
                    <a:pt x="5158" y="207"/>
                  </a:cubicBezTo>
                  <a:cubicBezTo>
                    <a:pt x="5158" y="207"/>
                    <a:pt x="5158" y="207"/>
                    <a:pt x="5158" y="207"/>
                  </a:cubicBezTo>
                  <a:cubicBezTo>
                    <a:pt x="5158" y="207"/>
                    <a:pt x="5157" y="207"/>
                    <a:pt x="5157" y="207"/>
                  </a:cubicBezTo>
                  <a:cubicBezTo>
                    <a:pt x="5158" y="202"/>
                    <a:pt x="5159" y="197"/>
                    <a:pt x="5159" y="190"/>
                  </a:cubicBezTo>
                  <a:cubicBezTo>
                    <a:pt x="5160" y="180"/>
                    <a:pt x="5159" y="168"/>
                    <a:pt x="5158" y="157"/>
                  </a:cubicBezTo>
                  <a:cubicBezTo>
                    <a:pt x="5157" y="151"/>
                    <a:pt x="5156" y="145"/>
                    <a:pt x="5155" y="139"/>
                  </a:cubicBezTo>
                  <a:cubicBezTo>
                    <a:pt x="5154" y="136"/>
                    <a:pt x="5154" y="134"/>
                    <a:pt x="5153" y="131"/>
                  </a:cubicBezTo>
                  <a:cubicBezTo>
                    <a:pt x="5153" y="129"/>
                    <a:pt x="5152" y="126"/>
                    <a:pt x="5152" y="123"/>
                  </a:cubicBezTo>
                  <a:cubicBezTo>
                    <a:pt x="5151" y="113"/>
                    <a:pt x="5149" y="103"/>
                    <a:pt x="5145" y="97"/>
                  </a:cubicBezTo>
                  <a:cubicBezTo>
                    <a:pt x="5144" y="94"/>
                    <a:pt x="5142" y="92"/>
                    <a:pt x="5140" y="91"/>
                  </a:cubicBezTo>
                  <a:cubicBezTo>
                    <a:pt x="5138" y="90"/>
                    <a:pt x="5137" y="90"/>
                    <a:pt x="5137" y="90"/>
                  </a:cubicBezTo>
                  <a:cubicBezTo>
                    <a:pt x="5137" y="90"/>
                    <a:pt x="5138" y="91"/>
                    <a:pt x="5139" y="92"/>
                  </a:cubicBezTo>
                  <a:cubicBezTo>
                    <a:pt x="5141" y="93"/>
                    <a:pt x="5142" y="95"/>
                    <a:pt x="5143" y="98"/>
                  </a:cubicBezTo>
                  <a:cubicBezTo>
                    <a:pt x="5145" y="104"/>
                    <a:pt x="5145" y="113"/>
                    <a:pt x="5145" y="124"/>
                  </a:cubicBezTo>
                  <a:cubicBezTo>
                    <a:pt x="5144" y="126"/>
                    <a:pt x="5144" y="129"/>
                    <a:pt x="5144" y="132"/>
                  </a:cubicBezTo>
                  <a:cubicBezTo>
                    <a:pt x="5145" y="140"/>
                    <a:pt x="5145" y="140"/>
                    <a:pt x="5145" y="140"/>
                  </a:cubicBezTo>
                  <a:cubicBezTo>
                    <a:pt x="5145" y="146"/>
                    <a:pt x="5145" y="152"/>
                    <a:pt x="5145" y="157"/>
                  </a:cubicBezTo>
                  <a:cubicBezTo>
                    <a:pt x="5145" y="169"/>
                    <a:pt x="5145" y="180"/>
                    <a:pt x="5144" y="189"/>
                  </a:cubicBezTo>
                  <a:cubicBezTo>
                    <a:pt x="5144" y="196"/>
                    <a:pt x="5144" y="201"/>
                    <a:pt x="5144" y="206"/>
                  </a:cubicBezTo>
                  <a:cubicBezTo>
                    <a:pt x="5140" y="206"/>
                    <a:pt x="5137" y="206"/>
                    <a:pt x="5133" y="205"/>
                  </a:cubicBezTo>
                  <a:cubicBezTo>
                    <a:pt x="5133" y="200"/>
                    <a:pt x="5133" y="194"/>
                    <a:pt x="5132" y="186"/>
                  </a:cubicBezTo>
                  <a:cubicBezTo>
                    <a:pt x="5130" y="174"/>
                    <a:pt x="5127" y="162"/>
                    <a:pt x="5124" y="149"/>
                  </a:cubicBezTo>
                  <a:cubicBezTo>
                    <a:pt x="5120" y="137"/>
                    <a:pt x="5117" y="124"/>
                    <a:pt x="5113" y="112"/>
                  </a:cubicBezTo>
                  <a:cubicBezTo>
                    <a:pt x="5110" y="101"/>
                    <a:pt x="5105" y="91"/>
                    <a:pt x="5102" y="84"/>
                  </a:cubicBezTo>
                  <a:cubicBezTo>
                    <a:pt x="5099" y="77"/>
                    <a:pt x="5097" y="73"/>
                    <a:pt x="5097" y="73"/>
                  </a:cubicBezTo>
                  <a:cubicBezTo>
                    <a:pt x="5097" y="73"/>
                    <a:pt x="5102" y="91"/>
                    <a:pt x="5106" y="114"/>
                  </a:cubicBezTo>
                  <a:cubicBezTo>
                    <a:pt x="5108" y="125"/>
                    <a:pt x="5109" y="137"/>
                    <a:pt x="5111" y="150"/>
                  </a:cubicBezTo>
                  <a:cubicBezTo>
                    <a:pt x="5112" y="160"/>
                    <a:pt x="5113" y="171"/>
                    <a:pt x="5113" y="181"/>
                  </a:cubicBezTo>
                  <a:cubicBezTo>
                    <a:pt x="5113" y="189"/>
                    <a:pt x="5113" y="197"/>
                    <a:pt x="5113" y="204"/>
                  </a:cubicBezTo>
                  <a:cubicBezTo>
                    <a:pt x="5110" y="204"/>
                    <a:pt x="5107" y="203"/>
                    <a:pt x="5104" y="203"/>
                  </a:cubicBezTo>
                  <a:cubicBezTo>
                    <a:pt x="5104" y="200"/>
                    <a:pt x="5103" y="196"/>
                    <a:pt x="5103" y="192"/>
                  </a:cubicBezTo>
                  <a:cubicBezTo>
                    <a:pt x="5103" y="187"/>
                    <a:pt x="5102" y="181"/>
                    <a:pt x="5100" y="176"/>
                  </a:cubicBezTo>
                  <a:cubicBezTo>
                    <a:pt x="5099" y="171"/>
                    <a:pt x="5097" y="165"/>
                    <a:pt x="5096" y="159"/>
                  </a:cubicBezTo>
                  <a:cubicBezTo>
                    <a:pt x="5093" y="148"/>
                    <a:pt x="5089" y="137"/>
                    <a:pt x="5086" y="127"/>
                  </a:cubicBezTo>
                  <a:cubicBezTo>
                    <a:pt x="5084" y="122"/>
                    <a:pt x="5083" y="117"/>
                    <a:pt x="5080" y="112"/>
                  </a:cubicBezTo>
                  <a:cubicBezTo>
                    <a:pt x="5078" y="107"/>
                    <a:pt x="5075" y="104"/>
                    <a:pt x="5073" y="101"/>
                  </a:cubicBezTo>
                  <a:cubicBezTo>
                    <a:pt x="5069" y="96"/>
                    <a:pt x="5066" y="93"/>
                    <a:pt x="5064" y="90"/>
                  </a:cubicBezTo>
                  <a:cubicBezTo>
                    <a:pt x="5065" y="91"/>
                    <a:pt x="5065" y="92"/>
                    <a:pt x="5065" y="93"/>
                  </a:cubicBezTo>
                  <a:cubicBezTo>
                    <a:pt x="5064" y="92"/>
                    <a:pt x="5064" y="92"/>
                    <a:pt x="5063" y="91"/>
                  </a:cubicBezTo>
                  <a:cubicBezTo>
                    <a:pt x="5061" y="90"/>
                    <a:pt x="5059" y="90"/>
                    <a:pt x="5059" y="90"/>
                  </a:cubicBezTo>
                  <a:cubicBezTo>
                    <a:pt x="5059" y="90"/>
                    <a:pt x="5061" y="91"/>
                    <a:pt x="5063" y="92"/>
                  </a:cubicBezTo>
                  <a:cubicBezTo>
                    <a:pt x="5064" y="93"/>
                    <a:pt x="5066" y="96"/>
                    <a:pt x="5067" y="100"/>
                  </a:cubicBezTo>
                  <a:cubicBezTo>
                    <a:pt x="5068" y="104"/>
                    <a:pt x="5068" y="109"/>
                    <a:pt x="5069" y="115"/>
                  </a:cubicBezTo>
                  <a:cubicBezTo>
                    <a:pt x="5069" y="121"/>
                    <a:pt x="5069" y="127"/>
                    <a:pt x="5069" y="133"/>
                  </a:cubicBezTo>
                  <a:cubicBezTo>
                    <a:pt x="5069" y="136"/>
                    <a:pt x="5069" y="138"/>
                    <a:pt x="5069" y="141"/>
                  </a:cubicBezTo>
                  <a:cubicBezTo>
                    <a:pt x="5067" y="135"/>
                    <a:pt x="5065" y="130"/>
                    <a:pt x="5064" y="125"/>
                  </a:cubicBezTo>
                  <a:cubicBezTo>
                    <a:pt x="5062" y="120"/>
                    <a:pt x="5060" y="116"/>
                    <a:pt x="5058" y="112"/>
                  </a:cubicBezTo>
                  <a:cubicBezTo>
                    <a:pt x="5055" y="106"/>
                    <a:pt x="5052" y="102"/>
                    <a:pt x="5049" y="99"/>
                  </a:cubicBezTo>
                  <a:cubicBezTo>
                    <a:pt x="5049" y="98"/>
                    <a:pt x="5049" y="97"/>
                    <a:pt x="5048" y="96"/>
                  </a:cubicBezTo>
                  <a:cubicBezTo>
                    <a:pt x="5048" y="91"/>
                    <a:pt x="5047" y="86"/>
                    <a:pt x="5046" y="83"/>
                  </a:cubicBezTo>
                  <a:cubicBezTo>
                    <a:pt x="5045" y="79"/>
                    <a:pt x="5042" y="76"/>
                    <a:pt x="5040" y="77"/>
                  </a:cubicBezTo>
                  <a:cubicBezTo>
                    <a:pt x="5040" y="77"/>
                    <a:pt x="5040" y="77"/>
                    <a:pt x="5040" y="77"/>
                  </a:cubicBezTo>
                  <a:cubicBezTo>
                    <a:pt x="5040" y="77"/>
                    <a:pt x="5040" y="77"/>
                    <a:pt x="5040" y="77"/>
                  </a:cubicBezTo>
                  <a:cubicBezTo>
                    <a:pt x="5039" y="79"/>
                    <a:pt x="5039" y="80"/>
                    <a:pt x="5039" y="80"/>
                  </a:cubicBezTo>
                  <a:cubicBezTo>
                    <a:pt x="5039" y="80"/>
                    <a:pt x="5039" y="79"/>
                    <a:pt x="5040" y="77"/>
                  </a:cubicBezTo>
                  <a:cubicBezTo>
                    <a:pt x="5042" y="77"/>
                    <a:pt x="5044" y="80"/>
                    <a:pt x="5044" y="83"/>
                  </a:cubicBezTo>
                  <a:cubicBezTo>
                    <a:pt x="5045" y="87"/>
                    <a:pt x="5045" y="91"/>
                    <a:pt x="5045" y="97"/>
                  </a:cubicBezTo>
                  <a:cubicBezTo>
                    <a:pt x="5045" y="97"/>
                    <a:pt x="5045" y="97"/>
                    <a:pt x="5045" y="97"/>
                  </a:cubicBezTo>
                  <a:cubicBezTo>
                    <a:pt x="5044" y="97"/>
                    <a:pt x="5044" y="96"/>
                    <a:pt x="5043" y="96"/>
                  </a:cubicBezTo>
                  <a:cubicBezTo>
                    <a:pt x="5042" y="96"/>
                    <a:pt x="5041" y="96"/>
                    <a:pt x="5040" y="95"/>
                  </a:cubicBezTo>
                  <a:cubicBezTo>
                    <a:pt x="5039" y="94"/>
                    <a:pt x="5038" y="93"/>
                    <a:pt x="5037" y="92"/>
                  </a:cubicBezTo>
                  <a:cubicBezTo>
                    <a:pt x="5036" y="90"/>
                    <a:pt x="5034" y="88"/>
                    <a:pt x="5032" y="86"/>
                  </a:cubicBezTo>
                  <a:cubicBezTo>
                    <a:pt x="5029" y="82"/>
                    <a:pt x="5025" y="80"/>
                    <a:pt x="5022" y="81"/>
                  </a:cubicBezTo>
                  <a:cubicBezTo>
                    <a:pt x="5019" y="82"/>
                    <a:pt x="5019" y="84"/>
                    <a:pt x="5019" y="84"/>
                  </a:cubicBezTo>
                  <a:cubicBezTo>
                    <a:pt x="5019" y="84"/>
                    <a:pt x="5020" y="82"/>
                    <a:pt x="5022" y="81"/>
                  </a:cubicBezTo>
                  <a:cubicBezTo>
                    <a:pt x="5025" y="81"/>
                    <a:pt x="5028" y="84"/>
                    <a:pt x="5030" y="87"/>
                  </a:cubicBezTo>
                  <a:cubicBezTo>
                    <a:pt x="5032" y="89"/>
                    <a:pt x="5033" y="91"/>
                    <a:pt x="5035" y="94"/>
                  </a:cubicBezTo>
                  <a:cubicBezTo>
                    <a:pt x="5036" y="96"/>
                    <a:pt x="5038" y="99"/>
                    <a:pt x="5039" y="102"/>
                  </a:cubicBezTo>
                  <a:cubicBezTo>
                    <a:pt x="5041" y="105"/>
                    <a:pt x="5042" y="109"/>
                    <a:pt x="5043" y="113"/>
                  </a:cubicBezTo>
                  <a:cubicBezTo>
                    <a:pt x="5043" y="120"/>
                    <a:pt x="5041" y="127"/>
                    <a:pt x="5040" y="135"/>
                  </a:cubicBezTo>
                  <a:cubicBezTo>
                    <a:pt x="5038" y="149"/>
                    <a:pt x="5034" y="165"/>
                    <a:pt x="5031" y="180"/>
                  </a:cubicBezTo>
                  <a:cubicBezTo>
                    <a:pt x="5030" y="186"/>
                    <a:pt x="5028" y="192"/>
                    <a:pt x="5027" y="198"/>
                  </a:cubicBezTo>
                  <a:cubicBezTo>
                    <a:pt x="5026" y="198"/>
                    <a:pt x="5024" y="197"/>
                    <a:pt x="5023" y="197"/>
                  </a:cubicBezTo>
                  <a:cubicBezTo>
                    <a:pt x="5023" y="197"/>
                    <a:pt x="5023" y="197"/>
                    <a:pt x="5023" y="197"/>
                  </a:cubicBezTo>
                  <a:cubicBezTo>
                    <a:pt x="5021" y="194"/>
                    <a:pt x="5021" y="194"/>
                    <a:pt x="5021" y="194"/>
                  </a:cubicBezTo>
                  <a:cubicBezTo>
                    <a:pt x="5019" y="191"/>
                    <a:pt x="5019" y="191"/>
                    <a:pt x="5019" y="191"/>
                  </a:cubicBezTo>
                  <a:cubicBezTo>
                    <a:pt x="5017" y="188"/>
                    <a:pt x="5017" y="188"/>
                    <a:pt x="5017" y="188"/>
                  </a:cubicBezTo>
                  <a:cubicBezTo>
                    <a:pt x="5015" y="185"/>
                    <a:pt x="5015" y="185"/>
                    <a:pt x="5015" y="185"/>
                  </a:cubicBezTo>
                  <a:cubicBezTo>
                    <a:pt x="5014" y="185"/>
                    <a:pt x="5014" y="184"/>
                    <a:pt x="5014" y="183"/>
                  </a:cubicBezTo>
                  <a:cubicBezTo>
                    <a:pt x="5015" y="178"/>
                    <a:pt x="5016" y="173"/>
                    <a:pt x="5017" y="168"/>
                  </a:cubicBezTo>
                  <a:cubicBezTo>
                    <a:pt x="5017" y="167"/>
                    <a:pt x="5017" y="167"/>
                    <a:pt x="5017" y="167"/>
                  </a:cubicBezTo>
                  <a:cubicBezTo>
                    <a:pt x="5018" y="163"/>
                    <a:pt x="5020" y="159"/>
                    <a:pt x="5021" y="155"/>
                  </a:cubicBezTo>
                  <a:cubicBezTo>
                    <a:pt x="5026" y="140"/>
                    <a:pt x="5030" y="126"/>
                    <a:pt x="5029" y="115"/>
                  </a:cubicBezTo>
                  <a:cubicBezTo>
                    <a:pt x="5029" y="110"/>
                    <a:pt x="5028" y="106"/>
                    <a:pt x="5025" y="104"/>
                  </a:cubicBezTo>
                  <a:cubicBezTo>
                    <a:pt x="5025" y="104"/>
                    <a:pt x="5024" y="104"/>
                    <a:pt x="5024" y="103"/>
                  </a:cubicBezTo>
                  <a:cubicBezTo>
                    <a:pt x="5024" y="102"/>
                    <a:pt x="5023" y="100"/>
                    <a:pt x="5023" y="99"/>
                  </a:cubicBezTo>
                  <a:cubicBezTo>
                    <a:pt x="5022" y="95"/>
                    <a:pt x="5021" y="92"/>
                    <a:pt x="5020" y="90"/>
                  </a:cubicBezTo>
                  <a:cubicBezTo>
                    <a:pt x="5019" y="88"/>
                    <a:pt x="5019" y="87"/>
                    <a:pt x="5019" y="87"/>
                  </a:cubicBezTo>
                  <a:cubicBezTo>
                    <a:pt x="5019" y="87"/>
                    <a:pt x="5019" y="88"/>
                    <a:pt x="5020" y="90"/>
                  </a:cubicBezTo>
                  <a:cubicBezTo>
                    <a:pt x="5020" y="92"/>
                    <a:pt x="5021" y="95"/>
                    <a:pt x="5021" y="99"/>
                  </a:cubicBezTo>
                  <a:cubicBezTo>
                    <a:pt x="5021" y="106"/>
                    <a:pt x="5019" y="116"/>
                    <a:pt x="5015" y="128"/>
                  </a:cubicBezTo>
                  <a:cubicBezTo>
                    <a:pt x="5013" y="133"/>
                    <a:pt x="5011" y="139"/>
                    <a:pt x="5009" y="146"/>
                  </a:cubicBezTo>
                  <a:cubicBezTo>
                    <a:pt x="5009" y="146"/>
                    <a:pt x="5009" y="147"/>
                    <a:pt x="5008" y="147"/>
                  </a:cubicBezTo>
                  <a:cubicBezTo>
                    <a:pt x="5008" y="148"/>
                    <a:pt x="5008" y="148"/>
                    <a:pt x="5008" y="148"/>
                  </a:cubicBezTo>
                  <a:cubicBezTo>
                    <a:pt x="5005" y="153"/>
                    <a:pt x="5002" y="158"/>
                    <a:pt x="4998" y="163"/>
                  </a:cubicBezTo>
                  <a:cubicBezTo>
                    <a:pt x="4995" y="159"/>
                    <a:pt x="4992" y="155"/>
                    <a:pt x="4989" y="151"/>
                  </a:cubicBezTo>
                  <a:cubicBezTo>
                    <a:pt x="4992" y="143"/>
                    <a:pt x="4995" y="135"/>
                    <a:pt x="4997" y="127"/>
                  </a:cubicBezTo>
                  <a:cubicBezTo>
                    <a:pt x="4999" y="122"/>
                    <a:pt x="5001" y="116"/>
                    <a:pt x="5003" y="110"/>
                  </a:cubicBezTo>
                  <a:cubicBezTo>
                    <a:pt x="5004" y="105"/>
                    <a:pt x="5006" y="100"/>
                    <a:pt x="5008" y="96"/>
                  </a:cubicBezTo>
                  <a:cubicBezTo>
                    <a:pt x="5010" y="90"/>
                    <a:pt x="5013" y="84"/>
                    <a:pt x="5013" y="80"/>
                  </a:cubicBezTo>
                  <a:cubicBezTo>
                    <a:pt x="5013" y="80"/>
                    <a:pt x="5013" y="80"/>
                    <a:pt x="5013" y="80"/>
                  </a:cubicBezTo>
                  <a:cubicBezTo>
                    <a:pt x="5013" y="80"/>
                    <a:pt x="5013" y="80"/>
                    <a:pt x="5013" y="80"/>
                  </a:cubicBezTo>
                  <a:cubicBezTo>
                    <a:pt x="5013" y="78"/>
                    <a:pt x="5013" y="76"/>
                    <a:pt x="5013" y="75"/>
                  </a:cubicBezTo>
                  <a:cubicBezTo>
                    <a:pt x="5013" y="75"/>
                    <a:pt x="5013" y="75"/>
                    <a:pt x="5013" y="75"/>
                  </a:cubicBezTo>
                  <a:cubicBezTo>
                    <a:pt x="5013" y="75"/>
                    <a:pt x="5013" y="75"/>
                    <a:pt x="5013" y="75"/>
                  </a:cubicBezTo>
                  <a:cubicBezTo>
                    <a:pt x="5012" y="75"/>
                    <a:pt x="5012" y="75"/>
                    <a:pt x="5012" y="75"/>
                  </a:cubicBezTo>
                  <a:cubicBezTo>
                    <a:pt x="5011" y="79"/>
                    <a:pt x="5008" y="86"/>
                    <a:pt x="5003" y="94"/>
                  </a:cubicBezTo>
                  <a:cubicBezTo>
                    <a:pt x="5001" y="98"/>
                    <a:pt x="4998" y="103"/>
                    <a:pt x="4996" y="108"/>
                  </a:cubicBezTo>
                  <a:cubicBezTo>
                    <a:pt x="4994" y="113"/>
                    <a:pt x="4992" y="119"/>
                    <a:pt x="4989" y="124"/>
                  </a:cubicBezTo>
                  <a:cubicBezTo>
                    <a:pt x="4986" y="129"/>
                    <a:pt x="4984" y="135"/>
                    <a:pt x="4981" y="141"/>
                  </a:cubicBezTo>
                  <a:cubicBezTo>
                    <a:pt x="4980" y="140"/>
                    <a:pt x="4979" y="139"/>
                    <a:pt x="4978" y="138"/>
                  </a:cubicBezTo>
                  <a:cubicBezTo>
                    <a:pt x="4978" y="136"/>
                    <a:pt x="4979" y="134"/>
                    <a:pt x="4980" y="132"/>
                  </a:cubicBezTo>
                  <a:cubicBezTo>
                    <a:pt x="4981" y="127"/>
                    <a:pt x="4983" y="123"/>
                    <a:pt x="4984" y="118"/>
                  </a:cubicBezTo>
                  <a:cubicBezTo>
                    <a:pt x="4987" y="113"/>
                    <a:pt x="4988" y="109"/>
                    <a:pt x="4989" y="106"/>
                  </a:cubicBezTo>
                  <a:cubicBezTo>
                    <a:pt x="4990" y="101"/>
                    <a:pt x="4990" y="101"/>
                    <a:pt x="4990" y="101"/>
                  </a:cubicBezTo>
                  <a:cubicBezTo>
                    <a:pt x="4990" y="102"/>
                    <a:pt x="4990" y="102"/>
                    <a:pt x="4990" y="102"/>
                  </a:cubicBezTo>
                  <a:cubicBezTo>
                    <a:pt x="4992" y="94"/>
                    <a:pt x="4994" y="87"/>
                    <a:pt x="4994" y="82"/>
                  </a:cubicBezTo>
                  <a:cubicBezTo>
                    <a:pt x="4995" y="78"/>
                    <a:pt x="4995" y="75"/>
                    <a:pt x="4994" y="72"/>
                  </a:cubicBezTo>
                  <a:cubicBezTo>
                    <a:pt x="4993" y="70"/>
                    <a:pt x="4992" y="70"/>
                    <a:pt x="4992" y="70"/>
                  </a:cubicBezTo>
                  <a:cubicBezTo>
                    <a:pt x="4992" y="70"/>
                    <a:pt x="4993" y="70"/>
                    <a:pt x="4994" y="72"/>
                  </a:cubicBezTo>
                  <a:cubicBezTo>
                    <a:pt x="4994" y="75"/>
                    <a:pt x="4993" y="78"/>
                    <a:pt x="4992" y="81"/>
                  </a:cubicBezTo>
                  <a:cubicBezTo>
                    <a:pt x="4990" y="89"/>
                    <a:pt x="4985" y="99"/>
                    <a:pt x="4979" y="110"/>
                  </a:cubicBezTo>
                  <a:cubicBezTo>
                    <a:pt x="4977" y="115"/>
                    <a:pt x="4974" y="121"/>
                    <a:pt x="4971" y="126"/>
                  </a:cubicBezTo>
                  <a:cubicBezTo>
                    <a:pt x="4971" y="126"/>
                    <a:pt x="4970" y="127"/>
                    <a:pt x="4970" y="127"/>
                  </a:cubicBezTo>
                  <a:cubicBezTo>
                    <a:pt x="4970" y="128"/>
                    <a:pt x="4969" y="128"/>
                    <a:pt x="4969" y="128"/>
                  </a:cubicBezTo>
                  <a:cubicBezTo>
                    <a:pt x="4963" y="123"/>
                    <a:pt x="4958" y="118"/>
                    <a:pt x="4953" y="113"/>
                  </a:cubicBezTo>
                  <a:cubicBezTo>
                    <a:pt x="4950" y="111"/>
                    <a:pt x="4948" y="108"/>
                    <a:pt x="4945" y="105"/>
                  </a:cubicBezTo>
                  <a:cubicBezTo>
                    <a:pt x="4947" y="100"/>
                    <a:pt x="4948" y="95"/>
                    <a:pt x="4949" y="91"/>
                  </a:cubicBezTo>
                  <a:cubicBezTo>
                    <a:pt x="4951" y="85"/>
                    <a:pt x="4957" y="79"/>
                    <a:pt x="4954" y="74"/>
                  </a:cubicBezTo>
                  <a:cubicBezTo>
                    <a:pt x="4954" y="74"/>
                    <a:pt x="4954" y="74"/>
                    <a:pt x="4954" y="74"/>
                  </a:cubicBezTo>
                  <a:cubicBezTo>
                    <a:pt x="4954" y="74"/>
                    <a:pt x="4954" y="74"/>
                    <a:pt x="4954" y="74"/>
                  </a:cubicBezTo>
                  <a:cubicBezTo>
                    <a:pt x="4952" y="76"/>
                    <a:pt x="4951" y="77"/>
                    <a:pt x="4951" y="77"/>
                  </a:cubicBezTo>
                  <a:cubicBezTo>
                    <a:pt x="4951" y="77"/>
                    <a:pt x="4952" y="76"/>
                    <a:pt x="4954" y="75"/>
                  </a:cubicBezTo>
                  <a:cubicBezTo>
                    <a:pt x="4954" y="77"/>
                    <a:pt x="4953" y="79"/>
                    <a:pt x="4952" y="81"/>
                  </a:cubicBezTo>
                  <a:cubicBezTo>
                    <a:pt x="4950" y="83"/>
                    <a:pt x="4949" y="84"/>
                    <a:pt x="4947" y="87"/>
                  </a:cubicBezTo>
                  <a:cubicBezTo>
                    <a:pt x="4946" y="86"/>
                    <a:pt x="4946" y="86"/>
                    <a:pt x="4946" y="86"/>
                  </a:cubicBezTo>
                  <a:cubicBezTo>
                    <a:pt x="4941" y="86"/>
                    <a:pt x="4937" y="88"/>
                    <a:pt x="4934" y="90"/>
                  </a:cubicBezTo>
                  <a:cubicBezTo>
                    <a:pt x="4929" y="82"/>
                    <a:pt x="4924" y="75"/>
                    <a:pt x="4918" y="73"/>
                  </a:cubicBezTo>
                  <a:cubicBezTo>
                    <a:pt x="4917" y="73"/>
                    <a:pt x="4917" y="73"/>
                    <a:pt x="4917" y="73"/>
                  </a:cubicBezTo>
                  <a:cubicBezTo>
                    <a:pt x="4917" y="73"/>
                    <a:pt x="4917" y="73"/>
                    <a:pt x="4917" y="73"/>
                  </a:cubicBezTo>
                  <a:cubicBezTo>
                    <a:pt x="4917" y="78"/>
                    <a:pt x="4916" y="80"/>
                    <a:pt x="4916" y="80"/>
                  </a:cubicBezTo>
                  <a:cubicBezTo>
                    <a:pt x="4916" y="80"/>
                    <a:pt x="4917" y="79"/>
                    <a:pt x="4918" y="75"/>
                  </a:cubicBezTo>
                  <a:cubicBezTo>
                    <a:pt x="4921" y="77"/>
                    <a:pt x="4922" y="80"/>
                    <a:pt x="4924" y="84"/>
                  </a:cubicBezTo>
                  <a:cubicBezTo>
                    <a:pt x="4926" y="89"/>
                    <a:pt x="4929" y="95"/>
                    <a:pt x="4932" y="101"/>
                  </a:cubicBezTo>
                  <a:cubicBezTo>
                    <a:pt x="4932" y="102"/>
                    <a:pt x="4933" y="103"/>
                    <a:pt x="4933" y="105"/>
                  </a:cubicBezTo>
                  <a:cubicBezTo>
                    <a:pt x="4931" y="107"/>
                    <a:pt x="4928" y="109"/>
                    <a:pt x="4925" y="112"/>
                  </a:cubicBezTo>
                  <a:cubicBezTo>
                    <a:pt x="4923" y="114"/>
                    <a:pt x="4921" y="116"/>
                    <a:pt x="4918" y="120"/>
                  </a:cubicBezTo>
                  <a:cubicBezTo>
                    <a:pt x="4916" y="122"/>
                    <a:pt x="4914" y="125"/>
                    <a:pt x="4912" y="127"/>
                  </a:cubicBezTo>
                  <a:cubicBezTo>
                    <a:pt x="4912" y="127"/>
                    <a:pt x="4912" y="126"/>
                    <a:pt x="4912" y="126"/>
                  </a:cubicBezTo>
                  <a:cubicBezTo>
                    <a:pt x="4914" y="121"/>
                    <a:pt x="4914" y="117"/>
                    <a:pt x="4915" y="113"/>
                  </a:cubicBezTo>
                  <a:cubicBezTo>
                    <a:pt x="4917" y="109"/>
                    <a:pt x="4918" y="106"/>
                    <a:pt x="4919" y="103"/>
                  </a:cubicBezTo>
                  <a:cubicBezTo>
                    <a:pt x="4921" y="97"/>
                    <a:pt x="4921" y="94"/>
                    <a:pt x="4921" y="94"/>
                  </a:cubicBezTo>
                  <a:cubicBezTo>
                    <a:pt x="4921" y="94"/>
                    <a:pt x="4920" y="97"/>
                    <a:pt x="4917" y="102"/>
                  </a:cubicBezTo>
                  <a:cubicBezTo>
                    <a:pt x="4915" y="105"/>
                    <a:pt x="4913" y="108"/>
                    <a:pt x="4911" y="111"/>
                  </a:cubicBezTo>
                  <a:cubicBezTo>
                    <a:pt x="4909" y="115"/>
                    <a:pt x="4907" y="119"/>
                    <a:pt x="4905" y="123"/>
                  </a:cubicBezTo>
                  <a:cubicBezTo>
                    <a:pt x="4901" y="132"/>
                    <a:pt x="4897" y="141"/>
                    <a:pt x="4893" y="151"/>
                  </a:cubicBezTo>
                  <a:cubicBezTo>
                    <a:pt x="4892" y="152"/>
                    <a:pt x="4892" y="154"/>
                    <a:pt x="4891" y="155"/>
                  </a:cubicBezTo>
                  <a:cubicBezTo>
                    <a:pt x="4891" y="155"/>
                    <a:pt x="4891" y="155"/>
                    <a:pt x="4891" y="155"/>
                  </a:cubicBezTo>
                  <a:cubicBezTo>
                    <a:pt x="4891" y="155"/>
                    <a:pt x="4891" y="155"/>
                    <a:pt x="4891" y="155"/>
                  </a:cubicBezTo>
                  <a:cubicBezTo>
                    <a:pt x="4891" y="155"/>
                    <a:pt x="4891" y="155"/>
                    <a:pt x="4891" y="155"/>
                  </a:cubicBezTo>
                  <a:cubicBezTo>
                    <a:pt x="4891" y="155"/>
                    <a:pt x="4891" y="155"/>
                    <a:pt x="4891" y="155"/>
                  </a:cubicBezTo>
                  <a:cubicBezTo>
                    <a:pt x="4891" y="156"/>
                    <a:pt x="4891" y="155"/>
                    <a:pt x="4891" y="155"/>
                  </a:cubicBezTo>
                  <a:cubicBezTo>
                    <a:pt x="4891" y="155"/>
                    <a:pt x="4891" y="155"/>
                    <a:pt x="4891" y="155"/>
                  </a:cubicBezTo>
                  <a:cubicBezTo>
                    <a:pt x="4891" y="155"/>
                    <a:pt x="4891" y="155"/>
                    <a:pt x="4891" y="155"/>
                  </a:cubicBezTo>
                  <a:cubicBezTo>
                    <a:pt x="4892" y="153"/>
                    <a:pt x="4892" y="153"/>
                    <a:pt x="4892" y="153"/>
                  </a:cubicBezTo>
                  <a:cubicBezTo>
                    <a:pt x="4894" y="148"/>
                    <a:pt x="4894" y="148"/>
                    <a:pt x="4894" y="148"/>
                  </a:cubicBezTo>
                  <a:cubicBezTo>
                    <a:pt x="4895" y="144"/>
                    <a:pt x="4896" y="141"/>
                    <a:pt x="4897" y="137"/>
                  </a:cubicBezTo>
                  <a:cubicBezTo>
                    <a:pt x="4899" y="130"/>
                    <a:pt x="4901" y="122"/>
                    <a:pt x="4903" y="115"/>
                  </a:cubicBezTo>
                  <a:cubicBezTo>
                    <a:pt x="4904" y="108"/>
                    <a:pt x="4905" y="100"/>
                    <a:pt x="4906" y="94"/>
                  </a:cubicBezTo>
                  <a:cubicBezTo>
                    <a:pt x="4908" y="88"/>
                    <a:pt x="4909" y="82"/>
                    <a:pt x="4911" y="76"/>
                  </a:cubicBezTo>
                  <a:cubicBezTo>
                    <a:pt x="4913" y="63"/>
                    <a:pt x="4914" y="51"/>
                    <a:pt x="4910" y="43"/>
                  </a:cubicBezTo>
                  <a:cubicBezTo>
                    <a:pt x="4909" y="41"/>
                    <a:pt x="4909" y="41"/>
                    <a:pt x="4909" y="41"/>
                  </a:cubicBezTo>
                  <a:cubicBezTo>
                    <a:pt x="4908" y="41"/>
                    <a:pt x="4908" y="41"/>
                    <a:pt x="4908" y="41"/>
                  </a:cubicBezTo>
                  <a:cubicBezTo>
                    <a:pt x="4902" y="41"/>
                    <a:pt x="4898" y="44"/>
                    <a:pt x="4896" y="47"/>
                  </a:cubicBezTo>
                  <a:cubicBezTo>
                    <a:pt x="4894" y="49"/>
                    <a:pt x="4894" y="51"/>
                    <a:pt x="4894" y="51"/>
                  </a:cubicBezTo>
                  <a:cubicBezTo>
                    <a:pt x="4894" y="51"/>
                    <a:pt x="4895" y="49"/>
                    <a:pt x="4897" y="48"/>
                  </a:cubicBezTo>
                  <a:cubicBezTo>
                    <a:pt x="4899" y="46"/>
                    <a:pt x="4902" y="45"/>
                    <a:pt x="4906" y="45"/>
                  </a:cubicBezTo>
                  <a:cubicBezTo>
                    <a:pt x="4907" y="52"/>
                    <a:pt x="4904" y="62"/>
                    <a:pt x="4899" y="72"/>
                  </a:cubicBezTo>
                  <a:cubicBezTo>
                    <a:pt x="4897" y="77"/>
                    <a:pt x="4894" y="83"/>
                    <a:pt x="4891" y="90"/>
                  </a:cubicBezTo>
                  <a:cubicBezTo>
                    <a:pt x="4888" y="97"/>
                    <a:pt x="4886" y="103"/>
                    <a:pt x="4883" y="109"/>
                  </a:cubicBezTo>
                  <a:cubicBezTo>
                    <a:pt x="4881" y="116"/>
                    <a:pt x="4878" y="122"/>
                    <a:pt x="4875" y="128"/>
                  </a:cubicBezTo>
                  <a:cubicBezTo>
                    <a:pt x="4874" y="131"/>
                    <a:pt x="4873" y="133"/>
                    <a:pt x="4872" y="135"/>
                  </a:cubicBezTo>
                  <a:cubicBezTo>
                    <a:pt x="4871" y="133"/>
                    <a:pt x="4871" y="131"/>
                    <a:pt x="4871" y="129"/>
                  </a:cubicBezTo>
                  <a:cubicBezTo>
                    <a:pt x="4871" y="124"/>
                    <a:pt x="4870" y="119"/>
                    <a:pt x="4869" y="114"/>
                  </a:cubicBezTo>
                  <a:cubicBezTo>
                    <a:pt x="4872" y="111"/>
                    <a:pt x="4874" y="108"/>
                    <a:pt x="4875" y="105"/>
                  </a:cubicBezTo>
                  <a:cubicBezTo>
                    <a:pt x="4878" y="101"/>
                    <a:pt x="4880" y="98"/>
                    <a:pt x="4882" y="95"/>
                  </a:cubicBezTo>
                  <a:cubicBezTo>
                    <a:pt x="4884" y="92"/>
                    <a:pt x="4886" y="90"/>
                    <a:pt x="4888" y="89"/>
                  </a:cubicBezTo>
                  <a:cubicBezTo>
                    <a:pt x="4889" y="88"/>
                    <a:pt x="4890" y="87"/>
                    <a:pt x="4890" y="87"/>
                  </a:cubicBezTo>
                  <a:cubicBezTo>
                    <a:pt x="4890" y="87"/>
                    <a:pt x="4889" y="87"/>
                    <a:pt x="4888" y="88"/>
                  </a:cubicBezTo>
                  <a:cubicBezTo>
                    <a:pt x="4886" y="89"/>
                    <a:pt x="4883" y="91"/>
                    <a:pt x="4880" y="93"/>
                  </a:cubicBezTo>
                  <a:cubicBezTo>
                    <a:pt x="4878" y="96"/>
                    <a:pt x="4875" y="99"/>
                    <a:pt x="4872" y="103"/>
                  </a:cubicBezTo>
                  <a:cubicBezTo>
                    <a:pt x="4871" y="104"/>
                    <a:pt x="4870" y="105"/>
                    <a:pt x="4869" y="106"/>
                  </a:cubicBezTo>
                  <a:cubicBezTo>
                    <a:pt x="4868" y="104"/>
                    <a:pt x="4868" y="103"/>
                    <a:pt x="4868" y="102"/>
                  </a:cubicBezTo>
                  <a:cubicBezTo>
                    <a:pt x="4867" y="93"/>
                    <a:pt x="4866" y="84"/>
                    <a:pt x="4865" y="75"/>
                  </a:cubicBezTo>
                  <a:cubicBezTo>
                    <a:pt x="4862" y="57"/>
                    <a:pt x="4858" y="41"/>
                    <a:pt x="4853" y="27"/>
                  </a:cubicBezTo>
                  <a:cubicBezTo>
                    <a:pt x="4851" y="21"/>
                    <a:pt x="4849" y="14"/>
                    <a:pt x="4846" y="10"/>
                  </a:cubicBezTo>
                  <a:cubicBezTo>
                    <a:pt x="4843" y="5"/>
                    <a:pt x="4839" y="1"/>
                    <a:pt x="4835" y="0"/>
                  </a:cubicBezTo>
                  <a:cubicBezTo>
                    <a:pt x="4834" y="0"/>
                    <a:pt x="4834" y="0"/>
                    <a:pt x="4834" y="0"/>
                  </a:cubicBezTo>
                  <a:cubicBezTo>
                    <a:pt x="4834" y="0"/>
                    <a:pt x="4834" y="0"/>
                    <a:pt x="4834" y="0"/>
                  </a:cubicBezTo>
                  <a:cubicBezTo>
                    <a:pt x="4829" y="4"/>
                    <a:pt x="4827" y="6"/>
                    <a:pt x="4827" y="6"/>
                  </a:cubicBezTo>
                  <a:cubicBezTo>
                    <a:pt x="4827" y="6"/>
                    <a:pt x="4829" y="4"/>
                    <a:pt x="4835" y="2"/>
                  </a:cubicBezTo>
                  <a:cubicBezTo>
                    <a:pt x="4840" y="5"/>
                    <a:pt x="4843" y="16"/>
                    <a:pt x="4844" y="29"/>
                  </a:cubicBezTo>
                  <a:cubicBezTo>
                    <a:pt x="4846" y="43"/>
                    <a:pt x="4846" y="59"/>
                    <a:pt x="4846" y="76"/>
                  </a:cubicBezTo>
                  <a:cubicBezTo>
                    <a:pt x="4846" y="85"/>
                    <a:pt x="4846" y="94"/>
                    <a:pt x="4845" y="103"/>
                  </a:cubicBezTo>
                  <a:cubicBezTo>
                    <a:pt x="4845" y="111"/>
                    <a:pt x="4845" y="120"/>
                    <a:pt x="4845" y="129"/>
                  </a:cubicBezTo>
                  <a:cubicBezTo>
                    <a:pt x="4843" y="130"/>
                    <a:pt x="4841" y="132"/>
                    <a:pt x="4840" y="134"/>
                  </a:cubicBezTo>
                  <a:cubicBezTo>
                    <a:pt x="4834" y="123"/>
                    <a:pt x="4828" y="113"/>
                    <a:pt x="4822" y="105"/>
                  </a:cubicBezTo>
                  <a:cubicBezTo>
                    <a:pt x="4820" y="103"/>
                    <a:pt x="4818" y="100"/>
                    <a:pt x="4816" y="98"/>
                  </a:cubicBezTo>
                  <a:cubicBezTo>
                    <a:pt x="4816" y="96"/>
                    <a:pt x="4815" y="94"/>
                    <a:pt x="4815" y="92"/>
                  </a:cubicBezTo>
                  <a:cubicBezTo>
                    <a:pt x="4815" y="91"/>
                    <a:pt x="4814" y="91"/>
                    <a:pt x="4814" y="90"/>
                  </a:cubicBezTo>
                  <a:cubicBezTo>
                    <a:pt x="4816" y="88"/>
                    <a:pt x="4817" y="86"/>
                    <a:pt x="4817" y="84"/>
                  </a:cubicBezTo>
                  <a:cubicBezTo>
                    <a:pt x="4819" y="80"/>
                    <a:pt x="4821" y="77"/>
                    <a:pt x="4823" y="77"/>
                  </a:cubicBezTo>
                  <a:cubicBezTo>
                    <a:pt x="4825" y="76"/>
                    <a:pt x="4826" y="77"/>
                    <a:pt x="4826" y="77"/>
                  </a:cubicBezTo>
                  <a:cubicBezTo>
                    <a:pt x="4826" y="77"/>
                    <a:pt x="4825" y="76"/>
                    <a:pt x="4823" y="76"/>
                  </a:cubicBezTo>
                  <a:cubicBezTo>
                    <a:pt x="4820" y="76"/>
                    <a:pt x="4817" y="79"/>
                    <a:pt x="4815" y="83"/>
                  </a:cubicBezTo>
                  <a:cubicBezTo>
                    <a:pt x="4815" y="84"/>
                    <a:pt x="4814" y="85"/>
                    <a:pt x="4813" y="86"/>
                  </a:cubicBezTo>
                  <a:cubicBezTo>
                    <a:pt x="4807" y="69"/>
                    <a:pt x="4798" y="56"/>
                    <a:pt x="4790" y="48"/>
                  </a:cubicBezTo>
                  <a:cubicBezTo>
                    <a:pt x="4788" y="46"/>
                    <a:pt x="4786" y="44"/>
                    <a:pt x="4784" y="42"/>
                  </a:cubicBezTo>
                  <a:cubicBezTo>
                    <a:pt x="4782" y="41"/>
                    <a:pt x="4780" y="39"/>
                    <a:pt x="4779" y="38"/>
                  </a:cubicBezTo>
                  <a:cubicBezTo>
                    <a:pt x="4776" y="37"/>
                    <a:pt x="4774" y="36"/>
                    <a:pt x="4774" y="36"/>
                  </a:cubicBezTo>
                  <a:cubicBezTo>
                    <a:pt x="4774" y="36"/>
                    <a:pt x="4776" y="37"/>
                    <a:pt x="4778" y="39"/>
                  </a:cubicBezTo>
                  <a:cubicBezTo>
                    <a:pt x="4779" y="41"/>
                    <a:pt x="4780" y="42"/>
                    <a:pt x="4782" y="44"/>
                  </a:cubicBezTo>
                  <a:cubicBezTo>
                    <a:pt x="4783" y="46"/>
                    <a:pt x="4785" y="48"/>
                    <a:pt x="4786" y="51"/>
                  </a:cubicBezTo>
                  <a:cubicBezTo>
                    <a:pt x="4791" y="58"/>
                    <a:pt x="4795" y="67"/>
                    <a:pt x="4797" y="78"/>
                  </a:cubicBezTo>
                  <a:cubicBezTo>
                    <a:pt x="4796" y="77"/>
                    <a:pt x="4795" y="76"/>
                    <a:pt x="4794" y="75"/>
                  </a:cubicBezTo>
                  <a:cubicBezTo>
                    <a:pt x="4791" y="72"/>
                    <a:pt x="4787" y="70"/>
                    <a:pt x="4785" y="68"/>
                  </a:cubicBezTo>
                  <a:cubicBezTo>
                    <a:pt x="4785" y="68"/>
                    <a:pt x="4784" y="67"/>
                    <a:pt x="4784" y="67"/>
                  </a:cubicBezTo>
                  <a:cubicBezTo>
                    <a:pt x="4785" y="66"/>
                    <a:pt x="4785" y="65"/>
                    <a:pt x="4786" y="65"/>
                  </a:cubicBezTo>
                  <a:cubicBezTo>
                    <a:pt x="4786" y="66"/>
                    <a:pt x="4786" y="67"/>
                    <a:pt x="4786" y="67"/>
                  </a:cubicBezTo>
                  <a:cubicBezTo>
                    <a:pt x="4786" y="67"/>
                    <a:pt x="4786" y="66"/>
                    <a:pt x="4786" y="65"/>
                  </a:cubicBezTo>
                  <a:cubicBezTo>
                    <a:pt x="4786" y="64"/>
                    <a:pt x="4786" y="64"/>
                    <a:pt x="4786" y="64"/>
                  </a:cubicBezTo>
                  <a:cubicBezTo>
                    <a:pt x="4786" y="64"/>
                    <a:pt x="4786" y="64"/>
                    <a:pt x="4786" y="64"/>
                  </a:cubicBezTo>
                  <a:cubicBezTo>
                    <a:pt x="4785" y="65"/>
                    <a:pt x="4784" y="66"/>
                    <a:pt x="4783" y="67"/>
                  </a:cubicBezTo>
                  <a:cubicBezTo>
                    <a:pt x="4782" y="66"/>
                    <a:pt x="4782" y="66"/>
                    <a:pt x="4782" y="66"/>
                  </a:cubicBezTo>
                  <a:cubicBezTo>
                    <a:pt x="4782" y="66"/>
                    <a:pt x="4782" y="66"/>
                    <a:pt x="4783" y="67"/>
                  </a:cubicBezTo>
                  <a:cubicBezTo>
                    <a:pt x="4783" y="67"/>
                    <a:pt x="4782" y="68"/>
                    <a:pt x="4782" y="68"/>
                  </a:cubicBezTo>
                  <a:cubicBezTo>
                    <a:pt x="4782" y="68"/>
                    <a:pt x="4782" y="67"/>
                    <a:pt x="4781" y="67"/>
                  </a:cubicBezTo>
                  <a:cubicBezTo>
                    <a:pt x="4781" y="66"/>
                    <a:pt x="4781" y="66"/>
                    <a:pt x="4781" y="66"/>
                  </a:cubicBezTo>
                  <a:cubicBezTo>
                    <a:pt x="4781" y="66"/>
                    <a:pt x="4781" y="66"/>
                    <a:pt x="4781" y="66"/>
                  </a:cubicBezTo>
                  <a:cubicBezTo>
                    <a:pt x="4776" y="66"/>
                    <a:pt x="4774" y="66"/>
                    <a:pt x="4774" y="66"/>
                  </a:cubicBezTo>
                  <a:cubicBezTo>
                    <a:pt x="4774" y="66"/>
                    <a:pt x="4776" y="66"/>
                    <a:pt x="4780" y="67"/>
                  </a:cubicBezTo>
                  <a:cubicBezTo>
                    <a:pt x="4780" y="68"/>
                    <a:pt x="4780" y="70"/>
                    <a:pt x="4780" y="71"/>
                  </a:cubicBezTo>
                  <a:cubicBezTo>
                    <a:pt x="4778" y="74"/>
                    <a:pt x="4777" y="76"/>
                    <a:pt x="4774" y="80"/>
                  </a:cubicBezTo>
                  <a:cubicBezTo>
                    <a:pt x="4770" y="86"/>
                    <a:pt x="4764" y="94"/>
                    <a:pt x="4758" y="102"/>
                  </a:cubicBezTo>
                  <a:cubicBezTo>
                    <a:pt x="4755" y="94"/>
                    <a:pt x="4751" y="85"/>
                    <a:pt x="4748" y="77"/>
                  </a:cubicBezTo>
                  <a:cubicBezTo>
                    <a:pt x="4745" y="72"/>
                    <a:pt x="4742" y="67"/>
                    <a:pt x="4739" y="62"/>
                  </a:cubicBezTo>
                  <a:cubicBezTo>
                    <a:pt x="4741" y="61"/>
                    <a:pt x="4742" y="60"/>
                    <a:pt x="4742" y="60"/>
                  </a:cubicBezTo>
                  <a:cubicBezTo>
                    <a:pt x="4741" y="60"/>
                    <a:pt x="4740" y="60"/>
                    <a:pt x="4739" y="62"/>
                  </a:cubicBezTo>
                  <a:cubicBezTo>
                    <a:pt x="4733" y="52"/>
                    <a:pt x="4727" y="44"/>
                    <a:pt x="4722" y="39"/>
                  </a:cubicBezTo>
                  <a:cubicBezTo>
                    <a:pt x="4717" y="35"/>
                    <a:pt x="4714" y="32"/>
                    <a:pt x="4711" y="31"/>
                  </a:cubicBezTo>
                  <a:cubicBezTo>
                    <a:pt x="4709" y="29"/>
                    <a:pt x="4707" y="28"/>
                    <a:pt x="4707" y="28"/>
                  </a:cubicBezTo>
                  <a:cubicBezTo>
                    <a:pt x="4707" y="28"/>
                    <a:pt x="4708" y="29"/>
                    <a:pt x="4710" y="32"/>
                  </a:cubicBezTo>
                  <a:cubicBezTo>
                    <a:pt x="4712" y="34"/>
                    <a:pt x="4715" y="38"/>
                    <a:pt x="4718" y="42"/>
                  </a:cubicBezTo>
                  <a:cubicBezTo>
                    <a:pt x="4723" y="49"/>
                    <a:pt x="4727" y="59"/>
                    <a:pt x="4731" y="71"/>
                  </a:cubicBezTo>
                  <a:cubicBezTo>
                    <a:pt x="4725" y="79"/>
                    <a:pt x="4719" y="89"/>
                    <a:pt x="4712" y="101"/>
                  </a:cubicBezTo>
                  <a:cubicBezTo>
                    <a:pt x="4706" y="111"/>
                    <a:pt x="4699" y="121"/>
                    <a:pt x="4693" y="133"/>
                  </a:cubicBezTo>
                  <a:cubicBezTo>
                    <a:pt x="4693" y="132"/>
                    <a:pt x="4692" y="132"/>
                    <a:pt x="4692" y="132"/>
                  </a:cubicBezTo>
                  <a:cubicBezTo>
                    <a:pt x="4689" y="130"/>
                    <a:pt x="4686" y="128"/>
                    <a:pt x="4683" y="126"/>
                  </a:cubicBezTo>
                  <a:cubicBezTo>
                    <a:pt x="4685" y="118"/>
                    <a:pt x="4687" y="111"/>
                    <a:pt x="4688" y="104"/>
                  </a:cubicBezTo>
                  <a:cubicBezTo>
                    <a:pt x="4695" y="78"/>
                    <a:pt x="4705" y="60"/>
                    <a:pt x="4705" y="60"/>
                  </a:cubicBezTo>
                  <a:cubicBezTo>
                    <a:pt x="4705" y="60"/>
                    <a:pt x="4702" y="64"/>
                    <a:pt x="4697" y="71"/>
                  </a:cubicBezTo>
                  <a:cubicBezTo>
                    <a:pt x="4693" y="77"/>
                    <a:pt x="4689" y="85"/>
                    <a:pt x="4685" y="94"/>
                  </a:cubicBezTo>
                  <a:cubicBezTo>
                    <a:pt x="4685" y="92"/>
                    <a:pt x="4684" y="90"/>
                    <a:pt x="4684" y="88"/>
                  </a:cubicBezTo>
                  <a:cubicBezTo>
                    <a:pt x="4683" y="79"/>
                    <a:pt x="4680" y="71"/>
                    <a:pt x="4674" y="68"/>
                  </a:cubicBezTo>
                  <a:cubicBezTo>
                    <a:pt x="4668" y="64"/>
                    <a:pt x="4663" y="64"/>
                    <a:pt x="4660" y="65"/>
                  </a:cubicBezTo>
                  <a:cubicBezTo>
                    <a:pt x="4656" y="65"/>
                    <a:pt x="4655" y="66"/>
                    <a:pt x="4655" y="66"/>
                  </a:cubicBezTo>
                  <a:cubicBezTo>
                    <a:pt x="4655" y="66"/>
                    <a:pt x="4657" y="66"/>
                    <a:pt x="4660" y="66"/>
                  </a:cubicBezTo>
                  <a:cubicBezTo>
                    <a:pt x="4663" y="66"/>
                    <a:pt x="4668" y="67"/>
                    <a:pt x="4671" y="71"/>
                  </a:cubicBezTo>
                  <a:cubicBezTo>
                    <a:pt x="4674" y="75"/>
                    <a:pt x="4675" y="81"/>
                    <a:pt x="4675" y="88"/>
                  </a:cubicBezTo>
                  <a:cubicBezTo>
                    <a:pt x="4674" y="95"/>
                    <a:pt x="4672" y="103"/>
                    <a:pt x="4669" y="112"/>
                  </a:cubicBezTo>
                  <a:cubicBezTo>
                    <a:pt x="4669" y="113"/>
                    <a:pt x="4668" y="115"/>
                    <a:pt x="4668" y="116"/>
                  </a:cubicBezTo>
                  <a:cubicBezTo>
                    <a:pt x="4666" y="115"/>
                    <a:pt x="4664" y="114"/>
                    <a:pt x="4662" y="113"/>
                  </a:cubicBezTo>
                  <a:cubicBezTo>
                    <a:pt x="4658" y="110"/>
                    <a:pt x="4654" y="108"/>
                    <a:pt x="4650" y="106"/>
                  </a:cubicBezTo>
                  <a:cubicBezTo>
                    <a:pt x="4651" y="97"/>
                    <a:pt x="4653" y="90"/>
                    <a:pt x="4654" y="84"/>
                  </a:cubicBezTo>
                  <a:cubicBezTo>
                    <a:pt x="4656" y="77"/>
                    <a:pt x="4657" y="73"/>
                    <a:pt x="4657" y="73"/>
                  </a:cubicBezTo>
                  <a:cubicBezTo>
                    <a:pt x="4657" y="73"/>
                    <a:pt x="4655" y="77"/>
                    <a:pt x="4652" y="83"/>
                  </a:cubicBezTo>
                  <a:cubicBezTo>
                    <a:pt x="4651" y="86"/>
                    <a:pt x="4649" y="90"/>
                    <a:pt x="4647" y="95"/>
                  </a:cubicBezTo>
                  <a:cubicBezTo>
                    <a:pt x="4648" y="93"/>
                    <a:pt x="4648" y="92"/>
                    <a:pt x="4648" y="91"/>
                  </a:cubicBezTo>
                  <a:cubicBezTo>
                    <a:pt x="4650" y="84"/>
                    <a:pt x="4651" y="78"/>
                    <a:pt x="4651" y="72"/>
                  </a:cubicBezTo>
                  <a:cubicBezTo>
                    <a:pt x="4650" y="67"/>
                    <a:pt x="4648" y="63"/>
                    <a:pt x="4647" y="60"/>
                  </a:cubicBezTo>
                  <a:cubicBezTo>
                    <a:pt x="4646" y="59"/>
                    <a:pt x="4646" y="59"/>
                    <a:pt x="4646" y="59"/>
                  </a:cubicBezTo>
                  <a:cubicBezTo>
                    <a:pt x="4645" y="60"/>
                    <a:pt x="4645" y="60"/>
                    <a:pt x="4645" y="60"/>
                  </a:cubicBezTo>
                  <a:cubicBezTo>
                    <a:pt x="4642" y="64"/>
                    <a:pt x="4640" y="66"/>
                    <a:pt x="4640" y="66"/>
                  </a:cubicBezTo>
                  <a:cubicBezTo>
                    <a:pt x="4640" y="66"/>
                    <a:pt x="4642" y="64"/>
                    <a:pt x="4645" y="62"/>
                  </a:cubicBezTo>
                  <a:cubicBezTo>
                    <a:pt x="4646" y="65"/>
                    <a:pt x="4646" y="68"/>
                    <a:pt x="4646" y="72"/>
                  </a:cubicBezTo>
                  <a:cubicBezTo>
                    <a:pt x="4645" y="77"/>
                    <a:pt x="4643" y="82"/>
                    <a:pt x="4640" y="87"/>
                  </a:cubicBezTo>
                  <a:cubicBezTo>
                    <a:pt x="4639" y="90"/>
                    <a:pt x="4637" y="93"/>
                    <a:pt x="4635" y="95"/>
                  </a:cubicBezTo>
                  <a:cubicBezTo>
                    <a:pt x="4635" y="96"/>
                    <a:pt x="4634" y="96"/>
                    <a:pt x="4634" y="97"/>
                  </a:cubicBezTo>
                  <a:cubicBezTo>
                    <a:pt x="4633" y="97"/>
                    <a:pt x="4633" y="96"/>
                    <a:pt x="4632" y="96"/>
                  </a:cubicBezTo>
                  <a:cubicBezTo>
                    <a:pt x="4622" y="91"/>
                    <a:pt x="4613" y="86"/>
                    <a:pt x="4604" y="83"/>
                  </a:cubicBezTo>
                  <a:cubicBezTo>
                    <a:pt x="4599" y="81"/>
                    <a:pt x="4595" y="79"/>
                    <a:pt x="4590" y="77"/>
                  </a:cubicBezTo>
                  <a:cubicBezTo>
                    <a:pt x="4586" y="76"/>
                    <a:pt x="4582" y="75"/>
                    <a:pt x="4578" y="74"/>
                  </a:cubicBezTo>
                  <a:cubicBezTo>
                    <a:pt x="4570" y="72"/>
                    <a:pt x="4563" y="71"/>
                    <a:pt x="4557" y="69"/>
                  </a:cubicBezTo>
                  <a:cubicBezTo>
                    <a:pt x="4553" y="68"/>
                    <a:pt x="4550" y="66"/>
                    <a:pt x="4547" y="66"/>
                  </a:cubicBezTo>
                  <a:cubicBezTo>
                    <a:pt x="4549" y="66"/>
                    <a:pt x="4550" y="66"/>
                    <a:pt x="4550" y="66"/>
                  </a:cubicBezTo>
                  <a:cubicBezTo>
                    <a:pt x="4550" y="66"/>
                    <a:pt x="4549" y="65"/>
                    <a:pt x="4545" y="65"/>
                  </a:cubicBezTo>
                  <a:cubicBezTo>
                    <a:pt x="4544" y="64"/>
                    <a:pt x="4544" y="64"/>
                    <a:pt x="4544" y="64"/>
                  </a:cubicBezTo>
                  <a:cubicBezTo>
                    <a:pt x="4545" y="65"/>
                    <a:pt x="4545" y="65"/>
                    <a:pt x="4545" y="65"/>
                  </a:cubicBezTo>
                  <a:cubicBezTo>
                    <a:pt x="4547" y="67"/>
                    <a:pt x="4551" y="70"/>
                    <a:pt x="4556" y="72"/>
                  </a:cubicBezTo>
                  <a:cubicBezTo>
                    <a:pt x="4561" y="75"/>
                    <a:pt x="4568" y="78"/>
                    <a:pt x="4575" y="81"/>
                  </a:cubicBezTo>
                  <a:cubicBezTo>
                    <a:pt x="4579" y="82"/>
                    <a:pt x="4583" y="84"/>
                    <a:pt x="4586" y="86"/>
                  </a:cubicBezTo>
                  <a:cubicBezTo>
                    <a:pt x="4587" y="87"/>
                    <a:pt x="4588" y="87"/>
                    <a:pt x="4589" y="88"/>
                  </a:cubicBezTo>
                  <a:cubicBezTo>
                    <a:pt x="4589" y="90"/>
                    <a:pt x="4589" y="91"/>
                    <a:pt x="4588" y="94"/>
                  </a:cubicBezTo>
                  <a:cubicBezTo>
                    <a:pt x="4587" y="97"/>
                    <a:pt x="4586" y="100"/>
                    <a:pt x="4585" y="105"/>
                  </a:cubicBezTo>
                  <a:cubicBezTo>
                    <a:pt x="4583" y="109"/>
                    <a:pt x="4583" y="114"/>
                    <a:pt x="4582" y="119"/>
                  </a:cubicBezTo>
                  <a:cubicBezTo>
                    <a:pt x="4582" y="125"/>
                    <a:pt x="4581" y="131"/>
                    <a:pt x="4581" y="136"/>
                  </a:cubicBezTo>
                  <a:cubicBezTo>
                    <a:pt x="4578" y="140"/>
                    <a:pt x="4574" y="143"/>
                    <a:pt x="4570" y="146"/>
                  </a:cubicBezTo>
                  <a:cubicBezTo>
                    <a:pt x="4568" y="138"/>
                    <a:pt x="4566" y="129"/>
                    <a:pt x="4563" y="122"/>
                  </a:cubicBezTo>
                  <a:cubicBezTo>
                    <a:pt x="4559" y="114"/>
                    <a:pt x="4556" y="106"/>
                    <a:pt x="4554" y="99"/>
                  </a:cubicBezTo>
                  <a:cubicBezTo>
                    <a:pt x="4553" y="97"/>
                    <a:pt x="4552" y="94"/>
                    <a:pt x="4552" y="92"/>
                  </a:cubicBezTo>
                  <a:cubicBezTo>
                    <a:pt x="4552" y="91"/>
                    <a:pt x="4552" y="90"/>
                    <a:pt x="4552" y="89"/>
                  </a:cubicBezTo>
                  <a:cubicBezTo>
                    <a:pt x="4552" y="84"/>
                    <a:pt x="4553" y="80"/>
                    <a:pt x="4553" y="80"/>
                  </a:cubicBezTo>
                  <a:cubicBezTo>
                    <a:pt x="4553" y="80"/>
                    <a:pt x="4552" y="83"/>
                    <a:pt x="4550" y="87"/>
                  </a:cubicBezTo>
                  <a:cubicBezTo>
                    <a:pt x="4549" y="83"/>
                    <a:pt x="4548" y="80"/>
                    <a:pt x="4547" y="76"/>
                  </a:cubicBezTo>
                  <a:cubicBezTo>
                    <a:pt x="4542" y="61"/>
                    <a:pt x="4536" y="47"/>
                    <a:pt x="4528" y="40"/>
                  </a:cubicBezTo>
                  <a:cubicBezTo>
                    <a:pt x="4526" y="38"/>
                    <a:pt x="4524" y="37"/>
                    <a:pt x="4522" y="36"/>
                  </a:cubicBezTo>
                  <a:cubicBezTo>
                    <a:pt x="4520" y="36"/>
                    <a:pt x="4518" y="35"/>
                    <a:pt x="4517" y="35"/>
                  </a:cubicBezTo>
                  <a:cubicBezTo>
                    <a:pt x="4514" y="35"/>
                    <a:pt x="4513" y="36"/>
                    <a:pt x="4513" y="36"/>
                  </a:cubicBezTo>
                  <a:cubicBezTo>
                    <a:pt x="4513" y="36"/>
                    <a:pt x="4514" y="36"/>
                    <a:pt x="4517" y="36"/>
                  </a:cubicBezTo>
                  <a:cubicBezTo>
                    <a:pt x="4518" y="37"/>
                    <a:pt x="4519" y="38"/>
                    <a:pt x="4521" y="39"/>
                  </a:cubicBezTo>
                  <a:cubicBezTo>
                    <a:pt x="4522" y="40"/>
                    <a:pt x="4524" y="41"/>
                    <a:pt x="4525" y="43"/>
                  </a:cubicBezTo>
                  <a:cubicBezTo>
                    <a:pt x="4529" y="50"/>
                    <a:pt x="4531" y="61"/>
                    <a:pt x="4532" y="74"/>
                  </a:cubicBezTo>
                  <a:cubicBezTo>
                    <a:pt x="4531" y="80"/>
                    <a:pt x="4529" y="86"/>
                    <a:pt x="4527" y="92"/>
                  </a:cubicBezTo>
                  <a:cubicBezTo>
                    <a:pt x="4525" y="97"/>
                    <a:pt x="4522" y="104"/>
                    <a:pt x="4520" y="110"/>
                  </a:cubicBezTo>
                  <a:cubicBezTo>
                    <a:pt x="4515" y="107"/>
                    <a:pt x="4511" y="106"/>
                    <a:pt x="4507" y="105"/>
                  </a:cubicBezTo>
                  <a:cubicBezTo>
                    <a:pt x="4506" y="94"/>
                    <a:pt x="4504" y="84"/>
                    <a:pt x="4501" y="75"/>
                  </a:cubicBezTo>
                  <a:cubicBezTo>
                    <a:pt x="4499" y="70"/>
                    <a:pt x="4497" y="66"/>
                    <a:pt x="4494" y="63"/>
                  </a:cubicBezTo>
                  <a:cubicBezTo>
                    <a:pt x="4491" y="60"/>
                    <a:pt x="4488" y="58"/>
                    <a:pt x="4485" y="58"/>
                  </a:cubicBezTo>
                  <a:cubicBezTo>
                    <a:pt x="4484" y="57"/>
                    <a:pt x="4484" y="57"/>
                    <a:pt x="4484" y="57"/>
                  </a:cubicBezTo>
                  <a:cubicBezTo>
                    <a:pt x="4484" y="58"/>
                    <a:pt x="4484" y="58"/>
                    <a:pt x="4484" y="58"/>
                  </a:cubicBezTo>
                  <a:cubicBezTo>
                    <a:pt x="4483" y="63"/>
                    <a:pt x="4483" y="66"/>
                    <a:pt x="4483" y="66"/>
                  </a:cubicBezTo>
                  <a:cubicBezTo>
                    <a:pt x="4483" y="66"/>
                    <a:pt x="4484" y="64"/>
                    <a:pt x="4485" y="60"/>
                  </a:cubicBezTo>
                  <a:cubicBezTo>
                    <a:pt x="4487" y="62"/>
                    <a:pt x="4489" y="63"/>
                    <a:pt x="4490" y="66"/>
                  </a:cubicBezTo>
                  <a:cubicBezTo>
                    <a:pt x="4491" y="69"/>
                    <a:pt x="4492" y="73"/>
                    <a:pt x="4492" y="77"/>
                  </a:cubicBezTo>
                  <a:cubicBezTo>
                    <a:pt x="4492" y="84"/>
                    <a:pt x="4492" y="91"/>
                    <a:pt x="4490" y="99"/>
                  </a:cubicBezTo>
                  <a:cubicBezTo>
                    <a:pt x="4480" y="95"/>
                    <a:pt x="4470" y="92"/>
                    <a:pt x="4460" y="89"/>
                  </a:cubicBezTo>
                  <a:cubicBezTo>
                    <a:pt x="4460" y="89"/>
                    <a:pt x="4460" y="89"/>
                    <a:pt x="4460" y="89"/>
                  </a:cubicBezTo>
                  <a:cubicBezTo>
                    <a:pt x="4459" y="82"/>
                    <a:pt x="4456" y="76"/>
                    <a:pt x="4453" y="72"/>
                  </a:cubicBezTo>
                  <a:cubicBezTo>
                    <a:pt x="4451" y="69"/>
                    <a:pt x="4449" y="67"/>
                    <a:pt x="4447" y="67"/>
                  </a:cubicBezTo>
                  <a:cubicBezTo>
                    <a:pt x="4445" y="66"/>
                    <a:pt x="4445" y="67"/>
                    <a:pt x="4444" y="67"/>
                  </a:cubicBezTo>
                  <a:cubicBezTo>
                    <a:pt x="4444" y="67"/>
                    <a:pt x="4446" y="67"/>
                    <a:pt x="4447" y="67"/>
                  </a:cubicBezTo>
                  <a:cubicBezTo>
                    <a:pt x="4449" y="68"/>
                    <a:pt x="4450" y="70"/>
                    <a:pt x="4451" y="73"/>
                  </a:cubicBezTo>
                  <a:cubicBezTo>
                    <a:pt x="4453" y="77"/>
                    <a:pt x="4454" y="82"/>
                    <a:pt x="4454" y="88"/>
                  </a:cubicBezTo>
                  <a:cubicBezTo>
                    <a:pt x="4451" y="87"/>
                    <a:pt x="4447" y="86"/>
                    <a:pt x="4444" y="85"/>
                  </a:cubicBezTo>
                  <a:cubicBezTo>
                    <a:pt x="4443" y="79"/>
                    <a:pt x="4442" y="73"/>
                    <a:pt x="4440" y="69"/>
                  </a:cubicBezTo>
                  <a:cubicBezTo>
                    <a:pt x="4442" y="68"/>
                    <a:pt x="4446" y="67"/>
                    <a:pt x="4446" y="66"/>
                  </a:cubicBezTo>
                  <a:cubicBezTo>
                    <a:pt x="4446" y="66"/>
                    <a:pt x="4446" y="66"/>
                    <a:pt x="4446" y="66"/>
                  </a:cubicBezTo>
                  <a:cubicBezTo>
                    <a:pt x="4446" y="66"/>
                    <a:pt x="4444" y="66"/>
                    <a:pt x="4444" y="66"/>
                  </a:cubicBezTo>
                  <a:cubicBezTo>
                    <a:pt x="4443" y="62"/>
                    <a:pt x="4443" y="62"/>
                    <a:pt x="4443" y="62"/>
                  </a:cubicBezTo>
                  <a:cubicBezTo>
                    <a:pt x="4441" y="63"/>
                    <a:pt x="4438" y="64"/>
                    <a:pt x="4436" y="65"/>
                  </a:cubicBezTo>
                  <a:cubicBezTo>
                    <a:pt x="4435" y="64"/>
                    <a:pt x="4434" y="62"/>
                    <a:pt x="4433" y="62"/>
                  </a:cubicBezTo>
                  <a:cubicBezTo>
                    <a:pt x="4432" y="61"/>
                    <a:pt x="4431" y="60"/>
                    <a:pt x="4431" y="60"/>
                  </a:cubicBezTo>
                  <a:cubicBezTo>
                    <a:pt x="4431" y="60"/>
                    <a:pt x="4432" y="61"/>
                    <a:pt x="4433" y="62"/>
                  </a:cubicBezTo>
                  <a:cubicBezTo>
                    <a:pt x="4434" y="63"/>
                    <a:pt x="4434" y="64"/>
                    <a:pt x="4435" y="66"/>
                  </a:cubicBezTo>
                  <a:cubicBezTo>
                    <a:pt x="4429" y="69"/>
                    <a:pt x="4422" y="73"/>
                    <a:pt x="4415" y="78"/>
                  </a:cubicBezTo>
                  <a:cubicBezTo>
                    <a:pt x="4415" y="76"/>
                    <a:pt x="4415" y="75"/>
                    <a:pt x="4416" y="74"/>
                  </a:cubicBezTo>
                  <a:cubicBezTo>
                    <a:pt x="4417" y="68"/>
                    <a:pt x="4419" y="63"/>
                    <a:pt x="4419" y="57"/>
                  </a:cubicBezTo>
                  <a:cubicBezTo>
                    <a:pt x="4419" y="52"/>
                    <a:pt x="4417" y="48"/>
                    <a:pt x="4415" y="45"/>
                  </a:cubicBezTo>
                  <a:cubicBezTo>
                    <a:pt x="4415" y="44"/>
                    <a:pt x="4415" y="44"/>
                    <a:pt x="4415" y="44"/>
                  </a:cubicBezTo>
                  <a:cubicBezTo>
                    <a:pt x="4414" y="45"/>
                    <a:pt x="4414" y="45"/>
                    <a:pt x="4414" y="45"/>
                  </a:cubicBezTo>
                  <a:cubicBezTo>
                    <a:pt x="4410" y="49"/>
                    <a:pt x="4408" y="51"/>
                    <a:pt x="4408" y="51"/>
                  </a:cubicBezTo>
                  <a:cubicBezTo>
                    <a:pt x="4408" y="51"/>
                    <a:pt x="4410" y="49"/>
                    <a:pt x="4414" y="47"/>
                  </a:cubicBezTo>
                  <a:cubicBezTo>
                    <a:pt x="4415" y="50"/>
                    <a:pt x="4415" y="53"/>
                    <a:pt x="4414" y="57"/>
                  </a:cubicBezTo>
                  <a:cubicBezTo>
                    <a:pt x="4412" y="61"/>
                    <a:pt x="4410" y="65"/>
                    <a:pt x="4407" y="71"/>
                  </a:cubicBezTo>
                  <a:cubicBezTo>
                    <a:pt x="4406" y="72"/>
                    <a:pt x="4406" y="74"/>
                    <a:pt x="4405" y="75"/>
                  </a:cubicBezTo>
                  <a:cubicBezTo>
                    <a:pt x="4404" y="73"/>
                    <a:pt x="4403" y="71"/>
                    <a:pt x="4402" y="68"/>
                  </a:cubicBezTo>
                  <a:cubicBezTo>
                    <a:pt x="4400" y="65"/>
                    <a:pt x="4397" y="62"/>
                    <a:pt x="4394" y="60"/>
                  </a:cubicBezTo>
                  <a:cubicBezTo>
                    <a:pt x="4392" y="58"/>
                    <a:pt x="4390" y="57"/>
                    <a:pt x="4388" y="57"/>
                  </a:cubicBezTo>
                  <a:cubicBezTo>
                    <a:pt x="4388" y="57"/>
                    <a:pt x="4388" y="57"/>
                    <a:pt x="4388" y="57"/>
                  </a:cubicBezTo>
                  <a:cubicBezTo>
                    <a:pt x="4388" y="57"/>
                    <a:pt x="4388" y="57"/>
                    <a:pt x="4388" y="57"/>
                  </a:cubicBezTo>
                  <a:cubicBezTo>
                    <a:pt x="4387" y="59"/>
                    <a:pt x="4387" y="60"/>
                    <a:pt x="4387" y="60"/>
                  </a:cubicBezTo>
                  <a:cubicBezTo>
                    <a:pt x="4387" y="60"/>
                    <a:pt x="4387" y="59"/>
                    <a:pt x="4388" y="57"/>
                  </a:cubicBezTo>
                  <a:cubicBezTo>
                    <a:pt x="4389" y="58"/>
                    <a:pt x="4391" y="60"/>
                    <a:pt x="4393" y="62"/>
                  </a:cubicBezTo>
                  <a:cubicBezTo>
                    <a:pt x="4395" y="64"/>
                    <a:pt x="4397" y="66"/>
                    <a:pt x="4398" y="70"/>
                  </a:cubicBezTo>
                  <a:cubicBezTo>
                    <a:pt x="4399" y="73"/>
                    <a:pt x="4400" y="77"/>
                    <a:pt x="4401" y="80"/>
                  </a:cubicBezTo>
                  <a:cubicBezTo>
                    <a:pt x="4399" y="82"/>
                    <a:pt x="4398" y="83"/>
                    <a:pt x="4397" y="84"/>
                  </a:cubicBezTo>
                  <a:cubicBezTo>
                    <a:pt x="4394" y="86"/>
                    <a:pt x="4393" y="88"/>
                    <a:pt x="4393" y="88"/>
                  </a:cubicBezTo>
                  <a:cubicBezTo>
                    <a:pt x="4393" y="88"/>
                    <a:pt x="4395" y="86"/>
                    <a:pt x="4398" y="85"/>
                  </a:cubicBezTo>
                  <a:cubicBezTo>
                    <a:pt x="4398" y="84"/>
                    <a:pt x="4400" y="84"/>
                    <a:pt x="4401" y="83"/>
                  </a:cubicBezTo>
                  <a:cubicBezTo>
                    <a:pt x="4399" y="86"/>
                    <a:pt x="4398" y="90"/>
                    <a:pt x="4396" y="93"/>
                  </a:cubicBezTo>
                  <a:cubicBezTo>
                    <a:pt x="4391" y="98"/>
                    <a:pt x="4385" y="103"/>
                    <a:pt x="4380" y="107"/>
                  </a:cubicBezTo>
                  <a:cubicBezTo>
                    <a:pt x="4369" y="118"/>
                    <a:pt x="4358" y="129"/>
                    <a:pt x="4346" y="138"/>
                  </a:cubicBezTo>
                  <a:cubicBezTo>
                    <a:pt x="4345" y="138"/>
                    <a:pt x="4345" y="139"/>
                    <a:pt x="4344" y="139"/>
                  </a:cubicBezTo>
                  <a:cubicBezTo>
                    <a:pt x="4347" y="135"/>
                    <a:pt x="4348" y="133"/>
                    <a:pt x="4348" y="133"/>
                  </a:cubicBezTo>
                  <a:cubicBezTo>
                    <a:pt x="4348" y="133"/>
                    <a:pt x="4335" y="141"/>
                    <a:pt x="4318" y="153"/>
                  </a:cubicBezTo>
                  <a:cubicBezTo>
                    <a:pt x="4315" y="156"/>
                    <a:pt x="4311" y="159"/>
                    <a:pt x="4308" y="162"/>
                  </a:cubicBezTo>
                  <a:cubicBezTo>
                    <a:pt x="4311" y="156"/>
                    <a:pt x="4314" y="151"/>
                    <a:pt x="4318" y="146"/>
                  </a:cubicBezTo>
                  <a:cubicBezTo>
                    <a:pt x="4324" y="138"/>
                    <a:pt x="4331" y="129"/>
                    <a:pt x="4337" y="121"/>
                  </a:cubicBezTo>
                  <a:cubicBezTo>
                    <a:pt x="4349" y="105"/>
                    <a:pt x="4361" y="91"/>
                    <a:pt x="4363" y="84"/>
                  </a:cubicBezTo>
                  <a:cubicBezTo>
                    <a:pt x="4363" y="83"/>
                    <a:pt x="4363" y="83"/>
                    <a:pt x="4363" y="83"/>
                  </a:cubicBezTo>
                  <a:cubicBezTo>
                    <a:pt x="4363" y="83"/>
                    <a:pt x="4363" y="83"/>
                    <a:pt x="4363" y="83"/>
                  </a:cubicBezTo>
                  <a:cubicBezTo>
                    <a:pt x="4361" y="81"/>
                    <a:pt x="4360" y="80"/>
                    <a:pt x="4360" y="80"/>
                  </a:cubicBezTo>
                  <a:cubicBezTo>
                    <a:pt x="4360" y="80"/>
                    <a:pt x="4361" y="81"/>
                    <a:pt x="4362" y="83"/>
                  </a:cubicBezTo>
                  <a:cubicBezTo>
                    <a:pt x="4359" y="90"/>
                    <a:pt x="4345" y="101"/>
                    <a:pt x="4330" y="115"/>
                  </a:cubicBezTo>
                  <a:cubicBezTo>
                    <a:pt x="4323" y="122"/>
                    <a:pt x="4315" y="129"/>
                    <a:pt x="4308" y="138"/>
                  </a:cubicBezTo>
                  <a:cubicBezTo>
                    <a:pt x="4300" y="146"/>
                    <a:pt x="4295" y="155"/>
                    <a:pt x="4290" y="161"/>
                  </a:cubicBezTo>
                  <a:cubicBezTo>
                    <a:pt x="4288" y="164"/>
                    <a:pt x="4286" y="166"/>
                    <a:pt x="4284" y="169"/>
                  </a:cubicBezTo>
                  <a:cubicBezTo>
                    <a:pt x="4284" y="169"/>
                    <a:pt x="4284" y="170"/>
                    <a:pt x="4283" y="170"/>
                  </a:cubicBezTo>
                  <a:cubicBezTo>
                    <a:pt x="4282" y="170"/>
                    <a:pt x="4281" y="170"/>
                    <a:pt x="4280" y="170"/>
                  </a:cubicBezTo>
                  <a:cubicBezTo>
                    <a:pt x="4280" y="169"/>
                    <a:pt x="4280" y="167"/>
                    <a:pt x="4279" y="166"/>
                  </a:cubicBezTo>
                  <a:cubicBezTo>
                    <a:pt x="4280" y="164"/>
                    <a:pt x="4281" y="162"/>
                    <a:pt x="4283" y="159"/>
                  </a:cubicBezTo>
                  <a:cubicBezTo>
                    <a:pt x="4285" y="155"/>
                    <a:pt x="4287" y="151"/>
                    <a:pt x="4289" y="147"/>
                  </a:cubicBezTo>
                  <a:cubicBezTo>
                    <a:pt x="4291" y="143"/>
                    <a:pt x="4293" y="139"/>
                    <a:pt x="4296" y="135"/>
                  </a:cubicBezTo>
                  <a:cubicBezTo>
                    <a:pt x="4297" y="131"/>
                    <a:pt x="4299" y="127"/>
                    <a:pt x="4302" y="124"/>
                  </a:cubicBezTo>
                  <a:cubicBezTo>
                    <a:pt x="4307" y="117"/>
                    <a:pt x="4312" y="110"/>
                    <a:pt x="4315" y="104"/>
                  </a:cubicBezTo>
                  <a:cubicBezTo>
                    <a:pt x="4318" y="98"/>
                    <a:pt x="4320" y="94"/>
                    <a:pt x="4322" y="92"/>
                  </a:cubicBezTo>
                  <a:cubicBezTo>
                    <a:pt x="4323" y="93"/>
                    <a:pt x="4323" y="94"/>
                    <a:pt x="4323" y="94"/>
                  </a:cubicBezTo>
                  <a:cubicBezTo>
                    <a:pt x="4323" y="94"/>
                    <a:pt x="4323" y="93"/>
                    <a:pt x="4323" y="91"/>
                  </a:cubicBezTo>
                  <a:cubicBezTo>
                    <a:pt x="4323" y="91"/>
                    <a:pt x="4323" y="91"/>
                    <a:pt x="4323" y="91"/>
                  </a:cubicBezTo>
                  <a:cubicBezTo>
                    <a:pt x="4322" y="91"/>
                    <a:pt x="4322" y="91"/>
                    <a:pt x="4322" y="91"/>
                  </a:cubicBezTo>
                  <a:cubicBezTo>
                    <a:pt x="4320" y="93"/>
                    <a:pt x="4316" y="96"/>
                    <a:pt x="4312" y="101"/>
                  </a:cubicBezTo>
                  <a:cubicBezTo>
                    <a:pt x="4307" y="107"/>
                    <a:pt x="4301" y="112"/>
                    <a:pt x="4295" y="118"/>
                  </a:cubicBezTo>
                  <a:cubicBezTo>
                    <a:pt x="4292" y="121"/>
                    <a:pt x="4289" y="125"/>
                    <a:pt x="4286" y="129"/>
                  </a:cubicBezTo>
                  <a:cubicBezTo>
                    <a:pt x="4283" y="133"/>
                    <a:pt x="4280" y="137"/>
                    <a:pt x="4278" y="141"/>
                  </a:cubicBezTo>
                  <a:cubicBezTo>
                    <a:pt x="4277" y="142"/>
                    <a:pt x="4275" y="144"/>
                    <a:pt x="4274" y="146"/>
                  </a:cubicBezTo>
                  <a:cubicBezTo>
                    <a:pt x="4274" y="146"/>
                    <a:pt x="4274" y="145"/>
                    <a:pt x="4274" y="145"/>
                  </a:cubicBezTo>
                  <a:cubicBezTo>
                    <a:pt x="4272" y="138"/>
                    <a:pt x="4270" y="132"/>
                    <a:pt x="4268" y="127"/>
                  </a:cubicBezTo>
                  <a:cubicBezTo>
                    <a:pt x="4266" y="123"/>
                    <a:pt x="4264" y="120"/>
                    <a:pt x="4263" y="117"/>
                  </a:cubicBezTo>
                  <a:cubicBezTo>
                    <a:pt x="4264" y="114"/>
                    <a:pt x="4266" y="111"/>
                    <a:pt x="4268" y="107"/>
                  </a:cubicBezTo>
                  <a:cubicBezTo>
                    <a:pt x="4271" y="102"/>
                    <a:pt x="4274" y="98"/>
                    <a:pt x="4276" y="93"/>
                  </a:cubicBezTo>
                  <a:cubicBezTo>
                    <a:pt x="4278" y="88"/>
                    <a:pt x="4279" y="84"/>
                    <a:pt x="4281" y="80"/>
                  </a:cubicBezTo>
                  <a:cubicBezTo>
                    <a:pt x="4283" y="73"/>
                    <a:pt x="4286" y="70"/>
                    <a:pt x="4286" y="70"/>
                  </a:cubicBezTo>
                  <a:cubicBezTo>
                    <a:pt x="4286" y="70"/>
                    <a:pt x="4282" y="73"/>
                    <a:pt x="4278" y="80"/>
                  </a:cubicBezTo>
                  <a:cubicBezTo>
                    <a:pt x="4277" y="83"/>
                    <a:pt x="4275" y="87"/>
                    <a:pt x="4272" y="91"/>
                  </a:cubicBezTo>
                  <a:cubicBezTo>
                    <a:pt x="4270" y="94"/>
                    <a:pt x="4266" y="99"/>
                    <a:pt x="4262" y="103"/>
                  </a:cubicBezTo>
                  <a:cubicBezTo>
                    <a:pt x="4261" y="104"/>
                    <a:pt x="4260" y="106"/>
                    <a:pt x="4259" y="107"/>
                  </a:cubicBezTo>
                  <a:cubicBezTo>
                    <a:pt x="4259" y="107"/>
                    <a:pt x="4259" y="106"/>
                    <a:pt x="4259" y="106"/>
                  </a:cubicBezTo>
                  <a:cubicBezTo>
                    <a:pt x="4259" y="104"/>
                    <a:pt x="4259" y="103"/>
                    <a:pt x="4259" y="103"/>
                  </a:cubicBezTo>
                  <a:cubicBezTo>
                    <a:pt x="4259" y="103"/>
                    <a:pt x="4258" y="104"/>
                    <a:pt x="4258" y="106"/>
                  </a:cubicBezTo>
                  <a:cubicBezTo>
                    <a:pt x="4258" y="107"/>
                    <a:pt x="4257" y="108"/>
                    <a:pt x="4257" y="109"/>
                  </a:cubicBezTo>
                  <a:cubicBezTo>
                    <a:pt x="4255" y="112"/>
                    <a:pt x="4253" y="115"/>
                    <a:pt x="4251" y="118"/>
                  </a:cubicBezTo>
                  <a:cubicBezTo>
                    <a:pt x="4247" y="124"/>
                    <a:pt x="4244" y="129"/>
                    <a:pt x="4242" y="135"/>
                  </a:cubicBezTo>
                  <a:cubicBezTo>
                    <a:pt x="4240" y="139"/>
                    <a:pt x="4238" y="142"/>
                    <a:pt x="4237" y="145"/>
                  </a:cubicBezTo>
                  <a:cubicBezTo>
                    <a:pt x="4237" y="145"/>
                    <a:pt x="4236" y="144"/>
                    <a:pt x="4236" y="144"/>
                  </a:cubicBezTo>
                  <a:cubicBezTo>
                    <a:pt x="4232" y="142"/>
                    <a:pt x="4230" y="141"/>
                    <a:pt x="4229" y="140"/>
                  </a:cubicBezTo>
                  <a:cubicBezTo>
                    <a:pt x="4231" y="136"/>
                    <a:pt x="4232" y="132"/>
                    <a:pt x="4234" y="128"/>
                  </a:cubicBezTo>
                  <a:cubicBezTo>
                    <a:pt x="4235" y="126"/>
                    <a:pt x="4236" y="123"/>
                    <a:pt x="4237" y="121"/>
                  </a:cubicBezTo>
                  <a:cubicBezTo>
                    <a:pt x="4238" y="119"/>
                    <a:pt x="4239" y="116"/>
                    <a:pt x="4239" y="114"/>
                  </a:cubicBezTo>
                  <a:cubicBezTo>
                    <a:pt x="4242" y="104"/>
                    <a:pt x="4244" y="96"/>
                    <a:pt x="4248" y="89"/>
                  </a:cubicBezTo>
                  <a:cubicBezTo>
                    <a:pt x="4251" y="83"/>
                    <a:pt x="4255" y="79"/>
                    <a:pt x="4258" y="78"/>
                  </a:cubicBezTo>
                  <a:cubicBezTo>
                    <a:pt x="4258" y="79"/>
                    <a:pt x="4259" y="80"/>
                    <a:pt x="4259" y="80"/>
                  </a:cubicBezTo>
                  <a:cubicBezTo>
                    <a:pt x="4259" y="80"/>
                    <a:pt x="4259" y="79"/>
                    <a:pt x="4258" y="77"/>
                  </a:cubicBezTo>
                  <a:cubicBezTo>
                    <a:pt x="4258" y="77"/>
                    <a:pt x="4258" y="77"/>
                    <a:pt x="4258" y="77"/>
                  </a:cubicBezTo>
                  <a:cubicBezTo>
                    <a:pt x="4258" y="77"/>
                    <a:pt x="4258" y="77"/>
                    <a:pt x="4258" y="77"/>
                  </a:cubicBezTo>
                  <a:cubicBezTo>
                    <a:pt x="4254" y="77"/>
                    <a:pt x="4249" y="81"/>
                    <a:pt x="4244" y="87"/>
                  </a:cubicBezTo>
                  <a:cubicBezTo>
                    <a:pt x="4239" y="93"/>
                    <a:pt x="4235" y="102"/>
                    <a:pt x="4231" y="110"/>
                  </a:cubicBezTo>
                  <a:cubicBezTo>
                    <a:pt x="4230" y="113"/>
                    <a:pt x="4229" y="115"/>
                    <a:pt x="4228" y="117"/>
                  </a:cubicBezTo>
                  <a:cubicBezTo>
                    <a:pt x="4226" y="119"/>
                    <a:pt x="4225" y="121"/>
                    <a:pt x="4224" y="123"/>
                  </a:cubicBezTo>
                  <a:cubicBezTo>
                    <a:pt x="4221" y="128"/>
                    <a:pt x="4219" y="132"/>
                    <a:pt x="4216" y="137"/>
                  </a:cubicBezTo>
                  <a:cubicBezTo>
                    <a:pt x="4214" y="142"/>
                    <a:pt x="4212" y="147"/>
                    <a:pt x="4210" y="151"/>
                  </a:cubicBezTo>
                  <a:cubicBezTo>
                    <a:pt x="4209" y="156"/>
                    <a:pt x="4207" y="160"/>
                    <a:pt x="4206" y="164"/>
                  </a:cubicBezTo>
                  <a:cubicBezTo>
                    <a:pt x="4204" y="168"/>
                    <a:pt x="4203" y="172"/>
                    <a:pt x="4202" y="175"/>
                  </a:cubicBezTo>
                  <a:cubicBezTo>
                    <a:pt x="4201" y="175"/>
                    <a:pt x="4200" y="175"/>
                    <a:pt x="4199" y="175"/>
                  </a:cubicBezTo>
                  <a:cubicBezTo>
                    <a:pt x="4200" y="168"/>
                    <a:pt x="4201" y="159"/>
                    <a:pt x="4203" y="151"/>
                  </a:cubicBezTo>
                  <a:cubicBezTo>
                    <a:pt x="4203" y="148"/>
                    <a:pt x="4204" y="145"/>
                    <a:pt x="4204" y="142"/>
                  </a:cubicBezTo>
                  <a:cubicBezTo>
                    <a:pt x="4204" y="139"/>
                    <a:pt x="4205" y="137"/>
                    <a:pt x="4206" y="134"/>
                  </a:cubicBezTo>
                  <a:cubicBezTo>
                    <a:pt x="4207" y="129"/>
                    <a:pt x="4209" y="123"/>
                    <a:pt x="4211" y="118"/>
                  </a:cubicBezTo>
                  <a:cubicBezTo>
                    <a:pt x="4216" y="108"/>
                    <a:pt x="4220" y="99"/>
                    <a:pt x="4224" y="91"/>
                  </a:cubicBezTo>
                  <a:cubicBezTo>
                    <a:pt x="4227" y="84"/>
                    <a:pt x="4231" y="78"/>
                    <a:pt x="4234" y="77"/>
                  </a:cubicBezTo>
                  <a:cubicBezTo>
                    <a:pt x="4235" y="79"/>
                    <a:pt x="4235" y="80"/>
                    <a:pt x="4235" y="80"/>
                  </a:cubicBezTo>
                  <a:cubicBezTo>
                    <a:pt x="4235" y="80"/>
                    <a:pt x="4235" y="79"/>
                    <a:pt x="4235" y="77"/>
                  </a:cubicBezTo>
                  <a:cubicBezTo>
                    <a:pt x="4235" y="77"/>
                    <a:pt x="4235" y="77"/>
                    <a:pt x="4235" y="77"/>
                  </a:cubicBezTo>
                  <a:cubicBezTo>
                    <a:pt x="4234" y="77"/>
                    <a:pt x="4234" y="77"/>
                    <a:pt x="4234" y="77"/>
                  </a:cubicBezTo>
                  <a:cubicBezTo>
                    <a:pt x="4232" y="77"/>
                    <a:pt x="4230" y="78"/>
                    <a:pt x="4228" y="80"/>
                  </a:cubicBezTo>
                  <a:cubicBezTo>
                    <a:pt x="4225" y="83"/>
                    <a:pt x="4223" y="86"/>
                    <a:pt x="4221" y="89"/>
                  </a:cubicBezTo>
                  <a:cubicBezTo>
                    <a:pt x="4216" y="96"/>
                    <a:pt x="4209" y="105"/>
                    <a:pt x="4204" y="114"/>
                  </a:cubicBezTo>
                  <a:cubicBezTo>
                    <a:pt x="4201" y="119"/>
                    <a:pt x="4198" y="125"/>
                    <a:pt x="4195" y="130"/>
                  </a:cubicBezTo>
                  <a:cubicBezTo>
                    <a:pt x="4194" y="133"/>
                    <a:pt x="4193" y="136"/>
                    <a:pt x="4192" y="139"/>
                  </a:cubicBezTo>
                  <a:cubicBezTo>
                    <a:pt x="4191" y="142"/>
                    <a:pt x="4191" y="145"/>
                    <a:pt x="4190" y="148"/>
                  </a:cubicBezTo>
                  <a:cubicBezTo>
                    <a:pt x="4189" y="150"/>
                    <a:pt x="4189" y="153"/>
                    <a:pt x="4188" y="155"/>
                  </a:cubicBezTo>
                  <a:cubicBezTo>
                    <a:pt x="4188" y="154"/>
                    <a:pt x="4187" y="153"/>
                    <a:pt x="4186" y="152"/>
                  </a:cubicBezTo>
                  <a:cubicBezTo>
                    <a:pt x="4187" y="149"/>
                    <a:pt x="4187" y="147"/>
                    <a:pt x="4188" y="145"/>
                  </a:cubicBezTo>
                  <a:cubicBezTo>
                    <a:pt x="4189" y="135"/>
                    <a:pt x="4192" y="124"/>
                    <a:pt x="4193" y="114"/>
                  </a:cubicBezTo>
                  <a:cubicBezTo>
                    <a:pt x="4195" y="105"/>
                    <a:pt x="4197" y="96"/>
                    <a:pt x="4197" y="90"/>
                  </a:cubicBezTo>
                  <a:cubicBezTo>
                    <a:pt x="4198" y="84"/>
                    <a:pt x="4198" y="80"/>
                    <a:pt x="4198" y="80"/>
                  </a:cubicBezTo>
                  <a:cubicBezTo>
                    <a:pt x="4198" y="80"/>
                    <a:pt x="4197" y="84"/>
                    <a:pt x="4195" y="90"/>
                  </a:cubicBezTo>
                  <a:cubicBezTo>
                    <a:pt x="4193" y="95"/>
                    <a:pt x="4190" y="103"/>
                    <a:pt x="4186" y="112"/>
                  </a:cubicBezTo>
                  <a:cubicBezTo>
                    <a:pt x="4183" y="119"/>
                    <a:pt x="4180" y="127"/>
                    <a:pt x="4177" y="136"/>
                  </a:cubicBezTo>
                  <a:cubicBezTo>
                    <a:pt x="4177" y="134"/>
                    <a:pt x="4176" y="133"/>
                    <a:pt x="4175" y="132"/>
                  </a:cubicBezTo>
                  <a:cubicBezTo>
                    <a:pt x="4171" y="126"/>
                    <a:pt x="4166" y="123"/>
                    <a:pt x="4163" y="121"/>
                  </a:cubicBezTo>
                  <a:cubicBezTo>
                    <a:pt x="4162" y="109"/>
                    <a:pt x="4161" y="100"/>
                    <a:pt x="4161" y="100"/>
                  </a:cubicBezTo>
                  <a:cubicBezTo>
                    <a:pt x="4161" y="100"/>
                    <a:pt x="4159" y="111"/>
                    <a:pt x="4156" y="124"/>
                  </a:cubicBezTo>
                  <a:cubicBezTo>
                    <a:pt x="4153" y="133"/>
                    <a:pt x="4150" y="145"/>
                    <a:pt x="4148" y="155"/>
                  </a:cubicBezTo>
                  <a:cubicBezTo>
                    <a:pt x="4146" y="153"/>
                    <a:pt x="4145" y="151"/>
                    <a:pt x="4144" y="150"/>
                  </a:cubicBezTo>
                  <a:cubicBezTo>
                    <a:pt x="4144" y="150"/>
                    <a:pt x="4144" y="150"/>
                    <a:pt x="4144" y="150"/>
                  </a:cubicBezTo>
                  <a:cubicBezTo>
                    <a:pt x="4144" y="150"/>
                    <a:pt x="4143" y="149"/>
                    <a:pt x="4143" y="149"/>
                  </a:cubicBezTo>
                  <a:cubicBezTo>
                    <a:pt x="4139" y="142"/>
                    <a:pt x="4139" y="142"/>
                    <a:pt x="4139" y="142"/>
                  </a:cubicBezTo>
                  <a:cubicBezTo>
                    <a:pt x="4141" y="151"/>
                    <a:pt x="4141" y="151"/>
                    <a:pt x="4141" y="151"/>
                  </a:cubicBezTo>
                  <a:cubicBezTo>
                    <a:pt x="4142" y="156"/>
                    <a:pt x="4143" y="163"/>
                    <a:pt x="4146" y="171"/>
                  </a:cubicBezTo>
                  <a:cubicBezTo>
                    <a:pt x="4146" y="173"/>
                    <a:pt x="4146" y="176"/>
                    <a:pt x="4146" y="178"/>
                  </a:cubicBezTo>
                  <a:cubicBezTo>
                    <a:pt x="4142" y="178"/>
                    <a:pt x="4138" y="178"/>
                    <a:pt x="4133" y="179"/>
                  </a:cubicBezTo>
                  <a:cubicBezTo>
                    <a:pt x="4134" y="173"/>
                    <a:pt x="4135" y="166"/>
                    <a:pt x="4136" y="159"/>
                  </a:cubicBezTo>
                  <a:cubicBezTo>
                    <a:pt x="4136" y="154"/>
                    <a:pt x="4136" y="149"/>
                    <a:pt x="4136" y="146"/>
                  </a:cubicBezTo>
                  <a:cubicBezTo>
                    <a:pt x="4136" y="141"/>
                    <a:pt x="4137" y="137"/>
                    <a:pt x="4138" y="134"/>
                  </a:cubicBezTo>
                  <a:cubicBezTo>
                    <a:pt x="4139" y="130"/>
                    <a:pt x="4140" y="126"/>
                    <a:pt x="4141" y="122"/>
                  </a:cubicBezTo>
                  <a:cubicBezTo>
                    <a:pt x="4142" y="118"/>
                    <a:pt x="4142" y="115"/>
                    <a:pt x="4142" y="112"/>
                  </a:cubicBezTo>
                  <a:cubicBezTo>
                    <a:pt x="4141" y="107"/>
                    <a:pt x="4140" y="104"/>
                    <a:pt x="4140" y="104"/>
                  </a:cubicBezTo>
                  <a:cubicBezTo>
                    <a:pt x="4140" y="104"/>
                    <a:pt x="4140" y="107"/>
                    <a:pt x="4139" y="112"/>
                  </a:cubicBezTo>
                  <a:cubicBezTo>
                    <a:pt x="4139" y="115"/>
                    <a:pt x="4138" y="118"/>
                    <a:pt x="4137" y="121"/>
                  </a:cubicBezTo>
                  <a:cubicBezTo>
                    <a:pt x="4135" y="124"/>
                    <a:pt x="4133" y="127"/>
                    <a:pt x="4131" y="131"/>
                  </a:cubicBezTo>
                  <a:cubicBezTo>
                    <a:pt x="4131" y="131"/>
                    <a:pt x="4130" y="132"/>
                    <a:pt x="4130" y="132"/>
                  </a:cubicBezTo>
                  <a:cubicBezTo>
                    <a:pt x="4132" y="124"/>
                    <a:pt x="4133" y="116"/>
                    <a:pt x="4134" y="110"/>
                  </a:cubicBezTo>
                  <a:cubicBezTo>
                    <a:pt x="4135" y="104"/>
                    <a:pt x="4134" y="100"/>
                    <a:pt x="4134" y="100"/>
                  </a:cubicBezTo>
                  <a:cubicBezTo>
                    <a:pt x="4134" y="100"/>
                    <a:pt x="4134" y="104"/>
                    <a:pt x="4132" y="110"/>
                  </a:cubicBezTo>
                  <a:cubicBezTo>
                    <a:pt x="4130" y="116"/>
                    <a:pt x="4126" y="124"/>
                    <a:pt x="4123" y="133"/>
                  </a:cubicBezTo>
                  <a:cubicBezTo>
                    <a:pt x="4119" y="142"/>
                    <a:pt x="4115" y="152"/>
                    <a:pt x="4111" y="161"/>
                  </a:cubicBezTo>
                  <a:cubicBezTo>
                    <a:pt x="4109" y="164"/>
                    <a:pt x="4107" y="167"/>
                    <a:pt x="4105" y="170"/>
                  </a:cubicBezTo>
                  <a:cubicBezTo>
                    <a:pt x="4103" y="165"/>
                    <a:pt x="4100" y="160"/>
                    <a:pt x="4097" y="155"/>
                  </a:cubicBezTo>
                  <a:cubicBezTo>
                    <a:pt x="4097" y="154"/>
                    <a:pt x="4098" y="153"/>
                    <a:pt x="4099" y="152"/>
                  </a:cubicBezTo>
                  <a:cubicBezTo>
                    <a:pt x="4101" y="154"/>
                    <a:pt x="4102" y="155"/>
                    <a:pt x="4102" y="155"/>
                  </a:cubicBezTo>
                  <a:cubicBezTo>
                    <a:pt x="4102" y="155"/>
                    <a:pt x="4101" y="154"/>
                    <a:pt x="4100" y="151"/>
                  </a:cubicBezTo>
                  <a:cubicBezTo>
                    <a:pt x="4100" y="151"/>
                    <a:pt x="4100" y="151"/>
                    <a:pt x="4100" y="151"/>
                  </a:cubicBezTo>
                  <a:cubicBezTo>
                    <a:pt x="4106" y="141"/>
                    <a:pt x="4113" y="130"/>
                    <a:pt x="4119" y="120"/>
                  </a:cubicBezTo>
                  <a:cubicBezTo>
                    <a:pt x="4125" y="111"/>
                    <a:pt x="4132" y="101"/>
                    <a:pt x="4136" y="94"/>
                  </a:cubicBezTo>
                  <a:cubicBezTo>
                    <a:pt x="4140" y="86"/>
                    <a:pt x="4147" y="82"/>
                    <a:pt x="4147" y="79"/>
                  </a:cubicBezTo>
                  <a:cubicBezTo>
                    <a:pt x="4147" y="80"/>
                    <a:pt x="4147" y="80"/>
                    <a:pt x="4147" y="80"/>
                  </a:cubicBezTo>
                  <a:cubicBezTo>
                    <a:pt x="4147" y="80"/>
                    <a:pt x="4146" y="80"/>
                    <a:pt x="4146" y="80"/>
                  </a:cubicBezTo>
                  <a:cubicBezTo>
                    <a:pt x="4146" y="79"/>
                    <a:pt x="4146" y="79"/>
                    <a:pt x="4146" y="79"/>
                  </a:cubicBezTo>
                  <a:cubicBezTo>
                    <a:pt x="4143" y="81"/>
                    <a:pt x="4138" y="85"/>
                    <a:pt x="4132" y="92"/>
                  </a:cubicBezTo>
                  <a:cubicBezTo>
                    <a:pt x="4127" y="99"/>
                    <a:pt x="4120" y="107"/>
                    <a:pt x="4112" y="116"/>
                  </a:cubicBezTo>
                  <a:cubicBezTo>
                    <a:pt x="4106" y="123"/>
                    <a:pt x="4100" y="130"/>
                    <a:pt x="4094" y="137"/>
                  </a:cubicBezTo>
                  <a:cubicBezTo>
                    <a:pt x="4093" y="136"/>
                    <a:pt x="4092" y="134"/>
                    <a:pt x="4091" y="132"/>
                  </a:cubicBezTo>
                  <a:cubicBezTo>
                    <a:pt x="4089" y="128"/>
                    <a:pt x="4084" y="123"/>
                    <a:pt x="4078" y="121"/>
                  </a:cubicBezTo>
                  <a:cubicBezTo>
                    <a:pt x="4081" y="116"/>
                    <a:pt x="4084" y="112"/>
                    <a:pt x="4086" y="109"/>
                  </a:cubicBezTo>
                  <a:cubicBezTo>
                    <a:pt x="4090" y="104"/>
                    <a:pt x="4094" y="100"/>
                    <a:pt x="4096" y="99"/>
                  </a:cubicBezTo>
                  <a:cubicBezTo>
                    <a:pt x="4096" y="100"/>
                    <a:pt x="4097" y="100"/>
                    <a:pt x="4097" y="100"/>
                  </a:cubicBezTo>
                  <a:cubicBezTo>
                    <a:pt x="4097" y="100"/>
                    <a:pt x="4096" y="100"/>
                    <a:pt x="4096" y="98"/>
                  </a:cubicBezTo>
                  <a:cubicBezTo>
                    <a:pt x="4096" y="98"/>
                    <a:pt x="4096" y="98"/>
                    <a:pt x="4096" y="98"/>
                  </a:cubicBezTo>
                  <a:cubicBezTo>
                    <a:pt x="4096" y="98"/>
                    <a:pt x="4096" y="98"/>
                    <a:pt x="4096" y="98"/>
                  </a:cubicBezTo>
                  <a:cubicBezTo>
                    <a:pt x="4093" y="99"/>
                    <a:pt x="4089" y="102"/>
                    <a:pt x="4084" y="106"/>
                  </a:cubicBezTo>
                  <a:cubicBezTo>
                    <a:pt x="4080" y="110"/>
                    <a:pt x="4075" y="114"/>
                    <a:pt x="4070" y="119"/>
                  </a:cubicBezTo>
                  <a:cubicBezTo>
                    <a:pt x="4067" y="118"/>
                    <a:pt x="4067" y="118"/>
                    <a:pt x="4067" y="118"/>
                  </a:cubicBezTo>
                  <a:cubicBezTo>
                    <a:pt x="4068" y="121"/>
                    <a:pt x="4068" y="121"/>
                    <a:pt x="4068" y="121"/>
                  </a:cubicBezTo>
                  <a:cubicBezTo>
                    <a:pt x="4067" y="122"/>
                    <a:pt x="4067" y="122"/>
                    <a:pt x="4066" y="123"/>
                  </a:cubicBezTo>
                  <a:cubicBezTo>
                    <a:pt x="4063" y="126"/>
                    <a:pt x="4059" y="130"/>
                    <a:pt x="4056" y="133"/>
                  </a:cubicBezTo>
                  <a:cubicBezTo>
                    <a:pt x="4057" y="129"/>
                    <a:pt x="4059" y="125"/>
                    <a:pt x="4061" y="121"/>
                  </a:cubicBezTo>
                  <a:cubicBezTo>
                    <a:pt x="4063" y="116"/>
                    <a:pt x="4065" y="111"/>
                    <a:pt x="4068" y="107"/>
                  </a:cubicBezTo>
                  <a:cubicBezTo>
                    <a:pt x="4071" y="103"/>
                    <a:pt x="4073" y="99"/>
                    <a:pt x="4075" y="96"/>
                  </a:cubicBezTo>
                  <a:cubicBezTo>
                    <a:pt x="4078" y="88"/>
                    <a:pt x="4076" y="83"/>
                    <a:pt x="4076" y="84"/>
                  </a:cubicBezTo>
                  <a:cubicBezTo>
                    <a:pt x="4076" y="83"/>
                    <a:pt x="4077" y="89"/>
                    <a:pt x="4073" y="94"/>
                  </a:cubicBezTo>
                  <a:cubicBezTo>
                    <a:pt x="4071" y="97"/>
                    <a:pt x="4068" y="100"/>
                    <a:pt x="4064" y="104"/>
                  </a:cubicBezTo>
                  <a:cubicBezTo>
                    <a:pt x="4061" y="108"/>
                    <a:pt x="4057" y="112"/>
                    <a:pt x="4054" y="118"/>
                  </a:cubicBezTo>
                  <a:cubicBezTo>
                    <a:pt x="4048" y="126"/>
                    <a:pt x="4043" y="137"/>
                    <a:pt x="4038" y="146"/>
                  </a:cubicBezTo>
                  <a:cubicBezTo>
                    <a:pt x="4037" y="145"/>
                    <a:pt x="4036" y="145"/>
                    <a:pt x="4035" y="144"/>
                  </a:cubicBezTo>
                  <a:cubicBezTo>
                    <a:pt x="4025" y="140"/>
                    <a:pt x="4015" y="136"/>
                    <a:pt x="4008" y="135"/>
                  </a:cubicBezTo>
                  <a:cubicBezTo>
                    <a:pt x="4008" y="135"/>
                    <a:pt x="4008" y="135"/>
                    <a:pt x="4008" y="135"/>
                  </a:cubicBezTo>
                  <a:cubicBezTo>
                    <a:pt x="4007" y="133"/>
                    <a:pt x="4005" y="131"/>
                    <a:pt x="4004" y="130"/>
                  </a:cubicBezTo>
                  <a:cubicBezTo>
                    <a:pt x="4005" y="128"/>
                    <a:pt x="4005" y="127"/>
                    <a:pt x="4005" y="127"/>
                  </a:cubicBezTo>
                  <a:cubicBezTo>
                    <a:pt x="4005" y="127"/>
                    <a:pt x="4005" y="128"/>
                    <a:pt x="4004" y="129"/>
                  </a:cubicBezTo>
                  <a:cubicBezTo>
                    <a:pt x="4002" y="128"/>
                    <a:pt x="4001" y="127"/>
                    <a:pt x="4000" y="126"/>
                  </a:cubicBezTo>
                  <a:cubicBezTo>
                    <a:pt x="4000" y="124"/>
                    <a:pt x="4000" y="123"/>
                    <a:pt x="4000" y="121"/>
                  </a:cubicBezTo>
                  <a:cubicBezTo>
                    <a:pt x="4000" y="120"/>
                    <a:pt x="3999" y="118"/>
                    <a:pt x="3999" y="117"/>
                  </a:cubicBezTo>
                  <a:cubicBezTo>
                    <a:pt x="4001" y="111"/>
                    <a:pt x="4003" y="105"/>
                    <a:pt x="4005" y="100"/>
                  </a:cubicBezTo>
                  <a:cubicBezTo>
                    <a:pt x="4006" y="95"/>
                    <a:pt x="4007" y="91"/>
                    <a:pt x="4007" y="87"/>
                  </a:cubicBezTo>
                  <a:cubicBezTo>
                    <a:pt x="4019" y="78"/>
                    <a:pt x="4031" y="72"/>
                    <a:pt x="4040" y="69"/>
                  </a:cubicBezTo>
                  <a:cubicBezTo>
                    <a:pt x="4045" y="68"/>
                    <a:pt x="4049" y="67"/>
                    <a:pt x="4052" y="66"/>
                  </a:cubicBezTo>
                  <a:cubicBezTo>
                    <a:pt x="4055" y="66"/>
                    <a:pt x="4057" y="66"/>
                    <a:pt x="4057" y="66"/>
                  </a:cubicBezTo>
                  <a:cubicBezTo>
                    <a:pt x="4057" y="66"/>
                    <a:pt x="4055" y="65"/>
                    <a:pt x="4052" y="65"/>
                  </a:cubicBezTo>
                  <a:cubicBezTo>
                    <a:pt x="4049" y="65"/>
                    <a:pt x="4045" y="65"/>
                    <a:pt x="4039" y="65"/>
                  </a:cubicBezTo>
                  <a:cubicBezTo>
                    <a:pt x="4028" y="65"/>
                    <a:pt x="4012" y="69"/>
                    <a:pt x="3996" y="77"/>
                  </a:cubicBezTo>
                  <a:cubicBezTo>
                    <a:pt x="3988" y="81"/>
                    <a:pt x="3980" y="85"/>
                    <a:pt x="3971" y="90"/>
                  </a:cubicBezTo>
                  <a:cubicBezTo>
                    <a:pt x="3963" y="94"/>
                    <a:pt x="3955" y="99"/>
                    <a:pt x="3947" y="104"/>
                  </a:cubicBezTo>
                  <a:cubicBezTo>
                    <a:pt x="3930" y="114"/>
                    <a:pt x="3914" y="126"/>
                    <a:pt x="3902" y="137"/>
                  </a:cubicBezTo>
                  <a:cubicBezTo>
                    <a:pt x="3897" y="141"/>
                    <a:pt x="3894" y="145"/>
                    <a:pt x="3891" y="148"/>
                  </a:cubicBezTo>
                  <a:cubicBezTo>
                    <a:pt x="3887" y="151"/>
                    <a:pt x="3884" y="155"/>
                    <a:pt x="3881" y="159"/>
                  </a:cubicBezTo>
                  <a:cubicBezTo>
                    <a:pt x="3881" y="159"/>
                    <a:pt x="3880" y="160"/>
                    <a:pt x="3880" y="160"/>
                  </a:cubicBezTo>
                  <a:cubicBezTo>
                    <a:pt x="3882" y="157"/>
                    <a:pt x="3884" y="154"/>
                    <a:pt x="3885" y="151"/>
                  </a:cubicBezTo>
                  <a:cubicBezTo>
                    <a:pt x="3890" y="145"/>
                    <a:pt x="3894" y="139"/>
                    <a:pt x="3899" y="135"/>
                  </a:cubicBezTo>
                  <a:cubicBezTo>
                    <a:pt x="3903" y="130"/>
                    <a:pt x="3908" y="125"/>
                    <a:pt x="3911" y="121"/>
                  </a:cubicBezTo>
                  <a:cubicBezTo>
                    <a:pt x="3914" y="117"/>
                    <a:pt x="3917" y="115"/>
                    <a:pt x="3919" y="113"/>
                  </a:cubicBezTo>
                  <a:cubicBezTo>
                    <a:pt x="3921" y="111"/>
                    <a:pt x="3923" y="110"/>
                    <a:pt x="3923" y="110"/>
                  </a:cubicBezTo>
                  <a:cubicBezTo>
                    <a:pt x="3923" y="110"/>
                    <a:pt x="3921" y="111"/>
                    <a:pt x="3918" y="112"/>
                  </a:cubicBezTo>
                  <a:cubicBezTo>
                    <a:pt x="3916" y="113"/>
                    <a:pt x="3912" y="115"/>
                    <a:pt x="3908" y="118"/>
                  </a:cubicBezTo>
                  <a:cubicBezTo>
                    <a:pt x="3903" y="121"/>
                    <a:pt x="3899" y="123"/>
                    <a:pt x="3893" y="127"/>
                  </a:cubicBezTo>
                  <a:cubicBezTo>
                    <a:pt x="3888" y="130"/>
                    <a:pt x="3883" y="134"/>
                    <a:pt x="3878" y="139"/>
                  </a:cubicBezTo>
                  <a:cubicBezTo>
                    <a:pt x="3878" y="137"/>
                    <a:pt x="3878" y="136"/>
                    <a:pt x="3878" y="133"/>
                  </a:cubicBezTo>
                  <a:cubicBezTo>
                    <a:pt x="3878" y="132"/>
                    <a:pt x="3878" y="132"/>
                    <a:pt x="3878" y="132"/>
                  </a:cubicBezTo>
                  <a:cubicBezTo>
                    <a:pt x="3876" y="132"/>
                    <a:pt x="3876" y="132"/>
                    <a:pt x="3876" y="132"/>
                  </a:cubicBezTo>
                  <a:cubicBezTo>
                    <a:pt x="3874" y="132"/>
                    <a:pt x="3871" y="132"/>
                    <a:pt x="3869" y="133"/>
                  </a:cubicBezTo>
                  <a:cubicBezTo>
                    <a:pt x="3868" y="129"/>
                    <a:pt x="3866" y="126"/>
                    <a:pt x="3865" y="121"/>
                  </a:cubicBezTo>
                  <a:cubicBezTo>
                    <a:pt x="3864" y="116"/>
                    <a:pt x="3863" y="112"/>
                    <a:pt x="3863" y="108"/>
                  </a:cubicBezTo>
                  <a:cubicBezTo>
                    <a:pt x="3861" y="103"/>
                    <a:pt x="3860" y="99"/>
                    <a:pt x="3858" y="95"/>
                  </a:cubicBezTo>
                  <a:cubicBezTo>
                    <a:pt x="3857" y="93"/>
                    <a:pt x="3855" y="90"/>
                    <a:pt x="3853" y="89"/>
                  </a:cubicBezTo>
                  <a:cubicBezTo>
                    <a:pt x="3851" y="88"/>
                    <a:pt x="3850" y="88"/>
                    <a:pt x="3850" y="88"/>
                  </a:cubicBezTo>
                  <a:cubicBezTo>
                    <a:pt x="3848" y="87"/>
                    <a:pt x="3848" y="84"/>
                    <a:pt x="3848" y="83"/>
                  </a:cubicBezTo>
                  <a:cubicBezTo>
                    <a:pt x="3848" y="81"/>
                    <a:pt x="3848" y="80"/>
                    <a:pt x="3848" y="80"/>
                  </a:cubicBezTo>
                  <a:cubicBezTo>
                    <a:pt x="3848" y="80"/>
                    <a:pt x="3847" y="81"/>
                    <a:pt x="3847" y="83"/>
                  </a:cubicBezTo>
                  <a:cubicBezTo>
                    <a:pt x="3846" y="84"/>
                    <a:pt x="3845" y="86"/>
                    <a:pt x="3846" y="90"/>
                  </a:cubicBezTo>
                  <a:cubicBezTo>
                    <a:pt x="3846" y="92"/>
                    <a:pt x="3848" y="94"/>
                    <a:pt x="3849" y="95"/>
                  </a:cubicBezTo>
                  <a:cubicBezTo>
                    <a:pt x="3849" y="96"/>
                    <a:pt x="3849" y="96"/>
                    <a:pt x="3849" y="97"/>
                  </a:cubicBezTo>
                  <a:cubicBezTo>
                    <a:pt x="3849" y="100"/>
                    <a:pt x="3848" y="104"/>
                    <a:pt x="3848" y="108"/>
                  </a:cubicBezTo>
                  <a:cubicBezTo>
                    <a:pt x="3847" y="112"/>
                    <a:pt x="3846" y="116"/>
                    <a:pt x="3845" y="122"/>
                  </a:cubicBezTo>
                  <a:cubicBezTo>
                    <a:pt x="3844" y="126"/>
                    <a:pt x="3844" y="132"/>
                    <a:pt x="3844" y="137"/>
                  </a:cubicBezTo>
                  <a:cubicBezTo>
                    <a:pt x="3844" y="143"/>
                    <a:pt x="3845" y="149"/>
                    <a:pt x="3846" y="154"/>
                  </a:cubicBezTo>
                  <a:cubicBezTo>
                    <a:pt x="3845" y="155"/>
                    <a:pt x="3844" y="156"/>
                    <a:pt x="3844" y="157"/>
                  </a:cubicBezTo>
                  <a:cubicBezTo>
                    <a:pt x="3842" y="152"/>
                    <a:pt x="3840" y="146"/>
                    <a:pt x="3838" y="143"/>
                  </a:cubicBezTo>
                  <a:cubicBezTo>
                    <a:pt x="3836" y="139"/>
                    <a:pt x="3835" y="135"/>
                    <a:pt x="3834" y="130"/>
                  </a:cubicBezTo>
                  <a:cubicBezTo>
                    <a:pt x="3832" y="125"/>
                    <a:pt x="3831" y="119"/>
                    <a:pt x="3830" y="113"/>
                  </a:cubicBezTo>
                  <a:cubicBezTo>
                    <a:pt x="3828" y="107"/>
                    <a:pt x="3826" y="102"/>
                    <a:pt x="3824" y="96"/>
                  </a:cubicBezTo>
                  <a:cubicBezTo>
                    <a:pt x="3822" y="91"/>
                    <a:pt x="3821" y="86"/>
                    <a:pt x="3819" y="80"/>
                  </a:cubicBezTo>
                  <a:cubicBezTo>
                    <a:pt x="3817" y="70"/>
                    <a:pt x="3814" y="61"/>
                    <a:pt x="3813" y="54"/>
                  </a:cubicBezTo>
                  <a:cubicBezTo>
                    <a:pt x="3811" y="47"/>
                    <a:pt x="3811" y="43"/>
                    <a:pt x="3811" y="43"/>
                  </a:cubicBezTo>
                  <a:cubicBezTo>
                    <a:pt x="3811" y="43"/>
                    <a:pt x="3810" y="47"/>
                    <a:pt x="3808" y="54"/>
                  </a:cubicBezTo>
                  <a:cubicBezTo>
                    <a:pt x="3807" y="61"/>
                    <a:pt x="3805" y="71"/>
                    <a:pt x="3804" y="82"/>
                  </a:cubicBezTo>
                  <a:cubicBezTo>
                    <a:pt x="3804" y="85"/>
                    <a:pt x="3804" y="89"/>
                    <a:pt x="3804" y="93"/>
                  </a:cubicBezTo>
                  <a:cubicBezTo>
                    <a:pt x="3802" y="88"/>
                    <a:pt x="3799" y="83"/>
                    <a:pt x="3797" y="79"/>
                  </a:cubicBezTo>
                  <a:cubicBezTo>
                    <a:pt x="3794" y="74"/>
                    <a:pt x="3791" y="70"/>
                    <a:pt x="3788" y="66"/>
                  </a:cubicBezTo>
                  <a:cubicBezTo>
                    <a:pt x="3788" y="66"/>
                    <a:pt x="3788" y="66"/>
                    <a:pt x="3788" y="66"/>
                  </a:cubicBezTo>
                  <a:cubicBezTo>
                    <a:pt x="3788" y="66"/>
                    <a:pt x="3788" y="66"/>
                    <a:pt x="3788" y="66"/>
                  </a:cubicBezTo>
                  <a:cubicBezTo>
                    <a:pt x="3783" y="59"/>
                    <a:pt x="3778" y="54"/>
                    <a:pt x="3773" y="51"/>
                  </a:cubicBezTo>
                  <a:cubicBezTo>
                    <a:pt x="3769" y="49"/>
                    <a:pt x="3764" y="49"/>
                    <a:pt x="3762" y="49"/>
                  </a:cubicBezTo>
                  <a:cubicBezTo>
                    <a:pt x="3760" y="50"/>
                    <a:pt x="3758" y="51"/>
                    <a:pt x="3758" y="51"/>
                  </a:cubicBezTo>
                  <a:cubicBezTo>
                    <a:pt x="3758" y="51"/>
                    <a:pt x="3760" y="51"/>
                    <a:pt x="3762" y="51"/>
                  </a:cubicBezTo>
                  <a:cubicBezTo>
                    <a:pt x="3764" y="51"/>
                    <a:pt x="3767" y="52"/>
                    <a:pt x="3770" y="55"/>
                  </a:cubicBezTo>
                  <a:cubicBezTo>
                    <a:pt x="3775" y="61"/>
                    <a:pt x="3780" y="72"/>
                    <a:pt x="3783" y="84"/>
                  </a:cubicBezTo>
                  <a:cubicBezTo>
                    <a:pt x="3783" y="85"/>
                    <a:pt x="3783" y="85"/>
                    <a:pt x="3783" y="86"/>
                  </a:cubicBezTo>
                  <a:cubicBezTo>
                    <a:pt x="3781" y="92"/>
                    <a:pt x="3778" y="99"/>
                    <a:pt x="3775" y="108"/>
                  </a:cubicBezTo>
                  <a:cubicBezTo>
                    <a:pt x="3773" y="112"/>
                    <a:pt x="3772" y="116"/>
                    <a:pt x="3770" y="120"/>
                  </a:cubicBezTo>
                  <a:cubicBezTo>
                    <a:pt x="3767" y="117"/>
                    <a:pt x="3764" y="114"/>
                    <a:pt x="3761" y="112"/>
                  </a:cubicBezTo>
                  <a:cubicBezTo>
                    <a:pt x="3756" y="107"/>
                    <a:pt x="3751" y="103"/>
                    <a:pt x="3746" y="100"/>
                  </a:cubicBezTo>
                  <a:cubicBezTo>
                    <a:pt x="3749" y="97"/>
                    <a:pt x="3751" y="95"/>
                    <a:pt x="3753" y="93"/>
                  </a:cubicBezTo>
                  <a:cubicBezTo>
                    <a:pt x="3761" y="85"/>
                    <a:pt x="3766" y="80"/>
                    <a:pt x="3766" y="80"/>
                  </a:cubicBezTo>
                  <a:cubicBezTo>
                    <a:pt x="3766" y="80"/>
                    <a:pt x="3760" y="84"/>
                    <a:pt x="3750" y="90"/>
                  </a:cubicBezTo>
                  <a:cubicBezTo>
                    <a:pt x="3747" y="91"/>
                    <a:pt x="3744" y="93"/>
                    <a:pt x="3740" y="95"/>
                  </a:cubicBezTo>
                  <a:cubicBezTo>
                    <a:pt x="3738" y="94"/>
                    <a:pt x="3736" y="93"/>
                    <a:pt x="3734" y="92"/>
                  </a:cubicBezTo>
                  <a:cubicBezTo>
                    <a:pt x="3730" y="90"/>
                    <a:pt x="3726" y="89"/>
                    <a:pt x="3724" y="89"/>
                  </a:cubicBezTo>
                  <a:cubicBezTo>
                    <a:pt x="3722" y="88"/>
                    <a:pt x="3721" y="88"/>
                    <a:pt x="3721" y="88"/>
                  </a:cubicBezTo>
                  <a:cubicBezTo>
                    <a:pt x="3721" y="88"/>
                    <a:pt x="3722" y="89"/>
                    <a:pt x="3724" y="90"/>
                  </a:cubicBezTo>
                  <a:cubicBezTo>
                    <a:pt x="3726" y="91"/>
                    <a:pt x="3728" y="93"/>
                    <a:pt x="3731" y="96"/>
                  </a:cubicBezTo>
                  <a:cubicBezTo>
                    <a:pt x="3732" y="97"/>
                    <a:pt x="3733" y="98"/>
                    <a:pt x="3734" y="99"/>
                  </a:cubicBezTo>
                  <a:cubicBezTo>
                    <a:pt x="3727" y="104"/>
                    <a:pt x="3720" y="109"/>
                    <a:pt x="3711" y="115"/>
                  </a:cubicBezTo>
                  <a:cubicBezTo>
                    <a:pt x="3704" y="121"/>
                    <a:pt x="3696" y="127"/>
                    <a:pt x="3689" y="134"/>
                  </a:cubicBezTo>
                  <a:cubicBezTo>
                    <a:pt x="3681" y="140"/>
                    <a:pt x="3674" y="147"/>
                    <a:pt x="3667" y="156"/>
                  </a:cubicBezTo>
                  <a:cubicBezTo>
                    <a:pt x="3658" y="167"/>
                    <a:pt x="3651" y="178"/>
                    <a:pt x="3644" y="188"/>
                  </a:cubicBezTo>
                  <a:cubicBezTo>
                    <a:pt x="3638" y="188"/>
                    <a:pt x="3631" y="188"/>
                    <a:pt x="3625" y="188"/>
                  </a:cubicBezTo>
                  <a:cubicBezTo>
                    <a:pt x="3627" y="186"/>
                    <a:pt x="3629" y="184"/>
                    <a:pt x="3631" y="182"/>
                  </a:cubicBezTo>
                  <a:cubicBezTo>
                    <a:pt x="3634" y="179"/>
                    <a:pt x="3637" y="175"/>
                    <a:pt x="3640" y="172"/>
                  </a:cubicBezTo>
                  <a:cubicBezTo>
                    <a:pt x="3642" y="169"/>
                    <a:pt x="3642" y="169"/>
                    <a:pt x="3642" y="169"/>
                  </a:cubicBezTo>
                  <a:cubicBezTo>
                    <a:pt x="3642" y="168"/>
                    <a:pt x="3644" y="167"/>
                    <a:pt x="3644" y="166"/>
                  </a:cubicBezTo>
                  <a:cubicBezTo>
                    <a:pt x="3648" y="160"/>
                    <a:pt x="3648" y="160"/>
                    <a:pt x="3648" y="160"/>
                  </a:cubicBezTo>
                  <a:cubicBezTo>
                    <a:pt x="3652" y="153"/>
                    <a:pt x="3657" y="146"/>
                    <a:pt x="3662" y="139"/>
                  </a:cubicBezTo>
                  <a:cubicBezTo>
                    <a:pt x="3671" y="125"/>
                    <a:pt x="3679" y="113"/>
                    <a:pt x="3688" y="103"/>
                  </a:cubicBezTo>
                  <a:cubicBezTo>
                    <a:pt x="3695" y="94"/>
                    <a:pt x="3704" y="88"/>
                    <a:pt x="3709" y="90"/>
                  </a:cubicBezTo>
                  <a:cubicBezTo>
                    <a:pt x="3707" y="93"/>
                    <a:pt x="3706" y="95"/>
                    <a:pt x="3706" y="95"/>
                  </a:cubicBezTo>
                  <a:cubicBezTo>
                    <a:pt x="3706" y="95"/>
                    <a:pt x="3708" y="93"/>
                    <a:pt x="3711" y="90"/>
                  </a:cubicBezTo>
                  <a:cubicBezTo>
                    <a:pt x="3712" y="89"/>
                    <a:pt x="3712" y="89"/>
                    <a:pt x="3712" y="89"/>
                  </a:cubicBezTo>
                  <a:cubicBezTo>
                    <a:pt x="3711" y="88"/>
                    <a:pt x="3711" y="88"/>
                    <a:pt x="3711" y="88"/>
                  </a:cubicBezTo>
                  <a:cubicBezTo>
                    <a:pt x="3708" y="86"/>
                    <a:pt x="3703" y="86"/>
                    <a:pt x="3698" y="88"/>
                  </a:cubicBezTo>
                  <a:cubicBezTo>
                    <a:pt x="3693" y="89"/>
                    <a:pt x="3687" y="93"/>
                    <a:pt x="3682" y="96"/>
                  </a:cubicBezTo>
                  <a:cubicBezTo>
                    <a:pt x="3671" y="104"/>
                    <a:pt x="3659" y="115"/>
                    <a:pt x="3647" y="127"/>
                  </a:cubicBezTo>
                  <a:cubicBezTo>
                    <a:pt x="3641" y="133"/>
                    <a:pt x="3636" y="140"/>
                    <a:pt x="3630" y="146"/>
                  </a:cubicBezTo>
                  <a:cubicBezTo>
                    <a:pt x="3626" y="151"/>
                    <a:pt x="3626" y="151"/>
                    <a:pt x="3626" y="151"/>
                  </a:cubicBezTo>
                  <a:cubicBezTo>
                    <a:pt x="3621" y="155"/>
                    <a:pt x="3621" y="155"/>
                    <a:pt x="3621" y="155"/>
                  </a:cubicBezTo>
                  <a:cubicBezTo>
                    <a:pt x="3618" y="158"/>
                    <a:pt x="3615" y="160"/>
                    <a:pt x="3612" y="163"/>
                  </a:cubicBezTo>
                  <a:cubicBezTo>
                    <a:pt x="3612" y="163"/>
                    <a:pt x="3612" y="163"/>
                    <a:pt x="3612" y="163"/>
                  </a:cubicBezTo>
                  <a:cubicBezTo>
                    <a:pt x="3615" y="159"/>
                    <a:pt x="3619" y="154"/>
                    <a:pt x="3622" y="149"/>
                  </a:cubicBezTo>
                  <a:cubicBezTo>
                    <a:pt x="3627" y="142"/>
                    <a:pt x="3631" y="136"/>
                    <a:pt x="3635" y="129"/>
                  </a:cubicBezTo>
                  <a:cubicBezTo>
                    <a:pt x="3642" y="117"/>
                    <a:pt x="3649" y="106"/>
                    <a:pt x="3656" y="98"/>
                  </a:cubicBezTo>
                  <a:cubicBezTo>
                    <a:pt x="3660" y="95"/>
                    <a:pt x="3664" y="91"/>
                    <a:pt x="3667" y="88"/>
                  </a:cubicBezTo>
                  <a:cubicBezTo>
                    <a:pt x="3670" y="85"/>
                    <a:pt x="3672" y="83"/>
                    <a:pt x="3674" y="81"/>
                  </a:cubicBezTo>
                  <a:cubicBezTo>
                    <a:pt x="3675" y="79"/>
                    <a:pt x="3675" y="79"/>
                    <a:pt x="3675" y="79"/>
                  </a:cubicBezTo>
                  <a:cubicBezTo>
                    <a:pt x="3673" y="79"/>
                    <a:pt x="3673" y="79"/>
                    <a:pt x="3673" y="79"/>
                  </a:cubicBezTo>
                  <a:cubicBezTo>
                    <a:pt x="3670" y="80"/>
                    <a:pt x="3669" y="80"/>
                    <a:pt x="3669" y="80"/>
                  </a:cubicBezTo>
                  <a:cubicBezTo>
                    <a:pt x="3669" y="80"/>
                    <a:pt x="3670" y="81"/>
                    <a:pt x="3671" y="81"/>
                  </a:cubicBezTo>
                  <a:cubicBezTo>
                    <a:pt x="3669" y="82"/>
                    <a:pt x="3667" y="83"/>
                    <a:pt x="3664" y="85"/>
                  </a:cubicBezTo>
                  <a:cubicBezTo>
                    <a:pt x="3661" y="87"/>
                    <a:pt x="3656" y="89"/>
                    <a:pt x="3651" y="92"/>
                  </a:cubicBezTo>
                  <a:cubicBezTo>
                    <a:pt x="3641" y="98"/>
                    <a:pt x="3631" y="108"/>
                    <a:pt x="3620" y="119"/>
                  </a:cubicBezTo>
                  <a:cubicBezTo>
                    <a:pt x="3615" y="124"/>
                    <a:pt x="3610" y="129"/>
                    <a:pt x="3605" y="135"/>
                  </a:cubicBezTo>
                  <a:cubicBezTo>
                    <a:pt x="3602" y="138"/>
                    <a:pt x="3598" y="141"/>
                    <a:pt x="3595" y="145"/>
                  </a:cubicBezTo>
                  <a:cubicBezTo>
                    <a:pt x="3598" y="140"/>
                    <a:pt x="3601" y="136"/>
                    <a:pt x="3605" y="132"/>
                  </a:cubicBezTo>
                  <a:cubicBezTo>
                    <a:pt x="3616" y="119"/>
                    <a:pt x="3626" y="108"/>
                    <a:pt x="3634" y="100"/>
                  </a:cubicBezTo>
                  <a:cubicBezTo>
                    <a:pt x="3641" y="93"/>
                    <a:pt x="3646" y="88"/>
                    <a:pt x="3646" y="88"/>
                  </a:cubicBezTo>
                  <a:cubicBezTo>
                    <a:pt x="3646" y="88"/>
                    <a:pt x="3640" y="91"/>
                    <a:pt x="3631" y="97"/>
                  </a:cubicBezTo>
                  <a:cubicBezTo>
                    <a:pt x="3622" y="102"/>
                    <a:pt x="3611" y="109"/>
                    <a:pt x="3598" y="118"/>
                  </a:cubicBezTo>
                  <a:cubicBezTo>
                    <a:pt x="3601" y="110"/>
                    <a:pt x="3603" y="102"/>
                    <a:pt x="3604" y="95"/>
                  </a:cubicBezTo>
                  <a:cubicBezTo>
                    <a:pt x="3605" y="89"/>
                    <a:pt x="3605" y="83"/>
                    <a:pt x="3605" y="79"/>
                  </a:cubicBezTo>
                  <a:cubicBezTo>
                    <a:pt x="3605" y="74"/>
                    <a:pt x="3604" y="69"/>
                    <a:pt x="3601" y="67"/>
                  </a:cubicBezTo>
                  <a:cubicBezTo>
                    <a:pt x="3600" y="66"/>
                    <a:pt x="3600" y="66"/>
                    <a:pt x="3600" y="66"/>
                  </a:cubicBezTo>
                  <a:cubicBezTo>
                    <a:pt x="3600" y="67"/>
                    <a:pt x="3600" y="67"/>
                    <a:pt x="3600" y="67"/>
                  </a:cubicBezTo>
                  <a:cubicBezTo>
                    <a:pt x="3596" y="71"/>
                    <a:pt x="3594" y="73"/>
                    <a:pt x="3594" y="73"/>
                  </a:cubicBezTo>
                  <a:cubicBezTo>
                    <a:pt x="3594" y="73"/>
                    <a:pt x="3596" y="72"/>
                    <a:pt x="3600" y="69"/>
                  </a:cubicBezTo>
                  <a:cubicBezTo>
                    <a:pt x="3602" y="74"/>
                    <a:pt x="3599" y="83"/>
                    <a:pt x="3595" y="92"/>
                  </a:cubicBezTo>
                  <a:cubicBezTo>
                    <a:pt x="3590" y="102"/>
                    <a:pt x="3584" y="114"/>
                    <a:pt x="3576" y="126"/>
                  </a:cubicBezTo>
                  <a:cubicBezTo>
                    <a:pt x="3571" y="136"/>
                    <a:pt x="3564" y="146"/>
                    <a:pt x="3558" y="156"/>
                  </a:cubicBezTo>
                  <a:cubicBezTo>
                    <a:pt x="3557" y="158"/>
                    <a:pt x="3555" y="159"/>
                    <a:pt x="3554" y="161"/>
                  </a:cubicBezTo>
                  <a:cubicBezTo>
                    <a:pt x="3546" y="170"/>
                    <a:pt x="3538" y="179"/>
                    <a:pt x="3531" y="188"/>
                  </a:cubicBezTo>
                  <a:cubicBezTo>
                    <a:pt x="3527" y="187"/>
                    <a:pt x="3523" y="187"/>
                    <a:pt x="3519" y="187"/>
                  </a:cubicBezTo>
                  <a:cubicBezTo>
                    <a:pt x="3519" y="185"/>
                    <a:pt x="3519" y="184"/>
                    <a:pt x="3519" y="182"/>
                  </a:cubicBezTo>
                  <a:cubicBezTo>
                    <a:pt x="3521" y="168"/>
                    <a:pt x="3522" y="152"/>
                    <a:pt x="3521" y="139"/>
                  </a:cubicBezTo>
                  <a:cubicBezTo>
                    <a:pt x="3521" y="125"/>
                    <a:pt x="3518" y="113"/>
                    <a:pt x="3514" y="105"/>
                  </a:cubicBezTo>
                  <a:cubicBezTo>
                    <a:pt x="3509" y="97"/>
                    <a:pt x="3504" y="96"/>
                    <a:pt x="3504" y="95"/>
                  </a:cubicBezTo>
                  <a:cubicBezTo>
                    <a:pt x="3504" y="95"/>
                    <a:pt x="3505" y="96"/>
                    <a:pt x="3506" y="98"/>
                  </a:cubicBezTo>
                  <a:cubicBezTo>
                    <a:pt x="3508" y="100"/>
                    <a:pt x="3509" y="103"/>
                    <a:pt x="3509" y="107"/>
                  </a:cubicBezTo>
                  <a:cubicBezTo>
                    <a:pt x="3511" y="115"/>
                    <a:pt x="3509" y="126"/>
                    <a:pt x="3507" y="138"/>
                  </a:cubicBezTo>
                  <a:cubicBezTo>
                    <a:pt x="3504" y="148"/>
                    <a:pt x="3500" y="159"/>
                    <a:pt x="3497" y="171"/>
                  </a:cubicBezTo>
                  <a:cubicBezTo>
                    <a:pt x="3497" y="170"/>
                    <a:pt x="3497" y="169"/>
                    <a:pt x="3497" y="168"/>
                  </a:cubicBezTo>
                  <a:cubicBezTo>
                    <a:pt x="3497" y="161"/>
                    <a:pt x="3498" y="154"/>
                    <a:pt x="3498" y="147"/>
                  </a:cubicBezTo>
                  <a:cubicBezTo>
                    <a:pt x="3499" y="147"/>
                    <a:pt x="3500" y="146"/>
                    <a:pt x="3501" y="145"/>
                  </a:cubicBezTo>
                  <a:cubicBezTo>
                    <a:pt x="3503" y="144"/>
                    <a:pt x="3507" y="139"/>
                    <a:pt x="3506" y="133"/>
                  </a:cubicBezTo>
                  <a:cubicBezTo>
                    <a:pt x="3506" y="132"/>
                    <a:pt x="3506" y="132"/>
                    <a:pt x="3506" y="132"/>
                  </a:cubicBezTo>
                  <a:cubicBezTo>
                    <a:pt x="3504" y="131"/>
                    <a:pt x="3504" y="131"/>
                    <a:pt x="3504" y="131"/>
                  </a:cubicBezTo>
                  <a:cubicBezTo>
                    <a:pt x="3503" y="131"/>
                    <a:pt x="3501" y="130"/>
                    <a:pt x="3500" y="130"/>
                  </a:cubicBezTo>
                  <a:cubicBezTo>
                    <a:pt x="3500" y="129"/>
                    <a:pt x="3500" y="129"/>
                    <a:pt x="3500" y="128"/>
                  </a:cubicBezTo>
                  <a:cubicBezTo>
                    <a:pt x="3501" y="114"/>
                    <a:pt x="3502" y="102"/>
                    <a:pt x="3501" y="91"/>
                  </a:cubicBezTo>
                  <a:cubicBezTo>
                    <a:pt x="3500" y="81"/>
                    <a:pt x="3499" y="72"/>
                    <a:pt x="3498" y="68"/>
                  </a:cubicBezTo>
                  <a:cubicBezTo>
                    <a:pt x="3496" y="67"/>
                    <a:pt x="3496" y="67"/>
                    <a:pt x="3496" y="67"/>
                  </a:cubicBezTo>
                  <a:cubicBezTo>
                    <a:pt x="3496" y="67"/>
                    <a:pt x="3496" y="66"/>
                    <a:pt x="3496" y="66"/>
                  </a:cubicBezTo>
                  <a:cubicBezTo>
                    <a:pt x="3496" y="66"/>
                    <a:pt x="3496" y="66"/>
                    <a:pt x="3496" y="66"/>
                  </a:cubicBezTo>
                  <a:cubicBezTo>
                    <a:pt x="3496" y="73"/>
                    <a:pt x="3495" y="79"/>
                    <a:pt x="3492" y="89"/>
                  </a:cubicBezTo>
                  <a:cubicBezTo>
                    <a:pt x="3490" y="98"/>
                    <a:pt x="3487" y="108"/>
                    <a:pt x="3484" y="119"/>
                  </a:cubicBezTo>
                  <a:cubicBezTo>
                    <a:pt x="3484" y="117"/>
                    <a:pt x="3484" y="114"/>
                    <a:pt x="3483" y="112"/>
                  </a:cubicBezTo>
                  <a:cubicBezTo>
                    <a:pt x="3483" y="111"/>
                    <a:pt x="3483" y="111"/>
                    <a:pt x="3483" y="111"/>
                  </a:cubicBezTo>
                  <a:cubicBezTo>
                    <a:pt x="3480" y="111"/>
                    <a:pt x="3480" y="111"/>
                    <a:pt x="3480" y="111"/>
                  </a:cubicBezTo>
                  <a:cubicBezTo>
                    <a:pt x="3476" y="112"/>
                    <a:pt x="3471" y="113"/>
                    <a:pt x="3466" y="114"/>
                  </a:cubicBezTo>
                  <a:cubicBezTo>
                    <a:pt x="3469" y="107"/>
                    <a:pt x="3473" y="99"/>
                    <a:pt x="3476" y="92"/>
                  </a:cubicBezTo>
                  <a:cubicBezTo>
                    <a:pt x="3489" y="63"/>
                    <a:pt x="3504" y="43"/>
                    <a:pt x="3504" y="43"/>
                  </a:cubicBezTo>
                  <a:cubicBezTo>
                    <a:pt x="3504" y="43"/>
                    <a:pt x="3499" y="47"/>
                    <a:pt x="3491" y="54"/>
                  </a:cubicBezTo>
                  <a:cubicBezTo>
                    <a:pt x="3484" y="60"/>
                    <a:pt x="3473" y="71"/>
                    <a:pt x="3463" y="84"/>
                  </a:cubicBezTo>
                  <a:cubicBezTo>
                    <a:pt x="3451" y="99"/>
                    <a:pt x="3439" y="118"/>
                    <a:pt x="3429" y="136"/>
                  </a:cubicBezTo>
                  <a:cubicBezTo>
                    <a:pt x="3425" y="140"/>
                    <a:pt x="3421" y="143"/>
                    <a:pt x="3418" y="147"/>
                  </a:cubicBezTo>
                  <a:cubicBezTo>
                    <a:pt x="3417" y="147"/>
                    <a:pt x="3417" y="147"/>
                    <a:pt x="3417" y="148"/>
                  </a:cubicBezTo>
                  <a:cubicBezTo>
                    <a:pt x="3417" y="148"/>
                    <a:pt x="3417" y="148"/>
                    <a:pt x="3417" y="147"/>
                  </a:cubicBezTo>
                  <a:cubicBezTo>
                    <a:pt x="3413" y="135"/>
                    <a:pt x="3411" y="121"/>
                    <a:pt x="3408" y="109"/>
                  </a:cubicBezTo>
                  <a:cubicBezTo>
                    <a:pt x="3407" y="103"/>
                    <a:pt x="3406" y="98"/>
                    <a:pt x="3406" y="93"/>
                  </a:cubicBezTo>
                  <a:cubicBezTo>
                    <a:pt x="3406" y="90"/>
                    <a:pt x="3406" y="88"/>
                    <a:pt x="3406" y="86"/>
                  </a:cubicBezTo>
                  <a:cubicBezTo>
                    <a:pt x="3406" y="84"/>
                    <a:pt x="3407" y="82"/>
                    <a:pt x="3407" y="80"/>
                  </a:cubicBezTo>
                  <a:cubicBezTo>
                    <a:pt x="3408" y="76"/>
                    <a:pt x="3407" y="72"/>
                    <a:pt x="3407" y="70"/>
                  </a:cubicBezTo>
                  <a:cubicBezTo>
                    <a:pt x="3406" y="68"/>
                    <a:pt x="3406" y="67"/>
                    <a:pt x="3406" y="67"/>
                  </a:cubicBezTo>
                  <a:cubicBezTo>
                    <a:pt x="3406" y="67"/>
                    <a:pt x="3406" y="68"/>
                    <a:pt x="3406" y="70"/>
                  </a:cubicBezTo>
                  <a:cubicBezTo>
                    <a:pt x="3406" y="73"/>
                    <a:pt x="3406" y="76"/>
                    <a:pt x="3405" y="79"/>
                  </a:cubicBezTo>
                  <a:cubicBezTo>
                    <a:pt x="3404" y="81"/>
                    <a:pt x="3403" y="83"/>
                    <a:pt x="3402" y="85"/>
                  </a:cubicBezTo>
                  <a:cubicBezTo>
                    <a:pt x="3402" y="88"/>
                    <a:pt x="3402" y="90"/>
                    <a:pt x="3401" y="93"/>
                  </a:cubicBezTo>
                  <a:cubicBezTo>
                    <a:pt x="3401" y="98"/>
                    <a:pt x="3401" y="104"/>
                    <a:pt x="3401" y="110"/>
                  </a:cubicBezTo>
                  <a:cubicBezTo>
                    <a:pt x="3402" y="123"/>
                    <a:pt x="3402" y="136"/>
                    <a:pt x="3404" y="150"/>
                  </a:cubicBezTo>
                  <a:cubicBezTo>
                    <a:pt x="3405" y="153"/>
                    <a:pt x="3405" y="156"/>
                    <a:pt x="3406" y="160"/>
                  </a:cubicBezTo>
                  <a:cubicBezTo>
                    <a:pt x="3405" y="161"/>
                    <a:pt x="3404" y="162"/>
                    <a:pt x="3403" y="163"/>
                  </a:cubicBezTo>
                  <a:cubicBezTo>
                    <a:pt x="3400" y="155"/>
                    <a:pt x="3398" y="147"/>
                    <a:pt x="3396" y="139"/>
                  </a:cubicBezTo>
                  <a:cubicBezTo>
                    <a:pt x="3395" y="137"/>
                    <a:pt x="3395" y="135"/>
                    <a:pt x="3394" y="133"/>
                  </a:cubicBezTo>
                  <a:cubicBezTo>
                    <a:pt x="3395" y="131"/>
                    <a:pt x="3395" y="131"/>
                    <a:pt x="3395" y="131"/>
                  </a:cubicBezTo>
                  <a:cubicBezTo>
                    <a:pt x="3394" y="132"/>
                    <a:pt x="3394" y="132"/>
                    <a:pt x="3394" y="132"/>
                  </a:cubicBezTo>
                  <a:cubicBezTo>
                    <a:pt x="3393" y="128"/>
                    <a:pt x="3392" y="123"/>
                    <a:pt x="3391" y="119"/>
                  </a:cubicBezTo>
                  <a:cubicBezTo>
                    <a:pt x="3391" y="113"/>
                    <a:pt x="3391" y="106"/>
                    <a:pt x="3391" y="100"/>
                  </a:cubicBezTo>
                  <a:cubicBezTo>
                    <a:pt x="3392" y="88"/>
                    <a:pt x="3394" y="77"/>
                    <a:pt x="3395" y="69"/>
                  </a:cubicBezTo>
                  <a:cubicBezTo>
                    <a:pt x="3395" y="65"/>
                    <a:pt x="3396" y="62"/>
                    <a:pt x="3397" y="60"/>
                  </a:cubicBezTo>
                  <a:cubicBezTo>
                    <a:pt x="3398" y="59"/>
                    <a:pt x="3398" y="59"/>
                    <a:pt x="3399" y="59"/>
                  </a:cubicBezTo>
                  <a:cubicBezTo>
                    <a:pt x="3399" y="58"/>
                    <a:pt x="3399" y="58"/>
                    <a:pt x="3399" y="58"/>
                  </a:cubicBezTo>
                  <a:cubicBezTo>
                    <a:pt x="3400" y="58"/>
                    <a:pt x="3398" y="58"/>
                    <a:pt x="3397" y="60"/>
                  </a:cubicBezTo>
                  <a:cubicBezTo>
                    <a:pt x="3395" y="62"/>
                    <a:pt x="3394" y="65"/>
                    <a:pt x="3392" y="69"/>
                  </a:cubicBezTo>
                  <a:cubicBezTo>
                    <a:pt x="3391" y="72"/>
                    <a:pt x="3390" y="77"/>
                    <a:pt x="3388" y="82"/>
                  </a:cubicBezTo>
                  <a:cubicBezTo>
                    <a:pt x="3387" y="87"/>
                    <a:pt x="3385" y="93"/>
                    <a:pt x="3384" y="99"/>
                  </a:cubicBezTo>
                  <a:cubicBezTo>
                    <a:pt x="3382" y="105"/>
                    <a:pt x="3381" y="112"/>
                    <a:pt x="3381" y="120"/>
                  </a:cubicBezTo>
                  <a:cubicBezTo>
                    <a:pt x="3382" y="127"/>
                    <a:pt x="3382" y="134"/>
                    <a:pt x="3383" y="141"/>
                  </a:cubicBezTo>
                  <a:cubicBezTo>
                    <a:pt x="3384" y="142"/>
                    <a:pt x="3384" y="143"/>
                    <a:pt x="3384" y="144"/>
                  </a:cubicBezTo>
                  <a:cubicBezTo>
                    <a:pt x="3382" y="145"/>
                    <a:pt x="3381" y="147"/>
                    <a:pt x="3379" y="148"/>
                  </a:cubicBezTo>
                  <a:cubicBezTo>
                    <a:pt x="3376" y="151"/>
                    <a:pt x="3373" y="155"/>
                    <a:pt x="3371" y="160"/>
                  </a:cubicBezTo>
                  <a:cubicBezTo>
                    <a:pt x="3369" y="162"/>
                    <a:pt x="3368" y="165"/>
                    <a:pt x="3366" y="168"/>
                  </a:cubicBezTo>
                  <a:cubicBezTo>
                    <a:pt x="3366" y="166"/>
                    <a:pt x="3366" y="163"/>
                    <a:pt x="3365" y="161"/>
                  </a:cubicBezTo>
                  <a:cubicBezTo>
                    <a:pt x="3364" y="157"/>
                    <a:pt x="3364" y="152"/>
                    <a:pt x="3364" y="148"/>
                  </a:cubicBezTo>
                  <a:cubicBezTo>
                    <a:pt x="3364" y="139"/>
                    <a:pt x="3365" y="129"/>
                    <a:pt x="3367" y="120"/>
                  </a:cubicBezTo>
                  <a:cubicBezTo>
                    <a:pt x="3367" y="115"/>
                    <a:pt x="3368" y="110"/>
                    <a:pt x="3367" y="106"/>
                  </a:cubicBezTo>
                  <a:cubicBezTo>
                    <a:pt x="3367" y="104"/>
                    <a:pt x="3367" y="102"/>
                    <a:pt x="3367" y="101"/>
                  </a:cubicBezTo>
                  <a:cubicBezTo>
                    <a:pt x="3367" y="99"/>
                    <a:pt x="3368" y="98"/>
                    <a:pt x="3369" y="96"/>
                  </a:cubicBezTo>
                  <a:cubicBezTo>
                    <a:pt x="3370" y="92"/>
                    <a:pt x="3370" y="89"/>
                    <a:pt x="3370" y="87"/>
                  </a:cubicBezTo>
                  <a:cubicBezTo>
                    <a:pt x="3370" y="84"/>
                    <a:pt x="3371" y="83"/>
                    <a:pt x="3371" y="81"/>
                  </a:cubicBezTo>
                  <a:cubicBezTo>
                    <a:pt x="3372" y="82"/>
                    <a:pt x="3373" y="83"/>
                    <a:pt x="3373" y="83"/>
                  </a:cubicBezTo>
                  <a:cubicBezTo>
                    <a:pt x="3373" y="83"/>
                    <a:pt x="3372" y="82"/>
                    <a:pt x="3371" y="81"/>
                  </a:cubicBezTo>
                  <a:cubicBezTo>
                    <a:pt x="3371" y="80"/>
                    <a:pt x="3371" y="80"/>
                    <a:pt x="3371" y="80"/>
                  </a:cubicBezTo>
                  <a:cubicBezTo>
                    <a:pt x="3371" y="81"/>
                    <a:pt x="3371" y="81"/>
                    <a:pt x="3371" y="81"/>
                  </a:cubicBezTo>
                  <a:cubicBezTo>
                    <a:pt x="3370" y="82"/>
                    <a:pt x="3369" y="84"/>
                    <a:pt x="3368" y="86"/>
                  </a:cubicBezTo>
                  <a:cubicBezTo>
                    <a:pt x="3368" y="89"/>
                    <a:pt x="3367" y="92"/>
                    <a:pt x="3365" y="94"/>
                  </a:cubicBezTo>
                  <a:cubicBezTo>
                    <a:pt x="3364" y="96"/>
                    <a:pt x="3363" y="97"/>
                    <a:pt x="3362" y="99"/>
                  </a:cubicBezTo>
                  <a:cubicBezTo>
                    <a:pt x="3361" y="101"/>
                    <a:pt x="3361" y="104"/>
                    <a:pt x="3361" y="106"/>
                  </a:cubicBezTo>
                  <a:cubicBezTo>
                    <a:pt x="3361" y="110"/>
                    <a:pt x="3359" y="114"/>
                    <a:pt x="3358" y="118"/>
                  </a:cubicBezTo>
                  <a:cubicBezTo>
                    <a:pt x="3355" y="127"/>
                    <a:pt x="3352" y="136"/>
                    <a:pt x="3351" y="147"/>
                  </a:cubicBezTo>
                  <a:cubicBezTo>
                    <a:pt x="3351" y="148"/>
                    <a:pt x="3351" y="150"/>
                    <a:pt x="3351" y="151"/>
                  </a:cubicBezTo>
                  <a:cubicBezTo>
                    <a:pt x="3351" y="150"/>
                    <a:pt x="3350" y="150"/>
                    <a:pt x="3350" y="150"/>
                  </a:cubicBezTo>
                  <a:cubicBezTo>
                    <a:pt x="3349" y="148"/>
                    <a:pt x="3349" y="146"/>
                    <a:pt x="3348" y="144"/>
                  </a:cubicBezTo>
                  <a:cubicBezTo>
                    <a:pt x="3350" y="138"/>
                    <a:pt x="3351" y="133"/>
                    <a:pt x="3351" y="133"/>
                  </a:cubicBezTo>
                  <a:cubicBezTo>
                    <a:pt x="3351" y="133"/>
                    <a:pt x="3349" y="136"/>
                    <a:pt x="3346" y="140"/>
                  </a:cubicBezTo>
                  <a:cubicBezTo>
                    <a:pt x="3346" y="140"/>
                    <a:pt x="3346" y="140"/>
                    <a:pt x="3346" y="140"/>
                  </a:cubicBezTo>
                  <a:cubicBezTo>
                    <a:pt x="3345" y="133"/>
                    <a:pt x="3345" y="126"/>
                    <a:pt x="3345" y="120"/>
                  </a:cubicBezTo>
                  <a:cubicBezTo>
                    <a:pt x="3345" y="118"/>
                    <a:pt x="3345" y="116"/>
                    <a:pt x="3345" y="115"/>
                  </a:cubicBezTo>
                  <a:cubicBezTo>
                    <a:pt x="3349" y="108"/>
                    <a:pt x="3353" y="103"/>
                    <a:pt x="3355" y="100"/>
                  </a:cubicBezTo>
                  <a:cubicBezTo>
                    <a:pt x="3356" y="99"/>
                    <a:pt x="3356" y="99"/>
                    <a:pt x="3356" y="99"/>
                  </a:cubicBezTo>
                  <a:cubicBezTo>
                    <a:pt x="3354" y="100"/>
                    <a:pt x="3354" y="100"/>
                    <a:pt x="3354" y="100"/>
                  </a:cubicBezTo>
                  <a:cubicBezTo>
                    <a:pt x="3354" y="100"/>
                    <a:pt x="3354" y="100"/>
                    <a:pt x="3354" y="100"/>
                  </a:cubicBezTo>
                  <a:cubicBezTo>
                    <a:pt x="3354" y="100"/>
                    <a:pt x="3354" y="100"/>
                    <a:pt x="3354" y="100"/>
                  </a:cubicBezTo>
                  <a:cubicBezTo>
                    <a:pt x="3354" y="100"/>
                    <a:pt x="3354" y="100"/>
                    <a:pt x="3354" y="100"/>
                  </a:cubicBezTo>
                  <a:cubicBezTo>
                    <a:pt x="3352" y="101"/>
                    <a:pt x="3351" y="102"/>
                    <a:pt x="3351" y="102"/>
                  </a:cubicBezTo>
                  <a:cubicBezTo>
                    <a:pt x="3351" y="102"/>
                    <a:pt x="3351" y="102"/>
                    <a:pt x="3352" y="102"/>
                  </a:cubicBezTo>
                  <a:cubicBezTo>
                    <a:pt x="3350" y="103"/>
                    <a:pt x="3347" y="106"/>
                    <a:pt x="3344" y="109"/>
                  </a:cubicBezTo>
                  <a:cubicBezTo>
                    <a:pt x="3344" y="107"/>
                    <a:pt x="3344" y="106"/>
                    <a:pt x="3344" y="104"/>
                  </a:cubicBezTo>
                  <a:cubicBezTo>
                    <a:pt x="3348" y="102"/>
                    <a:pt x="3351" y="103"/>
                    <a:pt x="3351" y="102"/>
                  </a:cubicBezTo>
                  <a:cubicBezTo>
                    <a:pt x="3351" y="102"/>
                    <a:pt x="3350" y="102"/>
                    <a:pt x="3348" y="102"/>
                  </a:cubicBezTo>
                  <a:cubicBezTo>
                    <a:pt x="3347" y="102"/>
                    <a:pt x="3346" y="102"/>
                    <a:pt x="3344" y="102"/>
                  </a:cubicBezTo>
                  <a:cubicBezTo>
                    <a:pt x="3344" y="96"/>
                    <a:pt x="3344" y="90"/>
                    <a:pt x="3344" y="85"/>
                  </a:cubicBezTo>
                  <a:cubicBezTo>
                    <a:pt x="3344" y="80"/>
                    <a:pt x="3345" y="76"/>
                    <a:pt x="3345" y="74"/>
                  </a:cubicBezTo>
                  <a:cubicBezTo>
                    <a:pt x="3346" y="71"/>
                    <a:pt x="3347" y="69"/>
                    <a:pt x="3347" y="68"/>
                  </a:cubicBezTo>
                  <a:cubicBezTo>
                    <a:pt x="3348" y="67"/>
                    <a:pt x="3349" y="67"/>
                    <a:pt x="3349" y="67"/>
                  </a:cubicBezTo>
                  <a:cubicBezTo>
                    <a:pt x="3349" y="67"/>
                    <a:pt x="3348" y="67"/>
                    <a:pt x="3347" y="67"/>
                  </a:cubicBezTo>
                  <a:cubicBezTo>
                    <a:pt x="3347" y="67"/>
                    <a:pt x="3347" y="67"/>
                    <a:pt x="3347" y="67"/>
                  </a:cubicBezTo>
                  <a:cubicBezTo>
                    <a:pt x="3347" y="68"/>
                    <a:pt x="3347" y="68"/>
                    <a:pt x="3347" y="68"/>
                  </a:cubicBezTo>
                  <a:cubicBezTo>
                    <a:pt x="3347" y="69"/>
                    <a:pt x="3346" y="70"/>
                    <a:pt x="3344" y="73"/>
                  </a:cubicBezTo>
                  <a:cubicBezTo>
                    <a:pt x="3343" y="76"/>
                    <a:pt x="3342" y="80"/>
                    <a:pt x="3341" y="85"/>
                  </a:cubicBezTo>
                  <a:cubicBezTo>
                    <a:pt x="3340" y="89"/>
                    <a:pt x="3340" y="95"/>
                    <a:pt x="3339" y="101"/>
                  </a:cubicBezTo>
                  <a:cubicBezTo>
                    <a:pt x="3339" y="102"/>
                    <a:pt x="3338" y="104"/>
                    <a:pt x="3338" y="106"/>
                  </a:cubicBezTo>
                  <a:cubicBezTo>
                    <a:pt x="3336" y="107"/>
                    <a:pt x="3335" y="109"/>
                    <a:pt x="3333" y="111"/>
                  </a:cubicBezTo>
                  <a:cubicBezTo>
                    <a:pt x="3329" y="114"/>
                    <a:pt x="3326" y="117"/>
                    <a:pt x="3323" y="120"/>
                  </a:cubicBezTo>
                  <a:cubicBezTo>
                    <a:pt x="3320" y="123"/>
                    <a:pt x="3318" y="127"/>
                    <a:pt x="3315" y="130"/>
                  </a:cubicBezTo>
                  <a:cubicBezTo>
                    <a:pt x="3314" y="127"/>
                    <a:pt x="3312" y="125"/>
                    <a:pt x="3311" y="123"/>
                  </a:cubicBezTo>
                  <a:cubicBezTo>
                    <a:pt x="3311" y="122"/>
                    <a:pt x="3311" y="122"/>
                    <a:pt x="3311" y="121"/>
                  </a:cubicBezTo>
                  <a:cubicBezTo>
                    <a:pt x="3312" y="115"/>
                    <a:pt x="3313" y="109"/>
                    <a:pt x="3313" y="104"/>
                  </a:cubicBezTo>
                  <a:cubicBezTo>
                    <a:pt x="3315" y="91"/>
                    <a:pt x="3316" y="79"/>
                    <a:pt x="3316" y="72"/>
                  </a:cubicBezTo>
                  <a:cubicBezTo>
                    <a:pt x="3317" y="73"/>
                    <a:pt x="3318" y="74"/>
                    <a:pt x="3318" y="74"/>
                  </a:cubicBezTo>
                  <a:cubicBezTo>
                    <a:pt x="3318" y="74"/>
                    <a:pt x="3317" y="72"/>
                    <a:pt x="3316" y="69"/>
                  </a:cubicBezTo>
                  <a:cubicBezTo>
                    <a:pt x="3316" y="67"/>
                    <a:pt x="3316" y="67"/>
                    <a:pt x="3316" y="67"/>
                  </a:cubicBezTo>
                  <a:cubicBezTo>
                    <a:pt x="3315" y="70"/>
                    <a:pt x="3315" y="70"/>
                    <a:pt x="3315" y="70"/>
                  </a:cubicBezTo>
                  <a:cubicBezTo>
                    <a:pt x="3313" y="76"/>
                    <a:pt x="3309" y="88"/>
                    <a:pt x="3304" y="101"/>
                  </a:cubicBezTo>
                  <a:cubicBezTo>
                    <a:pt x="3304" y="102"/>
                    <a:pt x="3304" y="103"/>
                    <a:pt x="3304" y="103"/>
                  </a:cubicBezTo>
                  <a:cubicBezTo>
                    <a:pt x="3303" y="103"/>
                    <a:pt x="3303" y="103"/>
                    <a:pt x="3303" y="103"/>
                  </a:cubicBezTo>
                  <a:cubicBezTo>
                    <a:pt x="3302" y="105"/>
                    <a:pt x="3302" y="105"/>
                    <a:pt x="3302" y="105"/>
                  </a:cubicBezTo>
                  <a:cubicBezTo>
                    <a:pt x="3301" y="107"/>
                    <a:pt x="3301" y="109"/>
                    <a:pt x="3301" y="111"/>
                  </a:cubicBezTo>
                  <a:cubicBezTo>
                    <a:pt x="3297" y="122"/>
                    <a:pt x="3293" y="133"/>
                    <a:pt x="3291" y="143"/>
                  </a:cubicBezTo>
                  <a:cubicBezTo>
                    <a:pt x="3289" y="150"/>
                    <a:pt x="3289" y="156"/>
                    <a:pt x="3290" y="161"/>
                  </a:cubicBezTo>
                  <a:cubicBezTo>
                    <a:pt x="3288" y="163"/>
                    <a:pt x="3286" y="166"/>
                    <a:pt x="3284" y="168"/>
                  </a:cubicBezTo>
                  <a:cubicBezTo>
                    <a:pt x="3282" y="172"/>
                    <a:pt x="3280" y="175"/>
                    <a:pt x="3279" y="178"/>
                  </a:cubicBezTo>
                  <a:cubicBezTo>
                    <a:pt x="3277" y="178"/>
                    <a:pt x="3275" y="178"/>
                    <a:pt x="3274" y="178"/>
                  </a:cubicBezTo>
                  <a:cubicBezTo>
                    <a:pt x="3276" y="172"/>
                    <a:pt x="3279" y="165"/>
                    <a:pt x="3281" y="155"/>
                  </a:cubicBezTo>
                  <a:cubicBezTo>
                    <a:pt x="3284" y="143"/>
                    <a:pt x="3288" y="129"/>
                    <a:pt x="3291" y="114"/>
                  </a:cubicBezTo>
                  <a:cubicBezTo>
                    <a:pt x="3294" y="103"/>
                    <a:pt x="3296" y="92"/>
                    <a:pt x="3299" y="83"/>
                  </a:cubicBezTo>
                  <a:cubicBezTo>
                    <a:pt x="3299" y="83"/>
                    <a:pt x="3299" y="84"/>
                    <a:pt x="3299" y="84"/>
                  </a:cubicBezTo>
                  <a:cubicBezTo>
                    <a:pt x="3300" y="87"/>
                    <a:pt x="3300" y="89"/>
                    <a:pt x="3300" y="92"/>
                  </a:cubicBezTo>
                  <a:cubicBezTo>
                    <a:pt x="3300" y="96"/>
                    <a:pt x="3300" y="98"/>
                    <a:pt x="3300" y="98"/>
                  </a:cubicBezTo>
                  <a:cubicBezTo>
                    <a:pt x="3300" y="98"/>
                    <a:pt x="3300" y="96"/>
                    <a:pt x="3301" y="92"/>
                  </a:cubicBezTo>
                  <a:cubicBezTo>
                    <a:pt x="3302" y="90"/>
                    <a:pt x="3302" y="87"/>
                    <a:pt x="3302" y="84"/>
                  </a:cubicBezTo>
                  <a:cubicBezTo>
                    <a:pt x="3303" y="81"/>
                    <a:pt x="3303" y="78"/>
                    <a:pt x="3302" y="74"/>
                  </a:cubicBezTo>
                  <a:cubicBezTo>
                    <a:pt x="3301" y="69"/>
                    <a:pt x="3301" y="69"/>
                    <a:pt x="3301" y="69"/>
                  </a:cubicBezTo>
                  <a:cubicBezTo>
                    <a:pt x="3298" y="74"/>
                    <a:pt x="3298" y="74"/>
                    <a:pt x="3298" y="74"/>
                  </a:cubicBezTo>
                  <a:cubicBezTo>
                    <a:pt x="3291" y="84"/>
                    <a:pt x="3285" y="97"/>
                    <a:pt x="3280" y="111"/>
                  </a:cubicBezTo>
                  <a:cubicBezTo>
                    <a:pt x="3275" y="125"/>
                    <a:pt x="3270" y="139"/>
                    <a:pt x="3267" y="151"/>
                  </a:cubicBezTo>
                  <a:cubicBezTo>
                    <a:pt x="3264" y="162"/>
                    <a:pt x="3263" y="170"/>
                    <a:pt x="3264" y="177"/>
                  </a:cubicBezTo>
                  <a:cubicBezTo>
                    <a:pt x="3261" y="177"/>
                    <a:pt x="3259" y="177"/>
                    <a:pt x="3257" y="177"/>
                  </a:cubicBezTo>
                  <a:cubicBezTo>
                    <a:pt x="3257" y="175"/>
                    <a:pt x="3257" y="174"/>
                    <a:pt x="3257" y="172"/>
                  </a:cubicBezTo>
                  <a:cubicBezTo>
                    <a:pt x="3258" y="169"/>
                    <a:pt x="3259" y="165"/>
                    <a:pt x="3261" y="162"/>
                  </a:cubicBezTo>
                  <a:cubicBezTo>
                    <a:pt x="3262" y="155"/>
                    <a:pt x="3265" y="147"/>
                    <a:pt x="3267" y="139"/>
                  </a:cubicBezTo>
                  <a:cubicBezTo>
                    <a:pt x="3269" y="132"/>
                    <a:pt x="3272" y="123"/>
                    <a:pt x="3274" y="115"/>
                  </a:cubicBezTo>
                  <a:cubicBezTo>
                    <a:pt x="3278" y="101"/>
                    <a:pt x="3283" y="89"/>
                    <a:pt x="3286" y="79"/>
                  </a:cubicBezTo>
                  <a:cubicBezTo>
                    <a:pt x="3286" y="79"/>
                    <a:pt x="3286" y="80"/>
                    <a:pt x="3286" y="80"/>
                  </a:cubicBezTo>
                  <a:cubicBezTo>
                    <a:pt x="3286" y="82"/>
                    <a:pt x="3286" y="84"/>
                    <a:pt x="3286" y="85"/>
                  </a:cubicBezTo>
                  <a:cubicBezTo>
                    <a:pt x="3286" y="88"/>
                    <a:pt x="3285" y="89"/>
                    <a:pt x="3285" y="89"/>
                  </a:cubicBezTo>
                  <a:cubicBezTo>
                    <a:pt x="3285" y="89"/>
                    <a:pt x="3286" y="88"/>
                    <a:pt x="3287" y="86"/>
                  </a:cubicBezTo>
                  <a:cubicBezTo>
                    <a:pt x="3287" y="87"/>
                    <a:pt x="3287" y="88"/>
                    <a:pt x="3287" y="88"/>
                  </a:cubicBezTo>
                  <a:cubicBezTo>
                    <a:pt x="3287" y="90"/>
                    <a:pt x="3287" y="91"/>
                    <a:pt x="3287" y="91"/>
                  </a:cubicBezTo>
                  <a:cubicBezTo>
                    <a:pt x="3287" y="91"/>
                    <a:pt x="3287" y="90"/>
                    <a:pt x="3287" y="88"/>
                  </a:cubicBezTo>
                  <a:cubicBezTo>
                    <a:pt x="3288" y="87"/>
                    <a:pt x="3288" y="84"/>
                    <a:pt x="3289" y="80"/>
                  </a:cubicBezTo>
                  <a:cubicBezTo>
                    <a:pt x="3289" y="79"/>
                    <a:pt x="3289" y="78"/>
                    <a:pt x="3289" y="77"/>
                  </a:cubicBezTo>
                  <a:cubicBezTo>
                    <a:pt x="3289" y="75"/>
                    <a:pt x="3289" y="74"/>
                    <a:pt x="3288" y="72"/>
                  </a:cubicBezTo>
                  <a:cubicBezTo>
                    <a:pt x="3287" y="68"/>
                    <a:pt x="3287" y="68"/>
                    <a:pt x="3287" y="68"/>
                  </a:cubicBezTo>
                  <a:cubicBezTo>
                    <a:pt x="3285" y="72"/>
                    <a:pt x="3285" y="72"/>
                    <a:pt x="3285" y="72"/>
                  </a:cubicBezTo>
                  <a:cubicBezTo>
                    <a:pt x="3285" y="72"/>
                    <a:pt x="3285" y="72"/>
                    <a:pt x="3285" y="73"/>
                  </a:cubicBezTo>
                  <a:cubicBezTo>
                    <a:pt x="3284" y="72"/>
                    <a:pt x="3283" y="72"/>
                    <a:pt x="3283" y="73"/>
                  </a:cubicBezTo>
                  <a:cubicBezTo>
                    <a:pt x="3281" y="73"/>
                    <a:pt x="3280" y="73"/>
                    <a:pt x="3279" y="74"/>
                  </a:cubicBezTo>
                  <a:cubicBezTo>
                    <a:pt x="3274" y="77"/>
                    <a:pt x="3270" y="80"/>
                    <a:pt x="3266" y="85"/>
                  </a:cubicBezTo>
                  <a:cubicBezTo>
                    <a:pt x="3259" y="93"/>
                    <a:pt x="3251" y="102"/>
                    <a:pt x="3244" y="112"/>
                  </a:cubicBezTo>
                  <a:cubicBezTo>
                    <a:pt x="3241" y="117"/>
                    <a:pt x="3238" y="121"/>
                    <a:pt x="3236" y="126"/>
                  </a:cubicBezTo>
                  <a:cubicBezTo>
                    <a:pt x="3234" y="123"/>
                    <a:pt x="3233" y="121"/>
                    <a:pt x="3232" y="119"/>
                  </a:cubicBezTo>
                  <a:cubicBezTo>
                    <a:pt x="3234" y="116"/>
                    <a:pt x="3236" y="113"/>
                    <a:pt x="3237" y="109"/>
                  </a:cubicBezTo>
                  <a:cubicBezTo>
                    <a:pt x="3242" y="101"/>
                    <a:pt x="3247" y="93"/>
                    <a:pt x="3252" y="87"/>
                  </a:cubicBezTo>
                  <a:cubicBezTo>
                    <a:pt x="3253" y="85"/>
                    <a:pt x="3255" y="83"/>
                    <a:pt x="3257" y="81"/>
                  </a:cubicBezTo>
                  <a:cubicBezTo>
                    <a:pt x="3256" y="82"/>
                    <a:pt x="3256" y="83"/>
                    <a:pt x="3256" y="83"/>
                  </a:cubicBezTo>
                  <a:cubicBezTo>
                    <a:pt x="3256" y="83"/>
                    <a:pt x="3257" y="81"/>
                    <a:pt x="3259" y="79"/>
                  </a:cubicBezTo>
                  <a:cubicBezTo>
                    <a:pt x="3260" y="77"/>
                    <a:pt x="3264" y="76"/>
                    <a:pt x="3268" y="73"/>
                  </a:cubicBezTo>
                  <a:cubicBezTo>
                    <a:pt x="3271" y="69"/>
                    <a:pt x="3271" y="69"/>
                    <a:pt x="3271" y="69"/>
                  </a:cubicBezTo>
                  <a:cubicBezTo>
                    <a:pt x="3266" y="70"/>
                    <a:pt x="3266" y="70"/>
                    <a:pt x="3266" y="70"/>
                  </a:cubicBezTo>
                  <a:cubicBezTo>
                    <a:pt x="3260" y="72"/>
                    <a:pt x="3253" y="77"/>
                    <a:pt x="3247" y="82"/>
                  </a:cubicBezTo>
                  <a:cubicBezTo>
                    <a:pt x="3241" y="88"/>
                    <a:pt x="3234" y="96"/>
                    <a:pt x="3229" y="104"/>
                  </a:cubicBezTo>
                  <a:cubicBezTo>
                    <a:pt x="3227" y="105"/>
                    <a:pt x="3226" y="107"/>
                    <a:pt x="3225" y="108"/>
                  </a:cubicBezTo>
                  <a:cubicBezTo>
                    <a:pt x="3221" y="101"/>
                    <a:pt x="3218" y="94"/>
                    <a:pt x="3216" y="89"/>
                  </a:cubicBezTo>
                  <a:cubicBezTo>
                    <a:pt x="3214" y="84"/>
                    <a:pt x="3213" y="80"/>
                    <a:pt x="3213" y="80"/>
                  </a:cubicBezTo>
                  <a:cubicBezTo>
                    <a:pt x="3213" y="80"/>
                    <a:pt x="3212" y="84"/>
                    <a:pt x="3211" y="90"/>
                  </a:cubicBezTo>
                  <a:cubicBezTo>
                    <a:pt x="3210" y="95"/>
                    <a:pt x="3210" y="104"/>
                    <a:pt x="3211" y="113"/>
                  </a:cubicBezTo>
                  <a:cubicBezTo>
                    <a:pt x="3212" y="117"/>
                    <a:pt x="3212" y="121"/>
                    <a:pt x="3213" y="125"/>
                  </a:cubicBezTo>
                  <a:cubicBezTo>
                    <a:pt x="3212" y="126"/>
                    <a:pt x="3212" y="127"/>
                    <a:pt x="3211" y="128"/>
                  </a:cubicBezTo>
                  <a:cubicBezTo>
                    <a:pt x="3208" y="132"/>
                    <a:pt x="3206" y="136"/>
                    <a:pt x="3203" y="140"/>
                  </a:cubicBezTo>
                  <a:cubicBezTo>
                    <a:pt x="3202" y="139"/>
                    <a:pt x="3202" y="138"/>
                    <a:pt x="3201" y="137"/>
                  </a:cubicBezTo>
                  <a:cubicBezTo>
                    <a:pt x="3196" y="129"/>
                    <a:pt x="3190" y="120"/>
                    <a:pt x="3185" y="112"/>
                  </a:cubicBezTo>
                  <a:cubicBezTo>
                    <a:pt x="3183" y="109"/>
                    <a:pt x="3181" y="107"/>
                    <a:pt x="3180" y="105"/>
                  </a:cubicBezTo>
                  <a:cubicBezTo>
                    <a:pt x="3180" y="105"/>
                    <a:pt x="3180" y="104"/>
                    <a:pt x="3180" y="104"/>
                  </a:cubicBezTo>
                  <a:cubicBezTo>
                    <a:pt x="3180" y="98"/>
                    <a:pt x="3181" y="93"/>
                    <a:pt x="3182" y="87"/>
                  </a:cubicBezTo>
                  <a:cubicBezTo>
                    <a:pt x="3184" y="77"/>
                    <a:pt x="3186" y="67"/>
                    <a:pt x="3186" y="60"/>
                  </a:cubicBezTo>
                  <a:cubicBezTo>
                    <a:pt x="3187" y="56"/>
                    <a:pt x="3188" y="54"/>
                    <a:pt x="3188" y="52"/>
                  </a:cubicBezTo>
                  <a:cubicBezTo>
                    <a:pt x="3189" y="50"/>
                    <a:pt x="3190" y="49"/>
                    <a:pt x="3190" y="49"/>
                  </a:cubicBezTo>
                  <a:cubicBezTo>
                    <a:pt x="3190" y="49"/>
                    <a:pt x="3189" y="50"/>
                    <a:pt x="3188" y="52"/>
                  </a:cubicBezTo>
                  <a:cubicBezTo>
                    <a:pt x="3187" y="53"/>
                    <a:pt x="3185" y="56"/>
                    <a:pt x="3184" y="59"/>
                  </a:cubicBezTo>
                  <a:cubicBezTo>
                    <a:pt x="3182" y="66"/>
                    <a:pt x="3178" y="75"/>
                    <a:pt x="3175" y="85"/>
                  </a:cubicBezTo>
                  <a:cubicBezTo>
                    <a:pt x="3173" y="89"/>
                    <a:pt x="3172" y="92"/>
                    <a:pt x="3171" y="96"/>
                  </a:cubicBezTo>
                  <a:cubicBezTo>
                    <a:pt x="3170" y="95"/>
                    <a:pt x="3169" y="94"/>
                    <a:pt x="3168" y="94"/>
                  </a:cubicBezTo>
                  <a:cubicBezTo>
                    <a:pt x="3164" y="90"/>
                    <a:pt x="3161" y="88"/>
                    <a:pt x="3161" y="88"/>
                  </a:cubicBezTo>
                  <a:cubicBezTo>
                    <a:pt x="3161" y="88"/>
                    <a:pt x="3162" y="91"/>
                    <a:pt x="3165" y="96"/>
                  </a:cubicBezTo>
                  <a:cubicBezTo>
                    <a:pt x="3166" y="99"/>
                    <a:pt x="3167" y="103"/>
                    <a:pt x="3169" y="108"/>
                  </a:cubicBezTo>
                  <a:cubicBezTo>
                    <a:pt x="3168" y="112"/>
                    <a:pt x="3167" y="116"/>
                    <a:pt x="3166" y="121"/>
                  </a:cubicBezTo>
                  <a:cubicBezTo>
                    <a:pt x="3165" y="122"/>
                    <a:pt x="3165" y="124"/>
                    <a:pt x="3165" y="126"/>
                  </a:cubicBezTo>
                  <a:cubicBezTo>
                    <a:pt x="3161" y="119"/>
                    <a:pt x="3156" y="114"/>
                    <a:pt x="3152" y="109"/>
                  </a:cubicBezTo>
                  <a:cubicBezTo>
                    <a:pt x="3149" y="105"/>
                    <a:pt x="3146" y="103"/>
                    <a:pt x="3143" y="101"/>
                  </a:cubicBezTo>
                  <a:cubicBezTo>
                    <a:pt x="3143" y="100"/>
                    <a:pt x="3143" y="100"/>
                    <a:pt x="3142" y="100"/>
                  </a:cubicBezTo>
                  <a:cubicBezTo>
                    <a:pt x="3144" y="96"/>
                    <a:pt x="3146" y="92"/>
                    <a:pt x="3148" y="89"/>
                  </a:cubicBezTo>
                  <a:cubicBezTo>
                    <a:pt x="3149" y="87"/>
                    <a:pt x="3150" y="85"/>
                    <a:pt x="3151" y="83"/>
                  </a:cubicBezTo>
                  <a:cubicBezTo>
                    <a:pt x="3152" y="81"/>
                    <a:pt x="3153" y="79"/>
                    <a:pt x="3154" y="78"/>
                  </a:cubicBezTo>
                  <a:cubicBezTo>
                    <a:pt x="3156" y="75"/>
                    <a:pt x="3158" y="73"/>
                    <a:pt x="3159" y="72"/>
                  </a:cubicBezTo>
                  <a:cubicBezTo>
                    <a:pt x="3161" y="70"/>
                    <a:pt x="3161" y="69"/>
                    <a:pt x="3161" y="69"/>
                  </a:cubicBezTo>
                  <a:cubicBezTo>
                    <a:pt x="3161" y="69"/>
                    <a:pt x="3161" y="70"/>
                    <a:pt x="3159" y="71"/>
                  </a:cubicBezTo>
                  <a:cubicBezTo>
                    <a:pt x="3158" y="73"/>
                    <a:pt x="3155" y="74"/>
                    <a:pt x="3152" y="76"/>
                  </a:cubicBezTo>
                  <a:cubicBezTo>
                    <a:pt x="3151" y="78"/>
                    <a:pt x="3149" y="79"/>
                    <a:pt x="3148" y="81"/>
                  </a:cubicBezTo>
                  <a:cubicBezTo>
                    <a:pt x="3147" y="82"/>
                    <a:pt x="3145" y="84"/>
                    <a:pt x="3144" y="86"/>
                  </a:cubicBezTo>
                  <a:cubicBezTo>
                    <a:pt x="3143" y="87"/>
                    <a:pt x="3142" y="88"/>
                    <a:pt x="3141" y="90"/>
                  </a:cubicBezTo>
                  <a:cubicBezTo>
                    <a:pt x="3141" y="87"/>
                    <a:pt x="3141" y="84"/>
                    <a:pt x="3141" y="81"/>
                  </a:cubicBezTo>
                  <a:cubicBezTo>
                    <a:pt x="3141" y="80"/>
                    <a:pt x="3141" y="80"/>
                    <a:pt x="3141" y="80"/>
                  </a:cubicBezTo>
                  <a:cubicBezTo>
                    <a:pt x="3141" y="79"/>
                    <a:pt x="3142" y="78"/>
                    <a:pt x="3143" y="77"/>
                  </a:cubicBezTo>
                  <a:cubicBezTo>
                    <a:pt x="3147" y="72"/>
                    <a:pt x="3152" y="68"/>
                    <a:pt x="3156" y="64"/>
                  </a:cubicBezTo>
                  <a:cubicBezTo>
                    <a:pt x="3160" y="60"/>
                    <a:pt x="3163" y="56"/>
                    <a:pt x="3166" y="53"/>
                  </a:cubicBezTo>
                  <a:cubicBezTo>
                    <a:pt x="3169" y="50"/>
                    <a:pt x="3172" y="48"/>
                    <a:pt x="3174" y="48"/>
                  </a:cubicBezTo>
                  <a:cubicBezTo>
                    <a:pt x="3174" y="49"/>
                    <a:pt x="3174" y="50"/>
                    <a:pt x="3173" y="51"/>
                  </a:cubicBezTo>
                  <a:cubicBezTo>
                    <a:pt x="3173" y="51"/>
                    <a:pt x="3172" y="52"/>
                    <a:pt x="3172" y="52"/>
                  </a:cubicBezTo>
                  <a:cubicBezTo>
                    <a:pt x="3172" y="52"/>
                    <a:pt x="3173" y="52"/>
                    <a:pt x="3173" y="51"/>
                  </a:cubicBezTo>
                  <a:cubicBezTo>
                    <a:pt x="3174" y="50"/>
                    <a:pt x="3175" y="49"/>
                    <a:pt x="3175" y="47"/>
                  </a:cubicBezTo>
                  <a:cubicBezTo>
                    <a:pt x="3175" y="47"/>
                    <a:pt x="3175" y="47"/>
                    <a:pt x="3175" y="47"/>
                  </a:cubicBezTo>
                  <a:cubicBezTo>
                    <a:pt x="3174" y="47"/>
                    <a:pt x="3174" y="47"/>
                    <a:pt x="3174" y="47"/>
                  </a:cubicBezTo>
                  <a:cubicBezTo>
                    <a:pt x="3171" y="47"/>
                    <a:pt x="3168" y="49"/>
                    <a:pt x="3165" y="51"/>
                  </a:cubicBezTo>
                  <a:cubicBezTo>
                    <a:pt x="3161" y="54"/>
                    <a:pt x="3158" y="57"/>
                    <a:pt x="3153" y="61"/>
                  </a:cubicBezTo>
                  <a:cubicBezTo>
                    <a:pt x="3149" y="64"/>
                    <a:pt x="3144" y="68"/>
                    <a:pt x="3140" y="71"/>
                  </a:cubicBezTo>
                  <a:cubicBezTo>
                    <a:pt x="3139" y="65"/>
                    <a:pt x="3139" y="60"/>
                    <a:pt x="3138" y="55"/>
                  </a:cubicBezTo>
                  <a:cubicBezTo>
                    <a:pt x="3137" y="52"/>
                    <a:pt x="3136" y="49"/>
                    <a:pt x="3136" y="48"/>
                  </a:cubicBezTo>
                  <a:cubicBezTo>
                    <a:pt x="3135" y="46"/>
                    <a:pt x="3135" y="45"/>
                    <a:pt x="3135" y="45"/>
                  </a:cubicBezTo>
                  <a:cubicBezTo>
                    <a:pt x="3135" y="45"/>
                    <a:pt x="3135" y="46"/>
                    <a:pt x="3135" y="48"/>
                  </a:cubicBezTo>
                  <a:cubicBezTo>
                    <a:pt x="3135" y="50"/>
                    <a:pt x="3136" y="52"/>
                    <a:pt x="3136" y="55"/>
                  </a:cubicBezTo>
                  <a:cubicBezTo>
                    <a:pt x="3135" y="61"/>
                    <a:pt x="3134" y="68"/>
                    <a:pt x="3134" y="76"/>
                  </a:cubicBezTo>
                  <a:cubicBezTo>
                    <a:pt x="3130" y="80"/>
                    <a:pt x="3126" y="83"/>
                    <a:pt x="3123" y="87"/>
                  </a:cubicBezTo>
                  <a:cubicBezTo>
                    <a:pt x="3120" y="90"/>
                    <a:pt x="3118" y="92"/>
                    <a:pt x="3115" y="95"/>
                  </a:cubicBezTo>
                  <a:cubicBezTo>
                    <a:pt x="3115" y="92"/>
                    <a:pt x="3115" y="88"/>
                    <a:pt x="3115" y="85"/>
                  </a:cubicBezTo>
                  <a:cubicBezTo>
                    <a:pt x="3115" y="80"/>
                    <a:pt x="3116" y="75"/>
                    <a:pt x="3116" y="71"/>
                  </a:cubicBezTo>
                  <a:cubicBezTo>
                    <a:pt x="3117" y="66"/>
                    <a:pt x="3117" y="62"/>
                    <a:pt x="3118" y="59"/>
                  </a:cubicBezTo>
                  <a:cubicBezTo>
                    <a:pt x="3119" y="56"/>
                    <a:pt x="3119" y="53"/>
                    <a:pt x="3121" y="50"/>
                  </a:cubicBezTo>
                  <a:cubicBezTo>
                    <a:pt x="3121" y="50"/>
                    <a:pt x="3122" y="49"/>
                    <a:pt x="3122" y="49"/>
                  </a:cubicBezTo>
                  <a:cubicBezTo>
                    <a:pt x="3122" y="49"/>
                    <a:pt x="3121" y="50"/>
                    <a:pt x="3121" y="50"/>
                  </a:cubicBezTo>
                  <a:cubicBezTo>
                    <a:pt x="3122" y="47"/>
                    <a:pt x="3123" y="45"/>
                    <a:pt x="3123" y="44"/>
                  </a:cubicBezTo>
                  <a:cubicBezTo>
                    <a:pt x="3123" y="45"/>
                    <a:pt x="3122" y="47"/>
                    <a:pt x="3120" y="50"/>
                  </a:cubicBezTo>
                  <a:cubicBezTo>
                    <a:pt x="3117" y="52"/>
                    <a:pt x="3116" y="56"/>
                    <a:pt x="3114" y="60"/>
                  </a:cubicBezTo>
                  <a:cubicBezTo>
                    <a:pt x="3109" y="69"/>
                    <a:pt x="3102" y="79"/>
                    <a:pt x="3094" y="89"/>
                  </a:cubicBezTo>
                  <a:cubicBezTo>
                    <a:pt x="3087" y="99"/>
                    <a:pt x="3078" y="110"/>
                    <a:pt x="3070" y="121"/>
                  </a:cubicBezTo>
                  <a:cubicBezTo>
                    <a:pt x="3071" y="120"/>
                    <a:pt x="3072" y="118"/>
                    <a:pt x="3072" y="116"/>
                  </a:cubicBezTo>
                  <a:cubicBezTo>
                    <a:pt x="3075" y="109"/>
                    <a:pt x="3076" y="103"/>
                    <a:pt x="3078" y="96"/>
                  </a:cubicBezTo>
                  <a:cubicBezTo>
                    <a:pt x="3080" y="90"/>
                    <a:pt x="3081" y="83"/>
                    <a:pt x="3082" y="77"/>
                  </a:cubicBezTo>
                  <a:cubicBezTo>
                    <a:pt x="3084" y="71"/>
                    <a:pt x="3084" y="65"/>
                    <a:pt x="3084" y="59"/>
                  </a:cubicBezTo>
                  <a:cubicBezTo>
                    <a:pt x="3084" y="54"/>
                    <a:pt x="3084" y="50"/>
                    <a:pt x="3085" y="46"/>
                  </a:cubicBezTo>
                  <a:cubicBezTo>
                    <a:pt x="3085" y="42"/>
                    <a:pt x="3084" y="39"/>
                    <a:pt x="3085" y="37"/>
                  </a:cubicBezTo>
                  <a:cubicBezTo>
                    <a:pt x="3085" y="35"/>
                    <a:pt x="3086" y="34"/>
                    <a:pt x="3086" y="34"/>
                  </a:cubicBezTo>
                  <a:cubicBezTo>
                    <a:pt x="3086" y="34"/>
                    <a:pt x="3085" y="34"/>
                    <a:pt x="3084" y="37"/>
                  </a:cubicBezTo>
                  <a:cubicBezTo>
                    <a:pt x="3083" y="39"/>
                    <a:pt x="3083" y="42"/>
                    <a:pt x="3082" y="46"/>
                  </a:cubicBezTo>
                  <a:cubicBezTo>
                    <a:pt x="3082" y="47"/>
                    <a:pt x="3081" y="49"/>
                    <a:pt x="3081" y="52"/>
                  </a:cubicBezTo>
                  <a:cubicBezTo>
                    <a:pt x="3080" y="54"/>
                    <a:pt x="3080" y="57"/>
                    <a:pt x="3079" y="59"/>
                  </a:cubicBezTo>
                  <a:cubicBezTo>
                    <a:pt x="3079" y="64"/>
                    <a:pt x="3077" y="70"/>
                    <a:pt x="3075" y="75"/>
                  </a:cubicBezTo>
                  <a:cubicBezTo>
                    <a:pt x="3073" y="81"/>
                    <a:pt x="3071" y="87"/>
                    <a:pt x="3068" y="93"/>
                  </a:cubicBezTo>
                  <a:cubicBezTo>
                    <a:pt x="3066" y="99"/>
                    <a:pt x="3063" y="105"/>
                    <a:pt x="3061" y="111"/>
                  </a:cubicBezTo>
                  <a:cubicBezTo>
                    <a:pt x="3058" y="117"/>
                    <a:pt x="3055" y="122"/>
                    <a:pt x="3051" y="128"/>
                  </a:cubicBezTo>
                  <a:cubicBezTo>
                    <a:pt x="3050" y="130"/>
                    <a:pt x="3049" y="132"/>
                    <a:pt x="3048" y="133"/>
                  </a:cubicBezTo>
                  <a:cubicBezTo>
                    <a:pt x="3047" y="131"/>
                    <a:pt x="3047" y="128"/>
                    <a:pt x="3046" y="124"/>
                  </a:cubicBezTo>
                  <a:cubicBezTo>
                    <a:pt x="3048" y="122"/>
                    <a:pt x="3049" y="119"/>
                    <a:pt x="3051" y="117"/>
                  </a:cubicBezTo>
                  <a:cubicBezTo>
                    <a:pt x="3056" y="108"/>
                    <a:pt x="3060" y="100"/>
                    <a:pt x="3063" y="93"/>
                  </a:cubicBezTo>
                  <a:cubicBezTo>
                    <a:pt x="3067" y="87"/>
                    <a:pt x="3071" y="80"/>
                    <a:pt x="3069" y="76"/>
                  </a:cubicBezTo>
                  <a:cubicBezTo>
                    <a:pt x="3069" y="76"/>
                    <a:pt x="3069" y="76"/>
                    <a:pt x="3069" y="76"/>
                  </a:cubicBezTo>
                  <a:cubicBezTo>
                    <a:pt x="3068" y="76"/>
                    <a:pt x="3068" y="76"/>
                    <a:pt x="3068" y="76"/>
                  </a:cubicBezTo>
                  <a:cubicBezTo>
                    <a:pt x="3067" y="75"/>
                    <a:pt x="3065" y="76"/>
                    <a:pt x="3065" y="77"/>
                  </a:cubicBezTo>
                  <a:cubicBezTo>
                    <a:pt x="3064" y="78"/>
                    <a:pt x="3064" y="78"/>
                    <a:pt x="3064" y="78"/>
                  </a:cubicBezTo>
                  <a:cubicBezTo>
                    <a:pt x="3064" y="78"/>
                    <a:pt x="3064" y="78"/>
                    <a:pt x="3065" y="77"/>
                  </a:cubicBezTo>
                  <a:cubicBezTo>
                    <a:pt x="3066" y="77"/>
                    <a:pt x="3067" y="76"/>
                    <a:pt x="3068" y="77"/>
                  </a:cubicBezTo>
                  <a:cubicBezTo>
                    <a:pt x="3068" y="80"/>
                    <a:pt x="3064" y="85"/>
                    <a:pt x="3059" y="91"/>
                  </a:cubicBezTo>
                  <a:cubicBezTo>
                    <a:pt x="3055" y="97"/>
                    <a:pt x="3050" y="104"/>
                    <a:pt x="3043" y="111"/>
                  </a:cubicBezTo>
                  <a:cubicBezTo>
                    <a:pt x="3043" y="111"/>
                    <a:pt x="3043" y="111"/>
                    <a:pt x="3043" y="111"/>
                  </a:cubicBezTo>
                  <a:cubicBezTo>
                    <a:pt x="3043" y="110"/>
                    <a:pt x="3043" y="109"/>
                    <a:pt x="3043" y="108"/>
                  </a:cubicBezTo>
                  <a:cubicBezTo>
                    <a:pt x="3042" y="103"/>
                    <a:pt x="3041" y="98"/>
                    <a:pt x="3041" y="92"/>
                  </a:cubicBezTo>
                  <a:cubicBezTo>
                    <a:pt x="3040" y="87"/>
                    <a:pt x="3040" y="82"/>
                    <a:pt x="3041" y="78"/>
                  </a:cubicBezTo>
                  <a:cubicBezTo>
                    <a:pt x="3041" y="73"/>
                    <a:pt x="3042" y="68"/>
                    <a:pt x="3042" y="64"/>
                  </a:cubicBezTo>
                  <a:cubicBezTo>
                    <a:pt x="3042" y="60"/>
                    <a:pt x="3043" y="56"/>
                    <a:pt x="3044" y="53"/>
                  </a:cubicBezTo>
                  <a:cubicBezTo>
                    <a:pt x="3045" y="47"/>
                    <a:pt x="3044" y="43"/>
                    <a:pt x="3044" y="43"/>
                  </a:cubicBezTo>
                  <a:cubicBezTo>
                    <a:pt x="3044" y="43"/>
                    <a:pt x="3044" y="47"/>
                    <a:pt x="3041" y="52"/>
                  </a:cubicBezTo>
                  <a:cubicBezTo>
                    <a:pt x="3040" y="55"/>
                    <a:pt x="3039" y="59"/>
                    <a:pt x="3037" y="63"/>
                  </a:cubicBezTo>
                  <a:cubicBezTo>
                    <a:pt x="3036" y="67"/>
                    <a:pt x="3035" y="71"/>
                    <a:pt x="3033" y="76"/>
                  </a:cubicBezTo>
                  <a:cubicBezTo>
                    <a:pt x="3033" y="78"/>
                    <a:pt x="3032" y="79"/>
                    <a:pt x="3032" y="81"/>
                  </a:cubicBezTo>
                  <a:cubicBezTo>
                    <a:pt x="3032" y="78"/>
                    <a:pt x="3032" y="74"/>
                    <a:pt x="3032" y="71"/>
                  </a:cubicBezTo>
                  <a:cubicBezTo>
                    <a:pt x="3033" y="59"/>
                    <a:pt x="3033" y="49"/>
                    <a:pt x="3034" y="42"/>
                  </a:cubicBezTo>
                  <a:cubicBezTo>
                    <a:pt x="3036" y="34"/>
                    <a:pt x="3035" y="30"/>
                    <a:pt x="3035" y="30"/>
                  </a:cubicBezTo>
                  <a:cubicBezTo>
                    <a:pt x="3035" y="30"/>
                    <a:pt x="3035" y="34"/>
                    <a:pt x="3032" y="41"/>
                  </a:cubicBezTo>
                  <a:cubicBezTo>
                    <a:pt x="3029" y="48"/>
                    <a:pt x="3027" y="59"/>
                    <a:pt x="3025" y="71"/>
                  </a:cubicBezTo>
                  <a:cubicBezTo>
                    <a:pt x="3024" y="76"/>
                    <a:pt x="3023" y="83"/>
                    <a:pt x="3021" y="89"/>
                  </a:cubicBezTo>
                  <a:cubicBezTo>
                    <a:pt x="3020" y="95"/>
                    <a:pt x="3019" y="102"/>
                    <a:pt x="3018" y="108"/>
                  </a:cubicBezTo>
                  <a:cubicBezTo>
                    <a:pt x="3017" y="115"/>
                    <a:pt x="3015" y="119"/>
                    <a:pt x="3013" y="125"/>
                  </a:cubicBezTo>
                  <a:cubicBezTo>
                    <a:pt x="3011" y="128"/>
                    <a:pt x="3010" y="131"/>
                    <a:pt x="3009" y="135"/>
                  </a:cubicBezTo>
                  <a:cubicBezTo>
                    <a:pt x="3009" y="137"/>
                    <a:pt x="3009" y="137"/>
                    <a:pt x="3009" y="137"/>
                  </a:cubicBezTo>
                  <a:cubicBezTo>
                    <a:pt x="3009" y="138"/>
                    <a:pt x="3009" y="138"/>
                    <a:pt x="3009" y="138"/>
                  </a:cubicBezTo>
                  <a:cubicBezTo>
                    <a:pt x="3008" y="138"/>
                    <a:pt x="3008" y="138"/>
                    <a:pt x="3007" y="138"/>
                  </a:cubicBezTo>
                  <a:cubicBezTo>
                    <a:pt x="3007" y="135"/>
                    <a:pt x="3006" y="132"/>
                    <a:pt x="3006" y="129"/>
                  </a:cubicBezTo>
                  <a:cubicBezTo>
                    <a:pt x="3003" y="118"/>
                    <a:pt x="3001" y="105"/>
                    <a:pt x="3001" y="93"/>
                  </a:cubicBezTo>
                  <a:cubicBezTo>
                    <a:pt x="3000" y="87"/>
                    <a:pt x="3002" y="80"/>
                    <a:pt x="3002" y="73"/>
                  </a:cubicBezTo>
                  <a:cubicBezTo>
                    <a:pt x="3002" y="66"/>
                    <a:pt x="3002" y="60"/>
                    <a:pt x="3003" y="54"/>
                  </a:cubicBezTo>
                  <a:cubicBezTo>
                    <a:pt x="3004" y="48"/>
                    <a:pt x="3005" y="43"/>
                    <a:pt x="3007" y="39"/>
                  </a:cubicBezTo>
                  <a:cubicBezTo>
                    <a:pt x="3009" y="34"/>
                    <a:pt x="3012" y="30"/>
                    <a:pt x="3014" y="27"/>
                  </a:cubicBezTo>
                  <a:cubicBezTo>
                    <a:pt x="3018" y="20"/>
                    <a:pt x="3020" y="16"/>
                    <a:pt x="3020" y="16"/>
                  </a:cubicBezTo>
                  <a:cubicBezTo>
                    <a:pt x="3020" y="16"/>
                    <a:pt x="3017" y="20"/>
                    <a:pt x="3012" y="26"/>
                  </a:cubicBezTo>
                  <a:cubicBezTo>
                    <a:pt x="3009" y="29"/>
                    <a:pt x="3006" y="32"/>
                    <a:pt x="3003" y="36"/>
                  </a:cubicBezTo>
                  <a:cubicBezTo>
                    <a:pt x="3000" y="41"/>
                    <a:pt x="2997" y="47"/>
                    <a:pt x="2996" y="53"/>
                  </a:cubicBezTo>
                  <a:cubicBezTo>
                    <a:pt x="2994" y="59"/>
                    <a:pt x="2993" y="66"/>
                    <a:pt x="2992" y="72"/>
                  </a:cubicBezTo>
                  <a:cubicBezTo>
                    <a:pt x="2991" y="75"/>
                    <a:pt x="2991" y="78"/>
                    <a:pt x="2990" y="82"/>
                  </a:cubicBezTo>
                  <a:cubicBezTo>
                    <a:pt x="2989" y="87"/>
                    <a:pt x="2989" y="87"/>
                    <a:pt x="2989" y="87"/>
                  </a:cubicBezTo>
                  <a:cubicBezTo>
                    <a:pt x="2988" y="89"/>
                    <a:pt x="2988" y="90"/>
                    <a:pt x="2988" y="92"/>
                  </a:cubicBezTo>
                  <a:cubicBezTo>
                    <a:pt x="2987" y="107"/>
                    <a:pt x="2989" y="121"/>
                    <a:pt x="2991" y="132"/>
                  </a:cubicBezTo>
                  <a:cubicBezTo>
                    <a:pt x="2992" y="134"/>
                    <a:pt x="2992" y="135"/>
                    <a:pt x="2992" y="137"/>
                  </a:cubicBezTo>
                  <a:cubicBezTo>
                    <a:pt x="2989" y="137"/>
                    <a:pt x="2985" y="136"/>
                    <a:pt x="2981" y="136"/>
                  </a:cubicBezTo>
                  <a:cubicBezTo>
                    <a:pt x="2981" y="135"/>
                    <a:pt x="2981" y="134"/>
                    <a:pt x="2980" y="133"/>
                  </a:cubicBezTo>
                  <a:cubicBezTo>
                    <a:pt x="2979" y="127"/>
                    <a:pt x="2977" y="121"/>
                    <a:pt x="2976" y="115"/>
                  </a:cubicBezTo>
                  <a:cubicBezTo>
                    <a:pt x="2974" y="103"/>
                    <a:pt x="2974" y="91"/>
                    <a:pt x="2976" y="79"/>
                  </a:cubicBezTo>
                  <a:cubicBezTo>
                    <a:pt x="2977" y="73"/>
                    <a:pt x="2978" y="68"/>
                    <a:pt x="2979" y="63"/>
                  </a:cubicBezTo>
                  <a:cubicBezTo>
                    <a:pt x="2980" y="61"/>
                    <a:pt x="2981" y="58"/>
                    <a:pt x="2981" y="55"/>
                  </a:cubicBezTo>
                  <a:cubicBezTo>
                    <a:pt x="2982" y="53"/>
                    <a:pt x="2982" y="52"/>
                    <a:pt x="2982" y="50"/>
                  </a:cubicBezTo>
                  <a:cubicBezTo>
                    <a:pt x="2983" y="47"/>
                    <a:pt x="2984" y="44"/>
                    <a:pt x="2984" y="43"/>
                  </a:cubicBezTo>
                  <a:cubicBezTo>
                    <a:pt x="2984" y="43"/>
                    <a:pt x="2984" y="43"/>
                    <a:pt x="2984" y="43"/>
                  </a:cubicBezTo>
                  <a:cubicBezTo>
                    <a:pt x="2984" y="43"/>
                    <a:pt x="2984" y="43"/>
                    <a:pt x="2984" y="43"/>
                  </a:cubicBezTo>
                  <a:cubicBezTo>
                    <a:pt x="2984" y="43"/>
                    <a:pt x="2984" y="43"/>
                    <a:pt x="2983" y="43"/>
                  </a:cubicBezTo>
                  <a:cubicBezTo>
                    <a:pt x="2985" y="38"/>
                    <a:pt x="2987" y="35"/>
                    <a:pt x="2989" y="34"/>
                  </a:cubicBezTo>
                  <a:cubicBezTo>
                    <a:pt x="2989" y="36"/>
                    <a:pt x="2989" y="36"/>
                    <a:pt x="2989" y="36"/>
                  </a:cubicBezTo>
                  <a:cubicBezTo>
                    <a:pt x="2989" y="36"/>
                    <a:pt x="2989" y="36"/>
                    <a:pt x="2989" y="34"/>
                  </a:cubicBezTo>
                  <a:cubicBezTo>
                    <a:pt x="2989" y="34"/>
                    <a:pt x="2989" y="34"/>
                    <a:pt x="2989" y="34"/>
                  </a:cubicBezTo>
                  <a:cubicBezTo>
                    <a:pt x="2989" y="34"/>
                    <a:pt x="2989" y="34"/>
                    <a:pt x="2989" y="34"/>
                  </a:cubicBezTo>
                  <a:cubicBezTo>
                    <a:pt x="2987" y="34"/>
                    <a:pt x="2985" y="35"/>
                    <a:pt x="2984" y="38"/>
                  </a:cubicBezTo>
                  <a:cubicBezTo>
                    <a:pt x="2982" y="40"/>
                    <a:pt x="2980" y="44"/>
                    <a:pt x="2979" y="48"/>
                  </a:cubicBezTo>
                  <a:cubicBezTo>
                    <a:pt x="2978" y="50"/>
                    <a:pt x="2978" y="51"/>
                    <a:pt x="2977" y="53"/>
                  </a:cubicBezTo>
                  <a:cubicBezTo>
                    <a:pt x="2977" y="53"/>
                    <a:pt x="2977" y="53"/>
                    <a:pt x="2977" y="54"/>
                  </a:cubicBezTo>
                  <a:cubicBezTo>
                    <a:pt x="2973" y="58"/>
                    <a:pt x="2967" y="65"/>
                    <a:pt x="2961" y="73"/>
                  </a:cubicBezTo>
                  <a:cubicBezTo>
                    <a:pt x="2956" y="80"/>
                    <a:pt x="2950" y="89"/>
                    <a:pt x="2946" y="100"/>
                  </a:cubicBezTo>
                  <a:cubicBezTo>
                    <a:pt x="2946" y="101"/>
                    <a:pt x="2946" y="102"/>
                    <a:pt x="2945" y="103"/>
                  </a:cubicBezTo>
                  <a:cubicBezTo>
                    <a:pt x="2945" y="103"/>
                    <a:pt x="2945" y="103"/>
                    <a:pt x="2945" y="103"/>
                  </a:cubicBezTo>
                  <a:cubicBezTo>
                    <a:pt x="2946" y="100"/>
                    <a:pt x="2947" y="97"/>
                    <a:pt x="2948" y="95"/>
                  </a:cubicBezTo>
                  <a:cubicBezTo>
                    <a:pt x="2951" y="88"/>
                    <a:pt x="2954" y="80"/>
                    <a:pt x="2957" y="74"/>
                  </a:cubicBezTo>
                  <a:cubicBezTo>
                    <a:pt x="2958" y="71"/>
                    <a:pt x="2959" y="68"/>
                    <a:pt x="2961" y="65"/>
                  </a:cubicBezTo>
                  <a:cubicBezTo>
                    <a:pt x="2962" y="62"/>
                    <a:pt x="2963" y="59"/>
                    <a:pt x="2961" y="56"/>
                  </a:cubicBezTo>
                  <a:cubicBezTo>
                    <a:pt x="2961" y="55"/>
                    <a:pt x="2961" y="55"/>
                    <a:pt x="2961" y="55"/>
                  </a:cubicBezTo>
                  <a:cubicBezTo>
                    <a:pt x="2960" y="55"/>
                    <a:pt x="2960" y="55"/>
                    <a:pt x="2960" y="55"/>
                  </a:cubicBezTo>
                  <a:cubicBezTo>
                    <a:pt x="2957" y="56"/>
                    <a:pt x="2957" y="58"/>
                    <a:pt x="2956" y="59"/>
                  </a:cubicBezTo>
                  <a:cubicBezTo>
                    <a:pt x="2955" y="60"/>
                    <a:pt x="2954" y="61"/>
                    <a:pt x="2953" y="62"/>
                  </a:cubicBezTo>
                  <a:cubicBezTo>
                    <a:pt x="2952" y="64"/>
                    <a:pt x="2952" y="65"/>
                    <a:pt x="2952" y="65"/>
                  </a:cubicBezTo>
                  <a:cubicBezTo>
                    <a:pt x="2952" y="65"/>
                    <a:pt x="2953" y="64"/>
                    <a:pt x="2954" y="63"/>
                  </a:cubicBezTo>
                  <a:cubicBezTo>
                    <a:pt x="2955" y="62"/>
                    <a:pt x="2956" y="61"/>
                    <a:pt x="2957" y="60"/>
                  </a:cubicBezTo>
                  <a:cubicBezTo>
                    <a:pt x="2957" y="59"/>
                    <a:pt x="2958" y="59"/>
                    <a:pt x="2959" y="58"/>
                  </a:cubicBezTo>
                  <a:cubicBezTo>
                    <a:pt x="2959" y="61"/>
                    <a:pt x="2954" y="66"/>
                    <a:pt x="2951" y="71"/>
                  </a:cubicBezTo>
                  <a:cubicBezTo>
                    <a:pt x="2947" y="76"/>
                    <a:pt x="2944" y="81"/>
                    <a:pt x="2940" y="87"/>
                  </a:cubicBezTo>
                  <a:cubicBezTo>
                    <a:pt x="2940" y="84"/>
                    <a:pt x="2939" y="81"/>
                    <a:pt x="2939" y="77"/>
                  </a:cubicBezTo>
                  <a:cubicBezTo>
                    <a:pt x="2939" y="71"/>
                    <a:pt x="2939" y="63"/>
                    <a:pt x="2939" y="57"/>
                  </a:cubicBezTo>
                  <a:cubicBezTo>
                    <a:pt x="2940" y="44"/>
                    <a:pt x="2941" y="32"/>
                    <a:pt x="2942" y="24"/>
                  </a:cubicBezTo>
                  <a:cubicBezTo>
                    <a:pt x="2943" y="20"/>
                    <a:pt x="2944" y="16"/>
                    <a:pt x="2945" y="14"/>
                  </a:cubicBezTo>
                  <a:cubicBezTo>
                    <a:pt x="2946" y="12"/>
                    <a:pt x="2947" y="12"/>
                    <a:pt x="2947" y="12"/>
                  </a:cubicBezTo>
                  <a:cubicBezTo>
                    <a:pt x="2947" y="12"/>
                    <a:pt x="2946" y="12"/>
                    <a:pt x="2944" y="14"/>
                  </a:cubicBezTo>
                  <a:cubicBezTo>
                    <a:pt x="2943" y="16"/>
                    <a:pt x="2941" y="19"/>
                    <a:pt x="2940" y="23"/>
                  </a:cubicBezTo>
                  <a:cubicBezTo>
                    <a:pt x="2938" y="30"/>
                    <a:pt x="2935" y="38"/>
                    <a:pt x="2933" y="48"/>
                  </a:cubicBezTo>
                  <a:cubicBezTo>
                    <a:pt x="2933" y="48"/>
                    <a:pt x="2933" y="47"/>
                    <a:pt x="2933" y="47"/>
                  </a:cubicBezTo>
                  <a:cubicBezTo>
                    <a:pt x="2933" y="44"/>
                    <a:pt x="2932" y="41"/>
                    <a:pt x="2930" y="41"/>
                  </a:cubicBezTo>
                  <a:cubicBezTo>
                    <a:pt x="2930" y="41"/>
                    <a:pt x="2930" y="41"/>
                    <a:pt x="2930" y="41"/>
                  </a:cubicBezTo>
                  <a:cubicBezTo>
                    <a:pt x="2930" y="41"/>
                    <a:pt x="2930" y="41"/>
                    <a:pt x="2930" y="41"/>
                  </a:cubicBezTo>
                  <a:cubicBezTo>
                    <a:pt x="2928" y="42"/>
                    <a:pt x="2927" y="43"/>
                    <a:pt x="2927" y="43"/>
                  </a:cubicBezTo>
                  <a:cubicBezTo>
                    <a:pt x="2927" y="43"/>
                    <a:pt x="2928" y="42"/>
                    <a:pt x="2930" y="42"/>
                  </a:cubicBezTo>
                  <a:cubicBezTo>
                    <a:pt x="2933" y="43"/>
                    <a:pt x="2930" y="49"/>
                    <a:pt x="2930" y="56"/>
                  </a:cubicBezTo>
                  <a:cubicBezTo>
                    <a:pt x="2929" y="62"/>
                    <a:pt x="2928" y="71"/>
                    <a:pt x="2927" y="79"/>
                  </a:cubicBezTo>
                  <a:cubicBezTo>
                    <a:pt x="2925" y="88"/>
                    <a:pt x="2923" y="97"/>
                    <a:pt x="2921" y="106"/>
                  </a:cubicBezTo>
                  <a:cubicBezTo>
                    <a:pt x="2920" y="110"/>
                    <a:pt x="2919" y="114"/>
                    <a:pt x="2919" y="118"/>
                  </a:cubicBezTo>
                  <a:cubicBezTo>
                    <a:pt x="2917" y="113"/>
                    <a:pt x="2915" y="109"/>
                    <a:pt x="2913" y="103"/>
                  </a:cubicBezTo>
                  <a:cubicBezTo>
                    <a:pt x="2911" y="100"/>
                    <a:pt x="2910" y="96"/>
                    <a:pt x="2908" y="93"/>
                  </a:cubicBezTo>
                  <a:cubicBezTo>
                    <a:pt x="2907" y="89"/>
                    <a:pt x="2905" y="87"/>
                    <a:pt x="2904" y="84"/>
                  </a:cubicBezTo>
                  <a:cubicBezTo>
                    <a:pt x="2904" y="84"/>
                    <a:pt x="2904" y="83"/>
                    <a:pt x="2904" y="82"/>
                  </a:cubicBezTo>
                  <a:cubicBezTo>
                    <a:pt x="2903" y="77"/>
                    <a:pt x="2902" y="73"/>
                    <a:pt x="2900" y="69"/>
                  </a:cubicBezTo>
                  <a:cubicBezTo>
                    <a:pt x="2901" y="68"/>
                    <a:pt x="2900" y="67"/>
                    <a:pt x="2901" y="67"/>
                  </a:cubicBezTo>
                  <a:cubicBezTo>
                    <a:pt x="2901" y="65"/>
                    <a:pt x="2902" y="63"/>
                    <a:pt x="2902" y="62"/>
                  </a:cubicBezTo>
                  <a:cubicBezTo>
                    <a:pt x="2903" y="61"/>
                    <a:pt x="2903" y="60"/>
                    <a:pt x="2903" y="60"/>
                  </a:cubicBezTo>
                  <a:cubicBezTo>
                    <a:pt x="2903" y="61"/>
                    <a:pt x="2901" y="62"/>
                    <a:pt x="2899" y="65"/>
                  </a:cubicBezTo>
                  <a:cubicBezTo>
                    <a:pt x="2898" y="62"/>
                    <a:pt x="2898" y="60"/>
                    <a:pt x="2897" y="58"/>
                  </a:cubicBezTo>
                  <a:cubicBezTo>
                    <a:pt x="2894" y="52"/>
                    <a:pt x="2892" y="49"/>
                    <a:pt x="2892" y="49"/>
                  </a:cubicBezTo>
                  <a:cubicBezTo>
                    <a:pt x="2892" y="49"/>
                    <a:pt x="2893" y="53"/>
                    <a:pt x="2895" y="59"/>
                  </a:cubicBezTo>
                  <a:cubicBezTo>
                    <a:pt x="2895" y="63"/>
                    <a:pt x="2896" y="69"/>
                    <a:pt x="2896" y="75"/>
                  </a:cubicBezTo>
                  <a:cubicBezTo>
                    <a:pt x="2896" y="78"/>
                    <a:pt x="2896" y="81"/>
                    <a:pt x="2896" y="85"/>
                  </a:cubicBezTo>
                  <a:cubicBezTo>
                    <a:pt x="2896" y="85"/>
                    <a:pt x="2896" y="85"/>
                    <a:pt x="2896" y="85"/>
                  </a:cubicBezTo>
                  <a:cubicBezTo>
                    <a:pt x="2896" y="89"/>
                    <a:pt x="2897" y="94"/>
                    <a:pt x="2897" y="98"/>
                  </a:cubicBezTo>
                  <a:cubicBezTo>
                    <a:pt x="2897" y="104"/>
                    <a:pt x="2898" y="109"/>
                    <a:pt x="2898" y="114"/>
                  </a:cubicBezTo>
                  <a:cubicBezTo>
                    <a:pt x="2898" y="113"/>
                    <a:pt x="2898" y="113"/>
                    <a:pt x="2897" y="112"/>
                  </a:cubicBezTo>
                  <a:cubicBezTo>
                    <a:pt x="2896" y="109"/>
                    <a:pt x="2894" y="107"/>
                    <a:pt x="2892" y="104"/>
                  </a:cubicBezTo>
                  <a:cubicBezTo>
                    <a:pt x="2889" y="97"/>
                    <a:pt x="2885" y="90"/>
                    <a:pt x="2882" y="83"/>
                  </a:cubicBezTo>
                  <a:cubicBezTo>
                    <a:pt x="2879" y="79"/>
                    <a:pt x="2876" y="75"/>
                    <a:pt x="2874" y="71"/>
                  </a:cubicBezTo>
                  <a:cubicBezTo>
                    <a:pt x="2873" y="69"/>
                    <a:pt x="2872" y="68"/>
                    <a:pt x="2871" y="66"/>
                  </a:cubicBezTo>
                  <a:cubicBezTo>
                    <a:pt x="2870" y="65"/>
                    <a:pt x="2869" y="63"/>
                    <a:pt x="2869" y="61"/>
                  </a:cubicBezTo>
                  <a:cubicBezTo>
                    <a:pt x="2867" y="58"/>
                    <a:pt x="2866" y="56"/>
                    <a:pt x="2864" y="55"/>
                  </a:cubicBezTo>
                  <a:cubicBezTo>
                    <a:pt x="2863" y="55"/>
                    <a:pt x="2862" y="55"/>
                    <a:pt x="2862" y="56"/>
                  </a:cubicBezTo>
                  <a:cubicBezTo>
                    <a:pt x="2861" y="56"/>
                    <a:pt x="2861" y="56"/>
                    <a:pt x="2861" y="56"/>
                  </a:cubicBezTo>
                  <a:cubicBezTo>
                    <a:pt x="2861" y="56"/>
                    <a:pt x="2862" y="55"/>
                    <a:pt x="2864" y="56"/>
                  </a:cubicBezTo>
                  <a:cubicBezTo>
                    <a:pt x="2865" y="56"/>
                    <a:pt x="2866" y="59"/>
                    <a:pt x="2866" y="62"/>
                  </a:cubicBezTo>
                  <a:cubicBezTo>
                    <a:pt x="2867" y="64"/>
                    <a:pt x="2867" y="65"/>
                    <a:pt x="2868" y="67"/>
                  </a:cubicBezTo>
                  <a:cubicBezTo>
                    <a:pt x="2868" y="69"/>
                    <a:pt x="2869" y="70"/>
                    <a:pt x="2869" y="71"/>
                  </a:cubicBezTo>
                  <a:cubicBezTo>
                    <a:pt x="2869" y="72"/>
                    <a:pt x="2869" y="72"/>
                    <a:pt x="2869" y="73"/>
                  </a:cubicBezTo>
                  <a:cubicBezTo>
                    <a:pt x="2868" y="76"/>
                    <a:pt x="2868" y="82"/>
                    <a:pt x="2870" y="87"/>
                  </a:cubicBezTo>
                  <a:cubicBezTo>
                    <a:pt x="2872" y="93"/>
                    <a:pt x="2874" y="98"/>
                    <a:pt x="2876" y="104"/>
                  </a:cubicBezTo>
                  <a:cubicBezTo>
                    <a:pt x="2878" y="109"/>
                    <a:pt x="2881" y="114"/>
                    <a:pt x="2883" y="118"/>
                  </a:cubicBezTo>
                  <a:cubicBezTo>
                    <a:pt x="2884" y="124"/>
                    <a:pt x="2885" y="131"/>
                    <a:pt x="2886" y="137"/>
                  </a:cubicBezTo>
                  <a:cubicBezTo>
                    <a:pt x="2885" y="137"/>
                    <a:pt x="2885" y="137"/>
                    <a:pt x="2884" y="137"/>
                  </a:cubicBezTo>
                  <a:cubicBezTo>
                    <a:pt x="2882" y="135"/>
                    <a:pt x="2880" y="133"/>
                    <a:pt x="2878" y="131"/>
                  </a:cubicBezTo>
                  <a:cubicBezTo>
                    <a:pt x="2873" y="127"/>
                    <a:pt x="2868" y="123"/>
                    <a:pt x="2861" y="118"/>
                  </a:cubicBezTo>
                  <a:cubicBezTo>
                    <a:pt x="2859" y="115"/>
                    <a:pt x="2854" y="113"/>
                    <a:pt x="2851" y="111"/>
                  </a:cubicBezTo>
                  <a:cubicBezTo>
                    <a:pt x="2848" y="109"/>
                    <a:pt x="2845" y="107"/>
                    <a:pt x="2842" y="105"/>
                  </a:cubicBezTo>
                  <a:cubicBezTo>
                    <a:pt x="2838" y="104"/>
                    <a:pt x="2835" y="103"/>
                    <a:pt x="2832" y="102"/>
                  </a:cubicBezTo>
                  <a:cubicBezTo>
                    <a:pt x="2830" y="102"/>
                    <a:pt x="2828" y="100"/>
                    <a:pt x="2826" y="99"/>
                  </a:cubicBezTo>
                  <a:cubicBezTo>
                    <a:pt x="2822" y="96"/>
                    <a:pt x="2819" y="96"/>
                    <a:pt x="2819" y="96"/>
                  </a:cubicBezTo>
                  <a:cubicBezTo>
                    <a:pt x="2819" y="96"/>
                    <a:pt x="2822" y="97"/>
                    <a:pt x="2824" y="100"/>
                  </a:cubicBezTo>
                  <a:cubicBezTo>
                    <a:pt x="2826" y="102"/>
                    <a:pt x="2827" y="104"/>
                    <a:pt x="2830" y="106"/>
                  </a:cubicBezTo>
                  <a:cubicBezTo>
                    <a:pt x="2833" y="108"/>
                    <a:pt x="2836" y="110"/>
                    <a:pt x="2838" y="112"/>
                  </a:cubicBezTo>
                  <a:cubicBezTo>
                    <a:pt x="2840" y="114"/>
                    <a:pt x="2843" y="117"/>
                    <a:pt x="2845" y="119"/>
                  </a:cubicBezTo>
                  <a:cubicBezTo>
                    <a:pt x="2848" y="122"/>
                    <a:pt x="2850" y="124"/>
                    <a:pt x="2853" y="127"/>
                  </a:cubicBezTo>
                  <a:cubicBezTo>
                    <a:pt x="2855" y="130"/>
                    <a:pt x="2858" y="132"/>
                    <a:pt x="2861" y="135"/>
                  </a:cubicBezTo>
                  <a:cubicBezTo>
                    <a:pt x="2861" y="135"/>
                    <a:pt x="2861" y="135"/>
                    <a:pt x="2861" y="136"/>
                  </a:cubicBezTo>
                  <a:cubicBezTo>
                    <a:pt x="2855" y="132"/>
                    <a:pt x="2849" y="128"/>
                    <a:pt x="2843" y="125"/>
                  </a:cubicBezTo>
                  <a:cubicBezTo>
                    <a:pt x="2834" y="119"/>
                    <a:pt x="2824" y="111"/>
                    <a:pt x="2815" y="105"/>
                  </a:cubicBezTo>
                  <a:cubicBezTo>
                    <a:pt x="2813" y="104"/>
                    <a:pt x="2811" y="102"/>
                    <a:pt x="2809" y="100"/>
                  </a:cubicBezTo>
                  <a:cubicBezTo>
                    <a:pt x="2809" y="99"/>
                    <a:pt x="2810" y="97"/>
                    <a:pt x="2811" y="96"/>
                  </a:cubicBezTo>
                  <a:cubicBezTo>
                    <a:pt x="2814" y="90"/>
                    <a:pt x="2818" y="85"/>
                    <a:pt x="2822" y="80"/>
                  </a:cubicBezTo>
                  <a:cubicBezTo>
                    <a:pt x="2826" y="75"/>
                    <a:pt x="2829" y="69"/>
                    <a:pt x="2831" y="65"/>
                  </a:cubicBezTo>
                  <a:cubicBezTo>
                    <a:pt x="2833" y="62"/>
                    <a:pt x="2834" y="60"/>
                    <a:pt x="2835" y="58"/>
                  </a:cubicBezTo>
                  <a:cubicBezTo>
                    <a:pt x="2836" y="56"/>
                    <a:pt x="2837" y="54"/>
                    <a:pt x="2838" y="52"/>
                  </a:cubicBezTo>
                  <a:cubicBezTo>
                    <a:pt x="2840" y="49"/>
                    <a:pt x="2842" y="46"/>
                    <a:pt x="2843" y="44"/>
                  </a:cubicBezTo>
                  <a:cubicBezTo>
                    <a:pt x="2844" y="43"/>
                    <a:pt x="2846" y="43"/>
                    <a:pt x="2846" y="43"/>
                  </a:cubicBezTo>
                  <a:cubicBezTo>
                    <a:pt x="2846" y="43"/>
                    <a:pt x="2844" y="42"/>
                    <a:pt x="2843" y="44"/>
                  </a:cubicBezTo>
                  <a:cubicBezTo>
                    <a:pt x="2841" y="45"/>
                    <a:pt x="2839" y="48"/>
                    <a:pt x="2836" y="51"/>
                  </a:cubicBezTo>
                  <a:cubicBezTo>
                    <a:pt x="2835" y="53"/>
                    <a:pt x="2834" y="54"/>
                    <a:pt x="2832" y="56"/>
                  </a:cubicBezTo>
                  <a:cubicBezTo>
                    <a:pt x="2831" y="58"/>
                    <a:pt x="2829" y="60"/>
                    <a:pt x="2827" y="62"/>
                  </a:cubicBezTo>
                  <a:cubicBezTo>
                    <a:pt x="2824" y="67"/>
                    <a:pt x="2821" y="71"/>
                    <a:pt x="2816" y="75"/>
                  </a:cubicBezTo>
                  <a:cubicBezTo>
                    <a:pt x="2812" y="80"/>
                    <a:pt x="2807" y="84"/>
                    <a:pt x="2802" y="90"/>
                  </a:cubicBezTo>
                  <a:cubicBezTo>
                    <a:pt x="2802" y="91"/>
                    <a:pt x="2801" y="92"/>
                    <a:pt x="2800" y="94"/>
                  </a:cubicBezTo>
                  <a:cubicBezTo>
                    <a:pt x="2798" y="92"/>
                    <a:pt x="2796" y="90"/>
                    <a:pt x="2795" y="89"/>
                  </a:cubicBezTo>
                  <a:cubicBezTo>
                    <a:pt x="2795" y="87"/>
                    <a:pt x="2796" y="86"/>
                    <a:pt x="2797" y="85"/>
                  </a:cubicBezTo>
                  <a:cubicBezTo>
                    <a:pt x="2798" y="81"/>
                    <a:pt x="2799" y="78"/>
                    <a:pt x="2801" y="75"/>
                  </a:cubicBezTo>
                  <a:cubicBezTo>
                    <a:pt x="2803" y="70"/>
                    <a:pt x="2806" y="67"/>
                    <a:pt x="2806" y="67"/>
                  </a:cubicBezTo>
                  <a:cubicBezTo>
                    <a:pt x="2806" y="67"/>
                    <a:pt x="2803" y="69"/>
                    <a:pt x="2799" y="74"/>
                  </a:cubicBezTo>
                  <a:cubicBezTo>
                    <a:pt x="2797" y="76"/>
                    <a:pt x="2795" y="79"/>
                    <a:pt x="2792" y="82"/>
                  </a:cubicBezTo>
                  <a:cubicBezTo>
                    <a:pt x="2792" y="84"/>
                    <a:pt x="2791" y="85"/>
                    <a:pt x="2790" y="86"/>
                  </a:cubicBezTo>
                  <a:cubicBezTo>
                    <a:pt x="2789" y="86"/>
                    <a:pt x="2788" y="85"/>
                    <a:pt x="2787" y="85"/>
                  </a:cubicBezTo>
                  <a:cubicBezTo>
                    <a:pt x="2785" y="85"/>
                    <a:pt x="2784" y="85"/>
                    <a:pt x="2784" y="85"/>
                  </a:cubicBezTo>
                  <a:cubicBezTo>
                    <a:pt x="2784" y="85"/>
                    <a:pt x="2785" y="85"/>
                    <a:pt x="2787" y="86"/>
                  </a:cubicBezTo>
                  <a:cubicBezTo>
                    <a:pt x="2787" y="86"/>
                    <a:pt x="2788" y="87"/>
                    <a:pt x="2789" y="87"/>
                  </a:cubicBezTo>
                  <a:cubicBezTo>
                    <a:pt x="2788" y="88"/>
                    <a:pt x="2788" y="88"/>
                    <a:pt x="2787" y="89"/>
                  </a:cubicBezTo>
                  <a:cubicBezTo>
                    <a:pt x="2787" y="89"/>
                    <a:pt x="2787" y="89"/>
                    <a:pt x="2787" y="88"/>
                  </a:cubicBezTo>
                  <a:cubicBezTo>
                    <a:pt x="2785" y="86"/>
                    <a:pt x="2783" y="85"/>
                    <a:pt x="2782" y="83"/>
                  </a:cubicBezTo>
                  <a:cubicBezTo>
                    <a:pt x="2782" y="81"/>
                    <a:pt x="2782" y="80"/>
                    <a:pt x="2782" y="80"/>
                  </a:cubicBezTo>
                  <a:cubicBezTo>
                    <a:pt x="2782" y="80"/>
                    <a:pt x="2782" y="81"/>
                    <a:pt x="2782" y="83"/>
                  </a:cubicBezTo>
                  <a:cubicBezTo>
                    <a:pt x="2782" y="85"/>
                    <a:pt x="2783" y="88"/>
                    <a:pt x="2785" y="90"/>
                  </a:cubicBezTo>
                  <a:cubicBezTo>
                    <a:pt x="2785" y="90"/>
                    <a:pt x="2786" y="90"/>
                    <a:pt x="2786" y="90"/>
                  </a:cubicBezTo>
                  <a:cubicBezTo>
                    <a:pt x="2785" y="91"/>
                    <a:pt x="2785" y="92"/>
                    <a:pt x="2784" y="92"/>
                  </a:cubicBezTo>
                  <a:cubicBezTo>
                    <a:pt x="2781" y="96"/>
                    <a:pt x="2777" y="100"/>
                    <a:pt x="2774" y="105"/>
                  </a:cubicBezTo>
                  <a:cubicBezTo>
                    <a:pt x="2772" y="110"/>
                    <a:pt x="2769" y="114"/>
                    <a:pt x="2767" y="119"/>
                  </a:cubicBezTo>
                  <a:cubicBezTo>
                    <a:pt x="2764" y="125"/>
                    <a:pt x="2761" y="130"/>
                    <a:pt x="2759" y="136"/>
                  </a:cubicBezTo>
                  <a:cubicBezTo>
                    <a:pt x="2757" y="131"/>
                    <a:pt x="2756" y="126"/>
                    <a:pt x="2756" y="120"/>
                  </a:cubicBezTo>
                  <a:cubicBezTo>
                    <a:pt x="2756" y="119"/>
                    <a:pt x="2755" y="117"/>
                    <a:pt x="2755" y="116"/>
                  </a:cubicBezTo>
                  <a:cubicBezTo>
                    <a:pt x="2756" y="113"/>
                    <a:pt x="2758" y="110"/>
                    <a:pt x="2759" y="106"/>
                  </a:cubicBezTo>
                  <a:cubicBezTo>
                    <a:pt x="2761" y="102"/>
                    <a:pt x="2763" y="99"/>
                    <a:pt x="2764" y="95"/>
                  </a:cubicBezTo>
                  <a:cubicBezTo>
                    <a:pt x="2765" y="93"/>
                    <a:pt x="2766" y="91"/>
                    <a:pt x="2766" y="89"/>
                  </a:cubicBezTo>
                  <a:cubicBezTo>
                    <a:pt x="2767" y="87"/>
                    <a:pt x="2767" y="85"/>
                    <a:pt x="2767" y="83"/>
                  </a:cubicBezTo>
                  <a:cubicBezTo>
                    <a:pt x="2767" y="81"/>
                    <a:pt x="2768" y="78"/>
                    <a:pt x="2769" y="76"/>
                  </a:cubicBezTo>
                  <a:cubicBezTo>
                    <a:pt x="2771" y="71"/>
                    <a:pt x="2773" y="69"/>
                    <a:pt x="2773" y="69"/>
                  </a:cubicBezTo>
                  <a:cubicBezTo>
                    <a:pt x="2773" y="69"/>
                    <a:pt x="2770" y="71"/>
                    <a:pt x="2767" y="75"/>
                  </a:cubicBezTo>
                  <a:cubicBezTo>
                    <a:pt x="2765" y="77"/>
                    <a:pt x="2763" y="79"/>
                    <a:pt x="2762" y="83"/>
                  </a:cubicBezTo>
                  <a:cubicBezTo>
                    <a:pt x="2762" y="85"/>
                    <a:pt x="2761" y="86"/>
                    <a:pt x="2761" y="87"/>
                  </a:cubicBezTo>
                  <a:cubicBezTo>
                    <a:pt x="2760" y="88"/>
                    <a:pt x="2759" y="90"/>
                    <a:pt x="2758" y="91"/>
                  </a:cubicBezTo>
                  <a:cubicBezTo>
                    <a:pt x="2756" y="93"/>
                    <a:pt x="2755" y="95"/>
                    <a:pt x="2753" y="97"/>
                  </a:cubicBezTo>
                  <a:cubicBezTo>
                    <a:pt x="2753" y="97"/>
                    <a:pt x="2753" y="96"/>
                    <a:pt x="2753" y="96"/>
                  </a:cubicBezTo>
                  <a:cubicBezTo>
                    <a:pt x="2753" y="88"/>
                    <a:pt x="2753" y="80"/>
                    <a:pt x="2753" y="75"/>
                  </a:cubicBezTo>
                  <a:cubicBezTo>
                    <a:pt x="2753" y="72"/>
                    <a:pt x="2754" y="70"/>
                    <a:pt x="2755" y="68"/>
                  </a:cubicBezTo>
                  <a:cubicBezTo>
                    <a:pt x="2756" y="66"/>
                    <a:pt x="2756" y="64"/>
                    <a:pt x="2756" y="63"/>
                  </a:cubicBezTo>
                  <a:cubicBezTo>
                    <a:pt x="2757" y="63"/>
                    <a:pt x="2758" y="63"/>
                    <a:pt x="2758" y="63"/>
                  </a:cubicBezTo>
                  <a:cubicBezTo>
                    <a:pt x="2758" y="63"/>
                    <a:pt x="2757" y="63"/>
                    <a:pt x="2756" y="63"/>
                  </a:cubicBezTo>
                  <a:cubicBezTo>
                    <a:pt x="2756" y="63"/>
                    <a:pt x="2756" y="63"/>
                    <a:pt x="2756" y="63"/>
                  </a:cubicBezTo>
                  <a:cubicBezTo>
                    <a:pt x="2756" y="63"/>
                    <a:pt x="2756" y="63"/>
                    <a:pt x="2756" y="63"/>
                  </a:cubicBezTo>
                  <a:cubicBezTo>
                    <a:pt x="2755" y="64"/>
                    <a:pt x="2755" y="66"/>
                    <a:pt x="2754" y="67"/>
                  </a:cubicBezTo>
                  <a:cubicBezTo>
                    <a:pt x="2752" y="69"/>
                    <a:pt x="2751" y="71"/>
                    <a:pt x="2749" y="74"/>
                  </a:cubicBezTo>
                  <a:cubicBezTo>
                    <a:pt x="2748" y="80"/>
                    <a:pt x="2746" y="87"/>
                    <a:pt x="2745" y="95"/>
                  </a:cubicBezTo>
                  <a:cubicBezTo>
                    <a:pt x="2744" y="101"/>
                    <a:pt x="2743" y="107"/>
                    <a:pt x="2743" y="113"/>
                  </a:cubicBezTo>
                  <a:cubicBezTo>
                    <a:pt x="2741" y="117"/>
                    <a:pt x="2740" y="121"/>
                    <a:pt x="2738" y="125"/>
                  </a:cubicBezTo>
                  <a:cubicBezTo>
                    <a:pt x="2738" y="126"/>
                    <a:pt x="2738" y="127"/>
                    <a:pt x="2737" y="128"/>
                  </a:cubicBezTo>
                  <a:cubicBezTo>
                    <a:pt x="2737" y="129"/>
                    <a:pt x="2737" y="130"/>
                    <a:pt x="2737" y="131"/>
                  </a:cubicBezTo>
                  <a:cubicBezTo>
                    <a:pt x="2736" y="133"/>
                    <a:pt x="2736" y="134"/>
                    <a:pt x="2735" y="136"/>
                  </a:cubicBezTo>
                  <a:cubicBezTo>
                    <a:pt x="2734" y="141"/>
                    <a:pt x="2733" y="145"/>
                    <a:pt x="2733" y="149"/>
                  </a:cubicBezTo>
                  <a:cubicBezTo>
                    <a:pt x="2733" y="149"/>
                    <a:pt x="2732" y="149"/>
                    <a:pt x="2731" y="149"/>
                  </a:cubicBezTo>
                  <a:cubicBezTo>
                    <a:pt x="2731" y="148"/>
                    <a:pt x="2731" y="148"/>
                    <a:pt x="2731" y="148"/>
                  </a:cubicBezTo>
                  <a:cubicBezTo>
                    <a:pt x="2731" y="140"/>
                    <a:pt x="2731" y="130"/>
                    <a:pt x="2732" y="120"/>
                  </a:cubicBezTo>
                  <a:cubicBezTo>
                    <a:pt x="2732" y="111"/>
                    <a:pt x="2733" y="100"/>
                    <a:pt x="2734" y="92"/>
                  </a:cubicBezTo>
                  <a:cubicBezTo>
                    <a:pt x="2734" y="87"/>
                    <a:pt x="2735" y="83"/>
                    <a:pt x="2735" y="79"/>
                  </a:cubicBezTo>
                  <a:cubicBezTo>
                    <a:pt x="2736" y="75"/>
                    <a:pt x="2736" y="72"/>
                    <a:pt x="2736" y="69"/>
                  </a:cubicBezTo>
                  <a:cubicBezTo>
                    <a:pt x="2737" y="67"/>
                    <a:pt x="2740" y="66"/>
                    <a:pt x="2741" y="65"/>
                  </a:cubicBezTo>
                  <a:cubicBezTo>
                    <a:pt x="2742" y="63"/>
                    <a:pt x="2742" y="63"/>
                    <a:pt x="2742" y="63"/>
                  </a:cubicBezTo>
                  <a:cubicBezTo>
                    <a:pt x="2742" y="63"/>
                    <a:pt x="2742" y="63"/>
                    <a:pt x="2740" y="64"/>
                  </a:cubicBezTo>
                  <a:cubicBezTo>
                    <a:pt x="2739" y="65"/>
                    <a:pt x="2737" y="65"/>
                    <a:pt x="2734" y="68"/>
                  </a:cubicBezTo>
                  <a:cubicBezTo>
                    <a:pt x="2733" y="71"/>
                    <a:pt x="2732" y="75"/>
                    <a:pt x="2731" y="78"/>
                  </a:cubicBezTo>
                  <a:cubicBezTo>
                    <a:pt x="2729" y="82"/>
                    <a:pt x="2728" y="86"/>
                    <a:pt x="2727" y="90"/>
                  </a:cubicBezTo>
                  <a:cubicBezTo>
                    <a:pt x="2725" y="96"/>
                    <a:pt x="2723" y="102"/>
                    <a:pt x="2722" y="108"/>
                  </a:cubicBezTo>
                  <a:cubicBezTo>
                    <a:pt x="2721" y="99"/>
                    <a:pt x="2720" y="91"/>
                    <a:pt x="2721" y="83"/>
                  </a:cubicBezTo>
                  <a:cubicBezTo>
                    <a:pt x="2721" y="75"/>
                    <a:pt x="2721" y="68"/>
                    <a:pt x="2721" y="62"/>
                  </a:cubicBezTo>
                  <a:cubicBezTo>
                    <a:pt x="2721" y="57"/>
                    <a:pt x="2720" y="54"/>
                    <a:pt x="2720" y="54"/>
                  </a:cubicBezTo>
                  <a:cubicBezTo>
                    <a:pt x="2720" y="54"/>
                    <a:pt x="2720" y="57"/>
                    <a:pt x="2719" y="62"/>
                  </a:cubicBezTo>
                  <a:cubicBezTo>
                    <a:pt x="2718" y="67"/>
                    <a:pt x="2716" y="74"/>
                    <a:pt x="2713" y="82"/>
                  </a:cubicBezTo>
                  <a:cubicBezTo>
                    <a:pt x="2709" y="96"/>
                    <a:pt x="2708" y="114"/>
                    <a:pt x="2710" y="129"/>
                  </a:cubicBezTo>
                  <a:cubicBezTo>
                    <a:pt x="2709" y="128"/>
                    <a:pt x="2708" y="126"/>
                    <a:pt x="2707" y="125"/>
                  </a:cubicBezTo>
                  <a:cubicBezTo>
                    <a:pt x="2703" y="119"/>
                    <a:pt x="2699" y="112"/>
                    <a:pt x="2695" y="106"/>
                  </a:cubicBezTo>
                  <a:cubicBezTo>
                    <a:pt x="2695" y="106"/>
                    <a:pt x="2696" y="106"/>
                    <a:pt x="2696" y="106"/>
                  </a:cubicBezTo>
                  <a:cubicBezTo>
                    <a:pt x="2701" y="99"/>
                    <a:pt x="2707" y="93"/>
                    <a:pt x="2710" y="86"/>
                  </a:cubicBezTo>
                  <a:cubicBezTo>
                    <a:pt x="2712" y="82"/>
                    <a:pt x="2712" y="82"/>
                    <a:pt x="2712" y="82"/>
                  </a:cubicBezTo>
                  <a:cubicBezTo>
                    <a:pt x="2708" y="83"/>
                    <a:pt x="2708" y="83"/>
                    <a:pt x="2708" y="83"/>
                  </a:cubicBezTo>
                  <a:cubicBezTo>
                    <a:pt x="2704" y="84"/>
                    <a:pt x="2701" y="87"/>
                    <a:pt x="2699" y="89"/>
                  </a:cubicBezTo>
                  <a:cubicBezTo>
                    <a:pt x="2696" y="91"/>
                    <a:pt x="2695" y="93"/>
                    <a:pt x="2693" y="95"/>
                  </a:cubicBezTo>
                  <a:cubicBezTo>
                    <a:pt x="2692" y="96"/>
                    <a:pt x="2692" y="97"/>
                    <a:pt x="2691" y="98"/>
                  </a:cubicBezTo>
                  <a:cubicBezTo>
                    <a:pt x="2685" y="86"/>
                    <a:pt x="2683" y="76"/>
                    <a:pt x="2683" y="76"/>
                  </a:cubicBezTo>
                  <a:cubicBezTo>
                    <a:pt x="2683" y="76"/>
                    <a:pt x="2682" y="79"/>
                    <a:pt x="2683" y="84"/>
                  </a:cubicBezTo>
                  <a:cubicBezTo>
                    <a:pt x="2683" y="89"/>
                    <a:pt x="2684" y="97"/>
                    <a:pt x="2686" y="104"/>
                  </a:cubicBezTo>
                  <a:cubicBezTo>
                    <a:pt x="2686" y="104"/>
                    <a:pt x="2686" y="104"/>
                    <a:pt x="2686" y="104"/>
                  </a:cubicBezTo>
                  <a:cubicBezTo>
                    <a:pt x="2684" y="100"/>
                    <a:pt x="2682" y="96"/>
                    <a:pt x="2682" y="95"/>
                  </a:cubicBezTo>
                  <a:cubicBezTo>
                    <a:pt x="2682" y="96"/>
                    <a:pt x="2682" y="98"/>
                    <a:pt x="2682" y="100"/>
                  </a:cubicBezTo>
                  <a:cubicBezTo>
                    <a:pt x="2682" y="103"/>
                    <a:pt x="2682" y="105"/>
                    <a:pt x="2682" y="108"/>
                  </a:cubicBezTo>
                  <a:cubicBezTo>
                    <a:pt x="2678" y="112"/>
                    <a:pt x="2674" y="116"/>
                    <a:pt x="2669" y="120"/>
                  </a:cubicBezTo>
                  <a:cubicBezTo>
                    <a:pt x="2665" y="124"/>
                    <a:pt x="2660" y="128"/>
                    <a:pt x="2655" y="133"/>
                  </a:cubicBezTo>
                  <a:cubicBezTo>
                    <a:pt x="2654" y="132"/>
                    <a:pt x="2654" y="131"/>
                    <a:pt x="2654" y="131"/>
                  </a:cubicBezTo>
                  <a:cubicBezTo>
                    <a:pt x="2654" y="131"/>
                    <a:pt x="2654" y="132"/>
                    <a:pt x="2655" y="133"/>
                  </a:cubicBezTo>
                  <a:cubicBezTo>
                    <a:pt x="2655" y="133"/>
                    <a:pt x="2655" y="133"/>
                    <a:pt x="2655" y="134"/>
                  </a:cubicBezTo>
                  <a:cubicBezTo>
                    <a:pt x="2652" y="135"/>
                    <a:pt x="2649" y="136"/>
                    <a:pt x="2647" y="138"/>
                  </a:cubicBezTo>
                  <a:cubicBezTo>
                    <a:pt x="2641" y="141"/>
                    <a:pt x="2636" y="144"/>
                    <a:pt x="2631" y="147"/>
                  </a:cubicBezTo>
                  <a:cubicBezTo>
                    <a:pt x="2629" y="148"/>
                    <a:pt x="2628" y="149"/>
                    <a:pt x="2626" y="150"/>
                  </a:cubicBezTo>
                  <a:cubicBezTo>
                    <a:pt x="2627" y="149"/>
                    <a:pt x="2627" y="148"/>
                    <a:pt x="2628" y="147"/>
                  </a:cubicBezTo>
                  <a:cubicBezTo>
                    <a:pt x="2634" y="140"/>
                    <a:pt x="2639" y="133"/>
                    <a:pt x="2644" y="126"/>
                  </a:cubicBezTo>
                  <a:cubicBezTo>
                    <a:pt x="2649" y="119"/>
                    <a:pt x="2653" y="113"/>
                    <a:pt x="2658" y="107"/>
                  </a:cubicBezTo>
                  <a:cubicBezTo>
                    <a:pt x="2660" y="105"/>
                    <a:pt x="2662" y="104"/>
                    <a:pt x="2664" y="102"/>
                  </a:cubicBezTo>
                  <a:cubicBezTo>
                    <a:pt x="2663" y="103"/>
                    <a:pt x="2663" y="105"/>
                    <a:pt x="2663" y="105"/>
                  </a:cubicBezTo>
                  <a:cubicBezTo>
                    <a:pt x="2663" y="105"/>
                    <a:pt x="2664" y="103"/>
                    <a:pt x="2665" y="102"/>
                  </a:cubicBezTo>
                  <a:cubicBezTo>
                    <a:pt x="2667" y="100"/>
                    <a:pt x="2670" y="97"/>
                    <a:pt x="2673" y="93"/>
                  </a:cubicBezTo>
                  <a:cubicBezTo>
                    <a:pt x="2674" y="90"/>
                    <a:pt x="2674" y="90"/>
                    <a:pt x="2674" y="90"/>
                  </a:cubicBezTo>
                  <a:cubicBezTo>
                    <a:pt x="2671" y="91"/>
                    <a:pt x="2671" y="91"/>
                    <a:pt x="2671" y="91"/>
                  </a:cubicBezTo>
                  <a:cubicBezTo>
                    <a:pt x="2669" y="91"/>
                    <a:pt x="2667" y="92"/>
                    <a:pt x="2666" y="93"/>
                  </a:cubicBezTo>
                  <a:cubicBezTo>
                    <a:pt x="2665" y="94"/>
                    <a:pt x="2664" y="95"/>
                    <a:pt x="2663" y="96"/>
                  </a:cubicBezTo>
                  <a:cubicBezTo>
                    <a:pt x="2660" y="98"/>
                    <a:pt x="2657" y="100"/>
                    <a:pt x="2654" y="102"/>
                  </a:cubicBezTo>
                  <a:cubicBezTo>
                    <a:pt x="2648" y="107"/>
                    <a:pt x="2641" y="113"/>
                    <a:pt x="2636" y="119"/>
                  </a:cubicBezTo>
                  <a:cubicBezTo>
                    <a:pt x="2632" y="123"/>
                    <a:pt x="2628" y="127"/>
                    <a:pt x="2625" y="130"/>
                  </a:cubicBezTo>
                  <a:cubicBezTo>
                    <a:pt x="2626" y="125"/>
                    <a:pt x="2628" y="120"/>
                    <a:pt x="2629" y="116"/>
                  </a:cubicBezTo>
                  <a:cubicBezTo>
                    <a:pt x="2629" y="114"/>
                    <a:pt x="2630" y="113"/>
                    <a:pt x="2630" y="111"/>
                  </a:cubicBezTo>
                  <a:cubicBezTo>
                    <a:pt x="2630" y="111"/>
                    <a:pt x="2631" y="110"/>
                    <a:pt x="2631" y="110"/>
                  </a:cubicBezTo>
                  <a:cubicBezTo>
                    <a:pt x="2633" y="108"/>
                    <a:pt x="2633" y="106"/>
                    <a:pt x="2633" y="103"/>
                  </a:cubicBezTo>
                  <a:cubicBezTo>
                    <a:pt x="2633" y="101"/>
                    <a:pt x="2633" y="101"/>
                    <a:pt x="2633" y="101"/>
                  </a:cubicBezTo>
                  <a:cubicBezTo>
                    <a:pt x="2631" y="102"/>
                    <a:pt x="2631" y="102"/>
                    <a:pt x="2631" y="102"/>
                  </a:cubicBezTo>
                  <a:cubicBezTo>
                    <a:pt x="2629" y="103"/>
                    <a:pt x="2628" y="105"/>
                    <a:pt x="2627" y="107"/>
                  </a:cubicBezTo>
                  <a:cubicBezTo>
                    <a:pt x="2625" y="109"/>
                    <a:pt x="2624" y="111"/>
                    <a:pt x="2623" y="113"/>
                  </a:cubicBezTo>
                  <a:cubicBezTo>
                    <a:pt x="2620" y="118"/>
                    <a:pt x="2618" y="123"/>
                    <a:pt x="2615" y="128"/>
                  </a:cubicBezTo>
                  <a:cubicBezTo>
                    <a:pt x="2610" y="138"/>
                    <a:pt x="2603" y="147"/>
                    <a:pt x="2598" y="155"/>
                  </a:cubicBezTo>
                  <a:cubicBezTo>
                    <a:pt x="2596" y="157"/>
                    <a:pt x="2595" y="160"/>
                    <a:pt x="2594" y="162"/>
                  </a:cubicBezTo>
                  <a:cubicBezTo>
                    <a:pt x="2593" y="162"/>
                    <a:pt x="2591" y="162"/>
                    <a:pt x="2590" y="162"/>
                  </a:cubicBezTo>
                  <a:cubicBezTo>
                    <a:pt x="2593" y="154"/>
                    <a:pt x="2597" y="144"/>
                    <a:pt x="2600" y="135"/>
                  </a:cubicBezTo>
                  <a:cubicBezTo>
                    <a:pt x="2603" y="127"/>
                    <a:pt x="2606" y="120"/>
                    <a:pt x="2610" y="114"/>
                  </a:cubicBezTo>
                  <a:cubicBezTo>
                    <a:pt x="2610" y="115"/>
                    <a:pt x="2610" y="116"/>
                    <a:pt x="2610" y="116"/>
                  </a:cubicBezTo>
                  <a:cubicBezTo>
                    <a:pt x="2610" y="116"/>
                    <a:pt x="2610" y="115"/>
                    <a:pt x="2611" y="113"/>
                  </a:cubicBezTo>
                  <a:cubicBezTo>
                    <a:pt x="2612" y="111"/>
                    <a:pt x="2614" y="109"/>
                    <a:pt x="2616" y="106"/>
                  </a:cubicBezTo>
                  <a:cubicBezTo>
                    <a:pt x="2620" y="100"/>
                    <a:pt x="2620" y="100"/>
                    <a:pt x="2620" y="100"/>
                  </a:cubicBezTo>
                  <a:cubicBezTo>
                    <a:pt x="2613" y="104"/>
                    <a:pt x="2613" y="104"/>
                    <a:pt x="2613" y="104"/>
                  </a:cubicBezTo>
                  <a:cubicBezTo>
                    <a:pt x="2606" y="109"/>
                    <a:pt x="2598" y="119"/>
                    <a:pt x="2591" y="130"/>
                  </a:cubicBezTo>
                  <a:cubicBezTo>
                    <a:pt x="2588" y="136"/>
                    <a:pt x="2585" y="141"/>
                    <a:pt x="2582" y="146"/>
                  </a:cubicBezTo>
                  <a:cubicBezTo>
                    <a:pt x="2584" y="141"/>
                    <a:pt x="2586" y="136"/>
                    <a:pt x="2588" y="132"/>
                  </a:cubicBezTo>
                  <a:cubicBezTo>
                    <a:pt x="2590" y="125"/>
                    <a:pt x="2591" y="119"/>
                    <a:pt x="2594" y="115"/>
                  </a:cubicBezTo>
                  <a:cubicBezTo>
                    <a:pt x="2595" y="113"/>
                    <a:pt x="2597" y="112"/>
                    <a:pt x="2599" y="110"/>
                  </a:cubicBezTo>
                  <a:cubicBezTo>
                    <a:pt x="2601" y="109"/>
                    <a:pt x="2601" y="107"/>
                    <a:pt x="2602" y="105"/>
                  </a:cubicBezTo>
                  <a:cubicBezTo>
                    <a:pt x="2604" y="105"/>
                    <a:pt x="2605" y="107"/>
                    <a:pt x="2605" y="107"/>
                  </a:cubicBezTo>
                  <a:cubicBezTo>
                    <a:pt x="2605" y="107"/>
                    <a:pt x="2605" y="106"/>
                    <a:pt x="2605" y="106"/>
                  </a:cubicBezTo>
                  <a:cubicBezTo>
                    <a:pt x="2604" y="105"/>
                    <a:pt x="2603" y="104"/>
                    <a:pt x="2601" y="104"/>
                  </a:cubicBezTo>
                  <a:cubicBezTo>
                    <a:pt x="2601" y="104"/>
                    <a:pt x="2601" y="104"/>
                    <a:pt x="2601" y="104"/>
                  </a:cubicBezTo>
                  <a:cubicBezTo>
                    <a:pt x="2601" y="105"/>
                    <a:pt x="2601" y="105"/>
                    <a:pt x="2601" y="105"/>
                  </a:cubicBezTo>
                  <a:cubicBezTo>
                    <a:pt x="2600" y="106"/>
                    <a:pt x="2599" y="107"/>
                    <a:pt x="2597" y="108"/>
                  </a:cubicBezTo>
                  <a:cubicBezTo>
                    <a:pt x="2595" y="109"/>
                    <a:pt x="2593" y="110"/>
                    <a:pt x="2590" y="112"/>
                  </a:cubicBezTo>
                  <a:cubicBezTo>
                    <a:pt x="2586" y="116"/>
                    <a:pt x="2582" y="122"/>
                    <a:pt x="2579" y="128"/>
                  </a:cubicBezTo>
                  <a:cubicBezTo>
                    <a:pt x="2573" y="139"/>
                    <a:pt x="2563" y="151"/>
                    <a:pt x="2558" y="163"/>
                  </a:cubicBezTo>
                  <a:cubicBezTo>
                    <a:pt x="2557" y="164"/>
                    <a:pt x="2557" y="164"/>
                    <a:pt x="2557" y="164"/>
                  </a:cubicBezTo>
                  <a:cubicBezTo>
                    <a:pt x="2557" y="165"/>
                    <a:pt x="2557" y="165"/>
                    <a:pt x="2557" y="166"/>
                  </a:cubicBezTo>
                  <a:cubicBezTo>
                    <a:pt x="2548" y="167"/>
                    <a:pt x="2539" y="168"/>
                    <a:pt x="2530" y="169"/>
                  </a:cubicBezTo>
                  <a:cubicBezTo>
                    <a:pt x="2531" y="167"/>
                    <a:pt x="2531" y="164"/>
                    <a:pt x="2531" y="162"/>
                  </a:cubicBezTo>
                  <a:cubicBezTo>
                    <a:pt x="2533" y="158"/>
                    <a:pt x="2536" y="154"/>
                    <a:pt x="2538" y="150"/>
                  </a:cubicBezTo>
                  <a:cubicBezTo>
                    <a:pt x="2541" y="145"/>
                    <a:pt x="2544" y="139"/>
                    <a:pt x="2547" y="134"/>
                  </a:cubicBezTo>
                  <a:cubicBezTo>
                    <a:pt x="2553" y="124"/>
                    <a:pt x="2558" y="115"/>
                    <a:pt x="2562" y="109"/>
                  </a:cubicBezTo>
                  <a:cubicBezTo>
                    <a:pt x="2565" y="105"/>
                    <a:pt x="2566" y="102"/>
                    <a:pt x="2568" y="100"/>
                  </a:cubicBezTo>
                  <a:cubicBezTo>
                    <a:pt x="2569" y="99"/>
                    <a:pt x="2569" y="97"/>
                    <a:pt x="2570" y="97"/>
                  </a:cubicBezTo>
                  <a:cubicBezTo>
                    <a:pt x="2570" y="96"/>
                    <a:pt x="2571" y="96"/>
                    <a:pt x="2572" y="96"/>
                  </a:cubicBezTo>
                  <a:cubicBezTo>
                    <a:pt x="2572" y="97"/>
                    <a:pt x="2572" y="98"/>
                    <a:pt x="2572" y="98"/>
                  </a:cubicBezTo>
                  <a:cubicBezTo>
                    <a:pt x="2572" y="98"/>
                    <a:pt x="2572" y="97"/>
                    <a:pt x="2572" y="96"/>
                  </a:cubicBezTo>
                  <a:cubicBezTo>
                    <a:pt x="2572" y="96"/>
                    <a:pt x="2572" y="96"/>
                    <a:pt x="2572" y="96"/>
                  </a:cubicBezTo>
                  <a:cubicBezTo>
                    <a:pt x="2572" y="96"/>
                    <a:pt x="2572" y="96"/>
                    <a:pt x="2572" y="96"/>
                  </a:cubicBezTo>
                  <a:cubicBezTo>
                    <a:pt x="2571" y="96"/>
                    <a:pt x="2570" y="96"/>
                    <a:pt x="2569" y="96"/>
                  </a:cubicBezTo>
                  <a:cubicBezTo>
                    <a:pt x="2568" y="97"/>
                    <a:pt x="2568" y="98"/>
                    <a:pt x="2567" y="99"/>
                  </a:cubicBezTo>
                  <a:cubicBezTo>
                    <a:pt x="2565" y="101"/>
                    <a:pt x="2562" y="104"/>
                    <a:pt x="2560" y="107"/>
                  </a:cubicBezTo>
                  <a:cubicBezTo>
                    <a:pt x="2554" y="112"/>
                    <a:pt x="2547" y="121"/>
                    <a:pt x="2540" y="130"/>
                  </a:cubicBezTo>
                  <a:cubicBezTo>
                    <a:pt x="2538" y="133"/>
                    <a:pt x="2535" y="137"/>
                    <a:pt x="2532" y="140"/>
                  </a:cubicBezTo>
                  <a:cubicBezTo>
                    <a:pt x="2532" y="138"/>
                    <a:pt x="2532" y="135"/>
                    <a:pt x="2532" y="132"/>
                  </a:cubicBezTo>
                  <a:cubicBezTo>
                    <a:pt x="2532" y="125"/>
                    <a:pt x="2533" y="118"/>
                    <a:pt x="2533" y="112"/>
                  </a:cubicBezTo>
                  <a:cubicBezTo>
                    <a:pt x="2533" y="108"/>
                    <a:pt x="2533" y="105"/>
                    <a:pt x="2533" y="103"/>
                  </a:cubicBezTo>
                  <a:cubicBezTo>
                    <a:pt x="2533" y="103"/>
                    <a:pt x="2533" y="103"/>
                    <a:pt x="2533" y="103"/>
                  </a:cubicBezTo>
                  <a:cubicBezTo>
                    <a:pt x="2533" y="102"/>
                    <a:pt x="2533" y="102"/>
                    <a:pt x="2533" y="102"/>
                  </a:cubicBezTo>
                  <a:cubicBezTo>
                    <a:pt x="2532" y="104"/>
                    <a:pt x="2530" y="106"/>
                    <a:pt x="2529" y="112"/>
                  </a:cubicBezTo>
                  <a:cubicBezTo>
                    <a:pt x="2527" y="117"/>
                    <a:pt x="2525" y="123"/>
                    <a:pt x="2524" y="131"/>
                  </a:cubicBezTo>
                  <a:cubicBezTo>
                    <a:pt x="2522" y="138"/>
                    <a:pt x="2520" y="145"/>
                    <a:pt x="2518" y="153"/>
                  </a:cubicBezTo>
                  <a:cubicBezTo>
                    <a:pt x="2518" y="155"/>
                    <a:pt x="2518" y="157"/>
                    <a:pt x="2517" y="160"/>
                  </a:cubicBezTo>
                  <a:cubicBezTo>
                    <a:pt x="2516" y="162"/>
                    <a:pt x="2514" y="164"/>
                    <a:pt x="2513" y="166"/>
                  </a:cubicBezTo>
                  <a:cubicBezTo>
                    <a:pt x="2513" y="164"/>
                    <a:pt x="2513" y="162"/>
                    <a:pt x="2512" y="159"/>
                  </a:cubicBezTo>
                  <a:cubicBezTo>
                    <a:pt x="2512" y="150"/>
                    <a:pt x="2511" y="141"/>
                    <a:pt x="2510" y="133"/>
                  </a:cubicBezTo>
                  <a:cubicBezTo>
                    <a:pt x="2508" y="117"/>
                    <a:pt x="2506" y="105"/>
                    <a:pt x="2506" y="105"/>
                  </a:cubicBezTo>
                  <a:cubicBezTo>
                    <a:pt x="2506" y="105"/>
                    <a:pt x="2504" y="117"/>
                    <a:pt x="2502" y="133"/>
                  </a:cubicBezTo>
                  <a:cubicBezTo>
                    <a:pt x="2502" y="134"/>
                    <a:pt x="2502" y="135"/>
                    <a:pt x="2502" y="136"/>
                  </a:cubicBezTo>
                  <a:cubicBezTo>
                    <a:pt x="2502" y="133"/>
                    <a:pt x="2501" y="130"/>
                    <a:pt x="2501" y="127"/>
                  </a:cubicBezTo>
                  <a:cubicBezTo>
                    <a:pt x="2501" y="118"/>
                    <a:pt x="2499" y="111"/>
                    <a:pt x="2497" y="106"/>
                  </a:cubicBezTo>
                  <a:cubicBezTo>
                    <a:pt x="2496" y="101"/>
                    <a:pt x="2495" y="98"/>
                    <a:pt x="2495" y="98"/>
                  </a:cubicBezTo>
                  <a:cubicBezTo>
                    <a:pt x="2495" y="98"/>
                    <a:pt x="2495" y="101"/>
                    <a:pt x="2495" y="106"/>
                  </a:cubicBezTo>
                  <a:cubicBezTo>
                    <a:pt x="2495" y="112"/>
                    <a:pt x="2495" y="118"/>
                    <a:pt x="2494" y="126"/>
                  </a:cubicBezTo>
                  <a:cubicBezTo>
                    <a:pt x="2493" y="130"/>
                    <a:pt x="2493" y="135"/>
                    <a:pt x="2492" y="139"/>
                  </a:cubicBezTo>
                  <a:cubicBezTo>
                    <a:pt x="2492" y="143"/>
                    <a:pt x="2491" y="148"/>
                    <a:pt x="2490" y="152"/>
                  </a:cubicBezTo>
                  <a:cubicBezTo>
                    <a:pt x="2489" y="159"/>
                    <a:pt x="2488" y="165"/>
                    <a:pt x="2488" y="172"/>
                  </a:cubicBezTo>
                  <a:cubicBezTo>
                    <a:pt x="2487" y="169"/>
                    <a:pt x="2486" y="166"/>
                    <a:pt x="2486" y="163"/>
                  </a:cubicBezTo>
                  <a:cubicBezTo>
                    <a:pt x="2485" y="158"/>
                    <a:pt x="2484" y="151"/>
                    <a:pt x="2482" y="143"/>
                  </a:cubicBezTo>
                  <a:cubicBezTo>
                    <a:pt x="2481" y="139"/>
                    <a:pt x="2481" y="135"/>
                    <a:pt x="2480" y="132"/>
                  </a:cubicBezTo>
                  <a:cubicBezTo>
                    <a:pt x="2480" y="129"/>
                    <a:pt x="2479" y="125"/>
                    <a:pt x="2479" y="122"/>
                  </a:cubicBezTo>
                  <a:cubicBezTo>
                    <a:pt x="2478" y="118"/>
                    <a:pt x="2478" y="115"/>
                    <a:pt x="2478" y="112"/>
                  </a:cubicBezTo>
                  <a:cubicBezTo>
                    <a:pt x="2477" y="111"/>
                    <a:pt x="2477" y="109"/>
                    <a:pt x="2477" y="108"/>
                  </a:cubicBezTo>
                  <a:cubicBezTo>
                    <a:pt x="2477" y="107"/>
                    <a:pt x="2477" y="106"/>
                    <a:pt x="2477" y="105"/>
                  </a:cubicBezTo>
                  <a:cubicBezTo>
                    <a:pt x="2478" y="101"/>
                    <a:pt x="2478" y="98"/>
                    <a:pt x="2477" y="98"/>
                  </a:cubicBezTo>
                  <a:cubicBezTo>
                    <a:pt x="2477" y="98"/>
                    <a:pt x="2478" y="99"/>
                    <a:pt x="2477" y="100"/>
                  </a:cubicBezTo>
                  <a:cubicBezTo>
                    <a:pt x="2477" y="101"/>
                    <a:pt x="2476" y="102"/>
                    <a:pt x="2475" y="104"/>
                  </a:cubicBezTo>
                  <a:cubicBezTo>
                    <a:pt x="2475" y="105"/>
                    <a:pt x="2474" y="106"/>
                    <a:pt x="2474" y="108"/>
                  </a:cubicBezTo>
                  <a:cubicBezTo>
                    <a:pt x="2473" y="110"/>
                    <a:pt x="2473" y="111"/>
                    <a:pt x="2473" y="112"/>
                  </a:cubicBezTo>
                  <a:cubicBezTo>
                    <a:pt x="2472" y="115"/>
                    <a:pt x="2472" y="118"/>
                    <a:pt x="2471" y="121"/>
                  </a:cubicBezTo>
                  <a:cubicBezTo>
                    <a:pt x="2471" y="125"/>
                    <a:pt x="2470" y="129"/>
                    <a:pt x="2470" y="132"/>
                  </a:cubicBezTo>
                  <a:cubicBezTo>
                    <a:pt x="2470" y="136"/>
                    <a:pt x="2469" y="140"/>
                    <a:pt x="2469" y="144"/>
                  </a:cubicBezTo>
                  <a:cubicBezTo>
                    <a:pt x="2469" y="145"/>
                    <a:pt x="2469" y="146"/>
                    <a:pt x="2469" y="147"/>
                  </a:cubicBezTo>
                  <a:cubicBezTo>
                    <a:pt x="2469" y="146"/>
                    <a:pt x="2469" y="146"/>
                    <a:pt x="2469" y="145"/>
                  </a:cubicBezTo>
                  <a:cubicBezTo>
                    <a:pt x="2467" y="141"/>
                    <a:pt x="2465" y="136"/>
                    <a:pt x="2463" y="132"/>
                  </a:cubicBezTo>
                  <a:cubicBezTo>
                    <a:pt x="2461" y="128"/>
                    <a:pt x="2459" y="125"/>
                    <a:pt x="2457" y="121"/>
                  </a:cubicBezTo>
                  <a:cubicBezTo>
                    <a:pt x="2456" y="118"/>
                    <a:pt x="2454" y="114"/>
                    <a:pt x="2453" y="111"/>
                  </a:cubicBezTo>
                  <a:cubicBezTo>
                    <a:pt x="2452" y="108"/>
                    <a:pt x="2451" y="105"/>
                    <a:pt x="2450" y="102"/>
                  </a:cubicBezTo>
                  <a:cubicBezTo>
                    <a:pt x="2448" y="100"/>
                    <a:pt x="2447" y="99"/>
                    <a:pt x="2446" y="97"/>
                  </a:cubicBezTo>
                  <a:cubicBezTo>
                    <a:pt x="2445" y="96"/>
                    <a:pt x="2444" y="96"/>
                    <a:pt x="2444" y="96"/>
                  </a:cubicBezTo>
                  <a:cubicBezTo>
                    <a:pt x="2444" y="96"/>
                    <a:pt x="2445" y="97"/>
                    <a:pt x="2445" y="98"/>
                  </a:cubicBezTo>
                  <a:cubicBezTo>
                    <a:pt x="2446" y="99"/>
                    <a:pt x="2447" y="101"/>
                    <a:pt x="2448" y="103"/>
                  </a:cubicBezTo>
                  <a:cubicBezTo>
                    <a:pt x="2448" y="105"/>
                    <a:pt x="2448" y="109"/>
                    <a:pt x="2449" y="112"/>
                  </a:cubicBezTo>
                  <a:cubicBezTo>
                    <a:pt x="2449" y="115"/>
                    <a:pt x="2450" y="119"/>
                    <a:pt x="2450" y="123"/>
                  </a:cubicBezTo>
                  <a:cubicBezTo>
                    <a:pt x="2451" y="128"/>
                    <a:pt x="2453" y="132"/>
                    <a:pt x="2454" y="136"/>
                  </a:cubicBezTo>
                  <a:cubicBezTo>
                    <a:pt x="2455" y="140"/>
                    <a:pt x="2456" y="144"/>
                    <a:pt x="2457" y="148"/>
                  </a:cubicBezTo>
                  <a:cubicBezTo>
                    <a:pt x="2457" y="149"/>
                    <a:pt x="2457" y="150"/>
                    <a:pt x="2457" y="150"/>
                  </a:cubicBezTo>
                  <a:cubicBezTo>
                    <a:pt x="2452" y="145"/>
                    <a:pt x="2448" y="140"/>
                    <a:pt x="2445" y="134"/>
                  </a:cubicBezTo>
                  <a:cubicBezTo>
                    <a:pt x="2442" y="127"/>
                    <a:pt x="2440" y="120"/>
                    <a:pt x="2439" y="115"/>
                  </a:cubicBezTo>
                  <a:cubicBezTo>
                    <a:pt x="2438" y="110"/>
                    <a:pt x="2438" y="107"/>
                    <a:pt x="2438" y="107"/>
                  </a:cubicBezTo>
                  <a:cubicBezTo>
                    <a:pt x="2438" y="107"/>
                    <a:pt x="2437" y="110"/>
                    <a:pt x="2437" y="115"/>
                  </a:cubicBezTo>
                  <a:cubicBezTo>
                    <a:pt x="2436" y="120"/>
                    <a:pt x="2436" y="128"/>
                    <a:pt x="2438" y="136"/>
                  </a:cubicBezTo>
                  <a:cubicBezTo>
                    <a:pt x="2441" y="152"/>
                    <a:pt x="2453" y="166"/>
                    <a:pt x="2463" y="175"/>
                  </a:cubicBezTo>
                  <a:cubicBezTo>
                    <a:pt x="2464" y="177"/>
                    <a:pt x="2464" y="178"/>
                    <a:pt x="2465" y="179"/>
                  </a:cubicBezTo>
                  <a:cubicBezTo>
                    <a:pt x="2460" y="180"/>
                    <a:pt x="2456" y="181"/>
                    <a:pt x="2451" y="181"/>
                  </a:cubicBezTo>
                  <a:cubicBezTo>
                    <a:pt x="2450" y="180"/>
                    <a:pt x="2449" y="178"/>
                    <a:pt x="2448" y="176"/>
                  </a:cubicBezTo>
                  <a:cubicBezTo>
                    <a:pt x="2444" y="169"/>
                    <a:pt x="2438" y="162"/>
                    <a:pt x="2433" y="155"/>
                  </a:cubicBezTo>
                  <a:cubicBezTo>
                    <a:pt x="2427" y="148"/>
                    <a:pt x="2423" y="140"/>
                    <a:pt x="2418" y="133"/>
                  </a:cubicBezTo>
                  <a:cubicBezTo>
                    <a:pt x="2414" y="126"/>
                    <a:pt x="2409" y="120"/>
                    <a:pt x="2405" y="116"/>
                  </a:cubicBezTo>
                  <a:cubicBezTo>
                    <a:pt x="2401" y="112"/>
                    <a:pt x="2398" y="111"/>
                    <a:pt x="2398" y="111"/>
                  </a:cubicBezTo>
                  <a:cubicBezTo>
                    <a:pt x="2398" y="111"/>
                    <a:pt x="2401" y="113"/>
                    <a:pt x="2403" y="118"/>
                  </a:cubicBezTo>
                  <a:cubicBezTo>
                    <a:pt x="2406" y="122"/>
                    <a:pt x="2409" y="128"/>
                    <a:pt x="2412" y="136"/>
                  </a:cubicBezTo>
                  <a:cubicBezTo>
                    <a:pt x="2414" y="144"/>
                    <a:pt x="2417" y="153"/>
                    <a:pt x="2422" y="162"/>
                  </a:cubicBezTo>
                  <a:cubicBezTo>
                    <a:pt x="2426" y="170"/>
                    <a:pt x="2431" y="178"/>
                    <a:pt x="2436" y="184"/>
                  </a:cubicBezTo>
                  <a:cubicBezTo>
                    <a:pt x="2434" y="184"/>
                    <a:pt x="2433" y="185"/>
                    <a:pt x="2431" y="185"/>
                  </a:cubicBezTo>
                  <a:cubicBezTo>
                    <a:pt x="2431" y="184"/>
                    <a:pt x="2431" y="184"/>
                    <a:pt x="2430" y="183"/>
                  </a:cubicBezTo>
                  <a:cubicBezTo>
                    <a:pt x="2427" y="177"/>
                    <a:pt x="2422" y="170"/>
                    <a:pt x="2417" y="163"/>
                  </a:cubicBezTo>
                  <a:cubicBezTo>
                    <a:pt x="2412" y="157"/>
                    <a:pt x="2408" y="150"/>
                    <a:pt x="2405" y="143"/>
                  </a:cubicBezTo>
                  <a:cubicBezTo>
                    <a:pt x="2403" y="139"/>
                    <a:pt x="2401" y="136"/>
                    <a:pt x="2399" y="133"/>
                  </a:cubicBezTo>
                  <a:cubicBezTo>
                    <a:pt x="2397" y="131"/>
                    <a:pt x="2396" y="128"/>
                    <a:pt x="2395" y="126"/>
                  </a:cubicBezTo>
                  <a:cubicBezTo>
                    <a:pt x="2394" y="124"/>
                    <a:pt x="2392" y="122"/>
                    <a:pt x="2391" y="121"/>
                  </a:cubicBezTo>
                  <a:cubicBezTo>
                    <a:pt x="2390" y="120"/>
                    <a:pt x="2389" y="120"/>
                    <a:pt x="2389" y="120"/>
                  </a:cubicBezTo>
                  <a:cubicBezTo>
                    <a:pt x="2389" y="120"/>
                    <a:pt x="2390" y="121"/>
                    <a:pt x="2391" y="122"/>
                  </a:cubicBezTo>
                  <a:cubicBezTo>
                    <a:pt x="2391" y="123"/>
                    <a:pt x="2392" y="124"/>
                    <a:pt x="2393" y="127"/>
                  </a:cubicBezTo>
                  <a:cubicBezTo>
                    <a:pt x="2393" y="129"/>
                    <a:pt x="2394" y="132"/>
                    <a:pt x="2395" y="135"/>
                  </a:cubicBezTo>
                  <a:cubicBezTo>
                    <a:pt x="2395" y="136"/>
                    <a:pt x="2395" y="136"/>
                    <a:pt x="2395" y="136"/>
                  </a:cubicBezTo>
                  <a:cubicBezTo>
                    <a:pt x="2392" y="136"/>
                    <a:pt x="2389" y="137"/>
                    <a:pt x="2386" y="138"/>
                  </a:cubicBezTo>
                  <a:cubicBezTo>
                    <a:pt x="2383" y="139"/>
                    <a:pt x="2379" y="142"/>
                    <a:pt x="2375" y="144"/>
                  </a:cubicBezTo>
                  <a:cubicBezTo>
                    <a:pt x="2372" y="145"/>
                    <a:pt x="2369" y="147"/>
                    <a:pt x="2365" y="149"/>
                  </a:cubicBezTo>
                  <a:cubicBezTo>
                    <a:pt x="2366" y="148"/>
                    <a:pt x="2367" y="147"/>
                    <a:pt x="2367" y="146"/>
                  </a:cubicBezTo>
                  <a:cubicBezTo>
                    <a:pt x="2369" y="141"/>
                    <a:pt x="2369" y="141"/>
                    <a:pt x="2369" y="141"/>
                  </a:cubicBezTo>
                  <a:cubicBezTo>
                    <a:pt x="2364" y="143"/>
                    <a:pt x="2364" y="143"/>
                    <a:pt x="2364" y="143"/>
                  </a:cubicBezTo>
                  <a:cubicBezTo>
                    <a:pt x="2361" y="144"/>
                    <a:pt x="2359" y="146"/>
                    <a:pt x="2358" y="148"/>
                  </a:cubicBezTo>
                  <a:cubicBezTo>
                    <a:pt x="2357" y="148"/>
                    <a:pt x="2357" y="148"/>
                    <a:pt x="2357" y="148"/>
                  </a:cubicBezTo>
                  <a:cubicBezTo>
                    <a:pt x="2357" y="148"/>
                    <a:pt x="2357" y="148"/>
                    <a:pt x="2357" y="148"/>
                  </a:cubicBezTo>
                  <a:cubicBezTo>
                    <a:pt x="2357" y="149"/>
                    <a:pt x="2357" y="149"/>
                    <a:pt x="2357" y="149"/>
                  </a:cubicBezTo>
                  <a:cubicBezTo>
                    <a:pt x="2355" y="151"/>
                    <a:pt x="2352" y="153"/>
                    <a:pt x="2348" y="156"/>
                  </a:cubicBezTo>
                  <a:cubicBezTo>
                    <a:pt x="2343" y="160"/>
                    <a:pt x="2337" y="165"/>
                    <a:pt x="2331" y="169"/>
                  </a:cubicBezTo>
                  <a:cubicBezTo>
                    <a:pt x="2328" y="172"/>
                    <a:pt x="2325" y="174"/>
                    <a:pt x="2322" y="176"/>
                  </a:cubicBezTo>
                  <a:cubicBezTo>
                    <a:pt x="2320" y="178"/>
                    <a:pt x="2320" y="178"/>
                    <a:pt x="2320" y="178"/>
                  </a:cubicBezTo>
                  <a:cubicBezTo>
                    <a:pt x="2317" y="180"/>
                    <a:pt x="2317" y="180"/>
                    <a:pt x="2317" y="180"/>
                  </a:cubicBezTo>
                  <a:cubicBezTo>
                    <a:pt x="2316" y="181"/>
                    <a:pt x="2314" y="183"/>
                    <a:pt x="2313" y="184"/>
                  </a:cubicBezTo>
                  <a:cubicBezTo>
                    <a:pt x="2308" y="189"/>
                    <a:pt x="2302" y="194"/>
                    <a:pt x="2298" y="198"/>
                  </a:cubicBezTo>
                  <a:cubicBezTo>
                    <a:pt x="2295" y="201"/>
                    <a:pt x="2293" y="203"/>
                    <a:pt x="2291" y="206"/>
                  </a:cubicBezTo>
                  <a:cubicBezTo>
                    <a:pt x="2290" y="207"/>
                    <a:pt x="2289" y="208"/>
                    <a:pt x="2288" y="209"/>
                  </a:cubicBezTo>
                  <a:cubicBezTo>
                    <a:pt x="2288" y="209"/>
                    <a:pt x="2288" y="209"/>
                    <a:pt x="2287" y="209"/>
                  </a:cubicBezTo>
                  <a:cubicBezTo>
                    <a:pt x="2287" y="208"/>
                    <a:pt x="2288" y="208"/>
                    <a:pt x="2288" y="207"/>
                  </a:cubicBezTo>
                  <a:cubicBezTo>
                    <a:pt x="2297" y="193"/>
                    <a:pt x="2308" y="175"/>
                    <a:pt x="2319" y="161"/>
                  </a:cubicBezTo>
                  <a:cubicBezTo>
                    <a:pt x="2322" y="157"/>
                    <a:pt x="2324" y="154"/>
                    <a:pt x="2327" y="152"/>
                  </a:cubicBezTo>
                  <a:cubicBezTo>
                    <a:pt x="2328" y="151"/>
                    <a:pt x="2330" y="150"/>
                    <a:pt x="2331" y="149"/>
                  </a:cubicBezTo>
                  <a:cubicBezTo>
                    <a:pt x="2332" y="148"/>
                    <a:pt x="2332" y="148"/>
                    <a:pt x="2333" y="147"/>
                  </a:cubicBezTo>
                  <a:cubicBezTo>
                    <a:pt x="2333" y="147"/>
                    <a:pt x="2333" y="147"/>
                    <a:pt x="2333" y="147"/>
                  </a:cubicBezTo>
                  <a:cubicBezTo>
                    <a:pt x="2334" y="147"/>
                    <a:pt x="2334" y="146"/>
                    <a:pt x="2335" y="146"/>
                  </a:cubicBezTo>
                  <a:cubicBezTo>
                    <a:pt x="2335" y="146"/>
                    <a:pt x="2335" y="146"/>
                    <a:pt x="2335" y="146"/>
                  </a:cubicBezTo>
                  <a:cubicBezTo>
                    <a:pt x="2335" y="146"/>
                    <a:pt x="2335" y="146"/>
                    <a:pt x="2335" y="146"/>
                  </a:cubicBezTo>
                  <a:cubicBezTo>
                    <a:pt x="2336" y="146"/>
                    <a:pt x="2336" y="146"/>
                    <a:pt x="2336" y="146"/>
                  </a:cubicBezTo>
                  <a:cubicBezTo>
                    <a:pt x="2337" y="147"/>
                    <a:pt x="2337" y="148"/>
                    <a:pt x="2337" y="149"/>
                  </a:cubicBezTo>
                  <a:cubicBezTo>
                    <a:pt x="2337" y="150"/>
                    <a:pt x="2336" y="151"/>
                    <a:pt x="2336" y="151"/>
                  </a:cubicBezTo>
                  <a:cubicBezTo>
                    <a:pt x="2336" y="151"/>
                    <a:pt x="2337" y="151"/>
                    <a:pt x="2338" y="149"/>
                  </a:cubicBezTo>
                  <a:cubicBezTo>
                    <a:pt x="2338" y="148"/>
                    <a:pt x="2338" y="147"/>
                    <a:pt x="2338" y="146"/>
                  </a:cubicBezTo>
                  <a:cubicBezTo>
                    <a:pt x="2337" y="145"/>
                    <a:pt x="2337" y="145"/>
                    <a:pt x="2336" y="144"/>
                  </a:cubicBezTo>
                  <a:cubicBezTo>
                    <a:pt x="2336" y="144"/>
                    <a:pt x="2336" y="143"/>
                    <a:pt x="2335" y="144"/>
                  </a:cubicBezTo>
                  <a:cubicBezTo>
                    <a:pt x="2334" y="144"/>
                    <a:pt x="2334" y="144"/>
                    <a:pt x="2333" y="144"/>
                  </a:cubicBezTo>
                  <a:cubicBezTo>
                    <a:pt x="2333" y="144"/>
                    <a:pt x="2333" y="144"/>
                    <a:pt x="2333" y="144"/>
                  </a:cubicBezTo>
                  <a:cubicBezTo>
                    <a:pt x="2332" y="144"/>
                    <a:pt x="2332" y="145"/>
                    <a:pt x="2331" y="145"/>
                  </a:cubicBezTo>
                  <a:cubicBezTo>
                    <a:pt x="2331" y="145"/>
                    <a:pt x="2330" y="145"/>
                    <a:pt x="2329" y="146"/>
                  </a:cubicBezTo>
                  <a:cubicBezTo>
                    <a:pt x="2327" y="146"/>
                    <a:pt x="2326" y="147"/>
                    <a:pt x="2324" y="148"/>
                  </a:cubicBezTo>
                  <a:cubicBezTo>
                    <a:pt x="2321" y="150"/>
                    <a:pt x="2317" y="153"/>
                    <a:pt x="2314" y="156"/>
                  </a:cubicBezTo>
                  <a:cubicBezTo>
                    <a:pt x="2304" y="164"/>
                    <a:pt x="2294" y="175"/>
                    <a:pt x="2286" y="185"/>
                  </a:cubicBezTo>
                  <a:cubicBezTo>
                    <a:pt x="2286" y="183"/>
                    <a:pt x="2287" y="180"/>
                    <a:pt x="2288" y="178"/>
                  </a:cubicBezTo>
                  <a:cubicBezTo>
                    <a:pt x="2289" y="173"/>
                    <a:pt x="2290" y="169"/>
                    <a:pt x="2291" y="165"/>
                  </a:cubicBezTo>
                  <a:cubicBezTo>
                    <a:pt x="2294" y="158"/>
                    <a:pt x="2299" y="150"/>
                    <a:pt x="2301" y="145"/>
                  </a:cubicBezTo>
                  <a:cubicBezTo>
                    <a:pt x="2304" y="140"/>
                    <a:pt x="2306" y="136"/>
                    <a:pt x="2307" y="134"/>
                  </a:cubicBezTo>
                  <a:cubicBezTo>
                    <a:pt x="2307" y="135"/>
                    <a:pt x="2308" y="135"/>
                    <a:pt x="2308" y="135"/>
                  </a:cubicBezTo>
                  <a:cubicBezTo>
                    <a:pt x="2308" y="135"/>
                    <a:pt x="2307" y="135"/>
                    <a:pt x="2307" y="134"/>
                  </a:cubicBezTo>
                  <a:cubicBezTo>
                    <a:pt x="2307" y="134"/>
                    <a:pt x="2307" y="134"/>
                    <a:pt x="2307" y="134"/>
                  </a:cubicBezTo>
                  <a:cubicBezTo>
                    <a:pt x="2307" y="134"/>
                    <a:pt x="2307" y="134"/>
                    <a:pt x="2307" y="134"/>
                  </a:cubicBezTo>
                  <a:cubicBezTo>
                    <a:pt x="2306" y="135"/>
                    <a:pt x="2303" y="138"/>
                    <a:pt x="2298" y="143"/>
                  </a:cubicBezTo>
                  <a:cubicBezTo>
                    <a:pt x="2294" y="148"/>
                    <a:pt x="2289" y="153"/>
                    <a:pt x="2283" y="161"/>
                  </a:cubicBezTo>
                  <a:cubicBezTo>
                    <a:pt x="2281" y="166"/>
                    <a:pt x="2279" y="170"/>
                    <a:pt x="2278" y="174"/>
                  </a:cubicBezTo>
                  <a:cubicBezTo>
                    <a:pt x="2276" y="178"/>
                    <a:pt x="2274" y="182"/>
                    <a:pt x="2271" y="186"/>
                  </a:cubicBezTo>
                  <a:cubicBezTo>
                    <a:pt x="2269" y="190"/>
                    <a:pt x="2267" y="194"/>
                    <a:pt x="2265" y="198"/>
                  </a:cubicBezTo>
                  <a:cubicBezTo>
                    <a:pt x="2263" y="200"/>
                    <a:pt x="2262" y="202"/>
                    <a:pt x="2262" y="205"/>
                  </a:cubicBezTo>
                  <a:cubicBezTo>
                    <a:pt x="2261" y="206"/>
                    <a:pt x="2261" y="207"/>
                    <a:pt x="2260" y="208"/>
                  </a:cubicBezTo>
                  <a:cubicBezTo>
                    <a:pt x="2260" y="210"/>
                    <a:pt x="2260" y="210"/>
                    <a:pt x="2260" y="210"/>
                  </a:cubicBezTo>
                  <a:cubicBezTo>
                    <a:pt x="2260" y="209"/>
                    <a:pt x="2260" y="210"/>
                    <a:pt x="2259" y="211"/>
                  </a:cubicBezTo>
                  <a:cubicBezTo>
                    <a:pt x="2259" y="211"/>
                    <a:pt x="2259" y="211"/>
                    <a:pt x="2259" y="212"/>
                  </a:cubicBezTo>
                  <a:cubicBezTo>
                    <a:pt x="2258" y="212"/>
                    <a:pt x="2256" y="212"/>
                    <a:pt x="2254" y="212"/>
                  </a:cubicBezTo>
                  <a:cubicBezTo>
                    <a:pt x="2256" y="208"/>
                    <a:pt x="2257" y="204"/>
                    <a:pt x="2258" y="199"/>
                  </a:cubicBezTo>
                  <a:cubicBezTo>
                    <a:pt x="2259" y="196"/>
                    <a:pt x="2259" y="192"/>
                    <a:pt x="2260" y="186"/>
                  </a:cubicBezTo>
                  <a:cubicBezTo>
                    <a:pt x="2260" y="182"/>
                    <a:pt x="2262" y="177"/>
                    <a:pt x="2262" y="172"/>
                  </a:cubicBezTo>
                  <a:cubicBezTo>
                    <a:pt x="2263" y="162"/>
                    <a:pt x="2264" y="154"/>
                    <a:pt x="2265" y="148"/>
                  </a:cubicBezTo>
                  <a:cubicBezTo>
                    <a:pt x="2267" y="148"/>
                    <a:pt x="2267" y="150"/>
                    <a:pt x="2268" y="151"/>
                  </a:cubicBezTo>
                  <a:cubicBezTo>
                    <a:pt x="2268" y="152"/>
                    <a:pt x="2268" y="153"/>
                    <a:pt x="2268" y="153"/>
                  </a:cubicBezTo>
                  <a:cubicBezTo>
                    <a:pt x="2268" y="153"/>
                    <a:pt x="2268" y="152"/>
                    <a:pt x="2268" y="151"/>
                  </a:cubicBezTo>
                  <a:cubicBezTo>
                    <a:pt x="2269" y="150"/>
                    <a:pt x="2269" y="149"/>
                    <a:pt x="2268" y="148"/>
                  </a:cubicBezTo>
                  <a:cubicBezTo>
                    <a:pt x="2267" y="146"/>
                    <a:pt x="2266" y="145"/>
                    <a:pt x="2264" y="145"/>
                  </a:cubicBezTo>
                  <a:cubicBezTo>
                    <a:pt x="2263" y="145"/>
                    <a:pt x="2263" y="145"/>
                    <a:pt x="2263" y="145"/>
                  </a:cubicBezTo>
                  <a:cubicBezTo>
                    <a:pt x="2263" y="146"/>
                    <a:pt x="2263" y="146"/>
                    <a:pt x="2263" y="146"/>
                  </a:cubicBezTo>
                  <a:cubicBezTo>
                    <a:pt x="2259" y="151"/>
                    <a:pt x="2255" y="160"/>
                    <a:pt x="2252" y="169"/>
                  </a:cubicBezTo>
                  <a:cubicBezTo>
                    <a:pt x="2250" y="174"/>
                    <a:pt x="2248" y="178"/>
                    <a:pt x="2246" y="183"/>
                  </a:cubicBezTo>
                  <a:cubicBezTo>
                    <a:pt x="2245" y="188"/>
                    <a:pt x="2244" y="193"/>
                    <a:pt x="2243" y="197"/>
                  </a:cubicBezTo>
                  <a:cubicBezTo>
                    <a:pt x="2242" y="204"/>
                    <a:pt x="2243" y="209"/>
                    <a:pt x="2244" y="212"/>
                  </a:cubicBezTo>
                  <a:cubicBezTo>
                    <a:pt x="2240" y="212"/>
                    <a:pt x="2236" y="213"/>
                    <a:pt x="2232" y="212"/>
                  </a:cubicBezTo>
                  <a:cubicBezTo>
                    <a:pt x="2233" y="211"/>
                    <a:pt x="2233" y="210"/>
                    <a:pt x="2233" y="208"/>
                  </a:cubicBezTo>
                  <a:cubicBezTo>
                    <a:pt x="2233" y="203"/>
                    <a:pt x="2233" y="197"/>
                    <a:pt x="2234" y="189"/>
                  </a:cubicBezTo>
                  <a:cubicBezTo>
                    <a:pt x="2234" y="181"/>
                    <a:pt x="2233" y="174"/>
                    <a:pt x="2233" y="168"/>
                  </a:cubicBezTo>
                  <a:cubicBezTo>
                    <a:pt x="2233" y="165"/>
                    <a:pt x="2233" y="162"/>
                    <a:pt x="2233" y="160"/>
                  </a:cubicBezTo>
                  <a:cubicBezTo>
                    <a:pt x="2233" y="157"/>
                    <a:pt x="2234" y="155"/>
                    <a:pt x="2234" y="153"/>
                  </a:cubicBezTo>
                  <a:cubicBezTo>
                    <a:pt x="2235" y="149"/>
                    <a:pt x="2235" y="147"/>
                    <a:pt x="2235" y="147"/>
                  </a:cubicBezTo>
                  <a:cubicBezTo>
                    <a:pt x="2235" y="147"/>
                    <a:pt x="2234" y="149"/>
                    <a:pt x="2232" y="152"/>
                  </a:cubicBezTo>
                  <a:cubicBezTo>
                    <a:pt x="2231" y="154"/>
                    <a:pt x="2230" y="156"/>
                    <a:pt x="2228" y="159"/>
                  </a:cubicBezTo>
                  <a:cubicBezTo>
                    <a:pt x="2227" y="161"/>
                    <a:pt x="2226" y="164"/>
                    <a:pt x="2225" y="167"/>
                  </a:cubicBezTo>
                  <a:cubicBezTo>
                    <a:pt x="2224" y="174"/>
                    <a:pt x="2223" y="181"/>
                    <a:pt x="2221" y="187"/>
                  </a:cubicBezTo>
                  <a:cubicBezTo>
                    <a:pt x="2219" y="194"/>
                    <a:pt x="2218" y="201"/>
                    <a:pt x="2218" y="207"/>
                  </a:cubicBezTo>
                  <a:cubicBezTo>
                    <a:pt x="2218" y="209"/>
                    <a:pt x="2218" y="211"/>
                    <a:pt x="2218" y="212"/>
                  </a:cubicBezTo>
                  <a:cubicBezTo>
                    <a:pt x="2217" y="212"/>
                    <a:pt x="2216" y="212"/>
                    <a:pt x="2215" y="212"/>
                  </a:cubicBezTo>
                  <a:cubicBezTo>
                    <a:pt x="2216" y="209"/>
                    <a:pt x="2216" y="206"/>
                    <a:pt x="2215" y="202"/>
                  </a:cubicBezTo>
                  <a:cubicBezTo>
                    <a:pt x="2214" y="197"/>
                    <a:pt x="2213" y="191"/>
                    <a:pt x="2212" y="185"/>
                  </a:cubicBezTo>
                  <a:cubicBezTo>
                    <a:pt x="2212" y="182"/>
                    <a:pt x="2212" y="179"/>
                    <a:pt x="2211" y="176"/>
                  </a:cubicBezTo>
                  <a:cubicBezTo>
                    <a:pt x="2211" y="172"/>
                    <a:pt x="2210" y="170"/>
                    <a:pt x="2209" y="167"/>
                  </a:cubicBezTo>
                  <a:cubicBezTo>
                    <a:pt x="2208" y="161"/>
                    <a:pt x="2208" y="157"/>
                    <a:pt x="2208" y="153"/>
                  </a:cubicBezTo>
                  <a:cubicBezTo>
                    <a:pt x="2208" y="151"/>
                    <a:pt x="2209" y="150"/>
                    <a:pt x="2209" y="150"/>
                  </a:cubicBezTo>
                  <a:cubicBezTo>
                    <a:pt x="2210" y="149"/>
                    <a:pt x="2211" y="149"/>
                    <a:pt x="2211" y="149"/>
                  </a:cubicBezTo>
                  <a:cubicBezTo>
                    <a:pt x="2211" y="149"/>
                    <a:pt x="2210" y="149"/>
                    <a:pt x="2209" y="149"/>
                  </a:cubicBezTo>
                  <a:cubicBezTo>
                    <a:pt x="2208" y="149"/>
                    <a:pt x="2207" y="151"/>
                    <a:pt x="2206" y="152"/>
                  </a:cubicBezTo>
                  <a:cubicBezTo>
                    <a:pt x="2204" y="156"/>
                    <a:pt x="2203" y="161"/>
                    <a:pt x="2202" y="167"/>
                  </a:cubicBezTo>
                  <a:cubicBezTo>
                    <a:pt x="2202" y="170"/>
                    <a:pt x="2201" y="173"/>
                    <a:pt x="2201" y="176"/>
                  </a:cubicBezTo>
                  <a:cubicBezTo>
                    <a:pt x="2201" y="179"/>
                    <a:pt x="2200" y="182"/>
                    <a:pt x="2200" y="185"/>
                  </a:cubicBezTo>
                  <a:cubicBezTo>
                    <a:pt x="2200" y="187"/>
                    <a:pt x="2200" y="188"/>
                    <a:pt x="2200" y="189"/>
                  </a:cubicBezTo>
                  <a:cubicBezTo>
                    <a:pt x="2196" y="184"/>
                    <a:pt x="2193" y="179"/>
                    <a:pt x="2191" y="174"/>
                  </a:cubicBezTo>
                  <a:cubicBezTo>
                    <a:pt x="2190" y="171"/>
                    <a:pt x="2189" y="169"/>
                    <a:pt x="2188" y="167"/>
                  </a:cubicBezTo>
                  <a:cubicBezTo>
                    <a:pt x="2187" y="164"/>
                    <a:pt x="2186" y="163"/>
                    <a:pt x="2185" y="162"/>
                  </a:cubicBezTo>
                  <a:cubicBezTo>
                    <a:pt x="2183" y="159"/>
                    <a:pt x="2182" y="158"/>
                    <a:pt x="2182" y="158"/>
                  </a:cubicBezTo>
                  <a:cubicBezTo>
                    <a:pt x="2182" y="158"/>
                    <a:pt x="2182" y="160"/>
                    <a:pt x="2183" y="163"/>
                  </a:cubicBezTo>
                  <a:cubicBezTo>
                    <a:pt x="2184" y="166"/>
                    <a:pt x="2184" y="170"/>
                    <a:pt x="2184" y="175"/>
                  </a:cubicBezTo>
                  <a:cubicBezTo>
                    <a:pt x="2184" y="178"/>
                    <a:pt x="2184" y="181"/>
                    <a:pt x="2185" y="185"/>
                  </a:cubicBezTo>
                  <a:cubicBezTo>
                    <a:pt x="2180" y="179"/>
                    <a:pt x="2176" y="174"/>
                    <a:pt x="2171" y="169"/>
                  </a:cubicBezTo>
                  <a:cubicBezTo>
                    <a:pt x="2167" y="165"/>
                    <a:pt x="2163" y="162"/>
                    <a:pt x="2160" y="160"/>
                  </a:cubicBezTo>
                  <a:cubicBezTo>
                    <a:pt x="2157" y="158"/>
                    <a:pt x="2155" y="158"/>
                    <a:pt x="2155" y="158"/>
                  </a:cubicBezTo>
                  <a:cubicBezTo>
                    <a:pt x="2155" y="158"/>
                    <a:pt x="2157" y="159"/>
                    <a:pt x="2159" y="162"/>
                  </a:cubicBezTo>
                  <a:cubicBezTo>
                    <a:pt x="2159" y="163"/>
                    <a:pt x="2160" y="164"/>
                    <a:pt x="2160" y="165"/>
                  </a:cubicBezTo>
                  <a:cubicBezTo>
                    <a:pt x="2157" y="162"/>
                    <a:pt x="2154" y="160"/>
                    <a:pt x="2152" y="158"/>
                  </a:cubicBezTo>
                  <a:cubicBezTo>
                    <a:pt x="2149" y="156"/>
                    <a:pt x="2147" y="155"/>
                    <a:pt x="2147" y="155"/>
                  </a:cubicBezTo>
                  <a:cubicBezTo>
                    <a:pt x="2147" y="155"/>
                    <a:pt x="2148" y="157"/>
                    <a:pt x="2150" y="160"/>
                  </a:cubicBezTo>
                  <a:cubicBezTo>
                    <a:pt x="2153" y="163"/>
                    <a:pt x="2155" y="167"/>
                    <a:pt x="2158" y="173"/>
                  </a:cubicBezTo>
                  <a:cubicBezTo>
                    <a:pt x="2160" y="175"/>
                    <a:pt x="2161" y="177"/>
                    <a:pt x="2161" y="180"/>
                  </a:cubicBezTo>
                  <a:cubicBezTo>
                    <a:pt x="2162" y="181"/>
                    <a:pt x="2162" y="183"/>
                    <a:pt x="2162" y="184"/>
                  </a:cubicBezTo>
                  <a:cubicBezTo>
                    <a:pt x="2163" y="185"/>
                    <a:pt x="2163" y="186"/>
                    <a:pt x="2163" y="187"/>
                  </a:cubicBezTo>
                  <a:cubicBezTo>
                    <a:pt x="2163" y="188"/>
                    <a:pt x="2163" y="189"/>
                    <a:pt x="2164" y="189"/>
                  </a:cubicBezTo>
                  <a:cubicBezTo>
                    <a:pt x="2166" y="196"/>
                    <a:pt x="2169" y="202"/>
                    <a:pt x="2172" y="207"/>
                  </a:cubicBezTo>
                  <a:cubicBezTo>
                    <a:pt x="2173" y="208"/>
                    <a:pt x="2173" y="208"/>
                    <a:pt x="2174" y="209"/>
                  </a:cubicBezTo>
                  <a:cubicBezTo>
                    <a:pt x="2173" y="209"/>
                    <a:pt x="2171" y="209"/>
                    <a:pt x="2170" y="209"/>
                  </a:cubicBezTo>
                  <a:cubicBezTo>
                    <a:pt x="2167" y="204"/>
                    <a:pt x="2164" y="199"/>
                    <a:pt x="2161" y="193"/>
                  </a:cubicBezTo>
                  <a:cubicBezTo>
                    <a:pt x="2158" y="187"/>
                    <a:pt x="2154" y="180"/>
                    <a:pt x="2150" y="175"/>
                  </a:cubicBezTo>
                  <a:cubicBezTo>
                    <a:pt x="2147" y="171"/>
                    <a:pt x="2144" y="167"/>
                    <a:pt x="2142" y="164"/>
                  </a:cubicBezTo>
                  <a:cubicBezTo>
                    <a:pt x="2143" y="162"/>
                    <a:pt x="2144" y="159"/>
                    <a:pt x="2145" y="157"/>
                  </a:cubicBezTo>
                  <a:cubicBezTo>
                    <a:pt x="2147" y="154"/>
                    <a:pt x="2148" y="151"/>
                    <a:pt x="2150" y="149"/>
                  </a:cubicBezTo>
                  <a:cubicBezTo>
                    <a:pt x="2151" y="148"/>
                    <a:pt x="2152" y="148"/>
                    <a:pt x="2153" y="147"/>
                  </a:cubicBezTo>
                  <a:cubicBezTo>
                    <a:pt x="2166" y="135"/>
                    <a:pt x="2166" y="135"/>
                    <a:pt x="2166" y="135"/>
                  </a:cubicBezTo>
                  <a:cubicBezTo>
                    <a:pt x="2150" y="143"/>
                    <a:pt x="2150" y="143"/>
                    <a:pt x="2150" y="143"/>
                  </a:cubicBezTo>
                  <a:cubicBezTo>
                    <a:pt x="2149" y="143"/>
                    <a:pt x="2148" y="144"/>
                    <a:pt x="2147" y="145"/>
                  </a:cubicBezTo>
                  <a:cubicBezTo>
                    <a:pt x="2148" y="143"/>
                    <a:pt x="2149" y="140"/>
                    <a:pt x="2150" y="138"/>
                  </a:cubicBezTo>
                  <a:cubicBezTo>
                    <a:pt x="2152" y="134"/>
                    <a:pt x="2153" y="131"/>
                    <a:pt x="2155" y="128"/>
                  </a:cubicBezTo>
                  <a:cubicBezTo>
                    <a:pt x="2156" y="126"/>
                    <a:pt x="2158" y="124"/>
                    <a:pt x="2159" y="123"/>
                  </a:cubicBezTo>
                  <a:cubicBezTo>
                    <a:pt x="2161" y="122"/>
                    <a:pt x="2162" y="122"/>
                    <a:pt x="2162" y="122"/>
                  </a:cubicBezTo>
                  <a:cubicBezTo>
                    <a:pt x="2162" y="122"/>
                    <a:pt x="2161" y="122"/>
                    <a:pt x="2159" y="122"/>
                  </a:cubicBezTo>
                  <a:cubicBezTo>
                    <a:pt x="2157" y="123"/>
                    <a:pt x="2155" y="125"/>
                    <a:pt x="2153" y="127"/>
                  </a:cubicBezTo>
                  <a:cubicBezTo>
                    <a:pt x="2151" y="129"/>
                    <a:pt x="2148" y="133"/>
                    <a:pt x="2146" y="136"/>
                  </a:cubicBezTo>
                  <a:cubicBezTo>
                    <a:pt x="2144" y="139"/>
                    <a:pt x="2140" y="143"/>
                    <a:pt x="2137" y="146"/>
                  </a:cubicBezTo>
                  <a:cubicBezTo>
                    <a:pt x="2134" y="150"/>
                    <a:pt x="2131" y="153"/>
                    <a:pt x="2128" y="157"/>
                  </a:cubicBezTo>
                  <a:cubicBezTo>
                    <a:pt x="2127" y="156"/>
                    <a:pt x="2127" y="155"/>
                    <a:pt x="2127" y="155"/>
                  </a:cubicBezTo>
                  <a:cubicBezTo>
                    <a:pt x="2127" y="155"/>
                    <a:pt x="2127" y="156"/>
                    <a:pt x="2127" y="158"/>
                  </a:cubicBezTo>
                  <a:cubicBezTo>
                    <a:pt x="2124" y="163"/>
                    <a:pt x="2120" y="167"/>
                    <a:pt x="2117" y="173"/>
                  </a:cubicBezTo>
                  <a:cubicBezTo>
                    <a:pt x="2115" y="175"/>
                    <a:pt x="2114" y="177"/>
                    <a:pt x="2113" y="179"/>
                  </a:cubicBezTo>
                  <a:cubicBezTo>
                    <a:pt x="2111" y="173"/>
                    <a:pt x="2109" y="166"/>
                    <a:pt x="2109" y="166"/>
                  </a:cubicBezTo>
                  <a:cubicBezTo>
                    <a:pt x="2109" y="166"/>
                    <a:pt x="2108" y="168"/>
                    <a:pt x="2108" y="172"/>
                  </a:cubicBezTo>
                  <a:cubicBezTo>
                    <a:pt x="2107" y="167"/>
                    <a:pt x="2107" y="162"/>
                    <a:pt x="2107" y="157"/>
                  </a:cubicBezTo>
                  <a:cubicBezTo>
                    <a:pt x="2107" y="148"/>
                    <a:pt x="2107" y="139"/>
                    <a:pt x="2106" y="133"/>
                  </a:cubicBezTo>
                  <a:cubicBezTo>
                    <a:pt x="2106" y="130"/>
                    <a:pt x="2107" y="126"/>
                    <a:pt x="2107" y="124"/>
                  </a:cubicBezTo>
                  <a:cubicBezTo>
                    <a:pt x="2107" y="122"/>
                    <a:pt x="2107" y="125"/>
                    <a:pt x="2107" y="118"/>
                  </a:cubicBezTo>
                  <a:cubicBezTo>
                    <a:pt x="2107" y="118"/>
                    <a:pt x="2107" y="118"/>
                    <a:pt x="2107" y="118"/>
                  </a:cubicBezTo>
                  <a:cubicBezTo>
                    <a:pt x="2107" y="118"/>
                    <a:pt x="2107" y="118"/>
                    <a:pt x="2107" y="118"/>
                  </a:cubicBezTo>
                  <a:cubicBezTo>
                    <a:pt x="2107" y="118"/>
                    <a:pt x="2107" y="118"/>
                    <a:pt x="2107" y="118"/>
                  </a:cubicBezTo>
                  <a:cubicBezTo>
                    <a:pt x="2107" y="125"/>
                    <a:pt x="2106" y="122"/>
                    <a:pt x="2106" y="124"/>
                  </a:cubicBezTo>
                  <a:cubicBezTo>
                    <a:pt x="2105" y="126"/>
                    <a:pt x="2104" y="130"/>
                    <a:pt x="2103" y="133"/>
                  </a:cubicBezTo>
                  <a:cubicBezTo>
                    <a:pt x="2102" y="140"/>
                    <a:pt x="2100" y="148"/>
                    <a:pt x="2099" y="157"/>
                  </a:cubicBezTo>
                  <a:cubicBezTo>
                    <a:pt x="2098" y="162"/>
                    <a:pt x="2097" y="168"/>
                    <a:pt x="2097" y="173"/>
                  </a:cubicBezTo>
                  <a:cubicBezTo>
                    <a:pt x="2097" y="173"/>
                    <a:pt x="2097" y="172"/>
                    <a:pt x="2097" y="171"/>
                  </a:cubicBezTo>
                  <a:cubicBezTo>
                    <a:pt x="2096" y="166"/>
                    <a:pt x="2096" y="162"/>
                    <a:pt x="2095" y="158"/>
                  </a:cubicBezTo>
                  <a:cubicBezTo>
                    <a:pt x="2094" y="154"/>
                    <a:pt x="2093" y="150"/>
                    <a:pt x="2093" y="147"/>
                  </a:cubicBezTo>
                  <a:cubicBezTo>
                    <a:pt x="2093" y="143"/>
                    <a:pt x="2094" y="140"/>
                    <a:pt x="2094" y="137"/>
                  </a:cubicBezTo>
                  <a:cubicBezTo>
                    <a:pt x="2094" y="132"/>
                    <a:pt x="2094" y="129"/>
                    <a:pt x="2094" y="129"/>
                  </a:cubicBezTo>
                  <a:cubicBezTo>
                    <a:pt x="2094" y="129"/>
                    <a:pt x="2093" y="132"/>
                    <a:pt x="2092" y="137"/>
                  </a:cubicBezTo>
                  <a:cubicBezTo>
                    <a:pt x="2091" y="139"/>
                    <a:pt x="2090" y="142"/>
                    <a:pt x="2089" y="146"/>
                  </a:cubicBezTo>
                  <a:cubicBezTo>
                    <a:pt x="2088" y="150"/>
                    <a:pt x="2088" y="154"/>
                    <a:pt x="2087" y="158"/>
                  </a:cubicBezTo>
                  <a:cubicBezTo>
                    <a:pt x="2087" y="162"/>
                    <a:pt x="2087" y="166"/>
                    <a:pt x="2086" y="171"/>
                  </a:cubicBezTo>
                  <a:cubicBezTo>
                    <a:pt x="2086" y="175"/>
                    <a:pt x="2086" y="180"/>
                    <a:pt x="2086" y="185"/>
                  </a:cubicBezTo>
                  <a:cubicBezTo>
                    <a:pt x="2086" y="188"/>
                    <a:pt x="2086" y="190"/>
                    <a:pt x="2086" y="193"/>
                  </a:cubicBezTo>
                  <a:cubicBezTo>
                    <a:pt x="2085" y="189"/>
                    <a:pt x="2084" y="185"/>
                    <a:pt x="2084" y="181"/>
                  </a:cubicBezTo>
                  <a:cubicBezTo>
                    <a:pt x="2083" y="175"/>
                    <a:pt x="2082" y="170"/>
                    <a:pt x="2080" y="167"/>
                  </a:cubicBezTo>
                  <a:cubicBezTo>
                    <a:pt x="2079" y="164"/>
                    <a:pt x="2078" y="162"/>
                    <a:pt x="2078" y="162"/>
                  </a:cubicBezTo>
                  <a:cubicBezTo>
                    <a:pt x="2078" y="162"/>
                    <a:pt x="2078" y="164"/>
                    <a:pt x="2078" y="167"/>
                  </a:cubicBezTo>
                  <a:cubicBezTo>
                    <a:pt x="2078" y="171"/>
                    <a:pt x="2077" y="175"/>
                    <a:pt x="2076" y="181"/>
                  </a:cubicBezTo>
                  <a:cubicBezTo>
                    <a:pt x="2076" y="181"/>
                    <a:pt x="2076" y="181"/>
                    <a:pt x="2076" y="181"/>
                  </a:cubicBezTo>
                  <a:cubicBezTo>
                    <a:pt x="2076" y="180"/>
                    <a:pt x="2076" y="179"/>
                    <a:pt x="2076" y="178"/>
                  </a:cubicBezTo>
                  <a:cubicBezTo>
                    <a:pt x="2076" y="172"/>
                    <a:pt x="2075" y="166"/>
                    <a:pt x="2074" y="160"/>
                  </a:cubicBezTo>
                  <a:cubicBezTo>
                    <a:pt x="2073" y="154"/>
                    <a:pt x="2072" y="147"/>
                    <a:pt x="2073" y="143"/>
                  </a:cubicBezTo>
                  <a:cubicBezTo>
                    <a:pt x="2073" y="139"/>
                    <a:pt x="2073" y="136"/>
                    <a:pt x="2073" y="133"/>
                  </a:cubicBezTo>
                  <a:cubicBezTo>
                    <a:pt x="2074" y="134"/>
                    <a:pt x="2074" y="136"/>
                    <a:pt x="2074" y="135"/>
                  </a:cubicBezTo>
                  <a:cubicBezTo>
                    <a:pt x="2074" y="135"/>
                    <a:pt x="2074" y="135"/>
                    <a:pt x="2074" y="134"/>
                  </a:cubicBezTo>
                  <a:cubicBezTo>
                    <a:pt x="2074" y="132"/>
                    <a:pt x="2074" y="130"/>
                    <a:pt x="2072" y="129"/>
                  </a:cubicBezTo>
                  <a:cubicBezTo>
                    <a:pt x="2071" y="127"/>
                    <a:pt x="2071" y="127"/>
                    <a:pt x="2071" y="127"/>
                  </a:cubicBezTo>
                  <a:cubicBezTo>
                    <a:pt x="2070" y="129"/>
                    <a:pt x="2070" y="129"/>
                    <a:pt x="2070" y="129"/>
                  </a:cubicBezTo>
                  <a:cubicBezTo>
                    <a:pt x="2070" y="133"/>
                    <a:pt x="2069" y="137"/>
                    <a:pt x="2067" y="142"/>
                  </a:cubicBezTo>
                  <a:cubicBezTo>
                    <a:pt x="2065" y="148"/>
                    <a:pt x="2065" y="153"/>
                    <a:pt x="2064" y="160"/>
                  </a:cubicBezTo>
                  <a:cubicBezTo>
                    <a:pt x="2064" y="161"/>
                    <a:pt x="2064" y="162"/>
                    <a:pt x="2064" y="163"/>
                  </a:cubicBezTo>
                  <a:cubicBezTo>
                    <a:pt x="2061" y="156"/>
                    <a:pt x="2060" y="150"/>
                    <a:pt x="2060" y="145"/>
                  </a:cubicBezTo>
                  <a:cubicBezTo>
                    <a:pt x="2059" y="140"/>
                    <a:pt x="2056" y="138"/>
                    <a:pt x="2056" y="138"/>
                  </a:cubicBezTo>
                  <a:cubicBezTo>
                    <a:pt x="2056" y="138"/>
                    <a:pt x="2058" y="140"/>
                    <a:pt x="2057" y="145"/>
                  </a:cubicBezTo>
                  <a:cubicBezTo>
                    <a:pt x="2056" y="150"/>
                    <a:pt x="2056" y="158"/>
                    <a:pt x="2057" y="166"/>
                  </a:cubicBezTo>
                  <a:cubicBezTo>
                    <a:pt x="2058" y="177"/>
                    <a:pt x="2059" y="190"/>
                    <a:pt x="2062" y="202"/>
                  </a:cubicBezTo>
                  <a:cubicBezTo>
                    <a:pt x="2061" y="202"/>
                    <a:pt x="2060" y="202"/>
                    <a:pt x="2060" y="202"/>
                  </a:cubicBezTo>
                  <a:cubicBezTo>
                    <a:pt x="2060" y="201"/>
                    <a:pt x="2060" y="200"/>
                    <a:pt x="2060" y="199"/>
                  </a:cubicBezTo>
                  <a:cubicBezTo>
                    <a:pt x="2059" y="197"/>
                    <a:pt x="2059" y="195"/>
                    <a:pt x="2058" y="193"/>
                  </a:cubicBezTo>
                  <a:cubicBezTo>
                    <a:pt x="2057" y="188"/>
                    <a:pt x="2057" y="183"/>
                    <a:pt x="2056" y="176"/>
                  </a:cubicBezTo>
                  <a:cubicBezTo>
                    <a:pt x="2056" y="170"/>
                    <a:pt x="2055" y="163"/>
                    <a:pt x="2054" y="157"/>
                  </a:cubicBezTo>
                  <a:cubicBezTo>
                    <a:pt x="2054" y="154"/>
                    <a:pt x="2053" y="150"/>
                    <a:pt x="2053" y="147"/>
                  </a:cubicBezTo>
                  <a:cubicBezTo>
                    <a:pt x="2053" y="145"/>
                    <a:pt x="2053" y="142"/>
                    <a:pt x="2053" y="140"/>
                  </a:cubicBezTo>
                  <a:cubicBezTo>
                    <a:pt x="2053" y="136"/>
                    <a:pt x="2053" y="133"/>
                    <a:pt x="2053" y="130"/>
                  </a:cubicBezTo>
                  <a:cubicBezTo>
                    <a:pt x="2053" y="131"/>
                    <a:pt x="2054" y="131"/>
                    <a:pt x="2054" y="131"/>
                  </a:cubicBezTo>
                  <a:cubicBezTo>
                    <a:pt x="2054" y="131"/>
                    <a:pt x="2054" y="131"/>
                    <a:pt x="2053" y="130"/>
                  </a:cubicBezTo>
                  <a:cubicBezTo>
                    <a:pt x="2053" y="129"/>
                    <a:pt x="2052" y="128"/>
                    <a:pt x="2052" y="127"/>
                  </a:cubicBezTo>
                  <a:cubicBezTo>
                    <a:pt x="2051" y="127"/>
                    <a:pt x="2051" y="127"/>
                    <a:pt x="2051" y="127"/>
                  </a:cubicBezTo>
                  <a:cubicBezTo>
                    <a:pt x="2051" y="130"/>
                    <a:pt x="2050" y="134"/>
                    <a:pt x="2048" y="139"/>
                  </a:cubicBezTo>
                  <a:cubicBezTo>
                    <a:pt x="2047" y="141"/>
                    <a:pt x="2046" y="145"/>
                    <a:pt x="2046" y="147"/>
                  </a:cubicBezTo>
                  <a:cubicBezTo>
                    <a:pt x="2045" y="150"/>
                    <a:pt x="2045" y="154"/>
                    <a:pt x="2045" y="157"/>
                  </a:cubicBezTo>
                  <a:cubicBezTo>
                    <a:pt x="2045" y="158"/>
                    <a:pt x="2044" y="160"/>
                    <a:pt x="2044" y="161"/>
                  </a:cubicBezTo>
                  <a:cubicBezTo>
                    <a:pt x="2044" y="161"/>
                    <a:pt x="2044" y="161"/>
                    <a:pt x="2044" y="161"/>
                  </a:cubicBezTo>
                  <a:cubicBezTo>
                    <a:pt x="2044" y="161"/>
                    <a:pt x="2044" y="161"/>
                    <a:pt x="2044" y="160"/>
                  </a:cubicBezTo>
                  <a:cubicBezTo>
                    <a:pt x="2043" y="157"/>
                    <a:pt x="2043" y="154"/>
                    <a:pt x="2042" y="151"/>
                  </a:cubicBezTo>
                  <a:cubicBezTo>
                    <a:pt x="2041" y="140"/>
                    <a:pt x="2040" y="125"/>
                    <a:pt x="2038" y="118"/>
                  </a:cubicBezTo>
                  <a:cubicBezTo>
                    <a:pt x="2038" y="118"/>
                    <a:pt x="2038" y="118"/>
                    <a:pt x="2038" y="118"/>
                  </a:cubicBezTo>
                  <a:cubicBezTo>
                    <a:pt x="2034" y="118"/>
                    <a:pt x="2034" y="118"/>
                    <a:pt x="2034" y="118"/>
                  </a:cubicBezTo>
                  <a:cubicBezTo>
                    <a:pt x="2033" y="125"/>
                    <a:pt x="2032" y="139"/>
                    <a:pt x="2031" y="151"/>
                  </a:cubicBezTo>
                  <a:cubicBezTo>
                    <a:pt x="2031" y="157"/>
                    <a:pt x="2031" y="164"/>
                    <a:pt x="2031" y="170"/>
                  </a:cubicBezTo>
                  <a:cubicBezTo>
                    <a:pt x="2032" y="176"/>
                    <a:pt x="2033" y="182"/>
                    <a:pt x="2033" y="187"/>
                  </a:cubicBezTo>
                  <a:cubicBezTo>
                    <a:pt x="2034" y="189"/>
                    <a:pt x="2034" y="192"/>
                    <a:pt x="2035" y="194"/>
                  </a:cubicBezTo>
                  <a:cubicBezTo>
                    <a:pt x="2035" y="196"/>
                    <a:pt x="2035" y="197"/>
                    <a:pt x="2036" y="198"/>
                  </a:cubicBezTo>
                  <a:cubicBezTo>
                    <a:pt x="2036" y="199"/>
                    <a:pt x="2036" y="200"/>
                    <a:pt x="2037" y="201"/>
                  </a:cubicBezTo>
                  <a:cubicBezTo>
                    <a:pt x="2033" y="200"/>
                    <a:pt x="2032" y="200"/>
                    <a:pt x="2025" y="200"/>
                  </a:cubicBezTo>
                  <a:cubicBezTo>
                    <a:pt x="2025" y="200"/>
                    <a:pt x="2025" y="200"/>
                    <a:pt x="2025" y="200"/>
                  </a:cubicBezTo>
                  <a:cubicBezTo>
                    <a:pt x="2025" y="196"/>
                    <a:pt x="2026" y="192"/>
                    <a:pt x="2023" y="184"/>
                  </a:cubicBezTo>
                  <a:cubicBezTo>
                    <a:pt x="2020" y="176"/>
                    <a:pt x="2015" y="167"/>
                    <a:pt x="2011" y="159"/>
                  </a:cubicBezTo>
                  <a:cubicBezTo>
                    <a:pt x="2011" y="157"/>
                    <a:pt x="2011" y="156"/>
                    <a:pt x="2012" y="155"/>
                  </a:cubicBezTo>
                  <a:cubicBezTo>
                    <a:pt x="2012" y="151"/>
                    <a:pt x="2012" y="148"/>
                    <a:pt x="2013" y="145"/>
                  </a:cubicBezTo>
                  <a:cubicBezTo>
                    <a:pt x="2015" y="138"/>
                    <a:pt x="2017" y="131"/>
                    <a:pt x="2020" y="126"/>
                  </a:cubicBezTo>
                  <a:cubicBezTo>
                    <a:pt x="2023" y="121"/>
                    <a:pt x="2024" y="117"/>
                    <a:pt x="2025" y="115"/>
                  </a:cubicBezTo>
                  <a:cubicBezTo>
                    <a:pt x="2027" y="116"/>
                    <a:pt x="2028" y="116"/>
                    <a:pt x="2027" y="116"/>
                  </a:cubicBezTo>
                  <a:cubicBezTo>
                    <a:pt x="2028" y="116"/>
                    <a:pt x="2026" y="116"/>
                    <a:pt x="2026" y="114"/>
                  </a:cubicBezTo>
                  <a:cubicBezTo>
                    <a:pt x="2025" y="114"/>
                    <a:pt x="2025" y="114"/>
                    <a:pt x="2025" y="114"/>
                  </a:cubicBezTo>
                  <a:cubicBezTo>
                    <a:pt x="2025" y="114"/>
                    <a:pt x="2025" y="114"/>
                    <a:pt x="2025" y="114"/>
                  </a:cubicBezTo>
                  <a:cubicBezTo>
                    <a:pt x="2022" y="115"/>
                    <a:pt x="2020" y="120"/>
                    <a:pt x="2017" y="124"/>
                  </a:cubicBezTo>
                  <a:cubicBezTo>
                    <a:pt x="2015" y="125"/>
                    <a:pt x="2014" y="127"/>
                    <a:pt x="2013" y="129"/>
                  </a:cubicBezTo>
                  <a:cubicBezTo>
                    <a:pt x="2012" y="128"/>
                    <a:pt x="2012" y="128"/>
                    <a:pt x="2012" y="127"/>
                  </a:cubicBezTo>
                  <a:cubicBezTo>
                    <a:pt x="2010" y="126"/>
                    <a:pt x="2009" y="126"/>
                    <a:pt x="2007" y="127"/>
                  </a:cubicBezTo>
                  <a:cubicBezTo>
                    <a:pt x="2004" y="128"/>
                    <a:pt x="2000" y="130"/>
                    <a:pt x="1996" y="133"/>
                  </a:cubicBezTo>
                  <a:cubicBezTo>
                    <a:pt x="1998" y="131"/>
                    <a:pt x="2000" y="129"/>
                    <a:pt x="2001" y="127"/>
                  </a:cubicBezTo>
                  <a:cubicBezTo>
                    <a:pt x="2003" y="125"/>
                    <a:pt x="2005" y="123"/>
                    <a:pt x="2007" y="123"/>
                  </a:cubicBezTo>
                  <a:cubicBezTo>
                    <a:pt x="2008" y="125"/>
                    <a:pt x="2008" y="127"/>
                    <a:pt x="2008" y="127"/>
                  </a:cubicBezTo>
                  <a:cubicBezTo>
                    <a:pt x="2007" y="127"/>
                    <a:pt x="2009" y="125"/>
                    <a:pt x="2008" y="122"/>
                  </a:cubicBezTo>
                  <a:cubicBezTo>
                    <a:pt x="2008" y="122"/>
                    <a:pt x="2008" y="122"/>
                    <a:pt x="2008" y="122"/>
                  </a:cubicBezTo>
                  <a:cubicBezTo>
                    <a:pt x="2007" y="122"/>
                    <a:pt x="2007" y="122"/>
                    <a:pt x="2007" y="122"/>
                  </a:cubicBezTo>
                  <a:cubicBezTo>
                    <a:pt x="2003" y="122"/>
                    <a:pt x="1999" y="126"/>
                    <a:pt x="1994" y="130"/>
                  </a:cubicBezTo>
                  <a:cubicBezTo>
                    <a:pt x="1993" y="130"/>
                    <a:pt x="1993" y="130"/>
                    <a:pt x="1993" y="129"/>
                  </a:cubicBezTo>
                  <a:cubicBezTo>
                    <a:pt x="1993" y="129"/>
                    <a:pt x="1993" y="129"/>
                    <a:pt x="1993" y="129"/>
                  </a:cubicBezTo>
                  <a:cubicBezTo>
                    <a:pt x="1992" y="129"/>
                    <a:pt x="1992" y="129"/>
                    <a:pt x="1992" y="129"/>
                  </a:cubicBezTo>
                  <a:cubicBezTo>
                    <a:pt x="1992" y="130"/>
                    <a:pt x="1991" y="131"/>
                    <a:pt x="1991" y="132"/>
                  </a:cubicBezTo>
                  <a:cubicBezTo>
                    <a:pt x="1991" y="132"/>
                    <a:pt x="1991" y="132"/>
                    <a:pt x="1991" y="132"/>
                  </a:cubicBezTo>
                  <a:cubicBezTo>
                    <a:pt x="1987" y="134"/>
                    <a:pt x="1983" y="138"/>
                    <a:pt x="1979" y="141"/>
                  </a:cubicBezTo>
                  <a:cubicBezTo>
                    <a:pt x="1977" y="143"/>
                    <a:pt x="1974" y="145"/>
                    <a:pt x="1972" y="148"/>
                  </a:cubicBezTo>
                  <a:cubicBezTo>
                    <a:pt x="1971" y="145"/>
                    <a:pt x="1969" y="142"/>
                    <a:pt x="1968" y="139"/>
                  </a:cubicBezTo>
                  <a:cubicBezTo>
                    <a:pt x="1969" y="138"/>
                    <a:pt x="1970" y="138"/>
                    <a:pt x="1971" y="137"/>
                  </a:cubicBezTo>
                  <a:cubicBezTo>
                    <a:pt x="1974" y="134"/>
                    <a:pt x="1976" y="130"/>
                    <a:pt x="1977" y="129"/>
                  </a:cubicBezTo>
                  <a:cubicBezTo>
                    <a:pt x="1979" y="127"/>
                    <a:pt x="1981" y="127"/>
                    <a:pt x="1983" y="127"/>
                  </a:cubicBezTo>
                  <a:cubicBezTo>
                    <a:pt x="1985" y="127"/>
                    <a:pt x="1986" y="127"/>
                    <a:pt x="1986" y="127"/>
                  </a:cubicBezTo>
                  <a:cubicBezTo>
                    <a:pt x="1986" y="127"/>
                    <a:pt x="1985" y="127"/>
                    <a:pt x="1983" y="126"/>
                  </a:cubicBezTo>
                  <a:cubicBezTo>
                    <a:pt x="1982" y="126"/>
                    <a:pt x="1979" y="125"/>
                    <a:pt x="1976" y="127"/>
                  </a:cubicBezTo>
                  <a:cubicBezTo>
                    <a:pt x="1973" y="129"/>
                    <a:pt x="1971" y="132"/>
                    <a:pt x="1968" y="133"/>
                  </a:cubicBezTo>
                  <a:cubicBezTo>
                    <a:pt x="1967" y="133"/>
                    <a:pt x="1967" y="134"/>
                    <a:pt x="1966" y="134"/>
                  </a:cubicBezTo>
                  <a:cubicBezTo>
                    <a:pt x="1966" y="133"/>
                    <a:pt x="1966" y="132"/>
                    <a:pt x="1966" y="132"/>
                  </a:cubicBezTo>
                  <a:cubicBezTo>
                    <a:pt x="1964" y="127"/>
                    <a:pt x="1963" y="124"/>
                    <a:pt x="1963" y="124"/>
                  </a:cubicBezTo>
                  <a:cubicBezTo>
                    <a:pt x="1963" y="124"/>
                    <a:pt x="1963" y="127"/>
                    <a:pt x="1963" y="132"/>
                  </a:cubicBezTo>
                  <a:cubicBezTo>
                    <a:pt x="1963" y="133"/>
                    <a:pt x="1963" y="134"/>
                    <a:pt x="1963" y="136"/>
                  </a:cubicBezTo>
                  <a:cubicBezTo>
                    <a:pt x="1961" y="137"/>
                    <a:pt x="1959" y="138"/>
                    <a:pt x="1957" y="139"/>
                  </a:cubicBezTo>
                  <a:cubicBezTo>
                    <a:pt x="1955" y="141"/>
                    <a:pt x="1952" y="142"/>
                    <a:pt x="1950" y="144"/>
                  </a:cubicBezTo>
                  <a:cubicBezTo>
                    <a:pt x="1948" y="145"/>
                    <a:pt x="1946" y="147"/>
                    <a:pt x="1945" y="148"/>
                  </a:cubicBezTo>
                  <a:cubicBezTo>
                    <a:pt x="1940" y="151"/>
                    <a:pt x="1936" y="155"/>
                    <a:pt x="1933" y="157"/>
                  </a:cubicBezTo>
                  <a:cubicBezTo>
                    <a:pt x="1924" y="164"/>
                    <a:pt x="1917" y="173"/>
                    <a:pt x="1912" y="179"/>
                  </a:cubicBezTo>
                  <a:cubicBezTo>
                    <a:pt x="1909" y="184"/>
                    <a:pt x="1906" y="188"/>
                    <a:pt x="1903" y="192"/>
                  </a:cubicBezTo>
                  <a:cubicBezTo>
                    <a:pt x="1893" y="192"/>
                    <a:pt x="1882" y="191"/>
                    <a:pt x="1871" y="190"/>
                  </a:cubicBezTo>
                  <a:cubicBezTo>
                    <a:pt x="1872" y="189"/>
                    <a:pt x="1873" y="188"/>
                    <a:pt x="1873" y="187"/>
                  </a:cubicBezTo>
                  <a:cubicBezTo>
                    <a:pt x="1877" y="182"/>
                    <a:pt x="1881" y="177"/>
                    <a:pt x="1885" y="172"/>
                  </a:cubicBezTo>
                  <a:cubicBezTo>
                    <a:pt x="1889" y="167"/>
                    <a:pt x="1894" y="161"/>
                    <a:pt x="1899" y="155"/>
                  </a:cubicBezTo>
                  <a:cubicBezTo>
                    <a:pt x="1908" y="145"/>
                    <a:pt x="1917" y="135"/>
                    <a:pt x="1923" y="132"/>
                  </a:cubicBezTo>
                  <a:cubicBezTo>
                    <a:pt x="1924" y="134"/>
                    <a:pt x="1923" y="135"/>
                    <a:pt x="1923" y="136"/>
                  </a:cubicBezTo>
                  <a:cubicBezTo>
                    <a:pt x="1923" y="136"/>
                    <a:pt x="1922" y="137"/>
                    <a:pt x="1922" y="137"/>
                  </a:cubicBezTo>
                  <a:cubicBezTo>
                    <a:pt x="1912" y="145"/>
                    <a:pt x="1903" y="154"/>
                    <a:pt x="1895" y="163"/>
                  </a:cubicBezTo>
                  <a:cubicBezTo>
                    <a:pt x="1889" y="170"/>
                    <a:pt x="1885" y="178"/>
                    <a:pt x="1884" y="183"/>
                  </a:cubicBezTo>
                  <a:cubicBezTo>
                    <a:pt x="1882" y="188"/>
                    <a:pt x="1882" y="191"/>
                    <a:pt x="1882" y="191"/>
                  </a:cubicBezTo>
                  <a:cubicBezTo>
                    <a:pt x="1882" y="191"/>
                    <a:pt x="1885" y="190"/>
                    <a:pt x="1889" y="187"/>
                  </a:cubicBezTo>
                  <a:cubicBezTo>
                    <a:pt x="1894" y="185"/>
                    <a:pt x="1900" y="180"/>
                    <a:pt x="1907" y="173"/>
                  </a:cubicBezTo>
                  <a:cubicBezTo>
                    <a:pt x="1914" y="164"/>
                    <a:pt x="1924" y="152"/>
                    <a:pt x="1932" y="141"/>
                  </a:cubicBezTo>
                  <a:cubicBezTo>
                    <a:pt x="1940" y="131"/>
                    <a:pt x="1949" y="123"/>
                    <a:pt x="1955" y="119"/>
                  </a:cubicBezTo>
                  <a:cubicBezTo>
                    <a:pt x="1955" y="119"/>
                    <a:pt x="1955" y="119"/>
                    <a:pt x="1955" y="119"/>
                  </a:cubicBezTo>
                  <a:cubicBezTo>
                    <a:pt x="1959" y="116"/>
                    <a:pt x="1959" y="116"/>
                    <a:pt x="1959" y="116"/>
                  </a:cubicBezTo>
                  <a:cubicBezTo>
                    <a:pt x="1954" y="118"/>
                    <a:pt x="1954" y="118"/>
                    <a:pt x="1954" y="118"/>
                  </a:cubicBezTo>
                  <a:cubicBezTo>
                    <a:pt x="1948" y="120"/>
                    <a:pt x="1936" y="125"/>
                    <a:pt x="1925" y="134"/>
                  </a:cubicBezTo>
                  <a:cubicBezTo>
                    <a:pt x="1925" y="135"/>
                    <a:pt x="1924" y="135"/>
                    <a:pt x="1924" y="135"/>
                  </a:cubicBezTo>
                  <a:cubicBezTo>
                    <a:pt x="1925" y="134"/>
                    <a:pt x="1925" y="133"/>
                    <a:pt x="1925" y="131"/>
                  </a:cubicBezTo>
                  <a:cubicBezTo>
                    <a:pt x="1924" y="130"/>
                    <a:pt x="1924" y="130"/>
                    <a:pt x="1924" y="130"/>
                  </a:cubicBezTo>
                  <a:cubicBezTo>
                    <a:pt x="1923" y="130"/>
                    <a:pt x="1923" y="130"/>
                    <a:pt x="1923" y="130"/>
                  </a:cubicBezTo>
                  <a:cubicBezTo>
                    <a:pt x="1915" y="131"/>
                    <a:pt x="1904" y="139"/>
                    <a:pt x="1892" y="148"/>
                  </a:cubicBezTo>
                  <a:cubicBezTo>
                    <a:pt x="1886" y="152"/>
                    <a:pt x="1881" y="157"/>
                    <a:pt x="1875" y="163"/>
                  </a:cubicBezTo>
                  <a:cubicBezTo>
                    <a:pt x="1874" y="164"/>
                    <a:pt x="1873" y="165"/>
                    <a:pt x="1871" y="167"/>
                  </a:cubicBezTo>
                  <a:cubicBezTo>
                    <a:pt x="1873" y="162"/>
                    <a:pt x="1874" y="158"/>
                    <a:pt x="1876" y="153"/>
                  </a:cubicBezTo>
                  <a:cubicBezTo>
                    <a:pt x="1880" y="141"/>
                    <a:pt x="1882" y="131"/>
                    <a:pt x="1886" y="126"/>
                  </a:cubicBezTo>
                  <a:cubicBezTo>
                    <a:pt x="1887" y="128"/>
                    <a:pt x="1889" y="129"/>
                    <a:pt x="1888" y="129"/>
                  </a:cubicBezTo>
                  <a:cubicBezTo>
                    <a:pt x="1889" y="129"/>
                    <a:pt x="1887" y="128"/>
                    <a:pt x="1887" y="125"/>
                  </a:cubicBezTo>
                  <a:cubicBezTo>
                    <a:pt x="1887" y="124"/>
                    <a:pt x="1887" y="124"/>
                    <a:pt x="1887" y="124"/>
                  </a:cubicBezTo>
                  <a:cubicBezTo>
                    <a:pt x="1886" y="125"/>
                    <a:pt x="1886" y="125"/>
                    <a:pt x="1886" y="125"/>
                  </a:cubicBezTo>
                  <a:cubicBezTo>
                    <a:pt x="1883" y="126"/>
                    <a:pt x="1880" y="129"/>
                    <a:pt x="1877" y="134"/>
                  </a:cubicBezTo>
                  <a:cubicBezTo>
                    <a:pt x="1874" y="139"/>
                    <a:pt x="1871" y="144"/>
                    <a:pt x="1867" y="149"/>
                  </a:cubicBezTo>
                  <a:cubicBezTo>
                    <a:pt x="1864" y="155"/>
                    <a:pt x="1861" y="160"/>
                    <a:pt x="1857" y="167"/>
                  </a:cubicBezTo>
                  <a:cubicBezTo>
                    <a:pt x="1854" y="173"/>
                    <a:pt x="1852" y="179"/>
                    <a:pt x="1851" y="185"/>
                  </a:cubicBezTo>
                  <a:cubicBezTo>
                    <a:pt x="1850" y="186"/>
                    <a:pt x="1850" y="187"/>
                    <a:pt x="1850" y="189"/>
                  </a:cubicBezTo>
                  <a:cubicBezTo>
                    <a:pt x="1849" y="189"/>
                    <a:pt x="1849" y="189"/>
                    <a:pt x="1849" y="189"/>
                  </a:cubicBezTo>
                  <a:cubicBezTo>
                    <a:pt x="1849" y="188"/>
                    <a:pt x="1849" y="188"/>
                    <a:pt x="1849" y="188"/>
                  </a:cubicBezTo>
                  <a:cubicBezTo>
                    <a:pt x="1849" y="187"/>
                    <a:pt x="1849" y="186"/>
                    <a:pt x="1849" y="185"/>
                  </a:cubicBezTo>
                  <a:cubicBezTo>
                    <a:pt x="1849" y="183"/>
                    <a:pt x="1850" y="182"/>
                    <a:pt x="1851" y="180"/>
                  </a:cubicBezTo>
                  <a:cubicBezTo>
                    <a:pt x="1854" y="173"/>
                    <a:pt x="1857" y="166"/>
                    <a:pt x="1859" y="160"/>
                  </a:cubicBezTo>
                  <a:cubicBezTo>
                    <a:pt x="1860" y="157"/>
                    <a:pt x="1861" y="154"/>
                    <a:pt x="1861" y="152"/>
                  </a:cubicBezTo>
                  <a:cubicBezTo>
                    <a:pt x="1863" y="150"/>
                    <a:pt x="1864" y="149"/>
                    <a:pt x="1865" y="147"/>
                  </a:cubicBezTo>
                  <a:cubicBezTo>
                    <a:pt x="1867" y="145"/>
                    <a:pt x="1870" y="142"/>
                    <a:pt x="1871" y="140"/>
                  </a:cubicBezTo>
                  <a:cubicBezTo>
                    <a:pt x="1872" y="139"/>
                    <a:pt x="1873" y="137"/>
                    <a:pt x="1874" y="134"/>
                  </a:cubicBezTo>
                  <a:cubicBezTo>
                    <a:pt x="1874" y="134"/>
                    <a:pt x="1874" y="133"/>
                    <a:pt x="1874" y="133"/>
                  </a:cubicBezTo>
                  <a:cubicBezTo>
                    <a:pt x="1874" y="133"/>
                    <a:pt x="1874" y="133"/>
                    <a:pt x="1874" y="133"/>
                  </a:cubicBezTo>
                  <a:cubicBezTo>
                    <a:pt x="1874" y="133"/>
                    <a:pt x="1874" y="133"/>
                    <a:pt x="1874" y="133"/>
                  </a:cubicBezTo>
                  <a:cubicBezTo>
                    <a:pt x="1874" y="130"/>
                    <a:pt x="1874" y="130"/>
                    <a:pt x="1874" y="130"/>
                  </a:cubicBezTo>
                  <a:cubicBezTo>
                    <a:pt x="1873" y="133"/>
                    <a:pt x="1873" y="133"/>
                    <a:pt x="1873" y="133"/>
                  </a:cubicBezTo>
                  <a:cubicBezTo>
                    <a:pt x="1871" y="136"/>
                    <a:pt x="1867" y="139"/>
                    <a:pt x="1863" y="142"/>
                  </a:cubicBezTo>
                  <a:cubicBezTo>
                    <a:pt x="1863" y="142"/>
                    <a:pt x="1863" y="141"/>
                    <a:pt x="1863" y="140"/>
                  </a:cubicBezTo>
                  <a:cubicBezTo>
                    <a:pt x="1864" y="135"/>
                    <a:pt x="1866" y="130"/>
                    <a:pt x="1864" y="127"/>
                  </a:cubicBezTo>
                  <a:cubicBezTo>
                    <a:pt x="1864" y="126"/>
                    <a:pt x="1864" y="126"/>
                    <a:pt x="1864" y="126"/>
                  </a:cubicBezTo>
                  <a:cubicBezTo>
                    <a:pt x="1863" y="127"/>
                    <a:pt x="1863" y="127"/>
                    <a:pt x="1863" y="127"/>
                  </a:cubicBezTo>
                  <a:cubicBezTo>
                    <a:pt x="1862" y="128"/>
                    <a:pt x="1862" y="129"/>
                    <a:pt x="1862" y="130"/>
                  </a:cubicBezTo>
                  <a:cubicBezTo>
                    <a:pt x="1862" y="131"/>
                    <a:pt x="1862" y="131"/>
                    <a:pt x="1862" y="131"/>
                  </a:cubicBezTo>
                  <a:cubicBezTo>
                    <a:pt x="1862" y="131"/>
                    <a:pt x="1862" y="130"/>
                    <a:pt x="1863" y="129"/>
                  </a:cubicBezTo>
                  <a:cubicBezTo>
                    <a:pt x="1863" y="131"/>
                    <a:pt x="1861" y="135"/>
                    <a:pt x="1859" y="139"/>
                  </a:cubicBezTo>
                  <a:cubicBezTo>
                    <a:pt x="1857" y="143"/>
                    <a:pt x="1856" y="146"/>
                    <a:pt x="1854" y="150"/>
                  </a:cubicBezTo>
                  <a:cubicBezTo>
                    <a:pt x="1852" y="151"/>
                    <a:pt x="1850" y="153"/>
                    <a:pt x="1848" y="155"/>
                  </a:cubicBezTo>
                  <a:cubicBezTo>
                    <a:pt x="1848" y="149"/>
                    <a:pt x="1848" y="144"/>
                    <a:pt x="1848" y="141"/>
                  </a:cubicBezTo>
                  <a:cubicBezTo>
                    <a:pt x="1847" y="137"/>
                    <a:pt x="1847" y="135"/>
                    <a:pt x="1847" y="135"/>
                  </a:cubicBezTo>
                  <a:cubicBezTo>
                    <a:pt x="1847" y="135"/>
                    <a:pt x="1846" y="138"/>
                    <a:pt x="1845" y="141"/>
                  </a:cubicBezTo>
                  <a:cubicBezTo>
                    <a:pt x="1844" y="144"/>
                    <a:pt x="1843" y="148"/>
                    <a:pt x="1841" y="154"/>
                  </a:cubicBezTo>
                  <a:cubicBezTo>
                    <a:pt x="1840" y="157"/>
                    <a:pt x="1838" y="160"/>
                    <a:pt x="1837" y="164"/>
                  </a:cubicBezTo>
                  <a:cubicBezTo>
                    <a:pt x="1837" y="162"/>
                    <a:pt x="1837" y="161"/>
                    <a:pt x="1838" y="160"/>
                  </a:cubicBezTo>
                  <a:cubicBezTo>
                    <a:pt x="1838" y="155"/>
                    <a:pt x="1839" y="149"/>
                    <a:pt x="1839" y="144"/>
                  </a:cubicBezTo>
                  <a:cubicBezTo>
                    <a:pt x="1839" y="141"/>
                    <a:pt x="1839" y="138"/>
                    <a:pt x="1839" y="135"/>
                  </a:cubicBezTo>
                  <a:cubicBezTo>
                    <a:pt x="1839" y="133"/>
                    <a:pt x="1839" y="130"/>
                    <a:pt x="1839" y="128"/>
                  </a:cubicBezTo>
                  <a:cubicBezTo>
                    <a:pt x="1839" y="128"/>
                    <a:pt x="1839" y="128"/>
                    <a:pt x="1840" y="127"/>
                  </a:cubicBezTo>
                  <a:cubicBezTo>
                    <a:pt x="1840" y="127"/>
                    <a:pt x="1841" y="125"/>
                    <a:pt x="1842" y="124"/>
                  </a:cubicBezTo>
                  <a:cubicBezTo>
                    <a:pt x="1848" y="117"/>
                    <a:pt x="1853" y="111"/>
                    <a:pt x="1856" y="108"/>
                  </a:cubicBezTo>
                  <a:cubicBezTo>
                    <a:pt x="1856" y="109"/>
                    <a:pt x="1855" y="109"/>
                    <a:pt x="1855" y="109"/>
                  </a:cubicBezTo>
                  <a:cubicBezTo>
                    <a:pt x="1855" y="109"/>
                    <a:pt x="1856" y="108"/>
                    <a:pt x="1857" y="107"/>
                  </a:cubicBezTo>
                  <a:cubicBezTo>
                    <a:pt x="1858" y="106"/>
                    <a:pt x="1858" y="106"/>
                    <a:pt x="1858" y="106"/>
                  </a:cubicBezTo>
                  <a:cubicBezTo>
                    <a:pt x="1857" y="107"/>
                    <a:pt x="1857" y="107"/>
                    <a:pt x="1857" y="107"/>
                  </a:cubicBezTo>
                  <a:cubicBezTo>
                    <a:pt x="1854" y="109"/>
                    <a:pt x="1848" y="113"/>
                    <a:pt x="1840" y="119"/>
                  </a:cubicBezTo>
                  <a:cubicBezTo>
                    <a:pt x="1840" y="118"/>
                    <a:pt x="1840" y="117"/>
                    <a:pt x="1839" y="115"/>
                  </a:cubicBezTo>
                  <a:cubicBezTo>
                    <a:pt x="1839" y="114"/>
                    <a:pt x="1839" y="114"/>
                    <a:pt x="1839" y="114"/>
                  </a:cubicBezTo>
                  <a:cubicBezTo>
                    <a:pt x="1837" y="115"/>
                    <a:pt x="1837" y="115"/>
                    <a:pt x="1837" y="115"/>
                  </a:cubicBezTo>
                  <a:cubicBezTo>
                    <a:pt x="1835" y="118"/>
                    <a:pt x="1834" y="121"/>
                    <a:pt x="1833" y="124"/>
                  </a:cubicBezTo>
                  <a:cubicBezTo>
                    <a:pt x="1831" y="126"/>
                    <a:pt x="1829" y="128"/>
                    <a:pt x="1826" y="130"/>
                  </a:cubicBezTo>
                  <a:cubicBezTo>
                    <a:pt x="1826" y="130"/>
                    <a:pt x="1826" y="130"/>
                    <a:pt x="1825" y="130"/>
                  </a:cubicBezTo>
                  <a:cubicBezTo>
                    <a:pt x="1824" y="123"/>
                    <a:pt x="1823" y="116"/>
                    <a:pt x="1822" y="111"/>
                  </a:cubicBezTo>
                  <a:cubicBezTo>
                    <a:pt x="1823" y="110"/>
                    <a:pt x="1823" y="108"/>
                    <a:pt x="1823" y="105"/>
                  </a:cubicBezTo>
                  <a:cubicBezTo>
                    <a:pt x="1823" y="104"/>
                    <a:pt x="1823" y="104"/>
                    <a:pt x="1823" y="104"/>
                  </a:cubicBezTo>
                  <a:cubicBezTo>
                    <a:pt x="1822" y="105"/>
                    <a:pt x="1822" y="105"/>
                    <a:pt x="1822" y="105"/>
                  </a:cubicBezTo>
                  <a:cubicBezTo>
                    <a:pt x="1822" y="105"/>
                    <a:pt x="1822" y="105"/>
                    <a:pt x="1821" y="105"/>
                  </a:cubicBezTo>
                  <a:cubicBezTo>
                    <a:pt x="1821" y="104"/>
                    <a:pt x="1821" y="104"/>
                    <a:pt x="1821" y="104"/>
                  </a:cubicBezTo>
                  <a:cubicBezTo>
                    <a:pt x="1819" y="106"/>
                    <a:pt x="1819" y="106"/>
                    <a:pt x="1819" y="106"/>
                  </a:cubicBezTo>
                  <a:cubicBezTo>
                    <a:pt x="1819" y="106"/>
                    <a:pt x="1819" y="107"/>
                    <a:pt x="1818" y="107"/>
                  </a:cubicBezTo>
                  <a:cubicBezTo>
                    <a:pt x="1815" y="110"/>
                    <a:pt x="1813" y="114"/>
                    <a:pt x="1810" y="117"/>
                  </a:cubicBezTo>
                  <a:cubicBezTo>
                    <a:pt x="1808" y="119"/>
                    <a:pt x="1806" y="121"/>
                    <a:pt x="1804" y="123"/>
                  </a:cubicBezTo>
                  <a:cubicBezTo>
                    <a:pt x="1804" y="120"/>
                    <a:pt x="1804" y="116"/>
                    <a:pt x="1804" y="113"/>
                  </a:cubicBezTo>
                  <a:cubicBezTo>
                    <a:pt x="1803" y="108"/>
                    <a:pt x="1803" y="105"/>
                    <a:pt x="1804" y="101"/>
                  </a:cubicBezTo>
                  <a:cubicBezTo>
                    <a:pt x="1805" y="96"/>
                    <a:pt x="1804" y="93"/>
                    <a:pt x="1804" y="89"/>
                  </a:cubicBezTo>
                  <a:cubicBezTo>
                    <a:pt x="1803" y="86"/>
                    <a:pt x="1803" y="84"/>
                    <a:pt x="1802" y="82"/>
                  </a:cubicBezTo>
                  <a:cubicBezTo>
                    <a:pt x="1801" y="81"/>
                    <a:pt x="1800" y="80"/>
                    <a:pt x="1800" y="80"/>
                  </a:cubicBezTo>
                  <a:cubicBezTo>
                    <a:pt x="1800" y="80"/>
                    <a:pt x="1802" y="84"/>
                    <a:pt x="1802" y="90"/>
                  </a:cubicBezTo>
                  <a:cubicBezTo>
                    <a:pt x="1801" y="92"/>
                    <a:pt x="1801" y="96"/>
                    <a:pt x="1800" y="99"/>
                  </a:cubicBezTo>
                  <a:cubicBezTo>
                    <a:pt x="1799" y="101"/>
                    <a:pt x="1798" y="103"/>
                    <a:pt x="1797" y="106"/>
                  </a:cubicBezTo>
                  <a:cubicBezTo>
                    <a:pt x="1797" y="108"/>
                    <a:pt x="1796" y="110"/>
                    <a:pt x="1796" y="113"/>
                  </a:cubicBezTo>
                  <a:cubicBezTo>
                    <a:pt x="1796" y="118"/>
                    <a:pt x="1795" y="123"/>
                    <a:pt x="1794" y="127"/>
                  </a:cubicBezTo>
                  <a:cubicBezTo>
                    <a:pt x="1793" y="131"/>
                    <a:pt x="1792" y="136"/>
                    <a:pt x="1791" y="140"/>
                  </a:cubicBezTo>
                  <a:cubicBezTo>
                    <a:pt x="1791" y="139"/>
                    <a:pt x="1791" y="138"/>
                    <a:pt x="1791" y="137"/>
                  </a:cubicBezTo>
                  <a:cubicBezTo>
                    <a:pt x="1791" y="130"/>
                    <a:pt x="1791" y="124"/>
                    <a:pt x="1792" y="118"/>
                  </a:cubicBezTo>
                  <a:cubicBezTo>
                    <a:pt x="1793" y="113"/>
                    <a:pt x="1792" y="109"/>
                    <a:pt x="1793" y="106"/>
                  </a:cubicBezTo>
                  <a:cubicBezTo>
                    <a:pt x="1795" y="108"/>
                    <a:pt x="1796" y="109"/>
                    <a:pt x="1796" y="109"/>
                  </a:cubicBezTo>
                  <a:cubicBezTo>
                    <a:pt x="1796" y="109"/>
                    <a:pt x="1796" y="107"/>
                    <a:pt x="1793" y="105"/>
                  </a:cubicBezTo>
                  <a:cubicBezTo>
                    <a:pt x="1793" y="104"/>
                    <a:pt x="1793" y="104"/>
                    <a:pt x="1793" y="104"/>
                  </a:cubicBezTo>
                  <a:cubicBezTo>
                    <a:pt x="1793" y="105"/>
                    <a:pt x="1793" y="105"/>
                    <a:pt x="1793" y="105"/>
                  </a:cubicBezTo>
                  <a:cubicBezTo>
                    <a:pt x="1790" y="107"/>
                    <a:pt x="1789" y="112"/>
                    <a:pt x="1787" y="117"/>
                  </a:cubicBezTo>
                  <a:cubicBezTo>
                    <a:pt x="1785" y="122"/>
                    <a:pt x="1783" y="129"/>
                    <a:pt x="1782" y="136"/>
                  </a:cubicBezTo>
                  <a:cubicBezTo>
                    <a:pt x="1781" y="143"/>
                    <a:pt x="1779" y="150"/>
                    <a:pt x="1778" y="156"/>
                  </a:cubicBezTo>
                  <a:cubicBezTo>
                    <a:pt x="1778" y="157"/>
                    <a:pt x="1778" y="159"/>
                    <a:pt x="1777" y="160"/>
                  </a:cubicBezTo>
                  <a:cubicBezTo>
                    <a:pt x="1776" y="160"/>
                    <a:pt x="1775" y="161"/>
                    <a:pt x="1773" y="161"/>
                  </a:cubicBezTo>
                  <a:cubicBezTo>
                    <a:pt x="1771" y="162"/>
                    <a:pt x="1768" y="163"/>
                    <a:pt x="1766" y="164"/>
                  </a:cubicBezTo>
                  <a:cubicBezTo>
                    <a:pt x="1766" y="164"/>
                    <a:pt x="1766" y="164"/>
                    <a:pt x="1766" y="164"/>
                  </a:cubicBezTo>
                  <a:cubicBezTo>
                    <a:pt x="1766" y="163"/>
                    <a:pt x="1765" y="162"/>
                    <a:pt x="1765" y="161"/>
                  </a:cubicBezTo>
                  <a:cubicBezTo>
                    <a:pt x="1765" y="158"/>
                    <a:pt x="1764" y="154"/>
                    <a:pt x="1763" y="151"/>
                  </a:cubicBezTo>
                  <a:cubicBezTo>
                    <a:pt x="1763" y="148"/>
                    <a:pt x="1763" y="145"/>
                    <a:pt x="1762" y="141"/>
                  </a:cubicBezTo>
                  <a:cubicBezTo>
                    <a:pt x="1762" y="136"/>
                    <a:pt x="1761" y="130"/>
                    <a:pt x="1760" y="124"/>
                  </a:cubicBezTo>
                  <a:cubicBezTo>
                    <a:pt x="1761" y="123"/>
                    <a:pt x="1762" y="121"/>
                    <a:pt x="1763" y="120"/>
                  </a:cubicBezTo>
                  <a:cubicBezTo>
                    <a:pt x="1763" y="120"/>
                    <a:pt x="1763" y="120"/>
                    <a:pt x="1763" y="120"/>
                  </a:cubicBezTo>
                  <a:cubicBezTo>
                    <a:pt x="1763" y="120"/>
                    <a:pt x="1763" y="120"/>
                    <a:pt x="1763" y="119"/>
                  </a:cubicBezTo>
                  <a:cubicBezTo>
                    <a:pt x="1764" y="117"/>
                    <a:pt x="1765" y="116"/>
                    <a:pt x="1766" y="114"/>
                  </a:cubicBezTo>
                  <a:cubicBezTo>
                    <a:pt x="1768" y="111"/>
                    <a:pt x="1769" y="109"/>
                    <a:pt x="1769" y="109"/>
                  </a:cubicBezTo>
                  <a:cubicBezTo>
                    <a:pt x="1769" y="109"/>
                    <a:pt x="1767" y="110"/>
                    <a:pt x="1764" y="112"/>
                  </a:cubicBezTo>
                  <a:cubicBezTo>
                    <a:pt x="1764" y="113"/>
                    <a:pt x="1763" y="114"/>
                    <a:pt x="1762" y="114"/>
                  </a:cubicBezTo>
                  <a:cubicBezTo>
                    <a:pt x="1762" y="112"/>
                    <a:pt x="1761" y="109"/>
                    <a:pt x="1759" y="106"/>
                  </a:cubicBezTo>
                  <a:cubicBezTo>
                    <a:pt x="1758" y="104"/>
                    <a:pt x="1758" y="104"/>
                    <a:pt x="1758" y="104"/>
                  </a:cubicBezTo>
                  <a:cubicBezTo>
                    <a:pt x="1757" y="105"/>
                    <a:pt x="1757" y="105"/>
                    <a:pt x="1757" y="105"/>
                  </a:cubicBezTo>
                  <a:cubicBezTo>
                    <a:pt x="1754" y="108"/>
                    <a:pt x="1755" y="111"/>
                    <a:pt x="1755" y="114"/>
                  </a:cubicBezTo>
                  <a:cubicBezTo>
                    <a:pt x="1755" y="117"/>
                    <a:pt x="1756" y="119"/>
                    <a:pt x="1756" y="122"/>
                  </a:cubicBezTo>
                  <a:cubicBezTo>
                    <a:pt x="1756" y="122"/>
                    <a:pt x="1756" y="123"/>
                    <a:pt x="1756" y="123"/>
                  </a:cubicBezTo>
                  <a:cubicBezTo>
                    <a:pt x="1749" y="126"/>
                    <a:pt x="1748" y="131"/>
                    <a:pt x="1745" y="136"/>
                  </a:cubicBezTo>
                  <a:cubicBezTo>
                    <a:pt x="1745" y="136"/>
                    <a:pt x="1744" y="136"/>
                    <a:pt x="1744" y="135"/>
                  </a:cubicBezTo>
                  <a:cubicBezTo>
                    <a:pt x="1743" y="133"/>
                    <a:pt x="1741" y="130"/>
                    <a:pt x="1740" y="127"/>
                  </a:cubicBezTo>
                  <a:cubicBezTo>
                    <a:pt x="1739" y="125"/>
                    <a:pt x="1738" y="124"/>
                    <a:pt x="1738" y="122"/>
                  </a:cubicBezTo>
                  <a:cubicBezTo>
                    <a:pt x="1737" y="118"/>
                    <a:pt x="1736" y="116"/>
                    <a:pt x="1736" y="116"/>
                  </a:cubicBezTo>
                  <a:cubicBezTo>
                    <a:pt x="1736" y="116"/>
                    <a:pt x="1736" y="118"/>
                    <a:pt x="1735" y="122"/>
                  </a:cubicBezTo>
                  <a:cubicBezTo>
                    <a:pt x="1735" y="124"/>
                    <a:pt x="1735" y="126"/>
                    <a:pt x="1735" y="129"/>
                  </a:cubicBezTo>
                  <a:cubicBezTo>
                    <a:pt x="1736" y="131"/>
                    <a:pt x="1736" y="134"/>
                    <a:pt x="1736" y="137"/>
                  </a:cubicBezTo>
                  <a:cubicBezTo>
                    <a:pt x="1736" y="141"/>
                    <a:pt x="1736" y="147"/>
                    <a:pt x="1737" y="152"/>
                  </a:cubicBezTo>
                  <a:cubicBezTo>
                    <a:pt x="1736" y="153"/>
                    <a:pt x="1735" y="154"/>
                    <a:pt x="1735" y="156"/>
                  </a:cubicBezTo>
                  <a:cubicBezTo>
                    <a:pt x="1731" y="162"/>
                    <a:pt x="1730" y="169"/>
                    <a:pt x="1731" y="173"/>
                  </a:cubicBezTo>
                  <a:cubicBezTo>
                    <a:pt x="1732" y="175"/>
                    <a:pt x="1732" y="177"/>
                    <a:pt x="1733" y="178"/>
                  </a:cubicBezTo>
                  <a:cubicBezTo>
                    <a:pt x="1732" y="178"/>
                    <a:pt x="1732" y="178"/>
                    <a:pt x="1732" y="178"/>
                  </a:cubicBezTo>
                  <a:cubicBezTo>
                    <a:pt x="1732" y="178"/>
                    <a:pt x="1731" y="178"/>
                    <a:pt x="1731" y="178"/>
                  </a:cubicBezTo>
                  <a:cubicBezTo>
                    <a:pt x="1731" y="177"/>
                    <a:pt x="1730" y="176"/>
                    <a:pt x="1730" y="175"/>
                  </a:cubicBezTo>
                  <a:cubicBezTo>
                    <a:pt x="1729" y="174"/>
                    <a:pt x="1729" y="172"/>
                    <a:pt x="1728" y="170"/>
                  </a:cubicBezTo>
                  <a:cubicBezTo>
                    <a:pt x="1726" y="165"/>
                    <a:pt x="1723" y="159"/>
                    <a:pt x="1720" y="153"/>
                  </a:cubicBezTo>
                  <a:cubicBezTo>
                    <a:pt x="1719" y="150"/>
                    <a:pt x="1717" y="146"/>
                    <a:pt x="1715" y="143"/>
                  </a:cubicBezTo>
                  <a:cubicBezTo>
                    <a:pt x="1716" y="141"/>
                    <a:pt x="1718" y="139"/>
                    <a:pt x="1719" y="137"/>
                  </a:cubicBezTo>
                  <a:cubicBezTo>
                    <a:pt x="1721" y="134"/>
                    <a:pt x="1722" y="132"/>
                    <a:pt x="1724" y="129"/>
                  </a:cubicBezTo>
                  <a:cubicBezTo>
                    <a:pt x="1725" y="128"/>
                    <a:pt x="1725" y="127"/>
                    <a:pt x="1726" y="125"/>
                  </a:cubicBezTo>
                  <a:cubicBezTo>
                    <a:pt x="1727" y="125"/>
                    <a:pt x="1728" y="124"/>
                    <a:pt x="1728" y="123"/>
                  </a:cubicBezTo>
                  <a:cubicBezTo>
                    <a:pt x="1732" y="119"/>
                    <a:pt x="1735" y="116"/>
                    <a:pt x="1736" y="114"/>
                  </a:cubicBezTo>
                  <a:cubicBezTo>
                    <a:pt x="1735" y="114"/>
                    <a:pt x="1735" y="114"/>
                    <a:pt x="1735" y="114"/>
                  </a:cubicBezTo>
                  <a:cubicBezTo>
                    <a:pt x="1735" y="114"/>
                    <a:pt x="1735" y="114"/>
                    <a:pt x="1735" y="114"/>
                  </a:cubicBezTo>
                  <a:cubicBezTo>
                    <a:pt x="1735" y="114"/>
                    <a:pt x="1735" y="114"/>
                    <a:pt x="1735" y="114"/>
                  </a:cubicBezTo>
                  <a:cubicBezTo>
                    <a:pt x="1734" y="116"/>
                    <a:pt x="1730" y="117"/>
                    <a:pt x="1726" y="119"/>
                  </a:cubicBezTo>
                  <a:cubicBezTo>
                    <a:pt x="1725" y="120"/>
                    <a:pt x="1723" y="121"/>
                    <a:pt x="1722" y="122"/>
                  </a:cubicBezTo>
                  <a:cubicBezTo>
                    <a:pt x="1721" y="123"/>
                    <a:pt x="1720" y="124"/>
                    <a:pt x="1719" y="125"/>
                  </a:cubicBezTo>
                  <a:cubicBezTo>
                    <a:pt x="1717" y="127"/>
                    <a:pt x="1714" y="129"/>
                    <a:pt x="1712" y="131"/>
                  </a:cubicBezTo>
                  <a:cubicBezTo>
                    <a:pt x="1711" y="132"/>
                    <a:pt x="1710" y="133"/>
                    <a:pt x="1709" y="134"/>
                  </a:cubicBezTo>
                  <a:cubicBezTo>
                    <a:pt x="1708" y="132"/>
                    <a:pt x="1707" y="129"/>
                    <a:pt x="1706" y="128"/>
                  </a:cubicBezTo>
                  <a:cubicBezTo>
                    <a:pt x="1708" y="126"/>
                    <a:pt x="1709" y="124"/>
                    <a:pt x="1711" y="122"/>
                  </a:cubicBezTo>
                  <a:cubicBezTo>
                    <a:pt x="1714" y="119"/>
                    <a:pt x="1717" y="116"/>
                    <a:pt x="1720" y="115"/>
                  </a:cubicBezTo>
                  <a:cubicBezTo>
                    <a:pt x="1719" y="116"/>
                    <a:pt x="1719" y="117"/>
                    <a:pt x="1719" y="118"/>
                  </a:cubicBezTo>
                  <a:cubicBezTo>
                    <a:pt x="1719" y="119"/>
                    <a:pt x="1719" y="120"/>
                    <a:pt x="1719" y="120"/>
                  </a:cubicBezTo>
                  <a:cubicBezTo>
                    <a:pt x="1719" y="120"/>
                    <a:pt x="1719" y="119"/>
                    <a:pt x="1719" y="118"/>
                  </a:cubicBezTo>
                  <a:cubicBezTo>
                    <a:pt x="1720" y="117"/>
                    <a:pt x="1721" y="116"/>
                    <a:pt x="1722" y="114"/>
                  </a:cubicBezTo>
                  <a:cubicBezTo>
                    <a:pt x="1722" y="113"/>
                    <a:pt x="1722" y="113"/>
                    <a:pt x="1722" y="113"/>
                  </a:cubicBezTo>
                  <a:cubicBezTo>
                    <a:pt x="1721" y="113"/>
                    <a:pt x="1721" y="113"/>
                    <a:pt x="1721" y="113"/>
                  </a:cubicBezTo>
                  <a:cubicBezTo>
                    <a:pt x="1719" y="112"/>
                    <a:pt x="1716" y="113"/>
                    <a:pt x="1714" y="114"/>
                  </a:cubicBezTo>
                  <a:cubicBezTo>
                    <a:pt x="1712" y="115"/>
                    <a:pt x="1710" y="116"/>
                    <a:pt x="1707" y="118"/>
                  </a:cubicBezTo>
                  <a:cubicBezTo>
                    <a:pt x="1706" y="119"/>
                    <a:pt x="1704" y="120"/>
                    <a:pt x="1702" y="121"/>
                  </a:cubicBezTo>
                  <a:cubicBezTo>
                    <a:pt x="1701" y="118"/>
                    <a:pt x="1699" y="117"/>
                    <a:pt x="1698" y="115"/>
                  </a:cubicBezTo>
                  <a:cubicBezTo>
                    <a:pt x="1701" y="112"/>
                    <a:pt x="1703" y="109"/>
                    <a:pt x="1705" y="106"/>
                  </a:cubicBezTo>
                  <a:cubicBezTo>
                    <a:pt x="1709" y="100"/>
                    <a:pt x="1713" y="95"/>
                    <a:pt x="1712" y="92"/>
                  </a:cubicBezTo>
                  <a:cubicBezTo>
                    <a:pt x="1712" y="92"/>
                    <a:pt x="1712" y="92"/>
                    <a:pt x="1712" y="92"/>
                  </a:cubicBezTo>
                  <a:cubicBezTo>
                    <a:pt x="1712" y="92"/>
                    <a:pt x="1712" y="92"/>
                    <a:pt x="1712" y="92"/>
                  </a:cubicBezTo>
                  <a:cubicBezTo>
                    <a:pt x="1710" y="93"/>
                    <a:pt x="1710" y="94"/>
                    <a:pt x="1710" y="94"/>
                  </a:cubicBezTo>
                  <a:cubicBezTo>
                    <a:pt x="1710" y="94"/>
                    <a:pt x="1710" y="93"/>
                    <a:pt x="1711" y="93"/>
                  </a:cubicBezTo>
                  <a:cubicBezTo>
                    <a:pt x="1711" y="95"/>
                    <a:pt x="1707" y="99"/>
                    <a:pt x="1702" y="104"/>
                  </a:cubicBezTo>
                  <a:cubicBezTo>
                    <a:pt x="1697" y="108"/>
                    <a:pt x="1690" y="115"/>
                    <a:pt x="1684" y="122"/>
                  </a:cubicBezTo>
                  <a:cubicBezTo>
                    <a:pt x="1683" y="117"/>
                    <a:pt x="1681" y="112"/>
                    <a:pt x="1680" y="107"/>
                  </a:cubicBezTo>
                  <a:cubicBezTo>
                    <a:pt x="1680" y="104"/>
                    <a:pt x="1680" y="101"/>
                    <a:pt x="1680" y="99"/>
                  </a:cubicBezTo>
                  <a:cubicBezTo>
                    <a:pt x="1680" y="98"/>
                    <a:pt x="1682" y="97"/>
                    <a:pt x="1683" y="96"/>
                  </a:cubicBezTo>
                  <a:cubicBezTo>
                    <a:pt x="1683" y="97"/>
                    <a:pt x="1683" y="98"/>
                    <a:pt x="1683" y="98"/>
                  </a:cubicBezTo>
                  <a:cubicBezTo>
                    <a:pt x="1683" y="98"/>
                    <a:pt x="1683" y="97"/>
                    <a:pt x="1683" y="96"/>
                  </a:cubicBezTo>
                  <a:cubicBezTo>
                    <a:pt x="1683" y="96"/>
                    <a:pt x="1683" y="96"/>
                    <a:pt x="1683" y="96"/>
                  </a:cubicBezTo>
                  <a:cubicBezTo>
                    <a:pt x="1683" y="96"/>
                    <a:pt x="1683" y="96"/>
                    <a:pt x="1683" y="96"/>
                  </a:cubicBezTo>
                  <a:cubicBezTo>
                    <a:pt x="1682" y="96"/>
                    <a:pt x="1679" y="96"/>
                    <a:pt x="1678" y="99"/>
                  </a:cubicBezTo>
                  <a:cubicBezTo>
                    <a:pt x="1677" y="101"/>
                    <a:pt x="1677" y="104"/>
                    <a:pt x="1677" y="107"/>
                  </a:cubicBezTo>
                  <a:cubicBezTo>
                    <a:pt x="1676" y="114"/>
                    <a:pt x="1677" y="122"/>
                    <a:pt x="1678" y="130"/>
                  </a:cubicBezTo>
                  <a:cubicBezTo>
                    <a:pt x="1678" y="131"/>
                    <a:pt x="1678" y="131"/>
                    <a:pt x="1678" y="131"/>
                  </a:cubicBezTo>
                  <a:cubicBezTo>
                    <a:pt x="1677" y="131"/>
                    <a:pt x="1677" y="131"/>
                    <a:pt x="1677" y="131"/>
                  </a:cubicBezTo>
                  <a:cubicBezTo>
                    <a:pt x="1676" y="132"/>
                    <a:pt x="1674" y="132"/>
                    <a:pt x="1672" y="133"/>
                  </a:cubicBezTo>
                  <a:cubicBezTo>
                    <a:pt x="1668" y="135"/>
                    <a:pt x="1663" y="139"/>
                    <a:pt x="1658" y="144"/>
                  </a:cubicBezTo>
                  <a:cubicBezTo>
                    <a:pt x="1654" y="149"/>
                    <a:pt x="1650" y="154"/>
                    <a:pt x="1647" y="160"/>
                  </a:cubicBezTo>
                  <a:cubicBezTo>
                    <a:pt x="1648" y="151"/>
                    <a:pt x="1649" y="142"/>
                    <a:pt x="1650" y="133"/>
                  </a:cubicBezTo>
                  <a:cubicBezTo>
                    <a:pt x="1651" y="126"/>
                    <a:pt x="1652" y="120"/>
                    <a:pt x="1653" y="114"/>
                  </a:cubicBezTo>
                  <a:cubicBezTo>
                    <a:pt x="1653" y="113"/>
                    <a:pt x="1653" y="112"/>
                    <a:pt x="1653" y="110"/>
                  </a:cubicBezTo>
                  <a:cubicBezTo>
                    <a:pt x="1662" y="102"/>
                    <a:pt x="1671" y="96"/>
                    <a:pt x="1674" y="94"/>
                  </a:cubicBezTo>
                  <a:cubicBezTo>
                    <a:pt x="1674" y="95"/>
                    <a:pt x="1675" y="96"/>
                    <a:pt x="1675" y="96"/>
                  </a:cubicBezTo>
                  <a:cubicBezTo>
                    <a:pt x="1675" y="96"/>
                    <a:pt x="1674" y="95"/>
                    <a:pt x="1674" y="94"/>
                  </a:cubicBezTo>
                  <a:cubicBezTo>
                    <a:pt x="1674" y="94"/>
                    <a:pt x="1674" y="94"/>
                    <a:pt x="1674" y="94"/>
                  </a:cubicBezTo>
                  <a:cubicBezTo>
                    <a:pt x="1674" y="94"/>
                    <a:pt x="1674" y="94"/>
                    <a:pt x="1674" y="94"/>
                  </a:cubicBezTo>
                  <a:cubicBezTo>
                    <a:pt x="1671" y="94"/>
                    <a:pt x="1663" y="97"/>
                    <a:pt x="1653" y="103"/>
                  </a:cubicBezTo>
                  <a:cubicBezTo>
                    <a:pt x="1653" y="103"/>
                    <a:pt x="1653" y="103"/>
                    <a:pt x="1653" y="103"/>
                  </a:cubicBezTo>
                  <a:cubicBezTo>
                    <a:pt x="1653" y="103"/>
                    <a:pt x="1653" y="103"/>
                    <a:pt x="1653" y="103"/>
                  </a:cubicBezTo>
                  <a:cubicBezTo>
                    <a:pt x="1653" y="103"/>
                    <a:pt x="1653" y="103"/>
                    <a:pt x="1653" y="103"/>
                  </a:cubicBezTo>
                  <a:cubicBezTo>
                    <a:pt x="1653" y="103"/>
                    <a:pt x="1652" y="103"/>
                    <a:pt x="1652" y="103"/>
                  </a:cubicBezTo>
                  <a:cubicBezTo>
                    <a:pt x="1649" y="105"/>
                    <a:pt x="1645" y="108"/>
                    <a:pt x="1641" y="111"/>
                  </a:cubicBezTo>
                  <a:cubicBezTo>
                    <a:pt x="1640" y="112"/>
                    <a:pt x="1639" y="112"/>
                    <a:pt x="1638" y="113"/>
                  </a:cubicBezTo>
                  <a:cubicBezTo>
                    <a:pt x="1638" y="110"/>
                    <a:pt x="1638" y="108"/>
                    <a:pt x="1638" y="105"/>
                  </a:cubicBezTo>
                  <a:cubicBezTo>
                    <a:pt x="1638" y="104"/>
                    <a:pt x="1638" y="103"/>
                    <a:pt x="1638" y="101"/>
                  </a:cubicBezTo>
                  <a:cubicBezTo>
                    <a:pt x="1639" y="100"/>
                    <a:pt x="1639" y="99"/>
                    <a:pt x="1640" y="99"/>
                  </a:cubicBezTo>
                  <a:cubicBezTo>
                    <a:pt x="1640" y="99"/>
                    <a:pt x="1640" y="99"/>
                    <a:pt x="1640" y="99"/>
                  </a:cubicBezTo>
                  <a:cubicBezTo>
                    <a:pt x="1641" y="100"/>
                    <a:pt x="1641" y="100"/>
                    <a:pt x="1641" y="100"/>
                  </a:cubicBezTo>
                  <a:cubicBezTo>
                    <a:pt x="1642" y="100"/>
                    <a:pt x="1641" y="99"/>
                    <a:pt x="1640" y="98"/>
                  </a:cubicBezTo>
                  <a:cubicBezTo>
                    <a:pt x="1641" y="95"/>
                    <a:pt x="1643" y="93"/>
                    <a:pt x="1644" y="93"/>
                  </a:cubicBezTo>
                  <a:cubicBezTo>
                    <a:pt x="1645" y="93"/>
                    <a:pt x="1646" y="94"/>
                    <a:pt x="1646" y="94"/>
                  </a:cubicBezTo>
                  <a:cubicBezTo>
                    <a:pt x="1646" y="94"/>
                    <a:pt x="1645" y="93"/>
                    <a:pt x="1644" y="92"/>
                  </a:cubicBezTo>
                  <a:cubicBezTo>
                    <a:pt x="1644" y="92"/>
                    <a:pt x="1644" y="92"/>
                    <a:pt x="1644" y="92"/>
                  </a:cubicBezTo>
                  <a:cubicBezTo>
                    <a:pt x="1643" y="92"/>
                    <a:pt x="1643" y="92"/>
                    <a:pt x="1643" y="92"/>
                  </a:cubicBezTo>
                  <a:cubicBezTo>
                    <a:pt x="1643" y="92"/>
                    <a:pt x="1642" y="92"/>
                    <a:pt x="1641" y="93"/>
                  </a:cubicBezTo>
                  <a:cubicBezTo>
                    <a:pt x="1642" y="91"/>
                    <a:pt x="1642" y="91"/>
                    <a:pt x="1642" y="91"/>
                  </a:cubicBezTo>
                  <a:cubicBezTo>
                    <a:pt x="1638" y="94"/>
                    <a:pt x="1638" y="94"/>
                    <a:pt x="1638" y="94"/>
                  </a:cubicBezTo>
                  <a:cubicBezTo>
                    <a:pt x="1637" y="95"/>
                    <a:pt x="1635" y="97"/>
                    <a:pt x="1634" y="100"/>
                  </a:cubicBezTo>
                  <a:cubicBezTo>
                    <a:pt x="1630" y="103"/>
                    <a:pt x="1626" y="108"/>
                    <a:pt x="1622" y="112"/>
                  </a:cubicBezTo>
                  <a:cubicBezTo>
                    <a:pt x="1618" y="116"/>
                    <a:pt x="1614" y="120"/>
                    <a:pt x="1610" y="124"/>
                  </a:cubicBezTo>
                  <a:cubicBezTo>
                    <a:pt x="1613" y="118"/>
                    <a:pt x="1615" y="112"/>
                    <a:pt x="1618" y="107"/>
                  </a:cubicBezTo>
                  <a:cubicBezTo>
                    <a:pt x="1621" y="100"/>
                    <a:pt x="1624" y="95"/>
                    <a:pt x="1627" y="90"/>
                  </a:cubicBezTo>
                  <a:cubicBezTo>
                    <a:pt x="1629" y="85"/>
                    <a:pt x="1631" y="82"/>
                    <a:pt x="1633" y="81"/>
                  </a:cubicBezTo>
                  <a:cubicBezTo>
                    <a:pt x="1633" y="82"/>
                    <a:pt x="1633" y="83"/>
                    <a:pt x="1633" y="83"/>
                  </a:cubicBezTo>
                  <a:cubicBezTo>
                    <a:pt x="1633" y="83"/>
                    <a:pt x="1633" y="82"/>
                    <a:pt x="1634" y="81"/>
                  </a:cubicBezTo>
                  <a:cubicBezTo>
                    <a:pt x="1635" y="80"/>
                    <a:pt x="1635" y="80"/>
                    <a:pt x="1635" y="80"/>
                  </a:cubicBezTo>
                  <a:cubicBezTo>
                    <a:pt x="1634" y="80"/>
                    <a:pt x="1634" y="80"/>
                    <a:pt x="1634" y="80"/>
                  </a:cubicBezTo>
                  <a:cubicBezTo>
                    <a:pt x="1631" y="80"/>
                    <a:pt x="1627" y="83"/>
                    <a:pt x="1624" y="88"/>
                  </a:cubicBezTo>
                  <a:cubicBezTo>
                    <a:pt x="1620" y="91"/>
                    <a:pt x="1615" y="96"/>
                    <a:pt x="1610" y="102"/>
                  </a:cubicBezTo>
                  <a:cubicBezTo>
                    <a:pt x="1608" y="105"/>
                    <a:pt x="1605" y="109"/>
                    <a:pt x="1603" y="112"/>
                  </a:cubicBezTo>
                  <a:cubicBezTo>
                    <a:pt x="1602" y="108"/>
                    <a:pt x="1601" y="103"/>
                    <a:pt x="1601" y="99"/>
                  </a:cubicBezTo>
                  <a:cubicBezTo>
                    <a:pt x="1601" y="96"/>
                    <a:pt x="1601" y="93"/>
                    <a:pt x="1602" y="90"/>
                  </a:cubicBezTo>
                  <a:cubicBezTo>
                    <a:pt x="1602" y="87"/>
                    <a:pt x="1603" y="85"/>
                    <a:pt x="1605" y="85"/>
                  </a:cubicBezTo>
                  <a:cubicBezTo>
                    <a:pt x="1606" y="85"/>
                    <a:pt x="1608" y="86"/>
                    <a:pt x="1609" y="86"/>
                  </a:cubicBezTo>
                  <a:cubicBezTo>
                    <a:pt x="1610" y="87"/>
                    <a:pt x="1611" y="87"/>
                    <a:pt x="1611" y="87"/>
                  </a:cubicBezTo>
                  <a:cubicBezTo>
                    <a:pt x="1611" y="87"/>
                    <a:pt x="1610" y="86"/>
                    <a:pt x="1609" y="86"/>
                  </a:cubicBezTo>
                  <a:cubicBezTo>
                    <a:pt x="1608" y="85"/>
                    <a:pt x="1607" y="83"/>
                    <a:pt x="1604" y="83"/>
                  </a:cubicBezTo>
                  <a:cubicBezTo>
                    <a:pt x="1603" y="82"/>
                    <a:pt x="1601" y="83"/>
                    <a:pt x="1600" y="84"/>
                  </a:cubicBezTo>
                  <a:cubicBezTo>
                    <a:pt x="1599" y="86"/>
                    <a:pt x="1598" y="87"/>
                    <a:pt x="1597" y="88"/>
                  </a:cubicBezTo>
                  <a:cubicBezTo>
                    <a:pt x="1596" y="91"/>
                    <a:pt x="1595" y="95"/>
                    <a:pt x="1594" y="98"/>
                  </a:cubicBezTo>
                  <a:cubicBezTo>
                    <a:pt x="1592" y="107"/>
                    <a:pt x="1591" y="117"/>
                    <a:pt x="1592" y="127"/>
                  </a:cubicBezTo>
                  <a:cubicBezTo>
                    <a:pt x="1590" y="129"/>
                    <a:pt x="1589" y="131"/>
                    <a:pt x="1588" y="132"/>
                  </a:cubicBezTo>
                  <a:cubicBezTo>
                    <a:pt x="1586" y="128"/>
                    <a:pt x="1583" y="124"/>
                    <a:pt x="1581" y="120"/>
                  </a:cubicBezTo>
                  <a:cubicBezTo>
                    <a:pt x="1580" y="116"/>
                    <a:pt x="1579" y="113"/>
                    <a:pt x="1577" y="109"/>
                  </a:cubicBezTo>
                  <a:cubicBezTo>
                    <a:pt x="1577" y="108"/>
                    <a:pt x="1577" y="107"/>
                    <a:pt x="1576" y="106"/>
                  </a:cubicBezTo>
                  <a:cubicBezTo>
                    <a:pt x="1577" y="106"/>
                    <a:pt x="1577" y="105"/>
                    <a:pt x="1578" y="105"/>
                  </a:cubicBezTo>
                  <a:cubicBezTo>
                    <a:pt x="1580" y="104"/>
                    <a:pt x="1582" y="103"/>
                    <a:pt x="1583" y="102"/>
                  </a:cubicBezTo>
                  <a:cubicBezTo>
                    <a:pt x="1581" y="105"/>
                    <a:pt x="1580" y="107"/>
                    <a:pt x="1580" y="107"/>
                  </a:cubicBezTo>
                  <a:cubicBezTo>
                    <a:pt x="1580" y="107"/>
                    <a:pt x="1582" y="105"/>
                    <a:pt x="1587" y="101"/>
                  </a:cubicBezTo>
                  <a:cubicBezTo>
                    <a:pt x="1588" y="100"/>
                    <a:pt x="1588" y="100"/>
                    <a:pt x="1588" y="100"/>
                  </a:cubicBezTo>
                  <a:cubicBezTo>
                    <a:pt x="1586" y="99"/>
                    <a:pt x="1586" y="99"/>
                    <a:pt x="1586" y="99"/>
                  </a:cubicBezTo>
                  <a:cubicBezTo>
                    <a:pt x="1585" y="99"/>
                    <a:pt x="1584" y="99"/>
                    <a:pt x="1582" y="99"/>
                  </a:cubicBezTo>
                  <a:cubicBezTo>
                    <a:pt x="1585" y="96"/>
                    <a:pt x="1585" y="96"/>
                    <a:pt x="1585" y="96"/>
                  </a:cubicBezTo>
                  <a:cubicBezTo>
                    <a:pt x="1585" y="96"/>
                    <a:pt x="1585" y="96"/>
                    <a:pt x="1585" y="96"/>
                  </a:cubicBezTo>
                  <a:cubicBezTo>
                    <a:pt x="1584" y="98"/>
                    <a:pt x="1584" y="98"/>
                    <a:pt x="1584" y="98"/>
                  </a:cubicBezTo>
                  <a:cubicBezTo>
                    <a:pt x="1584" y="98"/>
                    <a:pt x="1585" y="98"/>
                    <a:pt x="1585" y="97"/>
                  </a:cubicBezTo>
                  <a:cubicBezTo>
                    <a:pt x="1586" y="96"/>
                    <a:pt x="1587" y="94"/>
                    <a:pt x="1588" y="92"/>
                  </a:cubicBezTo>
                  <a:cubicBezTo>
                    <a:pt x="1589" y="91"/>
                    <a:pt x="1589" y="91"/>
                    <a:pt x="1589" y="91"/>
                  </a:cubicBezTo>
                  <a:cubicBezTo>
                    <a:pt x="1588" y="91"/>
                    <a:pt x="1588" y="91"/>
                    <a:pt x="1588" y="91"/>
                  </a:cubicBezTo>
                  <a:cubicBezTo>
                    <a:pt x="1586" y="90"/>
                    <a:pt x="1582" y="90"/>
                    <a:pt x="1579" y="91"/>
                  </a:cubicBezTo>
                  <a:cubicBezTo>
                    <a:pt x="1577" y="93"/>
                    <a:pt x="1574" y="93"/>
                    <a:pt x="1571" y="94"/>
                  </a:cubicBezTo>
                  <a:cubicBezTo>
                    <a:pt x="1571" y="94"/>
                    <a:pt x="1571" y="94"/>
                    <a:pt x="1571" y="93"/>
                  </a:cubicBezTo>
                  <a:cubicBezTo>
                    <a:pt x="1574" y="91"/>
                    <a:pt x="1578" y="87"/>
                    <a:pt x="1583" y="84"/>
                  </a:cubicBezTo>
                  <a:cubicBezTo>
                    <a:pt x="1587" y="82"/>
                    <a:pt x="1590" y="81"/>
                    <a:pt x="1593" y="79"/>
                  </a:cubicBezTo>
                  <a:cubicBezTo>
                    <a:pt x="1594" y="79"/>
                    <a:pt x="1594" y="79"/>
                    <a:pt x="1594" y="79"/>
                  </a:cubicBezTo>
                  <a:cubicBezTo>
                    <a:pt x="1591" y="72"/>
                    <a:pt x="1591" y="72"/>
                    <a:pt x="1591" y="72"/>
                  </a:cubicBezTo>
                  <a:cubicBezTo>
                    <a:pt x="1583" y="75"/>
                    <a:pt x="1575" y="78"/>
                    <a:pt x="1566" y="82"/>
                  </a:cubicBezTo>
                  <a:cubicBezTo>
                    <a:pt x="1565" y="78"/>
                    <a:pt x="1564" y="76"/>
                    <a:pt x="1564" y="76"/>
                  </a:cubicBezTo>
                  <a:cubicBezTo>
                    <a:pt x="1564" y="76"/>
                    <a:pt x="1564" y="78"/>
                    <a:pt x="1564" y="82"/>
                  </a:cubicBezTo>
                  <a:cubicBezTo>
                    <a:pt x="1560" y="84"/>
                    <a:pt x="1556" y="86"/>
                    <a:pt x="1552" y="88"/>
                  </a:cubicBezTo>
                  <a:cubicBezTo>
                    <a:pt x="1551" y="88"/>
                    <a:pt x="1551" y="89"/>
                    <a:pt x="1551" y="89"/>
                  </a:cubicBezTo>
                  <a:cubicBezTo>
                    <a:pt x="1551" y="89"/>
                    <a:pt x="1551" y="88"/>
                    <a:pt x="1551" y="88"/>
                  </a:cubicBezTo>
                  <a:cubicBezTo>
                    <a:pt x="1553" y="84"/>
                    <a:pt x="1556" y="81"/>
                    <a:pt x="1557" y="77"/>
                  </a:cubicBezTo>
                  <a:cubicBezTo>
                    <a:pt x="1560" y="71"/>
                    <a:pt x="1561" y="65"/>
                    <a:pt x="1561" y="61"/>
                  </a:cubicBezTo>
                  <a:cubicBezTo>
                    <a:pt x="1560" y="59"/>
                    <a:pt x="1560" y="59"/>
                    <a:pt x="1560" y="59"/>
                  </a:cubicBezTo>
                  <a:cubicBezTo>
                    <a:pt x="1560" y="61"/>
                    <a:pt x="1560" y="61"/>
                    <a:pt x="1560" y="61"/>
                  </a:cubicBezTo>
                  <a:cubicBezTo>
                    <a:pt x="1559" y="64"/>
                    <a:pt x="1558" y="65"/>
                    <a:pt x="1558" y="65"/>
                  </a:cubicBezTo>
                  <a:cubicBezTo>
                    <a:pt x="1558" y="65"/>
                    <a:pt x="1558" y="64"/>
                    <a:pt x="1559" y="63"/>
                  </a:cubicBezTo>
                  <a:cubicBezTo>
                    <a:pt x="1558" y="67"/>
                    <a:pt x="1556" y="70"/>
                    <a:pt x="1553" y="75"/>
                  </a:cubicBezTo>
                  <a:cubicBezTo>
                    <a:pt x="1551" y="77"/>
                    <a:pt x="1549" y="79"/>
                    <a:pt x="1547" y="82"/>
                  </a:cubicBezTo>
                  <a:cubicBezTo>
                    <a:pt x="1542" y="73"/>
                    <a:pt x="1538" y="67"/>
                    <a:pt x="1538" y="67"/>
                  </a:cubicBezTo>
                  <a:cubicBezTo>
                    <a:pt x="1538" y="67"/>
                    <a:pt x="1540" y="74"/>
                    <a:pt x="1542" y="85"/>
                  </a:cubicBezTo>
                  <a:cubicBezTo>
                    <a:pt x="1542" y="84"/>
                    <a:pt x="1541" y="83"/>
                    <a:pt x="1541" y="82"/>
                  </a:cubicBezTo>
                  <a:cubicBezTo>
                    <a:pt x="1540" y="81"/>
                    <a:pt x="1540" y="80"/>
                    <a:pt x="1540" y="80"/>
                  </a:cubicBezTo>
                  <a:cubicBezTo>
                    <a:pt x="1540" y="80"/>
                    <a:pt x="1540" y="81"/>
                    <a:pt x="1540" y="82"/>
                  </a:cubicBezTo>
                  <a:cubicBezTo>
                    <a:pt x="1540" y="84"/>
                    <a:pt x="1541" y="86"/>
                    <a:pt x="1542" y="88"/>
                  </a:cubicBezTo>
                  <a:cubicBezTo>
                    <a:pt x="1542" y="88"/>
                    <a:pt x="1542" y="88"/>
                    <a:pt x="1542" y="88"/>
                  </a:cubicBezTo>
                  <a:cubicBezTo>
                    <a:pt x="1541" y="90"/>
                    <a:pt x="1539" y="91"/>
                    <a:pt x="1538" y="93"/>
                  </a:cubicBezTo>
                  <a:cubicBezTo>
                    <a:pt x="1537" y="95"/>
                    <a:pt x="1535" y="97"/>
                    <a:pt x="1533" y="99"/>
                  </a:cubicBezTo>
                  <a:cubicBezTo>
                    <a:pt x="1531" y="101"/>
                    <a:pt x="1528" y="102"/>
                    <a:pt x="1526" y="104"/>
                  </a:cubicBezTo>
                  <a:cubicBezTo>
                    <a:pt x="1526" y="98"/>
                    <a:pt x="1527" y="93"/>
                    <a:pt x="1527" y="87"/>
                  </a:cubicBezTo>
                  <a:cubicBezTo>
                    <a:pt x="1527" y="81"/>
                    <a:pt x="1528" y="74"/>
                    <a:pt x="1527" y="68"/>
                  </a:cubicBezTo>
                  <a:cubicBezTo>
                    <a:pt x="1527" y="62"/>
                    <a:pt x="1524" y="56"/>
                    <a:pt x="1521" y="54"/>
                  </a:cubicBezTo>
                  <a:cubicBezTo>
                    <a:pt x="1520" y="53"/>
                    <a:pt x="1520" y="53"/>
                    <a:pt x="1520" y="53"/>
                  </a:cubicBezTo>
                  <a:cubicBezTo>
                    <a:pt x="1520" y="53"/>
                    <a:pt x="1520" y="53"/>
                    <a:pt x="1520" y="53"/>
                  </a:cubicBezTo>
                  <a:cubicBezTo>
                    <a:pt x="1517" y="55"/>
                    <a:pt x="1516" y="57"/>
                    <a:pt x="1516" y="58"/>
                  </a:cubicBezTo>
                  <a:cubicBezTo>
                    <a:pt x="1516" y="60"/>
                    <a:pt x="1516" y="60"/>
                    <a:pt x="1516" y="60"/>
                  </a:cubicBezTo>
                  <a:cubicBezTo>
                    <a:pt x="1516" y="61"/>
                    <a:pt x="1516" y="57"/>
                    <a:pt x="1520" y="56"/>
                  </a:cubicBezTo>
                  <a:cubicBezTo>
                    <a:pt x="1521" y="59"/>
                    <a:pt x="1522" y="63"/>
                    <a:pt x="1521" y="68"/>
                  </a:cubicBezTo>
                  <a:cubicBezTo>
                    <a:pt x="1520" y="73"/>
                    <a:pt x="1518" y="79"/>
                    <a:pt x="1517" y="86"/>
                  </a:cubicBezTo>
                  <a:cubicBezTo>
                    <a:pt x="1515" y="92"/>
                    <a:pt x="1514" y="99"/>
                    <a:pt x="1512" y="105"/>
                  </a:cubicBezTo>
                  <a:cubicBezTo>
                    <a:pt x="1512" y="107"/>
                    <a:pt x="1512" y="109"/>
                    <a:pt x="1511" y="110"/>
                  </a:cubicBezTo>
                  <a:cubicBezTo>
                    <a:pt x="1511" y="111"/>
                    <a:pt x="1511" y="112"/>
                    <a:pt x="1511" y="112"/>
                  </a:cubicBezTo>
                  <a:cubicBezTo>
                    <a:pt x="1511" y="113"/>
                    <a:pt x="1511" y="114"/>
                    <a:pt x="1510" y="114"/>
                  </a:cubicBezTo>
                  <a:cubicBezTo>
                    <a:pt x="1510" y="115"/>
                    <a:pt x="1510" y="115"/>
                    <a:pt x="1510" y="116"/>
                  </a:cubicBezTo>
                  <a:cubicBezTo>
                    <a:pt x="1509" y="117"/>
                    <a:pt x="1509" y="117"/>
                    <a:pt x="1508" y="118"/>
                  </a:cubicBezTo>
                  <a:cubicBezTo>
                    <a:pt x="1508" y="112"/>
                    <a:pt x="1508" y="106"/>
                    <a:pt x="1507" y="100"/>
                  </a:cubicBezTo>
                  <a:cubicBezTo>
                    <a:pt x="1506" y="92"/>
                    <a:pt x="1505" y="85"/>
                    <a:pt x="1504" y="78"/>
                  </a:cubicBezTo>
                  <a:cubicBezTo>
                    <a:pt x="1503" y="71"/>
                    <a:pt x="1501" y="64"/>
                    <a:pt x="1498" y="60"/>
                  </a:cubicBezTo>
                  <a:cubicBezTo>
                    <a:pt x="1497" y="59"/>
                    <a:pt x="1496" y="58"/>
                    <a:pt x="1495" y="58"/>
                  </a:cubicBezTo>
                  <a:cubicBezTo>
                    <a:pt x="1494" y="58"/>
                    <a:pt x="1493" y="59"/>
                    <a:pt x="1493" y="59"/>
                  </a:cubicBezTo>
                  <a:cubicBezTo>
                    <a:pt x="1492" y="60"/>
                    <a:pt x="1491" y="60"/>
                    <a:pt x="1491" y="60"/>
                  </a:cubicBezTo>
                  <a:cubicBezTo>
                    <a:pt x="1491" y="60"/>
                    <a:pt x="1492" y="60"/>
                    <a:pt x="1493" y="60"/>
                  </a:cubicBezTo>
                  <a:cubicBezTo>
                    <a:pt x="1494" y="59"/>
                    <a:pt x="1495" y="60"/>
                    <a:pt x="1496" y="62"/>
                  </a:cubicBezTo>
                  <a:cubicBezTo>
                    <a:pt x="1497" y="65"/>
                    <a:pt x="1497" y="71"/>
                    <a:pt x="1496" y="77"/>
                  </a:cubicBezTo>
                  <a:cubicBezTo>
                    <a:pt x="1496" y="77"/>
                    <a:pt x="1496" y="77"/>
                    <a:pt x="1496" y="77"/>
                  </a:cubicBezTo>
                  <a:cubicBezTo>
                    <a:pt x="1493" y="76"/>
                    <a:pt x="1490" y="76"/>
                    <a:pt x="1488" y="77"/>
                  </a:cubicBezTo>
                  <a:cubicBezTo>
                    <a:pt x="1487" y="75"/>
                    <a:pt x="1487" y="73"/>
                    <a:pt x="1486" y="71"/>
                  </a:cubicBezTo>
                  <a:cubicBezTo>
                    <a:pt x="1485" y="67"/>
                    <a:pt x="1483" y="64"/>
                    <a:pt x="1481" y="61"/>
                  </a:cubicBezTo>
                  <a:cubicBezTo>
                    <a:pt x="1481" y="61"/>
                    <a:pt x="1480" y="60"/>
                    <a:pt x="1480" y="59"/>
                  </a:cubicBezTo>
                  <a:cubicBezTo>
                    <a:pt x="1479" y="59"/>
                    <a:pt x="1479" y="59"/>
                    <a:pt x="1478" y="59"/>
                  </a:cubicBezTo>
                  <a:cubicBezTo>
                    <a:pt x="1477" y="59"/>
                    <a:pt x="1476" y="59"/>
                    <a:pt x="1475" y="59"/>
                  </a:cubicBezTo>
                  <a:cubicBezTo>
                    <a:pt x="1474" y="60"/>
                    <a:pt x="1474" y="60"/>
                    <a:pt x="1474" y="60"/>
                  </a:cubicBezTo>
                  <a:cubicBezTo>
                    <a:pt x="1473" y="60"/>
                    <a:pt x="1473" y="60"/>
                    <a:pt x="1473" y="60"/>
                  </a:cubicBezTo>
                  <a:cubicBezTo>
                    <a:pt x="1470" y="60"/>
                    <a:pt x="1467" y="63"/>
                    <a:pt x="1464" y="66"/>
                  </a:cubicBezTo>
                  <a:cubicBezTo>
                    <a:pt x="1463" y="64"/>
                    <a:pt x="1462" y="63"/>
                    <a:pt x="1462" y="62"/>
                  </a:cubicBezTo>
                  <a:cubicBezTo>
                    <a:pt x="1462" y="62"/>
                    <a:pt x="1462" y="61"/>
                    <a:pt x="1462" y="61"/>
                  </a:cubicBezTo>
                  <a:cubicBezTo>
                    <a:pt x="1463" y="61"/>
                    <a:pt x="1463" y="61"/>
                    <a:pt x="1463" y="61"/>
                  </a:cubicBezTo>
                  <a:cubicBezTo>
                    <a:pt x="1462" y="61"/>
                    <a:pt x="1462" y="61"/>
                    <a:pt x="1462" y="61"/>
                  </a:cubicBezTo>
                  <a:cubicBezTo>
                    <a:pt x="1462" y="60"/>
                    <a:pt x="1461" y="60"/>
                    <a:pt x="1461" y="60"/>
                  </a:cubicBezTo>
                  <a:cubicBezTo>
                    <a:pt x="1457" y="54"/>
                    <a:pt x="1454" y="50"/>
                    <a:pt x="1452" y="47"/>
                  </a:cubicBezTo>
                  <a:cubicBezTo>
                    <a:pt x="1452" y="47"/>
                    <a:pt x="1452" y="47"/>
                    <a:pt x="1452" y="47"/>
                  </a:cubicBezTo>
                  <a:cubicBezTo>
                    <a:pt x="1451" y="47"/>
                    <a:pt x="1451" y="47"/>
                    <a:pt x="1451" y="47"/>
                  </a:cubicBezTo>
                  <a:cubicBezTo>
                    <a:pt x="1450" y="47"/>
                    <a:pt x="1448" y="48"/>
                    <a:pt x="1448" y="48"/>
                  </a:cubicBezTo>
                  <a:cubicBezTo>
                    <a:pt x="1447" y="49"/>
                    <a:pt x="1447" y="49"/>
                    <a:pt x="1447" y="49"/>
                  </a:cubicBezTo>
                  <a:cubicBezTo>
                    <a:pt x="1447" y="50"/>
                    <a:pt x="1448" y="48"/>
                    <a:pt x="1451" y="48"/>
                  </a:cubicBezTo>
                  <a:cubicBezTo>
                    <a:pt x="1452" y="51"/>
                    <a:pt x="1454" y="55"/>
                    <a:pt x="1455" y="60"/>
                  </a:cubicBezTo>
                  <a:cubicBezTo>
                    <a:pt x="1453" y="60"/>
                    <a:pt x="1451" y="60"/>
                    <a:pt x="1448" y="61"/>
                  </a:cubicBezTo>
                  <a:cubicBezTo>
                    <a:pt x="1448" y="61"/>
                    <a:pt x="1447" y="62"/>
                    <a:pt x="1446" y="62"/>
                  </a:cubicBezTo>
                  <a:cubicBezTo>
                    <a:pt x="1444" y="60"/>
                    <a:pt x="1442" y="57"/>
                    <a:pt x="1439" y="54"/>
                  </a:cubicBezTo>
                  <a:cubicBezTo>
                    <a:pt x="1438" y="52"/>
                    <a:pt x="1437" y="50"/>
                    <a:pt x="1435" y="48"/>
                  </a:cubicBezTo>
                  <a:cubicBezTo>
                    <a:pt x="1433" y="47"/>
                    <a:pt x="1431" y="46"/>
                    <a:pt x="1429" y="45"/>
                  </a:cubicBezTo>
                  <a:cubicBezTo>
                    <a:pt x="1426" y="43"/>
                    <a:pt x="1424" y="40"/>
                    <a:pt x="1421" y="39"/>
                  </a:cubicBezTo>
                  <a:cubicBezTo>
                    <a:pt x="1419" y="37"/>
                    <a:pt x="1416" y="36"/>
                    <a:pt x="1415" y="36"/>
                  </a:cubicBezTo>
                  <a:cubicBezTo>
                    <a:pt x="1413" y="36"/>
                    <a:pt x="1412" y="36"/>
                    <a:pt x="1412" y="36"/>
                  </a:cubicBezTo>
                  <a:cubicBezTo>
                    <a:pt x="1412" y="36"/>
                    <a:pt x="1413" y="36"/>
                    <a:pt x="1414" y="37"/>
                  </a:cubicBezTo>
                  <a:cubicBezTo>
                    <a:pt x="1416" y="37"/>
                    <a:pt x="1418" y="38"/>
                    <a:pt x="1420" y="40"/>
                  </a:cubicBezTo>
                  <a:cubicBezTo>
                    <a:pt x="1421" y="42"/>
                    <a:pt x="1423" y="46"/>
                    <a:pt x="1426" y="48"/>
                  </a:cubicBezTo>
                  <a:cubicBezTo>
                    <a:pt x="1428" y="50"/>
                    <a:pt x="1429" y="51"/>
                    <a:pt x="1430" y="53"/>
                  </a:cubicBezTo>
                  <a:cubicBezTo>
                    <a:pt x="1431" y="54"/>
                    <a:pt x="1432" y="56"/>
                    <a:pt x="1433" y="58"/>
                  </a:cubicBezTo>
                  <a:cubicBezTo>
                    <a:pt x="1434" y="60"/>
                    <a:pt x="1435" y="63"/>
                    <a:pt x="1437" y="66"/>
                  </a:cubicBezTo>
                  <a:cubicBezTo>
                    <a:pt x="1434" y="67"/>
                    <a:pt x="1431" y="68"/>
                    <a:pt x="1428" y="70"/>
                  </a:cubicBezTo>
                  <a:cubicBezTo>
                    <a:pt x="1421" y="74"/>
                    <a:pt x="1414" y="79"/>
                    <a:pt x="1407" y="84"/>
                  </a:cubicBezTo>
                  <a:cubicBezTo>
                    <a:pt x="1406" y="83"/>
                    <a:pt x="1405" y="81"/>
                    <a:pt x="1405" y="79"/>
                  </a:cubicBezTo>
                  <a:cubicBezTo>
                    <a:pt x="1399" y="66"/>
                    <a:pt x="1397" y="51"/>
                    <a:pt x="1397" y="51"/>
                  </a:cubicBezTo>
                  <a:cubicBezTo>
                    <a:pt x="1397" y="51"/>
                    <a:pt x="1397" y="51"/>
                    <a:pt x="1397" y="51"/>
                  </a:cubicBezTo>
                  <a:cubicBezTo>
                    <a:pt x="1396" y="51"/>
                    <a:pt x="1396" y="51"/>
                    <a:pt x="1396" y="51"/>
                  </a:cubicBezTo>
                  <a:cubicBezTo>
                    <a:pt x="1396" y="51"/>
                    <a:pt x="1394" y="66"/>
                    <a:pt x="1397" y="82"/>
                  </a:cubicBezTo>
                  <a:cubicBezTo>
                    <a:pt x="1397" y="85"/>
                    <a:pt x="1398" y="89"/>
                    <a:pt x="1399" y="92"/>
                  </a:cubicBezTo>
                  <a:cubicBezTo>
                    <a:pt x="1399" y="93"/>
                    <a:pt x="1398" y="94"/>
                    <a:pt x="1397" y="94"/>
                  </a:cubicBezTo>
                  <a:cubicBezTo>
                    <a:pt x="1395" y="98"/>
                    <a:pt x="1393" y="101"/>
                    <a:pt x="1391" y="103"/>
                  </a:cubicBezTo>
                  <a:cubicBezTo>
                    <a:pt x="1387" y="108"/>
                    <a:pt x="1385" y="112"/>
                    <a:pt x="1383" y="115"/>
                  </a:cubicBezTo>
                  <a:cubicBezTo>
                    <a:pt x="1382" y="116"/>
                    <a:pt x="1382" y="117"/>
                    <a:pt x="1381" y="118"/>
                  </a:cubicBezTo>
                  <a:cubicBezTo>
                    <a:pt x="1378" y="118"/>
                    <a:pt x="1375" y="118"/>
                    <a:pt x="1373" y="118"/>
                  </a:cubicBezTo>
                  <a:cubicBezTo>
                    <a:pt x="1373" y="116"/>
                    <a:pt x="1373" y="114"/>
                    <a:pt x="1374" y="111"/>
                  </a:cubicBezTo>
                  <a:cubicBezTo>
                    <a:pt x="1377" y="99"/>
                    <a:pt x="1382" y="83"/>
                    <a:pt x="1385" y="70"/>
                  </a:cubicBezTo>
                  <a:cubicBezTo>
                    <a:pt x="1386" y="66"/>
                    <a:pt x="1387" y="63"/>
                    <a:pt x="1388" y="60"/>
                  </a:cubicBezTo>
                  <a:cubicBezTo>
                    <a:pt x="1389" y="57"/>
                    <a:pt x="1391" y="54"/>
                    <a:pt x="1391" y="51"/>
                  </a:cubicBezTo>
                  <a:cubicBezTo>
                    <a:pt x="1392" y="49"/>
                    <a:pt x="1392" y="47"/>
                    <a:pt x="1393" y="46"/>
                  </a:cubicBezTo>
                  <a:cubicBezTo>
                    <a:pt x="1394" y="45"/>
                    <a:pt x="1394" y="45"/>
                    <a:pt x="1394" y="45"/>
                  </a:cubicBezTo>
                  <a:cubicBezTo>
                    <a:pt x="1394" y="45"/>
                    <a:pt x="1394" y="45"/>
                    <a:pt x="1392" y="45"/>
                  </a:cubicBezTo>
                  <a:cubicBezTo>
                    <a:pt x="1391" y="46"/>
                    <a:pt x="1390" y="49"/>
                    <a:pt x="1389" y="51"/>
                  </a:cubicBezTo>
                  <a:cubicBezTo>
                    <a:pt x="1388" y="53"/>
                    <a:pt x="1386" y="54"/>
                    <a:pt x="1384" y="57"/>
                  </a:cubicBezTo>
                  <a:cubicBezTo>
                    <a:pt x="1382" y="60"/>
                    <a:pt x="1380" y="64"/>
                    <a:pt x="1378" y="67"/>
                  </a:cubicBezTo>
                  <a:cubicBezTo>
                    <a:pt x="1376" y="70"/>
                    <a:pt x="1375" y="73"/>
                    <a:pt x="1373" y="77"/>
                  </a:cubicBezTo>
                  <a:cubicBezTo>
                    <a:pt x="1373" y="74"/>
                    <a:pt x="1373" y="72"/>
                    <a:pt x="1373" y="70"/>
                  </a:cubicBezTo>
                  <a:cubicBezTo>
                    <a:pt x="1373" y="68"/>
                    <a:pt x="1374" y="66"/>
                    <a:pt x="1374" y="64"/>
                  </a:cubicBezTo>
                  <a:cubicBezTo>
                    <a:pt x="1375" y="60"/>
                    <a:pt x="1375" y="58"/>
                    <a:pt x="1375" y="58"/>
                  </a:cubicBezTo>
                  <a:cubicBezTo>
                    <a:pt x="1375" y="58"/>
                    <a:pt x="1374" y="60"/>
                    <a:pt x="1372" y="63"/>
                  </a:cubicBezTo>
                  <a:cubicBezTo>
                    <a:pt x="1371" y="64"/>
                    <a:pt x="1370" y="66"/>
                    <a:pt x="1368" y="68"/>
                  </a:cubicBezTo>
                  <a:cubicBezTo>
                    <a:pt x="1368" y="71"/>
                    <a:pt x="1367" y="73"/>
                    <a:pt x="1366" y="76"/>
                  </a:cubicBezTo>
                  <a:cubicBezTo>
                    <a:pt x="1363" y="84"/>
                    <a:pt x="1361" y="93"/>
                    <a:pt x="1360" y="102"/>
                  </a:cubicBezTo>
                  <a:cubicBezTo>
                    <a:pt x="1357" y="97"/>
                    <a:pt x="1355" y="93"/>
                    <a:pt x="1352" y="88"/>
                  </a:cubicBezTo>
                  <a:cubicBezTo>
                    <a:pt x="1352" y="87"/>
                    <a:pt x="1351" y="87"/>
                    <a:pt x="1351" y="86"/>
                  </a:cubicBezTo>
                  <a:cubicBezTo>
                    <a:pt x="1350" y="83"/>
                    <a:pt x="1349" y="81"/>
                    <a:pt x="1349" y="78"/>
                  </a:cubicBezTo>
                  <a:cubicBezTo>
                    <a:pt x="1348" y="75"/>
                    <a:pt x="1348" y="71"/>
                    <a:pt x="1346" y="67"/>
                  </a:cubicBezTo>
                  <a:cubicBezTo>
                    <a:pt x="1345" y="63"/>
                    <a:pt x="1344" y="60"/>
                    <a:pt x="1345" y="58"/>
                  </a:cubicBezTo>
                  <a:cubicBezTo>
                    <a:pt x="1345" y="58"/>
                    <a:pt x="1346" y="58"/>
                    <a:pt x="1346" y="58"/>
                  </a:cubicBezTo>
                  <a:cubicBezTo>
                    <a:pt x="1346" y="58"/>
                    <a:pt x="1345" y="57"/>
                    <a:pt x="1345" y="56"/>
                  </a:cubicBezTo>
                  <a:cubicBezTo>
                    <a:pt x="1345" y="56"/>
                    <a:pt x="1345" y="56"/>
                    <a:pt x="1345" y="56"/>
                  </a:cubicBezTo>
                  <a:cubicBezTo>
                    <a:pt x="1344" y="56"/>
                    <a:pt x="1344" y="56"/>
                    <a:pt x="1344" y="56"/>
                  </a:cubicBezTo>
                  <a:cubicBezTo>
                    <a:pt x="1343" y="56"/>
                    <a:pt x="1343" y="56"/>
                    <a:pt x="1342" y="57"/>
                  </a:cubicBezTo>
                  <a:cubicBezTo>
                    <a:pt x="1342" y="56"/>
                    <a:pt x="1342" y="56"/>
                    <a:pt x="1342" y="55"/>
                  </a:cubicBezTo>
                  <a:cubicBezTo>
                    <a:pt x="1341" y="52"/>
                    <a:pt x="1340" y="49"/>
                    <a:pt x="1340" y="47"/>
                  </a:cubicBezTo>
                  <a:cubicBezTo>
                    <a:pt x="1340" y="44"/>
                    <a:pt x="1339" y="42"/>
                    <a:pt x="1338" y="40"/>
                  </a:cubicBezTo>
                  <a:cubicBezTo>
                    <a:pt x="1337" y="39"/>
                    <a:pt x="1337" y="38"/>
                    <a:pt x="1337" y="38"/>
                  </a:cubicBezTo>
                  <a:cubicBezTo>
                    <a:pt x="1337" y="38"/>
                    <a:pt x="1338" y="42"/>
                    <a:pt x="1338" y="47"/>
                  </a:cubicBezTo>
                  <a:cubicBezTo>
                    <a:pt x="1337" y="49"/>
                    <a:pt x="1337" y="52"/>
                    <a:pt x="1337" y="56"/>
                  </a:cubicBezTo>
                  <a:cubicBezTo>
                    <a:pt x="1337" y="59"/>
                    <a:pt x="1337" y="61"/>
                    <a:pt x="1337" y="64"/>
                  </a:cubicBezTo>
                  <a:cubicBezTo>
                    <a:pt x="1337" y="65"/>
                    <a:pt x="1337" y="66"/>
                    <a:pt x="1336" y="67"/>
                  </a:cubicBezTo>
                  <a:cubicBezTo>
                    <a:pt x="1335" y="72"/>
                    <a:pt x="1334" y="77"/>
                    <a:pt x="1334" y="81"/>
                  </a:cubicBezTo>
                  <a:cubicBezTo>
                    <a:pt x="1333" y="78"/>
                    <a:pt x="1332" y="76"/>
                    <a:pt x="1330" y="73"/>
                  </a:cubicBezTo>
                  <a:cubicBezTo>
                    <a:pt x="1330" y="72"/>
                    <a:pt x="1329" y="71"/>
                    <a:pt x="1329" y="70"/>
                  </a:cubicBezTo>
                  <a:cubicBezTo>
                    <a:pt x="1329" y="70"/>
                    <a:pt x="1329" y="69"/>
                    <a:pt x="1328" y="69"/>
                  </a:cubicBezTo>
                  <a:cubicBezTo>
                    <a:pt x="1327" y="66"/>
                    <a:pt x="1326" y="64"/>
                    <a:pt x="1326" y="62"/>
                  </a:cubicBezTo>
                  <a:cubicBezTo>
                    <a:pt x="1324" y="59"/>
                    <a:pt x="1324" y="56"/>
                    <a:pt x="1324" y="56"/>
                  </a:cubicBezTo>
                  <a:cubicBezTo>
                    <a:pt x="1324" y="56"/>
                    <a:pt x="1323" y="58"/>
                    <a:pt x="1323" y="63"/>
                  </a:cubicBezTo>
                  <a:cubicBezTo>
                    <a:pt x="1323" y="63"/>
                    <a:pt x="1323" y="63"/>
                    <a:pt x="1323" y="63"/>
                  </a:cubicBezTo>
                  <a:cubicBezTo>
                    <a:pt x="1323" y="63"/>
                    <a:pt x="1323" y="63"/>
                    <a:pt x="1323" y="63"/>
                  </a:cubicBezTo>
                  <a:cubicBezTo>
                    <a:pt x="1323" y="63"/>
                    <a:pt x="1323" y="63"/>
                    <a:pt x="1323" y="63"/>
                  </a:cubicBezTo>
                  <a:cubicBezTo>
                    <a:pt x="1322" y="64"/>
                    <a:pt x="1322" y="65"/>
                    <a:pt x="1322" y="65"/>
                  </a:cubicBezTo>
                  <a:cubicBezTo>
                    <a:pt x="1322" y="65"/>
                    <a:pt x="1322" y="65"/>
                    <a:pt x="1323" y="64"/>
                  </a:cubicBezTo>
                  <a:cubicBezTo>
                    <a:pt x="1323" y="64"/>
                    <a:pt x="1323" y="64"/>
                    <a:pt x="1323" y="65"/>
                  </a:cubicBezTo>
                  <a:cubicBezTo>
                    <a:pt x="1324" y="66"/>
                    <a:pt x="1324" y="68"/>
                    <a:pt x="1324" y="70"/>
                  </a:cubicBezTo>
                  <a:cubicBezTo>
                    <a:pt x="1324" y="72"/>
                    <a:pt x="1324" y="75"/>
                    <a:pt x="1323" y="78"/>
                  </a:cubicBezTo>
                  <a:cubicBezTo>
                    <a:pt x="1323" y="84"/>
                    <a:pt x="1323" y="92"/>
                    <a:pt x="1324" y="99"/>
                  </a:cubicBezTo>
                  <a:cubicBezTo>
                    <a:pt x="1325" y="106"/>
                    <a:pt x="1327" y="113"/>
                    <a:pt x="1329" y="119"/>
                  </a:cubicBezTo>
                  <a:cubicBezTo>
                    <a:pt x="1329" y="120"/>
                    <a:pt x="1329" y="121"/>
                    <a:pt x="1330" y="121"/>
                  </a:cubicBezTo>
                  <a:cubicBezTo>
                    <a:pt x="1328" y="122"/>
                    <a:pt x="1326" y="122"/>
                    <a:pt x="1324" y="122"/>
                  </a:cubicBezTo>
                  <a:cubicBezTo>
                    <a:pt x="1323" y="122"/>
                    <a:pt x="1323" y="122"/>
                    <a:pt x="1323" y="122"/>
                  </a:cubicBezTo>
                  <a:cubicBezTo>
                    <a:pt x="1323" y="122"/>
                    <a:pt x="1323" y="121"/>
                    <a:pt x="1323" y="121"/>
                  </a:cubicBezTo>
                  <a:cubicBezTo>
                    <a:pt x="1321" y="107"/>
                    <a:pt x="1317" y="88"/>
                    <a:pt x="1317" y="73"/>
                  </a:cubicBezTo>
                  <a:cubicBezTo>
                    <a:pt x="1317" y="71"/>
                    <a:pt x="1317" y="70"/>
                    <a:pt x="1317" y="68"/>
                  </a:cubicBezTo>
                  <a:cubicBezTo>
                    <a:pt x="1317" y="68"/>
                    <a:pt x="1317" y="68"/>
                    <a:pt x="1317" y="67"/>
                  </a:cubicBezTo>
                  <a:cubicBezTo>
                    <a:pt x="1318" y="61"/>
                    <a:pt x="1318" y="55"/>
                    <a:pt x="1318" y="50"/>
                  </a:cubicBezTo>
                  <a:cubicBezTo>
                    <a:pt x="1318" y="49"/>
                    <a:pt x="1318" y="48"/>
                    <a:pt x="1319" y="47"/>
                  </a:cubicBezTo>
                  <a:cubicBezTo>
                    <a:pt x="1319" y="46"/>
                    <a:pt x="1319" y="45"/>
                    <a:pt x="1319" y="45"/>
                  </a:cubicBezTo>
                  <a:cubicBezTo>
                    <a:pt x="1319" y="45"/>
                    <a:pt x="1319" y="46"/>
                    <a:pt x="1318" y="47"/>
                  </a:cubicBezTo>
                  <a:cubicBezTo>
                    <a:pt x="1318" y="43"/>
                    <a:pt x="1317" y="41"/>
                    <a:pt x="1317" y="41"/>
                  </a:cubicBezTo>
                  <a:cubicBezTo>
                    <a:pt x="1317" y="41"/>
                    <a:pt x="1317" y="44"/>
                    <a:pt x="1316" y="48"/>
                  </a:cubicBezTo>
                  <a:cubicBezTo>
                    <a:pt x="1314" y="53"/>
                    <a:pt x="1312" y="59"/>
                    <a:pt x="1310" y="66"/>
                  </a:cubicBezTo>
                  <a:cubicBezTo>
                    <a:pt x="1308" y="73"/>
                    <a:pt x="1306" y="81"/>
                    <a:pt x="1305" y="89"/>
                  </a:cubicBezTo>
                  <a:cubicBezTo>
                    <a:pt x="1303" y="86"/>
                    <a:pt x="1302" y="83"/>
                    <a:pt x="1301" y="80"/>
                  </a:cubicBezTo>
                  <a:cubicBezTo>
                    <a:pt x="1298" y="75"/>
                    <a:pt x="1296" y="70"/>
                    <a:pt x="1294" y="67"/>
                  </a:cubicBezTo>
                  <a:cubicBezTo>
                    <a:pt x="1294" y="66"/>
                    <a:pt x="1293" y="66"/>
                    <a:pt x="1293" y="65"/>
                  </a:cubicBezTo>
                  <a:cubicBezTo>
                    <a:pt x="1292" y="62"/>
                    <a:pt x="1291" y="59"/>
                    <a:pt x="1290" y="57"/>
                  </a:cubicBezTo>
                  <a:cubicBezTo>
                    <a:pt x="1288" y="52"/>
                    <a:pt x="1289" y="49"/>
                    <a:pt x="1289" y="49"/>
                  </a:cubicBezTo>
                  <a:cubicBezTo>
                    <a:pt x="1289" y="49"/>
                    <a:pt x="1287" y="52"/>
                    <a:pt x="1288" y="57"/>
                  </a:cubicBezTo>
                  <a:cubicBezTo>
                    <a:pt x="1288" y="58"/>
                    <a:pt x="1288" y="59"/>
                    <a:pt x="1288" y="60"/>
                  </a:cubicBezTo>
                  <a:cubicBezTo>
                    <a:pt x="1287" y="59"/>
                    <a:pt x="1286" y="58"/>
                    <a:pt x="1286" y="58"/>
                  </a:cubicBezTo>
                  <a:cubicBezTo>
                    <a:pt x="1286" y="58"/>
                    <a:pt x="1287" y="60"/>
                    <a:pt x="1288" y="62"/>
                  </a:cubicBezTo>
                  <a:cubicBezTo>
                    <a:pt x="1288" y="63"/>
                    <a:pt x="1289" y="65"/>
                    <a:pt x="1289" y="66"/>
                  </a:cubicBezTo>
                  <a:cubicBezTo>
                    <a:pt x="1289" y="69"/>
                    <a:pt x="1289" y="72"/>
                    <a:pt x="1289" y="75"/>
                  </a:cubicBezTo>
                  <a:cubicBezTo>
                    <a:pt x="1288" y="73"/>
                    <a:pt x="1288" y="71"/>
                    <a:pt x="1287" y="69"/>
                  </a:cubicBezTo>
                  <a:cubicBezTo>
                    <a:pt x="1287" y="68"/>
                    <a:pt x="1287" y="68"/>
                    <a:pt x="1287" y="68"/>
                  </a:cubicBezTo>
                  <a:cubicBezTo>
                    <a:pt x="1287" y="67"/>
                    <a:pt x="1287" y="66"/>
                    <a:pt x="1286" y="65"/>
                  </a:cubicBezTo>
                  <a:cubicBezTo>
                    <a:pt x="1285" y="63"/>
                    <a:pt x="1285" y="62"/>
                    <a:pt x="1284" y="61"/>
                  </a:cubicBezTo>
                  <a:cubicBezTo>
                    <a:pt x="1283" y="58"/>
                    <a:pt x="1282" y="56"/>
                    <a:pt x="1281" y="55"/>
                  </a:cubicBezTo>
                  <a:cubicBezTo>
                    <a:pt x="1280" y="54"/>
                    <a:pt x="1280" y="54"/>
                    <a:pt x="1280" y="54"/>
                  </a:cubicBezTo>
                  <a:cubicBezTo>
                    <a:pt x="1280" y="54"/>
                    <a:pt x="1280" y="54"/>
                    <a:pt x="1281" y="56"/>
                  </a:cubicBezTo>
                  <a:cubicBezTo>
                    <a:pt x="1281" y="57"/>
                    <a:pt x="1282" y="59"/>
                    <a:pt x="1282" y="61"/>
                  </a:cubicBezTo>
                  <a:cubicBezTo>
                    <a:pt x="1282" y="63"/>
                    <a:pt x="1282" y="65"/>
                    <a:pt x="1282" y="68"/>
                  </a:cubicBezTo>
                  <a:cubicBezTo>
                    <a:pt x="1280" y="73"/>
                    <a:pt x="1275" y="83"/>
                    <a:pt x="1274" y="94"/>
                  </a:cubicBezTo>
                  <a:cubicBezTo>
                    <a:pt x="1273" y="95"/>
                    <a:pt x="1273" y="96"/>
                    <a:pt x="1273" y="97"/>
                  </a:cubicBezTo>
                  <a:cubicBezTo>
                    <a:pt x="1273" y="98"/>
                    <a:pt x="1272" y="98"/>
                    <a:pt x="1272" y="98"/>
                  </a:cubicBezTo>
                  <a:cubicBezTo>
                    <a:pt x="1272" y="98"/>
                    <a:pt x="1272" y="98"/>
                    <a:pt x="1271" y="99"/>
                  </a:cubicBezTo>
                  <a:cubicBezTo>
                    <a:pt x="1271" y="98"/>
                    <a:pt x="1271" y="97"/>
                    <a:pt x="1270" y="96"/>
                  </a:cubicBezTo>
                  <a:cubicBezTo>
                    <a:pt x="1268" y="91"/>
                    <a:pt x="1265" y="86"/>
                    <a:pt x="1263" y="83"/>
                  </a:cubicBezTo>
                  <a:cubicBezTo>
                    <a:pt x="1265" y="81"/>
                    <a:pt x="1267" y="80"/>
                    <a:pt x="1269" y="80"/>
                  </a:cubicBezTo>
                  <a:cubicBezTo>
                    <a:pt x="1271" y="81"/>
                    <a:pt x="1271" y="84"/>
                    <a:pt x="1271" y="86"/>
                  </a:cubicBezTo>
                  <a:cubicBezTo>
                    <a:pt x="1271" y="88"/>
                    <a:pt x="1271" y="89"/>
                    <a:pt x="1271" y="89"/>
                  </a:cubicBezTo>
                  <a:cubicBezTo>
                    <a:pt x="1271" y="89"/>
                    <a:pt x="1271" y="88"/>
                    <a:pt x="1271" y="86"/>
                  </a:cubicBezTo>
                  <a:cubicBezTo>
                    <a:pt x="1272" y="85"/>
                    <a:pt x="1272" y="84"/>
                    <a:pt x="1272" y="82"/>
                  </a:cubicBezTo>
                  <a:cubicBezTo>
                    <a:pt x="1272" y="81"/>
                    <a:pt x="1272" y="79"/>
                    <a:pt x="1270" y="77"/>
                  </a:cubicBezTo>
                  <a:cubicBezTo>
                    <a:pt x="1270" y="77"/>
                    <a:pt x="1270" y="77"/>
                    <a:pt x="1270" y="77"/>
                  </a:cubicBezTo>
                  <a:cubicBezTo>
                    <a:pt x="1269" y="77"/>
                    <a:pt x="1269" y="77"/>
                    <a:pt x="1269" y="77"/>
                  </a:cubicBezTo>
                  <a:cubicBezTo>
                    <a:pt x="1266" y="77"/>
                    <a:pt x="1264" y="78"/>
                    <a:pt x="1260" y="79"/>
                  </a:cubicBezTo>
                  <a:cubicBezTo>
                    <a:pt x="1260" y="77"/>
                    <a:pt x="1259" y="76"/>
                    <a:pt x="1259" y="75"/>
                  </a:cubicBezTo>
                  <a:cubicBezTo>
                    <a:pt x="1260" y="74"/>
                    <a:pt x="1261" y="73"/>
                    <a:pt x="1262" y="72"/>
                  </a:cubicBezTo>
                  <a:cubicBezTo>
                    <a:pt x="1263" y="70"/>
                    <a:pt x="1264" y="69"/>
                    <a:pt x="1266" y="68"/>
                  </a:cubicBezTo>
                  <a:cubicBezTo>
                    <a:pt x="1268" y="66"/>
                    <a:pt x="1270" y="65"/>
                    <a:pt x="1271" y="66"/>
                  </a:cubicBezTo>
                  <a:cubicBezTo>
                    <a:pt x="1273" y="66"/>
                    <a:pt x="1273" y="67"/>
                    <a:pt x="1273" y="67"/>
                  </a:cubicBezTo>
                  <a:cubicBezTo>
                    <a:pt x="1273" y="67"/>
                    <a:pt x="1273" y="66"/>
                    <a:pt x="1271" y="65"/>
                  </a:cubicBezTo>
                  <a:cubicBezTo>
                    <a:pt x="1270" y="64"/>
                    <a:pt x="1267" y="65"/>
                    <a:pt x="1264" y="66"/>
                  </a:cubicBezTo>
                  <a:cubicBezTo>
                    <a:pt x="1263" y="67"/>
                    <a:pt x="1261" y="68"/>
                    <a:pt x="1260" y="69"/>
                  </a:cubicBezTo>
                  <a:cubicBezTo>
                    <a:pt x="1259" y="70"/>
                    <a:pt x="1257" y="70"/>
                    <a:pt x="1255" y="71"/>
                  </a:cubicBezTo>
                  <a:cubicBezTo>
                    <a:pt x="1252" y="73"/>
                    <a:pt x="1247" y="75"/>
                    <a:pt x="1243" y="77"/>
                  </a:cubicBezTo>
                  <a:cubicBezTo>
                    <a:pt x="1242" y="78"/>
                    <a:pt x="1241" y="79"/>
                    <a:pt x="1239" y="79"/>
                  </a:cubicBezTo>
                  <a:cubicBezTo>
                    <a:pt x="1239" y="78"/>
                    <a:pt x="1238" y="77"/>
                    <a:pt x="1238" y="77"/>
                  </a:cubicBezTo>
                  <a:cubicBezTo>
                    <a:pt x="1238" y="76"/>
                    <a:pt x="1238" y="76"/>
                    <a:pt x="1238" y="76"/>
                  </a:cubicBezTo>
                  <a:cubicBezTo>
                    <a:pt x="1238" y="76"/>
                    <a:pt x="1238" y="76"/>
                    <a:pt x="1238" y="76"/>
                  </a:cubicBezTo>
                  <a:cubicBezTo>
                    <a:pt x="1237" y="75"/>
                    <a:pt x="1237" y="75"/>
                    <a:pt x="1237" y="74"/>
                  </a:cubicBezTo>
                  <a:cubicBezTo>
                    <a:pt x="1237" y="74"/>
                    <a:pt x="1238" y="74"/>
                    <a:pt x="1238" y="74"/>
                  </a:cubicBezTo>
                  <a:cubicBezTo>
                    <a:pt x="1238" y="74"/>
                    <a:pt x="1237" y="74"/>
                    <a:pt x="1236" y="74"/>
                  </a:cubicBezTo>
                  <a:cubicBezTo>
                    <a:pt x="1236" y="74"/>
                    <a:pt x="1236" y="74"/>
                    <a:pt x="1236" y="74"/>
                  </a:cubicBezTo>
                  <a:cubicBezTo>
                    <a:pt x="1236" y="74"/>
                    <a:pt x="1236" y="74"/>
                    <a:pt x="1236" y="74"/>
                  </a:cubicBezTo>
                  <a:cubicBezTo>
                    <a:pt x="1236" y="75"/>
                    <a:pt x="1237" y="77"/>
                    <a:pt x="1237" y="80"/>
                  </a:cubicBezTo>
                  <a:cubicBezTo>
                    <a:pt x="1237" y="80"/>
                    <a:pt x="1237" y="81"/>
                    <a:pt x="1237" y="81"/>
                  </a:cubicBezTo>
                  <a:cubicBezTo>
                    <a:pt x="1235" y="82"/>
                    <a:pt x="1232" y="84"/>
                    <a:pt x="1230" y="86"/>
                  </a:cubicBezTo>
                  <a:cubicBezTo>
                    <a:pt x="1226" y="89"/>
                    <a:pt x="1222" y="92"/>
                    <a:pt x="1218" y="95"/>
                  </a:cubicBezTo>
                  <a:cubicBezTo>
                    <a:pt x="1217" y="96"/>
                    <a:pt x="1216" y="96"/>
                    <a:pt x="1215" y="97"/>
                  </a:cubicBezTo>
                  <a:cubicBezTo>
                    <a:pt x="1215" y="96"/>
                    <a:pt x="1215" y="95"/>
                    <a:pt x="1215" y="94"/>
                  </a:cubicBezTo>
                  <a:cubicBezTo>
                    <a:pt x="1215" y="86"/>
                    <a:pt x="1215" y="80"/>
                    <a:pt x="1214" y="75"/>
                  </a:cubicBezTo>
                  <a:cubicBezTo>
                    <a:pt x="1214" y="70"/>
                    <a:pt x="1214" y="67"/>
                    <a:pt x="1214" y="67"/>
                  </a:cubicBezTo>
                  <a:cubicBezTo>
                    <a:pt x="1214" y="67"/>
                    <a:pt x="1213" y="70"/>
                    <a:pt x="1212" y="75"/>
                  </a:cubicBezTo>
                  <a:cubicBezTo>
                    <a:pt x="1211" y="79"/>
                    <a:pt x="1209" y="86"/>
                    <a:pt x="1207" y="93"/>
                  </a:cubicBezTo>
                  <a:cubicBezTo>
                    <a:pt x="1206" y="97"/>
                    <a:pt x="1205" y="101"/>
                    <a:pt x="1204" y="106"/>
                  </a:cubicBezTo>
                  <a:cubicBezTo>
                    <a:pt x="1202" y="108"/>
                    <a:pt x="1200" y="110"/>
                    <a:pt x="1198" y="112"/>
                  </a:cubicBezTo>
                  <a:cubicBezTo>
                    <a:pt x="1197" y="104"/>
                    <a:pt x="1196" y="96"/>
                    <a:pt x="1195" y="88"/>
                  </a:cubicBezTo>
                  <a:cubicBezTo>
                    <a:pt x="1195" y="84"/>
                    <a:pt x="1195" y="81"/>
                    <a:pt x="1196" y="77"/>
                  </a:cubicBezTo>
                  <a:cubicBezTo>
                    <a:pt x="1196" y="74"/>
                    <a:pt x="1196" y="71"/>
                    <a:pt x="1197" y="69"/>
                  </a:cubicBezTo>
                  <a:cubicBezTo>
                    <a:pt x="1197" y="67"/>
                    <a:pt x="1199" y="66"/>
                    <a:pt x="1200" y="66"/>
                  </a:cubicBezTo>
                  <a:cubicBezTo>
                    <a:pt x="1202" y="67"/>
                    <a:pt x="1202" y="67"/>
                    <a:pt x="1202" y="67"/>
                  </a:cubicBezTo>
                  <a:cubicBezTo>
                    <a:pt x="1202" y="67"/>
                    <a:pt x="1202" y="67"/>
                    <a:pt x="1201" y="66"/>
                  </a:cubicBezTo>
                  <a:cubicBezTo>
                    <a:pt x="1200" y="65"/>
                    <a:pt x="1199" y="65"/>
                    <a:pt x="1198" y="65"/>
                  </a:cubicBezTo>
                  <a:cubicBezTo>
                    <a:pt x="1197" y="65"/>
                    <a:pt x="1195" y="67"/>
                    <a:pt x="1195" y="68"/>
                  </a:cubicBezTo>
                  <a:cubicBezTo>
                    <a:pt x="1193" y="70"/>
                    <a:pt x="1192" y="73"/>
                    <a:pt x="1191" y="76"/>
                  </a:cubicBezTo>
                  <a:cubicBezTo>
                    <a:pt x="1190" y="80"/>
                    <a:pt x="1189" y="84"/>
                    <a:pt x="1188" y="88"/>
                  </a:cubicBezTo>
                  <a:cubicBezTo>
                    <a:pt x="1186" y="96"/>
                    <a:pt x="1186" y="105"/>
                    <a:pt x="1186" y="114"/>
                  </a:cubicBezTo>
                  <a:cubicBezTo>
                    <a:pt x="1186" y="115"/>
                    <a:pt x="1186" y="116"/>
                    <a:pt x="1186" y="117"/>
                  </a:cubicBezTo>
                  <a:cubicBezTo>
                    <a:pt x="1186" y="117"/>
                    <a:pt x="1186" y="116"/>
                    <a:pt x="1185" y="116"/>
                  </a:cubicBezTo>
                  <a:cubicBezTo>
                    <a:pt x="1183" y="111"/>
                    <a:pt x="1180" y="104"/>
                    <a:pt x="1178" y="98"/>
                  </a:cubicBezTo>
                  <a:cubicBezTo>
                    <a:pt x="1176" y="92"/>
                    <a:pt x="1174" y="87"/>
                    <a:pt x="1173" y="83"/>
                  </a:cubicBezTo>
                  <a:cubicBezTo>
                    <a:pt x="1173" y="82"/>
                    <a:pt x="1172" y="80"/>
                    <a:pt x="1173" y="79"/>
                  </a:cubicBezTo>
                  <a:cubicBezTo>
                    <a:pt x="1173" y="78"/>
                    <a:pt x="1174" y="78"/>
                    <a:pt x="1174" y="78"/>
                  </a:cubicBezTo>
                  <a:cubicBezTo>
                    <a:pt x="1174" y="78"/>
                    <a:pt x="1173" y="78"/>
                    <a:pt x="1172" y="79"/>
                  </a:cubicBezTo>
                  <a:cubicBezTo>
                    <a:pt x="1171" y="80"/>
                    <a:pt x="1171" y="82"/>
                    <a:pt x="1171" y="84"/>
                  </a:cubicBezTo>
                  <a:cubicBezTo>
                    <a:pt x="1170" y="88"/>
                    <a:pt x="1170" y="93"/>
                    <a:pt x="1171" y="100"/>
                  </a:cubicBezTo>
                  <a:cubicBezTo>
                    <a:pt x="1171" y="106"/>
                    <a:pt x="1172" y="113"/>
                    <a:pt x="1173" y="120"/>
                  </a:cubicBezTo>
                  <a:cubicBezTo>
                    <a:pt x="1174" y="121"/>
                    <a:pt x="1174" y="123"/>
                    <a:pt x="1174" y="125"/>
                  </a:cubicBezTo>
                  <a:cubicBezTo>
                    <a:pt x="1174" y="125"/>
                    <a:pt x="1174" y="125"/>
                    <a:pt x="1174" y="125"/>
                  </a:cubicBezTo>
                  <a:cubicBezTo>
                    <a:pt x="1174" y="124"/>
                    <a:pt x="1174" y="124"/>
                    <a:pt x="1174" y="124"/>
                  </a:cubicBezTo>
                  <a:cubicBezTo>
                    <a:pt x="1170" y="119"/>
                    <a:pt x="1167" y="114"/>
                    <a:pt x="1163" y="109"/>
                  </a:cubicBezTo>
                  <a:cubicBezTo>
                    <a:pt x="1163" y="108"/>
                    <a:pt x="1162" y="107"/>
                    <a:pt x="1162" y="107"/>
                  </a:cubicBezTo>
                  <a:cubicBezTo>
                    <a:pt x="1162" y="105"/>
                    <a:pt x="1162" y="104"/>
                    <a:pt x="1163" y="103"/>
                  </a:cubicBezTo>
                  <a:cubicBezTo>
                    <a:pt x="1164" y="99"/>
                    <a:pt x="1166" y="95"/>
                    <a:pt x="1168" y="93"/>
                  </a:cubicBezTo>
                  <a:cubicBezTo>
                    <a:pt x="1168" y="93"/>
                    <a:pt x="1168" y="93"/>
                    <a:pt x="1168" y="93"/>
                  </a:cubicBezTo>
                  <a:cubicBezTo>
                    <a:pt x="1168" y="93"/>
                    <a:pt x="1168" y="93"/>
                    <a:pt x="1168" y="93"/>
                  </a:cubicBezTo>
                  <a:cubicBezTo>
                    <a:pt x="1167" y="91"/>
                    <a:pt x="1167" y="91"/>
                    <a:pt x="1167" y="91"/>
                  </a:cubicBezTo>
                  <a:cubicBezTo>
                    <a:pt x="1164" y="93"/>
                    <a:pt x="1160" y="96"/>
                    <a:pt x="1157" y="100"/>
                  </a:cubicBezTo>
                  <a:cubicBezTo>
                    <a:pt x="1156" y="98"/>
                    <a:pt x="1155" y="96"/>
                    <a:pt x="1153" y="94"/>
                  </a:cubicBezTo>
                  <a:cubicBezTo>
                    <a:pt x="1154" y="91"/>
                    <a:pt x="1156" y="89"/>
                    <a:pt x="1157" y="87"/>
                  </a:cubicBezTo>
                  <a:cubicBezTo>
                    <a:pt x="1158" y="83"/>
                    <a:pt x="1159" y="81"/>
                    <a:pt x="1160" y="78"/>
                  </a:cubicBezTo>
                  <a:cubicBezTo>
                    <a:pt x="1161" y="75"/>
                    <a:pt x="1162" y="73"/>
                    <a:pt x="1162" y="70"/>
                  </a:cubicBezTo>
                  <a:cubicBezTo>
                    <a:pt x="1163" y="69"/>
                    <a:pt x="1163" y="68"/>
                    <a:pt x="1163" y="67"/>
                  </a:cubicBezTo>
                  <a:cubicBezTo>
                    <a:pt x="1164" y="66"/>
                    <a:pt x="1164" y="66"/>
                    <a:pt x="1164" y="66"/>
                  </a:cubicBezTo>
                  <a:cubicBezTo>
                    <a:pt x="1163" y="66"/>
                    <a:pt x="1163" y="66"/>
                    <a:pt x="1163" y="66"/>
                  </a:cubicBezTo>
                  <a:cubicBezTo>
                    <a:pt x="1164" y="66"/>
                    <a:pt x="1163" y="62"/>
                    <a:pt x="1163" y="61"/>
                  </a:cubicBezTo>
                  <a:cubicBezTo>
                    <a:pt x="1164" y="60"/>
                    <a:pt x="1164" y="60"/>
                    <a:pt x="1164" y="60"/>
                  </a:cubicBezTo>
                  <a:cubicBezTo>
                    <a:pt x="1166" y="61"/>
                    <a:pt x="1166" y="61"/>
                    <a:pt x="1166" y="61"/>
                  </a:cubicBezTo>
                  <a:cubicBezTo>
                    <a:pt x="1166" y="61"/>
                    <a:pt x="1166" y="61"/>
                    <a:pt x="1166" y="61"/>
                  </a:cubicBezTo>
                  <a:cubicBezTo>
                    <a:pt x="1166" y="62"/>
                    <a:pt x="1164" y="64"/>
                    <a:pt x="1163" y="67"/>
                  </a:cubicBezTo>
                  <a:cubicBezTo>
                    <a:pt x="1161" y="67"/>
                    <a:pt x="1159" y="67"/>
                    <a:pt x="1156" y="68"/>
                  </a:cubicBezTo>
                  <a:cubicBezTo>
                    <a:pt x="1154" y="70"/>
                    <a:pt x="1152" y="72"/>
                    <a:pt x="1150" y="74"/>
                  </a:cubicBezTo>
                  <a:cubicBezTo>
                    <a:pt x="1148" y="76"/>
                    <a:pt x="1146" y="78"/>
                    <a:pt x="1145" y="80"/>
                  </a:cubicBezTo>
                  <a:cubicBezTo>
                    <a:pt x="1145" y="80"/>
                    <a:pt x="1145" y="80"/>
                    <a:pt x="1145" y="80"/>
                  </a:cubicBezTo>
                  <a:cubicBezTo>
                    <a:pt x="1143" y="76"/>
                    <a:pt x="1143" y="74"/>
                    <a:pt x="1143" y="74"/>
                  </a:cubicBezTo>
                  <a:cubicBezTo>
                    <a:pt x="1143" y="74"/>
                    <a:pt x="1142" y="76"/>
                    <a:pt x="1142" y="80"/>
                  </a:cubicBezTo>
                  <a:cubicBezTo>
                    <a:pt x="1142" y="81"/>
                    <a:pt x="1142" y="82"/>
                    <a:pt x="1143" y="83"/>
                  </a:cubicBezTo>
                  <a:cubicBezTo>
                    <a:pt x="1142" y="83"/>
                    <a:pt x="1142" y="84"/>
                    <a:pt x="1142" y="84"/>
                  </a:cubicBezTo>
                  <a:cubicBezTo>
                    <a:pt x="1141" y="83"/>
                    <a:pt x="1141" y="83"/>
                    <a:pt x="1141" y="83"/>
                  </a:cubicBezTo>
                  <a:cubicBezTo>
                    <a:pt x="1141" y="83"/>
                    <a:pt x="1141" y="84"/>
                    <a:pt x="1141" y="85"/>
                  </a:cubicBezTo>
                  <a:cubicBezTo>
                    <a:pt x="1140" y="87"/>
                    <a:pt x="1139" y="88"/>
                    <a:pt x="1138" y="90"/>
                  </a:cubicBezTo>
                  <a:cubicBezTo>
                    <a:pt x="1134" y="95"/>
                    <a:pt x="1130" y="102"/>
                    <a:pt x="1126" y="109"/>
                  </a:cubicBezTo>
                  <a:cubicBezTo>
                    <a:pt x="1124" y="113"/>
                    <a:pt x="1123" y="116"/>
                    <a:pt x="1121" y="120"/>
                  </a:cubicBezTo>
                  <a:cubicBezTo>
                    <a:pt x="1121" y="120"/>
                    <a:pt x="1121" y="119"/>
                    <a:pt x="1121" y="119"/>
                  </a:cubicBezTo>
                  <a:cubicBezTo>
                    <a:pt x="1120" y="113"/>
                    <a:pt x="1120" y="107"/>
                    <a:pt x="1119" y="102"/>
                  </a:cubicBezTo>
                  <a:cubicBezTo>
                    <a:pt x="1119" y="101"/>
                    <a:pt x="1119" y="100"/>
                    <a:pt x="1118" y="99"/>
                  </a:cubicBezTo>
                  <a:cubicBezTo>
                    <a:pt x="1119" y="86"/>
                    <a:pt x="1120" y="76"/>
                    <a:pt x="1122" y="74"/>
                  </a:cubicBezTo>
                  <a:cubicBezTo>
                    <a:pt x="1122" y="74"/>
                    <a:pt x="1122" y="74"/>
                    <a:pt x="1121" y="74"/>
                  </a:cubicBezTo>
                  <a:cubicBezTo>
                    <a:pt x="1120" y="75"/>
                    <a:pt x="1119" y="77"/>
                    <a:pt x="1118" y="79"/>
                  </a:cubicBezTo>
                  <a:cubicBezTo>
                    <a:pt x="1117" y="80"/>
                    <a:pt x="1116" y="82"/>
                    <a:pt x="1116" y="84"/>
                  </a:cubicBezTo>
                  <a:cubicBezTo>
                    <a:pt x="1115" y="81"/>
                    <a:pt x="1115" y="79"/>
                    <a:pt x="1115" y="78"/>
                  </a:cubicBezTo>
                  <a:cubicBezTo>
                    <a:pt x="1116" y="78"/>
                    <a:pt x="1116" y="78"/>
                    <a:pt x="1116" y="78"/>
                  </a:cubicBezTo>
                  <a:cubicBezTo>
                    <a:pt x="1116" y="78"/>
                    <a:pt x="1116" y="78"/>
                    <a:pt x="1115" y="77"/>
                  </a:cubicBezTo>
                  <a:cubicBezTo>
                    <a:pt x="1115" y="77"/>
                    <a:pt x="1115" y="77"/>
                    <a:pt x="1115" y="77"/>
                  </a:cubicBezTo>
                  <a:cubicBezTo>
                    <a:pt x="1114" y="77"/>
                    <a:pt x="1114" y="77"/>
                    <a:pt x="1114" y="77"/>
                  </a:cubicBezTo>
                  <a:cubicBezTo>
                    <a:pt x="1114" y="78"/>
                    <a:pt x="1113" y="80"/>
                    <a:pt x="1113" y="82"/>
                  </a:cubicBezTo>
                  <a:cubicBezTo>
                    <a:pt x="1112" y="82"/>
                    <a:pt x="1110" y="84"/>
                    <a:pt x="1109" y="86"/>
                  </a:cubicBezTo>
                  <a:cubicBezTo>
                    <a:pt x="1106" y="89"/>
                    <a:pt x="1102" y="96"/>
                    <a:pt x="1100" y="103"/>
                  </a:cubicBezTo>
                  <a:cubicBezTo>
                    <a:pt x="1100" y="103"/>
                    <a:pt x="1099" y="104"/>
                    <a:pt x="1099" y="104"/>
                  </a:cubicBezTo>
                  <a:cubicBezTo>
                    <a:pt x="1096" y="109"/>
                    <a:pt x="1093" y="115"/>
                    <a:pt x="1090" y="120"/>
                  </a:cubicBezTo>
                  <a:cubicBezTo>
                    <a:pt x="1086" y="126"/>
                    <a:pt x="1082" y="133"/>
                    <a:pt x="1079" y="140"/>
                  </a:cubicBezTo>
                  <a:cubicBezTo>
                    <a:pt x="1078" y="139"/>
                    <a:pt x="1078" y="138"/>
                    <a:pt x="1078" y="138"/>
                  </a:cubicBezTo>
                  <a:cubicBezTo>
                    <a:pt x="1076" y="131"/>
                    <a:pt x="1075" y="124"/>
                    <a:pt x="1073" y="117"/>
                  </a:cubicBezTo>
                  <a:cubicBezTo>
                    <a:pt x="1075" y="111"/>
                    <a:pt x="1077" y="104"/>
                    <a:pt x="1080" y="98"/>
                  </a:cubicBezTo>
                  <a:cubicBezTo>
                    <a:pt x="1081" y="95"/>
                    <a:pt x="1082" y="92"/>
                    <a:pt x="1083" y="89"/>
                  </a:cubicBezTo>
                  <a:cubicBezTo>
                    <a:pt x="1083" y="89"/>
                    <a:pt x="1083" y="89"/>
                    <a:pt x="1083" y="89"/>
                  </a:cubicBezTo>
                  <a:cubicBezTo>
                    <a:pt x="1083" y="89"/>
                    <a:pt x="1083" y="89"/>
                    <a:pt x="1083" y="89"/>
                  </a:cubicBezTo>
                  <a:cubicBezTo>
                    <a:pt x="1084" y="87"/>
                    <a:pt x="1085" y="85"/>
                    <a:pt x="1087" y="85"/>
                  </a:cubicBezTo>
                  <a:cubicBezTo>
                    <a:pt x="1088" y="87"/>
                    <a:pt x="1089" y="89"/>
                    <a:pt x="1089" y="91"/>
                  </a:cubicBezTo>
                  <a:cubicBezTo>
                    <a:pt x="1090" y="93"/>
                    <a:pt x="1090" y="94"/>
                    <a:pt x="1090" y="94"/>
                  </a:cubicBezTo>
                  <a:cubicBezTo>
                    <a:pt x="1090" y="94"/>
                    <a:pt x="1090" y="93"/>
                    <a:pt x="1090" y="91"/>
                  </a:cubicBezTo>
                  <a:cubicBezTo>
                    <a:pt x="1090" y="89"/>
                    <a:pt x="1089" y="86"/>
                    <a:pt x="1089" y="83"/>
                  </a:cubicBezTo>
                  <a:cubicBezTo>
                    <a:pt x="1088" y="81"/>
                    <a:pt x="1088" y="81"/>
                    <a:pt x="1088" y="81"/>
                  </a:cubicBezTo>
                  <a:cubicBezTo>
                    <a:pt x="1087" y="82"/>
                    <a:pt x="1087" y="82"/>
                    <a:pt x="1087" y="82"/>
                  </a:cubicBezTo>
                  <a:cubicBezTo>
                    <a:pt x="1081" y="83"/>
                    <a:pt x="1078" y="89"/>
                    <a:pt x="1075" y="94"/>
                  </a:cubicBezTo>
                  <a:cubicBezTo>
                    <a:pt x="1074" y="95"/>
                    <a:pt x="1073" y="96"/>
                    <a:pt x="1073" y="96"/>
                  </a:cubicBezTo>
                  <a:cubicBezTo>
                    <a:pt x="1072" y="98"/>
                    <a:pt x="1070" y="100"/>
                    <a:pt x="1069" y="102"/>
                  </a:cubicBezTo>
                  <a:cubicBezTo>
                    <a:pt x="1067" y="96"/>
                    <a:pt x="1064" y="91"/>
                    <a:pt x="1062" y="88"/>
                  </a:cubicBezTo>
                  <a:cubicBezTo>
                    <a:pt x="1061" y="85"/>
                    <a:pt x="1060" y="83"/>
                    <a:pt x="1059" y="82"/>
                  </a:cubicBezTo>
                  <a:cubicBezTo>
                    <a:pt x="1058" y="81"/>
                    <a:pt x="1057" y="80"/>
                    <a:pt x="1057" y="80"/>
                  </a:cubicBezTo>
                  <a:cubicBezTo>
                    <a:pt x="1057" y="80"/>
                    <a:pt x="1057" y="81"/>
                    <a:pt x="1058" y="83"/>
                  </a:cubicBezTo>
                  <a:cubicBezTo>
                    <a:pt x="1059" y="84"/>
                    <a:pt x="1060" y="86"/>
                    <a:pt x="1060" y="89"/>
                  </a:cubicBezTo>
                  <a:cubicBezTo>
                    <a:pt x="1061" y="94"/>
                    <a:pt x="1063" y="101"/>
                    <a:pt x="1064" y="108"/>
                  </a:cubicBezTo>
                  <a:cubicBezTo>
                    <a:pt x="1062" y="111"/>
                    <a:pt x="1060" y="113"/>
                    <a:pt x="1058" y="116"/>
                  </a:cubicBezTo>
                  <a:cubicBezTo>
                    <a:pt x="1058" y="117"/>
                    <a:pt x="1057" y="118"/>
                    <a:pt x="1057" y="119"/>
                  </a:cubicBezTo>
                  <a:cubicBezTo>
                    <a:pt x="1054" y="115"/>
                    <a:pt x="1052" y="111"/>
                    <a:pt x="1050" y="108"/>
                  </a:cubicBezTo>
                  <a:cubicBezTo>
                    <a:pt x="1048" y="104"/>
                    <a:pt x="1046" y="100"/>
                    <a:pt x="1043" y="97"/>
                  </a:cubicBezTo>
                  <a:cubicBezTo>
                    <a:pt x="1041" y="94"/>
                    <a:pt x="1039" y="94"/>
                    <a:pt x="1039" y="94"/>
                  </a:cubicBezTo>
                  <a:cubicBezTo>
                    <a:pt x="1039" y="94"/>
                    <a:pt x="1041" y="95"/>
                    <a:pt x="1041" y="98"/>
                  </a:cubicBezTo>
                  <a:cubicBezTo>
                    <a:pt x="1042" y="101"/>
                    <a:pt x="1042" y="106"/>
                    <a:pt x="1043" y="111"/>
                  </a:cubicBezTo>
                  <a:cubicBezTo>
                    <a:pt x="1044" y="116"/>
                    <a:pt x="1046" y="122"/>
                    <a:pt x="1047" y="127"/>
                  </a:cubicBezTo>
                  <a:cubicBezTo>
                    <a:pt x="1047" y="129"/>
                    <a:pt x="1047" y="132"/>
                    <a:pt x="1048" y="134"/>
                  </a:cubicBezTo>
                  <a:cubicBezTo>
                    <a:pt x="1048" y="134"/>
                    <a:pt x="1047" y="134"/>
                    <a:pt x="1047" y="135"/>
                  </a:cubicBezTo>
                  <a:cubicBezTo>
                    <a:pt x="1046" y="131"/>
                    <a:pt x="1044" y="127"/>
                    <a:pt x="1042" y="123"/>
                  </a:cubicBezTo>
                  <a:cubicBezTo>
                    <a:pt x="1041" y="122"/>
                    <a:pt x="1040" y="120"/>
                    <a:pt x="1039" y="119"/>
                  </a:cubicBezTo>
                  <a:cubicBezTo>
                    <a:pt x="1039" y="117"/>
                    <a:pt x="1038" y="116"/>
                    <a:pt x="1037" y="114"/>
                  </a:cubicBezTo>
                  <a:cubicBezTo>
                    <a:pt x="1036" y="111"/>
                    <a:pt x="1035" y="108"/>
                    <a:pt x="1033" y="105"/>
                  </a:cubicBezTo>
                  <a:cubicBezTo>
                    <a:pt x="1032" y="102"/>
                    <a:pt x="1030" y="98"/>
                    <a:pt x="1028" y="95"/>
                  </a:cubicBezTo>
                  <a:cubicBezTo>
                    <a:pt x="1028" y="94"/>
                    <a:pt x="1028" y="93"/>
                    <a:pt x="1029" y="92"/>
                  </a:cubicBezTo>
                  <a:cubicBezTo>
                    <a:pt x="1029" y="88"/>
                    <a:pt x="1030" y="85"/>
                    <a:pt x="1030" y="82"/>
                  </a:cubicBezTo>
                  <a:cubicBezTo>
                    <a:pt x="1030" y="78"/>
                    <a:pt x="1029" y="75"/>
                    <a:pt x="1027" y="74"/>
                  </a:cubicBezTo>
                  <a:cubicBezTo>
                    <a:pt x="1026" y="74"/>
                    <a:pt x="1026" y="74"/>
                    <a:pt x="1026" y="74"/>
                  </a:cubicBezTo>
                  <a:cubicBezTo>
                    <a:pt x="1026" y="74"/>
                    <a:pt x="1026" y="74"/>
                    <a:pt x="1026" y="74"/>
                  </a:cubicBezTo>
                  <a:cubicBezTo>
                    <a:pt x="1025" y="76"/>
                    <a:pt x="1024" y="77"/>
                    <a:pt x="1023" y="77"/>
                  </a:cubicBezTo>
                  <a:cubicBezTo>
                    <a:pt x="1022" y="78"/>
                    <a:pt x="1022" y="78"/>
                    <a:pt x="1022" y="78"/>
                  </a:cubicBezTo>
                  <a:cubicBezTo>
                    <a:pt x="1022" y="78"/>
                    <a:pt x="1022" y="78"/>
                    <a:pt x="1023" y="78"/>
                  </a:cubicBezTo>
                  <a:cubicBezTo>
                    <a:pt x="1024" y="77"/>
                    <a:pt x="1025" y="76"/>
                    <a:pt x="1026" y="75"/>
                  </a:cubicBezTo>
                  <a:cubicBezTo>
                    <a:pt x="1028" y="79"/>
                    <a:pt x="1027" y="84"/>
                    <a:pt x="1024" y="90"/>
                  </a:cubicBezTo>
                  <a:cubicBezTo>
                    <a:pt x="1024" y="90"/>
                    <a:pt x="1024" y="90"/>
                    <a:pt x="1024" y="90"/>
                  </a:cubicBezTo>
                  <a:cubicBezTo>
                    <a:pt x="1023" y="89"/>
                    <a:pt x="1022" y="88"/>
                    <a:pt x="1021" y="87"/>
                  </a:cubicBezTo>
                  <a:cubicBezTo>
                    <a:pt x="1021" y="84"/>
                    <a:pt x="1021" y="82"/>
                    <a:pt x="1020" y="80"/>
                  </a:cubicBezTo>
                  <a:cubicBezTo>
                    <a:pt x="1019" y="79"/>
                    <a:pt x="1019" y="79"/>
                    <a:pt x="1019" y="79"/>
                  </a:cubicBezTo>
                  <a:cubicBezTo>
                    <a:pt x="1018" y="80"/>
                    <a:pt x="1018" y="80"/>
                    <a:pt x="1018" y="80"/>
                  </a:cubicBezTo>
                  <a:cubicBezTo>
                    <a:pt x="1017" y="82"/>
                    <a:pt x="1017" y="83"/>
                    <a:pt x="1016" y="84"/>
                  </a:cubicBezTo>
                  <a:cubicBezTo>
                    <a:pt x="1016" y="84"/>
                    <a:pt x="1015" y="84"/>
                    <a:pt x="1015" y="85"/>
                  </a:cubicBezTo>
                  <a:cubicBezTo>
                    <a:pt x="1016" y="85"/>
                    <a:pt x="1016" y="85"/>
                    <a:pt x="1016" y="85"/>
                  </a:cubicBezTo>
                  <a:cubicBezTo>
                    <a:pt x="1016" y="85"/>
                    <a:pt x="1016" y="85"/>
                    <a:pt x="1016" y="85"/>
                  </a:cubicBezTo>
                  <a:cubicBezTo>
                    <a:pt x="1016" y="86"/>
                    <a:pt x="1016" y="86"/>
                    <a:pt x="1016" y="86"/>
                  </a:cubicBezTo>
                  <a:cubicBezTo>
                    <a:pt x="1015" y="86"/>
                    <a:pt x="1014" y="85"/>
                    <a:pt x="1013" y="85"/>
                  </a:cubicBezTo>
                  <a:cubicBezTo>
                    <a:pt x="1013" y="86"/>
                    <a:pt x="1015" y="87"/>
                    <a:pt x="1015" y="87"/>
                  </a:cubicBezTo>
                  <a:cubicBezTo>
                    <a:pt x="1015" y="87"/>
                    <a:pt x="1015" y="87"/>
                    <a:pt x="1015" y="87"/>
                  </a:cubicBezTo>
                  <a:cubicBezTo>
                    <a:pt x="1015" y="87"/>
                    <a:pt x="1015" y="87"/>
                    <a:pt x="1015" y="87"/>
                  </a:cubicBezTo>
                  <a:cubicBezTo>
                    <a:pt x="1015" y="87"/>
                    <a:pt x="1015" y="87"/>
                    <a:pt x="1016" y="86"/>
                  </a:cubicBezTo>
                  <a:cubicBezTo>
                    <a:pt x="1016" y="87"/>
                    <a:pt x="1017" y="88"/>
                    <a:pt x="1018" y="88"/>
                  </a:cubicBezTo>
                  <a:cubicBezTo>
                    <a:pt x="1017" y="90"/>
                    <a:pt x="1017" y="91"/>
                    <a:pt x="1016" y="93"/>
                  </a:cubicBezTo>
                  <a:cubicBezTo>
                    <a:pt x="1015" y="90"/>
                    <a:pt x="1013" y="88"/>
                    <a:pt x="1011" y="85"/>
                  </a:cubicBezTo>
                  <a:cubicBezTo>
                    <a:pt x="1008" y="81"/>
                    <a:pt x="1004" y="78"/>
                    <a:pt x="1002" y="76"/>
                  </a:cubicBezTo>
                  <a:cubicBezTo>
                    <a:pt x="1002" y="76"/>
                    <a:pt x="1002" y="76"/>
                    <a:pt x="1002" y="76"/>
                  </a:cubicBezTo>
                  <a:cubicBezTo>
                    <a:pt x="1002" y="76"/>
                    <a:pt x="1002" y="76"/>
                    <a:pt x="1002" y="76"/>
                  </a:cubicBezTo>
                  <a:cubicBezTo>
                    <a:pt x="1000" y="78"/>
                    <a:pt x="1000" y="78"/>
                    <a:pt x="1000" y="78"/>
                  </a:cubicBezTo>
                  <a:cubicBezTo>
                    <a:pt x="1000" y="78"/>
                    <a:pt x="1000" y="78"/>
                    <a:pt x="1002" y="77"/>
                  </a:cubicBezTo>
                  <a:cubicBezTo>
                    <a:pt x="1003" y="79"/>
                    <a:pt x="1006" y="83"/>
                    <a:pt x="1007" y="87"/>
                  </a:cubicBezTo>
                  <a:cubicBezTo>
                    <a:pt x="1009" y="92"/>
                    <a:pt x="1011" y="97"/>
                    <a:pt x="1012" y="103"/>
                  </a:cubicBezTo>
                  <a:cubicBezTo>
                    <a:pt x="1010" y="107"/>
                    <a:pt x="1009" y="112"/>
                    <a:pt x="1007" y="116"/>
                  </a:cubicBezTo>
                  <a:cubicBezTo>
                    <a:pt x="1007" y="115"/>
                    <a:pt x="1007" y="113"/>
                    <a:pt x="1007" y="111"/>
                  </a:cubicBezTo>
                  <a:cubicBezTo>
                    <a:pt x="1009" y="103"/>
                    <a:pt x="1009" y="95"/>
                    <a:pt x="1008" y="89"/>
                  </a:cubicBezTo>
                  <a:cubicBezTo>
                    <a:pt x="1007" y="86"/>
                    <a:pt x="1006" y="84"/>
                    <a:pt x="1004" y="83"/>
                  </a:cubicBezTo>
                  <a:cubicBezTo>
                    <a:pt x="1003" y="83"/>
                    <a:pt x="1002" y="83"/>
                    <a:pt x="1002" y="83"/>
                  </a:cubicBezTo>
                  <a:cubicBezTo>
                    <a:pt x="1002" y="83"/>
                    <a:pt x="1003" y="83"/>
                    <a:pt x="1004" y="84"/>
                  </a:cubicBezTo>
                  <a:cubicBezTo>
                    <a:pt x="1005" y="85"/>
                    <a:pt x="1005" y="87"/>
                    <a:pt x="1005" y="89"/>
                  </a:cubicBezTo>
                  <a:cubicBezTo>
                    <a:pt x="1005" y="94"/>
                    <a:pt x="1003" y="101"/>
                    <a:pt x="1000" y="109"/>
                  </a:cubicBezTo>
                  <a:cubicBezTo>
                    <a:pt x="1000" y="110"/>
                    <a:pt x="1000" y="111"/>
                    <a:pt x="999" y="112"/>
                  </a:cubicBezTo>
                  <a:cubicBezTo>
                    <a:pt x="998" y="111"/>
                    <a:pt x="997" y="109"/>
                    <a:pt x="996" y="108"/>
                  </a:cubicBezTo>
                  <a:cubicBezTo>
                    <a:pt x="995" y="106"/>
                    <a:pt x="995" y="104"/>
                    <a:pt x="995" y="102"/>
                  </a:cubicBezTo>
                  <a:cubicBezTo>
                    <a:pt x="993" y="92"/>
                    <a:pt x="989" y="84"/>
                    <a:pt x="987" y="78"/>
                  </a:cubicBezTo>
                  <a:cubicBezTo>
                    <a:pt x="984" y="72"/>
                    <a:pt x="982" y="66"/>
                    <a:pt x="979" y="66"/>
                  </a:cubicBezTo>
                  <a:cubicBezTo>
                    <a:pt x="979" y="66"/>
                    <a:pt x="979" y="66"/>
                    <a:pt x="979" y="66"/>
                  </a:cubicBezTo>
                  <a:cubicBezTo>
                    <a:pt x="979" y="66"/>
                    <a:pt x="979" y="66"/>
                    <a:pt x="979" y="66"/>
                  </a:cubicBezTo>
                  <a:cubicBezTo>
                    <a:pt x="978" y="67"/>
                    <a:pt x="978" y="67"/>
                    <a:pt x="978" y="67"/>
                  </a:cubicBezTo>
                  <a:cubicBezTo>
                    <a:pt x="978" y="67"/>
                    <a:pt x="978" y="67"/>
                    <a:pt x="979" y="66"/>
                  </a:cubicBezTo>
                  <a:cubicBezTo>
                    <a:pt x="981" y="67"/>
                    <a:pt x="982" y="72"/>
                    <a:pt x="983" y="79"/>
                  </a:cubicBezTo>
                  <a:cubicBezTo>
                    <a:pt x="983" y="80"/>
                    <a:pt x="983" y="81"/>
                    <a:pt x="983" y="81"/>
                  </a:cubicBezTo>
                  <a:cubicBezTo>
                    <a:pt x="983" y="81"/>
                    <a:pt x="982" y="80"/>
                    <a:pt x="982" y="80"/>
                  </a:cubicBezTo>
                  <a:cubicBezTo>
                    <a:pt x="982" y="80"/>
                    <a:pt x="984" y="82"/>
                    <a:pt x="983" y="86"/>
                  </a:cubicBezTo>
                  <a:cubicBezTo>
                    <a:pt x="982" y="89"/>
                    <a:pt x="980" y="95"/>
                    <a:pt x="979" y="100"/>
                  </a:cubicBezTo>
                  <a:cubicBezTo>
                    <a:pt x="975" y="112"/>
                    <a:pt x="971" y="127"/>
                    <a:pt x="970" y="138"/>
                  </a:cubicBezTo>
                  <a:cubicBezTo>
                    <a:pt x="970" y="140"/>
                    <a:pt x="969" y="142"/>
                    <a:pt x="969" y="144"/>
                  </a:cubicBezTo>
                  <a:cubicBezTo>
                    <a:pt x="969" y="144"/>
                    <a:pt x="969" y="143"/>
                    <a:pt x="969" y="143"/>
                  </a:cubicBezTo>
                  <a:cubicBezTo>
                    <a:pt x="968" y="137"/>
                    <a:pt x="967" y="131"/>
                    <a:pt x="966" y="124"/>
                  </a:cubicBezTo>
                  <a:cubicBezTo>
                    <a:pt x="965" y="111"/>
                    <a:pt x="960" y="100"/>
                    <a:pt x="958" y="96"/>
                  </a:cubicBezTo>
                  <a:cubicBezTo>
                    <a:pt x="957" y="96"/>
                    <a:pt x="957" y="96"/>
                    <a:pt x="957" y="96"/>
                  </a:cubicBezTo>
                  <a:cubicBezTo>
                    <a:pt x="957" y="96"/>
                    <a:pt x="957" y="96"/>
                    <a:pt x="957" y="96"/>
                  </a:cubicBezTo>
                  <a:cubicBezTo>
                    <a:pt x="956" y="97"/>
                    <a:pt x="955" y="98"/>
                    <a:pt x="955" y="98"/>
                  </a:cubicBezTo>
                  <a:cubicBezTo>
                    <a:pt x="955" y="98"/>
                    <a:pt x="956" y="98"/>
                    <a:pt x="957" y="97"/>
                  </a:cubicBezTo>
                  <a:cubicBezTo>
                    <a:pt x="958" y="102"/>
                    <a:pt x="959" y="112"/>
                    <a:pt x="957" y="124"/>
                  </a:cubicBezTo>
                  <a:cubicBezTo>
                    <a:pt x="957" y="130"/>
                    <a:pt x="956" y="137"/>
                    <a:pt x="956" y="143"/>
                  </a:cubicBezTo>
                  <a:cubicBezTo>
                    <a:pt x="956" y="142"/>
                    <a:pt x="955" y="142"/>
                    <a:pt x="955" y="141"/>
                  </a:cubicBezTo>
                  <a:cubicBezTo>
                    <a:pt x="954" y="139"/>
                    <a:pt x="953" y="138"/>
                    <a:pt x="952" y="136"/>
                  </a:cubicBezTo>
                  <a:cubicBezTo>
                    <a:pt x="952" y="136"/>
                    <a:pt x="952" y="136"/>
                    <a:pt x="952" y="136"/>
                  </a:cubicBezTo>
                  <a:cubicBezTo>
                    <a:pt x="953" y="134"/>
                    <a:pt x="953" y="133"/>
                    <a:pt x="954" y="133"/>
                  </a:cubicBezTo>
                  <a:cubicBezTo>
                    <a:pt x="954" y="133"/>
                    <a:pt x="954" y="133"/>
                    <a:pt x="954" y="133"/>
                  </a:cubicBezTo>
                  <a:cubicBezTo>
                    <a:pt x="955" y="133"/>
                    <a:pt x="955" y="132"/>
                    <a:pt x="955" y="132"/>
                  </a:cubicBezTo>
                  <a:cubicBezTo>
                    <a:pt x="955" y="132"/>
                    <a:pt x="955" y="130"/>
                    <a:pt x="954" y="129"/>
                  </a:cubicBezTo>
                  <a:cubicBezTo>
                    <a:pt x="954" y="129"/>
                    <a:pt x="954" y="129"/>
                    <a:pt x="954" y="129"/>
                  </a:cubicBezTo>
                  <a:cubicBezTo>
                    <a:pt x="953" y="129"/>
                    <a:pt x="953" y="129"/>
                    <a:pt x="953" y="129"/>
                  </a:cubicBezTo>
                  <a:cubicBezTo>
                    <a:pt x="952" y="130"/>
                    <a:pt x="951" y="131"/>
                    <a:pt x="950" y="132"/>
                  </a:cubicBezTo>
                  <a:cubicBezTo>
                    <a:pt x="949" y="130"/>
                    <a:pt x="948" y="128"/>
                    <a:pt x="947" y="126"/>
                  </a:cubicBezTo>
                  <a:cubicBezTo>
                    <a:pt x="946" y="125"/>
                    <a:pt x="945" y="123"/>
                    <a:pt x="945" y="122"/>
                  </a:cubicBezTo>
                  <a:cubicBezTo>
                    <a:pt x="947" y="117"/>
                    <a:pt x="949" y="113"/>
                    <a:pt x="951" y="110"/>
                  </a:cubicBezTo>
                  <a:cubicBezTo>
                    <a:pt x="951" y="111"/>
                    <a:pt x="951" y="111"/>
                    <a:pt x="951" y="111"/>
                  </a:cubicBezTo>
                  <a:cubicBezTo>
                    <a:pt x="951" y="111"/>
                    <a:pt x="951" y="111"/>
                    <a:pt x="951" y="109"/>
                  </a:cubicBezTo>
                  <a:cubicBezTo>
                    <a:pt x="951" y="109"/>
                    <a:pt x="951" y="109"/>
                    <a:pt x="951" y="109"/>
                  </a:cubicBezTo>
                  <a:cubicBezTo>
                    <a:pt x="952" y="108"/>
                    <a:pt x="953" y="107"/>
                    <a:pt x="953" y="106"/>
                  </a:cubicBezTo>
                  <a:cubicBezTo>
                    <a:pt x="956" y="102"/>
                    <a:pt x="956" y="102"/>
                    <a:pt x="956" y="102"/>
                  </a:cubicBezTo>
                  <a:cubicBezTo>
                    <a:pt x="952" y="104"/>
                    <a:pt x="952" y="104"/>
                    <a:pt x="952" y="104"/>
                  </a:cubicBezTo>
                  <a:cubicBezTo>
                    <a:pt x="948" y="107"/>
                    <a:pt x="944" y="111"/>
                    <a:pt x="940" y="115"/>
                  </a:cubicBezTo>
                  <a:cubicBezTo>
                    <a:pt x="940" y="114"/>
                    <a:pt x="939" y="113"/>
                    <a:pt x="938" y="112"/>
                  </a:cubicBezTo>
                  <a:cubicBezTo>
                    <a:pt x="939" y="110"/>
                    <a:pt x="940" y="109"/>
                    <a:pt x="941" y="108"/>
                  </a:cubicBezTo>
                  <a:cubicBezTo>
                    <a:pt x="942" y="109"/>
                    <a:pt x="942" y="109"/>
                    <a:pt x="942" y="109"/>
                  </a:cubicBezTo>
                  <a:cubicBezTo>
                    <a:pt x="942" y="109"/>
                    <a:pt x="942" y="108"/>
                    <a:pt x="941" y="107"/>
                  </a:cubicBezTo>
                  <a:cubicBezTo>
                    <a:pt x="941" y="107"/>
                    <a:pt x="941" y="107"/>
                    <a:pt x="941" y="107"/>
                  </a:cubicBezTo>
                  <a:cubicBezTo>
                    <a:pt x="940" y="107"/>
                    <a:pt x="940" y="107"/>
                    <a:pt x="940" y="107"/>
                  </a:cubicBezTo>
                  <a:cubicBezTo>
                    <a:pt x="939" y="108"/>
                    <a:pt x="938" y="109"/>
                    <a:pt x="937" y="110"/>
                  </a:cubicBezTo>
                  <a:cubicBezTo>
                    <a:pt x="936" y="110"/>
                    <a:pt x="936" y="109"/>
                    <a:pt x="936" y="109"/>
                  </a:cubicBezTo>
                  <a:cubicBezTo>
                    <a:pt x="933" y="106"/>
                    <a:pt x="931" y="104"/>
                    <a:pt x="928" y="103"/>
                  </a:cubicBezTo>
                  <a:cubicBezTo>
                    <a:pt x="930" y="99"/>
                    <a:pt x="931" y="95"/>
                    <a:pt x="932" y="91"/>
                  </a:cubicBezTo>
                  <a:cubicBezTo>
                    <a:pt x="930" y="90"/>
                    <a:pt x="930" y="90"/>
                    <a:pt x="930" y="90"/>
                  </a:cubicBezTo>
                  <a:cubicBezTo>
                    <a:pt x="931" y="88"/>
                    <a:pt x="932" y="87"/>
                    <a:pt x="933" y="85"/>
                  </a:cubicBezTo>
                  <a:cubicBezTo>
                    <a:pt x="936" y="79"/>
                    <a:pt x="940" y="75"/>
                    <a:pt x="943" y="72"/>
                  </a:cubicBezTo>
                  <a:cubicBezTo>
                    <a:pt x="943" y="73"/>
                    <a:pt x="943" y="74"/>
                    <a:pt x="942" y="74"/>
                  </a:cubicBezTo>
                  <a:cubicBezTo>
                    <a:pt x="942" y="75"/>
                    <a:pt x="942" y="76"/>
                    <a:pt x="942" y="76"/>
                  </a:cubicBezTo>
                  <a:cubicBezTo>
                    <a:pt x="942" y="76"/>
                    <a:pt x="942" y="75"/>
                    <a:pt x="943" y="74"/>
                  </a:cubicBezTo>
                  <a:cubicBezTo>
                    <a:pt x="943" y="73"/>
                    <a:pt x="944" y="72"/>
                    <a:pt x="945" y="70"/>
                  </a:cubicBezTo>
                  <a:cubicBezTo>
                    <a:pt x="946" y="68"/>
                    <a:pt x="946" y="68"/>
                    <a:pt x="946" y="68"/>
                  </a:cubicBezTo>
                  <a:cubicBezTo>
                    <a:pt x="944" y="69"/>
                    <a:pt x="944" y="69"/>
                    <a:pt x="944" y="69"/>
                  </a:cubicBezTo>
                  <a:cubicBezTo>
                    <a:pt x="940" y="72"/>
                    <a:pt x="935" y="76"/>
                    <a:pt x="929" y="82"/>
                  </a:cubicBezTo>
                  <a:cubicBezTo>
                    <a:pt x="923" y="89"/>
                    <a:pt x="918" y="97"/>
                    <a:pt x="912" y="105"/>
                  </a:cubicBezTo>
                  <a:cubicBezTo>
                    <a:pt x="910" y="107"/>
                    <a:pt x="909" y="108"/>
                    <a:pt x="908" y="110"/>
                  </a:cubicBezTo>
                  <a:cubicBezTo>
                    <a:pt x="908" y="109"/>
                    <a:pt x="907" y="109"/>
                    <a:pt x="907" y="109"/>
                  </a:cubicBezTo>
                  <a:cubicBezTo>
                    <a:pt x="905" y="107"/>
                    <a:pt x="903" y="106"/>
                    <a:pt x="901" y="105"/>
                  </a:cubicBezTo>
                  <a:cubicBezTo>
                    <a:pt x="897" y="104"/>
                    <a:pt x="894" y="103"/>
                    <a:pt x="891" y="102"/>
                  </a:cubicBezTo>
                  <a:cubicBezTo>
                    <a:pt x="886" y="101"/>
                    <a:pt x="883" y="100"/>
                    <a:pt x="883" y="100"/>
                  </a:cubicBezTo>
                  <a:cubicBezTo>
                    <a:pt x="883" y="100"/>
                    <a:pt x="886" y="102"/>
                    <a:pt x="891" y="105"/>
                  </a:cubicBezTo>
                  <a:cubicBezTo>
                    <a:pt x="893" y="106"/>
                    <a:pt x="896" y="107"/>
                    <a:pt x="899" y="110"/>
                  </a:cubicBezTo>
                  <a:cubicBezTo>
                    <a:pt x="900" y="111"/>
                    <a:pt x="901" y="112"/>
                    <a:pt x="903" y="113"/>
                  </a:cubicBezTo>
                  <a:cubicBezTo>
                    <a:pt x="903" y="114"/>
                    <a:pt x="904" y="114"/>
                    <a:pt x="904" y="115"/>
                  </a:cubicBezTo>
                  <a:cubicBezTo>
                    <a:pt x="900" y="120"/>
                    <a:pt x="896" y="126"/>
                    <a:pt x="893" y="131"/>
                  </a:cubicBezTo>
                  <a:cubicBezTo>
                    <a:pt x="891" y="133"/>
                    <a:pt x="890" y="136"/>
                    <a:pt x="888" y="138"/>
                  </a:cubicBezTo>
                  <a:cubicBezTo>
                    <a:pt x="887" y="140"/>
                    <a:pt x="885" y="142"/>
                    <a:pt x="884" y="145"/>
                  </a:cubicBezTo>
                  <a:cubicBezTo>
                    <a:pt x="881" y="149"/>
                    <a:pt x="878" y="154"/>
                    <a:pt x="876" y="158"/>
                  </a:cubicBezTo>
                  <a:cubicBezTo>
                    <a:pt x="875" y="161"/>
                    <a:pt x="873" y="164"/>
                    <a:pt x="872" y="167"/>
                  </a:cubicBezTo>
                  <a:cubicBezTo>
                    <a:pt x="872" y="167"/>
                    <a:pt x="872" y="167"/>
                    <a:pt x="872" y="167"/>
                  </a:cubicBezTo>
                  <a:cubicBezTo>
                    <a:pt x="870" y="167"/>
                    <a:pt x="868" y="167"/>
                    <a:pt x="865" y="168"/>
                  </a:cubicBezTo>
                  <a:cubicBezTo>
                    <a:pt x="866" y="165"/>
                    <a:pt x="866" y="162"/>
                    <a:pt x="865" y="160"/>
                  </a:cubicBezTo>
                  <a:cubicBezTo>
                    <a:pt x="864" y="148"/>
                    <a:pt x="861" y="133"/>
                    <a:pt x="858" y="120"/>
                  </a:cubicBezTo>
                  <a:cubicBezTo>
                    <a:pt x="856" y="109"/>
                    <a:pt x="854" y="98"/>
                    <a:pt x="854" y="98"/>
                  </a:cubicBezTo>
                  <a:cubicBezTo>
                    <a:pt x="854" y="98"/>
                    <a:pt x="852" y="108"/>
                    <a:pt x="851" y="120"/>
                  </a:cubicBezTo>
                  <a:cubicBezTo>
                    <a:pt x="850" y="124"/>
                    <a:pt x="850" y="128"/>
                    <a:pt x="850" y="131"/>
                  </a:cubicBezTo>
                  <a:cubicBezTo>
                    <a:pt x="850" y="129"/>
                    <a:pt x="849" y="127"/>
                    <a:pt x="849" y="125"/>
                  </a:cubicBezTo>
                  <a:cubicBezTo>
                    <a:pt x="847" y="114"/>
                    <a:pt x="845" y="107"/>
                    <a:pt x="845" y="107"/>
                  </a:cubicBezTo>
                  <a:cubicBezTo>
                    <a:pt x="845" y="107"/>
                    <a:pt x="843" y="114"/>
                    <a:pt x="841" y="124"/>
                  </a:cubicBezTo>
                  <a:cubicBezTo>
                    <a:pt x="839" y="135"/>
                    <a:pt x="838" y="147"/>
                    <a:pt x="838" y="157"/>
                  </a:cubicBezTo>
                  <a:cubicBezTo>
                    <a:pt x="839" y="162"/>
                    <a:pt x="840" y="166"/>
                    <a:pt x="842" y="169"/>
                  </a:cubicBezTo>
                  <a:cubicBezTo>
                    <a:pt x="841" y="169"/>
                    <a:pt x="839" y="169"/>
                    <a:pt x="838" y="169"/>
                  </a:cubicBezTo>
                  <a:cubicBezTo>
                    <a:pt x="838" y="167"/>
                    <a:pt x="839" y="164"/>
                    <a:pt x="838" y="160"/>
                  </a:cubicBezTo>
                  <a:cubicBezTo>
                    <a:pt x="838" y="157"/>
                    <a:pt x="837" y="153"/>
                    <a:pt x="836" y="149"/>
                  </a:cubicBezTo>
                  <a:cubicBezTo>
                    <a:pt x="835" y="145"/>
                    <a:pt x="835" y="141"/>
                    <a:pt x="834" y="137"/>
                  </a:cubicBezTo>
                  <a:cubicBezTo>
                    <a:pt x="832" y="129"/>
                    <a:pt x="830" y="125"/>
                    <a:pt x="828" y="118"/>
                  </a:cubicBezTo>
                  <a:cubicBezTo>
                    <a:pt x="828" y="118"/>
                    <a:pt x="828" y="118"/>
                    <a:pt x="828" y="118"/>
                  </a:cubicBezTo>
                  <a:cubicBezTo>
                    <a:pt x="827" y="118"/>
                    <a:pt x="827" y="118"/>
                    <a:pt x="827" y="118"/>
                  </a:cubicBezTo>
                  <a:cubicBezTo>
                    <a:pt x="827" y="118"/>
                    <a:pt x="827" y="118"/>
                    <a:pt x="827" y="118"/>
                  </a:cubicBezTo>
                  <a:cubicBezTo>
                    <a:pt x="826" y="125"/>
                    <a:pt x="825" y="129"/>
                    <a:pt x="824" y="138"/>
                  </a:cubicBezTo>
                  <a:cubicBezTo>
                    <a:pt x="823" y="142"/>
                    <a:pt x="823" y="146"/>
                    <a:pt x="823" y="150"/>
                  </a:cubicBezTo>
                  <a:cubicBezTo>
                    <a:pt x="823" y="153"/>
                    <a:pt x="823" y="155"/>
                    <a:pt x="823" y="158"/>
                  </a:cubicBezTo>
                  <a:cubicBezTo>
                    <a:pt x="823" y="157"/>
                    <a:pt x="822" y="156"/>
                    <a:pt x="822" y="155"/>
                  </a:cubicBezTo>
                  <a:cubicBezTo>
                    <a:pt x="820" y="150"/>
                    <a:pt x="817" y="144"/>
                    <a:pt x="814" y="139"/>
                  </a:cubicBezTo>
                  <a:cubicBezTo>
                    <a:pt x="813" y="136"/>
                    <a:pt x="812" y="133"/>
                    <a:pt x="810" y="130"/>
                  </a:cubicBezTo>
                  <a:cubicBezTo>
                    <a:pt x="809" y="126"/>
                    <a:pt x="808" y="124"/>
                    <a:pt x="806" y="121"/>
                  </a:cubicBezTo>
                  <a:cubicBezTo>
                    <a:pt x="804" y="116"/>
                    <a:pt x="802" y="111"/>
                    <a:pt x="801" y="108"/>
                  </a:cubicBezTo>
                  <a:cubicBezTo>
                    <a:pt x="800" y="106"/>
                    <a:pt x="800" y="105"/>
                    <a:pt x="800" y="104"/>
                  </a:cubicBezTo>
                  <a:cubicBezTo>
                    <a:pt x="800" y="103"/>
                    <a:pt x="801" y="102"/>
                    <a:pt x="801" y="102"/>
                  </a:cubicBezTo>
                  <a:cubicBezTo>
                    <a:pt x="801" y="103"/>
                    <a:pt x="800" y="102"/>
                    <a:pt x="800" y="103"/>
                  </a:cubicBezTo>
                  <a:cubicBezTo>
                    <a:pt x="799" y="104"/>
                    <a:pt x="798" y="106"/>
                    <a:pt x="798" y="108"/>
                  </a:cubicBezTo>
                  <a:cubicBezTo>
                    <a:pt x="798" y="112"/>
                    <a:pt x="798" y="117"/>
                    <a:pt x="799" y="123"/>
                  </a:cubicBezTo>
                  <a:cubicBezTo>
                    <a:pt x="799" y="125"/>
                    <a:pt x="800" y="126"/>
                    <a:pt x="800" y="128"/>
                  </a:cubicBezTo>
                  <a:cubicBezTo>
                    <a:pt x="798" y="126"/>
                    <a:pt x="797" y="124"/>
                    <a:pt x="796" y="122"/>
                  </a:cubicBezTo>
                  <a:cubicBezTo>
                    <a:pt x="794" y="120"/>
                    <a:pt x="793" y="117"/>
                    <a:pt x="792" y="115"/>
                  </a:cubicBezTo>
                  <a:cubicBezTo>
                    <a:pt x="790" y="113"/>
                    <a:pt x="789" y="111"/>
                    <a:pt x="788" y="110"/>
                  </a:cubicBezTo>
                  <a:cubicBezTo>
                    <a:pt x="786" y="107"/>
                    <a:pt x="786" y="105"/>
                    <a:pt x="786" y="105"/>
                  </a:cubicBezTo>
                  <a:cubicBezTo>
                    <a:pt x="786" y="105"/>
                    <a:pt x="785" y="107"/>
                    <a:pt x="786" y="111"/>
                  </a:cubicBezTo>
                  <a:cubicBezTo>
                    <a:pt x="786" y="112"/>
                    <a:pt x="787" y="115"/>
                    <a:pt x="787" y="117"/>
                  </a:cubicBezTo>
                  <a:cubicBezTo>
                    <a:pt x="788" y="119"/>
                    <a:pt x="788" y="122"/>
                    <a:pt x="789" y="125"/>
                  </a:cubicBezTo>
                  <a:cubicBezTo>
                    <a:pt x="790" y="131"/>
                    <a:pt x="793" y="137"/>
                    <a:pt x="795" y="142"/>
                  </a:cubicBezTo>
                  <a:cubicBezTo>
                    <a:pt x="796" y="145"/>
                    <a:pt x="796" y="147"/>
                    <a:pt x="797" y="151"/>
                  </a:cubicBezTo>
                  <a:cubicBezTo>
                    <a:pt x="795" y="147"/>
                    <a:pt x="792" y="144"/>
                    <a:pt x="790" y="140"/>
                  </a:cubicBezTo>
                  <a:cubicBezTo>
                    <a:pt x="788" y="137"/>
                    <a:pt x="786" y="134"/>
                    <a:pt x="784" y="131"/>
                  </a:cubicBezTo>
                  <a:cubicBezTo>
                    <a:pt x="782" y="128"/>
                    <a:pt x="780" y="124"/>
                    <a:pt x="778" y="122"/>
                  </a:cubicBezTo>
                  <a:cubicBezTo>
                    <a:pt x="775" y="119"/>
                    <a:pt x="774" y="117"/>
                    <a:pt x="773" y="115"/>
                  </a:cubicBezTo>
                  <a:cubicBezTo>
                    <a:pt x="772" y="112"/>
                    <a:pt x="771" y="110"/>
                    <a:pt x="772" y="109"/>
                  </a:cubicBezTo>
                  <a:cubicBezTo>
                    <a:pt x="774" y="105"/>
                    <a:pt x="775" y="102"/>
                    <a:pt x="775" y="102"/>
                  </a:cubicBezTo>
                  <a:cubicBezTo>
                    <a:pt x="775" y="102"/>
                    <a:pt x="774" y="103"/>
                    <a:pt x="773" y="104"/>
                  </a:cubicBezTo>
                  <a:cubicBezTo>
                    <a:pt x="773" y="105"/>
                    <a:pt x="771" y="106"/>
                    <a:pt x="770" y="108"/>
                  </a:cubicBezTo>
                  <a:cubicBezTo>
                    <a:pt x="767" y="112"/>
                    <a:pt x="768" y="120"/>
                    <a:pt x="771" y="126"/>
                  </a:cubicBezTo>
                  <a:cubicBezTo>
                    <a:pt x="773" y="129"/>
                    <a:pt x="774" y="132"/>
                    <a:pt x="775" y="135"/>
                  </a:cubicBezTo>
                  <a:cubicBezTo>
                    <a:pt x="776" y="139"/>
                    <a:pt x="777" y="142"/>
                    <a:pt x="779" y="146"/>
                  </a:cubicBezTo>
                  <a:cubicBezTo>
                    <a:pt x="779" y="147"/>
                    <a:pt x="780" y="149"/>
                    <a:pt x="781" y="150"/>
                  </a:cubicBezTo>
                  <a:cubicBezTo>
                    <a:pt x="780" y="150"/>
                    <a:pt x="779" y="149"/>
                    <a:pt x="778" y="148"/>
                  </a:cubicBezTo>
                  <a:cubicBezTo>
                    <a:pt x="776" y="145"/>
                    <a:pt x="774" y="143"/>
                    <a:pt x="771" y="140"/>
                  </a:cubicBezTo>
                  <a:cubicBezTo>
                    <a:pt x="768" y="137"/>
                    <a:pt x="765" y="135"/>
                    <a:pt x="763" y="133"/>
                  </a:cubicBezTo>
                  <a:cubicBezTo>
                    <a:pt x="762" y="132"/>
                    <a:pt x="761" y="131"/>
                    <a:pt x="760" y="130"/>
                  </a:cubicBezTo>
                  <a:cubicBezTo>
                    <a:pt x="760" y="129"/>
                    <a:pt x="759" y="128"/>
                    <a:pt x="758" y="126"/>
                  </a:cubicBezTo>
                  <a:cubicBezTo>
                    <a:pt x="757" y="124"/>
                    <a:pt x="755" y="121"/>
                    <a:pt x="753" y="120"/>
                  </a:cubicBezTo>
                  <a:cubicBezTo>
                    <a:pt x="752" y="119"/>
                    <a:pt x="750" y="118"/>
                    <a:pt x="749" y="117"/>
                  </a:cubicBezTo>
                  <a:cubicBezTo>
                    <a:pt x="749" y="117"/>
                    <a:pt x="749" y="117"/>
                    <a:pt x="749" y="116"/>
                  </a:cubicBezTo>
                  <a:cubicBezTo>
                    <a:pt x="748" y="114"/>
                    <a:pt x="750" y="113"/>
                    <a:pt x="750" y="113"/>
                  </a:cubicBezTo>
                  <a:cubicBezTo>
                    <a:pt x="750" y="113"/>
                    <a:pt x="750" y="113"/>
                    <a:pt x="749" y="113"/>
                  </a:cubicBezTo>
                  <a:cubicBezTo>
                    <a:pt x="748" y="113"/>
                    <a:pt x="747" y="115"/>
                    <a:pt x="747" y="117"/>
                  </a:cubicBezTo>
                  <a:cubicBezTo>
                    <a:pt x="746" y="120"/>
                    <a:pt x="747" y="124"/>
                    <a:pt x="748" y="129"/>
                  </a:cubicBezTo>
                  <a:cubicBezTo>
                    <a:pt x="748" y="131"/>
                    <a:pt x="748" y="133"/>
                    <a:pt x="749" y="135"/>
                  </a:cubicBezTo>
                  <a:cubicBezTo>
                    <a:pt x="747" y="133"/>
                    <a:pt x="746" y="132"/>
                    <a:pt x="744" y="130"/>
                  </a:cubicBezTo>
                  <a:cubicBezTo>
                    <a:pt x="743" y="130"/>
                    <a:pt x="743" y="130"/>
                    <a:pt x="742" y="129"/>
                  </a:cubicBezTo>
                  <a:cubicBezTo>
                    <a:pt x="742" y="128"/>
                    <a:pt x="741" y="126"/>
                    <a:pt x="741" y="124"/>
                  </a:cubicBezTo>
                  <a:cubicBezTo>
                    <a:pt x="736" y="111"/>
                    <a:pt x="735" y="100"/>
                    <a:pt x="735" y="100"/>
                  </a:cubicBezTo>
                  <a:cubicBezTo>
                    <a:pt x="735" y="100"/>
                    <a:pt x="733" y="110"/>
                    <a:pt x="733" y="124"/>
                  </a:cubicBezTo>
                  <a:cubicBezTo>
                    <a:pt x="731" y="120"/>
                    <a:pt x="729" y="118"/>
                    <a:pt x="729" y="115"/>
                  </a:cubicBezTo>
                  <a:cubicBezTo>
                    <a:pt x="729" y="113"/>
                    <a:pt x="728" y="111"/>
                    <a:pt x="727" y="110"/>
                  </a:cubicBezTo>
                  <a:cubicBezTo>
                    <a:pt x="727" y="109"/>
                    <a:pt x="726" y="109"/>
                    <a:pt x="726" y="109"/>
                  </a:cubicBezTo>
                  <a:cubicBezTo>
                    <a:pt x="726" y="109"/>
                    <a:pt x="726" y="110"/>
                    <a:pt x="727" y="110"/>
                  </a:cubicBezTo>
                  <a:cubicBezTo>
                    <a:pt x="727" y="111"/>
                    <a:pt x="727" y="113"/>
                    <a:pt x="727" y="115"/>
                  </a:cubicBezTo>
                  <a:cubicBezTo>
                    <a:pt x="727" y="117"/>
                    <a:pt x="726" y="119"/>
                    <a:pt x="727" y="122"/>
                  </a:cubicBezTo>
                  <a:cubicBezTo>
                    <a:pt x="727" y="125"/>
                    <a:pt x="728" y="128"/>
                    <a:pt x="728" y="131"/>
                  </a:cubicBezTo>
                  <a:cubicBezTo>
                    <a:pt x="728" y="133"/>
                    <a:pt x="728" y="136"/>
                    <a:pt x="728" y="140"/>
                  </a:cubicBezTo>
                  <a:cubicBezTo>
                    <a:pt x="728" y="140"/>
                    <a:pt x="728" y="141"/>
                    <a:pt x="728" y="141"/>
                  </a:cubicBezTo>
                  <a:cubicBezTo>
                    <a:pt x="728" y="141"/>
                    <a:pt x="728" y="141"/>
                    <a:pt x="728" y="141"/>
                  </a:cubicBezTo>
                  <a:cubicBezTo>
                    <a:pt x="727" y="140"/>
                    <a:pt x="727" y="138"/>
                    <a:pt x="725" y="137"/>
                  </a:cubicBezTo>
                  <a:cubicBezTo>
                    <a:pt x="724" y="136"/>
                    <a:pt x="724" y="136"/>
                    <a:pt x="724" y="136"/>
                  </a:cubicBezTo>
                  <a:cubicBezTo>
                    <a:pt x="723" y="137"/>
                    <a:pt x="723" y="137"/>
                    <a:pt x="723" y="137"/>
                  </a:cubicBezTo>
                  <a:cubicBezTo>
                    <a:pt x="723" y="138"/>
                    <a:pt x="723" y="138"/>
                    <a:pt x="723" y="138"/>
                  </a:cubicBezTo>
                  <a:cubicBezTo>
                    <a:pt x="721" y="137"/>
                    <a:pt x="720" y="136"/>
                    <a:pt x="719" y="135"/>
                  </a:cubicBezTo>
                  <a:cubicBezTo>
                    <a:pt x="718" y="135"/>
                    <a:pt x="718" y="135"/>
                    <a:pt x="717" y="135"/>
                  </a:cubicBezTo>
                  <a:cubicBezTo>
                    <a:pt x="718" y="134"/>
                    <a:pt x="718" y="134"/>
                    <a:pt x="718" y="134"/>
                  </a:cubicBezTo>
                  <a:cubicBezTo>
                    <a:pt x="719" y="131"/>
                    <a:pt x="721" y="129"/>
                    <a:pt x="722" y="126"/>
                  </a:cubicBezTo>
                  <a:cubicBezTo>
                    <a:pt x="722" y="126"/>
                    <a:pt x="723" y="126"/>
                    <a:pt x="724" y="125"/>
                  </a:cubicBezTo>
                  <a:cubicBezTo>
                    <a:pt x="724" y="124"/>
                    <a:pt x="724" y="123"/>
                    <a:pt x="725" y="121"/>
                  </a:cubicBezTo>
                  <a:cubicBezTo>
                    <a:pt x="725" y="120"/>
                    <a:pt x="725" y="119"/>
                    <a:pt x="726" y="118"/>
                  </a:cubicBezTo>
                  <a:cubicBezTo>
                    <a:pt x="724" y="117"/>
                    <a:pt x="724" y="117"/>
                    <a:pt x="724" y="117"/>
                  </a:cubicBezTo>
                  <a:cubicBezTo>
                    <a:pt x="724" y="117"/>
                    <a:pt x="724" y="117"/>
                    <a:pt x="724" y="117"/>
                  </a:cubicBezTo>
                  <a:cubicBezTo>
                    <a:pt x="724" y="117"/>
                    <a:pt x="724" y="117"/>
                    <a:pt x="724" y="117"/>
                  </a:cubicBezTo>
                  <a:cubicBezTo>
                    <a:pt x="721" y="121"/>
                    <a:pt x="717" y="125"/>
                    <a:pt x="713" y="130"/>
                  </a:cubicBezTo>
                  <a:cubicBezTo>
                    <a:pt x="712" y="131"/>
                    <a:pt x="711" y="133"/>
                    <a:pt x="710" y="134"/>
                  </a:cubicBezTo>
                  <a:cubicBezTo>
                    <a:pt x="710" y="133"/>
                    <a:pt x="711" y="132"/>
                    <a:pt x="711" y="131"/>
                  </a:cubicBezTo>
                  <a:cubicBezTo>
                    <a:pt x="713" y="127"/>
                    <a:pt x="715" y="124"/>
                    <a:pt x="717" y="121"/>
                  </a:cubicBezTo>
                  <a:cubicBezTo>
                    <a:pt x="720" y="116"/>
                    <a:pt x="722" y="113"/>
                    <a:pt x="724" y="111"/>
                  </a:cubicBezTo>
                  <a:cubicBezTo>
                    <a:pt x="724" y="111"/>
                    <a:pt x="724" y="111"/>
                    <a:pt x="724" y="111"/>
                  </a:cubicBezTo>
                  <a:cubicBezTo>
                    <a:pt x="724" y="111"/>
                    <a:pt x="724" y="111"/>
                    <a:pt x="725" y="109"/>
                  </a:cubicBezTo>
                  <a:cubicBezTo>
                    <a:pt x="726" y="108"/>
                    <a:pt x="726" y="108"/>
                    <a:pt x="726" y="108"/>
                  </a:cubicBezTo>
                  <a:cubicBezTo>
                    <a:pt x="725" y="109"/>
                    <a:pt x="725" y="109"/>
                    <a:pt x="725" y="109"/>
                  </a:cubicBezTo>
                  <a:cubicBezTo>
                    <a:pt x="722" y="110"/>
                    <a:pt x="718" y="114"/>
                    <a:pt x="714" y="119"/>
                  </a:cubicBezTo>
                  <a:cubicBezTo>
                    <a:pt x="711" y="121"/>
                    <a:pt x="708" y="124"/>
                    <a:pt x="706" y="128"/>
                  </a:cubicBezTo>
                  <a:cubicBezTo>
                    <a:pt x="703" y="131"/>
                    <a:pt x="701" y="135"/>
                    <a:pt x="698" y="138"/>
                  </a:cubicBezTo>
                  <a:cubicBezTo>
                    <a:pt x="697" y="140"/>
                    <a:pt x="695" y="142"/>
                    <a:pt x="693" y="144"/>
                  </a:cubicBezTo>
                  <a:cubicBezTo>
                    <a:pt x="693" y="144"/>
                    <a:pt x="693" y="144"/>
                    <a:pt x="693" y="144"/>
                  </a:cubicBezTo>
                  <a:cubicBezTo>
                    <a:pt x="693" y="144"/>
                    <a:pt x="693" y="144"/>
                    <a:pt x="693" y="145"/>
                  </a:cubicBezTo>
                  <a:cubicBezTo>
                    <a:pt x="690" y="148"/>
                    <a:pt x="687" y="151"/>
                    <a:pt x="684" y="155"/>
                  </a:cubicBezTo>
                  <a:cubicBezTo>
                    <a:pt x="683" y="154"/>
                    <a:pt x="681" y="153"/>
                    <a:pt x="681" y="153"/>
                  </a:cubicBezTo>
                  <a:cubicBezTo>
                    <a:pt x="680" y="152"/>
                    <a:pt x="680" y="151"/>
                    <a:pt x="680" y="151"/>
                  </a:cubicBezTo>
                  <a:cubicBezTo>
                    <a:pt x="680" y="151"/>
                    <a:pt x="680" y="154"/>
                    <a:pt x="683" y="157"/>
                  </a:cubicBezTo>
                  <a:cubicBezTo>
                    <a:pt x="682" y="158"/>
                    <a:pt x="681" y="159"/>
                    <a:pt x="680" y="161"/>
                  </a:cubicBezTo>
                  <a:cubicBezTo>
                    <a:pt x="674" y="168"/>
                    <a:pt x="669" y="177"/>
                    <a:pt x="666" y="185"/>
                  </a:cubicBezTo>
                  <a:cubicBezTo>
                    <a:pt x="665" y="186"/>
                    <a:pt x="664" y="188"/>
                    <a:pt x="664" y="189"/>
                  </a:cubicBezTo>
                  <a:cubicBezTo>
                    <a:pt x="663" y="191"/>
                    <a:pt x="663" y="191"/>
                    <a:pt x="663" y="191"/>
                  </a:cubicBezTo>
                  <a:cubicBezTo>
                    <a:pt x="663" y="191"/>
                    <a:pt x="663" y="192"/>
                    <a:pt x="662" y="192"/>
                  </a:cubicBezTo>
                  <a:cubicBezTo>
                    <a:pt x="662" y="193"/>
                    <a:pt x="661" y="194"/>
                    <a:pt x="661" y="195"/>
                  </a:cubicBezTo>
                  <a:cubicBezTo>
                    <a:pt x="660" y="195"/>
                    <a:pt x="660" y="195"/>
                    <a:pt x="659" y="196"/>
                  </a:cubicBezTo>
                  <a:cubicBezTo>
                    <a:pt x="659" y="195"/>
                    <a:pt x="659" y="195"/>
                    <a:pt x="659" y="195"/>
                  </a:cubicBezTo>
                  <a:cubicBezTo>
                    <a:pt x="659" y="192"/>
                    <a:pt x="659" y="189"/>
                    <a:pt x="659" y="186"/>
                  </a:cubicBezTo>
                  <a:cubicBezTo>
                    <a:pt x="659" y="183"/>
                    <a:pt x="660" y="179"/>
                    <a:pt x="660" y="174"/>
                  </a:cubicBezTo>
                  <a:cubicBezTo>
                    <a:pt x="659" y="168"/>
                    <a:pt x="658" y="162"/>
                    <a:pt x="658" y="156"/>
                  </a:cubicBezTo>
                  <a:cubicBezTo>
                    <a:pt x="658" y="150"/>
                    <a:pt x="658" y="143"/>
                    <a:pt x="657" y="137"/>
                  </a:cubicBezTo>
                  <a:cubicBezTo>
                    <a:pt x="657" y="131"/>
                    <a:pt x="656" y="125"/>
                    <a:pt x="657" y="122"/>
                  </a:cubicBezTo>
                  <a:cubicBezTo>
                    <a:pt x="657" y="118"/>
                    <a:pt x="658" y="116"/>
                    <a:pt x="658" y="116"/>
                  </a:cubicBezTo>
                  <a:cubicBezTo>
                    <a:pt x="658" y="116"/>
                    <a:pt x="656" y="117"/>
                    <a:pt x="655" y="121"/>
                  </a:cubicBezTo>
                  <a:cubicBezTo>
                    <a:pt x="655" y="120"/>
                    <a:pt x="655" y="119"/>
                    <a:pt x="655" y="119"/>
                  </a:cubicBezTo>
                  <a:cubicBezTo>
                    <a:pt x="655" y="116"/>
                    <a:pt x="656" y="114"/>
                    <a:pt x="656" y="111"/>
                  </a:cubicBezTo>
                  <a:cubicBezTo>
                    <a:pt x="657" y="107"/>
                    <a:pt x="658" y="105"/>
                    <a:pt x="658" y="105"/>
                  </a:cubicBezTo>
                  <a:cubicBezTo>
                    <a:pt x="658" y="105"/>
                    <a:pt x="656" y="107"/>
                    <a:pt x="654" y="111"/>
                  </a:cubicBezTo>
                  <a:cubicBezTo>
                    <a:pt x="653" y="113"/>
                    <a:pt x="652" y="115"/>
                    <a:pt x="650" y="117"/>
                  </a:cubicBezTo>
                  <a:cubicBezTo>
                    <a:pt x="649" y="120"/>
                    <a:pt x="648" y="123"/>
                    <a:pt x="647" y="127"/>
                  </a:cubicBezTo>
                  <a:cubicBezTo>
                    <a:pt x="646" y="130"/>
                    <a:pt x="645" y="134"/>
                    <a:pt x="644" y="137"/>
                  </a:cubicBezTo>
                  <a:cubicBezTo>
                    <a:pt x="643" y="141"/>
                    <a:pt x="642" y="145"/>
                    <a:pt x="641" y="148"/>
                  </a:cubicBezTo>
                  <a:cubicBezTo>
                    <a:pt x="641" y="149"/>
                    <a:pt x="641" y="149"/>
                    <a:pt x="641" y="149"/>
                  </a:cubicBezTo>
                  <a:cubicBezTo>
                    <a:pt x="641" y="150"/>
                    <a:pt x="640" y="151"/>
                    <a:pt x="640" y="152"/>
                  </a:cubicBezTo>
                  <a:cubicBezTo>
                    <a:pt x="640" y="154"/>
                    <a:pt x="639" y="157"/>
                    <a:pt x="639" y="159"/>
                  </a:cubicBezTo>
                  <a:cubicBezTo>
                    <a:pt x="639" y="155"/>
                    <a:pt x="639" y="152"/>
                    <a:pt x="639" y="149"/>
                  </a:cubicBezTo>
                  <a:cubicBezTo>
                    <a:pt x="640" y="141"/>
                    <a:pt x="642" y="135"/>
                    <a:pt x="642" y="130"/>
                  </a:cubicBezTo>
                  <a:cubicBezTo>
                    <a:pt x="643" y="125"/>
                    <a:pt x="642" y="122"/>
                    <a:pt x="642" y="122"/>
                  </a:cubicBezTo>
                  <a:cubicBezTo>
                    <a:pt x="642" y="122"/>
                    <a:pt x="642" y="125"/>
                    <a:pt x="640" y="129"/>
                  </a:cubicBezTo>
                  <a:cubicBezTo>
                    <a:pt x="639" y="132"/>
                    <a:pt x="636" y="137"/>
                    <a:pt x="634" y="141"/>
                  </a:cubicBezTo>
                  <a:cubicBezTo>
                    <a:pt x="634" y="141"/>
                    <a:pt x="634" y="141"/>
                    <a:pt x="634" y="140"/>
                  </a:cubicBezTo>
                  <a:cubicBezTo>
                    <a:pt x="633" y="131"/>
                    <a:pt x="633" y="123"/>
                    <a:pt x="633" y="117"/>
                  </a:cubicBezTo>
                  <a:cubicBezTo>
                    <a:pt x="633" y="118"/>
                    <a:pt x="633" y="118"/>
                    <a:pt x="633" y="119"/>
                  </a:cubicBezTo>
                  <a:cubicBezTo>
                    <a:pt x="633" y="120"/>
                    <a:pt x="633" y="120"/>
                    <a:pt x="633" y="120"/>
                  </a:cubicBezTo>
                  <a:cubicBezTo>
                    <a:pt x="633" y="120"/>
                    <a:pt x="634" y="120"/>
                    <a:pt x="634" y="119"/>
                  </a:cubicBezTo>
                  <a:cubicBezTo>
                    <a:pt x="634" y="118"/>
                    <a:pt x="634" y="116"/>
                    <a:pt x="632" y="115"/>
                  </a:cubicBezTo>
                  <a:cubicBezTo>
                    <a:pt x="631" y="114"/>
                    <a:pt x="631" y="114"/>
                    <a:pt x="631" y="114"/>
                  </a:cubicBezTo>
                  <a:cubicBezTo>
                    <a:pt x="631" y="115"/>
                    <a:pt x="631" y="115"/>
                    <a:pt x="631" y="115"/>
                  </a:cubicBezTo>
                  <a:cubicBezTo>
                    <a:pt x="629" y="120"/>
                    <a:pt x="626" y="130"/>
                    <a:pt x="624" y="140"/>
                  </a:cubicBezTo>
                  <a:cubicBezTo>
                    <a:pt x="623" y="151"/>
                    <a:pt x="621" y="161"/>
                    <a:pt x="622" y="171"/>
                  </a:cubicBezTo>
                  <a:cubicBezTo>
                    <a:pt x="622" y="172"/>
                    <a:pt x="622" y="172"/>
                    <a:pt x="622" y="173"/>
                  </a:cubicBezTo>
                  <a:cubicBezTo>
                    <a:pt x="620" y="170"/>
                    <a:pt x="619" y="166"/>
                    <a:pt x="617" y="163"/>
                  </a:cubicBezTo>
                  <a:cubicBezTo>
                    <a:pt x="613" y="153"/>
                    <a:pt x="611" y="144"/>
                    <a:pt x="611" y="144"/>
                  </a:cubicBezTo>
                  <a:cubicBezTo>
                    <a:pt x="611" y="144"/>
                    <a:pt x="611" y="146"/>
                    <a:pt x="610" y="150"/>
                  </a:cubicBezTo>
                  <a:cubicBezTo>
                    <a:pt x="610" y="154"/>
                    <a:pt x="610" y="159"/>
                    <a:pt x="610" y="164"/>
                  </a:cubicBezTo>
                  <a:cubicBezTo>
                    <a:pt x="611" y="170"/>
                    <a:pt x="611" y="176"/>
                    <a:pt x="612" y="183"/>
                  </a:cubicBezTo>
                  <a:cubicBezTo>
                    <a:pt x="614" y="189"/>
                    <a:pt x="616" y="195"/>
                    <a:pt x="618" y="200"/>
                  </a:cubicBezTo>
                  <a:cubicBezTo>
                    <a:pt x="619" y="201"/>
                    <a:pt x="619" y="202"/>
                    <a:pt x="620" y="203"/>
                  </a:cubicBezTo>
                  <a:cubicBezTo>
                    <a:pt x="618" y="204"/>
                    <a:pt x="616" y="204"/>
                    <a:pt x="613" y="205"/>
                  </a:cubicBezTo>
                  <a:cubicBezTo>
                    <a:pt x="613" y="201"/>
                    <a:pt x="612" y="197"/>
                    <a:pt x="610" y="194"/>
                  </a:cubicBezTo>
                  <a:cubicBezTo>
                    <a:pt x="609" y="189"/>
                    <a:pt x="606" y="184"/>
                    <a:pt x="604" y="178"/>
                  </a:cubicBezTo>
                  <a:cubicBezTo>
                    <a:pt x="601" y="173"/>
                    <a:pt x="597" y="168"/>
                    <a:pt x="595" y="163"/>
                  </a:cubicBezTo>
                  <a:cubicBezTo>
                    <a:pt x="592" y="159"/>
                    <a:pt x="590" y="155"/>
                    <a:pt x="589" y="152"/>
                  </a:cubicBezTo>
                  <a:cubicBezTo>
                    <a:pt x="587" y="149"/>
                    <a:pt x="587" y="147"/>
                    <a:pt x="587" y="147"/>
                  </a:cubicBezTo>
                  <a:cubicBezTo>
                    <a:pt x="587" y="147"/>
                    <a:pt x="586" y="148"/>
                    <a:pt x="586" y="152"/>
                  </a:cubicBezTo>
                  <a:cubicBezTo>
                    <a:pt x="586" y="156"/>
                    <a:pt x="586" y="161"/>
                    <a:pt x="588" y="166"/>
                  </a:cubicBezTo>
                  <a:cubicBezTo>
                    <a:pt x="588" y="169"/>
                    <a:pt x="589" y="172"/>
                    <a:pt x="590" y="174"/>
                  </a:cubicBezTo>
                  <a:cubicBezTo>
                    <a:pt x="588" y="171"/>
                    <a:pt x="586" y="168"/>
                    <a:pt x="584" y="164"/>
                  </a:cubicBezTo>
                  <a:cubicBezTo>
                    <a:pt x="578" y="155"/>
                    <a:pt x="572" y="149"/>
                    <a:pt x="572" y="149"/>
                  </a:cubicBezTo>
                  <a:cubicBezTo>
                    <a:pt x="572" y="149"/>
                    <a:pt x="574" y="157"/>
                    <a:pt x="577" y="167"/>
                  </a:cubicBezTo>
                  <a:cubicBezTo>
                    <a:pt x="578" y="173"/>
                    <a:pt x="579" y="179"/>
                    <a:pt x="581" y="185"/>
                  </a:cubicBezTo>
                  <a:cubicBezTo>
                    <a:pt x="583" y="191"/>
                    <a:pt x="586" y="196"/>
                    <a:pt x="589" y="201"/>
                  </a:cubicBezTo>
                  <a:cubicBezTo>
                    <a:pt x="591" y="204"/>
                    <a:pt x="593" y="206"/>
                    <a:pt x="595" y="208"/>
                  </a:cubicBezTo>
                  <a:cubicBezTo>
                    <a:pt x="592" y="209"/>
                    <a:pt x="589" y="209"/>
                    <a:pt x="586" y="210"/>
                  </a:cubicBezTo>
                  <a:cubicBezTo>
                    <a:pt x="586" y="210"/>
                    <a:pt x="586" y="210"/>
                    <a:pt x="586" y="210"/>
                  </a:cubicBezTo>
                  <a:cubicBezTo>
                    <a:pt x="585" y="207"/>
                    <a:pt x="584" y="204"/>
                    <a:pt x="583" y="200"/>
                  </a:cubicBezTo>
                  <a:cubicBezTo>
                    <a:pt x="582" y="200"/>
                    <a:pt x="582" y="200"/>
                    <a:pt x="582" y="200"/>
                  </a:cubicBezTo>
                  <a:cubicBezTo>
                    <a:pt x="582" y="199"/>
                    <a:pt x="582" y="199"/>
                    <a:pt x="582" y="199"/>
                  </a:cubicBezTo>
                  <a:cubicBezTo>
                    <a:pt x="582" y="199"/>
                    <a:pt x="582" y="199"/>
                    <a:pt x="582" y="199"/>
                  </a:cubicBezTo>
                  <a:cubicBezTo>
                    <a:pt x="581" y="198"/>
                    <a:pt x="581" y="198"/>
                    <a:pt x="581" y="198"/>
                  </a:cubicBezTo>
                  <a:cubicBezTo>
                    <a:pt x="581" y="197"/>
                    <a:pt x="581" y="197"/>
                    <a:pt x="580" y="196"/>
                  </a:cubicBezTo>
                  <a:cubicBezTo>
                    <a:pt x="579" y="194"/>
                    <a:pt x="579" y="193"/>
                    <a:pt x="578" y="192"/>
                  </a:cubicBezTo>
                  <a:cubicBezTo>
                    <a:pt x="576" y="189"/>
                    <a:pt x="574" y="186"/>
                    <a:pt x="571" y="184"/>
                  </a:cubicBezTo>
                  <a:cubicBezTo>
                    <a:pt x="567" y="179"/>
                    <a:pt x="562" y="174"/>
                    <a:pt x="559" y="170"/>
                  </a:cubicBezTo>
                  <a:cubicBezTo>
                    <a:pt x="557" y="168"/>
                    <a:pt x="555" y="166"/>
                    <a:pt x="554" y="163"/>
                  </a:cubicBezTo>
                  <a:cubicBezTo>
                    <a:pt x="553" y="162"/>
                    <a:pt x="553" y="161"/>
                    <a:pt x="552" y="160"/>
                  </a:cubicBezTo>
                  <a:cubicBezTo>
                    <a:pt x="551" y="159"/>
                    <a:pt x="549" y="158"/>
                    <a:pt x="549" y="158"/>
                  </a:cubicBezTo>
                  <a:cubicBezTo>
                    <a:pt x="548" y="157"/>
                    <a:pt x="548" y="156"/>
                    <a:pt x="548" y="155"/>
                  </a:cubicBezTo>
                  <a:cubicBezTo>
                    <a:pt x="547" y="154"/>
                    <a:pt x="547" y="153"/>
                    <a:pt x="547" y="153"/>
                  </a:cubicBezTo>
                  <a:cubicBezTo>
                    <a:pt x="547" y="153"/>
                    <a:pt x="547" y="154"/>
                    <a:pt x="547" y="155"/>
                  </a:cubicBezTo>
                  <a:cubicBezTo>
                    <a:pt x="547" y="155"/>
                    <a:pt x="547" y="156"/>
                    <a:pt x="546" y="157"/>
                  </a:cubicBezTo>
                  <a:cubicBezTo>
                    <a:pt x="546" y="158"/>
                    <a:pt x="546" y="159"/>
                    <a:pt x="547" y="160"/>
                  </a:cubicBezTo>
                  <a:cubicBezTo>
                    <a:pt x="548" y="161"/>
                    <a:pt x="549" y="161"/>
                    <a:pt x="549" y="162"/>
                  </a:cubicBezTo>
                  <a:cubicBezTo>
                    <a:pt x="549" y="163"/>
                    <a:pt x="550" y="164"/>
                    <a:pt x="550" y="165"/>
                  </a:cubicBezTo>
                  <a:cubicBezTo>
                    <a:pt x="550" y="167"/>
                    <a:pt x="551" y="171"/>
                    <a:pt x="552" y="173"/>
                  </a:cubicBezTo>
                  <a:cubicBezTo>
                    <a:pt x="555" y="180"/>
                    <a:pt x="558" y="185"/>
                    <a:pt x="561" y="191"/>
                  </a:cubicBezTo>
                  <a:cubicBezTo>
                    <a:pt x="564" y="197"/>
                    <a:pt x="567" y="202"/>
                    <a:pt x="569" y="206"/>
                  </a:cubicBezTo>
                  <a:cubicBezTo>
                    <a:pt x="570" y="209"/>
                    <a:pt x="571" y="211"/>
                    <a:pt x="572" y="213"/>
                  </a:cubicBezTo>
                  <a:cubicBezTo>
                    <a:pt x="568" y="213"/>
                    <a:pt x="564" y="214"/>
                    <a:pt x="560" y="215"/>
                  </a:cubicBezTo>
                  <a:cubicBezTo>
                    <a:pt x="560" y="215"/>
                    <a:pt x="560" y="215"/>
                    <a:pt x="560" y="214"/>
                  </a:cubicBezTo>
                  <a:cubicBezTo>
                    <a:pt x="559" y="213"/>
                    <a:pt x="559" y="212"/>
                    <a:pt x="559" y="211"/>
                  </a:cubicBezTo>
                  <a:cubicBezTo>
                    <a:pt x="558" y="206"/>
                    <a:pt x="556" y="201"/>
                    <a:pt x="554" y="195"/>
                  </a:cubicBezTo>
                  <a:cubicBezTo>
                    <a:pt x="554" y="193"/>
                    <a:pt x="553" y="192"/>
                    <a:pt x="553" y="191"/>
                  </a:cubicBezTo>
                  <a:cubicBezTo>
                    <a:pt x="552" y="190"/>
                    <a:pt x="552" y="189"/>
                    <a:pt x="552" y="188"/>
                  </a:cubicBezTo>
                  <a:cubicBezTo>
                    <a:pt x="551" y="186"/>
                    <a:pt x="551" y="186"/>
                    <a:pt x="551" y="186"/>
                  </a:cubicBezTo>
                  <a:cubicBezTo>
                    <a:pt x="549" y="183"/>
                    <a:pt x="548" y="180"/>
                    <a:pt x="546" y="178"/>
                  </a:cubicBezTo>
                  <a:cubicBezTo>
                    <a:pt x="544" y="173"/>
                    <a:pt x="541" y="168"/>
                    <a:pt x="539" y="164"/>
                  </a:cubicBezTo>
                  <a:cubicBezTo>
                    <a:pt x="538" y="163"/>
                    <a:pt x="538" y="161"/>
                    <a:pt x="537" y="160"/>
                  </a:cubicBezTo>
                  <a:cubicBezTo>
                    <a:pt x="538" y="157"/>
                    <a:pt x="538" y="154"/>
                    <a:pt x="537" y="152"/>
                  </a:cubicBezTo>
                  <a:cubicBezTo>
                    <a:pt x="537" y="149"/>
                    <a:pt x="537" y="149"/>
                    <a:pt x="537" y="149"/>
                  </a:cubicBezTo>
                  <a:cubicBezTo>
                    <a:pt x="536" y="151"/>
                    <a:pt x="536" y="151"/>
                    <a:pt x="536" y="151"/>
                  </a:cubicBezTo>
                  <a:cubicBezTo>
                    <a:pt x="535" y="152"/>
                    <a:pt x="535" y="152"/>
                    <a:pt x="535" y="153"/>
                  </a:cubicBezTo>
                  <a:cubicBezTo>
                    <a:pt x="535" y="152"/>
                    <a:pt x="534" y="152"/>
                    <a:pt x="534" y="151"/>
                  </a:cubicBezTo>
                  <a:cubicBezTo>
                    <a:pt x="534" y="151"/>
                    <a:pt x="534" y="151"/>
                    <a:pt x="534" y="151"/>
                  </a:cubicBezTo>
                  <a:cubicBezTo>
                    <a:pt x="534" y="151"/>
                    <a:pt x="534" y="151"/>
                    <a:pt x="534" y="151"/>
                  </a:cubicBezTo>
                  <a:cubicBezTo>
                    <a:pt x="533" y="152"/>
                    <a:pt x="532" y="153"/>
                    <a:pt x="532" y="153"/>
                  </a:cubicBezTo>
                  <a:cubicBezTo>
                    <a:pt x="532" y="153"/>
                    <a:pt x="533" y="153"/>
                    <a:pt x="533" y="152"/>
                  </a:cubicBezTo>
                  <a:cubicBezTo>
                    <a:pt x="534" y="153"/>
                    <a:pt x="533" y="154"/>
                    <a:pt x="533" y="155"/>
                  </a:cubicBezTo>
                  <a:cubicBezTo>
                    <a:pt x="533" y="155"/>
                    <a:pt x="533" y="155"/>
                    <a:pt x="533" y="156"/>
                  </a:cubicBezTo>
                  <a:cubicBezTo>
                    <a:pt x="533" y="155"/>
                    <a:pt x="533" y="155"/>
                    <a:pt x="533" y="155"/>
                  </a:cubicBezTo>
                  <a:cubicBezTo>
                    <a:pt x="532" y="155"/>
                    <a:pt x="532" y="155"/>
                    <a:pt x="532" y="155"/>
                  </a:cubicBezTo>
                  <a:cubicBezTo>
                    <a:pt x="532" y="155"/>
                    <a:pt x="532" y="155"/>
                    <a:pt x="532" y="155"/>
                  </a:cubicBezTo>
                  <a:cubicBezTo>
                    <a:pt x="532" y="157"/>
                    <a:pt x="532" y="158"/>
                    <a:pt x="532" y="158"/>
                  </a:cubicBezTo>
                  <a:cubicBezTo>
                    <a:pt x="532" y="158"/>
                    <a:pt x="532" y="157"/>
                    <a:pt x="533" y="156"/>
                  </a:cubicBezTo>
                  <a:cubicBezTo>
                    <a:pt x="533" y="156"/>
                    <a:pt x="533" y="156"/>
                    <a:pt x="533" y="156"/>
                  </a:cubicBezTo>
                  <a:cubicBezTo>
                    <a:pt x="532" y="157"/>
                    <a:pt x="532" y="158"/>
                    <a:pt x="532" y="158"/>
                  </a:cubicBezTo>
                  <a:cubicBezTo>
                    <a:pt x="532" y="158"/>
                    <a:pt x="532" y="157"/>
                    <a:pt x="533" y="157"/>
                  </a:cubicBezTo>
                  <a:cubicBezTo>
                    <a:pt x="532" y="158"/>
                    <a:pt x="532" y="160"/>
                    <a:pt x="531" y="162"/>
                  </a:cubicBezTo>
                  <a:cubicBezTo>
                    <a:pt x="530" y="162"/>
                    <a:pt x="530" y="163"/>
                    <a:pt x="530" y="163"/>
                  </a:cubicBezTo>
                  <a:cubicBezTo>
                    <a:pt x="527" y="166"/>
                    <a:pt x="524" y="171"/>
                    <a:pt x="522" y="175"/>
                  </a:cubicBezTo>
                  <a:cubicBezTo>
                    <a:pt x="518" y="180"/>
                    <a:pt x="513" y="185"/>
                    <a:pt x="509" y="190"/>
                  </a:cubicBezTo>
                  <a:cubicBezTo>
                    <a:pt x="504" y="195"/>
                    <a:pt x="500" y="201"/>
                    <a:pt x="495" y="206"/>
                  </a:cubicBezTo>
                  <a:cubicBezTo>
                    <a:pt x="491" y="211"/>
                    <a:pt x="486" y="215"/>
                    <a:pt x="483" y="220"/>
                  </a:cubicBezTo>
                  <a:cubicBezTo>
                    <a:pt x="480" y="222"/>
                    <a:pt x="478" y="225"/>
                    <a:pt x="476" y="228"/>
                  </a:cubicBezTo>
                  <a:cubicBezTo>
                    <a:pt x="477" y="225"/>
                    <a:pt x="478" y="223"/>
                    <a:pt x="479" y="220"/>
                  </a:cubicBezTo>
                  <a:cubicBezTo>
                    <a:pt x="481" y="212"/>
                    <a:pt x="485" y="205"/>
                    <a:pt x="488" y="198"/>
                  </a:cubicBezTo>
                  <a:cubicBezTo>
                    <a:pt x="489" y="194"/>
                    <a:pt x="490" y="190"/>
                    <a:pt x="492" y="187"/>
                  </a:cubicBezTo>
                  <a:cubicBezTo>
                    <a:pt x="493" y="186"/>
                    <a:pt x="493" y="185"/>
                    <a:pt x="494" y="183"/>
                  </a:cubicBezTo>
                  <a:cubicBezTo>
                    <a:pt x="495" y="182"/>
                    <a:pt x="496" y="181"/>
                    <a:pt x="497" y="179"/>
                  </a:cubicBezTo>
                  <a:cubicBezTo>
                    <a:pt x="497" y="179"/>
                    <a:pt x="498" y="178"/>
                    <a:pt x="498" y="178"/>
                  </a:cubicBezTo>
                  <a:cubicBezTo>
                    <a:pt x="498" y="178"/>
                    <a:pt x="498" y="178"/>
                    <a:pt x="498" y="178"/>
                  </a:cubicBezTo>
                  <a:cubicBezTo>
                    <a:pt x="499" y="178"/>
                    <a:pt x="499" y="178"/>
                    <a:pt x="499" y="178"/>
                  </a:cubicBezTo>
                  <a:cubicBezTo>
                    <a:pt x="499" y="177"/>
                    <a:pt x="499" y="177"/>
                    <a:pt x="499" y="177"/>
                  </a:cubicBezTo>
                  <a:cubicBezTo>
                    <a:pt x="499" y="177"/>
                    <a:pt x="499" y="177"/>
                    <a:pt x="499" y="177"/>
                  </a:cubicBezTo>
                  <a:cubicBezTo>
                    <a:pt x="501" y="174"/>
                    <a:pt x="503" y="171"/>
                    <a:pt x="505" y="171"/>
                  </a:cubicBezTo>
                  <a:cubicBezTo>
                    <a:pt x="505" y="172"/>
                    <a:pt x="505" y="173"/>
                    <a:pt x="505" y="173"/>
                  </a:cubicBezTo>
                  <a:cubicBezTo>
                    <a:pt x="505" y="173"/>
                    <a:pt x="505" y="172"/>
                    <a:pt x="505" y="171"/>
                  </a:cubicBezTo>
                  <a:cubicBezTo>
                    <a:pt x="505" y="171"/>
                    <a:pt x="505" y="171"/>
                    <a:pt x="505" y="171"/>
                  </a:cubicBezTo>
                  <a:cubicBezTo>
                    <a:pt x="505" y="171"/>
                    <a:pt x="505" y="171"/>
                    <a:pt x="505" y="171"/>
                  </a:cubicBezTo>
                  <a:cubicBezTo>
                    <a:pt x="502" y="170"/>
                    <a:pt x="498" y="173"/>
                    <a:pt x="494" y="177"/>
                  </a:cubicBezTo>
                  <a:cubicBezTo>
                    <a:pt x="493" y="178"/>
                    <a:pt x="492" y="179"/>
                    <a:pt x="490" y="180"/>
                  </a:cubicBezTo>
                  <a:cubicBezTo>
                    <a:pt x="489" y="181"/>
                    <a:pt x="488" y="183"/>
                    <a:pt x="487" y="184"/>
                  </a:cubicBezTo>
                  <a:cubicBezTo>
                    <a:pt x="485" y="186"/>
                    <a:pt x="484" y="187"/>
                    <a:pt x="483" y="189"/>
                  </a:cubicBezTo>
                  <a:cubicBezTo>
                    <a:pt x="481" y="191"/>
                    <a:pt x="479" y="193"/>
                    <a:pt x="477" y="196"/>
                  </a:cubicBezTo>
                  <a:cubicBezTo>
                    <a:pt x="479" y="192"/>
                    <a:pt x="479" y="188"/>
                    <a:pt x="480" y="185"/>
                  </a:cubicBezTo>
                  <a:cubicBezTo>
                    <a:pt x="480" y="182"/>
                    <a:pt x="480" y="180"/>
                    <a:pt x="479" y="179"/>
                  </a:cubicBezTo>
                  <a:cubicBezTo>
                    <a:pt x="479" y="178"/>
                    <a:pt x="479" y="177"/>
                    <a:pt x="479" y="177"/>
                  </a:cubicBezTo>
                  <a:cubicBezTo>
                    <a:pt x="479" y="177"/>
                    <a:pt x="479" y="180"/>
                    <a:pt x="477" y="184"/>
                  </a:cubicBezTo>
                  <a:cubicBezTo>
                    <a:pt x="476" y="188"/>
                    <a:pt x="473" y="193"/>
                    <a:pt x="468" y="199"/>
                  </a:cubicBezTo>
                  <a:cubicBezTo>
                    <a:pt x="463" y="205"/>
                    <a:pt x="458" y="214"/>
                    <a:pt x="454" y="222"/>
                  </a:cubicBezTo>
                  <a:cubicBezTo>
                    <a:pt x="455" y="221"/>
                    <a:pt x="455" y="220"/>
                    <a:pt x="455" y="218"/>
                  </a:cubicBezTo>
                  <a:cubicBezTo>
                    <a:pt x="455" y="215"/>
                    <a:pt x="455" y="212"/>
                    <a:pt x="455" y="208"/>
                  </a:cubicBezTo>
                  <a:cubicBezTo>
                    <a:pt x="455" y="207"/>
                    <a:pt x="455" y="205"/>
                    <a:pt x="455" y="203"/>
                  </a:cubicBezTo>
                  <a:cubicBezTo>
                    <a:pt x="456" y="202"/>
                    <a:pt x="456" y="202"/>
                    <a:pt x="456" y="202"/>
                  </a:cubicBezTo>
                  <a:cubicBezTo>
                    <a:pt x="455" y="202"/>
                    <a:pt x="455" y="202"/>
                    <a:pt x="456" y="201"/>
                  </a:cubicBezTo>
                  <a:cubicBezTo>
                    <a:pt x="456" y="199"/>
                    <a:pt x="456" y="199"/>
                    <a:pt x="456" y="199"/>
                  </a:cubicBezTo>
                  <a:cubicBezTo>
                    <a:pt x="457" y="193"/>
                    <a:pt x="457" y="187"/>
                    <a:pt x="457" y="182"/>
                  </a:cubicBezTo>
                  <a:cubicBezTo>
                    <a:pt x="457" y="179"/>
                    <a:pt x="457" y="177"/>
                    <a:pt x="456" y="175"/>
                  </a:cubicBezTo>
                  <a:cubicBezTo>
                    <a:pt x="456" y="173"/>
                    <a:pt x="454" y="171"/>
                    <a:pt x="453" y="171"/>
                  </a:cubicBezTo>
                  <a:cubicBezTo>
                    <a:pt x="453" y="171"/>
                    <a:pt x="453" y="171"/>
                    <a:pt x="453" y="171"/>
                  </a:cubicBezTo>
                  <a:cubicBezTo>
                    <a:pt x="452" y="171"/>
                    <a:pt x="452" y="171"/>
                    <a:pt x="452" y="171"/>
                  </a:cubicBezTo>
                  <a:cubicBezTo>
                    <a:pt x="451" y="172"/>
                    <a:pt x="450" y="173"/>
                    <a:pt x="450" y="173"/>
                  </a:cubicBezTo>
                  <a:cubicBezTo>
                    <a:pt x="450" y="173"/>
                    <a:pt x="451" y="173"/>
                    <a:pt x="453" y="172"/>
                  </a:cubicBezTo>
                  <a:cubicBezTo>
                    <a:pt x="454" y="173"/>
                    <a:pt x="454" y="177"/>
                    <a:pt x="453" y="181"/>
                  </a:cubicBezTo>
                  <a:cubicBezTo>
                    <a:pt x="452" y="185"/>
                    <a:pt x="450" y="189"/>
                    <a:pt x="448" y="194"/>
                  </a:cubicBezTo>
                  <a:cubicBezTo>
                    <a:pt x="448" y="193"/>
                    <a:pt x="448" y="193"/>
                    <a:pt x="448" y="193"/>
                  </a:cubicBezTo>
                  <a:cubicBezTo>
                    <a:pt x="447" y="189"/>
                    <a:pt x="446" y="187"/>
                    <a:pt x="447" y="185"/>
                  </a:cubicBezTo>
                  <a:cubicBezTo>
                    <a:pt x="446" y="185"/>
                    <a:pt x="446" y="185"/>
                    <a:pt x="446" y="185"/>
                  </a:cubicBezTo>
                  <a:cubicBezTo>
                    <a:pt x="446" y="185"/>
                    <a:pt x="446" y="185"/>
                    <a:pt x="446" y="185"/>
                  </a:cubicBezTo>
                  <a:cubicBezTo>
                    <a:pt x="446" y="185"/>
                    <a:pt x="446" y="185"/>
                    <a:pt x="446" y="185"/>
                  </a:cubicBezTo>
                  <a:cubicBezTo>
                    <a:pt x="445" y="186"/>
                    <a:pt x="444" y="189"/>
                    <a:pt x="444" y="193"/>
                  </a:cubicBezTo>
                  <a:cubicBezTo>
                    <a:pt x="444" y="195"/>
                    <a:pt x="443" y="198"/>
                    <a:pt x="442" y="200"/>
                  </a:cubicBezTo>
                  <a:cubicBezTo>
                    <a:pt x="442" y="198"/>
                    <a:pt x="441" y="196"/>
                    <a:pt x="441" y="193"/>
                  </a:cubicBezTo>
                  <a:cubicBezTo>
                    <a:pt x="440" y="192"/>
                    <a:pt x="440" y="191"/>
                    <a:pt x="440" y="190"/>
                  </a:cubicBezTo>
                  <a:cubicBezTo>
                    <a:pt x="440" y="187"/>
                    <a:pt x="440" y="184"/>
                    <a:pt x="440" y="182"/>
                  </a:cubicBezTo>
                  <a:cubicBezTo>
                    <a:pt x="440" y="178"/>
                    <a:pt x="440" y="175"/>
                    <a:pt x="441" y="174"/>
                  </a:cubicBezTo>
                  <a:cubicBezTo>
                    <a:pt x="443" y="175"/>
                    <a:pt x="444" y="175"/>
                    <a:pt x="444" y="175"/>
                  </a:cubicBezTo>
                  <a:cubicBezTo>
                    <a:pt x="444" y="175"/>
                    <a:pt x="443" y="174"/>
                    <a:pt x="442" y="173"/>
                  </a:cubicBezTo>
                  <a:cubicBezTo>
                    <a:pt x="442" y="173"/>
                    <a:pt x="442" y="173"/>
                    <a:pt x="442" y="173"/>
                  </a:cubicBezTo>
                  <a:cubicBezTo>
                    <a:pt x="441" y="173"/>
                    <a:pt x="441" y="173"/>
                    <a:pt x="441" y="173"/>
                  </a:cubicBezTo>
                  <a:cubicBezTo>
                    <a:pt x="441" y="173"/>
                    <a:pt x="441" y="173"/>
                    <a:pt x="441" y="173"/>
                  </a:cubicBezTo>
                  <a:cubicBezTo>
                    <a:pt x="442" y="172"/>
                    <a:pt x="442" y="171"/>
                    <a:pt x="443" y="170"/>
                  </a:cubicBezTo>
                  <a:cubicBezTo>
                    <a:pt x="443" y="171"/>
                    <a:pt x="444" y="171"/>
                    <a:pt x="444" y="171"/>
                  </a:cubicBezTo>
                  <a:cubicBezTo>
                    <a:pt x="444" y="171"/>
                    <a:pt x="443" y="170"/>
                    <a:pt x="443" y="170"/>
                  </a:cubicBezTo>
                  <a:cubicBezTo>
                    <a:pt x="443" y="170"/>
                    <a:pt x="443" y="169"/>
                    <a:pt x="444" y="169"/>
                  </a:cubicBezTo>
                  <a:cubicBezTo>
                    <a:pt x="445" y="171"/>
                    <a:pt x="446" y="173"/>
                    <a:pt x="446" y="173"/>
                  </a:cubicBezTo>
                  <a:cubicBezTo>
                    <a:pt x="446" y="173"/>
                    <a:pt x="446" y="171"/>
                    <a:pt x="444" y="167"/>
                  </a:cubicBezTo>
                  <a:cubicBezTo>
                    <a:pt x="444" y="166"/>
                    <a:pt x="444" y="166"/>
                    <a:pt x="444" y="166"/>
                  </a:cubicBezTo>
                  <a:cubicBezTo>
                    <a:pt x="443" y="167"/>
                    <a:pt x="443" y="167"/>
                    <a:pt x="443" y="167"/>
                  </a:cubicBezTo>
                  <a:cubicBezTo>
                    <a:pt x="442" y="167"/>
                    <a:pt x="441" y="168"/>
                    <a:pt x="440" y="170"/>
                  </a:cubicBezTo>
                  <a:cubicBezTo>
                    <a:pt x="438" y="171"/>
                    <a:pt x="436" y="172"/>
                    <a:pt x="434" y="175"/>
                  </a:cubicBezTo>
                  <a:cubicBezTo>
                    <a:pt x="432" y="172"/>
                    <a:pt x="430" y="171"/>
                    <a:pt x="430" y="171"/>
                  </a:cubicBezTo>
                  <a:cubicBezTo>
                    <a:pt x="430" y="171"/>
                    <a:pt x="431" y="173"/>
                    <a:pt x="432" y="176"/>
                  </a:cubicBezTo>
                  <a:cubicBezTo>
                    <a:pt x="431" y="177"/>
                    <a:pt x="431" y="178"/>
                    <a:pt x="430" y="179"/>
                  </a:cubicBezTo>
                  <a:cubicBezTo>
                    <a:pt x="429" y="179"/>
                    <a:pt x="428" y="180"/>
                    <a:pt x="428" y="181"/>
                  </a:cubicBezTo>
                  <a:cubicBezTo>
                    <a:pt x="428" y="180"/>
                    <a:pt x="428" y="178"/>
                    <a:pt x="428" y="177"/>
                  </a:cubicBezTo>
                  <a:cubicBezTo>
                    <a:pt x="430" y="161"/>
                    <a:pt x="430" y="161"/>
                    <a:pt x="430" y="161"/>
                  </a:cubicBezTo>
                  <a:cubicBezTo>
                    <a:pt x="423" y="175"/>
                    <a:pt x="423" y="175"/>
                    <a:pt x="423" y="175"/>
                  </a:cubicBezTo>
                  <a:cubicBezTo>
                    <a:pt x="422" y="177"/>
                    <a:pt x="421" y="178"/>
                    <a:pt x="420" y="180"/>
                  </a:cubicBezTo>
                  <a:cubicBezTo>
                    <a:pt x="417" y="185"/>
                    <a:pt x="411" y="190"/>
                    <a:pt x="406" y="196"/>
                  </a:cubicBezTo>
                  <a:cubicBezTo>
                    <a:pt x="399" y="204"/>
                    <a:pt x="394" y="213"/>
                    <a:pt x="390" y="221"/>
                  </a:cubicBezTo>
                  <a:cubicBezTo>
                    <a:pt x="385" y="231"/>
                    <a:pt x="384" y="239"/>
                    <a:pt x="383" y="244"/>
                  </a:cubicBezTo>
                  <a:cubicBezTo>
                    <a:pt x="383" y="244"/>
                    <a:pt x="383" y="245"/>
                    <a:pt x="383" y="245"/>
                  </a:cubicBezTo>
                  <a:cubicBezTo>
                    <a:pt x="381" y="245"/>
                    <a:pt x="378" y="246"/>
                    <a:pt x="375" y="246"/>
                  </a:cubicBezTo>
                  <a:cubicBezTo>
                    <a:pt x="382" y="233"/>
                    <a:pt x="389" y="215"/>
                    <a:pt x="395" y="200"/>
                  </a:cubicBezTo>
                  <a:cubicBezTo>
                    <a:pt x="398" y="193"/>
                    <a:pt x="401" y="186"/>
                    <a:pt x="403" y="181"/>
                  </a:cubicBezTo>
                  <a:cubicBezTo>
                    <a:pt x="405" y="176"/>
                    <a:pt x="404" y="173"/>
                    <a:pt x="404" y="173"/>
                  </a:cubicBezTo>
                  <a:cubicBezTo>
                    <a:pt x="404" y="173"/>
                    <a:pt x="404" y="176"/>
                    <a:pt x="401" y="180"/>
                  </a:cubicBezTo>
                  <a:cubicBezTo>
                    <a:pt x="398" y="184"/>
                    <a:pt x="394" y="190"/>
                    <a:pt x="389" y="196"/>
                  </a:cubicBezTo>
                  <a:cubicBezTo>
                    <a:pt x="384" y="203"/>
                    <a:pt x="378" y="211"/>
                    <a:pt x="373" y="219"/>
                  </a:cubicBezTo>
                  <a:cubicBezTo>
                    <a:pt x="374" y="218"/>
                    <a:pt x="374" y="217"/>
                    <a:pt x="374" y="215"/>
                  </a:cubicBezTo>
                  <a:cubicBezTo>
                    <a:pt x="376" y="209"/>
                    <a:pt x="376" y="203"/>
                    <a:pt x="377" y="197"/>
                  </a:cubicBezTo>
                  <a:cubicBezTo>
                    <a:pt x="380" y="186"/>
                    <a:pt x="378" y="175"/>
                    <a:pt x="376" y="171"/>
                  </a:cubicBezTo>
                  <a:cubicBezTo>
                    <a:pt x="374" y="171"/>
                    <a:pt x="374" y="171"/>
                    <a:pt x="374" y="171"/>
                  </a:cubicBezTo>
                  <a:cubicBezTo>
                    <a:pt x="374" y="171"/>
                    <a:pt x="374" y="170"/>
                    <a:pt x="374" y="170"/>
                  </a:cubicBezTo>
                  <a:cubicBezTo>
                    <a:pt x="376" y="170"/>
                    <a:pt x="376" y="170"/>
                    <a:pt x="376" y="170"/>
                  </a:cubicBezTo>
                  <a:cubicBezTo>
                    <a:pt x="375" y="178"/>
                    <a:pt x="373" y="184"/>
                    <a:pt x="368" y="194"/>
                  </a:cubicBezTo>
                  <a:cubicBezTo>
                    <a:pt x="368" y="195"/>
                    <a:pt x="367" y="197"/>
                    <a:pt x="367" y="198"/>
                  </a:cubicBezTo>
                  <a:cubicBezTo>
                    <a:pt x="365" y="191"/>
                    <a:pt x="364" y="185"/>
                    <a:pt x="363" y="179"/>
                  </a:cubicBezTo>
                  <a:cubicBezTo>
                    <a:pt x="362" y="173"/>
                    <a:pt x="359" y="168"/>
                    <a:pt x="356" y="167"/>
                  </a:cubicBezTo>
                  <a:cubicBezTo>
                    <a:pt x="355" y="167"/>
                    <a:pt x="355" y="167"/>
                    <a:pt x="355" y="167"/>
                  </a:cubicBezTo>
                  <a:cubicBezTo>
                    <a:pt x="355" y="167"/>
                    <a:pt x="355" y="167"/>
                    <a:pt x="355" y="167"/>
                  </a:cubicBezTo>
                  <a:cubicBezTo>
                    <a:pt x="354" y="168"/>
                    <a:pt x="353" y="169"/>
                    <a:pt x="353" y="169"/>
                  </a:cubicBezTo>
                  <a:cubicBezTo>
                    <a:pt x="353" y="169"/>
                    <a:pt x="354" y="168"/>
                    <a:pt x="355" y="168"/>
                  </a:cubicBezTo>
                  <a:cubicBezTo>
                    <a:pt x="358" y="169"/>
                    <a:pt x="359" y="174"/>
                    <a:pt x="359" y="180"/>
                  </a:cubicBezTo>
                  <a:cubicBezTo>
                    <a:pt x="359" y="186"/>
                    <a:pt x="359" y="194"/>
                    <a:pt x="359" y="202"/>
                  </a:cubicBezTo>
                  <a:cubicBezTo>
                    <a:pt x="359" y="208"/>
                    <a:pt x="359" y="213"/>
                    <a:pt x="358" y="219"/>
                  </a:cubicBezTo>
                  <a:cubicBezTo>
                    <a:pt x="357" y="222"/>
                    <a:pt x="356" y="225"/>
                    <a:pt x="356" y="227"/>
                  </a:cubicBezTo>
                  <a:cubicBezTo>
                    <a:pt x="355" y="230"/>
                    <a:pt x="354" y="232"/>
                    <a:pt x="354" y="235"/>
                  </a:cubicBezTo>
                  <a:cubicBezTo>
                    <a:pt x="353" y="228"/>
                    <a:pt x="351" y="221"/>
                    <a:pt x="350" y="213"/>
                  </a:cubicBezTo>
                  <a:cubicBezTo>
                    <a:pt x="349" y="206"/>
                    <a:pt x="347" y="199"/>
                    <a:pt x="346" y="194"/>
                  </a:cubicBezTo>
                  <a:cubicBezTo>
                    <a:pt x="345" y="189"/>
                    <a:pt x="344" y="184"/>
                    <a:pt x="342" y="182"/>
                  </a:cubicBezTo>
                  <a:cubicBezTo>
                    <a:pt x="342" y="182"/>
                    <a:pt x="342" y="182"/>
                    <a:pt x="342" y="182"/>
                  </a:cubicBezTo>
                  <a:cubicBezTo>
                    <a:pt x="342" y="182"/>
                    <a:pt x="342" y="182"/>
                    <a:pt x="342" y="182"/>
                  </a:cubicBezTo>
                  <a:cubicBezTo>
                    <a:pt x="341" y="183"/>
                    <a:pt x="340" y="184"/>
                    <a:pt x="340" y="184"/>
                  </a:cubicBezTo>
                  <a:cubicBezTo>
                    <a:pt x="340" y="184"/>
                    <a:pt x="341" y="184"/>
                    <a:pt x="342" y="183"/>
                  </a:cubicBezTo>
                  <a:cubicBezTo>
                    <a:pt x="342" y="185"/>
                    <a:pt x="342" y="189"/>
                    <a:pt x="342" y="195"/>
                  </a:cubicBezTo>
                  <a:cubicBezTo>
                    <a:pt x="341" y="200"/>
                    <a:pt x="342" y="207"/>
                    <a:pt x="341" y="214"/>
                  </a:cubicBezTo>
                  <a:cubicBezTo>
                    <a:pt x="341" y="216"/>
                    <a:pt x="341" y="219"/>
                    <a:pt x="341" y="222"/>
                  </a:cubicBezTo>
                  <a:cubicBezTo>
                    <a:pt x="341" y="222"/>
                    <a:pt x="341" y="221"/>
                    <a:pt x="340" y="221"/>
                  </a:cubicBezTo>
                  <a:cubicBezTo>
                    <a:pt x="339" y="219"/>
                    <a:pt x="338" y="217"/>
                    <a:pt x="337" y="215"/>
                  </a:cubicBezTo>
                  <a:cubicBezTo>
                    <a:pt x="336" y="213"/>
                    <a:pt x="336" y="211"/>
                    <a:pt x="335" y="210"/>
                  </a:cubicBezTo>
                  <a:cubicBezTo>
                    <a:pt x="334" y="208"/>
                    <a:pt x="333" y="207"/>
                    <a:pt x="332" y="207"/>
                  </a:cubicBezTo>
                  <a:cubicBezTo>
                    <a:pt x="332" y="206"/>
                    <a:pt x="331" y="206"/>
                    <a:pt x="331" y="206"/>
                  </a:cubicBezTo>
                  <a:cubicBezTo>
                    <a:pt x="331" y="206"/>
                    <a:pt x="332" y="208"/>
                    <a:pt x="333" y="211"/>
                  </a:cubicBezTo>
                  <a:cubicBezTo>
                    <a:pt x="333" y="212"/>
                    <a:pt x="332" y="214"/>
                    <a:pt x="333" y="216"/>
                  </a:cubicBezTo>
                  <a:cubicBezTo>
                    <a:pt x="333" y="218"/>
                    <a:pt x="333" y="220"/>
                    <a:pt x="333" y="223"/>
                  </a:cubicBezTo>
                  <a:cubicBezTo>
                    <a:pt x="333" y="224"/>
                    <a:pt x="333" y="226"/>
                    <a:pt x="333" y="227"/>
                  </a:cubicBezTo>
                  <a:cubicBezTo>
                    <a:pt x="332" y="224"/>
                    <a:pt x="330" y="221"/>
                    <a:pt x="329" y="219"/>
                  </a:cubicBezTo>
                  <a:cubicBezTo>
                    <a:pt x="327" y="212"/>
                    <a:pt x="324" y="207"/>
                    <a:pt x="320" y="203"/>
                  </a:cubicBezTo>
                  <a:cubicBezTo>
                    <a:pt x="320" y="203"/>
                    <a:pt x="320" y="203"/>
                    <a:pt x="320" y="203"/>
                  </a:cubicBezTo>
                  <a:cubicBezTo>
                    <a:pt x="321" y="198"/>
                    <a:pt x="322" y="194"/>
                    <a:pt x="322" y="192"/>
                  </a:cubicBezTo>
                  <a:cubicBezTo>
                    <a:pt x="322" y="193"/>
                    <a:pt x="322" y="193"/>
                    <a:pt x="322" y="193"/>
                  </a:cubicBezTo>
                  <a:cubicBezTo>
                    <a:pt x="322" y="193"/>
                    <a:pt x="322" y="192"/>
                    <a:pt x="323" y="191"/>
                  </a:cubicBezTo>
                  <a:cubicBezTo>
                    <a:pt x="323" y="191"/>
                    <a:pt x="323" y="191"/>
                    <a:pt x="323" y="191"/>
                  </a:cubicBezTo>
                  <a:cubicBezTo>
                    <a:pt x="322" y="191"/>
                    <a:pt x="322" y="191"/>
                    <a:pt x="322" y="191"/>
                  </a:cubicBezTo>
                  <a:cubicBezTo>
                    <a:pt x="321" y="193"/>
                    <a:pt x="319" y="196"/>
                    <a:pt x="317" y="200"/>
                  </a:cubicBezTo>
                  <a:cubicBezTo>
                    <a:pt x="315" y="198"/>
                    <a:pt x="314" y="197"/>
                    <a:pt x="314" y="196"/>
                  </a:cubicBezTo>
                  <a:cubicBezTo>
                    <a:pt x="313" y="195"/>
                    <a:pt x="313" y="195"/>
                    <a:pt x="313" y="195"/>
                  </a:cubicBezTo>
                  <a:cubicBezTo>
                    <a:pt x="313" y="196"/>
                    <a:pt x="313" y="196"/>
                    <a:pt x="313" y="196"/>
                  </a:cubicBezTo>
                  <a:cubicBezTo>
                    <a:pt x="314" y="197"/>
                    <a:pt x="314" y="197"/>
                    <a:pt x="314" y="197"/>
                  </a:cubicBezTo>
                  <a:cubicBezTo>
                    <a:pt x="314" y="197"/>
                    <a:pt x="314" y="197"/>
                    <a:pt x="314" y="197"/>
                  </a:cubicBezTo>
                  <a:cubicBezTo>
                    <a:pt x="314" y="198"/>
                    <a:pt x="315" y="200"/>
                    <a:pt x="316" y="202"/>
                  </a:cubicBezTo>
                  <a:cubicBezTo>
                    <a:pt x="316" y="203"/>
                    <a:pt x="315" y="203"/>
                    <a:pt x="315" y="204"/>
                  </a:cubicBezTo>
                  <a:cubicBezTo>
                    <a:pt x="314" y="201"/>
                    <a:pt x="314" y="200"/>
                    <a:pt x="314" y="200"/>
                  </a:cubicBezTo>
                  <a:cubicBezTo>
                    <a:pt x="313" y="200"/>
                    <a:pt x="313" y="200"/>
                    <a:pt x="313" y="200"/>
                  </a:cubicBezTo>
                  <a:cubicBezTo>
                    <a:pt x="313" y="200"/>
                    <a:pt x="313" y="202"/>
                    <a:pt x="312" y="206"/>
                  </a:cubicBezTo>
                  <a:cubicBezTo>
                    <a:pt x="312" y="204"/>
                    <a:pt x="311" y="203"/>
                    <a:pt x="311" y="202"/>
                  </a:cubicBezTo>
                  <a:cubicBezTo>
                    <a:pt x="310" y="200"/>
                    <a:pt x="309" y="199"/>
                    <a:pt x="308" y="199"/>
                  </a:cubicBezTo>
                  <a:cubicBezTo>
                    <a:pt x="306" y="197"/>
                    <a:pt x="305" y="195"/>
                    <a:pt x="305" y="194"/>
                  </a:cubicBezTo>
                  <a:cubicBezTo>
                    <a:pt x="304" y="193"/>
                    <a:pt x="304" y="193"/>
                    <a:pt x="304" y="193"/>
                  </a:cubicBezTo>
                  <a:cubicBezTo>
                    <a:pt x="304" y="195"/>
                    <a:pt x="304" y="196"/>
                    <a:pt x="303" y="196"/>
                  </a:cubicBezTo>
                  <a:cubicBezTo>
                    <a:pt x="303" y="197"/>
                    <a:pt x="303" y="197"/>
                    <a:pt x="303" y="197"/>
                  </a:cubicBezTo>
                  <a:cubicBezTo>
                    <a:pt x="303" y="197"/>
                    <a:pt x="303" y="197"/>
                    <a:pt x="303" y="197"/>
                  </a:cubicBezTo>
                  <a:cubicBezTo>
                    <a:pt x="304" y="196"/>
                    <a:pt x="304" y="196"/>
                    <a:pt x="304" y="196"/>
                  </a:cubicBezTo>
                  <a:cubicBezTo>
                    <a:pt x="304" y="196"/>
                    <a:pt x="304" y="197"/>
                    <a:pt x="305" y="197"/>
                  </a:cubicBezTo>
                  <a:cubicBezTo>
                    <a:pt x="305" y="198"/>
                    <a:pt x="304" y="200"/>
                    <a:pt x="302" y="201"/>
                  </a:cubicBezTo>
                  <a:cubicBezTo>
                    <a:pt x="301" y="202"/>
                    <a:pt x="301" y="202"/>
                    <a:pt x="300" y="203"/>
                  </a:cubicBezTo>
                  <a:cubicBezTo>
                    <a:pt x="300" y="203"/>
                    <a:pt x="299" y="202"/>
                    <a:pt x="299" y="202"/>
                  </a:cubicBezTo>
                  <a:cubicBezTo>
                    <a:pt x="295" y="199"/>
                    <a:pt x="291" y="199"/>
                    <a:pt x="292" y="199"/>
                  </a:cubicBezTo>
                  <a:cubicBezTo>
                    <a:pt x="292" y="199"/>
                    <a:pt x="294" y="200"/>
                    <a:pt x="297" y="204"/>
                  </a:cubicBezTo>
                  <a:cubicBezTo>
                    <a:pt x="297" y="204"/>
                    <a:pt x="298" y="205"/>
                    <a:pt x="298" y="205"/>
                  </a:cubicBezTo>
                  <a:cubicBezTo>
                    <a:pt x="298" y="205"/>
                    <a:pt x="298" y="205"/>
                    <a:pt x="298" y="205"/>
                  </a:cubicBezTo>
                  <a:cubicBezTo>
                    <a:pt x="297" y="206"/>
                    <a:pt x="296" y="208"/>
                    <a:pt x="295" y="209"/>
                  </a:cubicBezTo>
                  <a:cubicBezTo>
                    <a:pt x="295" y="210"/>
                    <a:pt x="294" y="212"/>
                    <a:pt x="294" y="213"/>
                  </a:cubicBezTo>
                  <a:cubicBezTo>
                    <a:pt x="293" y="215"/>
                    <a:pt x="292" y="218"/>
                    <a:pt x="292" y="220"/>
                  </a:cubicBezTo>
                  <a:cubicBezTo>
                    <a:pt x="291" y="221"/>
                    <a:pt x="291" y="222"/>
                    <a:pt x="291" y="222"/>
                  </a:cubicBezTo>
                  <a:cubicBezTo>
                    <a:pt x="291" y="217"/>
                    <a:pt x="291" y="212"/>
                    <a:pt x="291" y="207"/>
                  </a:cubicBezTo>
                  <a:cubicBezTo>
                    <a:pt x="291" y="205"/>
                    <a:pt x="291" y="204"/>
                    <a:pt x="291" y="203"/>
                  </a:cubicBezTo>
                  <a:cubicBezTo>
                    <a:pt x="291" y="203"/>
                    <a:pt x="292" y="204"/>
                    <a:pt x="292" y="204"/>
                  </a:cubicBezTo>
                  <a:cubicBezTo>
                    <a:pt x="292" y="204"/>
                    <a:pt x="292" y="203"/>
                    <a:pt x="292" y="201"/>
                  </a:cubicBezTo>
                  <a:cubicBezTo>
                    <a:pt x="292" y="201"/>
                    <a:pt x="291" y="200"/>
                    <a:pt x="291" y="200"/>
                  </a:cubicBezTo>
                  <a:cubicBezTo>
                    <a:pt x="292" y="197"/>
                    <a:pt x="291" y="195"/>
                    <a:pt x="291" y="193"/>
                  </a:cubicBezTo>
                  <a:cubicBezTo>
                    <a:pt x="288" y="193"/>
                    <a:pt x="288" y="193"/>
                    <a:pt x="288" y="193"/>
                  </a:cubicBezTo>
                  <a:cubicBezTo>
                    <a:pt x="288" y="193"/>
                    <a:pt x="288" y="193"/>
                    <a:pt x="288" y="193"/>
                  </a:cubicBezTo>
                  <a:cubicBezTo>
                    <a:pt x="288" y="193"/>
                    <a:pt x="288" y="193"/>
                    <a:pt x="288" y="193"/>
                  </a:cubicBezTo>
                  <a:cubicBezTo>
                    <a:pt x="288" y="200"/>
                    <a:pt x="286" y="200"/>
                    <a:pt x="284" y="205"/>
                  </a:cubicBezTo>
                  <a:cubicBezTo>
                    <a:pt x="284" y="207"/>
                    <a:pt x="283" y="209"/>
                    <a:pt x="283" y="210"/>
                  </a:cubicBezTo>
                  <a:cubicBezTo>
                    <a:pt x="280" y="214"/>
                    <a:pt x="277" y="218"/>
                    <a:pt x="274" y="222"/>
                  </a:cubicBezTo>
                  <a:cubicBezTo>
                    <a:pt x="273" y="223"/>
                    <a:pt x="273" y="223"/>
                    <a:pt x="273" y="223"/>
                  </a:cubicBezTo>
                  <a:cubicBezTo>
                    <a:pt x="273" y="222"/>
                    <a:pt x="273" y="221"/>
                    <a:pt x="272" y="220"/>
                  </a:cubicBezTo>
                  <a:cubicBezTo>
                    <a:pt x="273" y="217"/>
                    <a:pt x="275" y="214"/>
                    <a:pt x="275" y="211"/>
                  </a:cubicBezTo>
                  <a:cubicBezTo>
                    <a:pt x="277" y="206"/>
                    <a:pt x="279" y="203"/>
                    <a:pt x="278" y="200"/>
                  </a:cubicBezTo>
                  <a:cubicBezTo>
                    <a:pt x="278" y="199"/>
                    <a:pt x="278" y="199"/>
                    <a:pt x="278" y="199"/>
                  </a:cubicBezTo>
                  <a:cubicBezTo>
                    <a:pt x="278" y="200"/>
                    <a:pt x="278" y="200"/>
                    <a:pt x="278" y="200"/>
                  </a:cubicBezTo>
                  <a:cubicBezTo>
                    <a:pt x="277" y="201"/>
                    <a:pt x="276" y="202"/>
                    <a:pt x="276" y="202"/>
                  </a:cubicBezTo>
                  <a:cubicBezTo>
                    <a:pt x="276" y="202"/>
                    <a:pt x="277" y="201"/>
                    <a:pt x="277" y="201"/>
                  </a:cubicBezTo>
                  <a:cubicBezTo>
                    <a:pt x="276" y="203"/>
                    <a:pt x="274" y="205"/>
                    <a:pt x="272" y="209"/>
                  </a:cubicBezTo>
                  <a:cubicBezTo>
                    <a:pt x="271" y="210"/>
                    <a:pt x="271" y="210"/>
                    <a:pt x="270" y="211"/>
                  </a:cubicBezTo>
                  <a:cubicBezTo>
                    <a:pt x="269" y="206"/>
                    <a:pt x="268" y="202"/>
                    <a:pt x="268" y="198"/>
                  </a:cubicBezTo>
                  <a:cubicBezTo>
                    <a:pt x="268" y="196"/>
                    <a:pt x="268" y="195"/>
                    <a:pt x="268" y="194"/>
                  </a:cubicBezTo>
                  <a:cubicBezTo>
                    <a:pt x="269" y="193"/>
                    <a:pt x="269" y="193"/>
                    <a:pt x="269" y="193"/>
                  </a:cubicBezTo>
                  <a:cubicBezTo>
                    <a:pt x="270" y="193"/>
                    <a:pt x="269" y="193"/>
                    <a:pt x="268" y="194"/>
                  </a:cubicBezTo>
                  <a:cubicBezTo>
                    <a:pt x="267" y="194"/>
                    <a:pt x="266" y="196"/>
                    <a:pt x="266" y="198"/>
                  </a:cubicBezTo>
                  <a:cubicBezTo>
                    <a:pt x="265" y="202"/>
                    <a:pt x="264" y="208"/>
                    <a:pt x="263" y="214"/>
                  </a:cubicBezTo>
                  <a:cubicBezTo>
                    <a:pt x="263" y="215"/>
                    <a:pt x="263" y="216"/>
                    <a:pt x="263" y="218"/>
                  </a:cubicBezTo>
                  <a:cubicBezTo>
                    <a:pt x="263" y="217"/>
                    <a:pt x="263" y="216"/>
                    <a:pt x="263" y="215"/>
                  </a:cubicBezTo>
                  <a:cubicBezTo>
                    <a:pt x="262" y="209"/>
                    <a:pt x="261" y="203"/>
                    <a:pt x="260" y="199"/>
                  </a:cubicBezTo>
                  <a:cubicBezTo>
                    <a:pt x="259" y="194"/>
                    <a:pt x="259" y="190"/>
                    <a:pt x="259" y="188"/>
                  </a:cubicBezTo>
                  <a:cubicBezTo>
                    <a:pt x="259" y="188"/>
                    <a:pt x="259" y="188"/>
                    <a:pt x="259" y="188"/>
                  </a:cubicBezTo>
                  <a:cubicBezTo>
                    <a:pt x="260" y="188"/>
                    <a:pt x="261" y="187"/>
                    <a:pt x="261" y="187"/>
                  </a:cubicBezTo>
                  <a:cubicBezTo>
                    <a:pt x="261" y="187"/>
                    <a:pt x="260" y="185"/>
                    <a:pt x="259" y="185"/>
                  </a:cubicBezTo>
                  <a:cubicBezTo>
                    <a:pt x="259" y="185"/>
                    <a:pt x="259" y="185"/>
                    <a:pt x="259" y="185"/>
                  </a:cubicBezTo>
                  <a:cubicBezTo>
                    <a:pt x="258" y="187"/>
                    <a:pt x="258" y="187"/>
                    <a:pt x="258" y="187"/>
                  </a:cubicBezTo>
                  <a:cubicBezTo>
                    <a:pt x="257" y="189"/>
                    <a:pt x="257" y="194"/>
                    <a:pt x="256" y="199"/>
                  </a:cubicBezTo>
                  <a:cubicBezTo>
                    <a:pt x="256" y="204"/>
                    <a:pt x="255" y="209"/>
                    <a:pt x="254" y="215"/>
                  </a:cubicBezTo>
                  <a:cubicBezTo>
                    <a:pt x="254" y="215"/>
                    <a:pt x="253" y="215"/>
                    <a:pt x="252" y="215"/>
                  </a:cubicBezTo>
                  <a:cubicBezTo>
                    <a:pt x="252" y="215"/>
                    <a:pt x="251" y="215"/>
                    <a:pt x="251" y="215"/>
                  </a:cubicBezTo>
                  <a:cubicBezTo>
                    <a:pt x="252" y="213"/>
                    <a:pt x="253" y="211"/>
                    <a:pt x="253" y="209"/>
                  </a:cubicBezTo>
                  <a:cubicBezTo>
                    <a:pt x="255" y="203"/>
                    <a:pt x="256" y="196"/>
                    <a:pt x="254" y="193"/>
                  </a:cubicBezTo>
                  <a:cubicBezTo>
                    <a:pt x="254" y="192"/>
                    <a:pt x="254" y="192"/>
                    <a:pt x="254" y="192"/>
                  </a:cubicBezTo>
                  <a:cubicBezTo>
                    <a:pt x="253" y="192"/>
                    <a:pt x="253" y="192"/>
                    <a:pt x="253" y="192"/>
                  </a:cubicBezTo>
                  <a:cubicBezTo>
                    <a:pt x="251" y="193"/>
                    <a:pt x="251" y="195"/>
                    <a:pt x="250" y="196"/>
                  </a:cubicBezTo>
                  <a:cubicBezTo>
                    <a:pt x="250" y="197"/>
                    <a:pt x="250" y="197"/>
                    <a:pt x="250" y="197"/>
                  </a:cubicBezTo>
                  <a:cubicBezTo>
                    <a:pt x="250" y="197"/>
                    <a:pt x="250" y="197"/>
                    <a:pt x="251" y="196"/>
                  </a:cubicBezTo>
                  <a:cubicBezTo>
                    <a:pt x="251" y="196"/>
                    <a:pt x="252" y="194"/>
                    <a:pt x="253" y="194"/>
                  </a:cubicBezTo>
                  <a:cubicBezTo>
                    <a:pt x="254" y="197"/>
                    <a:pt x="252" y="202"/>
                    <a:pt x="249" y="207"/>
                  </a:cubicBezTo>
                  <a:cubicBezTo>
                    <a:pt x="246" y="212"/>
                    <a:pt x="243" y="217"/>
                    <a:pt x="240" y="223"/>
                  </a:cubicBezTo>
                  <a:cubicBezTo>
                    <a:pt x="238" y="225"/>
                    <a:pt x="235" y="227"/>
                    <a:pt x="232" y="229"/>
                  </a:cubicBezTo>
                  <a:cubicBezTo>
                    <a:pt x="232" y="229"/>
                    <a:pt x="232" y="229"/>
                    <a:pt x="232" y="229"/>
                  </a:cubicBezTo>
                  <a:cubicBezTo>
                    <a:pt x="231" y="228"/>
                    <a:pt x="230" y="227"/>
                    <a:pt x="229" y="226"/>
                  </a:cubicBezTo>
                  <a:cubicBezTo>
                    <a:pt x="231" y="221"/>
                    <a:pt x="234" y="216"/>
                    <a:pt x="236" y="212"/>
                  </a:cubicBezTo>
                  <a:cubicBezTo>
                    <a:pt x="238" y="207"/>
                    <a:pt x="238" y="204"/>
                    <a:pt x="239" y="201"/>
                  </a:cubicBezTo>
                  <a:cubicBezTo>
                    <a:pt x="242" y="200"/>
                    <a:pt x="244" y="199"/>
                    <a:pt x="246" y="200"/>
                  </a:cubicBezTo>
                  <a:cubicBezTo>
                    <a:pt x="246" y="201"/>
                    <a:pt x="245" y="202"/>
                    <a:pt x="245" y="202"/>
                  </a:cubicBezTo>
                  <a:cubicBezTo>
                    <a:pt x="245" y="202"/>
                    <a:pt x="246" y="201"/>
                    <a:pt x="247" y="200"/>
                  </a:cubicBezTo>
                  <a:cubicBezTo>
                    <a:pt x="247" y="200"/>
                    <a:pt x="247" y="200"/>
                    <a:pt x="247" y="200"/>
                  </a:cubicBezTo>
                  <a:cubicBezTo>
                    <a:pt x="247" y="200"/>
                    <a:pt x="247" y="200"/>
                    <a:pt x="247" y="200"/>
                  </a:cubicBezTo>
                  <a:cubicBezTo>
                    <a:pt x="246" y="199"/>
                    <a:pt x="243" y="198"/>
                    <a:pt x="241" y="199"/>
                  </a:cubicBezTo>
                  <a:cubicBezTo>
                    <a:pt x="240" y="199"/>
                    <a:pt x="239" y="199"/>
                    <a:pt x="238" y="199"/>
                  </a:cubicBezTo>
                  <a:cubicBezTo>
                    <a:pt x="238" y="195"/>
                    <a:pt x="239" y="192"/>
                    <a:pt x="240" y="191"/>
                  </a:cubicBezTo>
                  <a:cubicBezTo>
                    <a:pt x="240" y="190"/>
                    <a:pt x="240" y="190"/>
                    <a:pt x="240" y="190"/>
                  </a:cubicBezTo>
                  <a:cubicBezTo>
                    <a:pt x="240" y="190"/>
                    <a:pt x="240" y="190"/>
                    <a:pt x="240" y="190"/>
                  </a:cubicBezTo>
                  <a:cubicBezTo>
                    <a:pt x="239" y="191"/>
                    <a:pt x="239" y="191"/>
                    <a:pt x="239" y="191"/>
                  </a:cubicBezTo>
                  <a:cubicBezTo>
                    <a:pt x="239" y="191"/>
                    <a:pt x="239" y="191"/>
                    <a:pt x="240" y="191"/>
                  </a:cubicBezTo>
                  <a:cubicBezTo>
                    <a:pt x="238" y="192"/>
                    <a:pt x="236" y="195"/>
                    <a:pt x="235" y="200"/>
                  </a:cubicBezTo>
                  <a:cubicBezTo>
                    <a:pt x="234" y="200"/>
                    <a:pt x="232" y="201"/>
                    <a:pt x="231" y="201"/>
                  </a:cubicBezTo>
                  <a:cubicBezTo>
                    <a:pt x="229" y="203"/>
                    <a:pt x="226" y="204"/>
                    <a:pt x="223" y="205"/>
                  </a:cubicBezTo>
                  <a:cubicBezTo>
                    <a:pt x="223" y="204"/>
                    <a:pt x="224" y="203"/>
                    <a:pt x="225" y="203"/>
                  </a:cubicBezTo>
                  <a:cubicBezTo>
                    <a:pt x="224" y="202"/>
                    <a:pt x="224" y="202"/>
                    <a:pt x="224" y="202"/>
                  </a:cubicBezTo>
                  <a:cubicBezTo>
                    <a:pt x="223" y="204"/>
                    <a:pt x="219" y="206"/>
                    <a:pt x="215" y="209"/>
                  </a:cubicBezTo>
                  <a:cubicBezTo>
                    <a:pt x="215" y="209"/>
                    <a:pt x="214" y="210"/>
                    <a:pt x="214" y="210"/>
                  </a:cubicBezTo>
                  <a:cubicBezTo>
                    <a:pt x="211" y="207"/>
                    <a:pt x="209" y="205"/>
                    <a:pt x="206" y="203"/>
                  </a:cubicBezTo>
                  <a:cubicBezTo>
                    <a:pt x="204" y="202"/>
                    <a:pt x="202" y="201"/>
                    <a:pt x="201" y="201"/>
                  </a:cubicBezTo>
                  <a:cubicBezTo>
                    <a:pt x="200" y="201"/>
                    <a:pt x="199" y="202"/>
                    <a:pt x="199" y="202"/>
                  </a:cubicBezTo>
                  <a:cubicBezTo>
                    <a:pt x="199" y="202"/>
                    <a:pt x="202" y="201"/>
                    <a:pt x="205" y="205"/>
                  </a:cubicBezTo>
                  <a:cubicBezTo>
                    <a:pt x="206" y="207"/>
                    <a:pt x="208" y="210"/>
                    <a:pt x="209" y="213"/>
                  </a:cubicBezTo>
                  <a:cubicBezTo>
                    <a:pt x="209" y="213"/>
                    <a:pt x="209" y="213"/>
                    <a:pt x="208" y="213"/>
                  </a:cubicBezTo>
                  <a:cubicBezTo>
                    <a:pt x="204" y="216"/>
                    <a:pt x="200" y="219"/>
                    <a:pt x="195" y="222"/>
                  </a:cubicBezTo>
                  <a:cubicBezTo>
                    <a:pt x="192" y="225"/>
                    <a:pt x="188" y="228"/>
                    <a:pt x="184" y="230"/>
                  </a:cubicBezTo>
                  <a:cubicBezTo>
                    <a:pt x="185" y="229"/>
                    <a:pt x="186" y="227"/>
                    <a:pt x="186" y="226"/>
                  </a:cubicBezTo>
                  <a:cubicBezTo>
                    <a:pt x="189" y="220"/>
                    <a:pt x="192" y="214"/>
                    <a:pt x="193" y="209"/>
                  </a:cubicBezTo>
                  <a:cubicBezTo>
                    <a:pt x="194" y="207"/>
                    <a:pt x="194" y="206"/>
                    <a:pt x="194" y="204"/>
                  </a:cubicBezTo>
                  <a:cubicBezTo>
                    <a:pt x="195" y="205"/>
                    <a:pt x="194" y="206"/>
                    <a:pt x="194" y="206"/>
                  </a:cubicBezTo>
                  <a:cubicBezTo>
                    <a:pt x="194" y="206"/>
                    <a:pt x="195" y="205"/>
                    <a:pt x="195" y="202"/>
                  </a:cubicBezTo>
                  <a:cubicBezTo>
                    <a:pt x="195" y="201"/>
                    <a:pt x="195" y="201"/>
                    <a:pt x="195" y="201"/>
                  </a:cubicBezTo>
                  <a:cubicBezTo>
                    <a:pt x="194" y="202"/>
                    <a:pt x="194" y="202"/>
                    <a:pt x="194" y="202"/>
                  </a:cubicBezTo>
                  <a:cubicBezTo>
                    <a:pt x="191" y="202"/>
                    <a:pt x="187" y="205"/>
                    <a:pt x="184" y="209"/>
                  </a:cubicBezTo>
                  <a:cubicBezTo>
                    <a:pt x="180" y="214"/>
                    <a:pt x="177" y="218"/>
                    <a:pt x="173" y="224"/>
                  </a:cubicBezTo>
                  <a:cubicBezTo>
                    <a:pt x="172" y="225"/>
                    <a:pt x="171" y="226"/>
                    <a:pt x="171" y="228"/>
                  </a:cubicBezTo>
                  <a:cubicBezTo>
                    <a:pt x="170" y="227"/>
                    <a:pt x="170" y="226"/>
                    <a:pt x="170" y="225"/>
                  </a:cubicBezTo>
                  <a:cubicBezTo>
                    <a:pt x="170" y="223"/>
                    <a:pt x="170" y="220"/>
                    <a:pt x="169" y="217"/>
                  </a:cubicBezTo>
                  <a:cubicBezTo>
                    <a:pt x="169" y="215"/>
                    <a:pt x="168" y="212"/>
                    <a:pt x="168" y="209"/>
                  </a:cubicBezTo>
                  <a:cubicBezTo>
                    <a:pt x="168" y="209"/>
                    <a:pt x="168" y="209"/>
                    <a:pt x="168" y="209"/>
                  </a:cubicBezTo>
                  <a:cubicBezTo>
                    <a:pt x="168" y="207"/>
                    <a:pt x="168" y="206"/>
                    <a:pt x="168" y="204"/>
                  </a:cubicBezTo>
                  <a:cubicBezTo>
                    <a:pt x="169" y="203"/>
                    <a:pt x="170" y="202"/>
                    <a:pt x="171" y="201"/>
                  </a:cubicBezTo>
                  <a:cubicBezTo>
                    <a:pt x="171" y="202"/>
                    <a:pt x="172" y="203"/>
                    <a:pt x="172" y="204"/>
                  </a:cubicBezTo>
                  <a:cubicBezTo>
                    <a:pt x="172" y="205"/>
                    <a:pt x="172" y="206"/>
                    <a:pt x="172" y="206"/>
                  </a:cubicBezTo>
                  <a:cubicBezTo>
                    <a:pt x="172" y="206"/>
                    <a:pt x="173" y="205"/>
                    <a:pt x="173" y="204"/>
                  </a:cubicBezTo>
                  <a:cubicBezTo>
                    <a:pt x="173" y="203"/>
                    <a:pt x="173" y="201"/>
                    <a:pt x="172" y="200"/>
                  </a:cubicBezTo>
                  <a:cubicBezTo>
                    <a:pt x="173" y="199"/>
                    <a:pt x="175" y="197"/>
                    <a:pt x="176" y="196"/>
                  </a:cubicBezTo>
                  <a:cubicBezTo>
                    <a:pt x="179" y="194"/>
                    <a:pt x="182" y="191"/>
                    <a:pt x="185" y="189"/>
                  </a:cubicBezTo>
                  <a:cubicBezTo>
                    <a:pt x="188" y="187"/>
                    <a:pt x="191" y="185"/>
                    <a:pt x="193" y="185"/>
                  </a:cubicBezTo>
                  <a:cubicBezTo>
                    <a:pt x="195" y="184"/>
                    <a:pt x="197" y="185"/>
                    <a:pt x="198" y="186"/>
                  </a:cubicBezTo>
                  <a:cubicBezTo>
                    <a:pt x="198" y="186"/>
                    <a:pt x="198" y="186"/>
                    <a:pt x="198" y="186"/>
                  </a:cubicBezTo>
                  <a:cubicBezTo>
                    <a:pt x="198" y="188"/>
                    <a:pt x="198" y="188"/>
                    <a:pt x="198" y="188"/>
                  </a:cubicBezTo>
                  <a:cubicBezTo>
                    <a:pt x="198" y="188"/>
                    <a:pt x="199" y="188"/>
                    <a:pt x="200" y="186"/>
                  </a:cubicBezTo>
                  <a:cubicBezTo>
                    <a:pt x="202" y="186"/>
                    <a:pt x="202" y="186"/>
                    <a:pt x="202" y="186"/>
                  </a:cubicBezTo>
                  <a:cubicBezTo>
                    <a:pt x="202" y="186"/>
                    <a:pt x="202" y="186"/>
                    <a:pt x="202" y="186"/>
                  </a:cubicBezTo>
                  <a:cubicBezTo>
                    <a:pt x="202" y="184"/>
                    <a:pt x="197" y="182"/>
                    <a:pt x="194" y="183"/>
                  </a:cubicBezTo>
                  <a:cubicBezTo>
                    <a:pt x="191" y="183"/>
                    <a:pt x="186" y="184"/>
                    <a:pt x="183" y="186"/>
                  </a:cubicBezTo>
                  <a:cubicBezTo>
                    <a:pt x="180" y="187"/>
                    <a:pt x="176" y="188"/>
                    <a:pt x="172" y="191"/>
                  </a:cubicBezTo>
                  <a:cubicBezTo>
                    <a:pt x="170" y="192"/>
                    <a:pt x="167" y="194"/>
                    <a:pt x="165" y="196"/>
                  </a:cubicBezTo>
                  <a:cubicBezTo>
                    <a:pt x="164" y="193"/>
                    <a:pt x="164" y="190"/>
                    <a:pt x="164" y="188"/>
                  </a:cubicBezTo>
                  <a:cubicBezTo>
                    <a:pt x="164" y="188"/>
                    <a:pt x="164" y="188"/>
                    <a:pt x="164" y="188"/>
                  </a:cubicBezTo>
                  <a:cubicBezTo>
                    <a:pt x="165" y="187"/>
                    <a:pt x="166" y="185"/>
                    <a:pt x="166" y="185"/>
                  </a:cubicBezTo>
                  <a:cubicBezTo>
                    <a:pt x="166" y="185"/>
                    <a:pt x="165" y="185"/>
                    <a:pt x="164" y="185"/>
                  </a:cubicBezTo>
                  <a:cubicBezTo>
                    <a:pt x="164" y="185"/>
                    <a:pt x="164" y="185"/>
                    <a:pt x="164" y="185"/>
                  </a:cubicBezTo>
                  <a:cubicBezTo>
                    <a:pt x="164" y="187"/>
                    <a:pt x="164" y="187"/>
                    <a:pt x="164" y="187"/>
                  </a:cubicBezTo>
                  <a:cubicBezTo>
                    <a:pt x="162" y="189"/>
                    <a:pt x="161" y="194"/>
                    <a:pt x="160" y="201"/>
                  </a:cubicBezTo>
                  <a:cubicBezTo>
                    <a:pt x="153" y="207"/>
                    <a:pt x="147" y="215"/>
                    <a:pt x="141" y="222"/>
                  </a:cubicBezTo>
                  <a:cubicBezTo>
                    <a:pt x="140" y="224"/>
                    <a:pt x="139" y="225"/>
                    <a:pt x="138" y="226"/>
                  </a:cubicBezTo>
                  <a:cubicBezTo>
                    <a:pt x="138" y="226"/>
                    <a:pt x="138" y="226"/>
                    <a:pt x="138" y="226"/>
                  </a:cubicBezTo>
                  <a:cubicBezTo>
                    <a:pt x="138" y="224"/>
                    <a:pt x="137" y="222"/>
                    <a:pt x="137" y="220"/>
                  </a:cubicBezTo>
                  <a:cubicBezTo>
                    <a:pt x="142" y="212"/>
                    <a:pt x="147" y="204"/>
                    <a:pt x="152" y="198"/>
                  </a:cubicBezTo>
                  <a:cubicBezTo>
                    <a:pt x="165" y="180"/>
                    <a:pt x="179" y="171"/>
                    <a:pt x="179" y="171"/>
                  </a:cubicBezTo>
                  <a:cubicBezTo>
                    <a:pt x="179" y="171"/>
                    <a:pt x="175" y="172"/>
                    <a:pt x="169" y="176"/>
                  </a:cubicBezTo>
                  <a:cubicBezTo>
                    <a:pt x="163" y="179"/>
                    <a:pt x="155" y="185"/>
                    <a:pt x="147" y="193"/>
                  </a:cubicBezTo>
                  <a:cubicBezTo>
                    <a:pt x="142" y="197"/>
                    <a:pt x="137" y="202"/>
                    <a:pt x="132" y="207"/>
                  </a:cubicBezTo>
                  <a:cubicBezTo>
                    <a:pt x="132" y="206"/>
                    <a:pt x="131" y="205"/>
                    <a:pt x="130" y="205"/>
                  </a:cubicBezTo>
                  <a:cubicBezTo>
                    <a:pt x="130" y="204"/>
                    <a:pt x="130" y="204"/>
                    <a:pt x="130" y="204"/>
                  </a:cubicBezTo>
                  <a:cubicBezTo>
                    <a:pt x="130" y="204"/>
                    <a:pt x="130" y="204"/>
                    <a:pt x="130" y="204"/>
                  </a:cubicBezTo>
                  <a:cubicBezTo>
                    <a:pt x="129" y="205"/>
                    <a:pt x="128" y="206"/>
                    <a:pt x="128" y="206"/>
                  </a:cubicBezTo>
                  <a:cubicBezTo>
                    <a:pt x="128" y="206"/>
                    <a:pt x="129" y="206"/>
                    <a:pt x="130" y="205"/>
                  </a:cubicBezTo>
                  <a:cubicBezTo>
                    <a:pt x="130" y="207"/>
                    <a:pt x="130" y="208"/>
                    <a:pt x="130" y="210"/>
                  </a:cubicBezTo>
                  <a:cubicBezTo>
                    <a:pt x="128" y="213"/>
                    <a:pt x="125" y="216"/>
                    <a:pt x="123" y="220"/>
                  </a:cubicBezTo>
                  <a:cubicBezTo>
                    <a:pt x="117" y="228"/>
                    <a:pt x="111" y="235"/>
                    <a:pt x="106" y="242"/>
                  </a:cubicBezTo>
                  <a:cubicBezTo>
                    <a:pt x="105" y="242"/>
                    <a:pt x="105" y="242"/>
                    <a:pt x="105" y="242"/>
                  </a:cubicBezTo>
                  <a:cubicBezTo>
                    <a:pt x="107" y="238"/>
                    <a:pt x="108" y="234"/>
                    <a:pt x="110" y="230"/>
                  </a:cubicBezTo>
                  <a:cubicBezTo>
                    <a:pt x="111" y="228"/>
                    <a:pt x="113" y="225"/>
                    <a:pt x="114" y="223"/>
                  </a:cubicBezTo>
                  <a:cubicBezTo>
                    <a:pt x="115" y="221"/>
                    <a:pt x="116" y="218"/>
                    <a:pt x="117" y="216"/>
                  </a:cubicBezTo>
                  <a:cubicBezTo>
                    <a:pt x="121" y="209"/>
                    <a:pt x="121" y="209"/>
                    <a:pt x="121" y="209"/>
                  </a:cubicBezTo>
                  <a:cubicBezTo>
                    <a:pt x="123" y="206"/>
                    <a:pt x="123" y="206"/>
                    <a:pt x="123" y="206"/>
                  </a:cubicBezTo>
                  <a:cubicBezTo>
                    <a:pt x="123" y="204"/>
                    <a:pt x="124" y="203"/>
                    <a:pt x="124" y="202"/>
                  </a:cubicBezTo>
                  <a:cubicBezTo>
                    <a:pt x="126" y="198"/>
                    <a:pt x="128" y="194"/>
                    <a:pt x="131" y="191"/>
                  </a:cubicBezTo>
                  <a:cubicBezTo>
                    <a:pt x="133" y="187"/>
                    <a:pt x="135" y="184"/>
                    <a:pt x="137" y="181"/>
                  </a:cubicBezTo>
                  <a:cubicBezTo>
                    <a:pt x="138" y="179"/>
                    <a:pt x="140" y="177"/>
                    <a:pt x="141" y="176"/>
                  </a:cubicBezTo>
                  <a:cubicBezTo>
                    <a:pt x="142" y="174"/>
                    <a:pt x="141" y="173"/>
                    <a:pt x="142" y="173"/>
                  </a:cubicBezTo>
                  <a:cubicBezTo>
                    <a:pt x="141" y="173"/>
                    <a:pt x="141" y="174"/>
                    <a:pt x="140" y="175"/>
                  </a:cubicBezTo>
                  <a:cubicBezTo>
                    <a:pt x="139" y="176"/>
                    <a:pt x="137" y="178"/>
                    <a:pt x="135" y="180"/>
                  </a:cubicBezTo>
                  <a:cubicBezTo>
                    <a:pt x="133" y="182"/>
                    <a:pt x="130" y="185"/>
                    <a:pt x="127" y="188"/>
                  </a:cubicBezTo>
                  <a:cubicBezTo>
                    <a:pt x="126" y="189"/>
                    <a:pt x="124" y="191"/>
                    <a:pt x="122" y="193"/>
                  </a:cubicBezTo>
                  <a:cubicBezTo>
                    <a:pt x="121" y="194"/>
                    <a:pt x="119" y="196"/>
                    <a:pt x="118" y="198"/>
                  </a:cubicBezTo>
                  <a:cubicBezTo>
                    <a:pt x="115" y="202"/>
                    <a:pt x="112" y="207"/>
                    <a:pt x="109" y="211"/>
                  </a:cubicBezTo>
                  <a:cubicBezTo>
                    <a:pt x="107" y="213"/>
                    <a:pt x="105" y="215"/>
                    <a:pt x="104" y="217"/>
                  </a:cubicBezTo>
                  <a:cubicBezTo>
                    <a:pt x="102" y="220"/>
                    <a:pt x="101" y="222"/>
                    <a:pt x="99" y="224"/>
                  </a:cubicBezTo>
                  <a:cubicBezTo>
                    <a:pt x="95" y="230"/>
                    <a:pt x="92" y="237"/>
                    <a:pt x="89" y="243"/>
                  </a:cubicBezTo>
                  <a:cubicBezTo>
                    <a:pt x="87" y="243"/>
                    <a:pt x="85" y="243"/>
                    <a:pt x="84" y="243"/>
                  </a:cubicBezTo>
                  <a:cubicBezTo>
                    <a:pt x="85" y="240"/>
                    <a:pt x="86" y="235"/>
                    <a:pt x="88" y="231"/>
                  </a:cubicBezTo>
                  <a:cubicBezTo>
                    <a:pt x="89" y="228"/>
                    <a:pt x="90" y="225"/>
                    <a:pt x="91" y="222"/>
                  </a:cubicBezTo>
                  <a:cubicBezTo>
                    <a:pt x="91" y="219"/>
                    <a:pt x="92" y="216"/>
                    <a:pt x="93" y="213"/>
                  </a:cubicBezTo>
                  <a:cubicBezTo>
                    <a:pt x="94" y="208"/>
                    <a:pt x="96" y="203"/>
                    <a:pt x="98" y="198"/>
                  </a:cubicBezTo>
                  <a:cubicBezTo>
                    <a:pt x="101" y="193"/>
                    <a:pt x="103" y="189"/>
                    <a:pt x="105" y="185"/>
                  </a:cubicBezTo>
                  <a:cubicBezTo>
                    <a:pt x="107" y="181"/>
                    <a:pt x="108" y="176"/>
                    <a:pt x="109" y="173"/>
                  </a:cubicBezTo>
                  <a:cubicBezTo>
                    <a:pt x="111" y="171"/>
                    <a:pt x="113" y="168"/>
                    <a:pt x="114" y="167"/>
                  </a:cubicBezTo>
                  <a:cubicBezTo>
                    <a:pt x="115" y="165"/>
                    <a:pt x="115" y="164"/>
                    <a:pt x="115" y="164"/>
                  </a:cubicBezTo>
                  <a:cubicBezTo>
                    <a:pt x="115" y="164"/>
                    <a:pt x="115" y="165"/>
                    <a:pt x="113" y="166"/>
                  </a:cubicBezTo>
                  <a:cubicBezTo>
                    <a:pt x="112" y="168"/>
                    <a:pt x="110" y="169"/>
                    <a:pt x="107" y="172"/>
                  </a:cubicBezTo>
                  <a:cubicBezTo>
                    <a:pt x="105" y="175"/>
                    <a:pt x="104" y="179"/>
                    <a:pt x="101" y="182"/>
                  </a:cubicBezTo>
                  <a:cubicBezTo>
                    <a:pt x="98" y="186"/>
                    <a:pt x="95" y="190"/>
                    <a:pt x="92" y="195"/>
                  </a:cubicBezTo>
                  <a:cubicBezTo>
                    <a:pt x="89" y="199"/>
                    <a:pt x="86" y="204"/>
                    <a:pt x="83" y="210"/>
                  </a:cubicBezTo>
                  <a:cubicBezTo>
                    <a:pt x="82" y="213"/>
                    <a:pt x="81" y="216"/>
                    <a:pt x="80" y="219"/>
                  </a:cubicBezTo>
                  <a:cubicBezTo>
                    <a:pt x="79" y="221"/>
                    <a:pt x="78" y="223"/>
                    <a:pt x="76" y="226"/>
                  </a:cubicBezTo>
                  <a:cubicBezTo>
                    <a:pt x="74" y="231"/>
                    <a:pt x="71" y="237"/>
                    <a:pt x="69" y="243"/>
                  </a:cubicBezTo>
                  <a:cubicBezTo>
                    <a:pt x="69" y="244"/>
                    <a:pt x="69" y="245"/>
                    <a:pt x="68" y="245"/>
                  </a:cubicBezTo>
                  <a:cubicBezTo>
                    <a:pt x="68" y="245"/>
                    <a:pt x="68" y="245"/>
                    <a:pt x="68" y="245"/>
                  </a:cubicBezTo>
                  <a:cubicBezTo>
                    <a:pt x="71" y="230"/>
                    <a:pt x="75" y="213"/>
                    <a:pt x="81" y="200"/>
                  </a:cubicBezTo>
                  <a:cubicBezTo>
                    <a:pt x="83" y="196"/>
                    <a:pt x="85" y="193"/>
                    <a:pt x="87" y="189"/>
                  </a:cubicBezTo>
                  <a:cubicBezTo>
                    <a:pt x="88" y="186"/>
                    <a:pt x="90" y="183"/>
                    <a:pt x="91" y="180"/>
                  </a:cubicBezTo>
                  <a:cubicBezTo>
                    <a:pt x="93" y="176"/>
                    <a:pt x="95" y="173"/>
                    <a:pt x="95" y="173"/>
                  </a:cubicBezTo>
                  <a:cubicBezTo>
                    <a:pt x="95" y="173"/>
                    <a:pt x="92" y="175"/>
                    <a:pt x="89" y="179"/>
                  </a:cubicBezTo>
                  <a:cubicBezTo>
                    <a:pt x="87" y="181"/>
                    <a:pt x="85" y="184"/>
                    <a:pt x="83" y="187"/>
                  </a:cubicBezTo>
                  <a:cubicBezTo>
                    <a:pt x="80" y="189"/>
                    <a:pt x="78" y="192"/>
                    <a:pt x="75" y="196"/>
                  </a:cubicBezTo>
                  <a:cubicBezTo>
                    <a:pt x="73" y="199"/>
                    <a:pt x="71" y="201"/>
                    <a:pt x="69" y="204"/>
                  </a:cubicBezTo>
                  <a:cubicBezTo>
                    <a:pt x="69" y="204"/>
                    <a:pt x="69" y="204"/>
                    <a:pt x="69" y="203"/>
                  </a:cubicBezTo>
                  <a:cubicBezTo>
                    <a:pt x="70" y="199"/>
                    <a:pt x="70" y="195"/>
                    <a:pt x="70" y="192"/>
                  </a:cubicBezTo>
                  <a:cubicBezTo>
                    <a:pt x="71" y="191"/>
                    <a:pt x="71" y="190"/>
                    <a:pt x="71" y="189"/>
                  </a:cubicBezTo>
                  <a:cubicBezTo>
                    <a:pt x="71" y="189"/>
                    <a:pt x="71" y="188"/>
                    <a:pt x="72" y="188"/>
                  </a:cubicBezTo>
                  <a:cubicBezTo>
                    <a:pt x="72" y="187"/>
                    <a:pt x="74" y="185"/>
                    <a:pt x="74" y="183"/>
                  </a:cubicBezTo>
                  <a:cubicBezTo>
                    <a:pt x="74" y="180"/>
                    <a:pt x="74" y="178"/>
                    <a:pt x="74" y="177"/>
                  </a:cubicBezTo>
                  <a:cubicBezTo>
                    <a:pt x="75" y="176"/>
                    <a:pt x="75" y="175"/>
                    <a:pt x="75" y="175"/>
                  </a:cubicBezTo>
                  <a:cubicBezTo>
                    <a:pt x="75" y="175"/>
                    <a:pt x="75" y="175"/>
                    <a:pt x="74" y="177"/>
                  </a:cubicBezTo>
                  <a:cubicBezTo>
                    <a:pt x="72" y="178"/>
                    <a:pt x="73" y="181"/>
                    <a:pt x="72" y="183"/>
                  </a:cubicBezTo>
                  <a:cubicBezTo>
                    <a:pt x="71" y="184"/>
                    <a:pt x="70" y="184"/>
                    <a:pt x="69" y="185"/>
                  </a:cubicBezTo>
                  <a:cubicBezTo>
                    <a:pt x="69" y="186"/>
                    <a:pt x="68" y="187"/>
                    <a:pt x="67" y="188"/>
                  </a:cubicBezTo>
                  <a:cubicBezTo>
                    <a:pt x="67" y="188"/>
                    <a:pt x="66" y="189"/>
                    <a:pt x="66" y="190"/>
                  </a:cubicBezTo>
                  <a:cubicBezTo>
                    <a:pt x="64" y="194"/>
                    <a:pt x="64" y="198"/>
                    <a:pt x="62" y="202"/>
                  </a:cubicBezTo>
                  <a:cubicBezTo>
                    <a:pt x="61" y="205"/>
                    <a:pt x="59" y="209"/>
                    <a:pt x="57" y="213"/>
                  </a:cubicBezTo>
                  <a:cubicBezTo>
                    <a:pt x="55" y="218"/>
                    <a:pt x="54" y="222"/>
                    <a:pt x="53" y="226"/>
                  </a:cubicBezTo>
                  <a:cubicBezTo>
                    <a:pt x="54" y="217"/>
                    <a:pt x="56" y="208"/>
                    <a:pt x="58" y="200"/>
                  </a:cubicBezTo>
                  <a:cubicBezTo>
                    <a:pt x="63" y="182"/>
                    <a:pt x="71" y="171"/>
                    <a:pt x="71" y="171"/>
                  </a:cubicBezTo>
                  <a:cubicBezTo>
                    <a:pt x="71" y="171"/>
                    <a:pt x="68" y="173"/>
                    <a:pt x="64" y="177"/>
                  </a:cubicBezTo>
                  <a:cubicBezTo>
                    <a:pt x="62" y="180"/>
                    <a:pt x="59" y="185"/>
                    <a:pt x="56" y="190"/>
                  </a:cubicBezTo>
                  <a:cubicBezTo>
                    <a:pt x="56" y="189"/>
                    <a:pt x="56" y="189"/>
                    <a:pt x="56" y="189"/>
                  </a:cubicBezTo>
                  <a:cubicBezTo>
                    <a:pt x="57" y="185"/>
                    <a:pt x="56" y="183"/>
                    <a:pt x="56" y="182"/>
                  </a:cubicBezTo>
                  <a:cubicBezTo>
                    <a:pt x="57" y="180"/>
                    <a:pt x="58" y="180"/>
                    <a:pt x="58" y="180"/>
                  </a:cubicBezTo>
                  <a:cubicBezTo>
                    <a:pt x="58" y="180"/>
                    <a:pt x="57" y="180"/>
                    <a:pt x="56" y="181"/>
                  </a:cubicBezTo>
                  <a:cubicBezTo>
                    <a:pt x="55" y="183"/>
                    <a:pt x="55" y="186"/>
                    <a:pt x="54" y="188"/>
                  </a:cubicBezTo>
                  <a:cubicBezTo>
                    <a:pt x="53" y="190"/>
                    <a:pt x="49" y="192"/>
                    <a:pt x="48" y="197"/>
                  </a:cubicBezTo>
                  <a:cubicBezTo>
                    <a:pt x="47" y="198"/>
                    <a:pt x="46" y="200"/>
                    <a:pt x="45" y="202"/>
                  </a:cubicBezTo>
                  <a:cubicBezTo>
                    <a:pt x="45" y="202"/>
                    <a:pt x="45" y="202"/>
                    <a:pt x="45" y="202"/>
                  </a:cubicBezTo>
                  <a:cubicBezTo>
                    <a:pt x="46" y="198"/>
                    <a:pt x="46" y="194"/>
                    <a:pt x="48" y="191"/>
                  </a:cubicBezTo>
                  <a:cubicBezTo>
                    <a:pt x="49" y="187"/>
                    <a:pt x="50" y="184"/>
                    <a:pt x="50" y="181"/>
                  </a:cubicBezTo>
                  <a:cubicBezTo>
                    <a:pt x="51" y="176"/>
                    <a:pt x="53" y="173"/>
                    <a:pt x="53" y="173"/>
                  </a:cubicBezTo>
                  <a:cubicBezTo>
                    <a:pt x="53" y="173"/>
                    <a:pt x="53" y="173"/>
                    <a:pt x="52" y="175"/>
                  </a:cubicBezTo>
                  <a:cubicBezTo>
                    <a:pt x="51" y="176"/>
                    <a:pt x="49" y="178"/>
                    <a:pt x="48" y="180"/>
                  </a:cubicBezTo>
                  <a:cubicBezTo>
                    <a:pt x="47" y="183"/>
                    <a:pt x="46" y="186"/>
                    <a:pt x="44" y="189"/>
                  </a:cubicBezTo>
                  <a:cubicBezTo>
                    <a:pt x="41" y="192"/>
                    <a:pt x="39" y="196"/>
                    <a:pt x="38" y="200"/>
                  </a:cubicBezTo>
                  <a:cubicBezTo>
                    <a:pt x="36" y="204"/>
                    <a:pt x="35" y="209"/>
                    <a:pt x="34" y="213"/>
                  </a:cubicBezTo>
                  <a:cubicBezTo>
                    <a:pt x="33" y="218"/>
                    <a:pt x="32" y="222"/>
                    <a:pt x="31" y="227"/>
                  </a:cubicBezTo>
                  <a:cubicBezTo>
                    <a:pt x="30" y="231"/>
                    <a:pt x="29" y="234"/>
                    <a:pt x="29" y="238"/>
                  </a:cubicBezTo>
                  <a:cubicBezTo>
                    <a:pt x="27" y="240"/>
                    <a:pt x="26" y="245"/>
                    <a:pt x="25" y="245"/>
                  </a:cubicBezTo>
                  <a:cubicBezTo>
                    <a:pt x="25" y="245"/>
                    <a:pt x="25" y="245"/>
                    <a:pt x="25" y="245"/>
                  </a:cubicBezTo>
                  <a:cubicBezTo>
                    <a:pt x="25" y="245"/>
                    <a:pt x="25" y="241"/>
                    <a:pt x="26" y="239"/>
                  </a:cubicBezTo>
                  <a:cubicBezTo>
                    <a:pt x="28" y="230"/>
                    <a:pt x="29" y="220"/>
                    <a:pt x="30" y="212"/>
                  </a:cubicBezTo>
                  <a:cubicBezTo>
                    <a:pt x="31" y="208"/>
                    <a:pt x="32" y="205"/>
                    <a:pt x="34" y="202"/>
                  </a:cubicBezTo>
                  <a:cubicBezTo>
                    <a:pt x="35" y="198"/>
                    <a:pt x="37" y="195"/>
                    <a:pt x="38" y="193"/>
                  </a:cubicBezTo>
                  <a:cubicBezTo>
                    <a:pt x="40" y="187"/>
                    <a:pt x="40" y="184"/>
                    <a:pt x="40" y="184"/>
                  </a:cubicBezTo>
                  <a:cubicBezTo>
                    <a:pt x="40" y="184"/>
                    <a:pt x="39" y="187"/>
                    <a:pt x="36" y="192"/>
                  </a:cubicBezTo>
                  <a:cubicBezTo>
                    <a:pt x="34" y="194"/>
                    <a:pt x="32" y="196"/>
                    <a:pt x="30" y="199"/>
                  </a:cubicBezTo>
                  <a:cubicBezTo>
                    <a:pt x="27" y="202"/>
                    <a:pt x="25" y="206"/>
                    <a:pt x="23" y="210"/>
                  </a:cubicBezTo>
                  <a:cubicBezTo>
                    <a:pt x="19" y="219"/>
                    <a:pt x="17" y="228"/>
                    <a:pt x="13" y="237"/>
                  </a:cubicBezTo>
                  <a:cubicBezTo>
                    <a:pt x="12" y="241"/>
                    <a:pt x="12" y="245"/>
                    <a:pt x="11" y="248"/>
                  </a:cubicBezTo>
                  <a:cubicBezTo>
                    <a:pt x="8" y="248"/>
                    <a:pt x="4" y="249"/>
                    <a:pt x="0" y="249"/>
                  </a:cubicBezTo>
                  <a:cubicBezTo>
                    <a:pt x="0" y="432"/>
                    <a:pt x="0" y="432"/>
                    <a:pt x="0" y="432"/>
                  </a:cubicBezTo>
                  <a:cubicBezTo>
                    <a:pt x="5245" y="432"/>
                    <a:pt x="5245" y="432"/>
                    <a:pt x="5245" y="432"/>
                  </a:cubicBezTo>
                  <a:cubicBezTo>
                    <a:pt x="5245" y="214"/>
                    <a:pt x="5245" y="214"/>
                    <a:pt x="5245" y="214"/>
                  </a:cubicBezTo>
                  <a:cubicBezTo>
                    <a:pt x="5233" y="213"/>
                    <a:pt x="5220" y="212"/>
                    <a:pt x="5208" y="211"/>
                  </a:cubicBezTo>
                  <a:close/>
                  <a:moveTo>
                    <a:pt x="3499" y="136"/>
                  </a:moveTo>
                  <a:cubicBezTo>
                    <a:pt x="3500" y="136"/>
                    <a:pt x="3501" y="136"/>
                    <a:pt x="3502" y="136"/>
                  </a:cubicBezTo>
                  <a:cubicBezTo>
                    <a:pt x="3502" y="139"/>
                    <a:pt x="3501" y="143"/>
                    <a:pt x="3500" y="144"/>
                  </a:cubicBezTo>
                  <a:cubicBezTo>
                    <a:pt x="3499" y="145"/>
                    <a:pt x="3499" y="146"/>
                    <a:pt x="3499" y="146"/>
                  </a:cubicBezTo>
                  <a:cubicBezTo>
                    <a:pt x="3499" y="143"/>
                    <a:pt x="3499" y="140"/>
                    <a:pt x="3499" y="136"/>
                  </a:cubicBezTo>
                  <a:close/>
                  <a:moveTo>
                    <a:pt x="2630" y="111"/>
                  </a:moveTo>
                  <a:cubicBezTo>
                    <a:pt x="2630" y="110"/>
                    <a:pt x="2630" y="109"/>
                    <a:pt x="2631" y="109"/>
                  </a:cubicBezTo>
                  <a:cubicBezTo>
                    <a:pt x="2631" y="108"/>
                    <a:pt x="2631" y="108"/>
                    <a:pt x="2631" y="108"/>
                  </a:cubicBezTo>
                  <a:cubicBezTo>
                    <a:pt x="2631" y="108"/>
                    <a:pt x="2631" y="109"/>
                    <a:pt x="2631" y="109"/>
                  </a:cubicBezTo>
                  <a:cubicBezTo>
                    <a:pt x="2631" y="110"/>
                    <a:pt x="2630" y="110"/>
                    <a:pt x="2630" y="111"/>
                  </a:cubicBezTo>
                  <a:close/>
                  <a:moveTo>
                    <a:pt x="3124" y="155"/>
                  </a:moveTo>
                  <a:cubicBezTo>
                    <a:pt x="3124" y="155"/>
                    <a:pt x="3124" y="154"/>
                    <a:pt x="3124" y="153"/>
                  </a:cubicBezTo>
                  <a:cubicBezTo>
                    <a:pt x="3125" y="148"/>
                    <a:pt x="3127" y="142"/>
                    <a:pt x="3129" y="137"/>
                  </a:cubicBezTo>
                  <a:cubicBezTo>
                    <a:pt x="3130" y="134"/>
                    <a:pt x="3131" y="132"/>
                    <a:pt x="3132" y="129"/>
                  </a:cubicBezTo>
                  <a:cubicBezTo>
                    <a:pt x="3133" y="135"/>
                    <a:pt x="3133" y="141"/>
                    <a:pt x="3134" y="147"/>
                  </a:cubicBezTo>
                  <a:cubicBezTo>
                    <a:pt x="3134" y="151"/>
                    <a:pt x="3135" y="155"/>
                    <a:pt x="3136" y="159"/>
                  </a:cubicBezTo>
                  <a:cubicBezTo>
                    <a:pt x="3132" y="157"/>
                    <a:pt x="3128" y="156"/>
                    <a:pt x="3124" y="155"/>
                  </a:cubicBezTo>
                  <a:close/>
                  <a:moveTo>
                    <a:pt x="3030" y="111"/>
                  </a:moveTo>
                  <a:cubicBezTo>
                    <a:pt x="3030" y="116"/>
                    <a:pt x="3031" y="120"/>
                    <a:pt x="3031" y="124"/>
                  </a:cubicBezTo>
                  <a:cubicBezTo>
                    <a:pt x="3030" y="125"/>
                    <a:pt x="3029" y="126"/>
                    <a:pt x="3029" y="127"/>
                  </a:cubicBezTo>
                  <a:cubicBezTo>
                    <a:pt x="3028" y="127"/>
                    <a:pt x="3027" y="128"/>
                    <a:pt x="3027" y="128"/>
                  </a:cubicBezTo>
                  <a:cubicBezTo>
                    <a:pt x="3028" y="123"/>
                    <a:pt x="3030" y="117"/>
                    <a:pt x="3030" y="111"/>
                  </a:cubicBezTo>
                  <a:close/>
                  <a:moveTo>
                    <a:pt x="3034" y="140"/>
                  </a:moveTo>
                  <a:cubicBezTo>
                    <a:pt x="3034" y="140"/>
                    <a:pt x="3033" y="140"/>
                    <a:pt x="3033" y="140"/>
                  </a:cubicBezTo>
                  <a:cubicBezTo>
                    <a:pt x="3033" y="139"/>
                    <a:pt x="3034" y="139"/>
                    <a:pt x="3034" y="139"/>
                  </a:cubicBezTo>
                  <a:cubicBezTo>
                    <a:pt x="3034" y="139"/>
                    <a:pt x="3034" y="139"/>
                    <a:pt x="3034" y="140"/>
                  </a:cubicBezTo>
                  <a:close/>
                  <a:moveTo>
                    <a:pt x="3105" y="122"/>
                  </a:moveTo>
                  <a:cubicBezTo>
                    <a:pt x="3106" y="132"/>
                    <a:pt x="3107" y="142"/>
                    <a:pt x="3108" y="151"/>
                  </a:cubicBezTo>
                  <a:cubicBezTo>
                    <a:pt x="3101" y="150"/>
                    <a:pt x="3094" y="148"/>
                    <a:pt x="3087" y="147"/>
                  </a:cubicBezTo>
                  <a:cubicBezTo>
                    <a:pt x="3090" y="140"/>
                    <a:pt x="3095" y="134"/>
                    <a:pt x="3100" y="128"/>
                  </a:cubicBezTo>
                  <a:cubicBezTo>
                    <a:pt x="3102" y="126"/>
                    <a:pt x="3104" y="124"/>
                    <a:pt x="3105" y="122"/>
                  </a:cubicBezTo>
                  <a:close/>
                  <a:moveTo>
                    <a:pt x="3122" y="102"/>
                  </a:moveTo>
                  <a:cubicBezTo>
                    <a:pt x="3125" y="99"/>
                    <a:pt x="3127" y="96"/>
                    <a:pt x="3130" y="93"/>
                  </a:cubicBezTo>
                  <a:cubicBezTo>
                    <a:pt x="3130" y="92"/>
                    <a:pt x="3131" y="90"/>
                    <a:pt x="3132" y="89"/>
                  </a:cubicBezTo>
                  <a:cubicBezTo>
                    <a:pt x="3132" y="93"/>
                    <a:pt x="3132" y="97"/>
                    <a:pt x="3132" y="101"/>
                  </a:cubicBezTo>
                  <a:cubicBezTo>
                    <a:pt x="3131" y="101"/>
                    <a:pt x="3131" y="101"/>
                    <a:pt x="3131" y="101"/>
                  </a:cubicBezTo>
                  <a:cubicBezTo>
                    <a:pt x="3132" y="101"/>
                    <a:pt x="3132" y="101"/>
                    <a:pt x="3132" y="101"/>
                  </a:cubicBezTo>
                  <a:cubicBezTo>
                    <a:pt x="3132" y="102"/>
                    <a:pt x="3132" y="103"/>
                    <a:pt x="3132" y="104"/>
                  </a:cubicBezTo>
                  <a:cubicBezTo>
                    <a:pt x="3130" y="108"/>
                    <a:pt x="3128" y="111"/>
                    <a:pt x="3126" y="115"/>
                  </a:cubicBezTo>
                  <a:cubicBezTo>
                    <a:pt x="3125" y="116"/>
                    <a:pt x="3125" y="118"/>
                    <a:pt x="3124" y="119"/>
                  </a:cubicBezTo>
                  <a:cubicBezTo>
                    <a:pt x="3123" y="121"/>
                    <a:pt x="3123" y="122"/>
                    <a:pt x="3122" y="123"/>
                  </a:cubicBezTo>
                  <a:cubicBezTo>
                    <a:pt x="3121" y="125"/>
                    <a:pt x="3120" y="126"/>
                    <a:pt x="3119" y="128"/>
                  </a:cubicBezTo>
                  <a:cubicBezTo>
                    <a:pt x="3118" y="122"/>
                    <a:pt x="3117" y="115"/>
                    <a:pt x="3116" y="109"/>
                  </a:cubicBezTo>
                  <a:lnTo>
                    <a:pt x="3122" y="102"/>
                  </a:lnTo>
                  <a:close/>
                  <a:moveTo>
                    <a:pt x="3101" y="94"/>
                  </a:moveTo>
                  <a:cubicBezTo>
                    <a:pt x="3104" y="90"/>
                    <a:pt x="3106" y="85"/>
                    <a:pt x="3108" y="81"/>
                  </a:cubicBezTo>
                  <a:cubicBezTo>
                    <a:pt x="3108" y="82"/>
                    <a:pt x="3108" y="83"/>
                    <a:pt x="3107" y="84"/>
                  </a:cubicBezTo>
                  <a:cubicBezTo>
                    <a:pt x="3106" y="91"/>
                    <a:pt x="3106" y="98"/>
                    <a:pt x="3105" y="105"/>
                  </a:cubicBezTo>
                  <a:cubicBezTo>
                    <a:pt x="3100" y="110"/>
                    <a:pt x="3095" y="115"/>
                    <a:pt x="3090" y="119"/>
                  </a:cubicBezTo>
                  <a:cubicBezTo>
                    <a:pt x="3086" y="124"/>
                    <a:pt x="3081" y="129"/>
                    <a:pt x="3078" y="134"/>
                  </a:cubicBezTo>
                  <a:cubicBezTo>
                    <a:pt x="3078" y="133"/>
                    <a:pt x="3079" y="132"/>
                    <a:pt x="3080" y="131"/>
                  </a:cubicBezTo>
                  <a:cubicBezTo>
                    <a:pt x="3086" y="118"/>
                    <a:pt x="3094" y="106"/>
                    <a:pt x="3101" y="94"/>
                  </a:cubicBezTo>
                  <a:close/>
                  <a:moveTo>
                    <a:pt x="2983" y="43"/>
                  </a:moveTo>
                  <a:cubicBezTo>
                    <a:pt x="2983" y="43"/>
                    <a:pt x="2984" y="43"/>
                    <a:pt x="2984" y="43"/>
                  </a:cubicBezTo>
                  <a:cubicBezTo>
                    <a:pt x="2984" y="44"/>
                    <a:pt x="2983" y="44"/>
                    <a:pt x="2983" y="45"/>
                  </a:cubicBezTo>
                  <a:cubicBezTo>
                    <a:pt x="2983" y="44"/>
                    <a:pt x="2983" y="44"/>
                    <a:pt x="2983" y="43"/>
                  </a:cubicBezTo>
                  <a:close/>
                  <a:moveTo>
                    <a:pt x="2959" y="103"/>
                  </a:moveTo>
                  <a:cubicBezTo>
                    <a:pt x="2960" y="95"/>
                    <a:pt x="2964" y="87"/>
                    <a:pt x="2968" y="79"/>
                  </a:cubicBezTo>
                  <a:cubicBezTo>
                    <a:pt x="2964" y="90"/>
                    <a:pt x="2963" y="104"/>
                    <a:pt x="2963" y="117"/>
                  </a:cubicBezTo>
                  <a:cubicBezTo>
                    <a:pt x="2964" y="123"/>
                    <a:pt x="2965" y="130"/>
                    <a:pt x="2966" y="136"/>
                  </a:cubicBezTo>
                  <a:cubicBezTo>
                    <a:pt x="2964" y="136"/>
                    <a:pt x="2962" y="136"/>
                    <a:pt x="2960" y="136"/>
                  </a:cubicBezTo>
                  <a:cubicBezTo>
                    <a:pt x="2960" y="135"/>
                    <a:pt x="2960" y="135"/>
                    <a:pt x="2960" y="135"/>
                  </a:cubicBezTo>
                  <a:cubicBezTo>
                    <a:pt x="2959" y="132"/>
                    <a:pt x="2957" y="129"/>
                    <a:pt x="2956" y="126"/>
                  </a:cubicBezTo>
                  <a:cubicBezTo>
                    <a:pt x="2957" y="119"/>
                    <a:pt x="2957" y="111"/>
                    <a:pt x="2959" y="103"/>
                  </a:cubicBezTo>
                  <a:close/>
                  <a:moveTo>
                    <a:pt x="2803" y="112"/>
                  </a:moveTo>
                  <a:cubicBezTo>
                    <a:pt x="2811" y="120"/>
                    <a:pt x="2820" y="131"/>
                    <a:pt x="2828" y="141"/>
                  </a:cubicBezTo>
                  <a:cubicBezTo>
                    <a:pt x="2814" y="142"/>
                    <a:pt x="2801" y="143"/>
                    <a:pt x="2787" y="144"/>
                  </a:cubicBezTo>
                  <a:cubicBezTo>
                    <a:pt x="2791" y="134"/>
                    <a:pt x="2796" y="124"/>
                    <a:pt x="2801" y="114"/>
                  </a:cubicBezTo>
                  <a:cubicBezTo>
                    <a:pt x="2802" y="113"/>
                    <a:pt x="2802" y="112"/>
                    <a:pt x="2803" y="112"/>
                  </a:cubicBezTo>
                  <a:close/>
                  <a:moveTo>
                    <a:pt x="2798" y="97"/>
                  </a:moveTo>
                  <a:cubicBezTo>
                    <a:pt x="2798" y="97"/>
                    <a:pt x="2797" y="97"/>
                    <a:pt x="2797" y="98"/>
                  </a:cubicBezTo>
                  <a:cubicBezTo>
                    <a:pt x="2796" y="97"/>
                    <a:pt x="2796" y="97"/>
                    <a:pt x="2795" y="96"/>
                  </a:cubicBezTo>
                  <a:cubicBezTo>
                    <a:pt x="2794" y="95"/>
                    <a:pt x="2793" y="94"/>
                    <a:pt x="2792" y="93"/>
                  </a:cubicBezTo>
                  <a:cubicBezTo>
                    <a:pt x="2792" y="93"/>
                    <a:pt x="2793" y="92"/>
                    <a:pt x="2793" y="91"/>
                  </a:cubicBezTo>
                  <a:cubicBezTo>
                    <a:pt x="2795" y="93"/>
                    <a:pt x="2796" y="95"/>
                    <a:pt x="2798" y="97"/>
                  </a:cubicBezTo>
                  <a:close/>
                  <a:moveTo>
                    <a:pt x="2778" y="124"/>
                  </a:moveTo>
                  <a:cubicBezTo>
                    <a:pt x="2780" y="119"/>
                    <a:pt x="2782" y="114"/>
                    <a:pt x="2783" y="109"/>
                  </a:cubicBezTo>
                  <a:cubicBezTo>
                    <a:pt x="2785" y="105"/>
                    <a:pt x="2787" y="101"/>
                    <a:pt x="2790" y="97"/>
                  </a:cubicBezTo>
                  <a:cubicBezTo>
                    <a:pt x="2790" y="98"/>
                    <a:pt x="2791" y="99"/>
                    <a:pt x="2792" y="100"/>
                  </a:cubicBezTo>
                  <a:cubicBezTo>
                    <a:pt x="2792" y="100"/>
                    <a:pt x="2793" y="101"/>
                    <a:pt x="2794" y="102"/>
                  </a:cubicBezTo>
                  <a:cubicBezTo>
                    <a:pt x="2793" y="104"/>
                    <a:pt x="2792" y="106"/>
                    <a:pt x="2790" y="108"/>
                  </a:cubicBezTo>
                  <a:cubicBezTo>
                    <a:pt x="2784" y="118"/>
                    <a:pt x="2778" y="129"/>
                    <a:pt x="2773" y="139"/>
                  </a:cubicBezTo>
                  <a:cubicBezTo>
                    <a:pt x="2775" y="134"/>
                    <a:pt x="2777" y="129"/>
                    <a:pt x="2778" y="124"/>
                  </a:cubicBezTo>
                  <a:close/>
                  <a:moveTo>
                    <a:pt x="2694" y="96"/>
                  </a:moveTo>
                  <a:cubicBezTo>
                    <a:pt x="2696" y="94"/>
                    <a:pt x="2698" y="92"/>
                    <a:pt x="2700" y="91"/>
                  </a:cubicBezTo>
                  <a:cubicBezTo>
                    <a:pt x="2701" y="90"/>
                    <a:pt x="2701" y="90"/>
                    <a:pt x="2702" y="90"/>
                  </a:cubicBezTo>
                  <a:cubicBezTo>
                    <a:pt x="2699" y="93"/>
                    <a:pt x="2695" y="96"/>
                    <a:pt x="2692" y="99"/>
                  </a:cubicBezTo>
                  <a:cubicBezTo>
                    <a:pt x="2691" y="99"/>
                    <a:pt x="2691" y="99"/>
                    <a:pt x="2691" y="98"/>
                  </a:cubicBezTo>
                  <a:cubicBezTo>
                    <a:pt x="2692" y="98"/>
                    <a:pt x="2693" y="97"/>
                    <a:pt x="2694" y="96"/>
                  </a:cubicBezTo>
                  <a:close/>
                  <a:moveTo>
                    <a:pt x="2677" y="128"/>
                  </a:moveTo>
                  <a:cubicBezTo>
                    <a:pt x="2680" y="125"/>
                    <a:pt x="2682" y="122"/>
                    <a:pt x="2685" y="119"/>
                  </a:cubicBezTo>
                  <a:cubicBezTo>
                    <a:pt x="2686" y="122"/>
                    <a:pt x="2687" y="125"/>
                    <a:pt x="2687" y="128"/>
                  </a:cubicBezTo>
                  <a:cubicBezTo>
                    <a:pt x="2689" y="131"/>
                    <a:pt x="2690" y="135"/>
                    <a:pt x="2692" y="139"/>
                  </a:cubicBezTo>
                  <a:cubicBezTo>
                    <a:pt x="2695" y="144"/>
                    <a:pt x="2697" y="148"/>
                    <a:pt x="2700" y="152"/>
                  </a:cubicBezTo>
                  <a:cubicBezTo>
                    <a:pt x="2698" y="152"/>
                    <a:pt x="2696" y="152"/>
                    <a:pt x="2694" y="152"/>
                  </a:cubicBezTo>
                  <a:cubicBezTo>
                    <a:pt x="2693" y="152"/>
                    <a:pt x="2692" y="151"/>
                    <a:pt x="2691" y="151"/>
                  </a:cubicBezTo>
                  <a:cubicBezTo>
                    <a:pt x="2690" y="150"/>
                    <a:pt x="2689" y="149"/>
                    <a:pt x="2687" y="148"/>
                  </a:cubicBezTo>
                  <a:cubicBezTo>
                    <a:pt x="2685" y="147"/>
                    <a:pt x="2684" y="147"/>
                    <a:pt x="2682" y="146"/>
                  </a:cubicBezTo>
                  <a:cubicBezTo>
                    <a:pt x="2681" y="145"/>
                    <a:pt x="2679" y="144"/>
                    <a:pt x="2678" y="144"/>
                  </a:cubicBezTo>
                  <a:cubicBezTo>
                    <a:pt x="2675" y="142"/>
                    <a:pt x="2675" y="142"/>
                    <a:pt x="2675" y="142"/>
                  </a:cubicBezTo>
                  <a:cubicBezTo>
                    <a:pt x="2674" y="142"/>
                    <a:pt x="2674" y="142"/>
                    <a:pt x="2673" y="142"/>
                  </a:cubicBezTo>
                  <a:cubicBezTo>
                    <a:pt x="2672" y="141"/>
                    <a:pt x="2670" y="140"/>
                    <a:pt x="2668" y="138"/>
                  </a:cubicBezTo>
                  <a:cubicBezTo>
                    <a:pt x="2671" y="135"/>
                    <a:pt x="2674" y="131"/>
                    <a:pt x="2677" y="128"/>
                  </a:cubicBezTo>
                  <a:close/>
                  <a:moveTo>
                    <a:pt x="2658" y="150"/>
                  </a:moveTo>
                  <a:cubicBezTo>
                    <a:pt x="2660" y="147"/>
                    <a:pt x="2662" y="145"/>
                    <a:pt x="2664" y="143"/>
                  </a:cubicBezTo>
                  <a:cubicBezTo>
                    <a:pt x="2665" y="144"/>
                    <a:pt x="2667" y="146"/>
                    <a:pt x="2669" y="148"/>
                  </a:cubicBezTo>
                  <a:cubicBezTo>
                    <a:pt x="2671" y="150"/>
                    <a:pt x="2674" y="152"/>
                    <a:pt x="2676" y="154"/>
                  </a:cubicBezTo>
                  <a:cubicBezTo>
                    <a:pt x="2668" y="155"/>
                    <a:pt x="2660" y="156"/>
                    <a:pt x="2652" y="156"/>
                  </a:cubicBezTo>
                  <a:cubicBezTo>
                    <a:pt x="2654" y="154"/>
                    <a:pt x="2656" y="152"/>
                    <a:pt x="2658" y="150"/>
                  </a:cubicBezTo>
                  <a:close/>
                  <a:moveTo>
                    <a:pt x="2388" y="142"/>
                  </a:moveTo>
                  <a:cubicBezTo>
                    <a:pt x="2390" y="140"/>
                    <a:pt x="2392" y="140"/>
                    <a:pt x="2394" y="139"/>
                  </a:cubicBezTo>
                  <a:cubicBezTo>
                    <a:pt x="2390" y="144"/>
                    <a:pt x="2387" y="147"/>
                    <a:pt x="2387" y="147"/>
                  </a:cubicBezTo>
                  <a:cubicBezTo>
                    <a:pt x="2387" y="147"/>
                    <a:pt x="2391" y="144"/>
                    <a:pt x="2396" y="140"/>
                  </a:cubicBezTo>
                  <a:cubicBezTo>
                    <a:pt x="2397" y="142"/>
                    <a:pt x="2397" y="144"/>
                    <a:pt x="2398" y="146"/>
                  </a:cubicBezTo>
                  <a:cubicBezTo>
                    <a:pt x="2400" y="153"/>
                    <a:pt x="2402" y="162"/>
                    <a:pt x="2406" y="170"/>
                  </a:cubicBezTo>
                  <a:cubicBezTo>
                    <a:pt x="2409" y="176"/>
                    <a:pt x="2413" y="182"/>
                    <a:pt x="2416" y="188"/>
                  </a:cubicBezTo>
                  <a:cubicBezTo>
                    <a:pt x="2411" y="188"/>
                    <a:pt x="2407" y="189"/>
                    <a:pt x="2402" y="190"/>
                  </a:cubicBezTo>
                  <a:cubicBezTo>
                    <a:pt x="2402" y="188"/>
                    <a:pt x="2401" y="187"/>
                    <a:pt x="2401" y="185"/>
                  </a:cubicBezTo>
                  <a:cubicBezTo>
                    <a:pt x="2399" y="179"/>
                    <a:pt x="2396" y="173"/>
                    <a:pt x="2394" y="168"/>
                  </a:cubicBezTo>
                  <a:cubicBezTo>
                    <a:pt x="2394" y="168"/>
                    <a:pt x="2394" y="167"/>
                    <a:pt x="2395" y="167"/>
                  </a:cubicBezTo>
                  <a:cubicBezTo>
                    <a:pt x="2397" y="165"/>
                    <a:pt x="2397" y="165"/>
                    <a:pt x="2397" y="165"/>
                  </a:cubicBezTo>
                  <a:cubicBezTo>
                    <a:pt x="2394" y="164"/>
                    <a:pt x="2394" y="164"/>
                    <a:pt x="2394" y="164"/>
                  </a:cubicBezTo>
                  <a:cubicBezTo>
                    <a:pt x="2393" y="163"/>
                    <a:pt x="2392" y="163"/>
                    <a:pt x="2391" y="163"/>
                  </a:cubicBezTo>
                  <a:cubicBezTo>
                    <a:pt x="2388" y="157"/>
                    <a:pt x="2385" y="152"/>
                    <a:pt x="2383" y="148"/>
                  </a:cubicBezTo>
                  <a:cubicBezTo>
                    <a:pt x="2383" y="148"/>
                    <a:pt x="2382" y="147"/>
                    <a:pt x="2382" y="146"/>
                  </a:cubicBezTo>
                  <a:cubicBezTo>
                    <a:pt x="2384" y="144"/>
                    <a:pt x="2386" y="143"/>
                    <a:pt x="2388" y="142"/>
                  </a:cubicBezTo>
                  <a:close/>
                  <a:moveTo>
                    <a:pt x="2363" y="192"/>
                  </a:moveTo>
                  <a:cubicBezTo>
                    <a:pt x="2366" y="190"/>
                    <a:pt x="2368" y="187"/>
                    <a:pt x="2370" y="185"/>
                  </a:cubicBezTo>
                  <a:cubicBezTo>
                    <a:pt x="2373" y="183"/>
                    <a:pt x="2376" y="180"/>
                    <a:pt x="2379" y="178"/>
                  </a:cubicBezTo>
                  <a:cubicBezTo>
                    <a:pt x="2380" y="177"/>
                    <a:pt x="2380" y="177"/>
                    <a:pt x="2381" y="176"/>
                  </a:cubicBezTo>
                  <a:cubicBezTo>
                    <a:pt x="2381" y="176"/>
                    <a:pt x="2382" y="176"/>
                    <a:pt x="2383" y="175"/>
                  </a:cubicBezTo>
                  <a:cubicBezTo>
                    <a:pt x="2384" y="175"/>
                    <a:pt x="2385" y="174"/>
                    <a:pt x="2386" y="173"/>
                  </a:cubicBezTo>
                  <a:cubicBezTo>
                    <a:pt x="2386" y="174"/>
                    <a:pt x="2386" y="174"/>
                    <a:pt x="2386" y="174"/>
                  </a:cubicBezTo>
                  <a:cubicBezTo>
                    <a:pt x="2385" y="176"/>
                    <a:pt x="2385" y="177"/>
                    <a:pt x="2385" y="177"/>
                  </a:cubicBezTo>
                  <a:cubicBezTo>
                    <a:pt x="2385" y="177"/>
                    <a:pt x="2385" y="177"/>
                    <a:pt x="2386" y="175"/>
                  </a:cubicBezTo>
                  <a:cubicBezTo>
                    <a:pt x="2387" y="179"/>
                    <a:pt x="2388" y="183"/>
                    <a:pt x="2388" y="187"/>
                  </a:cubicBezTo>
                  <a:cubicBezTo>
                    <a:pt x="2389" y="189"/>
                    <a:pt x="2389" y="191"/>
                    <a:pt x="2389" y="192"/>
                  </a:cubicBezTo>
                  <a:cubicBezTo>
                    <a:pt x="2378" y="195"/>
                    <a:pt x="2366" y="197"/>
                    <a:pt x="2356" y="198"/>
                  </a:cubicBezTo>
                  <a:cubicBezTo>
                    <a:pt x="2358" y="196"/>
                    <a:pt x="2361" y="194"/>
                    <a:pt x="2363" y="192"/>
                  </a:cubicBezTo>
                  <a:close/>
                  <a:moveTo>
                    <a:pt x="2379" y="149"/>
                  </a:moveTo>
                  <a:cubicBezTo>
                    <a:pt x="2379" y="148"/>
                    <a:pt x="2380" y="148"/>
                    <a:pt x="2381" y="147"/>
                  </a:cubicBezTo>
                  <a:cubicBezTo>
                    <a:pt x="2381" y="148"/>
                    <a:pt x="2381" y="148"/>
                    <a:pt x="2381" y="149"/>
                  </a:cubicBezTo>
                  <a:cubicBezTo>
                    <a:pt x="2382" y="153"/>
                    <a:pt x="2383" y="159"/>
                    <a:pt x="2384" y="165"/>
                  </a:cubicBezTo>
                  <a:cubicBezTo>
                    <a:pt x="2384" y="166"/>
                    <a:pt x="2383" y="166"/>
                    <a:pt x="2383" y="166"/>
                  </a:cubicBezTo>
                  <a:cubicBezTo>
                    <a:pt x="2380" y="168"/>
                    <a:pt x="2377" y="170"/>
                    <a:pt x="2375" y="171"/>
                  </a:cubicBezTo>
                  <a:cubicBezTo>
                    <a:pt x="2373" y="172"/>
                    <a:pt x="2372" y="173"/>
                    <a:pt x="2370" y="175"/>
                  </a:cubicBezTo>
                  <a:cubicBezTo>
                    <a:pt x="2365" y="178"/>
                    <a:pt x="2360" y="181"/>
                    <a:pt x="2354" y="184"/>
                  </a:cubicBezTo>
                  <a:cubicBezTo>
                    <a:pt x="2347" y="188"/>
                    <a:pt x="2340" y="192"/>
                    <a:pt x="2333" y="198"/>
                  </a:cubicBezTo>
                  <a:cubicBezTo>
                    <a:pt x="2330" y="199"/>
                    <a:pt x="2328" y="201"/>
                    <a:pt x="2326" y="203"/>
                  </a:cubicBezTo>
                  <a:cubicBezTo>
                    <a:pt x="2324" y="204"/>
                    <a:pt x="2322" y="204"/>
                    <a:pt x="2320" y="204"/>
                  </a:cubicBezTo>
                  <a:cubicBezTo>
                    <a:pt x="2325" y="199"/>
                    <a:pt x="2330" y="194"/>
                    <a:pt x="2335" y="188"/>
                  </a:cubicBezTo>
                  <a:cubicBezTo>
                    <a:pt x="2339" y="185"/>
                    <a:pt x="2342" y="181"/>
                    <a:pt x="2346" y="178"/>
                  </a:cubicBezTo>
                  <a:cubicBezTo>
                    <a:pt x="2350" y="174"/>
                    <a:pt x="2354" y="170"/>
                    <a:pt x="2357" y="166"/>
                  </a:cubicBezTo>
                  <a:cubicBezTo>
                    <a:pt x="2363" y="159"/>
                    <a:pt x="2371" y="154"/>
                    <a:pt x="2379" y="149"/>
                  </a:cubicBezTo>
                  <a:close/>
                  <a:moveTo>
                    <a:pt x="2143" y="178"/>
                  </a:moveTo>
                  <a:cubicBezTo>
                    <a:pt x="2146" y="185"/>
                    <a:pt x="2148" y="192"/>
                    <a:pt x="2150" y="198"/>
                  </a:cubicBezTo>
                  <a:cubicBezTo>
                    <a:pt x="2151" y="202"/>
                    <a:pt x="2152" y="205"/>
                    <a:pt x="2153" y="208"/>
                  </a:cubicBezTo>
                  <a:cubicBezTo>
                    <a:pt x="2152" y="207"/>
                    <a:pt x="2151" y="207"/>
                    <a:pt x="2149" y="207"/>
                  </a:cubicBezTo>
                  <a:cubicBezTo>
                    <a:pt x="2149" y="206"/>
                    <a:pt x="2149" y="205"/>
                    <a:pt x="2149" y="204"/>
                  </a:cubicBezTo>
                  <a:cubicBezTo>
                    <a:pt x="2148" y="199"/>
                    <a:pt x="2146" y="194"/>
                    <a:pt x="2144" y="188"/>
                  </a:cubicBezTo>
                  <a:cubicBezTo>
                    <a:pt x="2142" y="183"/>
                    <a:pt x="2140" y="177"/>
                    <a:pt x="2138" y="172"/>
                  </a:cubicBezTo>
                  <a:cubicBezTo>
                    <a:pt x="2138" y="171"/>
                    <a:pt x="2138" y="171"/>
                    <a:pt x="2139" y="171"/>
                  </a:cubicBezTo>
                  <a:cubicBezTo>
                    <a:pt x="2139" y="170"/>
                    <a:pt x="2139" y="169"/>
                    <a:pt x="2140" y="169"/>
                  </a:cubicBezTo>
                  <a:cubicBezTo>
                    <a:pt x="2141" y="171"/>
                    <a:pt x="2142" y="175"/>
                    <a:pt x="2143" y="178"/>
                  </a:cubicBezTo>
                  <a:close/>
                  <a:moveTo>
                    <a:pt x="2120" y="205"/>
                  </a:moveTo>
                  <a:cubicBezTo>
                    <a:pt x="2120" y="204"/>
                    <a:pt x="2119" y="203"/>
                    <a:pt x="2119" y="202"/>
                  </a:cubicBezTo>
                  <a:cubicBezTo>
                    <a:pt x="2119" y="201"/>
                    <a:pt x="2119" y="201"/>
                    <a:pt x="2120" y="201"/>
                  </a:cubicBezTo>
                  <a:cubicBezTo>
                    <a:pt x="2121" y="199"/>
                    <a:pt x="2122" y="197"/>
                    <a:pt x="2123" y="195"/>
                  </a:cubicBezTo>
                  <a:cubicBezTo>
                    <a:pt x="2125" y="192"/>
                    <a:pt x="2128" y="188"/>
                    <a:pt x="2130" y="184"/>
                  </a:cubicBezTo>
                  <a:cubicBezTo>
                    <a:pt x="2131" y="184"/>
                    <a:pt x="2131" y="183"/>
                    <a:pt x="2131" y="183"/>
                  </a:cubicBezTo>
                  <a:cubicBezTo>
                    <a:pt x="2131" y="185"/>
                    <a:pt x="2131" y="188"/>
                    <a:pt x="2131" y="191"/>
                  </a:cubicBezTo>
                  <a:cubicBezTo>
                    <a:pt x="2132" y="197"/>
                    <a:pt x="2133" y="202"/>
                    <a:pt x="2134" y="206"/>
                  </a:cubicBezTo>
                  <a:cubicBezTo>
                    <a:pt x="2129" y="206"/>
                    <a:pt x="2125" y="206"/>
                    <a:pt x="2120" y="205"/>
                  </a:cubicBezTo>
                  <a:close/>
                  <a:moveTo>
                    <a:pt x="1945" y="195"/>
                  </a:moveTo>
                  <a:cubicBezTo>
                    <a:pt x="1948" y="192"/>
                    <a:pt x="1951" y="189"/>
                    <a:pt x="1954" y="185"/>
                  </a:cubicBezTo>
                  <a:cubicBezTo>
                    <a:pt x="1955" y="183"/>
                    <a:pt x="1957" y="181"/>
                    <a:pt x="1959" y="178"/>
                  </a:cubicBezTo>
                  <a:cubicBezTo>
                    <a:pt x="1956" y="184"/>
                    <a:pt x="1954" y="190"/>
                    <a:pt x="1952" y="196"/>
                  </a:cubicBezTo>
                  <a:cubicBezTo>
                    <a:pt x="1950" y="195"/>
                    <a:pt x="1947" y="195"/>
                    <a:pt x="1945" y="195"/>
                  </a:cubicBezTo>
                  <a:close/>
                  <a:moveTo>
                    <a:pt x="1970" y="187"/>
                  </a:moveTo>
                  <a:cubicBezTo>
                    <a:pt x="1971" y="190"/>
                    <a:pt x="1972" y="193"/>
                    <a:pt x="1973" y="196"/>
                  </a:cubicBezTo>
                  <a:cubicBezTo>
                    <a:pt x="1973" y="196"/>
                    <a:pt x="1973" y="197"/>
                    <a:pt x="1973" y="197"/>
                  </a:cubicBezTo>
                  <a:cubicBezTo>
                    <a:pt x="1971" y="197"/>
                    <a:pt x="1969" y="197"/>
                    <a:pt x="1967" y="196"/>
                  </a:cubicBezTo>
                  <a:cubicBezTo>
                    <a:pt x="1968" y="194"/>
                    <a:pt x="1969" y="190"/>
                    <a:pt x="1970" y="187"/>
                  </a:cubicBezTo>
                  <a:close/>
                  <a:moveTo>
                    <a:pt x="1987" y="191"/>
                  </a:moveTo>
                  <a:cubicBezTo>
                    <a:pt x="1985" y="185"/>
                    <a:pt x="1982" y="178"/>
                    <a:pt x="1980" y="171"/>
                  </a:cubicBezTo>
                  <a:cubicBezTo>
                    <a:pt x="1980" y="170"/>
                    <a:pt x="1979" y="169"/>
                    <a:pt x="1979" y="168"/>
                  </a:cubicBezTo>
                  <a:cubicBezTo>
                    <a:pt x="1981" y="165"/>
                    <a:pt x="1982" y="162"/>
                    <a:pt x="1984" y="159"/>
                  </a:cubicBezTo>
                  <a:cubicBezTo>
                    <a:pt x="1986" y="156"/>
                    <a:pt x="1987" y="153"/>
                    <a:pt x="1989" y="150"/>
                  </a:cubicBezTo>
                  <a:cubicBezTo>
                    <a:pt x="1989" y="153"/>
                    <a:pt x="1989" y="155"/>
                    <a:pt x="1989" y="158"/>
                  </a:cubicBezTo>
                  <a:cubicBezTo>
                    <a:pt x="1989" y="171"/>
                    <a:pt x="1988" y="186"/>
                    <a:pt x="1989" y="197"/>
                  </a:cubicBezTo>
                  <a:cubicBezTo>
                    <a:pt x="1989" y="197"/>
                    <a:pt x="1990" y="198"/>
                    <a:pt x="1990" y="198"/>
                  </a:cubicBezTo>
                  <a:cubicBezTo>
                    <a:pt x="1989" y="198"/>
                    <a:pt x="1989" y="198"/>
                    <a:pt x="1989" y="198"/>
                  </a:cubicBezTo>
                  <a:cubicBezTo>
                    <a:pt x="1989" y="196"/>
                    <a:pt x="1988" y="193"/>
                    <a:pt x="1987" y="191"/>
                  </a:cubicBezTo>
                  <a:close/>
                  <a:moveTo>
                    <a:pt x="2005" y="199"/>
                  </a:moveTo>
                  <a:cubicBezTo>
                    <a:pt x="2005" y="196"/>
                    <a:pt x="2006" y="192"/>
                    <a:pt x="2006" y="188"/>
                  </a:cubicBezTo>
                  <a:cubicBezTo>
                    <a:pt x="2007" y="187"/>
                    <a:pt x="2007" y="185"/>
                    <a:pt x="2007" y="184"/>
                  </a:cubicBezTo>
                  <a:cubicBezTo>
                    <a:pt x="2008" y="186"/>
                    <a:pt x="2008" y="188"/>
                    <a:pt x="2009" y="189"/>
                  </a:cubicBezTo>
                  <a:cubicBezTo>
                    <a:pt x="2010" y="193"/>
                    <a:pt x="2012" y="196"/>
                    <a:pt x="2014" y="199"/>
                  </a:cubicBezTo>
                  <a:cubicBezTo>
                    <a:pt x="2011" y="199"/>
                    <a:pt x="2008" y="199"/>
                    <a:pt x="2005" y="199"/>
                  </a:cubicBezTo>
                  <a:close/>
                  <a:moveTo>
                    <a:pt x="2008" y="129"/>
                  </a:moveTo>
                  <a:cubicBezTo>
                    <a:pt x="2009" y="128"/>
                    <a:pt x="2010" y="128"/>
                    <a:pt x="2011" y="128"/>
                  </a:cubicBezTo>
                  <a:cubicBezTo>
                    <a:pt x="2011" y="129"/>
                    <a:pt x="2012" y="129"/>
                    <a:pt x="2012" y="130"/>
                  </a:cubicBezTo>
                  <a:cubicBezTo>
                    <a:pt x="2009" y="133"/>
                    <a:pt x="2007" y="137"/>
                    <a:pt x="2005" y="141"/>
                  </a:cubicBezTo>
                  <a:cubicBezTo>
                    <a:pt x="2005" y="142"/>
                    <a:pt x="2005" y="142"/>
                    <a:pt x="2005" y="142"/>
                  </a:cubicBezTo>
                  <a:cubicBezTo>
                    <a:pt x="2004" y="138"/>
                    <a:pt x="2003" y="136"/>
                    <a:pt x="2004" y="134"/>
                  </a:cubicBezTo>
                  <a:cubicBezTo>
                    <a:pt x="2005" y="133"/>
                    <a:pt x="2005" y="133"/>
                    <a:pt x="2005" y="133"/>
                  </a:cubicBezTo>
                  <a:cubicBezTo>
                    <a:pt x="2005" y="133"/>
                    <a:pt x="2005" y="133"/>
                    <a:pt x="2004" y="133"/>
                  </a:cubicBezTo>
                  <a:cubicBezTo>
                    <a:pt x="2003" y="133"/>
                    <a:pt x="2003" y="133"/>
                    <a:pt x="2003" y="133"/>
                  </a:cubicBezTo>
                  <a:cubicBezTo>
                    <a:pt x="2003" y="133"/>
                    <a:pt x="2003" y="133"/>
                    <a:pt x="2003" y="133"/>
                  </a:cubicBezTo>
                  <a:cubicBezTo>
                    <a:pt x="2002" y="135"/>
                    <a:pt x="2001" y="138"/>
                    <a:pt x="2000" y="143"/>
                  </a:cubicBezTo>
                  <a:cubicBezTo>
                    <a:pt x="2000" y="146"/>
                    <a:pt x="2000" y="149"/>
                    <a:pt x="2001" y="153"/>
                  </a:cubicBezTo>
                  <a:cubicBezTo>
                    <a:pt x="2001" y="153"/>
                    <a:pt x="2001" y="153"/>
                    <a:pt x="2000" y="153"/>
                  </a:cubicBezTo>
                  <a:cubicBezTo>
                    <a:pt x="2000" y="156"/>
                    <a:pt x="1999" y="159"/>
                    <a:pt x="1998" y="161"/>
                  </a:cubicBezTo>
                  <a:cubicBezTo>
                    <a:pt x="1998" y="160"/>
                    <a:pt x="1998" y="158"/>
                    <a:pt x="1998" y="157"/>
                  </a:cubicBezTo>
                  <a:cubicBezTo>
                    <a:pt x="1996" y="152"/>
                    <a:pt x="1995" y="147"/>
                    <a:pt x="1995" y="142"/>
                  </a:cubicBezTo>
                  <a:cubicBezTo>
                    <a:pt x="1999" y="136"/>
                    <a:pt x="2004" y="132"/>
                    <a:pt x="2008" y="129"/>
                  </a:cubicBezTo>
                  <a:close/>
                  <a:moveTo>
                    <a:pt x="1993" y="130"/>
                  </a:moveTo>
                  <a:cubicBezTo>
                    <a:pt x="1993" y="130"/>
                    <a:pt x="1993" y="130"/>
                    <a:pt x="1993" y="130"/>
                  </a:cubicBezTo>
                  <a:cubicBezTo>
                    <a:pt x="1993" y="131"/>
                    <a:pt x="1993" y="131"/>
                    <a:pt x="1993" y="131"/>
                  </a:cubicBezTo>
                  <a:cubicBezTo>
                    <a:pt x="1993" y="131"/>
                    <a:pt x="1993" y="130"/>
                    <a:pt x="1993" y="130"/>
                  </a:cubicBezTo>
                  <a:close/>
                  <a:moveTo>
                    <a:pt x="1924" y="189"/>
                  </a:moveTo>
                  <a:cubicBezTo>
                    <a:pt x="1929" y="182"/>
                    <a:pt x="1935" y="174"/>
                    <a:pt x="1941" y="167"/>
                  </a:cubicBezTo>
                  <a:cubicBezTo>
                    <a:pt x="1944" y="163"/>
                    <a:pt x="1948" y="160"/>
                    <a:pt x="1952" y="156"/>
                  </a:cubicBezTo>
                  <a:cubicBezTo>
                    <a:pt x="1956" y="150"/>
                    <a:pt x="1956" y="150"/>
                    <a:pt x="1956" y="150"/>
                  </a:cubicBezTo>
                  <a:cubicBezTo>
                    <a:pt x="1958" y="148"/>
                    <a:pt x="1959" y="147"/>
                    <a:pt x="1961" y="145"/>
                  </a:cubicBezTo>
                  <a:cubicBezTo>
                    <a:pt x="1962" y="145"/>
                    <a:pt x="1963" y="144"/>
                    <a:pt x="1964" y="143"/>
                  </a:cubicBezTo>
                  <a:cubicBezTo>
                    <a:pt x="1964" y="145"/>
                    <a:pt x="1965" y="148"/>
                    <a:pt x="1965" y="150"/>
                  </a:cubicBezTo>
                  <a:cubicBezTo>
                    <a:pt x="1965" y="151"/>
                    <a:pt x="1965" y="152"/>
                    <a:pt x="1965" y="154"/>
                  </a:cubicBezTo>
                  <a:cubicBezTo>
                    <a:pt x="1962" y="157"/>
                    <a:pt x="1958" y="160"/>
                    <a:pt x="1955" y="164"/>
                  </a:cubicBezTo>
                  <a:cubicBezTo>
                    <a:pt x="1951" y="168"/>
                    <a:pt x="1947" y="173"/>
                    <a:pt x="1944" y="176"/>
                  </a:cubicBezTo>
                  <a:cubicBezTo>
                    <a:pt x="1938" y="182"/>
                    <a:pt x="1932" y="188"/>
                    <a:pt x="1926" y="194"/>
                  </a:cubicBezTo>
                  <a:cubicBezTo>
                    <a:pt x="1924" y="194"/>
                    <a:pt x="1922" y="194"/>
                    <a:pt x="1920" y="193"/>
                  </a:cubicBezTo>
                  <a:cubicBezTo>
                    <a:pt x="1921" y="192"/>
                    <a:pt x="1923" y="190"/>
                    <a:pt x="1924" y="189"/>
                  </a:cubicBezTo>
                  <a:close/>
                  <a:moveTo>
                    <a:pt x="1670" y="168"/>
                  </a:moveTo>
                  <a:cubicBezTo>
                    <a:pt x="1671" y="166"/>
                    <a:pt x="1673" y="164"/>
                    <a:pt x="1675" y="162"/>
                  </a:cubicBezTo>
                  <a:cubicBezTo>
                    <a:pt x="1677" y="159"/>
                    <a:pt x="1681" y="155"/>
                    <a:pt x="1684" y="151"/>
                  </a:cubicBezTo>
                  <a:cubicBezTo>
                    <a:pt x="1685" y="153"/>
                    <a:pt x="1686" y="155"/>
                    <a:pt x="1687" y="157"/>
                  </a:cubicBezTo>
                  <a:cubicBezTo>
                    <a:pt x="1687" y="158"/>
                    <a:pt x="1687" y="158"/>
                    <a:pt x="1687" y="159"/>
                  </a:cubicBezTo>
                  <a:cubicBezTo>
                    <a:pt x="1687" y="160"/>
                    <a:pt x="1686" y="160"/>
                    <a:pt x="1686" y="161"/>
                  </a:cubicBezTo>
                  <a:cubicBezTo>
                    <a:pt x="1684" y="164"/>
                    <a:pt x="1682" y="167"/>
                    <a:pt x="1681" y="170"/>
                  </a:cubicBezTo>
                  <a:cubicBezTo>
                    <a:pt x="1677" y="169"/>
                    <a:pt x="1674" y="169"/>
                    <a:pt x="1670" y="168"/>
                  </a:cubicBezTo>
                  <a:close/>
                  <a:moveTo>
                    <a:pt x="1624" y="143"/>
                  </a:moveTo>
                  <a:cubicBezTo>
                    <a:pt x="1623" y="146"/>
                    <a:pt x="1623" y="148"/>
                    <a:pt x="1623" y="150"/>
                  </a:cubicBezTo>
                  <a:cubicBezTo>
                    <a:pt x="1623" y="153"/>
                    <a:pt x="1623" y="155"/>
                    <a:pt x="1624" y="157"/>
                  </a:cubicBezTo>
                  <a:cubicBezTo>
                    <a:pt x="1620" y="156"/>
                    <a:pt x="1617" y="156"/>
                    <a:pt x="1614" y="155"/>
                  </a:cubicBezTo>
                  <a:cubicBezTo>
                    <a:pt x="1617" y="151"/>
                    <a:pt x="1620" y="147"/>
                    <a:pt x="1624" y="143"/>
                  </a:cubicBezTo>
                  <a:close/>
                  <a:moveTo>
                    <a:pt x="1829" y="142"/>
                  </a:moveTo>
                  <a:cubicBezTo>
                    <a:pt x="1829" y="143"/>
                    <a:pt x="1828" y="143"/>
                    <a:pt x="1828" y="144"/>
                  </a:cubicBezTo>
                  <a:cubicBezTo>
                    <a:pt x="1828" y="144"/>
                    <a:pt x="1828" y="143"/>
                    <a:pt x="1828" y="142"/>
                  </a:cubicBezTo>
                  <a:cubicBezTo>
                    <a:pt x="1828" y="142"/>
                    <a:pt x="1828" y="142"/>
                    <a:pt x="1828" y="142"/>
                  </a:cubicBezTo>
                  <a:cubicBezTo>
                    <a:pt x="1829" y="141"/>
                    <a:pt x="1829" y="141"/>
                    <a:pt x="1830" y="140"/>
                  </a:cubicBezTo>
                  <a:cubicBezTo>
                    <a:pt x="1829" y="141"/>
                    <a:pt x="1829" y="141"/>
                    <a:pt x="1829" y="142"/>
                  </a:cubicBezTo>
                  <a:close/>
                  <a:moveTo>
                    <a:pt x="1775" y="183"/>
                  </a:moveTo>
                  <a:cubicBezTo>
                    <a:pt x="1775" y="183"/>
                    <a:pt x="1775" y="183"/>
                    <a:pt x="1775" y="183"/>
                  </a:cubicBezTo>
                  <a:cubicBezTo>
                    <a:pt x="1775" y="183"/>
                    <a:pt x="1775" y="183"/>
                    <a:pt x="1775" y="183"/>
                  </a:cubicBezTo>
                  <a:cubicBezTo>
                    <a:pt x="1775" y="183"/>
                    <a:pt x="1775" y="183"/>
                    <a:pt x="1775" y="183"/>
                  </a:cubicBezTo>
                  <a:close/>
                  <a:moveTo>
                    <a:pt x="1751" y="159"/>
                  </a:moveTo>
                  <a:cubicBezTo>
                    <a:pt x="1751" y="158"/>
                    <a:pt x="1751" y="157"/>
                    <a:pt x="1750" y="157"/>
                  </a:cubicBezTo>
                  <a:cubicBezTo>
                    <a:pt x="1751" y="156"/>
                    <a:pt x="1751" y="156"/>
                    <a:pt x="1751" y="155"/>
                  </a:cubicBezTo>
                  <a:cubicBezTo>
                    <a:pt x="1751" y="156"/>
                    <a:pt x="1751" y="158"/>
                    <a:pt x="1751" y="159"/>
                  </a:cubicBezTo>
                  <a:close/>
                  <a:moveTo>
                    <a:pt x="1741" y="174"/>
                  </a:moveTo>
                  <a:cubicBezTo>
                    <a:pt x="1740" y="174"/>
                    <a:pt x="1740" y="174"/>
                    <a:pt x="1739" y="175"/>
                  </a:cubicBezTo>
                  <a:cubicBezTo>
                    <a:pt x="1739" y="174"/>
                    <a:pt x="1740" y="173"/>
                    <a:pt x="1741" y="173"/>
                  </a:cubicBezTo>
                  <a:cubicBezTo>
                    <a:pt x="1741" y="173"/>
                    <a:pt x="1741" y="173"/>
                    <a:pt x="1741" y="174"/>
                  </a:cubicBezTo>
                  <a:close/>
                  <a:moveTo>
                    <a:pt x="1805" y="185"/>
                  </a:moveTo>
                  <a:cubicBezTo>
                    <a:pt x="1805" y="185"/>
                    <a:pt x="1805" y="185"/>
                    <a:pt x="1805" y="185"/>
                  </a:cubicBezTo>
                  <a:cubicBezTo>
                    <a:pt x="1805" y="182"/>
                    <a:pt x="1805" y="180"/>
                    <a:pt x="1805" y="177"/>
                  </a:cubicBezTo>
                  <a:cubicBezTo>
                    <a:pt x="1806" y="175"/>
                    <a:pt x="1808" y="172"/>
                    <a:pt x="1809" y="170"/>
                  </a:cubicBezTo>
                  <a:cubicBezTo>
                    <a:pt x="1811" y="167"/>
                    <a:pt x="1813" y="164"/>
                    <a:pt x="1815" y="161"/>
                  </a:cubicBezTo>
                  <a:cubicBezTo>
                    <a:pt x="1815" y="162"/>
                    <a:pt x="1815" y="163"/>
                    <a:pt x="1815" y="164"/>
                  </a:cubicBezTo>
                  <a:cubicBezTo>
                    <a:pt x="1815" y="170"/>
                    <a:pt x="1817" y="176"/>
                    <a:pt x="1819" y="180"/>
                  </a:cubicBezTo>
                  <a:cubicBezTo>
                    <a:pt x="1816" y="182"/>
                    <a:pt x="1814" y="184"/>
                    <a:pt x="1811" y="186"/>
                  </a:cubicBezTo>
                  <a:cubicBezTo>
                    <a:pt x="1809" y="186"/>
                    <a:pt x="1807" y="185"/>
                    <a:pt x="1805" y="185"/>
                  </a:cubicBezTo>
                  <a:close/>
                  <a:moveTo>
                    <a:pt x="1839" y="121"/>
                  </a:moveTo>
                  <a:cubicBezTo>
                    <a:pt x="1839" y="120"/>
                    <a:pt x="1839" y="119"/>
                    <a:pt x="1839" y="118"/>
                  </a:cubicBezTo>
                  <a:cubicBezTo>
                    <a:pt x="1839" y="119"/>
                    <a:pt x="1839" y="119"/>
                    <a:pt x="1839" y="120"/>
                  </a:cubicBezTo>
                  <a:cubicBezTo>
                    <a:pt x="1839" y="120"/>
                    <a:pt x="1839" y="120"/>
                    <a:pt x="1839" y="121"/>
                  </a:cubicBezTo>
                  <a:close/>
                  <a:moveTo>
                    <a:pt x="1817" y="115"/>
                  </a:moveTo>
                  <a:cubicBezTo>
                    <a:pt x="1816" y="120"/>
                    <a:pt x="1816" y="127"/>
                    <a:pt x="1815" y="134"/>
                  </a:cubicBezTo>
                  <a:cubicBezTo>
                    <a:pt x="1815" y="135"/>
                    <a:pt x="1815" y="136"/>
                    <a:pt x="1815" y="137"/>
                  </a:cubicBezTo>
                  <a:cubicBezTo>
                    <a:pt x="1812" y="139"/>
                    <a:pt x="1809" y="141"/>
                    <a:pt x="1806" y="143"/>
                  </a:cubicBezTo>
                  <a:cubicBezTo>
                    <a:pt x="1806" y="143"/>
                    <a:pt x="1805" y="143"/>
                    <a:pt x="1805" y="144"/>
                  </a:cubicBezTo>
                  <a:cubicBezTo>
                    <a:pt x="1805" y="141"/>
                    <a:pt x="1805" y="138"/>
                    <a:pt x="1806" y="135"/>
                  </a:cubicBezTo>
                  <a:cubicBezTo>
                    <a:pt x="1808" y="130"/>
                    <a:pt x="1812" y="125"/>
                    <a:pt x="1814" y="120"/>
                  </a:cubicBezTo>
                  <a:cubicBezTo>
                    <a:pt x="1815" y="118"/>
                    <a:pt x="1816" y="117"/>
                    <a:pt x="1817" y="115"/>
                  </a:cubicBezTo>
                  <a:close/>
                  <a:moveTo>
                    <a:pt x="1761" y="115"/>
                  </a:moveTo>
                  <a:cubicBezTo>
                    <a:pt x="1760" y="116"/>
                    <a:pt x="1760" y="116"/>
                    <a:pt x="1759" y="117"/>
                  </a:cubicBezTo>
                  <a:cubicBezTo>
                    <a:pt x="1759" y="114"/>
                    <a:pt x="1758" y="112"/>
                    <a:pt x="1758" y="111"/>
                  </a:cubicBezTo>
                  <a:cubicBezTo>
                    <a:pt x="1759" y="112"/>
                    <a:pt x="1760" y="114"/>
                    <a:pt x="1761" y="115"/>
                  </a:cubicBezTo>
                  <a:close/>
                  <a:moveTo>
                    <a:pt x="1708" y="158"/>
                  </a:moveTo>
                  <a:cubicBezTo>
                    <a:pt x="1710" y="163"/>
                    <a:pt x="1711" y="169"/>
                    <a:pt x="1713" y="174"/>
                  </a:cubicBezTo>
                  <a:cubicBezTo>
                    <a:pt x="1713" y="173"/>
                    <a:pt x="1713" y="172"/>
                    <a:pt x="1712" y="172"/>
                  </a:cubicBezTo>
                  <a:cubicBezTo>
                    <a:pt x="1710" y="168"/>
                    <a:pt x="1707" y="164"/>
                    <a:pt x="1704" y="160"/>
                  </a:cubicBezTo>
                  <a:cubicBezTo>
                    <a:pt x="1705" y="158"/>
                    <a:pt x="1706" y="157"/>
                    <a:pt x="1707" y="155"/>
                  </a:cubicBezTo>
                  <a:cubicBezTo>
                    <a:pt x="1708" y="156"/>
                    <a:pt x="1708" y="157"/>
                    <a:pt x="1708" y="158"/>
                  </a:cubicBezTo>
                  <a:close/>
                  <a:moveTo>
                    <a:pt x="1703" y="140"/>
                  </a:moveTo>
                  <a:cubicBezTo>
                    <a:pt x="1703" y="140"/>
                    <a:pt x="1703" y="140"/>
                    <a:pt x="1703" y="140"/>
                  </a:cubicBezTo>
                  <a:cubicBezTo>
                    <a:pt x="1701" y="143"/>
                    <a:pt x="1698" y="145"/>
                    <a:pt x="1696" y="148"/>
                  </a:cubicBezTo>
                  <a:cubicBezTo>
                    <a:pt x="1695" y="146"/>
                    <a:pt x="1694" y="144"/>
                    <a:pt x="1693" y="142"/>
                  </a:cubicBezTo>
                  <a:cubicBezTo>
                    <a:pt x="1695" y="140"/>
                    <a:pt x="1697" y="137"/>
                    <a:pt x="1699" y="135"/>
                  </a:cubicBezTo>
                  <a:cubicBezTo>
                    <a:pt x="1700" y="134"/>
                    <a:pt x="1700" y="134"/>
                    <a:pt x="1701" y="133"/>
                  </a:cubicBezTo>
                  <a:cubicBezTo>
                    <a:pt x="1702" y="135"/>
                    <a:pt x="1702" y="137"/>
                    <a:pt x="1703" y="140"/>
                  </a:cubicBezTo>
                  <a:close/>
                  <a:moveTo>
                    <a:pt x="1697" y="117"/>
                  </a:moveTo>
                  <a:cubicBezTo>
                    <a:pt x="1698" y="119"/>
                    <a:pt x="1698" y="121"/>
                    <a:pt x="1699" y="123"/>
                  </a:cubicBezTo>
                  <a:cubicBezTo>
                    <a:pt x="1697" y="125"/>
                    <a:pt x="1695" y="126"/>
                    <a:pt x="1692" y="128"/>
                  </a:cubicBezTo>
                  <a:cubicBezTo>
                    <a:pt x="1692" y="128"/>
                    <a:pt x="1691" y="129"/>
                    <a:pt x="1691" y="129"/>
                  </a:cubicBezTo>
                  <a:cubicBezTo>
                    <a:pt x="1691" y="129"/>
                    <a:pt x="1691" y="128"/>
                    <a:pt x="1691" y="128"/>
                  </a:cubicBezTo>
                  <a:cubicBezTo>
                    <a:pt x="1693" y="124"/>
                    <a:pt x="1695" y="121"/>
                    <a:pt x="1697" y="117"/>
                  </a:cubicBezTo>
                  <a:close/>
                  <a:moveTo>
                    <a:pt x="1673" y="135"/>
                  </a:moveTo>
                  <a:cubicBezTo>
                    <a:pt x="1675" y="134"/>
                    <a:pt x="1676" y="133"/>
                    <a:pt x="1677" y="132"/>
                  </a:cubicBezTo>
                  <a:cubicBezTo>
                    <a:pt x="1673" y="137"/>
                    <a:pt x="1669" y="142"/>
                    <a:pt x="1665" y="147"/>
                  </a:cubicBezTo>
                  <a:cubicBezTo>
                    <a:pt x="1665" y="148"/>
                    <a:pt x="1665" y="148"/>
                    <a:pt x="1664" y="149"/>
                  </a:cubicBezTo>
                  <a:cubicBezTo>
                    <a:pt x="1664" y="149"/>
                    <a:pt x="1664" y="149"/>
                    <a:pt x="1664" y="149"/>
                  </a:cubicBezTo>
                  <a:cubicBezTo>
                    <a:pt x="1667" y="143"/>
                    <a:pt x="1670" y="138"/>
                    <a:pt x="1673" y="135"/>
                  </a:cubicBezTo>
                  <a:close/>
                  <a:moveTo>
                    <a:pt x="1646" y="117"/>
                  </a:moveTo>
                  <a:cubicBezTo>
                    <a:pt x="1647" y="117"/>
                    <a:pt x="1648" y="116"/>
                    <a:pt x="1649" y="115"/>
                  </a:cubicBezTo>
                  <a:cubicBezTo>
                    <a:pt x="1646" y="120"/>
                    <a:pt x="1644" y="125"/>
                    <a:pt x="1642" y="131"/>
                  </a:cubicBezTo>
                  <a:cubicBezTo>
                    <a:pt x="1641" y="133"/>
                    <a:pt x="1639" y="137"/>
                    <a:pt x="1638" y="140"/>
                  </a:cubicBezTo>
                  <a:cubicBezTo>
                    <a:pt x="1638" y="136"/>
                    <a:pt x="1638" y="131"/>
                    <a:pt x="1638" y="126"/>
                  </a:cubicBezTo>
                  <a:cubicBezTo>
                    <a:pt x="1641" y="123"/>
                    <a:pt x="1644" y="120"/>
                    <a:pt x="1646" y="117"/>
                  </a:cubicBezTo>
                  <a:close/>
                  <a:moveTo>
                    <a:pt x="1629" y="118"/>
                  </a:moveTo>
                  <a:cubicBezTo>
                    <a:pt x="1629" y="118"/>
                    <a:pt x="1629" y="119"/>
                    <a:pt x="1628" y="119"/>
                  </a:cubicBezTo>
                  <a:cubicBezTo>
                    <a:pt x="1628" y="120"/>
                    <a:pt x="1628" y="120"/>
                    <a:pt x="1628" y="121"/>
                  </a:cubicBezTo>
                  <a:cubicBezTo>
                    <a:pt x="1627" y="122"/>
                    <a:pt x="1626" y="123"/>
                    <a:pt x="1625" y="123"/>
                  </a:cubicBezTo>
                  <a:cubicBezTo>
                    <a:pt x="1627" y="121"/>
                    <a:pt x="1628" y="120"/>
                    <a:pt x="1629" y="118"/>
                  </a:cubicBezTo>
                  <a:close/>
                  <a:moveTo>
                    <a:pt x="1569" y="124"/>
                  </a:moveTo>
                  <a:cubicBezTo>
                    <a:pt x="1571" y="132"/>
                    <a:pt x="1575" y="139"/>
                    <a:pt x="1577" y="145"/>
                  </a:cubicBezTo>
                  <a:cubicBezTo>
                    <a:pt x="1578" y="145"/>
                    <a:pt x="1579" y="145"/>
                    <a:pt x="1579" y="146"/>
                  </a:cubicBezTo>
                  <a:cubicBezTo>
                    <a:pt x="1578" y="145"/>
                    <a:pt x="1577" y="145"/>
                    <a:pt x="1577" y="145"/>
                  </a:cubicBezTo>
                  <a:cubicBezTo>
                    <a:pt x="1577" y="145"/>
                    <a:pt x="1577" y="145"/>
                    <a:pt x="1577" y="145"/>
                  </a:cubicBezTo>
                  <a:cubicBezTo>
                    <a:pt x="1569" y="142"/>
                    <a:pt x="1573" y="140"/>
                    <a:pt x="1572" y="137"/>
                  </a:cubicBezTo>
                  <a:cubicBezTo>
                    <a:pt x="1572" y="134"/>
                    <a:pt x="1570" y="130"/>
                    <a:pt x="1569" y="127"/>
                  </a:cubicBezTo>
                  <a:cubicBezTo>
                    <a:pt x="1569" y="124"/>
                    <a:pt x="1567" y="121"/>
                    <a:pt x="1566" y="118"/>
                  </a:cubicBezTo>
                  <a:cubicBezTo>
                    <a:pt x="1567" y="117"/>
                    <a:pt x="1567" y="116"/>
                    <a:pt x="1568" y="115"/>
                  </a:cubicBezTo>
                  <a:cubicBezTo>
                    <a:pt x="1568" y="118"/>
                    <a:pt x="1569" y="121"/>
                    <a:pt x="1569" y="124"/>
                  </a:cubicBezTo>
                  <a:close/>
                  <a:moveTo>
                    <a:pt x="1477" y="89"/>
                  </a:moveTo>
                  <a:cubicBezTo>
                    <a:pt x="1478" y="90"/>
                    <a:pt x="1478" y="92"/>
                    <a:pt x="1478" y="94"/>
                  </a:cubicBezTo>
                  <a:cubicBezTo>
                    <a:pt x="1478" y="94"/>
                    <a:pt x="1478" y="94"/>
                    <a:pt x="1478" y="94"/>
                  </a:cubicBezTo>
                  <a:cubicBezTo>
                    <a:pt x="1478" y="94"/>
                    <a:pt x="1478" y="94"/>
                    <a:pt x="1478" y="95"/>
                  </a:cubicBezTo>
                  <a:cubicBezTo>
                    <a:pt x="1477" y="93"/>
                    <a:pt x="1476" y="91"/>
                    <a:pt x="1475" y="90"/>
                  </a:cubicBezTo>
                  <a:cubicBezTo>
                    <a:pt x="1476" y="89"/>
                    <a:pt x="1477" y="89"/>
                    <a:pt x="1477" y="89"/>
                  </a:cubicBezTo>
                  <a:close/>
                  <a:moveTo>
                    <a:pt x="1446" y="92"/>
                  </a:moveTo>
                  <a:cubicBezTo>
                    <a:pt x="1445" y="92"/>
                    <a:pt x="1445" y="92"/>
                    <a:pt x="1445" y="92"/>
                  </a:cubicBezTo>
                  <a:cubicBezTo>
                    <a:pt x="1446" y="92"/>
                    <a:pt x="1446" y="91"/>
                    <a:pt x="1446" y="91"/>
                  </a:cubicBezTo>
                  <a:cubicBezTo>
                    <a:pt x="1447" y="89"/>
                    <a:pt x="1448" y="88"/>
                    <a:pt x="1449" y="87"/>
                  </a:cubicBezTo>
                  <a:cubicBezTo>
                    <a:pt x="1450" y="88"/>
                    <a:pt x="1450" y="89"/>
                    <a:pt x="1451" y="90"/>
                  </a:cubicBezTo>
                  <a:cubicBezTo>
                    <a:pt x="1449" y="91"/>
                    <a:pt x="1447" y="92"/>
                    <a:pt x="1446" y="92"/>
                  </a:cubicBezTo>
                  <a:close/>
                  <a:moveTo>
                    <a:pt x="1456" y="101"/>
                  </a:moveTo>
                  <a:cubicBezTo>
                    <a:pt x="1456" y="101"/>
                    <a:pt x="1456" y="101"/>
                    <a:pt x="1456" y="101"/>
                  </a:cubicBezTo>
                  <a:cubicBezTo>
                    <a:pt x="1456" y="101"/>
                    <a:pt x="1456" y="101"/>
                    <a:pt x="1456" y="101"/>
                  </a:cubicBezTo>
                  <a:cubicBezTo>
                    <a:pt x="1456" y="101"/>
                    <a:pt x="1456" y="101"/>
                    <a:pt x="1456" y="101"/>
                  </a:cubicBezTo>
                  <a:close/>
                  <a:moveTo>
                    <a:pt x="1566" y="105"/>
                  </a:moveTo>
                  <a:cubicBezTo>
                    <a:pt x="1565" y="105"/>
                    <a:pt x="1563" y="106"/>
                    <a:pt x="1561" y="107"/>
                  </a:cubicBezTo>
                  <a:cubicBezTo>
                    <a:pt x="1563" y="105"/>
                    <a:pt x="1565" y="104"/>
                    <a:pt x="1566" y="103"/>
                  </a:cubicBezTo>
                  <a:cubicBezTo>
                    <a:pt x="1566" y="104"/>
                    <a:pt x="1566" y="104"/>
                    <a:pt x="1566" y="105"/>
                  </a:cubicBezTo>
                  <a:close/>
                  <a:moveTo>
                    <a:pt x="1479" y="78"/>
                  </a:moveTo>
                  <a:cubicBezTo>
                    <a:pt x="1479" y="79"/>
                    <a:pt x="1479" y="79"/>
                    <a:pt x="1479" y="80"/>
                  </a:cubicBezTo>
                  <a:cubicBezTo>
                    <a:pt x="1479" y="80"/>
                    <a:pt x="1479" y="80"/>
                    <a:pt x="1478" y="80"/>
                  </a:cubicBezTo>
                  <a:cubicBezTo>
                    <a:pt x="1479" y="80"/>
                    <a:pt x="1479" y="79"/>
                    <a:pt x="1479" y="78"/>
                  </a:cubicBezTo>
                  <a:close/>
                  <a:moveTo>
                    <a:pt x="1477" y="80"/>
                  </a:moveTo>
                  <a:cubicBezTo>
                    <a:pt x="1477" y="80"/>
                    <a:pt x="1477" y="80"/>
                    <a:pt x="1477" y="80"/>
                  </a:cubicBezTo>
                  <a:cubicBezTo>
                    <a:pt x="1477" y="80"/>
                    <a:pt x="1477" y="80"/>
                    <a:pt x="1477" y="80"/>
                  </a:cubicBezTo>
                  <a:cubicBezTo>
                    <a:pt x="1475" y="81"/>
                    <a:pt x="1473" y="82"/>
                    <a:pt x="1472" y="82"/>
                  </a:cubicBezTo>
                  <a:cubicBezTo>
                    <a:pt x="1471" y="80"/>
                    <a:pt x="1470" y="79"/>
                    <a:pt x="1469" y="77"/>
                  </a:cubicBezTo>
                  <a:cubicBezTo>
                    <a:pt x="1469" y="76"/>
                    <a:pt x="1468" y="75"/>
                    <a:pt x="1468" y="75"/>
                  </a:cubicBezTo>
                  <a:cubicBezTo>
                    <a:pt x="1472" y="74"/>
                    <a:pt x="1475" y="73"/>
                    <a:pt x="1477" y="74"/>
                  </a:cubicBezTo>
                  <a:cubicBezTo>
                    <a:pt x="1479" y="75"/>
                    <a:pt x="1478" y="79"/>
                    <a:pt x="1477" y="80"/>
                  </a:cubicBezTo>
                  <a:close/>
                  <a:moveTo>
                    <a:pt x="1460" y="80"/>
                  </a:moveTo>
                  <a:cubicBezTo>
                    <a:pt x="1460" y="79"/>
                    <a:pt x="1459" y="79"/>
                    <a:pt x="1459" y="78"/>
                  </a:cubicBezTo>
                  <a:cubicBezTo>
                    <a:pt x="1459" y="78"/>
                    <a:pt x="1459" y="78"/>
                    <a:pt x="1460" y="78"/>
                  </a:cubicBezTo>
                  <a:cubicBezTo>
                    <a:pt x="1460" y="78"/>
                    <a:pt x="1460" y="79"/>
                    <a:pt x="1460" y="80"/>
                  </a:cubicBezTo>
                  <a:close/>
                  <a:moveTo>
                    <a:pt x="1421" y="103"/>
                  </a:moveTo>
                  <a:cubicBezTo>
                    <a:pt x="1420" y="103"/>
                    <a:pt x="1420" y="103"/>
                    <a:pt x="1420" y="103"/>
                  </a:cubicBezTo>
                  <a:cubicBezTo>
                    <a:pt x="1420" y="103"/>
                    <a:pt x="1420" y="104"/>
                    <a:pt x="1420" y="104"/>
                  </a:cubicBezTo>
                  <a:cubicBezTo>
                    <a:pt x="1420" y="104"/>
                    <a:pt x="1420" y="104"/>
                    <a:pt x="1420" y="104"/>
                  </a:cubicBezTo>
                  <a:cubicBezTo>
                    <a:pt x="1421" y="103"/>
                    <a:pt x="1421" y="102"/>
                    <a:pt x="1422" y="101"/>
                  </a:cubicBezTo>
                  <a:cubicBezTo>
                    <a:pt x="1422" y="102"/>
                    <a:pt x="1421" y="102"/>
                    <a:pt x="1421" y="103"/>
                  </a:cubicBezTo>
                  <a:close/>
                  <a:moveTo>
                    <a:pt x="1439" y="119"/>
                  </a:moveTo>
                  <a:cubicBezTo>
                    <a:pt x="1443" y="118"/>
                    <a:pt x="1448" y="115"/>
                    <a:pt x="1451" y="113"/>
                  </a:cubicBezTo>
                  <a:cubicBezTo>
                    <a:pt x="1454" y="111"/>
                    <a:pt x="1457" y="110"/>
                    <a:pt x="1460" y="108"/>
                  </a:cubicBezTo>
                  <a:cubicBezTo>
                    <a:pt x="1460" y="109"/>
                    <a:pt x="1460" y="109"/>
                    <a:pt x="1460" y="109"/>
                  </a:cubicBezTo>
                  <a:cubicBezTo>
                    <a:pt x="1463" y="115"/>
                    <a:pt x="1466" y="119"/>
                    <a:pt x="1468" y="123"/>
                  </a:cubicBezTo>
                  <a:cubicBezTo>
                    <a:pt x="1459" y="121"/>
                    <a:pt x="1449" y="120"/>
                    <a:pt x="1439" y="119"/>
                  </a:cubicBezTo>
                  <a:close/>
                  <a:moveTo>
                    <a:pt x="1553" y="132"/>
                  </a:moveTo>
                  <a:cubicBezTo>
                    <a:pt x="1554" y="135"/>
                    <a:pt x="1555" y="137"/>
                    <a:pt x="1556" y="140"/>
                  </a:cubicBezTo>
                  <a:cubicBezTo>
                    <a:pt x="1553" y="139"/>
                    <a:pt x="1550" y="139"/>
                    <a:pt x="1547" y="138"/>
                  </a:cubicBezTo>
                  <a:cubicBezTo>
                    <a:pt x="1549" y="136"/>
                    <a:pt x="1551" y="134"/>
                    <a:pt x="1553" y="132"/>
                  </a:cubicBezTo>
                  <a:close/>
                  <a:moveTo>
                    <a:pt x="1587" y="92"/>
                  </a:moveTo>
                  <a:cubicBezTo>
                    <a:pt x="1586" y="94"/>
                    <a:pt x="1586" y="95"/>
                    <a:pt x="1585" y="96"/>
                  </a:cubicBezTo>
                  <a:cubicBezTo>
                    <a:pt x="1576" y="101"/>
                    <a:pt x="1576" y="101"/>
                    <a:pt x="1576" y="101"/>
                  </a:cubicBezTo>
                  <a:cubicBezTo>
                    <a:pt x="1576" y="101"/>
                    <a:pt x="1576" y="101"/>
                    <a:pt x="1575" y="101"/>
                  </a:cubicBezTo>
                  <a:cubicBezTo>
                    <a:pt x="1575" y="101"/>
                    <a:pt x="1575" y="101"/>
                    <a:pt x="1575" y="101"/>
                  </a:cubicBezTo>
                  <a:cubicBezTo>
                    <a:pt x="1575" y="101"/>
                    <a:pt x="1575" y="101"/>
                    <a:pt x="1575" y="101"/>
                  </a:cubicBezTo>
                  <a:cubicBezTo>
                    <a:pt x="1575" y="101"/>
                    <a:pt x="1575" y="101"/>
                    <a:pt x="1575" y="101"/>
                  </a:cubicBezTo>
                  <a:cubicBezTo>
                    <a:pt x="1575" y="101"/>
                    <a:pt x="1575" y="101"/>
                    <a:pt x="1574" y="102"/>
                  </a:cubicBezTo>
                  <a:cubicBezTo>
                    <a:pt x="1574" y="101"/>
                    <a:pt x="1573" y="100"/>
                    <a:pt x="1573" y="99"/>
                  </a:cubicBezTo>
                  <a:cubicBezTo>
                    <a:pt x="1573" y="99"/>
                    <a:pt x="1573" y="99"/>
                    <a:pt x="1573" y="99"/>
                  </a:cubicBezTo>
                  <a:cubicBezTo>
                    <a:pt x="1579" y="96"/>
                    <a:pt x="1583" y="92"/>
                    <a:pt x="1587" y="92"/>
                  </a:cubicBezTo>
                  <a:close/>
                  <a:moveTo>
                    <a:pt x="1558" y="99"/>
                  </a:moveTo>
                  <a:cubicBezTo>
                    <a:pt x="1560" y="98"/>
                    <a:pt x="1563" y="96"/>
                    <a:pt x="1565" y="95"/>
                  </a:cubicBezTo>
                  <a:cubicBezTo>
                    <a:pt x="1565" y="95"/>
                    <a:pt x="1565" y="95"/>
                    <a:pt x="1565" y="96"/>
                  </a:cubicBezTo>
                  <a:cubicBezTo>
                    <a:pt x="1565" y="96"/>
                    <a:pt x="1564" y="97"/>
                    <a:pt x="1564" y="97"/>
                  </a:cubicBezTo>
                  <a:cubicBezTo>
                    <a:pt x="1562" y="98"/>
                    <a:pt x="1560" y="99"/>
                    <a:pt x="1558" y="100"/>
                  </a:cubicBezTo>
                  <a:cubicBezTo>
                    <a:pt x="1558" y="100"/>
                    <a:pt x="1558" y="100"/>
                    <a:pt x="1557" y="100"/>
                  </a:cubicBezTo>
                  <a:cubicBezTo>
                    <a:pt x="1558" y="99"/>
                    <a:pt x="1558" y="99"/>
                    <a:pt x="1558" y="99"/>
                  </a:cubicBezTo>
                  <a:close/>
                  <a:moveTo>
                    <a:pt x="1496" y="80"/>
                  </a:moveTo>
                  <a:cubicBezTo>
                    <a:pt x="1496" y="86"/>
                    <a:pt x="1495" y="92"/>
                    <a:pt x="1494" y="98"/>
                  </a:cubicBezTo>
                  <a:cubicBezTo>
                    <a:pt x="1494" y="97"/>
                    <a:pt x="1494" y="95"/>
                    <a:pt x="1493" y="94"/>
                  </a:cubicBezTo>
                  <a:cubicBezTo>
                    <a:pt x="1493" y="91"/>
                    <a:pt x="1492" y="88"/>
                    <a:pt x="1491" y="85"/>
                  </a:cubicBezTo>
                  <a:cubicBezTo>
                    <a:pt x="1492" y="84"/>
                    <a:pt x="1494" y="82"/>
                    <a:pt x="1496" y="80"/>
                  </a:cubicBezTo>
                  <a:close/>
                  <a:moveTo>
                    <a:pt x="1491" y="81"/>
                  </a:moveTo>
                  <a:cubicBezTo>
                    <a:pt x="1491" y="82"/>
                    <a:pt x="1490" y="82"/>
                    <a:pt x="1490" y="83"/>
                  </a:cubicBezTo>
                  <a:cubicBezTo>
                    <a:pt x="1490" y="82"/>
                    <a:pt x="1490" y="82"/>
                    <a:pt x="1490" y="82"/>
                  </a:cubicBezTo>
                  <a:cubicBezTo>
                    <a:pt x="1490" y="82"/>
                    <a:pt x="1490" y="82"/>
                    <a:pt x="1490" y="82"/>
                  </a:cubicBezTo>
                  <a:cubicBezTo>
                    <a:pt x="1490" y="81"/>
                    <a:pt x="1491" y="81"/>
                    <a:pt x="1491" y="81"/>
                  </a:cubicBezTo>
                  <a:close/>
                  <a:moveTo>
                    <a:pt x="1475" y="64"/>
                  </a:moveTo>
                  <a:cubicBezTo>
                    <a:pt x="1475" y="63"/>
                    <a:pt x="1476" y="62"/>
                    <a:pt x="1476" y="62"/>
                  </a:cubicBezTo>
                  <a:cubicBezTo>
                    <a:pt x="1477" y="62"/>
                    <a:pt x="1477" y="63"/>
                    <a:pt x="1477" y="63"/>
                  </a:cubicBezTo>
                  <a:cubicBezTo>
                    <a:pt x="1476" y="62"/>
                    <a:pt x="1478" y="63"/>
                    <a:pt x="1477" y="63"/>
                  </a:cubicBezTo>
                  <a:cubicBezTo>
                    <a:pt x="1477" y="63"/>
                    <a:pt x="1477" y="63"/>
                    <a:pt x="1477" y="63"/>
                  </a:cubicBezTo>
                  <a:cubicBezTo>
                    <a:pt x="1478" y="66"/>
                    <a:pt x="1478" y="69"/>
                    <a:pt x="1479" y="73"/>
                  </a:cubicBezTo>
                  <a:cubicBezTo>
                    <a:pt x="1479" y="72"/>
                    <a:pt x="1478" y="72"/>
                    <a:pt x="1478" y="72"/>
                  </a:cubicBezTo>
                  <a:cubicBezTo>
                    <a:pt x="1477" y="71"/>
                    <a:pt x="1476" y="71"/>
                    <a:pt x="1474" y="70"/>
                  </a:cubicBezTo>
                  <a:cubicBezTo>
                    <a:pt x="1474" y="69"/>
                    <a:pt x="1474" y="67"/>
                    <a:pt x="1475" y="64"/>
                  </a:cubicBezTo>
                  <a:close/>
                  <a:moveTo>
                    <a:pt x="1472" y="62"/>
                  </a:moveTo>
                  <a:cubicBezTo>
                    <a:pt x="1471" y="63"/>
                    <a:pt x="1471" y="63"/>
                    <a:pt x="1470" y="64"/>
                  </a:cubicBezTo>
                  <a:cubicBezTo>
                    <a:pt x="1470" y="65"/>
                    <a:pt x="1469" y="65"/>
                    <a:pt x="1469" y="65"/>
                  </a:cubicBezTo>
                  <a:cubicBezTo>
                    <a:pt x="1469" y="65"/>
                    <a:pt x="1470" y="65"/>
                    <a:pt x="1471" y="64"/>
                  </a:cubicBezTo>
                  <a:cubicBezTo>
                    <a:pt x="1471" y="64"/>
                    <a:pt x="1472" y="63"/>
                    <a:pt x="1473" y="62"/>
                  </a:cubicBezTo>
                  <a:cubicBezTo>
                    <a:pt x="1473" y="63"/>
                    <a:pt x="1473" y="63"/>
                    <a:pt x="1473" y="64"/>
                  </a:cubicBezTo>
                  <a:cubicBezTo>
                    <a:pt x="1473" y="67"/>
                    <a:pt x="1473" y="69"/>
                    <a:pt x="1474" y="70"/>
                  </a:cubicBezTo>
                  <a:cubicBezTo>
                    <a:pt x="1473" y="70"/>
                    <a:pt x="1473" y="70"/>
                    <a:pt x="1472" y="70"/>
                  </a:cubicBezTo>
                  <a:cubicBezTo>
                    <a:pt x="1470" y="70"/>
                    <a:pt x="1468" y="70"/>
                    <a:pt x="1466" y="70"/>
                  </a:cubicBezTo>
                  <a:cubicBezTo>
                    <a:pt x="1466" y="70"/>
                    <a:pt x="1466" y="69"/>
                    <a:pt x="1465" y="69"/>
                  </a:cubicBezTo>
                  <a:cubicBezTo>
                    <a:pt x="1468" y="66"/>
                    <a:pt x="1470" y="63"/>
                    <a:pt x="1472" y="62"/>
                  </a:cubicBezTo>
                  <a:close/>
                  <a:moveTo>
                    <a:pt x="1462" y="61"/>
                  </a:moveTo>
                  <a:cubicBezTo>
                    <a:pt x="1461" y="61"/>
                    <a:pt x="1461" y="61"/>
                    <a:pt x="1461" y="61"/>
                  </a:cubicBezTo>
                  <a:cubicBezTo>
                    <a:pt x="1461" y="61"/>
                    <a:pt x="1461" y="61"/>
                    <a:pt x="1461" y="61"/>
                  </a:cubicBezTo>
                  <a:cubicBezTo>
                    <a:pt x="1461" y="61"/>
                    <a:pt x="1461" y="61"/>
                    <a:pt x="1462" y="61"/>
                  </a:cubicBezTo>
                  <a:close/>
                  <a:moveTo>
                    <a:pt x="1456" y="62"/>
                  </a:moveTo>
                  <a:cubicBezTo>
                    <a:pt x="1456" y="64"/>
                    <a:pt x="1457" y="67"/>
                    <a:pt x="1458" y="70"/>
                  </a:cubicBezTo>
                  <a:cubicBezTo>
                    <a:pt x="1457" y="70"/>
                    <a:pt x="1455" y="71"/>
                    <a:pt x="1454" y="72"/>
                  </a:cubicBezTo>
                  <a:cubicBezTo>
                    <a:pt x="1452" y="70"/>
                    <a:pt x="1451" y="68"/>
                    <a:pt x="1449" y="66"/>
                  </a:cubicBezTo>
                  <a:cubicBezTo>
                    <a:pt x="1449" y="65"/>
                    <a:pt x="1450" y="65"/>
                    <a:pt x="1450" y="65"/>
                  </a:cubicBezTo>
                  <a:cubicBezTo>
                    <a:pt x="1452" y="64"/>
                    <a:pt x="1454" y="63"/>
                    <a:pt x="1456" y="62"/>
                  </a:cubicBezTo>
                  <a:close/>
                  <a:moveTo>
                    <a:pt x="1433" y="77"/>
                  </a:moveTo>
                  <a:cubicBezTo>
                    <a:pt x="1435" y="75"/>
                    <a:pt x="1438" y="73"/>
                    <a:pt x="1440" y="71"/>
                  </a:cubicBezTo>
                  <a:cubicBezTo>
                    <a:pt x="1442" y="73"/>
                    <a:pt x="1443" y="75"/>
                    <a:pt x="1444" y="77"/>
                  </a:cubicBezTo>
                  <a:cubicBezTo>
                    <a:pt x="1437" y="79"/>
                    <a:pt x="1430" y="83"/>
                    <a:pt x="1423" y="86"/>
                  </a:cubicBezTo>
                  <a:cubicBezTo>
                    <a:pt x="1427" y="83"/>
                    <a:pt x="1430" y="80"/>
                    <a:pt x="1433" y="77"/>
                  </a:cubicBezTo>
                  <a:close/>
                  <a:moveTo>
                    <a:pt x="1340" y="90"/>
                  </a:moveTo>
                  <a:cubicBezTo>
                    <a:pt x="1340" y="91"/>
                    <a:pt x="1340" y="91"/>
                    <a:pt x="1340" y="91"/>
                  </a:cubicBezTo>
                  <a:cubicBezTo>
                    <a:pt x="1340" y="92"/>
                    <a:pt x="1340" y="93"/>
                    <a:pt x="1340" y="94"/>
                  </a:cubicBezTo>
                  <a:cubicBezTo>
                    <a:pt x="1340" y="93"/>
                    <a:pt x="1339" y="91"/>
                    <a:pt x="1338" y="90"/>
                  </a:cubicBezTo>
                  <a:cubicBezTo>
                    <a:pt x="1338" y="90"/>
                    <a:pt x="1338" y="89"/>
                    <a:pt x="1338" y="89"/>
                  </a:cubicBezTo>
                  <a:cubicBezTo>
                    <a:pt x="1338" y="89"/>
                    <a:pt x="1339" y="90"/>
                    <a:pt x="1340" y="90"/>
                  </a:cubicBezTo>
                  <a:close/>
                  <a:moveTo>
                    <a:pt x="1291" y="105"/>
                  </a:moveTo>
                  <a:cubicBezTo>
                    <a:pt x="1294" y="112"/>
                    <a:pt x="1296" y="119"/>
                    <a:pt x="1299" y="125"/>
                  </a:cubicBezTo>
                  <a:cubicBezTo>
                    <a:pt x="1297" y="125"/>
                    <a:pt x="1295" y="126"/>
                    <a:pt x="1292" y="126"/>
                  </a:cubicBezTo>
                  <a:cubicBezTo>
                    <a:pt x="1291" y="122"/>
                    <a:pt x="1289" y="117"/>
                    <a:pt x="1287" y="112"/>
                  </a:cubicBezTo>
                  <a:cubicBezTo>
                    <a:pt x="1285" y="106"/>
                    <a:pt x="1284" y="100"/>
                    <a:pt x="1283" y="94"/>
                  </a:cubicBezTo>
                  <a:cubicBezTo>
                    <a:pt x="1283" y="94"/>
                    <a:pt x="1283" y="93"/>
                    <a:pt x="1283" y="92"/>
                  </a:cubicBezTo>
                  <a:cubicBezTo>
                    <a:pt x="1284" y="92"/>
                    <a:pt x="1285" y="92"/>
                    <a:pt x="1285" y="92"/>
                  </a:cubicBezTo>
                  <a:cubicBezTo>
                    <a:pt x="1284" y="93"/>
                    <a:pt x="1284" y="94"/>
                    <a:pt x="1284" y="94"/>
                  </a:cubicBezTo>
                  <a:cubicBezTo>
                    <a:pt x="1284" y="94"/>
                    <a:pt x="1285" y="93"/>
                    <a:pt x="1286" y="92"/>
                  </a:cubicBezTo>
                  <a:cubicBezTo>
                    <a:pt x="1286" y="92"/>
                    <a:pt x="1286" y="92"/>
                    <a:pt x="1286" y="92"/>
                  </a:cubicBezTo>
                  <a:cubicBezTo>
                    <a:pt x="1286" y="92"/>
                    <a:pt x="1286" y="92"/>
                    <a:pt x="1286" y="92"/>
                  </a:cubicBezTo>
                  <a:cubicBezTo>
                    <a:pt x="1285" y="91"/>
                    <a:pt x="1284" y="91"/>
                    <a:pt x="1283" y="91"/>
                  </a:cubicBezTo>
                  <a:cubicBezTo>
                    <a:pt x="1283" y="88"/>
                    <a:pt x="1283" y="85"/>
                    <a:pt x="1283" y="82"/>
                  </a:cubicBezTo>
                  <a:cubicBezTo>
                    <a:pt x="1284" y="86"/>
                    <a:pt x="1285" y="90"/>
                    <a:pt x="1287" y="94"/>
                  </a:cubicBezTo>
                  <a:cubicBezTo>
                    <a:pt x="1288" y="98"/>
                    <a:pt x="1290" y="102"/>
                    <a:pt x="1291" y="105"/>
                  </a:cubicBezTo>
                  <a:close/>
                  <a:moveTo>
                    <a:pt x="1243" y="115"/>
                  </a:moveTo>
                  <a:cubicBezTo>
                    <a:pt x="1243" y="115"/>
                    <a:pt x="1243" y="115"/>
                    <a:pt x="1243" y="115"/>
                  </a:cubicBezTo>
                  <a:cubicBezTo>
                    <a:pt x="1244" y="116"/>
                    <a:pt x="1244" y="117"/>
                    <a:pt x="1244" y="118"/>
                  </a:cubicBezTo>
                  <a:cubicBezTo>
                    <a:pt x="1242" y="120"/>
                    <a:pt x="1240" y="122"/>
                    <a:pt x="1238" y="123"/>
                  </a:cubicBezTo>
                  <a:cubicBezTo>
                    <a:pt x="1237" y="124"/>
                    <a:pt x="1236" y="125"/>
                    <a:pt x="1236" y="126"/>
                  </a:cubicBezTo>
                  <a:cubicBezTo>
                    <a:pt x="1238" y="123"/>
                    <a:pt x="1240" y="119"/>
                    <a:pt x="1243" y="115"/>
                  </a:cubicBezTo>
                  <a:close/>
                  <a:moveTo>
                    <a:pt x="1268" y="119"/>
                  </a:moveTo>
                  <a:cubicBezTo>
                    <a:pt x="1269" y="122"/>
                    <a:pt x="1271" y="126"/>
                    <a:pt x="1272" y="129"/>
                  </a:cubicBezTo>
                  <a:cubicBezTo>
                    <a:pt x="1272" y="129"/>
                    <a:pt x="1272" y="129"/>
                    <a:pt x="1271" y="129"/>
                  </a:cubicBezTo>
                  <a:cubicBezTo>
                    <a:pt x="1268" y="124"/>
                    <a:pt x="1264" y="119"/>
                    <a:pt x="1260" y="114"/>
                  </a:cubicBezTo>
                  <a:cubicBezTo>
                    <a:pt x="1262" y="112"/>
                    <a:pt x="1263" y="111"/>
                    <a:pt x="1265" y="109"/>
                  </a:cubicBezTo>
                  <a:cubicBezTo>
                    <a:pt x="1265" y="112"/>
                    <a:pt x="1266" y="116"/>
                    <a:pt x="1268" y="119"/>
                  </a:cubicBezTo>
                  <a:close/>
                  <a:moveTo>
                    <a:pt x="1202" y="131"/>
                  </a:moveTo>
                  <a:cubicBezTo>
                    <a:pt x="1201" y="130"/>
                    <a:pt x="1201" y="130"/>
                    <a:pt x="1201" y="129"/>
                  </a:cubicBezTo>
                  <a:cubicBezTo>
                    <a:pt x="1201" y="129"/>
                    <a:pt x="1201" y="129"/>
                    <a:pt x="1202" y="129"/>
                  </a:cubicBezTo>
                  <a:cubicBezTo>
                    <a:pt x="1202" y="130"/>
                    <a:pt x="1202" y="130"/>
                    <a:pt x="1202" y="131"/>
                  </a:cubicBezTo>
                  <a:close/>
                  <a:moveTo>
                    <a:pt x="1246" y="131"/>
                  </a:moveTo>
                  <a:cubicBezTo>
                    <a:pt x="1247" y="130"/>
                    <a:pt x="1248" y="129"/>
                    <a:pt x="1249" y="127"/>
                  </a:cubicBezTo>
                  <a:cubicBezTo>
                    <a:pt x="1250" y="129"/>
                    <a:pt x="1250" y="130"/>
                    <a:pt x="1251" y="131"/>
                  </a:cubicBezTo>
                  <a:cubicBezTo>
                    <a:pt x="1249" y="132"/>
                    <a:pt x="1247" y="132"/>
                    <a:pt x="1245" y="132"/>
                  </a:cubicBezTo>
                  <a:cubicBezTo>
                    <a:pt x="1246" y="132"/>
                    <a:pt x="1246" y="131"/>
                    <a:pt x="1246" y="131"/>
                  </a:cubicBezTo>
                  <a:close/>
                  <a:moveTo>
                    <a:pt x="1261" y="104"/>
                  </a:moveTo>
                  <a:cubicBezTo>
                    <a:pt x="1260" y="105"/>
                    <a:pt x="1258" y="106"/>
                    <a:pt x="1256" y="107"/>
                  </a:cubicBezTo>
                  <a:cubicBezTo>
                    <a:pt x="1255" y="106"/>
                    <a:pt x="1254" y="104"/>
                    <a:pt x="1253" y="103"/>
                  </a:cubicBezTo>
                  <a:cubicBezTo>
                    <a:pt x="1254" y="102"/>
                    <a:pt x="1255" y="101"/>
                    <a:pt x="1256" y="100"/>
                  </a:cubicBezTo>
                  <a:cubicBezTo>
                    <a:pt x="1258" y="97"/>
                    <a:pt x="1260" y="95"/>
                    <a:pt x="1261" y="93"/>
                  </a:cubicBezTo>
                  <a:cubicBezTo>
                    <a:pt x="1261" y="95"/>
                    <a:pt x="1262" y="96"/>
                    <a:pt x="1262" y="98"/>
                  </a:cubicBezTo>
                  <a:cubicBezTo>
                    <a:pt x="1262" y="100"/>
                    <a:pt x="1263" y="101"/>
                    <a:pt x="1263" y="103"/>
                  </a:cubicBezTo>
                  <a:cubicBezTo>
                    <a:pt x="1262" y="103"/>
                    <a:pt x="1262" y="104"/>
                    <a:pt x="1261" y="104"/>
                  </a:cubicBezTo>
                  <a:close/>
                  <a:moveTo>
                    <a:pt x="1260" y="91"/>
                  </a:moveTo>
                  <a:cubicBezTo>
                    <a:pt x="1258" y="93"/>
                    <a:pt x="1256" y="95"/>
                    <a:pt x="1253" y="97"/>
                  </a:cubicBezTo>
                  <a:cubicBezTo>
                    <a:pt x="1252" y="97"/>
                    <a:pt x="1251" y="98"/>
                    <a:pt x="1251" y="99"/>
                  </a:cubicBezTo>
                  <a:cubicBezTo>
                    <a:pt x="1250" y="98"/>
                    <a:pt x="1249" y="97"/>
                    <a:pt x="1249" y="96"/>
                  </a:cubicBezTo>
                  <a:cubicBezTo>
                    <a:pt x="1251" y="93"/>
                    <a:pt x="1253" y="90"/>
                    <a:pt x="1256" y="88"/>
                  </a:cubicBezTo>
                  <a:cubicBezTo>
                    <a:pt x="1257" y="87"/>
                    <a:pt x="1258" y="86"/>
                    <a:pt x="1259" y="86"/>
                  </a:cubicBezTo>
                  <a:cubicBezTo>
                    <a:pt x="1259" y="87"/>
                    <a:pt x="1260" y="89"/>
                    <a:pt x="1260" y="91"/>
                  </a:cubicBezTo>
                  <a:close/>
                  <a:moveTo>
                    <a:pt x="1247" y="83"/>
                  </a:moveTo>
                  <a:cubicBezTo>
                    <a:pt x="1251" y="81"/>
                    <a:pt x="1254" y="78"/>
                    <a:pt x="1257" y="76"/>
                  </a:cubicBezTo>
                  <a:cubicBezTo>
                    <a:pt x="1257" y="77"/>
                    <a:pt x="1257" y="79"/>
                    <a:pt x="1258" y="80"/>
                  </a:cubicBezTo>
                  <a:cubicBezTo>
                    <a:pt x="1256" y="81"/>
                    <a:pt x="1254" y="82"/>
                    <a:pt x="1252" y="83"/>
                  </a:cubicBezTo>
                  <a:cubicBezTo>
                    <a:pt x="1249" y="85"/>
                    <a:pt x="1247" y="86"/>
                    <a:pt x="1244" y="88"/>
                  </a:cubicBezTo>
                  <a:cubicBezTo>
                    <a:pt x="1244" y="88"/>
                    <a:pt x="1244" y="87"/>
                    <a:pt x="1244" y="87"/>
                  </a:cubicBezTo>
                  <a:cubicBezTo>
                    <a:pt x="1245" y="86"/>
                    <a:pt x="1246" y="85"/>
                    <a:pt x="1247" y="83"/>
                  </a:cubicBezTo>
                  <a:close/>
                  <a:moveTo>
                    <a:pt x="1226" y="104"/>
                  </a:moveTo>
                  <a:cubicBezTo>
                    <a:pt x="1230" y="101"/>
                    <a:pt x="1233" y="97"/>
                    <a:pt x="1237" y="93"/>
                  </a:cubicBezTo>
                  <a:cubicBezTo>
                    <a:pt x="1238" y="93"/>
                    <a:pt x="1238" y="92"/>
                    <a:pt x="1239" y="92"/>
                  </a:cubicBezTo>
                  <a:cubicBezTo>
                    <a:pt x="1239" y="92"/>
                    <a:pt x="1239" y="93"/>
                    <a:pt x="1239" y="93"/>
                  </a:cubicBezTo>
                  <a:cubicBezTo>
                    <a:pt x="1237" y="95"/>
                    <a:pt x="1235" y="96"/>
                    <a:pt x="1234" y="98"/>
                  </a:cubicBezTo>
                  <a:cubicBezTo>
                    <a:pt x="1227" y="105"/>
                    <a:pt x="1221" y="113"/>
                    <a:pt x="1215" y="120"/>
                  </a:cubicBezTo>
                  <a:cubicBezTo>
                    <a:pt x="1215" y="119"/>
                    <a:pt x="1215" y="118"/>
                    <a:pt x="1215" y="117"/>
                  </a:cubicBezTo>
                  <a:cubicBezTo>
                    <a:pt x="1215" y="117"/>
                    <a:pt x="1215" y="116"/>
                    <a:pt x="1215" y="116"/>
                  </a:cubicBezTo>
                  <a:cubicBezTo>
                    <a:pt x="1218" y="112"/>
                    <a:pt x="1222" y="108"/>
                    <a:pt x="1226" y="104"/>
                  </a:cubicBezTo>
                  <a:close/>
                  <a:moveTo>
                    <a:pt x="1170" y="141"/>
                  </a:moveTo>
                  <a:cubicBezTo>
                    <a:pt x="1169" y="142"/>
                    <a:pt x="1168" y="142"/>
                    <a:pt x="1167" y="142"/>
                  </a:cubicBezTo>
                  <a:cubicBezTo>
                    <a:pt x="1166" y="141"/>
                    <a:pt x="1166" y="139"/>
                    <a:pt x="1165" y="138"/>
                  </a:cubicBezTo>
                  <a:cubicBezTo>
                    <a:pt x="1165" y="137"/>
                    <a:pt x="1165" y="137"/>
                    <a:pt x="1165" y="136"/>
                  </a:cubicBezTo>
                  <a:cubicBezTo>
                    <a:pt x="1166" y="139"/>
                    <a:pt x="1168" y="140"/>
                    <a:pt x="1170" y="141"/>
                  </a:cubicBezTo>
                  <a:close/>
                  <a:moveTo>
                    <a:pt x="933" y="148"/>
                  </a:moveTo>
                  <a:cubicBezTo>
                    <a:pt x="933" y="148"/>
                    <a:pt x="933" y="148"/>
                    <a:pt x="933" y="148"/>
                  </a:cubicBezTo>
                  <a:cubicBezTo>
                    <a:pt x="933" y="148"/>
                    <a:pt x="933" y="148"/>
                    <a:pt x="933" y="148"/>
                  </a:cubicBezTo>
                  <a:cubicBezTo>
                    <a:pt x="933" y="148"/>
                    <a:pt x="933" y="148"/>
                    <a:pt x="933" y="148"/>
                  </a:cubicBezTo>
                  <a:close/>
                  <a:moveTo>
                    <a:pt x="939" y="134"/>
                  </a:moveTo>
                  <a:cubicBezTo>
                    <a:pt x="940" y="134"/>
                    <a:pt x="940" y="134"/>
                    <a:pt x="940" y="133"/>
                  </a:cubicBezTo>
                  <a:cubicBezTo>
                    <a:pt x="940" y="134"/>
                    <a:pt x="940" y="135"/>
                    <a:pt x="940" y="135"/>
                  </a:cubicBezTo>
                  <a:cubicBezTo>
                    <a:pt x="940" y="135"/>
                    <a:pt x="940" y="135"/>
                    <a:pt x="939" y="134"/>
                  </a:cubicBezTo>
                  <a:close/>
                  <a:moveTo>
                    <a:pt x="915" y="132"/>
                  </a:moveTo>
                  <a:cubicBezTo>
                    <a:pt x="915" y="131"/>
                    <a:pt x="916" y="130"/>
                    <a:pt x="916" y="129"/>
                  </a:cubicBezTo>
                  <a:cubicBezTo>
                    <a:pt x="917" y="129"/>
                    <a:pt x="917" y="129"/>
                    <a:pt x="917" y="130"/>
                  </a:cubicBezTo>
                  <a:cubicBezTo>
                    <a:pt x="916" y="130"/>
                    <a:pt x="915" y="131"/>
                    <a:pt x="915" y="132"/>
                  </a:cubicBezTo>
                  <a:close/>
                  <a:moveTo>
                    <a:pt x="939" y="158"/>
                  </a:moveTo>
                  <a:cubicBezTo>
                    <a:pt x="940" y="157"/>
                    <a:pt x="940" y="157"/>
                    <a:pt x="940" y="157"/>
                  </a:cubicBezTo>
                  <a:cubicBezTo>
                    <a:pt x="940" y="158"/>
                    <a:pt x="941" y="159"/>
                    <a:pt x="942" y="160"/>
                  </a:cubicBezTo>
                  <a:cubicBezTo>
                    <a:pt x="943" y="161"/>
                    <a:pt x="943" y="162"/>
                    <a:pt x="944" y="163"/>
                  </a:cubicBezTo>
                  <a:cubicBezTo>
                    <a:pt x="941" y="163"/>
                    <a:pt x="939" y="164"/>
                    <a:pt x="936" y="164"/>
                  </a:cubicBezTo>
                  <a:cubicBezTo>
                    <a:pt x="937" y="162"/>
                    <a:pt x="938" y="160"/>
                    <a:pt x="939" y="158"/>
                  </a:cubicBezTo>
                  <a:close/>
                  <a:moveTo>
                    <a:pt x="1020" y="126"/>
                  </a:moveTo>
                  <a:cubicBezTo>
                    <a:pt x="1022" y="133"/>
                    <a:pt x="1024" y="139"/>
                    <a:pt x="1026" y="145"/>
                  </a:cubicBezTo>
                  <a:cubicBezTo>
                    <a:pt x="1024" y="142"/>
                    <a:pt x="1022" y="139"/>
                    <a:pt x="1020" y="136"/>
                  </a:cubicBezTo>
                  <a:cubicBezTo>
                    <a:pt x="1019" y="134"/>
                    <a:pt x="1017" y="131"/>
                    <a:pt x="1015" y="129"/>
                  </a:cubicBezTo>
                  <a:cubicBezTo>
                    <a:pt x="1016" y="126"/>
                    <a:pt x="1017" y="124"/>
                    <a:pt x="1018" y="122"/>
                  </a:cubicBezTo>
                  <a:cubicBezTo>
                    <a:pt x="1019" y="123"/>
                    <a:pt x="1019" y="125"/>
                    <a:pt x="1020" y="126"/>
                  </a:cubicBezTo>
                  <a:close/>
                  <a:moveTo>
                    <a:pt x="1053" y="155"/>
                  </a:moveTo>
                  <a:cubicBezTo>
                    <a:pt x="1053" y="155"/>
                    <a:pt x="1053" y="155"/>
                    <a:pt x="1053" y="155"/>
                  </a:cubicBezTo>
                  <a:cubicBezTo>
                    <a:pt x="1053" y="154"/>
                    <a:pt x="1053" y="154"/>
                    <a:pt x="1053" y="153"/>
                  </a:cubicBezTo>
                  <a:cubicBezTo>
                    <a:pt x="1053" y="154"/>
                    <a:pt x="1053" y="154"/>
                    <a:pt x="1053" y="155"/>
                  </a:cubicBezTo>
                  <a:close/>
                  <a:moveTo>
                    <a:pt x="997" y="121"/>
                  </a:moveTo>
                  <a:cubicBezTo>
                    <a:pt x="996" y="120"/>
                    <a:pt x="996" y="119"/>
                    <a:pt x="996" y="117"/>
                  </a:cubicBezTo>
                  <a:cubicBezTo>
                    <a:pt x="997" y="118"/>
                    <a:pt x="997" y="118"/>
                    <a:pt x="997" y="119"/>
                  </a:cubicBezTo>
                  <a:cubicBezTo>
                    <a:pt x="997" y="120"/>
                    <a:pt x="997" y="121"/>
                    <a:pt x="997" y="121"/>
                  </a:cubicBezTo>
                  <a:close/>
                  <a:moveTo>
                    <a:pt x="1010" y="144"/>
                  </a:moveTo>
                  <a:cubicBezTo>
                    <a:pt x="1010" y="144"/>
                    <a:pt x="1010" y="144"/>
                    <a:pt x="1010" y="144"/>
                  </a:cubicBezTo>
                  <a:cubicBezTo>
                    <a:pt x="1012" y="148"/>
                    <a:pt x="1015" y="153"/>
                    <a:pt x="1017" y="158"/>
                  </a:cubicBezTo>
                  <a:cubicBezTo>
                    <a:pt x="1013" y="158"/>
                    <a:pt x="1008" y="159"/>
                    <a:pt x="1004" y="159"/>
                  </a:cubicBezTo>
                  <a:cubicBezTo>
                    <a:pt x="1006" y="154"/>
                    <a:pt x="1008" y="149"/>
                    <a:pt x="1010" y="144"/>
                  </a:cubicBezTo>
                  <a:close/>
                  <a:moveTo>
                    <a:pt x="1150" y="139"/>
                  </a:moveTo>
                  <a:cubicBezTo>
                    <a:pt x="1150" y="140"/>
                    <a:pt x="1151" y="142"/>
                    <a:pt x="1151" y="144"/>
                  </a:cubicBezTo>
                  <a:cubicBezTo>
                    <a:pt x="1150" y="144"/>
                    <a:pt x="1149" y="144"/>
                    <a:pt x="1147" y="144"/>
                  </a:cubicBezTo>
                  <a:cubicBezTo>
                    <a:pt x="1148" y="142"/>
                    <a:pt x="1149" y="140"/>
                    <a:pt x="1150" y="139"/>
                  </a:cubicBezTo>
                  <a:close/>
                  <a:moveTo>
                    <a:pt x="1160" y="69"/>
                  </a:moveTo>
                  <a:cubicBezTo>
                    <a:pt x="1160" y="69"/>
                    <a:pt x="1160" y="69"/>
                    <a:pt x="1160" y="69"/>
                  </a:cubicBezTo>
                  <a:cubicBezTo>
                    <a:pt x="1160" y="70"/>
                    <a:pt x="1160" y="70"/>
                    <a:pt x="1159" y="70"/>
                  </a:cubicBezTo>
                  <a:cubicBezTo>
                    <a:pt x="1159" y="71"/>
                    <a:pt x="1158" y="72"/>
                    <a:pt x="1158" y="72"/>
                  </a:cubicBezTo>
                  <a:cubicBezTo>
                    <a:pt x="1158" y="72"/>
                    <a:pt x="1159" y="71"/>
                    <a:pt x="1159" y="71"/>
                  </a:cubicBezTo>
                  <a:cubicBezTo>
                    <a:pt x="1158" y="73"/>
                    <a:pt x="1158" y="74"/>
                    <a:pt x="1156" y="76"/>
                  </a:cubicBezTo>
                  <a:cubicBezTo>
                    <a:pt x="1155" y="78"/>
                    <a:pt x="1153" y="81"/>
                    <a:pt x="1152" y="83"/>
                  </a:cubicBezTo>
                  <a:cubicBezTo>
                    <a:pt x="1151" y="84"/>
                    <a:pt x="1150" y="85"/>
                    <a:pt x="1150" y="86"/>
                  </a:cubicBezTo>
                  <a:cubicBezTo>
                    <a:pt x="1151" y="82"/>
                    <a:pt x="1152" y="79"/>
                    <a:pt x="1154" y="77"/>
                  </a:cubicBezTo>
                  <a:cubicBezTo>
                    <a:pt x="1155" y="73"/>
                    <a:pt x="1158" y="70"/>
                    <a:pt x="1160" y="69"/>
                  </a:cubicBezTo>
                  <a:close/>
                  <a:moveTo>
                    <a:pt x="1111" y="87"/>
                  </a:moveTo>
                  <a:cubicBezTo>
                    <a:pt x="1111" y="85"/>
                    <a:pt x="1112" y="84"/>
                    <a:pt x="1112" y="83"/>
                  </a:cubicBezTo>
                  <a:cubicBezTo>
                    <a:pt x="1112" y="84"/>
                    <a:pt x="1112" y="86"/>
                    <a:pt x="1112" y="87"/>
                  </a:cubicBezTo>
                  <a:cubicBezTo>
                    <a:pt x="1112" y="90"/>
                    <a:pt x="1111" y="93"/>
                    <a:pt x="1110" y="97"/>
                  </a:cubicBezTo>
                  <a:cubicBezTo>
                    <a:pt x="1109" y="101"/>
                    <a:pt x="1108" y="105"/>
                    <a:pt x="1107" y="109"/>
                  </a:cubicBezTo>
                  <a:cubicBezTo>
                    <a:pt x="1107" y="108"/>
                    <a:pt x="1107" y="106"/>
                    <a:pt x="1107" y="104"/>
                  </a:cubicBezTo>
                  <a:cubicBezTo>
                    <a:pt x="1107" y="103"/>
                    <a:pt x="1107" y="102"/>
                    <a:pt x="1107" y="101"/>
                  </a:cubicBezTo>
                  <a:cubicBezTo>
                    <a:pt x="1108" y="101"/>
                    <a:pt x="1108" y="100"/>
                    <a:pt x="1108" y="100"/>
                  </a:cubicBezTo>
                  <a:cubicBezTo>
                    <a:pt x="1108" y="100"/>
                    <a:pt x="1108" y="100"/>
                    <a:pt x="1108" y="100"/>
                  </a:cubicBezTo>
                  <a:cubicBezTo>
                    <a:pt x="1108" y="100"/>
                    <a:pt x="1108" y="100"/>
                    <a:pt x="1108" y="100"/>
                  </a:cubicBezTo>
                  <a:cubicBezTo>
                    <a:pt x="1108" y="99"/>
                    <a:pt x="1108" y="99"/>
                    <a:pt x="1108" y="99"/>
                  </a:cubicBezTo>
                  <a:cubicBezTo>
                    <a:pt x="1108" y="94"/>
                    <a:pt x="1109" y="90"/>
                    <a:pt x="1111" y="87"/>
                  </a:cubicBezTo>
                  <a:close/>
                  <a:moveTo>
                    <a:pt x="1024" y="108"/>
                  </a:moveTo>
                  <a:cubicBezTo>
                    <a:pt x="1024" y="108"/>
                    <a:pt x="1024" y="108"/>
                    <a:pt x="1024" y="107"/>
                  </a:cubicBezTo>
                  <a:cubicBezTo>
                    <a:pt x="1024" y="107"/>
                    <a:pt x="1024" y="107"/>
                    <a:pt x="1024" y="107"/>
                  </a:cubicBezTo>
                  <a:cubicBezTo>
                    <a:pt x="1024" y="107"/>
                    <a:pt x="1024" y="108"/>
                    <a:pt x="1024" y="108"/>
                  </a:cubicBezTo>
                  <a:close/>
                  <a:moveTo>
                    <a:pt x="1017" y="85"/>
                  </a:moveTo>
                  <a:cubicBezTo>
                    <a:pt x="1018" y="84"/>
                    <a:pt x="1018" y="83"/>
                    <a:pt x="1019" y="83"/>
                  </a:cubicBezTo>
                  <a:cubicBezTo>
                    <a:pt x="1019" y="84"/>
                    <a:pt x="1019" y="84"/>
                    <a:pt x="1019" y="85"/>
                  </a:cubicBezTo>
                  <a:cubicBezTo>
                    <a:pt x="1018" y="85"/>
                    <a:pt x="1018" y="85"/>
                    <a:pt x="1017" y="85"/>
                  </a:cubicBezTo>
                  <a:close/>
                  <a:moveTo>
                    <a:pt x="1020" y="97"/>
                  </a:moveTo>
                  <a:cubicBezTo>
                    <a:pt x="1020" y="96"/>
                    <a:pt x="1020" y="95"/>
                    <a:pt x="1021" y="94"/>
                  </a:cubicBezTo>
                  <a:cubicBezTo>
                    <a:pt x="1021" y="95"/>
                    <a:pt x="1021" y="96"/>
                    <a:pt x="1021" y="96"/>
                  </a:cubicBezTo>
                  <a:cubicBezTo>
                    <a:pt x="1021" y="97"/>
                    <a:pt x="1020" y="98"/>
                    <a:pt x="1020" y="99"/>
                  </a:cubicBezTo>
                  <a:cubicBezTo>
                    <a:pt x="1020" y="99"/>
                    <a:pt x="1020" y="99"/>
                    <a:pt x="1020" y="99"/>
                  </a:cubicBezTo>
                  <a:cubicBezTo>
                    <a:pt x="1020" y="99"/>
                    <a:pt x="1020" y="98"/>
                    <a:pt x="1020" y="97"/>
                  </a:cubicBezTo>
                  <a:close/>
                  <a:moveTo>
                    <a:pt x="986" y="102"/>
                  </a:moveTo>
                  <a:cubicBezTo>
                    <a:pt x="986" y="102"/>
                    <a:pt x="986" y="102"/>
                    <a:pt x="986" y="102"/>
                  </a:cubicBezTo>
                  <a:cubicBezTo>
                    <a:pt x="986" y="102"/>
                    <a:pt x="986" y="102"/>
                    <a:pt x="986" y="102"/>
                  </a:cubicBezTo>
                  <a:cubicBezTo>
                    <a:pt x="986" y="102"/>
                    <a:pt x="986" y="102"/>
                    <a:pt x="986" y="102"/>
                  </a:cubicBezTo>
                  <a:close/>
                  <a:moveTo>
                    <a:pt x="978" y="157"/>
                  </a:moveTo>
                  <a:cubicBezTo>
                    <a:pt x="979" y="156"/>
                    <a:pt x="980" y="155"/>
                    <a:pt x="980" y="154"/>
                  </a:cubicBezTo>
                  <a:cubicBezTo>
                    <a:pt x="980" y="154"/>
                    <a:pt x="980" y="155"/>
                    <a:pt x="980" y="156"/>
                  </a:cubicBezTo>
                  <a:cubicBezTo>
                    <a:pt x="980" y="158"/>
                    <a:pt x="979" y="159"/>
                    <a:pt x="979" y="161"/>
                  </a:cubicBezTo>
                  <a:cubicBezTo>
                    <a:pt x="977" y="161"/>
                    <a:pt x="976" y="161"/>
                    <a:pt x="974" y="161"/>
                  </a:cubicBezTo>
                  <a:cubicBezTo>
                    <a:pt x="975" y="161"/>
                    <a:pt x="976" y="159"/>
                    <a:pt x="978" y="157"/>
                  </a:cubicBezTo>
                  <a:close/>
                  <a:moveTo>
                    <a:pt x="973" y="161"/>
                  </a:moveTo>
                  <a:cubicBezTo>
                    <a:pt x="972" y="161"/>
                    <a:pt x="972" y="161"/>
                    <a:pt x="972" y="161"/>
                  </a:cubicBezTo>
                  <a:cubicBezTo>
                    <a:pt x="972" y="160"/>
                    <a:pt x="972" y="159"/>
                    <a:pt x="971" y="158"/>
                  </a:cubicBezTo>
                  <a:cubicBezTo>
                    <a:pt x="972" y="160"/>
                    <a:pt x="972" y="161"/>
                    <a:pt x="973" y="161"/>
                  </a:cubicBezTo>
                  <a:close/>
                  <a:moveTo>
                    <a:pt x="936" y="121"/>
                  </a:moveTo>
                  <a:cubicBezTo>
                    <a:pt x="935" y="122"/>
                    <a:pt x="934" y="123"/>
                    <a:pt x="933" y="125"/>
                  </a:cubicBezTo>
                  <a:cubicBezTo>
                    <a:pt x="933" y="126"/>
                    <a:pt x="932" y="126"/>
                    <a:pt x="931" y="127"/>
                  </a:cubicBezTo>
                  <a:cubicBezTo>
                    <a:pt x="931" y="127"/>
                    <a:pt x="930" y="127"/>
                    <a:pt x="930" y="126"/>
                  </a:cubicBezTo>
                  <a:cubicBezTo>
                    <a:pt x="930" y="126"/>
                    <a:pt x="930" y="126"/>
                    <a:pt x="930" y="126"/>
                  </a:cubicBezTo>
                  <a:cubicBezTo>
                    <a:pt x="931" y="124"/>
                    <a:pt x="934" y="121"/>
                    <a:pt x="935" y="118"/>
                  </a:cubicBezTo>
                  <a:cubicBezTo>
                    <a:pt x="935" y="118"/>
                    <a:pt x="935" y="118"/>
                    <a:pt x="935" y="118"/>
                  </a:cubicBezTo>
                  <a:cubicBezTo>
                    <a:pt x="935" y="119"/>
                    <a:pt x="936" y="120"/>
                    <a:pt x="936" y="121"/>
                  </a:cubicBezTo>
                  <a:close/>
                  <a:moveTo>
                    <a:pt x="932" y="111"/>
                  </a:moveTo>
                  <a:cubicBezTo>
                    <a:pt x="933" y="112"/>
                    <a:pt x="933" y="113"/>
                    <a:pt x="934" y="114"/>
                  </a:cubicBezTo>
                  <a:cubicBezTo>
                    <a:pt x="933" y="115"/>
                    <a:pt x="932" y="115"/>
                    <a:pt x="932" y="116"/>
                  </a:cubicBezTo>
                  <a:cubicBezTo>
                    <a:pt x="930" y="118"/>
                    <a:pt x="928" y="119"/>
                    <a:pt x="925" y="122"/>
                  </a:cubicBezTo>
                  <a:cubicBezTo>
                    <a:pt x="925" y="122"/>
                    <a:pt x="925" y="122"/>
                    <a:pt x="925" y="122"/>
                  </a:cubicBezTo>
                  <a:cubicBezTo>
                    <a:pt x="923" y="121"/>
                    <a:pt x="922" y="120"/>
                    <a:pt x="921" y="119"/>
                  </a:cubicBezTo>
                  <a:cubicBezTo>
                    <a:pt x="923" y="114"/>
                    <a:pt x="926" y="109"/>
                    <a:pt x="928" y="104"/>
                  </a:cubicBezTo>
                  <a:cubicBezTo>
                    <a:pt x="929" y="106"/>
                    <a:pt x="931" y="108"/>
                    <a:pt x="932" y="111"/>
                  </a:cubicBezTo>
                  <a:close/>
                  <a:moveTo>
                    <a:pt x="852" y="168"/>
                  </a:moveTo>
                  <a:cubicBezTo>
                    <a:pt x="852" y="168"/>
                    <a:pt x="852" y="168"/>
                    <a:pt x="852" y="168"/>
                  </a:cubicBezTo>
                  <a:cubicBezTo>
                    <a:pt x="852" y="168"/>
                    <a:pt x="851" y="168"/>
                    <a:pt x="851" y="168"/>
                  </a:cubicBezTo>
                  <a:cubicBezTo>
                    <a:pt x="851" y="168"/>
                    <a:pt x="852" y="168"/>
                    <a:pt x="852" y="168"/>
                  </a:cubicBezTo>
                  <a:close/>
                  <a:moveTo>
                    <a:pt x="798" y="173"/>
                  </a:moveTo>
                  <a:cubicBezTo>
                    <a:pt x="798" y="173"/>
                    <a:pt x="798" y="173"/>
                    <a:pt x="798" y="173"/>
                  </a:cubicBezTo>
                  <a:cubicBezTo>
                    <a:pt x="798" y="173"/>
                    <a:pt x="798" y="173"/>
                    <a:pt x="798" y="173"/>
                  </a:cubicBezTo>
                  <a:cubicBezTo>
                    <a:pt x="798" y="173"/>
                    <a:pt x="798" y="173"/>
                    <a:pt x="799" y="173"/>
                  </a:cubicBezTo>
                  <a:cubicBezTo>
                    <a:pt x="799" y="173"/>
                    <a:pt x="799" y="173"/>
                    <a:pt x="799" y="173"/>
                  </a:cubicBezTo>
                  <a:cubicBezTo>
                    <a:pt x="799" y="173"/>
                    <a:pt x="799" y="173"/>
                    <a:pt x="798" y="173"/>
                  </a:cubicBezTo>
                  <a:close/>
                  <a:moveTo>
                    <a:pt x="826" y="170"/>
                  </a:moveTo>
                  <a:cubicBezTo>
                    <a:pt x="826" y="171"/>
                    <a:pt x="825" y="171"/>
                    <a:pt x="824" y="171"/>
                  </a:cubicBezTo>
                  <a:cubicBezTo>
                    <a:pt x="824" y="169"/>
                    <a:pt x="825" y="168"/>
                    <a:pt x="824" y="167"/>
                  </a:cubicBezTo>
                  <a:cubicBezTo>
                    <a:pt x="825" y="168"/>
                    <a:pt x="826" y="169"/>
                    <a:pt x="826" y="170"/>
                  </a:cubicBezTo>
                  <a:close/>
                  <a:moveTo>
                    <a:pt x="780" y="173"/>
                  </a:moveTo>
                  <a:cubicBezTo>
                    <a:pt x="781" y="174"/>
                    <a:pt x="782" y="174"/>
                    <a:pt x="782" y="175"/>
                  </a:cubicBezTo>
                  <a:cubicBezTo>
                    <a:pt x="781" y="176"/>
                    <a:pt x="780" y="176"/>
                    <a:pt x="779" y="176"/>
                  </a:cubicBezTo>
                  <a:cubicBezTo>
                    <a:pt x="778" y="175"/>
                    <a:pt x="778" y="174"/>
                    <a:pt x="778" y="174"/>
                  </a:cubicBezTo>
                  <a:cubicBezTo>
                    <a:pt x="778" y="172"/>
                    <a:pt x="777" y="169"/>
                    <a:pt x="776" y="167"/>
                  </a:cubicBezTo>
                  <a:cubicBezTo>
                    <a:pt x="778" y="169"/>
                    <a:pt x="779" y="171"/>
                    <a:pt x="780" y="173"/>
                  </a:cubicBezTo>
                  <a:close/>
                  <a:moveTo>
                    <a:pt x="721" y="146"/>
                  </a:moveTo>
                  <a:cubicBezTo>
                    <a:pt x="722" y="150"/>
                    <a:pt x="725" y="153"/>
                    <a:pt x="728" y="156"/>
                  </a:cubicBezTo>
                  <a:cubicBezTo>
                    <a:pt x="727" y="156"/>
                    <a:pt x="726" y="157"/>
                    <a:pt x="725" y="158"/>
                  </a:cubicBezTo>
                  <a:cubicBezTo>
                    <a:pt x="724" y="157"/>
                    <a:pt x="724" y="157"/>
                    <a:pt x="724" y="157"/>
                  </a:cubicBezTo>
                  <a:cubicBezTo>
                    <a:pt x="723" y="158"/>
                    <a:pt x="721" y="159"/>
                    <a:pt x="720" y="160"/>
                  </a:cubicBezTo>
                  <a:cubicBezTo>
                    <a:pt x="717" y="159"/>
                    <a:pt x="715" y="157"/>
                    <a:pt x="713" y="156"/>
                  </a:cubicBezTo>
                  <a:cubicBezTo>
                    <a:pt x="715" y="154"/>
                    <a:pt x="718" y="151"/>
                    <a:pt x="720" y="148"/>
                  </a:cubicBezTo>
                  <a:cubicBezTo>
                    <a:pt x="720" y="148"/>
                    <a:pt x="721" y="147"/>
                    <a:pt x="721" y="146"/>
                  </a:cubicBezTo>
                  <a:close/>
                  <a:moveTo>
                    <a:pt x="730" y="158"/>
                  </a:moveTo>
                  <a:cubicBezTo>
                    <a:pt x="730" y="159"/>
                    <a:pt x="730" y="159"/>
                    <a:pt x="731" y="159"/>
                  </a:cubicBezTo>
                  <a:cubicBezTo>
                    <a:pt x="731" y="163"/>
                    <a:pt x="732" y="166"/>
                    <a:pt x="733" y="169"/>
                  </a:cubicBezTo>
                  <a:cubicBezTo>
                    <a:pt x="731" y="168"/>
                    <a:pt x="729" y="166"/>
                    <a:pt x="726" y="164"/>
                  </a:cubicBezTo>
                  <a:cubicBezTo>
                    <a:pt x="727" y="163"/>
                    <a:pt x="728" y="162"/>
                    <a:pt x="729" y="161"/>
                  </a:cubicBezTo>
                  <a:cubicBezTo>
                    <a:pt x="729" y="160"/>
                    <a:pt x="730" y="159"/>
                    <a:pt x="730" y="158"/>
                  </a:cubicBezTo>
                  <a:close/>
                  <a:moveTo>
                    <a:pt x="748" y="178"/>
                  </a:moveTo>
                  <a:cubicBezTo>
                    <a:pt x="748" y="178"/>
                    <a:pt x="748" y="178"/>
                    <a:pt x="748" y="178"/>
                  </a:cubicBezTo>
                  <a:cubicBezTo>
                    <a:pt x="748" y="178"/>
                    <a:pt x="748" y="178"/>
                    <a:pt x="748" y="178"/>
                  </a:cubicBezTo>
                  <a:cubicBezTo>
                    <a:pt x="748" y="178"/>
                    <a:pt x="748" y="178"/>
                    <a:pt x="748" y="178"/>
                  </a:cubicBezTo>
                  <a:close/>
                  <a:moveTo>
                    <a:pt x="702" y="172"/>
                  </a:moveTo>
                  <a:cubicBezTo>
                    <a:pt x="703" y="172"/>
                    <a:pt x="703" y="172"/>
                    <a:pt x="704" y="173"/>
                  </a:cubicBezTo>
                  <a:cubicBezTo>
                    <a:pt x="703" y="173"/>
                    <a:pt x="702" y="174"/>
                    <a:pt x="701" y="175"/>
                  </a:cubicBezTo>
                  <a:cubicBezTo>
                    <a:pt x="701" y="174"/>
                    <a:pt x="702" y="173"/>
                    <a:pt x="702" y="172"/>
                  </a:cubicBezTo>
                  <a:close/>
                  <a:moveTo>
                    <a:pt x="710" y="165"/>
                  </a:moveTo>
                  <a:cubicBezTo>
                    <a:pt x="709" y="165"/>
                    <a:pt x="708" y="165"/>
                    <a:pt x="707" y="164"/>
                  </a:cubicBezTo>
                  <a:cubicBezTo>
                    <a:pt x="707" y="164"/>
                    <a:pt x="707" y="163"/>
                    <a:pt x="708" y="163"/>
                  </a:cubicBezTo>
                  <a:cubicBezTo>
                    <a:pt x="708" y="164"/>
                    <a:pt x="709" y="165"/>
                    <a:pt x="710" y="165"/>
                  </a:cubicBezTo>
                  <a:close/>
                  <a:moveTo>
                    <a:pt x="715" y="180"/>
                  </a:moveTo>
                  <a:cubicBezTo>
                    <a:pt x="716" y="180"/>
                    <a:pt x="717" y="181"/>
                    <a:pt x="718" y="181"/>
                  </a:cubicBezTo>
                  <a:cubicBezTo>
                    <a:pt x="719" y="182"/>
                    <a:pt x="721" y="183"/>
                    <a:pt x="723" y="184"/>
                  </a:cubicBezTo>
                  <a:cubicBezTo>
                    <a:pt x="718" y="185"/>
                    <a:pt x="714" y="186"/>
                    <a:pt x="709" y="187"/>
                  </a:cubicBezTo>
                  <a:cubicBezTo>
                    <a:pt x="711" y="184"/>
                    <a:pt x="713" y="182"/>
                    <a:pt x="715" y="180"/>
                  </a:cubicBezTo>
                  <a:close/>
                  <a:moveTo>
                    <a:pt x="762" y="178"/>
                  </a:moveTo>
                  <a:cubicBezTo>
                    <a:pt x="761" y="175"/>
                    <a:pt x="760" y="171"/>
                    <a:pt x="758" y="166"/>
                  </a:cubicBezTo>
                  <a:cubicBezTo>
                    <a:pt x="759" y="167"/>
                    <a:pt x="760" y="168"/>
                    <a:pt x="760" y="169"/>
                  </a:cubicBezTo>
                  <a:cubicBezTo>
                    <a:pt x="763" y="173"/>
                    <a:pt x="766" y="175"/>
                    <a:pt x="769" y="177"/>
                  </a:cubicBezTo>
                  <a:cubicBezTo>
                    <a:pt x="767" y="177"/>
                    <a:pt x="764" y="178"/>
                    <a:pt x="762" y="178"/>
                  </a:cubicBezTo>
                  <a:close/>
                  <a:moveTo>
                    <a:pt x="752" y="122"/>
                  </a:moveTo>
                  <a:cubicBezTo>
                    <a:pt x="752" y="121"/>
                    <a:pt x="751" y="120"/>
                    <a:pt x="751" y="120"/>
                  </a:cubicBezTo>
                  <a:cubicBezTo>
                    <a:pt x="751" y="120"/>
                    <a:pt x="751" y="121"/>
                    <a:pt x="752" y="121"/>
                  </a:cubicBezTo>
                  <a:cubicBezTo>
                    <a:pt x="752" y="122"/>
                    <a:pt x="752" y="122"/>
                    <a:pt x="752" y="122"/>
                  </a:cubicBezTo>
                  <a:close/>
                  <a:moveTo>
                    <a:pt x="725" y="139"/>
                  </a:moveTo>
                  <a:cubicBezTo>
                    <a:pt x="726" y="140"/>
                    <a:pt x="727" y="140"/>
                    <a:pt x="727" y="141"/>
                  </a:cubicBezTo>
                  <a:cubicBezTo>
                    <a:pt x="727" y="141"/>
                    <a:pt x="728" y="142"/>
                    <a:pt x="728" y="142"/>
                  </a:cubicBezTo>
                  <a:cubicBezTo>
                    <a:pt x="728" y="142"/>
                    <a:pt x="728" y="142"/>
                    <a:pt x="728" y="142"/>
                  </a:cubicBezTo>
                  <a:cubicBezTo>
                    <a:pt x="727" y="142"/>
                    <a:pt x="727" y="142"/>
                    <a:pt x="727" y="141"/>
                  </a:cubicBezTo>
                  <a:cubicBezTo>
                    <a:pt x="726" y="141"/>
                    <a:pt x="725" y="140"/>
                    <a:pt x="725" y="140"/>
                  </a:cubicBezTo>
                  <a:cubicBezTo>
                    <a:pt x="725" y="140"/>
                    <a:pt x="725" y="140"/>
                    <a:pt x="725" y="139"/>
                  </a:cubicBezTo>
                  <a:close/>
                  <a:moveTo>
                    <a:pt x="717" y="136"/>
                  </a:moveTo>
                  <a:cubicBezTo>
                    <a:pt x="717" y="137"/>
                    <a:pt x="717" y="137"/>
                    <a:pt x="717" y="137"/>
                  </a:cubicBezTo>
                  <a:cubicBezTo>
                    <a:pt x="717" y="138"/>
                    <a:pt x="718" y="140"/>
                    <a:pt x="719" y="142"/>
                  </a:cubicBezTo>
                  <a:cubicBezTo>
                    <a:pt x="718" y="142"/>
                    <a:pt x="717" y="143"/>
                    <a:pt x="716" y="144"/>
                  </a:cubicBezTo>
                  <a:cubicBezTo>
                    <a:pt x="714" y="145"/>
                    <a:pt x="713" y="146"/>
                    <a:pt x="711" y="147"/>
                  </a:cubicBezTo>
                  <a:cubicBezTo>
                    <a:pt x="713" y="143"/>
                    <a:pt x="715" y="140"/>
                    <a:pt x="717" y="136"/>
                  </a:cubicBezTo>
                  <a:close/>
                  <a:moveTo>
                    <a:pt x="639" y="200"/>
                  </a:moveTo>
                  <a:cubicBezTo>
                    <a:pt x="638" y="198"/>
                    <a:pt x="638" y="196"/>
                    <a:pt x="638" y="194"/>
                  </a:cubicBezTo>
                  <a:cubicBezTo>
                    <a:pt x="637" y="190"/>
                    <a:pt x="637" y="186"/>
                    <a:pt x="637" y="181"/>
                  </a:cubicBezTo>
                  <a:cubicBezTo>
                    <a:pt x="637" y="182"/>
                    <a:pt x="637" y="183"/>
                    <a:pt x="637" y="183"/>
                  </a:cubicBezTo>
                  <a:cubicBezTo>
                    <a:pt x="638" y="189"/>
                    <a:pt x="639" y="193"/>
                    <a:pt x="639" y="198"/>
                  </a:cubicBezTo>
                  <a:cubicBezTo>
                    <a:pt x="639" y="198"/>
                    <a:pt x="639" y="199"/>
                    <a:pt x="639" y="199"/>
                  </a:cubicBezTo>
                  <a:cubicBezTo>
                    <a:pt x="639" y="199"/>
                    <a:pt x="639" y="199"/>
                    <a:pt x="639" y="200"/>
                  </a:cubicBezTo>
                  <a:close/>
                  <a:moveTo>
                    <a:pt x="540" y="189"/>
                  </a:moveTo>
                  <a:cubicBezTo>
                    <a:pt x="540" y="191"/>
                    <a:pt x="540" y="191"/>
                    <a:pt x="540" y="191"/>
                  </a:cubicBezTo>
                  <a:cubicBezTo>
                    <a:pt x="540" y="191"/>
                    <a:pt x="540" y="191"/>
                    <a:pt x="540" y="191"/>
                  </a:cubicBezTo>
                  <a:cubicBezTo>
                    <a:pt x="540" y="192"/>
                    <a:pt x="540" y="192"/>
                    <a:pt x="540" y="192"/>
                  </a:cubicBezTo>
                  <a:cubicBezTo>
                    <a:pt x="540" y="192"/>
                    <a:pt x="540" y="192"/>
                    <a:pt x="540" y="192"/>
                  </a:cubicBezTo>
                  <a:cubicBezTo>
                    <a:pt x="541" y="193"/>
                    <a:pt x="541" y="193"/>
                    <a:pt x="541" y="193"/>
                  </a:cubicBezTo>
                  <a:cubicBezTo>
                    <a:pt x="541" y="195"/>
                    <a:pt x="541" y="197"/>
                    <a:pt x="541" y="198"/>
                  </a:cubicBezTo>
                  <a:cubicBezTo>
                    <a:pt x="542" y="204"/>
                    <a:pt x="543" y="210"/>
                    <a:pt x="544" y="215"/>
                  </a:cubicBezTo>
                  <a:cubicBezTo>
                    <a:pt x="545" y="216"/>
                    <a:pt x="545" y="217"/>
                    <a:pt x="545" y="218"/>
                  </a:cubicBezTo>
                  <a:cubicBezTo>
                    <a:pt x="543" y="218"/>
                    <a:pt x="540" y="219"/>
                    <a:pt x="537" y="220"/>
                  </a:cubicBezTo>
                  <a:cubicBezTo>
                    <a:pt x="537" y="218"/>
                    <a:pt x="538" y="216"/>
                    <a:pt x="538" y="214"/>
                  </a:cubicBezTo>
                  <a:cubicBezTo>
                    <a:pt x="539" y="208"/>
                    <a:pt x="538" y="201"/>
                    <a:pt x="538" y="195"/>
                  </a:cubicBezTo>
                  <a:cubicBezTo>
                    <a:pt x="538" y="190"/>
                    <a:pt x="538" y="185"/>
                    <a:pt x="538" y="180"/>
                  </a:cubicBezTo>
                  <a:cubicBezTo>
                    <a:pt x="538" y="180"/>
                    <a:pt x="538" y="181"/>
                    <a:pt x="538" y="181"/>
                  </a:cubicBezTo>
                  <a:cubicBezTo>
                    <a:pt x="539" y="184"/>
                    <a:pt x="539" y="187"/>
                    <a:pt x="540" y="189"/>
                  </a:cubicBezTo>
                  <a:close/>
                  <a:moveTo>
                    <a:pt x="419" y="238"/>
                  </a:moveTo>
                  <a:cubicBezTo>
                    <a:pt x="420" y="233"/>
                    <a:pt x="422" y="226"/>
                    <a:pt x="424" y="219"/>
                  </a:cubicBezTo>
                  <a:cubicBezTo>
                    <a:pt x="424" y="220"/>
                    <a:pt x="424" y="222"/>
                    <a:pt x="424" y="223"/>
                  </a:cubicBezTo>
                  <a:cubicBezTo>
                    <a:pt x="424" y="230"/>
                    <a:pt x="425" y="234"/>
                    <a:pt x="426" y="238"/>
                  </a:cubicBezTo>
                  <a:cubicBezTo>
                    <a:pt x="426" y="238"/>
                    <a:pt x="426" y="239"/>
                    <a:pt x="426" y="239"/>
                  </a:cubicBezTo>
                  <a:cubicBezTo>
                    <a:pt x="424" y="239"/>
                    <a:pt x="421" y="240"/>
                    <a:pt x="418" y="240"/>
                  </a:cubicBezTo>
                  <a:cubicBezTo>
                    <a:pt x="418" y="240"/>
                    <a:pt x="419" y="239"/>
                    <a:pt x="419" y="238"/>
                  </a:cubicBezTo>
                  <a:close/>
                  <a:moveTo>
                    <a:pt x="522" y="220"/>
                  </a:moveTo>
                  <a:cubicBezTo>
                    <a:pt x="522" y="220"/>
                    <a:pt x="522" y="219"/>
                    <a:pt x="523" y="218"/>
                  </a:cubicBezTo>
                  <a:cubicBezTo>
                    <a:pt x="523" y="220"/>
                    <a:pt x="523" y="221"/>
                    <a:pt x="523" y="222"/>
                  </a:cubicBezTo>
                  <a:cubicBezTo>
                    <a:pt x="522" y="222"/>
                    <a:pt x="521" y="223"/>
                    <a:pt x="520" y="223"/>
                  </a:cubicBezTo>
                  <a:cubicBezTo>
                    <a:pt x="521" y="222"/>
                    <a:pt x="521" y="221"/>
                    <a:pt x="522" y="220"/>
                  </a:cubicBezTo>
                  <a:close/>
                  <a:moveTo>
                    <a:pt x="213" y="220"/>
                  </a:moveTo>
                  <a:cubicBezTo>
                    <a:pt x="213" y="220"/>
                    <a:pt x="213" y="220"/>
                    <a:pt x="213" y="220"/>
                  </a:cubicBezTo>
                  <a:cubicBezTo>
                    <a:pt x="213" y="220"/>
                    <a:pt x="213" y="221"/>
                    <a:pt x="214" y="221"/>
                  </a:cubicBezTo>
                  <a:cubicBezTo>
                    <a:pt x="214" y="222"/>
                    <a:pt x="215" y="224"/>
                    <a:pt x="216" y="226"/>
                  </a:cubicBezTo>
                  <a:cubicBezTo>
                    <a:pt x="216" y="227"/>
                    <a:pt x="215" y="228"/>
                    <a:pt x="215" y="229"/>
                  </a:cubicBezTo>
                  <a:cubicBezTo>
                    <a:pt x="212" y="231"/>
                    <a:pt x="210" y="234"/>
                    <a:pt x="208" y="237"/>
                  </a:cubicBezTo>
                  <a:cubicBezTo>
                    <a:pt x="205" y="239"/>
                    <a:pt x="203" y="242"/>
                    <a:pt x="201" y="245"/>
                  </a:cubicBezTo>
                  <a:cubicBezTo>
                    <a:pt x="198" y="245"/>
                    <a:pt x="195" y="244"/>
                    <a:pt x="192" y="244"/>
                  </a:cubicBezTo>
                  <a:cubicBezTo>
                    <a:pt x="196" y="239"/>
                    <a:pt x="201" y="233"/>
                    <a:pt x="205" y="228"/>
                  </a:cubicBezTo>
                  <a:cubicBezTo>
                    <a:pt x="208" y="225"/>
                    <a:pt x="210" y="223"/>
                    <a:pt x="213" y="220"/>
                  </a:cubicBezTo>
                  <a:close/>
                  <a:moveTo>
                    <a:pt x="230" y="208"/>
                  </a:moveTo>
                  <a:cubicBezTo>
                    <a:pt x="228" y="210"/>
                    <a:pt x="225" y="213"/>
                    <a:pt x="223" y="217"/>
                  </a:cubicBezTo>
                  <a:cubicBezTo>
                    <a:pt x="223" y="217"/>
                    <a:pt x="222" y="218"/>
                    <a:pt x="222" y="219"/>
                  </a:cubicBezTo>
                  <a:cubicBezTo>
                    <a:pt x="221" y="218"/>
                    <a:pt x="220" y="217"/>
                    <a:pt x="220" y="217"/>
                  </a:cubicBezTo>
                  <a:cubicBezTo>
                    <a:pt x="219" y="216"/>
                    <a:pt x="219" y="216"/>
                    <a:pt x="219" y="216"/>
                  </a:cubicBezTo>
                  <a:cubicBezTo>
                    <a:pt x="223" y="212"/>
                    <a:pt x="227" y="209"/>
                    <a:pt x="230" y="207"/>
                  </a:cubicBezTo>
                  <a:cubicBezTo>
                    <a:pt x="230" y="207"/>
                    <a:pt x="230" y="207"/>
                    <a:pt x="230" y="208"/>
                  </a:cubicBezTo>
                  <a:close/>
                  <a:moveTo>
                    <a:pt x="147" y="239"/>
                  </a:moveTo>
                  <a:cubicBezTo>
                    <a:pt x="147" y="240"/>
                    <a:pt x="147" y="241"/>
                    <a:pt x="146" y="242"/>
                  </a:cubicBezTo>
                  <a:cubicBezTo>
                    <a:pt x="146" y="242"/>
                    <a:pt x="145" y="242"/>
                    <a:pt x="144" y="242"/>
                  </a:cubicBezTo>
                  <a:cubicBezTo>
                    <a:pt x="146" y="238"/>
                    <a:pt x="148" y="235"/>
                    <a:pt x="150" y="232"/>
                  </a:cubicBezTo>
                  <a:cubicBezTo>
                    <a:pt x="149" y="234"/>
                    <a:pt x="148" y="237"/>
                    <a:pt x="147" y="239"/>
                  </a:cubicBezTo>
                  <a:close/>
                  <a:moveTo>
                    <a:pt x="223" y="249"/>
                  </a:moveTo>
                  <a:cubicBezTo>
                    <a:pt x="225" y="247"/>
                    <a:pt x="226" y="245"/>
                    <a:pt x="228" y="243"/>
                  </a:cubicBezTo>
                  <a:cubicBezTo>
                    <a:pt x="228" y="243"/>
                    <a:pt x="228" y="243"/>
                    <a:pt x="228" y="243"/>
                  </a:cubicBezTo>
                  <a:cubicBezTo>
                    <a:pt x="227" y="245"/>
                    <a:pt x="226" y="247"/>
                    <a:pt x="225" y="249"/>
                  </a:cubicBezTo>
                  <a:cubicBezTo>
                    <a:pt x="224" y="249"/>
                    <a:pt x="224" y="249"/>
                    <a:pt x="223" y="249"/>
                  </a:cubicBezTo>
                  <a:close/>
                  <a:moveTo>
                    <a:pt x="303" y="210"/>
                  </a:moveTo>
                  <a:cubicBezTo>
                    <a:pt x="305" y="212"/>
                    <a:pt x="306" y="214"/>
                    <a:pt x="308" y="216"/>
                  </a:cubicBezTo>
                  <a:cubicBezTo>
                    <a:pt x="308" y="216"/>
                    <a:pt x="308" y="217"/>
                    <a:pt x="308" y="217"/>
                  </a:cubicBezTo>
                  <a:cubicBezTo>
                    <a:pt x="308" y="218"/>
                    <a:pt x="308" y="218"/>
                    <a:pt x="307" y="219"/>
                  </a:cubicBezTo>
                  <a:cubicBezTo>
                    <a:pt x="305" y="223"/>
                    <a:pt x="303" y="228"/>
                    <a:pt x="301" y="232"/>
                  </a:cubicBezTo>
                  <a:cubicBezTo>
                    <a:pt x="301" y="232"/>
                    <a:pt x="301" y="231"/>
                    <a:pt x="301" y="231"/>
                  </a:cubicBezTo>
                  <a:cubicBezTo>
                    <a:pt x="301" y="228"/>
                    <a:pt x="302" y="225"/>
                    <a:pt x="302" y="222"/>
                  </a:cubicBezTo>
                  <a:cubicBezTo>
                    <a:pt x="302" y="219"/>
                    <a:pt x="301" y="216"/>
                    <a:pt x="301" y="214"/>
                  </a:cubicBezTo>
                  <a:cubicBezTo>
                    <a:pt x="301" y="213"/>
                    <a:pt x="301" y="212"/>
                    <a:pt x="301" y="210"/>
                  </a:cubicBezTo>
                  <a:cubicBezTo>
                    <a:pt x="301" y="210"/>
                    <a:pt x="301" y="209"/>
                    <a:pt x="301" y="209"/>
                  </a:cubicBezTo>
                  <a:cubicBezTo>
                    <a:pt x="302" y="209"/>
                    <a:pt x="302" y="210"/>
                    <a:pt x="303" y="210"/>
                  </a:cubicBezTo>
                  <a:close/>
                  <a:moveTo>
                    <a:pt x="278" y="237"/>
                  </a:moveTo>
                  <a:cubicBezTo>
                    <a:pt x="278" y="237"/>
                    <a:pt x="278" y="237"/>
                    <a:pt x="278" y="237"/>
                  </a:cubicBezTo>
                  <a:cubicBezTo>
                    <a:pt x="278" y="236"/>
                    <a:pt x="278" y="236"/>
                    <a:pt x="278" y="236"/>
                  </a:cubicBezTo>
                  <a:cubicBezTo>
                    <a:pt x="278" y="236"/>
                    <a:pt x="278" y="237"/>
                    <a:pt x="278" y="237"/>
                  </a:cubicBezTo>
                  <a:close/>
                  <a:moveTo>
                    <a:pt x="319" y="230"/>
                  </a:moveTo>
                  <a:cubicBezTo>
                    <a:pt x="322" y="235"/>
                    <a:pt x="324" y="240"/>
                    <a:pt x="327" y="245"/>
                  </a:cubicBezTo>
                  <a:cubicBezTo>
                    <a:pt x="328" y="247"/>
                    <a:pt x="328" y="249"/>
                    <a:pt x="329" y="250"/>
                  </a:cubicBezTo>
                  <a:cubicBezTo>
                    <a:pt x="327" y="250"/>
                    <a:pt x="326" y="251"/>
                    <a:pt x="325" y="251"/>
                  </a:cubicBezTo>
                  <a:cubicBezTo>
                    <a:pt x="323" y="244"/>
                    <a:pt x="321" y="237"/>
                    <a:pt x="319" y="230"/>
                  </a:cubicBezTo>
                  <a:close/>
                  <a:moveTo>
                    <a:pt x="320" y="216"/>
                  </a:moveTo>
                  <a:cubicBezTo>
                    <a:pt x="319" y="215"/>
                    <a:pt x="318" y="215"/>
                    <a:pt x="317" y="214"/>
                  </a:cubicBezTo>
                  <a:cubicBezTo>
                    <a:pt x="317" y="212"/>
                    <a:pt x="318" y="210"/>
                    <a:pt x="318" y="208"/>
                  </a:cubicBezTo>
                  <a:cubicBezTo>
                    <a:pt x="319" y="211"/>
                    <a:pt x="320" y="213"/>
                    <a:pt x="320" y="216"/>
                  </a:cubicBezTo>
                  <a:close/>
                  <a:moveTo>
                    <a:pt x="305" y="198"/>
                  </a:moveTo>
                  <a:cubicBezTo>
                    <a:pt x="305" y="198"/>
                    <a:pt x="305" y="199"/>
                    <a:pt x="306" y="200"/>
                  </a:cubicBezTo>
                  <a:cubicBezTo>
                    <a:pt x="306" y="201"/>
                    <a:pt x="307" y="202"/>
                    <a:pt x="307" y="203"/>
                  </a:cubicBezTo>
                  <a:cubicBezTo>
                    <a:pt x="308" y="205"/>
                    <a:pt x="308" y="206"/>
                    <a:pt x="308" y="207"/>
                  </a:cubicBezTo>
                  <a:cubicBezTo>
                    <a:pt x="308" y="208"/>
                    <a:pt x="308" y="208"/>
                    <a:pt x="308" y="208"/>
                  </a:cubicBezTo>
                  <a:cubicBezTo>
                    <a:pt x="307" y="208"/>
                    <a:pt x="306" y="207"/>
                    <a:pt x="306" y="207"/>
                  </a:cubicBezTo>
                  <a:cubicBezTo>
                    <a:pt x="305" y="206"/>
                    <a:pt x="304" y="205"/>
                    <a:pt x="303" y="205"/>
                  </a:cubicBezTo>
                  <a:cubicBezTo>
                    <a:pt x="303" y="204"/>
                    <a:pt x="304" y="203"/>
                    <a:pt x="304" y="203"/>
                  </a:cubicBezTo>
                  <a:cubicBezTo>
                    <a:pt x="305" y="201"/>
                    <a:pt x="305" y="200"/>
                    <a:pt x="305" y="199"/>
                  </a:cubicBezTo>
                  <a:cubicBezTo>
                    <a:pt x="305" y="198"/>
                    <a:pt x="305" y="198"/>
                    <a:pt x="305" y="198"/>
                  </a:cubicBezTo>
                  <a:close/>
                  <a:moveTo>
                    <a:pt x="252" y="216"/>
                  </a:moveTo>
                  <a:cubicBezTo>
                    <a:pt x="253" y="215"/>
                    <a:pt x="254" y="215"/>
                    <a:pt x="254" y="215"/>
                  </a:cubicBezTo>
                  <a:cubicBezTo>
                    <a:pt x="254" y="215"/>
                    <a:pt x="254" y="215"/>
                    <a:pt x="254" y="215"/>
                  </a:cubicBezTo>
                  <a:cubicBezTo>
                    <a:pt x="253" y="221"/>
                    <a:pt x="252" y="228"/>
                    <a:pt x="253" y="235"/>
                  </a:cubicBezTo>
                  <a:cubicBezTo>
                    <a:pt x="253" y="236"/>
                    <a:pt x="251" y="236"/>
                    <a:pt x="250" y="237"/>
                  </a:cubicBezTo>
                  <a:cubicBezTo>
                    <a:pt x="248" y="239"/>
                    <a:pt x="246" y="241"/>
                    <a:pt x="244" y="242"/>
                  </a:cubicBezTo>
                  <a:cubicBezTo>
                    <a:pt x="244" y="242"/>
                    <a:pt x="244" y="242"/>
                    <a:pt x="244" y="242"/>
                  </a:cubicBezTo>
                  <a:cubicBezTo>
                    <a:pt x="244" y="241"/>
                    <a:pt x="243" y="241"/>
                    <a:pt x="243" y="241"/>
                  </a:cubicBezTo>
                  <a:cubicBezTo>
                    <a:pt x="244" y="237"/>
                    <a:pt x="246" y="234"/>
                    <a:pt x="247" y="231"/>
                  </a:cubicBezTo>
                  <a:cubicBezTo>
                    <a:pt x="248" y="226"/>
                    <a:pt x="250" y="221"/>
                    <a:pt x="251" y="216"/>
                  </a:cubicBezTo>
                  <a:cubicBezTo>
                    <a:pt x="251" y="216"/>
                    <a:pt x="252" y="216"/>
                    <a:pt x="252" y="216"/>
                  </a:cubicBezTo>
                  <a:close/>
                  <a:moveTo>
                    <a:pt x="194" y="203"/>
                  </a:moveTo>
                  <a:cubicBezTo>
                    <a:pt x="194" y="204"/>
                    <a:pt x="193" y="206"/>
                    <a:pt x="191" y="208"/>
                  </a:cubicBezTo>
                  <a:cubicBezTo>
                    <a:pt x="190" y="210"/>
                    <a:pt x="189" y="211"/>
                    <a:pt x="187" y="213"/>
                  </a:cubicBezTo>
                  <a:cubicBezTo>
                    <a:pt x="190" y="209"/>
                    <a:pt x="192" y="205"/>
                    <a:pt x="194" y="203"/>
                  </a:cubicBezTo>
                  <a:close/>
                  <a:moveTo>
                    <a:pt x="127" y="238"/>
                  </a:moveTo>
                  <a:cubicBezTo>
                    <a:pt x="126" y="239"/>
                    <a:pt x="126" y="240"/>
                    <a:pt x="126" y="241"/>
                  </a:cubicBezTo>
                  <a:cubicBezTo>
                    <a:pt x="126" y="241"/>
                    <a:pt x="126" y="241"/>
                    <a:pt x="126" y="242"/>
                  </a:cubicBezTo>
                  <a:cubicBezTo>
                    <a:pt x="125" y="242"/>
                    <a:pt x="125" y="242"/>
                    <a:pt x="124" y="242"/>
                  </a:cubicBezTo>
                  <a:cubicBezTo>
                    <a:pt x="125" y="241"/>
                    <a:pt x="126" y="239"/>
                    <a:pt x="127" y="238"/>
                  </a:cubicBezTo>
                  <a:close/>
                  <a:moveTo>
                    <a:pt x="2934" y="136"/>
                  </a:moveTo>
                  <a:cubicBezTo>
                    <a:pt x="2935" y="132"/>
                    <a:pt x="2937" y="128"/>
                    <a:pt x="2938" y="123"/>
                  </a:cubicBezTo>
                  <a:cubicBezTo>
                    <a:pt x="2939" y="125"/>
                    <a:pt x="2940" y="126"/>
                    <a:pt x="2941" y="128"/>
                  </a:cubicBezTo>
                  <a:cubicBezTo>
                    <a:pt x="2941" y="128"/>
                    <a:pt x="2941" y="128"/>
                    <a:pt x="2940" y="129"/>
                  </a:cubicBezTo>
                  <a:cubicBezTo>
                    <a:pt x="2940" y="131"/>
                    <a:pt x="2940" y="133"/>
                    <a:pt x="2940" y="136"/>
                  </a:cubicBezTo>
                  <a:cubicBezTo>
                    <a:pt x="2938" y="136"/>
                    <a:pt x="2936" y="136"/>
                    <a:pt x="2934" y="136"/>
                  </a:cubicBezTo>
                  <a:close/>
                  <a:moveTo>
                    <a:pt x="3150" y="162"/>
                  </a:moveTo>
                  <a:cubicBezTo>
                    <a:pt x="3150" y="157"/>
                    <a:pt x="3150" y="151"/>
                    <a:pt x="3149" y="145"/>
                  </a:cubicBezTo>
                  <a:cubicBezTo>
                    <a:pt x="3148" y="135"/>
                    <a:pt x="3146" y="124"/>
                    <a:pt x="3144" y="113"/>
                  </a:cubicBezTo>
                  <a:cubicBezTo>
                    <a:pt x="3144" y="113"/>
                    <a:pt x="3144" y="114"/>
                    <a:pt x="3145" y="114"/>
                  </a:cubicBezTo>
                  <a:cubicBezTo>
                    <a:pt x="3148" y="121"/>
                    <a:pt x="3151" y="131"/>
                    <a:pt x="3153" y="142"/>
                  </a:cubicBezTo>
                  <a:cubicBezTo>
                    <a:pt x="3155" y="149"/>
                    <a:pt x="3157" y="157"/>
                    <a:pt x="3159" y="164"/>
                  </a:cubicBezTo>
                  <a:cubicBezTo>
                    <a:pt x="3156" y="164"/>
                    <a:pt x="3153" y="163"/>
                    <a:pt x="3150" y="162"/>
                  </a:cubicBezTo>
                  <a:close/>
                  <a:moveTo>
                    <a:pt x="3176" y="145"/>
                  </a:moveTo>
                  <a:cubicBezTo>
                    <a:pt x="3176" y="143"/>
                    <a:pt x="3176" y="142"/>
                    <a:pt x="3176" y="141"/>
                  </a:cubicBezTo>
                  <a:cubicBezTo>
                    <a:pt x="3177" y="143"/>
                    <a:pt x="3177" y="145"/>
                    <a:pt x="3178" y="147"/>
                  </a:cubicBezTo>
                  <a:cubicBezTo>
                    <a:pt x="3178" y="148"/>
                    <a:pt x="3178" y="149"/>
                    <a:pt x="3179" y="149"/>
                  </a:cubicBezTo>
                  <a:cubicBezTo>
                    <a:pt x="3178" y="148"/>
                    <a:pt x="3177" y="146"/>
                    <a:pt x="3176" y="145"/>
                  </a:cubicBezTo>
                  <a:close/>
                  <a:moveTo>
                    <a:pt x="3255" y="119"/>
                  </a:moveTo>
                  <a:cubicBezTo>
                    <a:pt x="3260" y="109"/>
                    <a:pt x="3266" y="98"/>
                    <a:pt x="3272" y="89"/>
                  </a:cubicBezTo>
                  <a:cubicBezTo>
                    <a:pt x="3275" y="85"/>
                    <a:pt x="3278" y="81"/>
                    <a:pt x="3281" y="78"/>
                  </a:cubicBezTo>
                  <a:cubicBezTo>
                    <a:pt x="3281" y="78"/>
                    <a:pt x="3281" y="78"/>
                    <a:pt x="3281" y="78"/>
                  </a:cubicBezTo>
                  <a:cubicBezTo>
                    <a:pt x="3276" y="87"/>
                    <a:pt x="3270" y="99"/>
                    <a:pt x="3264" y="111"/>
                  </a:cubicBezTo>
                  <a:cubicBezTo>
                    <a:pt x="3261" y="119"/>
                    <a:pt x="3257" y="127"/>
                    <a:pt x="3254" y="135"/>
                  </a:cubicBezTo>
                  <a:cubicBezTo>
                    <a:pt x="3252" y="140"/>
                    <a:pt x="3250" y="145"/>
                    <a:pt x="3249" y="149"/>
                  </a:cubicBezTo>
                  <a:cubicBezTo>
                    <a:pt x="3248" y="148"/>
                    <a:pt x="3247" y="146"/>
                    <a:pt x="3246" y="144"/>
                  </a:cubicBezTo>
                  <a:cubicBezTo>
                    <a:pt x="3245" y="143"/>
                    <a:pt x="3245" y="143"/>
                    <a:pt x="3244" y="142"/>
                  </a:cubicBezTo>
                  <a:cubicBezTo>
                    <a:pt x="3245" y="139"/>
                    <a:pt x="3246" y="137"/>
                    <a:pt x="3247" y="134"/>
                  </a:cubicBezTo>
                  <a:cubicBezTo>
                    <a:pt x="3249" y="130"/>
                    <a:pt x="3252" y="124"/>
                    <a:pt x="3255" y="119"/>
                  </a:cubicBezTo>
                  <a:close/>
                  <a:moveTo>
                    <a:pt x="3216" y="161"/>
                  </a:moveTo>
                  <a:cubicBezTo>
                    <a:pt x="3215" y="159"/>
                    <a:pt x="3214" y="157"/>
                    <a:pt x="3213" y="155"/>
                  </a:cubicBezTo>
                  <a:cubicBezTo>
                    <a:pt x="3214" y="152"/>
                    <a:pt x="3215" y="149"/>
                    <a:pt x="3217" y="146"/>
                  </a:cubicBezTo>
                  <a:cubicBezTo>
                    <a:pt x="3218" y="149"/>
                    <a:pt x="3219" y="153"/>
                    <a:pt x="3220" y="156"/>
                  </a:cubicBezTo>
                  <a:cubicBezTo>
                    <a:pt x="3221" y="160"/>
                    <a:pt x="3223" y="163"/>
                    <a:pt x="3224" y="166"/>
                  </a:cubicBezTo>
                  <a:cubicBezTo>
                    <a:pt x="3224" y="169"/>
                    <a:pt x="3224" y="171"/>
                    <a:pt x="3224" y="174"/>
                  </a:cubicBezTo>
                  <a:cubicBezTo>
                    <a:pt x="3222" y="173"/>
                    <a:pt x="3221" y="173"/>
                    <a:pt x="3220" y="173"/>
                  </a:cubicBezTo>
                  <a:cubicBezTo>
                    <a:pt x="3219" y="169"/>
                    <a:pt x="3218" y="165"/>
                    <a:pt x="3216" y="161"/>
                  </a:cubicBezTo>
                  <a:close/>
                  <a:moveTo>
                    <a:pt x="3381" y="179"/>
                  </a:moveTo>
                  <a:cubicBezTo>
                    <a:pt x="3382" y="174"/>
                    <a:pt x="3383" y="169"/>
                    <a:pt x="3383" y="165"/>
                  </a:cubicBezTo>
                  <a:cubicBezTo>
                    <a:pt x="3384" y="162"/>
                    <a:pt x="3385" y="158"/>
                    <a:pt x="3386" y="155"/>
                  </a:cubicBezTo>
                  <a:cubicBezTo>
                    <a:pt x="3388" y="163"/>
                    <a:pt x="3389" y="170"/>
                    <a:pt x="3391" y="177"/>
                  </a:cubicBezTo>
                  <a:cubicBezTo>
                    <a:pt x="3391" y="178"/>
                    <a:pt x="3390" y="179"/>
                    <a:pt x="3390" y="179"/>
                  </a:cubicBezTo>
                  <a:cubicBezTo>
                    <a:pt x="3388" y="181"/>
                    <a:pt x="3387" y="182"/>
                    <a:pt x="3386" y="184"/>
                  </a:cubicBezTo>
                  <a:cubicBezTo>
                    <a:pt x="3384" y="184"/>
                    <a:pt x="3382" y="184"/>
                    <a:pt x="3380" y="184"/>
                  </a:cubicBezTo>
                  <a:cubicBezTo>
                    <a:pt x="3380" y="182"/>
                    <a:pt x="3381" y="181"/>
                    <a:pt x="3381" y="179"/>
                  </a:cubicBezTo>
                  <a:close/>
                  <a:moveTo>
                    <a:pt x="3303" y="172"/>
                  </a:moveTo>
                  <a:cubicBezTo>
                    <a:pt x="3305" y="171"/>
                    <a:pt x="3306" y="169"/>
                    <a:pt x="3307" y="167"/>
                  </a:cubicBezTo>
                  <a:cubicBezTo>
                    <a:pt x="3307" y="167"/>
                    <a:pt x="3307" y="167"/>
                    <a:pt x="3307" y="167"/>
                  </a:cubicBezTo>
                  <a:cubicBezTo>
                    <a:pt x="3308" y="172"/>
                    <a:pt x="3310" y="176"/>
                    <a:pt x="3311" y="180"/>
                  </a:cubicBezTo>
                  <a:cubicBezTo>
                    <a:pt x="3306" y="180"/>
                    <a:pt x="3302" y="180"/>
                    <a:pt x="3298" y="180"/>
                  </a:cubicBezTo>
                  <a:cubicBezTo>
                    <a:pt x="3300" y="177"/>
                    <a:pt x="3301" y="175"/>
                    <a:pt x="3303" y="172"/>
                  </a:cubicBezTo>
                  <a:close/>
                  <a:moveTo>
                    <a:pt x="3329" y="160"/>
                  </a:moveTo>
                  <a:cubicBezTo>
                    <a:pt x="3328" y="158"/>
                    <a:pt x="3327" y="156"/>
                    <a:pt x="3326" y="154"/>
                  </a:cubicBezTo>
                  <a:cubicBezTo>
                    <a:pt x="3325" y="151"/>
                    <a:pt x="3325" y="151"/>
                    <a:pt x="3325" y="151"/>
                  </a:cubicBezTo>
                  <a:cubicBezTo>
                    <a:pt x="3324" y="149"/>
                    <a:pt x="3324" y="148"/>
                    <a:pt x="3323" y="147"/>
                  </a:cubicBezTo>
                  <a:cubicBezTo>
                    <a:pt x="3323" y="146"/>
                    <a:pt x="3323" y="145"/>
                    <a:pt x="3322" y="145"/>
                  </a:cubicBezTo>
                  <a:cubicBezTo>
                    <a:pt x="3325" y="142"/>
                    <a:pt x="3327" y="139"/>
                    <a:pt x="3329" y="136"/>
                  </a:cubicBezTo>
                  <a:cubicBezTo>
                    <a:pt x="3330" y="135"/>
                    <a:pt x="3331" y="133"/>
                    <a:pt x="3332" y="132"/>
                  </a:cubicBezTo>
                  <a:cubicBezTo>
                    <a:pt x="3332" y="135"/>
                    <a:pt x="3333" y="138"/>
                    <a:pt x="3334" y="140"/>
                  </a:cubicBezTo>
                  <a:cubicBezTo>
                    <a:pt x="3335" y="144"/>
                    <a:pt x="3335" y="148"/>
                    <a:pt x="3336" y="153"/>
                  </a:cubicBezTo>
                  <a:cubicBezTo>
                    <a:pt x="3336" y="155"/>
                    <a:pt x="3336" y="156"/>
                    <a:pt x="3336" y="157"/>
                  </a:cubicBezTo>
                  <a:cubicBezTo>
                    <a:pt x="3335" y="159"/>
                    <a:pt x="3333" y="162"/>
                    <a:pt x="3332" y="164"/>
                  </a:cubicBezTo>
                  <a:cubicBezTo>
                    <a:pt x="3331" y="163"/>
                    <a:pt x="3330" y="161"/>
                    <a:pt x="3329" y="160"/>
                  </a:cubicBezTo>
                  <a:close/>
                  <a:moveTo>
                    <a:pt x="3336" y="128"/>
                  </a:moveTo>
                  <a:cubicBezTo>
                    <a:pt x="3336" y="128"/>
                    <a:pt x="3336" y="128"/>
                    <a:pt x="3335" y="127"/>
                  </a:cubicBezTo>
                  <a:cubicBezTo>
                    <a:pt x="3336" y="127"/>
                    <a:pt x="3336" y="127"/>
                    <a:pt x="3336" y="127"/>
                  </a:cubicBezTo>
                  <a:cubicBezTo>
                    <a:pt x="3336" y="127"/>
                    <a:pt x="3336" y="127"/>
                    <a:pt x="3336" y="128"/>
                  </a:cubicBezTo>
                  <a:close/>
                  <a:moveTo>
                    <a:pt x="3336" y="114"/>
                  </a:moveTo>
                  <a:cubicBezTo>
                    <a:pt x="3337" y="113"/>
                    <a:pt x="3337" y="113"/>
                    <a:pt x="3337" y="112"/>
                  </a:cubicBezTo>
                  <a:cubicBezTo>
                    <a:pt x="3337" y="113"/>
                    <a:pt x="3337" y="115"/>
                    <a:pt x="3337" y="116"/>
                  </a:cubicBezTo>
                  <a:cubicBezTo>
                    <a:pt x="3335" y="117"/>
                    <a:pt x="3334" y="119"/>
                    <a:pt x="3333" y="120"/>
                  </a:cubicBezTo>
                  <a:cubicBezTo>
                    <a:pt x="3332" y="120"/>
                    <a:pt x="3332" y="119"/>
                    <a:pt x="3332" y="119"/>
                  </a:cubicBezTo>
                  <a:cubicBezTo>
                    <a:pt x="3334" y="117"/>
                    <a:pt x="3335" y="116"/>
                    <a:pt x="3336" y="114"/>
                  </a:cubicBezTo>
                  <a:close/>
                  <a:moveTo>
                    <a:pt x="3467" y="186"/>
                  </a:moveTo>
                  <a:cubicBezTo>
                    <a:pt x="3464" y="186"/>
                    <a:pt x="3462" y="186"/>
                    <a:pt x="3459" y="186"/>
                  </a:cubicBezTo>
                  <a:cubicBezTo>
                    <a:pt x="3460" y="185"/>
                    <a:pt x="3461" y="184"/>
                    <a:pt x="3462" y="183"/>
                  </a:cubicBezTo>
                  <a:cubicBezTo>
                    <a:pt x="3464" y="180"/>
                    <a:pt x="3466" y="177"/>
                    <a:pt x="3469" y="174"/>
                  </a:cubicBezTo>
                  <a:cubicBezTo>
                    <a:pt x="3468" y="178"/>
                    <a:pt x="3468" y="182"/>
                    <a:pt x="3467" y="186"/>
                  </a:cubicBezTo>
                  <a:close/>
                  <a:moveTo>
                    <a:pt x="3476" y="144"/>
                  </a:moveTo>
                  <a:cubicBezTo>
                    <a:pt x="3476" y="144"/>
                    <a:pt x="3476" y="144"/>
                    <a:pt x="3476" y="145"/>
                  </a:cubicBezTo>
                  <a:cubicBezTo>
                    <a:pt x="3467" y="152"/>
                    <a:pt x="3457" y="160"/>
                    <a:pt x="3447" y="169"/>
                  </a:cubicBezTo>
                  <a:cubicBezTo>
                    <a:pt x="3446" y="170"/>
                    <a:pt x="3445" y="171"/>
                    <a:pt x="3444" y="171"/>
                  </a:cubicBezTo>
                  <a:cubicBezTo>
                    <a:pt x="3449" y="158"/>
                    <a:pt x="3454" y="143"/>
                    <a:pt x="3460" y="129"/>
                  </a:cubicBezTo>
                  <a:cubicBezTo>
                    <a:pt x="3467" y="123"/>
                    <a:pt x="3474" y="119"/>
                    <a:pt x="3480" y="116"/>
                  </a:cubicBezTo>
                  <a:cubicBezTo>
                    <a:pt x="3481" y="117"/>
                    <a:pt x="3481" y="119"/>
                    <a:pt x="3481" y="120"/>
                  </a:cubicBezTo>
                  <a:cubicBezTo>
                    <a:pt x="3481" y="121"/>
                    <a:pt x="3480" y="123"/>
                    <a:pt x="3478" y="123"/>
                  </a:cubicBezTo>
                  <a:cubicBezTo>
                    <a:pt x="3476" y="125"/>
                    <a:pt x="3474" y="125"/>
                    <a:pt x="3474" y="125"/>
                  </a:cubicBezTo>
                  <a:cubicBezTo>
                    <a:pt x="3474" y="125"/>
                    <a:pt x="3476" y="126"/>
                    <a:pt x="3479" y="125"/>
                  </a:cubicBezTo>
                  <a:cubicBezTo>
                    <a:pt x="3480" y="124"/>
                    <a:pt x="3482" y="123"/>
                    <a:pt x="3483" y="121"/>
                  </a:cubicBezTo>
                  <a:cubicBezTo>
                    <a:pt x="3483" y="122"/>
                    <a:pt x="3483" y="123"/>
                    <a:pt x="3482" y="124"/>
                  </a:cubicBezTo>
                  <a:cubicBezTo>
                    <a:pt x="3480" y="130"/>
                    <a:pt x="3478" y="137"/>
                    <a:pt x="3476" y="144"/>
                  </a:cubicBezTo>
                  <a:close/>
                  <a:moveTo>
                    <a:pt x="3714" y="144"/>
                  </a:moveTo>
                  <a:cubicBezTo>
                    <a:pt x="3712" y="149"/>
                    <a:pt x="3709" y="157"/>
                    <a:pt x="3706" y="164"/>
                  </a:cubicBezTo>
                  <a:cubicBezTo>
                    <a:pt x="3705" y="168"/>
                    <a:pt x="3703" y="172"/>
                    <a:pt x="3701" y="177"/>
                  </a:cubicBezTo>
                  <a:cubicBezTo>
                    <a:pt x="3701" y="178"/>
                    <a:pt x="3700" y="181"/>
                    <a:pt x="3699" y="184"/>
                  </a:cubicBezTo>
                  <a:cubicBezTo>
                    <a:pt x="3699" y="185"/>
                    <a:pt x="3699" y="187"/>
                    <a:pt x="3698" y="188"/>
                  </a:cubicBezTo>
                  <a:cubicBezTo>
                    <a:pt x="3691" y="188"/>
                    <a:pt x="3684" y="188"/>
                    <a:pt x="3677" y="188"/>
                  </a:cubicBezTo>
                  <a:cubicBezTo>
                    <a:pt x="3680" y="182"/>
                    <a:pt x="3683" y="176"/>
                    <a:pt x="3687" y="171"/>
                  </a:cubicBezTo>
                  <a:cubicBezTo>
                    <a:pt x="3691" y="163"/>
                    <a:pt x="3698" y="155"/>
                    <a:pt x="3704" y="148"/>
                  </a:cubicBezTo>
                  <a:cubicBezTo>
                    <a:pt x="3708" y="142"/>
                    <a:pt x="3712" y="137"/>
                    <a:pt x="3717" y="132"/>
                  </a:cubicBezTo>
                  <a:cubicBezTo>
                    <a:pt x="3716" y="136"/>
                    <a:pt x="3715" y="139"/>
                    <a:pt x="3714" y="144"/>
                  </a:cubicBezTo>
                  <a:close/>
                  <a:moveTo>
                    <a:pt x="3762" y="144"/>
                  </a:moveTo>
                  <a:cubicBezTo>
                    <a:pt x="3761" y="147"/>
                    <a:pt x="3761" y="147"/>
                    <a:pt x="3761" y="147"/>
                  </a:cubicBezTo>
                  <a:cubicBezTo>
                    <a:pt x="3758" y="162"/>
                    <a:pt x="3758" y="176"/>
                    <a:pt x="3760" y="188"/>
                  </a:cubicBezTo>
                  <a:cubicBezTo>
                    <a:pt x="3750" y="188"/>
                    <a:pt x="3740" y="188"/>
                    <a:pt x="3730" y="188"/>
                  </a:cubicBezTo>
                  <a:cubicBezTo>
                    <a:pt x="3730" y="176"/>
                    <a:pt x="3729" y="164"/>
                    <a:pt x="3728" y="153"/>
                  </a:cubicBezTo>
                  <a:cubicBezTo>
                    <a:pt x="3726" y="142"/>
                    <a:pt x="3725" y="132"/>
                    <a:pt x="3723" y="124"/>
                  </a:cubicBezTo>
                  <a:cubicBezTo>
                    <a:pt x="3729" y="118"/>
                    <a:pt x="3735" y="112"/>
                    <a:pt x="3740" y="106"/>
                  </a:cubicBezTo>
                  <a:cubicBezTo>
                    <a:pt x="3743" y="111"/>
                    <a:pt x="3746" y="115"/>
                    <a:pt x="3749" y="121"/>
                  </a:cubicBezTo>
                  <a:cubicBezTo>
                    <a:pt x="3752" y="127"/>
                    <a:pt x="3756" y="132"/>
                    <a:pt x="3759" y="138"/>
                  </a:cubicBezTo>
                  <a:cubicBezTo>
                    <a:pt x="3760" y="140"/>
                    <a:pt x="3761" y="141"/>
                    <a:pt x="3762" y="143"/>
                  </a:cubicBezTo>
                  <a:lnTo>
                    <a:pt x="3762" y="144"/>
                  </a:lnTo>
                  <a:close/>
                  <a:moveTo>
                    <a:pt x="3790" y="140"/>
                  </a:moveTo>
                  <a:cubicBezTo>
                    <a:pt x="3789" y="138"/>
                    <a:pt x="3788" y="138"/>
                    <a:pt x="3787" y="137"/>
                  </a:cubicBezTo>
                  <a:cubicBezTo>
                    <a:pt x="3787" y="135"/>
                    <a:pt x="3787" y="133"/>
                    <a:pt x="3788" y="131"/>
                  </a:cubicBezTo>
                  <a:cubicBezTo>
                    <a:pt x="3788" y="127"/>
                    <a:pt x="3788" y="123"/>
                    <a:pt x="3789" y="119"/>
                  </a:cubicBezTo>
                  <a:cubicBezTo>
                    <a:pt x="3789" y="122"/>
                    <a:pt x="3790" y="124"/>
                    <a:pt x="3790" y="127"/>
                  </a:cubicBezTo>
                  <a:cubicBezTo>
                    <a:pt x="3791" y="132"/>
                    <a:pt x="3792" y="138"/>
                    <a:pt x="3793" y="143"/>
                  </a:cubicBezTo>
                  <a:cubicBezTo>
                    <a:pt x="3792" y="142"/>
                    <a:pt x="3791" y="141"/>
                    <a:pt x="3790" y="140"/>
                  </a:cubicBezTo>
                  <a:close/>
                  <a:moveTo>
                    <a:pt x="3874" y="142"/>
                  </a:moveTo>
                  <a:cubicBezTo>
                    <a:pt x="3874" y="142"/>
                    <a:pt x="3873" y="143"/>
                    <a:pt x="3872" y="144"/>
                  </a:cubicBezTo>
                  <a:cubicBezTo>
                    <a:pt x="3872" y="142"/>
                    <a:pt x="3871" y="141"/>
                    <a:pt x="3871" y="140"/>
                  </a:cubicBezTo>
                  <a:cubicBezTo>
                    <a:pt x="3872" y="138"/>
                    <a:pt x="3874" y="137"/>
                    <a:pt x="3876" y="136"/>
                  </a:cubicBezTo>
                  <a:cubicBezTo>
                    <a:pt x="3876" y="137"/>
                    <a:pt x="3877" y="138"/>
                    <a:pt x="3877" y="139"/>
                  </a:cubicBezTo>
                  <a:cubicBezTo>
                    <a:pt x="3876" y="140"/>
                    <a:pt x="3875" y="141"/>
                    <a:pt x="3874" y="142"/>
                  </a:cubicBezTo>
                  <a:close/>
                  <a:moveTo>
                    <a:pt x="4220" y="169"/>
                  </a:moveTo>
                  <a:cubicBezTo>
                    <a:pt x="4221" y="165"/>
                    <a:pt x="4223" y="161"/>
                    <a:pt x="4224" y="156"/>
                  </a:cubicBezTo>
                  <a:cubicBezTo>
                    <a:pt x="4225" y="152"/>
                    <a:pt x="4227" y="147"/>
                    <a:pt x="4229" y="142"/>
                  </a:cubicBezTo>
                  <a:cubicBezTo>
                    <a:pt x="4229" y="142"/>
                    <a:pt x="4229" y="141"/>
                    <a:pt x="4229" y="141"/>
                  </a:cubicBezTo>
                  <a:cubicBezTo>
                    <a:pt x="4230" y="141"/>
                    <a:pt x="4231" y="144"/>
                    <a:pt x="4232" y="147"/>
                  </a:cubicBezTo>
                  <a:cubicBezTo>
                    <a:pt x="4233" y="149"/>
                    <a:pt x="4233" y="151"/>
                    <a:pt x="4234" y="153"/>
                  </a:cubicBezTo>
                  <a:cubicBezTo>
                    <a:pt x="4231" y="159"/>
                    <a:pt x="4229" y="164"/>
                    <a:pt x="4227" y="170"/>
                  </a:cubicBezTo>
                  <a:cubicBezTo>
                    <a:pt x="4227" y="171"/>
                    <a:pt x="4227" y="172"/>
                    <a:pt x="4226" y="174"/>
                  </a:cubicBezTo>
                  <a:cubicBezTo>
                    <a:pt x="4223" y="174"/>
                    <a:pt x="4221" y="174"/>
                    <a:pt x="4218" y="174"/>
                  </a:cubicBezTo>
                  <a:cubicBezTo>
                    <a:pt x="4218" y="173"/>
                    <a:pt x="4219" y="171"/>
                    <a:pt x="4220" y="169"/>
                  </a:cubicBezTo>
                  <a:close/>
                  <a:moveTo>
                    <a:pt x="4161" y="168"/>
                  </a:moveTo>
                  <a:cubicBezTo>
                    <a:pt x="4163" y="155"/>
                    <a:pt x="4164" y="139"/>
                    <a:pt x="4163" y="125"/>
                  </a:cubicBezTo>
                  <a:cubicBezTo>
                    <a:pt x="4167" y="132"/>
                    <a:pt x="4169" y="145"/>
                    <a:pt x="4170" y="159"/>
                  </a:cubicBezTo>
                  <a:cubicBezTo>
                    <a:pt x="4169" y="163"/>
                    <a:pt x="4168" y="167"/>
                    <a:pt x="4167" y="171"/>
                  </a:cubicBezTo>
                  <a:cubicBezTo>
                    <a:pt x="4167" y="173"/>
                    <a:pt x="4166" y="175"/>
                    <a:pt x="4166" y="177"/>
                  </a:cubicBezTo>
                  <a:cubicBezTo>
                    <a:pt x="4164" y="174"/>
                    <a:pt x="4162" y="172"/>
                    <a:pt x="4161" y="170"/>
                  </a:cubicBezTo>
                  <a:cubicBezTo>
                    <a:pt x="4161" y="169"/>
                    <a:pt x="4161" y="168"/>
                    <a:pt x="4161" y="168"/>
                  </a:cubicBezTo>
                  <a:close/>
                  <a:moveTo>
                    <a:pt x="4117" y="179"/>
                  </a:moveTo>
                  <a:cubicBezTo>
                    <a:pt x="4118" y="177"/>
                    <a:pt x="4119" y="174"/>
                    <a:pt x="4120" y="172"/>
                  </a:cubicBezTo>
                  <a:cubicBezTo>
                    <a:pt x="4119" y="174"/>
                    <a:pt x="4119" y="177"/>
                    <a:pt x="4118" y="179"/>
                  </a:cubicBezTo>
                  <a:cubicBezTo>
                    <a:pt x="4118" y="179"/>
                    <a:pt x="4117" y="179"/>
                    <a:pt x="4117" y="179"/>
                  </a:cubicBezTo>
                  <a:close/>
                  <a:moveTo>
                    <a:pt x="4083" y="181"/>
                  </a:moveTo>
                  <a:cubicBezTo>
                    <a:pt x="4083" y="180"/>
                    <a:pt x="4084" y="180"/>
                    <a:pt x="4084" y="179"/>
                  </a:cubicBezTo>
                  <a:cubicBezTo>
                    <a:pt x="4084" y="180"/>
                    <a:pt x="4084" y="180"/>
                    <a:pt x="4084" y="181"/>
                  </a:cubicBezTo>
                  <a:cubicBezTo>
                    <a:pt x="4084" y="181"/>
                    <a:pt x="4084" y="181"/>
                    <a:pt x="4083" y="181"/>
                  </a:cubicBezTo>
                  <a:cubicBezTo>
                    <a:pt x="4083" y="181"/>
                    <a:pt x="4083" y="181"/>
                    <a:pt x="4083" y="181"/>
                  </a:cubicBezTo>
                  <a:close/>
                  <a:moveTo>
                    <a:pt x="4090" y="142"/>
                  </a:moveTo>
                  <a:cubicBezTo>
                    <a:pt x="4090" y="142"/>
                    <a:pt x="4090" y="142"/>
                    <a:pt x="4090" y="142"/>
                  </a:cubicBezTo>
                  <a:cubicBezTo>
                    <a:pt x="4089" y="141"/>
                    <a:pt x="4088" y="140"/>
                    <a:pt x="4088" y="138"/>
                  </a:cubicBezTo>
                  <a:cubicBezTo>
                    <a:pt x="4089" y="140"/>
                    <a:pt x="4089" y="141"/>
                    <a:pt x="4090" y="142"/>
                  </a:cubicBezTo>
                  <a:close/>
                  <a:moveTo>
                    <a:pt x="4070" y="132"/>
                  </a:moveTo>
                  <a:cubicBezTo>
                    <a:pt x="4072" y="141"/>
                    <a:pt x="4075" y="150"/>
                    <a:pt x="4078" y="160"/>
                  </a:cubicBezTo>
                  <a:cubicBezTo>
                    <a:pt x="4076" y="164"/>
                    <a:pt x="4074" y="167"/>
                    <a:pt x="4072" y="170"/>
                  </a:cubicBezTo>
                  <a:cubicBezTo>
                    <a:pt x="4066" y="164"/>
                    <a:pt x="4060" y="160"/>
                    <a:pt x="4054" y="155"/>
                  </a:cubicBezTo>
                  <a:cubicBezTo>
                    <a:pt x="4055" y="154"/>
                    <a:pt x="4056" y="153"/>
                    <a:pt x="4057" y="151"/>
                  </a:cubicBezTo>
                  <a:cubicBezTo>
                    <a:pt x="4061" y="145"/>
                    <a:pt x="4066" y="138"/>
                    <a:pt x="4070" y="132"/>
                  </a:cubicBezTo>
                  <a:close/>
                  <a:moveTo>
                    <a:pt x="4036" y="180"/>
                  </a:moveTo>
                  <a:cubicBezTo>
                    <a:pt x="4038" y="178"/>
                    <a:pt x="4039" y="176"/>
                    <a:pt x="4041" y="173"/>
                  </a:cubicBezTo>
                  <a:cubicBezTo>
                    <a:pt x="4043" y="176"/>
                    <a:pt x="4046" y="179"/>
                    <a:pt x="4048" y="182"/>
                  </a:cubicBezTo>
                  <a:cubicBezTo>
                    <a:pt x="4043" y="182"/>
                    <a:pt x="4038" y="182"/>
                    <a:pt x="4034" y="182"/>
                  </a:cubicBezTo>
                  <a:cubicBezTo>
                    <a:pt x="4034" y="182"/>
                    <a:pt x="4035" y="181"/>
                    <a:pt x="4036" y="180"/>
                  </a:cubicBezTo>
                  <a:close/>
                  <a:moveTo>
                    <a:pt x="4026" y="157"/>
                  </a:moveTo>
                  <a:cubicBezTo>
                    <a:pt x="4027" y="158"/>
                    <a:pt x="4028" y="158"/>
                    <a:pt x="4029" y="159"/>
                  </a:cubicBezTo>
                  <a:cubicBezTo>
                    <a:pt x="4027" y="161"/>
                    <a:pt x="4026" y="164"/>
                    <a:pt x="4025" y="165"/>
                  </a:cubicBezTo>
                  <a:cubicBezTo>
                    <a:pt x="4022" y="159"/>
                    <a:pt x="4019" y="152"/>
                    <a:pt x="4015" y="146"/>
                  </a:cubicBezTo>
                  <a:cubicBezTo>
                    <a:pt x="4019" y="149"/>
                    <a:pt x="4022" y="153"/>
                    <a:pt x="4026" y="157"/>
                  </a:cubicBezTo>
                  <a:close/>
                  <a:moveTo>
                    <a:pt x="3922" y="186"/>
                  </a:moveTo>
                  <a:cubicBezTo>
                    <a:pt x="3910" y="186"/>
                    <a:pt x="3898" y="186"/>
                    <a:pt x="3886" y="186"/>
                  </a:cubicBezTo>
                  <a:cubicBezTo>
                    <a:pt x="3890" y="183"/>
                    <a:pt x="3893" y="180"/>
                    <a:pt x="3899" y="176"/>
                  </a:cubicBezTo>
                  <a:cubicBezTo>
                    <a:pt x="3902" y="174"/>
                    <a:pt x="3906" y="172"/>
                    <a:pt x="3909" y="169"/>
                  </a:cubicBezTo>
                  <a:cubicBezTo>
                    <a:pt x="3914" y="166"/>
                    <a:pt x="3917" y="163"/>
                    <a:pt x="3921" y="159"/>
                  </a:cubicBezTo>
                  <a:cubicBezTo>
                    <a:pt x="3933" y="149"/>
                    <a:pt x="3947" y="137"/>
                    <a:pt x="3961" y="125"/>
                  </a:cubicBezTo>
                  <a:cubicBezTo>
                    <a:pt x="3968" y="119"/>
                    <a:pt x="3976" y="113"/>
                    <a:pt x="3983" y="107"/>
                  </a:cubicBezTo>
                  <a:cubicBezTo>
                    <a:pt x="3987" y="103"/>
                    <a:pt x="3992" y="99"/>
                    <a:pt x="3996" y="96"/>
                  </a:cubicBezTo>
                  <a:cubicBezTo>
                    <a:pt x="3996" y="96"/>
                    <a:pt x="3996" y="96"/>
                    <a:pt x="3996" y="96"/>
                  </a:cubicBezTo>
                  <a:cubicBezTo>
                    <a:pt x="3992" y="102"/>
                    <a:pt x="3987" y="109"/>
                    <a:pt x="3981" y="116"/>
                  </a:cubicBezTo>
                  <a:cubicBezTo>
                    <a:pt x="3980" y="116"/>
                    <a:pt x="3979" y="116"/>
                    <a:pt x="3978" y="117"/>
                  </a:cubicBezTo>
                  <a:cubicBezTo>
                    <a:pt x="3976" y="117"/>
                    <a:pt x="3975" y="118"/>
                    <a:pt x="3975" y="118"/>
                  </a:cubicBezTo>
                  <a:cubicBezTo>
                    <a:pt x="3975" y="118"/>
                    <a:pt x="3977" y="118"/>
                    <a:pt x="3980" y="118"/>
                  </a:cubicBezTo>
                  <a:cubicBezTo>
                    <a:pt x="3978" y="120"/>
                    <a:pt x="3977" y="121"/>
                    <a:pt x="3976" y="123"/>
                  </a:cubicBezTo>
                  <a:cubicBezTo>
                    <a:pt x="3972" y="128"/>
                    <a:pt x="3968" y="133"/>
                    <a:pt x="3964" y="138"/>
                  </a:cubicBezTo>
                  <a:cubicBezTo>
                    <a:pt x="3960" y="143"/>
                    <a:pt x="3956" y="148"/>
                    <a:pt x="3953" y="152"/>
                  </a:cubicBezTo>
                  <a:cubicBezTo>
                    <a:pt x="3945" y="162"/>
                    <a:pt x="3937" y="170"/>
                    <a:pt x="3930" y="177"/>
                  </a:cubicBezTo>
                  <a:cubicBezTo>
                    <a:pt x="3927" y="180"/>
                    <a:pt x="3924" y="183"/>
                    <a:pt x="3922" y="186"/>
                  </a:cubicBezTo>
                  <a:close/>
                  <a:moveTo>
                    <a:pt x="3990" y="183"/>
                  </a:moveTo>
                  <a:cubicBezTo>
                    <a:pt x="3992" y="173"/>
                    <a:pt x="3995" y="161"/>
                    <a:pt x="3998" y="150"/>
                  </a:cubicBezTo>
                  <a:cubicBezTo>
                    <a:pt x="3998" y="150"/>
                    <a:pt x="3998" y="149"/>
                    <a:pt x="3998" y="149"/>
                  </a:cubicBezTo>
                  <a:cubicBezTo>
                    <a:pt x="4000" y="160"/>
                    <a:pt x="4002" y="172"/>
                    <a:pt x="4004" y="183"/>
                  </a:cubicBezTo>
                  <a:cubicBezTo>
                    <a:pt x="3999" y="184"/>
                    <a:pt x="3994" y="184"/>
                    <a:pt x="3990" y="184"/>
                  </a:cubicBezTo>
                  <a:cubicBezTo>
                    <a:pt x="3990" y="184"/>
                    <a:pt x="3990" y="183"/>
                    <a:pt x="3990" y="183"/>
                  </a:cubicBezTo>
                  <a:close/>
                  <a:moveTo>
                    <a:pt x="4249" y="159"/>
                  </a:moveTo>
                  <a:cubicBezTo>
                    <a:pt x="4249" y="158"/>
                    <a:pt x="4248" y="157"/>
                    <a:pt x="4247" y="156"/>
                  </a:cubicBezTo>
                  <a:cubicBezTo>
                    <a:pt x="4249" y="151"/>
                    <a:pt x="4251" y="146"/>
                    <a:pt x="4253" y="140"/>
                  </a:cubicBezTo>
                  <a:cubicBezTo>
                    <a:pt x="4255" y="136"/>
                    <a:pt x="4256" y="132"/>
                    <a:pt x="4258" y="127"/>
                  </a:cubicBezTo>
                  <a:cubicBezTo>
                    <a:pt x="4258" y="128"/>
                    <a:pt x="4258" y="129"/>
                    <a:pt x="4259" y="130"/>
                  </a:cubicBezTo>
                  <a:cubicBezTo>
                    <a:pt x="4259" y="135"/>
                    <a:pt x="4259" y="140"/>
                    <a:pt x="4259" y="146"/>
                  </a:cubicBezTo>
                  <a:cubicBezTo>
                    <a:pt x="4259" y="152"/>
                    <a:pt x="4258" y="159"/>
                    <a:pt x="4258" y="166"/>
                  </a:cubicBezTo>
                  <a:cubicBezTo>
                    <a:pt x="4258" y="168"/>
                    <a:pt x="4258" y="170"/>
                    <a:pt x="4258" y="172"/>
                  </a:cubicBezTo>
                  <a:cubicBezTo>
                    <a:pt x="4257" y="172"/>
                    <a:pt x="4256" y="172"/>
                    <a:pt x="4255" y="172"/>
                  </a:cubicBezTo>
                  <a:cubicBezTo>
                    <a:pt x="4253" y="167"/>
                    <a:pt x="4251" y="163"/>
                    <a:pt x="4249" y="159"/>
                  </a:cubicBezTo>
                  <a:close/>
                  <a:moveTo>
                    <a:pt x="4477" y="123"/>
                  </a:moveTo>
                  <a:cubicBezTo>
                    <a:pt x="4477" y="129"/>
                    <a:pt x="4476" y="136"/>
                    <a:pt x="4474" y="144"/>
                  </a:cubicBezTo>
                  <a:cubicBezTo>
                    <a:pt x="4474" y="147"/>
                    <a:pt x="4473" y="149"/>
                    <a:pt x="4473" y="151"/>
                  </a:cubicBezTo>
                  <a:cubicBezTo>
                    <a:pt x="4471" y="155"/>
                    <a:pt x="4469" y="163"/>
                    <a:pt x="4468" y="163"/>
                  </a:cubicBezTo>
                  <a:cubicBezTo>
                    <a:pt x="4468" y="163"/>
                    <a:pt x="4467" y="163"/>
                    <a:pt x="4467" y="163"/>
                  </a:cubicBezTo>
                  <a:cubicBezTo>
                    <a:pt x="4468" y="163"/>
                    <a:pt x="4468" y="162"/>
                    <a:pt x="4468" y="160"/>
                  </a:cubicBezTo>
                  <a:cubicBezTo>
                    <a:pt x="4469" y="150"/>
                    <a:pt x="4468" y="140"/>
                    <a:pt x="4467" y="128"/>
                  </a:cubicBezTo>
                  <a:cubicBezTo>
                    <a:pt x="4466" y="127"/>
                    <a:pt x="4466" y="126"/>
                    <a:pt x="4466" y="124"/>
                  </a:cubicBezTo>
                  <a:cubicBezTo>
                    <a:pt x="4466" y="123"/>
                    <a:pt x="4465" y="122"/>
                    <a:pt x="4465" y="121"/>
                  </a:cubicBezTo>
                  <a:cubicBezTo>
                    <a:pt x="4465" y="118"/>
                    <a:pt x="4465" y="115"/>
                    <a:pt x="4464" y="112"/>
                  </a:cubicBezTo>
                  <a:cubicBezTo>
                    <a:pt x="4464" y="111"/>
                    <a:pt x="4464" y="109"/>
                    <a:pt x="4464" y="108"/>
                  </a:cubicBezTo>
                  <a:cubicBezTo>
                    <a:pt x="4466" y="109"/>
                    <a:pt x="4469" y="110"/>
                    <a:pt x="4471" y="112"/>
                  </a:cubicBezTo>
                  <a:cubicBezTo>
                    <a:pt x="4471" y="112"/>
                    <a:pt x="4471" y="112"/>
                    <a:pt x="4471" y="112"/>
                  </a:cubicBezTo>
                  <a:cubicBezTo>
                    <a:pt x="4471" y="113"/>
                    <a:pt x="4472" y="114"/>
                    <a:pt x="4472" y="114"/>
                  </a:cubicBezTo>
                  <a:cubicBezTo>
                    <a:pt x="4472" y="114"/>
                    <a:pt x="4472" y="113"/>
                    <a:pt x="4472" y="112"/>
                  </a:cubicBezTo>
                  <a:cubicBezTo>
                    <a:pt x="4473" y="113"/>
                    <a:pt x="4475" y="113"/>
                    <a:pt x="4476" y="114"/>
                  </a:cubicBezTo>
                  <a:cubicBezTo>
                    <a:pt x="4477" y="117"/>
                    <a:pt x="4477" y="120"/>
                    <a:pt x="4477" y="123"/>
                  </a:cubicBezTo>
                  <a:close/>
                  <a:moveTo>
                    <a:pt x="4455" y="103"/>
                  </a:moveTo>
                  <a:cubicBezTo>
                    <a:pt x="4454" y="106"/>
                    <a:pt x="4454" y="109"/>
                    <a:pt x="4454" y="113"/>
                  </a:cubicBezTo>
                  <a:cubicBezTo>
                    <a:pt x="4454" y="116"/>
                    <a:pt x="4454" y="118"/>
                    <a:pt x="4454" y="121"/>
                  </a:cubicBezTo>
                  <a:cubicBezTo>
                    <a:pt x="4454" y="124"/>
                    <a:pt x="4454" y="127"/>
                    <a:pt x="4454" y="130"/>
                  </a:cubicBezTo>
                  <a:cubicBezTo>
                    <a:pt x="4454" y="141"/>
                    <a:pt x="4454" y="151"/>
                    <a:pt x="4453" y="160"/>
                  </a:cubicBezTo>
                  <a:cubicBezTo>
                    <a:pt x="4453" y="162"/>
                    <a:pt x="4454" y="163"/>
                    <a:pt x="4454" y="164"/>
                  </a:cubicBezTo>
                  <a:cubicBezTo>
                    <a:pt x="4453" y="164"/>
                    <a:pt x="4453" y="164"/>
                    <a:pt x="4453" y="164"/>
                  </a:cubicBezTo>
                  <a:cubicBezTo>
                    <a:pt x="4453" y="164"/>
                    <a:pt x="4453" y="164"/>
                    <a:pt x="4453" y="164"/>
                  </a:cubicBezTo>
                  <a:cubicBezTo>
                    <a:pt x="4453" y="154"/>
                    <a:pt x="4451" y="142"/>
                    <a:pt x="4449" y="130"/>
                  </a:cubicBezTo>
                  <a:cubicBezTo>
                    <a:pt x="4449" y="128"/>
                    <a:pt x="4448" y="125"/>
                    <a:pt x="4448" y="123"/>
                  </a:cubicBezTo>
                  <a:cubicBezTo>
                    <a:pt x="4448" y="115"/>
                    <a:pt x="4448" y="106"/>
                    <a:pt x="4446" y="99"/>
                  </a:cubicBezTo>
                  <a:cubicBezTo>
                    <a:pt x="4449" y="100"/>
                    <a:pt x="4452" y="101"/>
                    <a:pt x="4455" y="103"/>
                  </a:cubicBezTo>
                  <a:close/>
                  <a:moveTo>
                    <a:pt x="4437" y="71"/>
                  </a:moveTo>
                  <a:cubicBezTo>
                    <a:pt x="4438" y="74"/>
                    <a:pt x="4438" y="77"/>
                    <a:pt x="4438" y="80"/>
                  </a:cubicBezTo>
                  <a:cubicBezTo>
                    <a:pt x="4437" y="78"/>
                    <a:pt x="4435" y="76"/>
                    <a:pt x="4433" y="74"/>
                  </a:cubicBezTo>
                  <a:cubicBezTo>
                    <a:pt x="4435" y="73"/>
                    <a:pt x="4436" y="72"/>
                    <a:pt x="4437" y="71"/>
                  </a:cubicBezTo>
                  <a:close/>
                  <a:moveTo>
                    <a:pt x="4431" y="80"/>
                  </a:moveTo>
                  <a:cubicBezTo>
                    <a:pt x="4431" y="81"/>
                    <a:pt x="4431" y="81"/>
                    <a:pt x="4431" y="82"/>
                  </a:cubicBezTo>
                  <a:cubicBezTo>
                    <a:pt x="4431" y="81"/>
                    <a:pt x="4430" y="81"/>
                    <a:pt x="4430" y="81"/>
                  </a:cubicBezTo>
                  <a:cubicBezTo>
                    <a:pt x="4430" y="81"/>
                    <a:pt x="4430" y="81"/>
                    <a:pt x="4431" y="80"/>
                  </a:cubicBezTo>
                  <a:close/>
                  <a:moveTo>
                    <a:pt x="4421" y="87"/>
                  </a:moveTo>
                  <a:cubicBezTo>
                    <a:pt x="4422" y="87"/>
                    <a:pt x="4423" y="87"/>
                    <a:pt x="4423" y="88"/>
                  </a:cubicBezTo>
                  <a:cubicBezTo>
                    <a:pt x="4423" y="88"/>
                    <a:pt x="4423" y="88"/>
                    <a:pt x="4423" y="88"/>
                  </a:cubicBezTo>
                  <a:cubicBezTo>
                    <a:pt x="4423" y="88"/>
                    <a:pt x="4423" y="88"/>
                    <a:pt x="4424" y="88"/>
                  </a:cubicBezTo>
                  <a:cubicBezTo>
                    <a:pt x="4426" y="89"/>
                    <a:pt x="4428" y="90"/>
                    <a:pt x="4430" y="91"/>
                  </a:cubicBezTo>
                  <a:cubicBezTo>
                    <a:pt x="4431" y="91"/>
                    <a:pt x="4432" y="92"/>
                    <a:pt x="4433" y="92"/>
                  </a:cubicBezTo>
                  <a:cubicBezTo>
                    <a:pt x="4433" y="94"/>
                    <a:pt x="4433" y="96"/>
                    <a:pt x="4433" y="98"/>
                  </a:cubicBezTo>
                  <a:cubicBezTo>
                    <a:pt x="4433" y="105"/>
                    <a:pt x="4430" y="114"/>
                    <a:pt x="4428" y="122"/>
                  </a:cubicBezTo>
                  <a:cubicBezTo>
                    <a:pt x="4425" y="112"/>
                    <a:pt x="4422" y="102"/>
                    <a:pt x="4417" y="92"/>
                  </a:cubicBezTo>
                  <a:cubicBezTo>
                    <a:pt x="4418" y="90"/>
                    <a:pt x="4420" y="89"/>
                    <a:pt x="4421" y="87"/>
                  </a:cubicBezTo>
                  <a:cubicBezTo>
                    <a:pt x="4421" y="87"/>
                    <a:pt x="4421" y="87"/>
                    <a:pt x="4421" y="87"/>
                  </a:cubicBezTo>
                  <a:close/>
                  <a:moveTo>
                    <a:pt x="4414" y="164"/>
                  </a:moveTo>
                  <a:cubicBezTo>
                    <a:pt x="4401" y="164"/>
                    <a:pt x="4389" y="164"/>
                    <a:pt x="4378" y="164"/>
                  </a:cubicBezTo>
                  <a:cubicBezTo>
                    <a:pt x="4379" y="162"/>
                    <a:pt x="4380" y="161"/>
                    <a:pt x="4382" y="160"/>
                  </a:cubicBezTo>
                  <a:cubicBezTo>
                    <a:pt x="4386" y="153"/>
                    <a:pt x="4391" y="146"/>
                    <a:pt x="4395" y="138"/>
                  </a:cubicBezTo>
                  <a:cubicBezTo>
                    <a:pt x="4399" y="130"/>
                    <a:pt x="4402" y="123"/>
                    <a:pt x="4405" y="115"/>
                  </a:cubicBezTo>
                  <a:cubicBezTo>
                    <a:pt x="4406" y="111"/>
                    <a:pt x="4408" y="106"/>
                    <a:pt x="4409" y="102"/>
                  </a:cubicBezTo>
                  <a:cubicBezTo>
                    <a:pt x="4409" y="102"/>
                    <a:pt x="4410" y="101"/>
                    <a:pt x="4410" y="101"/>
                  </a:cubicBezTo>
                  <a:cubicBezTo>
                    <a:pt x="4412" y="108"/>
                    <a:pt x="4414" y="117"/>
                    <a:pt x="4415" y="126"/>
                  </a:cubicBezTo>
                  <a:cubicBezTo>
                    <a:pt x="4416" y="131"/>
                    <a:pt x="4417" y="137"/>
                    <a:pt x="4418" y="141"/>
                  </a:cubicBezTo>
                  <a:cubicBezTo>
                    <a:pt x="4418" y="144"/>
                    <a:pt x="4419" y="146"/>
                    <a:pt x="4419" y="148"/>
                  </a:cubicBezTo>
                  <a:cubicBezTo>
                    <a:pt x="4418" y="150"/>
                    <a:pt x="4417" y="153"/>
                    <a:pt x="4416" y="156"/>
                  </a:cubicBezTo>
                  <a:cubicBezTo>
                    <a:pt x="4415" y="159"/>
                    <a:pt x="4414" y="161"/>
                    <a:pt x="4414" y="164"/>
                  </a:cubicBezTo>
                  <a:close/>
                  <a:moveTo>
                    <a:pt x="4483" y="129"/>
                  </a:moveTo>
                  <a:cubicBezTo>
                    <a:pt x="4483" y="127"/>
                    <a:pt x="4482" y="124"/>
                    <a:pt x="4482" y="122"/>
                  </a:cubicBezTo>
                  <a:cubicBezTo>
                    <a:pt x="4482" y="120"/>
                    <a:pt x="4481" y="118"/>
                    <a:pt x="4481" y="117"/>
                  </a:cubicBezTo>
                  <a:cubicBezTo>
                    <a:pt x="4481" y="117"/>
                    <a:pt x="4481" y="117"/>
                    <a:pt x="4482" y="117"/>
                  </a:cubicBezTo>
                  <a:cubicBezTo>
                    <a:pt x="4483" y="118"/>
                    <a:pt x="4485" y="119"/>
                    <a:pt x="4486" y="120"/>
                  </a:cubicBezTo>
                  <a:cubicBezTo>
                    <a:pt x="4485" y="123"/>
                    <a:pt x="4484" y="126"/>
                    <a:pt x="4483" y="129"/>
                  </a:cubicBezTo>
                  <a:close/>
                  <a:moveTo>
                    <a:pt x="4510" y="137"/>
                  </a:moveTo>
                  <a:cubicBezTo>
                    <a:pt x="4508" y="147"/>
                    <a:pt x="4506" y="157"/>
                    <a:pt x="4505" y="166"/>
                  </a:cubicBezTo>
                  <a:cubicBezTo>
                    <a:pt x="4502" y="166"/>
                    <a:pt x="4500" y="166"/>
                    <a:pt x="4498" y="166"/>
                  </a:cubicBezTo>
                  <a:cubicBezTo>
                    <a:pt x="4500" y="160"/>
                    <a:pt x="4502" y="154"/>
                    <a:pt x="4504" y="148"/>
                  </a:cubicBezTo>
                  <a:cubicBezTo>
                    <a:pt x="4505" y="143"/>
                    <a:pt x="4506" y="138"/>
                    <a:pt x="4507" y="132"/>
                  </a:cubicBezTo>
                  <a:cubicBezTo>
                    <a:pt x="4508" y="133"/>
                    <a:pt x="4509" y="135"/>
                    <a:pt x="4510" y="136"/>
                  </a:cubicBezTo>
                  <a:cubicBezTo>
                    <a:pt x="4510" y="137"/>
                    <a:pt x="4510" y="137"/>
                    <a:pt x="4510" y="137"/>
                  </a:cubicBezTo>
                  <a:close/>
                  <a:moveTo>
                    <a:pt x="4537" y="124"/>
                  </a:moveTo>
                  <a:cubicBezTo>
                    <a:pt x="4538" y="126"/>
                    <a:pt x="4538" y="127"/>
                    <a:pt x="4538" y="129"/>
                  </a:cubicBezTo>
                  <a:cubicBezTo>
                    <a:pt x="4538" y="129"/>
                    <a:pt x="4539" y="130"/>
                    <a:pt x="4539" y="130"/>
                  </a:cubicBezTo>
                  <a:cubicBezTo>
                    <a:pt x="4538" y="129"/>
                    <a:pt x="4537" y="128"/>
                    <a:pt x="4537" y="127"/>
                  </a:cubicBezTo>
                  <a:cubicBezTo>
                    <a:pt x="4537" y="126"/>
                    <a:pt x="4537" y="125"/>
                    <a:pt x="4537" y="124"/>
                  </a:cubicBezTo>
                  <a:close/>
                  <a:moveTo>
                    <a:pt x="4783" y="68"/>
                  </a:moveTo>
                  <a:cubicBezTo>
                    <a:pt x="4784" y="68"/>
                    <a:pt x="4784" y="69"/>
                    <a:pt x="4784" y="69"/>
                  </a:cubicBezTo>
                  <a:cubicBezTo>
                    <a:pt x="4786" y="71"/>
                    <a:pt x="4788" y="74"/>
                    <a:pt x="4791" y="79"/>
                  </a:cubicBezTo>
                  <a:cubicBezTo>
                    <a:pt x="4794" y="83"/>
                    <a:pt x="4797" y="88"/>
                    <a:pt x="4800" y="94"/>
                  </a:cubicBezTo>
                  <a:cubicBezTo>
                    <a:pt x="4800" y="94"/>
                    <a:pt x="4800" y="95"/>
                    <a:pt x="4800" y="95"/>
                  </a:cubicBezTo>
                  <a:cubicBezTo>
                    <a:pt x="4800" y="97"/>
                    <a:pt x="4800" y="99"/>
                    <a:pt x="4800" y="101"/>
                  </a:cubicBezTo>
                  <a:cubicBezTo>
                    <a:pt x="4798" y="103"/>
                    <a:pt x="4796" y="105"/>
                    <a:pt x="4794" y="107"/>
                  </a:cubicBezTo>
                  <a:cubicBezTo>
                    <a:pt x="4789" y="112"/>
                    <a:pt x="4785" y="118"/>
                    <a:pt x="4781" y="123"/>
                  </a:cubicBezTo>
                  <a:cubicBezTo>
                    <a:pt x="4780" y="124"/>
                    <a:pt x="4780" y="124"/>
                    <a:pt x="4780" y="125"/>
                  </a:cubicBezTo>
                  <a:cubicBezTo>
                    <a:pt x="4783" y="113"/>
                    <a:pt x="4787" y="102"/>
                    <a:pt x="4787" y="92"/>
                  </a:cubicBezTo>
                  <a:cubicBezTo>
                    <a:pt x="4787" y="82"/>
                    <a:pt x="4784" y="74"/>
                    <a:pt x="4782" y="69"/>
                  </a:cubicBezTo>
                  <a:cubicBezTo>
                    <a:pt x="4783" y="69"/>
                    <a:pt x="4783" y="68"/>
                    <a:pt x="4783" y="68"/>
                  </a:cubicBezTo>
                  <a:close/>
                  <a:moveTo>
                    <a:pt x="4697" y="172"/>
                  </a:moveTo>
                  <a:cubicBezTo>
                    <a:pt x="4695" y="175"/>
                    <a:pt x="4695" y="175"/>
                    <a:pt x="4695" y="175"/>
                  </a:cubicBezTo>
                  <a:cubicBezTo>
                    <a:pt x="4695" y="175"/>
                    <a:pt x="4695" y="175"/>
                    <a:pt x="4695" y="175"/>
                  </a:cubicBezTo>
                  <a:cubicBezTo>
                    <a:pt x="4692" y="175"/>
                    <a:pt x="4689" y="175"/>
                    <a:pt x="4685" y="175"/>
                  </a:cubicBezTo>
                  <a:cubicBezTo>
                    <a:pt x="4687" y="172"/>
                    <a:pt x="4689" y="169"/>
                    <a:pt x="4690" y="165"/>
                  </a:cubicBezTo>
                  <a:cubicBezTo>
                    <a:pt x="4692" y="167"/>
                    <a:pt x="4695" y="170"/>
                    <a:pt x="4697" y="172"/>
                  </a:cubicBezTo>
                  <a:close/>
                  <a:moveTo>
                    <a:pt x="4744" y="142"/>
                  </a:moveTo>
                  <a:cubicBezTo>
                    <a:pt x="4745" y="150"/>
                    <a:pt x="4745" y="158"/>
                    <a:pt x="4745" y="165"/>
                  </a:cubicBezTo>
                  <a:cubicBezTo>
                    <a:pt x="4745" y="166"/>
                    <a:pt x="4744" y="166"/>
                    <a:pt x="4744" y="166"/>
                  </a:cubicBezTo>
                  <a:cubicBezTo>
                    <a:pt x="4744" y="166"/>
                    <a:pt x="4744" y="166"/>
                    <a:pt x="4744" y="166"/>
                  </a:cubicBezTo>
                  <a:cubicBezTo>
                    <a:pt x="4744" y="166"/>
                    <a:pt x="4745" y="165"/>
                    <a:pt x="4744" y="166"/>
                  </a:cubicBezTo>
                  <a:cubicBezTo>
                    <a:pt x="4744" y="166"/>
                    <a:pt x="4744" y="166"/>
                    <a:pt x="4744" y="166"/>
                  </a:cubicBezTo>
                  <a:cubicBezTo>
                    <a:pt x="4744" y="166"/>
                    <a:pt x="4744" y="166"/>
                    <a:pt x="4744" y="166"/>
                  </a:cubicBezTo>
                  <a:cubicBezTo>
                    <a:pt x="4744" y="166"/>
                    <a:pt x="4744" y="166"/>
                    <a:pt x="4744" y="166"/>
                  </a:cubicBezTo>
                  <a:cubicBezTo>
                    <a:pt x="4744" y="166"/>
                    <a:pt x="4744" y="166"/>
                    <a:pt x="4744" y="166"/>
                  </a:cubicBezTo>
                  <a:cubicBezTo>
                    <a:pt x="4744" y="167"/>
                    <a:pt x="4744" y="167"/>
                    <a:pt x="4743" y="167"/>
                  </a:cubicBezTo>
                  <a:cubicBezTo>
                    <a:pt x="4743" y="167"/>
                    <a:pt x="4743" y="167"/>
                    <a:pt x="4743" y="168"/>
                  </a:cubicBezTo>
                  <a:cubicBezTo>
                    <a:pt x="4742" y="169"/>
                    <a:pt x="4740" y="171"/>
                    <a:pt x="4738" y="172"/>
                  </a:cubicBezTo>
                  <a:cubicBezTo>
                    <a:pt x="4736" y="170"/>
                    <a:pt x="4733" y="167"/>
                    <a:pt x="4731" y="165"/>
                  </a:cubicBezTo>
                  <a:cubicBezTo>
                    <a:pt x="4733" y="160"/>
                    <a:pt x="4736" y="156"/>
                    <a:pt x="4738" y="152"/>
                  </a:cubicBezTo>
                  <a:cubicBezTo>
                    <a:pt x="4740" y="149"/>
                    <a:pt x="4742" y="146"/>
                    <a:pt x="4744" y="142"/>
                  </a:cubicBezTo>
                  <a:close/>
                  <a:moveTo>
                    <a:pt x="4777" y="81"/>
                  </a:moveTo>
                  <a:cubicBezTo>
                    <a:pt x="4778" y="79"/>
                    <a:pt x="4779" y="77"/>
                    <a:pt x="4780" y="75"/>
                  </a:cubicBezTo>
                  <a:cubicBezTo>
                    <a:pt x="4780" y="80"/>
                    <a:pt x="4779" y="85"/>
                    <a:pt x="4778" y="90"/>
                  </a:cubicBezTo>
                  <a:cubicBezTo>
                    <a:pt x="4775" y="99"/>
                    <a:pt x="4770" y="108"/>
                    <a:pt x="4764" y="118"/>
                  </a:cubicBezTo>
                  <a:cubicBezTo>
                    <a:pt x="4764" y="117"/>
                    <a:pt x="4764" y="117"/>
                    <a:pt x="4764" y="117"/>
                  </a:cubicBezTo>
                  <a:cubicBezTo>
                    <a:pt x="4763" y="115"/>
                    <a:pt x="4763" y="113"/>
                    <a:pt x="4762" y="111"/>
                  </a:cubicBezTo>
                  <a:cubicBezTo>
                    <a:pt x="4767" y="100"/>
                    <a:pt x="4773" y="90"/>
                    <a:pt x="4777" y="81"/>
                  </a:cubicBezTo>
                  <a:close/>
                  <a:moveTo>
                    <a:pt x="4742" y="125"/>
                  </a:moveTo>
                  <a:cubicBezTo>
                    <a:pt x="4742" y="126"/>
                    <a:pt x="4741" y="126"/>
                    <a:pt x="4741" y="127"/>
                  </a:cubicBezTo>
                  <a:cubicBezTo>
                    <a:pt x="4737" y="131"/>
                    <a:pt x="4734" y="136"/>
                    <a:pt x="4730" y="141"/>
                  </a:cubicBezTo>
                  <a:cubicBezTo>
                    <a:pt x="4735" y="126"/>
                    <a:pt x="4737" y="113"/>
                    <a:pt x="4738" y="102"/>
                  </a:cubicBezTo>
                  <a:cubicBezTo>
                    <a:pt x="4738" y="102"/>
                    <a:pt x="4737" y="101"/>
                    <a:pt x="4737" y="101"/>
                  </a:cubicBezTo>
                  <a:cubicBezTo>
                    <a:pt x="4738" y="103"/>
                    <a:pt x="4739" y="106"/>
                    <a:pt x="4739" y="109"/>
                  </a:cubicBezTo>
                  <a:cubicBezTo>
                    <a:pt x="4742" y="123"/>
                    <a:pt x="4742" y="123"/>
                    <a:pt x="4742" y="123"/>
                  </a:cubicBezTo>
                  <a:cubicBezTo>
                    <a:pt x="4742" y="124"/>
                    <a:pt x="4742" y="124"/>
                    <a:pt x="4742" y="125"/>
                  </a:cubicBezTo>
                  <a:close/>
                  <a:moveTo>
                    <a:pt x="4732" y="75"/>
                  </a:moveTo>
                  <a:cubicBezTo>
                    <a:pt x="4732" y="77"/>
                    <a:pt x="4733" y="80"/>
                    <a:pt x="4734" y="82"/>
                  </a:cubicBezTo>
                  <a:cubicBezTo>
                    <a:pt x="4734" y="85"/>
                    <a:pt x="4735" y="88"/>
                    <a:pt x="4736" y="91"/>
                  </a:cubicBezTo>
                  <a:cubicBezTo>
                    <a:pt x="4735" y="91"/>
                    <a:pt x="4735" y="90"/>
                    <a:pt x="4734" y="89"/>
                  </a:cubicBezTo>
                  <a:cubicBezTo>
                    <a:pt x="4731" y="87"/>
                    <a:pt x="4729" y="88"/>
                    <a:pt x="4729" y="88"/>
                  </a:cubicBezTo>
                  <a:cubicBezTo>
                    <a:pt x="4729" y="88"/>
                    <a:pt x="4732" y="88"/>
                    <a:pt x="4733" y="90"/>
                  </a:cubicBezTo>
                  <a:cubicBezTo>
                    <a:pt x="4735" y="93"/>
                    <a:pt x="4734" y="97"/>
                    <a:pt x="4733" y="102"/>
                  </a:cubicBezTo>
                  <a:cubicBezTo>
                    <a:pt x="4730" y="112"/>
                    <a:pt x="4724" y="125"/>
                    <a:pt x="4715" y="140"/>
                  </a:cubicBezTo>
                  <a:cubicBezTo>
                    <a:pt x="4714" y="142"/>
                    <a:pt x="4713" y="144"/>
                    <a:pt x="4712" y="147"/>
                  </a:cubicBezTo>
                  <a:cubicBezTo>
                    <a:pt x="4709" y="144"/>
                    <a:pt x="4705" y="142"/>
                    <a:pt x="4702" y="140"/>
                  </a:cubicBezTo>
                  <a:cubicBezTo>
                    <a:pt x="4714" y="115"/>
                    <a:pt x="4724" y="90"/>
                    <a:pt x="4732" y="75"/>
                  </a:cubicBezTo>
                  <a:close/>
                  <a:moveTo>
                    <a:pt x="4678" y="157"/>
                  </a:moveTo>
                  <a:cubicBezTo>
                    <a:pt x="4679" y="157"/>
                    <a:pt x="4679" y="156"/>
                    <a:pt x="4679" y="155"/>
                  </a:cubicBezTo>
                  <a:cubicBezTo>
                    <a:pt x="4679" y="155"/>
                    <a:pt x="4679" y="155"/>
                    <a:pt x="4679" y="156"/>
                  </a:cubicBezTo>
                  <a:cubicBezTo>
                    <a:pt x="4679" y="156"/>
                    <a:pt x="4679" y="157"/>
                    <a:pt x="4678" y="157"/>
                  </a:cubicBezTo>
                  <a:close/>
                  <a:moveTo>
                    <a:pt x="4645" y="101"/>
                  </a:moveTo>
                  <a:cubicBezTo>
                    <a:pt x="4645" y="100"/>
                    <a:pt x="4646" y="98"/>
                    <a:pt x="4646" y="97"/>
                  </a:cubicBezTo>
                  <a:cubicBezTo>
                    <a:pt x="4646" y="99"/>
                    <a:pt x="4645" y="101"/>
                    <a:pt x="4644" y="102"/>
                  </a:cubicBezTo>
                  <a:cubicBezTo>
                    <a:pt x="4644" y="102"/>
                    <a:pt x="4644" y="102"/>
                    <a:pt x="4644" y="102"/>
                  </a:cubicBezTo>
                  <a:cubicBezTo>
                    <a:pt x="4644" y="102"/>
                    <a:pt x="4645" y="101"/>
                    <a:pt x="4645" y="101"/>
                  </a:cubicBezTo>
                  <a:close/>
                  <a:moveTo>
                    <a:pt x="4623" y="111"/>
                  </a:moveTo>
                  <a:cubicBezTo>
                    <a:pt x="4624" y="111"/>
                    <a:pt x="4624" y="111"/>
                    <a:pt x="4624" y="111"/>
                  </a:cubicBezTo>
                  <a:cubicBezTo>
                    <a:pt x="4621" y="115"/>
                    <a:pt x="4618" y="119"/>
                    <a:pt x="4615" y="124"/>
                  </a:cubicBezTo>
                  <a:cubicBezTo>
                    <a:pt x="4612" y="127"/>
                    <a:pt x="4610" y="131"/>
                    <a:pt x="4607" y="135"/>
                  </a:cubicBezTo>
                  <a:cubicBezTo>
                    <a:pt x="4607" y="134"/>
                    <a:pt x="4607" y="133"/>
                    <a:pt x="4607" y="133"/>
                  </a:cubicBezTo>
                  <a:cubicBezTo>
                    <a:pt x="4607" y="130"/>
                    <a:pt x="4606" y="127"/>
                    <a:pt x="4606" y="124"/>
                  </a:cubicBezTo>
                  <a:cubicBezTo>
                    <a:pt x="4608" y="119"/>
                    <a:pt x="4610" y="114"/>
                    <a:pt x="4610" y="108"/>
                  </a:cubicBezTo>
                  <a:cubicBezTo>
                    <a:pt x="4611" y="106"/>
                    <a:pt x="4610" y="103"/>
                    <a:pt x="4609" y="101"/>
                  </a:cubicBezTo>
                  <a:cubicBezTo>
                    <a:pt x="4608" y="100"/>
                    <a:pt x="4608" y="100"/>
                    <a:pt x="4608" y="100"/>
                  </a:cubicBezTo>
                  <a:cubicBezTo>
                    <a:pt x="4613" y="103"/>
                    <a:pt x="4618" y="107"/>
                    <a:pt x="4623" y="111"/>
                  </a:cubicBezTo>
                  <a:close/>
                  <a:moveTo>
                    <a:pt x="4597" y="150"/>
                  </a:moveTo>
                  <a:cubicBezTo>
                    <a:pt x="4594" y="154"/>
                    <a:pt x="4594" y="154"/>
                    <a:pt x="4594" y="154"/>
                  </a:cubicBezTo>
                  <a:cubicBezTo>
                    <a:pt x="4593" y="155"/>
                    <a:pt x="4593" y="155"/>
                    <a:pt x="4593" y="155"/>
                  </a:cubicBezTo>
                  <a:cubicBezTo>
                    <a:pt x="4593" y="154"/>
                    <a:pt x="4593" y="153"/>
                    <a:pt x="4593" y="152"/>
                  </a:cubicBezTo>
                  <a:cubicBezTo>
                    <a:pt x="4593" y="150"/>
                    <a:pt x="4593" y="149"/>
                    <a:pt x="4592" y="147"/>
                  </a:cubicBezTo>
                  <a:cubicBezTo>
                    <a:pt x="4595" y="144"/>
                    <a:pt x="4597" y="140"/>
                    <a:pt x="4599" y="137"/>
                  </a:cubicBezTo>
                  <a:cubicBezTo>
                    <a:pt x="4599" y="141"/>
                    <a:pt x="4598" y="145"/>
                    <a:pt x="4598" y="149"/>
                  </a:cubicBezTo>
                  <a:lnTo>
                    <a:pt x="4597" y="150"/>
                  </a:lnTo>
                  <a:close/>
                  <a:moveTo>
                    <a:pt x="4589" y="105"/>
                  </a:moveTo>
                  <a:cubicBezTo>
                    <a:pt x="4590" y="101"/>
                    <a:pt x="4590" y="97"/>
                    <a:pt x="4590" y="94"/>
                  </a:cubicBezTo>
                  <a:cubicBezTo>
                    <a:pt x="4590" y="92"/>
                    <a:pt x="4590" y="90"/>
                    <a:pt x="4590" y="89"/>
                  </a:cubicBezTo>
                  <a:cubicBezTo>
                    <a:pt x="4593" y="90"/>
                    <a:pt x="4595" y="92"/>
                    <a:pt x="4598" y="93"/>
                  </a:cubicBezTo>
                  <a:cubicBezTo>
                    <a:pt x="4600" y="95"/>
                    <a:pt x="4602" y="96"/>
                    <a:pt x="4604" y="97"/>
                  </a:cubicBezTo>
                  <a:cubicBezTo>
                    <a:pt x="4603" y="97"/>
                    <a:pt x="4603" y="97"/>
                    <a:pt x="4603" y="97"/>
                  </a:cubicBezTo>
                  <a:cubicBezTo>
                    <a:pt x="4603" y="97"/>
                    <a:pt x="4603" y="97"/>
                    <a:pt x="4603" y="97"/>
                  </a:cubicBezTo>
                  <a:cubicBezTo>
                    <a:pt x="4598" y="101"/>
                    <a:pt x="4595" y="103"/>
                    <a:pt x="4595" y="103"/>
                  </a:cubicBezTo>
                  <a:cubicBezTo>
                    <a:pt x="4595" y="103"/>
                    <a:pt x="4598" y="102"/>
                    <a:pt x="4603" y="100"/>
                  </a:cubicBezTo>
                  <a:cubicBezTo>
                    <a:pt x="4605" y="101"/>
                    <a:pt x="4606" y="104"/>
                    <a:pt x="4605" y="108"/>
                  </a:cubicBezTo>
                  <a:cubicBezTo>
                    <a:pt x="4605" y="108"/>
                    <a:pt x="4604" y="109"/>
                    <a:pt x="4604" y="110"/>
                  </a:cubicBezTo>
                  <a:cubicBezTo>
                    <a:pt x="4603" y="108"/>
                    <a:pt x="4603" y="107"/>
                    <a:pt x="4603" y="107"/>
                  </a:cubicBezTo>
                  <a:cubicBezTo>
                    <a:pt x="4603" y="107"/>
                    <a:pt x="4603" y="109"/>
                    <a:pt x="4602" y="113"/>
                  </a:cubicBezTo>
                  <a:cubicBezTo>
                    <a:pt x="4601" y="115"/>
                    <a:pt x="4599" y="117"/>
                    <a:pt x="4597" y="120"/>
                  </a:cubicBezTo>
                  <a:cubicBezTo>
                    <a:pt x="4595" y="122"/>
                    <a:pt x="4593" y="125"/>
                    <a:pt x="4591" y="127"/>
                  </a:cubicBezTo>
                  <a:cubicBezTo>
                    <a:pt x="4590" y="125"/>
                    <a:pt x="4590" y="122"/>
                    <a:pt x="4590" y="119"/>
                  </a:cubicBezTo>
                  <a:cubicBezTo>
                    <a:pt x="4589" y="114"/>
                    <a:pt x="4589" y="110"/>
                    <a:pt x="4589" y="105"/>
                  </a:cubicBezTo>
                  <a:close/>
                  <a:moveTo>
                    <a:pt x="4580" y="164"/>
                  </a:moveTo>
                  <a:cubicBezTo>
                    <a:pt x="4580" y="166"/>
                    <a:pt x="4580" y="168"/>
                    <a:pt x="4579" y="169"/>
                  </a:cubicBezTo>
                  <a:cubicBezTo>
                    <a:pt x="4578" y="169"/>
                    <a:pt x="4577" y="169"/>
                    <a:pt x="4576" y="169"/>
                  </a:cubicBezTo>
                  <a:cubicBezTo>
                    <a:pt x="4577" y="167"/>
                    <a:pt x="4578" y="166"/>
                    <a:pt x="4580" y="164"/>
                  </a:cubicBezTo>
                  <a:close/>
                  <a:moveTo>
                    <a:pt x="4615" y="168"/>
                  </a:moveTo>
                  <a:cubicBezTo>
                    <a:pt x="4618" y="161"/>
                    <a:pt x="4618" y="161"/>
                    <a:pt x="4618" y="161"/>
                  </a:cubicBezTo>
                  <a:cubicBezTo>
                    <a:pt x="4621" y="156"/>
                    <a:pt x="4621" y="156"/>
                    <a:pt x="4621" y="156"/>
                  </a:cubicBezTo>
                  <a:cubicBezTo>
                    <a:pt x="4624" y="148"/>
                    <a:pt x="4628" y="140"/>
                    <a:pt x="4631" y="133"/>
                  </a:cubicBezTo>
                  <a:cubicBezTo>
                    <a:pt x="4633" y="128"/>
                    <a:pt x="4635" y="124"/>
                    <a:pt x="4636" y="120"/>
                  </a:cubicBezTo>
                  <a:cubicBezTo>
                    <a:pt x="4637" y="121"/>
                    <a:pt x="4638" y="121"/>
                    <a:pt x="4639" y="122"/>
                  </a:cubicBezTo>
                  <a:cubicBezTo>
                    <a:pt x="4638" y="123"/>
                    <a:pt x="4638" y="125"/>
                    <a:pt x="4638" y="126"/>
                  </a:cubicBezTo>
                  <a:cubicBezTo>
                    <a:pt x="4636" y="132"/>
                    <a:pt x="4635" y="138"/>
                    <a:pt x="4634" y="144"/>
                  </a:cubicBezTo>
                  <a:cubicBezTo>
                    <a:pt x="4632" y="153"/>
                    <a:pt x="4630" y="163"/>
                    <a:pt x="4629" y="172"/>
                  </a:cubicBezTo>
                  <a:cubicBezTo>
                    <a:pt x="4624" y="171"/>
                    <a:pt x="4618" y="171"/>
                    <a:pt x="4613" y="171"/>
                  </a:cubicBezTo>
                  <a:cubicBezTo>
                    <a:pt x="4613" y="170"/>
                    <a:pt x="4614" y="169"/>
                    <a:pt x="4615" y="168"/>
                  </a:cubicBezTo>
                  <a:close/>
                  <a:moveTo>
                    <a:pt x="4645" y="167"/>
                  </a:moveTo>
                  <a:cubicBezTo>
                    <a:pt x="4645" y="160"/>
                    <a:pt x="4646" y="153"/>
                    <a:pt x="4647" y="145"/>
                  </a:cubicBezTo>
                  <a:cubicBezTo>
                    <a:pt x="4647" y="140"/>
                    <a:pt x="4647" y="134"/>
                    <a:pt x="4648" y="129"/>
                  </a:cubicBezTo>
                  <a:cubicBezTo>
                    <a:pt x="4648" y="130"/>
                    <a:pt x="4649" y="130"/>
                    <a:pt x="4650" y="131"/>
                  </a:cubicBezTo>
                  <a:cubicBezTo>
                    <a:pt x="4653" y="133"/>
                    <a:pt x="4656" y="136"/>
                    <a:pt x="4659" y="138"/>
                  </a:cubicBezTo>
                  <a:cubicBezTo>
                    <a:pt x="4655" y="147"/>
                    <a:pt x="4651" y="155"/>
                    <a:pt x="4646" y="164"/>
                  </a:cubicBezTo>
                  <a:cubicBezTo>
                    <a:pt x="4646" y="165"/>
                    <a:pt x="4645" y="166"/>
                    <a:pt x="4645" y="167"/>
                  </a:cubicBezTo>
                  <a:close/>
                  <a:moveTo>
                    <a:pt x="4772" y="155"/>
                  </a:moveTo>
                  <a:cubicBezTo>
                    <a:pt x="4774" y="152"/>
                    <a:pt x="4776" y="150"/>
                    <a:pt x="4778" y="147"/>
                  </a:cubicBezTo>
                  <a:cubicBezTo>
                    <a:pt x="4782" y="141"/>
                    <a:pt x="4786" y="135"/>
                    <a:pt x="4789" y="129"/>
                  </a:cubicBezTo>
                  <a:cubicBezTo>
                    <a:pt x="4793" y="123"/>
                    <a:pt x="4796" y="117"/>
                    <a:pt x="4800" y="112"/>
                  </a:cubicBezTo>
                  <a:cubicBezTo>
                    <a:pt x="4800" y="111"/>
                    <a:pt x="4801" y="111"/>
                    <a:pt x="4801" y="110"/>
                  </a:cubicBezTo>
                  <a:cubicBezTo>
                    <a:pt x="4801" y="125"/>
                    <a:pt x="4800" y="140"/>
                    <a:pt x="4799" y="155"/>
                  </a:cubicBezTo>
                  <a:cubicBezTo>
                    <a:pt x="4798" y="164"/>
                    <a:pt x="4797" y="173"/>
                    <a:pt x="4796" y="181"/>
                  </a:cubicBezTo>
                  <a:cubicBezTo>
                    <a:pt x="4796" y="181"/>
                    <a:pt x="4796" y="181"/>
                    <a:pt x="4796" y="182"/>
                  </a:cubicBezTo>
                  <a:cubicBezTo>
                    <a:pt x="4789" y="181"/>
                    <a:pt x="4782" y="181"/>
                    <a:pt x="4774" y="180"/>
                  </a:cubicBezTo>
                  <a:cubicBezTo>
                    <a:pt x="4774" y="172"/>
                    <a:pt x="4773" y="164"/>
                    <a:pt x="4772" y="155"/>
                  </a:cubicBezTo>
                  <a:close/>
                  <a:moveTo>
                    <a:pt x="4825" y="183"/>
                  </a:moveTo>
                  <a:cubicBezTo>
                    <a:pt x="4825" y="180"/>
                    <a:pt x="4825" y="176"/>
                    <a:pt x="4825" y="172"/>
                  </a:cubicBezTo>
                  <a:cubicBezTo>
                    <a:pt x="4825" y="172"/>
                    <a:pt x="4825" y="172"/>
                    <a:pt x="4826" y="171"/>
                  </a:cubicBezTo>
                  <a:cubicBezTo>
                    <a:pt x="4826" y="175"/>
                    <a:pt x="4827" y="180"/>
                    <a:pt x="4828" y="184"/>
                  </a:cubicBezTo>
                  <a:cubicBezTo>
                    <a:pt x="4827" y="184"/>
                    <a:pt x="4826" y="183"/>
                    <a:pt x="4825" y="183"/>
                  </a:cubicBezTo>
                  <a:close/>
                  <a:moveTo>
                    <a:pt x="5075" y="114"/>
                  </a:moveTo>
                  <a:cubicBezTo>
                    <a:pt x="5076" y="119"/>
                    <a:pt x="5077" y="123"/>
                    <a:pt x="5078" y="129"/>
                  </a:cubicBezTo>
                  <a:cubicBezTo>
                    <a:pt x="5079" y="139"/>
                    <a:pt x="5081" y="151"/>
                    <a:pt x="5083" y="162"/>
                  </a:cubicBezTo>
                  <a:cubicBezTo>
                    <a:pt x="5084" y="168"/>
                    <a:pt x="5085" y="174"/>
                    <a:pt x="5086" y="179"/>
                  </a:cubicBezTo>
                  <a:cubicBezTo>
                    <a:pt x="5087" y="184"/>
                    <a:pt x="5088" y="189"/>
                    <a:pt x="5088" y="193"/>
                  </a:cubicBezTo>
                  <a:cubicBezTo>
                    <a:pt x="5089" y="197"/>
                    <a:pt x="5089" y="199"/>
                    <a:pt x="5089" y="202"/>
                  </a:cubicBezTo>
                  <a:cubicBezTo>
                    <a:pt x="5086" y="202"/>
                    <a:pt x="5082" y="202"/>
                    <a:pt x="5079" y="201"/>
                  </a:cubicBezTo>
                  <a:cubicBezTo>
                    <a:pt x="5079" y="193"/>
                    <a:pt x="5079" y="185"/>
                    <a:pt x="5079" y="177"/>
                  </a:cubicBezTo>
                  <a:cubicBezTo>
                    <a:pt x="5078" y="162"/>
                    <a:pt x="5078" y="147"/>
                    <a:pt x="5077" y="133"/>
                  </a:cubicBezTo>
                  <a:cubicBezTo>
                    <a:pt x="5076" y="126"/>
                    <a:pt x="5075" y="120"/>
                    <a:pt x="5074" y="114"/>
                  </a:cubicBezTo>
                  <a:cubicBezTo>
                    <a:pt x="5073" y="111"/>
                    <a:pt x="5072" y="109"/>
                    <a:pt x="5071" y="106"/>
                  </a:cubicBezTo>
                  <a:cubicBezTo>
                    <a:pt x="5073" y="109"/>
                    <a:pt x="5074" y="111"/>
                    <a:pt x="5075" y="114"/>
                  </a:cubicBezTo>
                  <a:close/>
                  <a:moveTo>
                    <a:pt x="5054" y="113"/>
                  </a:moveTo>
                  <a:cubicBezTo>
                    <a:pt x="5055" y="117"/>
                    <a:pt x="5056" y="122"/>
                    <a:pt x="5057" y="127"/>
                  </a:cubicBezTo>
                  <a:cubicBezTo>
                    <a:pt x="5058" y="131"/>
                    <a:pt x="5059" y="136"/>
                    <a:pt x="5059" y="140"/>
                  </a:cubicBezTo>
                  <a:cubicBezTo>
                    <a:pt x="5057" y="133"/>
                    <a:pt x="5055" y="126"/>
                    <a:pt x="5053" y="119"/>
                  </a:cubicBezTo>
                  <a:cubicBezTo>
                    <a:pt x="5052" y="116"/>
                    <a:pt x="5050" y="113"/>
                    <a:pt x="5049" y="110"/>
                  </a:cubicBezTo>
                  <a:cubicBezTo>
                    <a:pt x="5049" y="108"/>
                    <a:pt x="5049" y="105"/>
                    <a:pt x="5049" y="103"/>
                  </a:cubicBezTo>
                  <a:cubicBezTo>
                    <a:pt x="5051" y="106"/>
                    <a:pt x="5052" y="109"/>
                    <a:pt x="5054" y="113"/>
                  </a:cubicBezTo>
                  <a:close/>
                  <a:moveTo>
                    <a:pt x="5043" y="99"/>
                  </a:moveTo>
                  <a:cubicBezTo>
                    <a:pt x="5043" y="98"/>
                    <a:pt x="5042" y="97"/>
                    <a:pt x="5042" y="97"/>
                  </a:cubicBezTo>
                  <a:cubicBezTo>
                    <a:pt x="5042" y="97"/>
                    <a:pt x="5042" y="97"/>
                    <a:pt x="5043" y="97"/>
                  </a:cubicBezTo>
                  <a:cubicBezTo>
                    <a:pt x="5043" y="98"/>
                    <a:pt x="5044" y="98"/>
                    <a:pt x="5045" y="99"/>
                  </a:cubicBezTo>
                  <a:cubicBezTo>
                    <a:pt x="5045" y="99"/>
                    <a:pt x="5045" y="100"/>
                    <a:pt x="5045" y="101"/>
                  </a:cubicBezTo>
                  <a:cubicBezTo>
                    <a:pt x="5044" y="100"/>
                    <a:pt x="5044" y="100"/>
                    <a:pt x="5043" y="99"/>
                  </a:cubicBezTo>
                  <a:close/>
                  <a:moveTo>
                    <a:pt x="5024" y="105"/>
                  </a:moveTo>
                  <a:cubicBezTo>
                    <a:pt x="5024" y="105"/>
                    <a:pt x="5024" y="105"/>
                    <a:pt x="5024" y="105"/>
                  </a:cubicBezTo>
                  <a:cubicBezTo>
                    <a:pt x="5026" y="107"/>
                    <a:pt x="5026" y="111"/>
                    <a:pt x="5025" y="115"/>
                  </a:cubicBezTo>
                  <a:cubicBezTo>
                    <a:pt x="5025" y="116"/>
                    <a:pt x="5024" y="118"/>
                    <a:pt x="5023" y="119"/>
                  </a:cubicBezTo>
                  <a:cubicBezTo>
                    <a:pt x="5024" y="114"/>
                    <a:pt x="5024" y="109"/>
                    <a:pt x="5024" y="105"/>
                  </a:cubicBezTo>
                  <a:close/>
                  <a:moveTo>
                    <a:pt x="4953" y="192"/>
                  </a:moveTo>
                  <a:cubicBezTo>
                    <a:pt x="4953" y="192"/>
                    <a:pt x="4953" y="192"/>
                    <a:pt x="4952" y="192"/>
                  </a:cubicBezTo>
                  <a:cubicBezTo>
                    <a:pt x="4953" y="191"/>
                    <a:pt x="4954" y="190"/>
                    <a:pt x="4955" y="188"/>
                  </a:cubicBezTo>
                  <a:cubicBezTo>
                    <a:pt x="4959" y="180"/>
                    <a:pt x="4964" y="170"/>
                    <a:pt x="4969" y="160"/>
                  </a:cubicBezTo>
                  <a:cubicBezTo>
                    <a:pt x="4969" y="160"/>
                    <a:pt x="4969" y="161"/>
                    <a:pt x="4969" y="161"/>
                  </a:cubicBezTo>
                  <a:cubicBezTo>
                    <a:pt x="4964" y="171"/>
                    <a:pt x="4959" y="180"/>
                    <a:pt x="4955" y="188"/>
                  </a:cubicBezTo>
                  <a:cubicBezTo>
                    <a:pt x="4954" y="190"/>
                    <a:pt x="4954" y="191"/>
                    <a:pt x="4953" y="192"/>
                  </a:cubicBezTo>
                  <a:close/>
                  <a:moveTo>
                    <a:pt x="4943" y="90"/>
                  </a:moveTo>
                  <a:cubicBezTo>
                    <a:pt x="4943" y="93"/>
                    <a:pt x="4942" y="95"/>
                    <a:pt x="4940" y="98"/>
                  </a:cubicBezTo>
                  <a:cubicBezTo>
                    <a:pt x="4939" y="97"/>
                    <a:pt x="4939" y="97"/>
                    <a:pt x="4939" y="97"/>
                  </a:cubicBezTo>
                  <a:cubicBezTo>
                    <a:pt x="4938" y="95"/>
                    <a:pt x="4937" y="93"/>
                    <a:pt x="4935" y="92"/>
                  </a:cubicBezTo>
                  <a:cubicBezTo>
                    <a:pt x="4937" y="90"/>
                    <a:pt x="4940" y="90"/>
                    <a:pt x="4943" y="90"/>
                  </a:cubicBezTo>
                  <a:close/>
                  <a:moveTo>
                    <a:pt x="4925" y="136"/>
                  </a:moveTo>
                  <a:cubicBezTo>
                    <a:pt x="4926" y="134"/>
                    <a:pt x="4927" y="131"/>
                    <a:pt x="4929" y="129"/>
                  </a:cubicBezTo>
                  <a:cubicBezTo>
                    <a:pt x="4927" y="134"/>
                    <a:pt x="4924" y="138"/>
                    <a:pt x="4922" y="143"/>
                  </a:cubicBezTo>
                  <a:cubicBezTo>
                    <a:pt x="4922" y="143"/>
                    <a:pt x="4922" y="144"/>
                    <a:pt x="4922" y="144"/>
                  </a:cubicBezTo>
                  <a:cubicBezTo>
                    <a:pt x="4923" y="141"/>
                    <a:pt x="4924" y="139"/>
                    <a:pt x="4925" y="136"/>
                  </a:cubicBezTo>
                  <a:close/>
                  <a:moveTo>
                    <a:pt x="4912" y="189"/>
                  </a:moveTo>
                  <a:cubicBezTo>
                    <a:pt x="4913" y="187"/>
                    <a:pt x="4915" y="186"/>
                    <a:pt x="4916" y="184"/>
                  </a:cubicBezTo>
                  <a:cubicBezTo>
                    <a:pt x="4917" y="181"/>
                    <a:pt x="4919" y="179"/>
                    <a:pt x="4921" y="176"/>
                  </a:cubicBezTo>
                  <a:cubicBezTo>
                    <a:pt x="4925" y="168"/>
                    <a:pt x="4930" y="159"/>
                    <a:pt x="4934" y="148"/>
                  </a:cubicBezTo>
                  <a:cubicBezTo>
                    <a:pt x="4938" y="139"/>
                    <a:pt x="4940" y="130"/>
                    <a:pt x="4942" y="121"/>
                  </a:cubicBezTo>
                  <a:cubicBezTo>
                    <a:pt x="4942" y="121"/>
                    <a:pt x="4942" y="121"/>
                    <a:pt x="4942" y="122"/>
                  </a:cubicBezTo>
                  <a:cubicBezTo>
                    <a:pt x="4947" y="129"/>
                    <a:pt x="4953" y="136"/>
                    <a:pt x="4957" y="142"/>
                  </a:cubicBezTo>
                  <a:cubicBezTo>
                    <a:pt x="4957" y="143"/>
                    <a:pt x="4957" y="143"/>
                    <a:pt x="4957" y="143"/>
                  </a:cubicBezTo>
                  <a:cubicBezTo>
                    <a:pt x="4952" y="149"/>
                    <a:pt x="4947" y="156"/>
                    <a:pt x="4942" y="162"/>
                  </a:cubicBezTo>
                  <a:cubicBezTo>
                    <a:pt x="4938" y="168"/>
                    <a:pt x="4932" y="174"/>
                    <a:pt x="4927" y="180"/>
                  </a:cubicBezTo>
                  <a:cubicBezTo>
                    <a:pt x="4924" y="183"/>
                    <a:pt x="4921" y="187"/>
                    <a:pt x="4918" y="190"/>
                  </a:cubicBezTo>
                  <a:cubicBezTo>
                    <a:pt x="4916" y="190"/>
                    <a:pt x="4914" y="189"/>
                    <a:pt x="4912" y="189"/>
                  </a:cubicBezTo>
                  <a:close/>
                  <a:moveTo>
                    <a:pt x="4969" y="193"/>
                  </a:moveTo>
                  <a:cubicBezTo>
                    <a:pt x="4972" y="188"/>
                    <a:pt x="4975" y="182"/>
                    <a:pt x="4978" y="176"/>
                  </a:cubicBezTo>
                  <a:cubicBezTo>
                    <a:pt x="4979" y="179"/>
                    <a:pt x="4981" y="182"/>
                    <a:pt x="4983" y="185"/>
                  </a:cubicBezTo>
                  <a:cubicBezTo>
                    <a:pt x="4981" y="188"/>
                    <a:pt x="4979" y="191"/>
                    <a:pt x="4976" y="194"/>
                  </a:cubicBezTo>
                  <a:cubicBezTo>
                    <a:pt x="4974" y="194"/>
                    <a:pt x="4972" y="194"/>
                    <a:pt x="4969" y="193"/>
                  </a:cubicBezTo>
                  <a:close/>
                  <a:moveTo>
                    <a:pt x="5050" y="199"/>
                  </a:moveTo>
                  <a:cubicBezTo>
                    <a:pt x="5047" y="199"/>
                    <a:pt x="5044" y="199"/>
                    <a:pt x="5041" y="199"/>
                  </a:cubicBezTo>
                  <a:cubicBezTo>
                    <a:pt x="5042" y="193"/>
                    <a:pt x="5043" y="188"/>
                    <a:pt x="5044" y="182"/>
                  </a:cubicBezTo>
                  <a:cubicBezTo>
                    <a:pt x="5046" y="167"/>
                    <a:pt x="5047" y="152"/>
                    <a:pt x="5048" y="138"/>
                  </a:cubicBezTo>
                  <a:cubicBezTo>
                    <a:pt x="5049" y="140"/>
                    <a:pt x="5049" y="142"/>
                    <a:pt x="5050" y="145"/>
                  </a:cubicBezTo>
                  <a:cubicBezTo>
                    <a:pt x="5052" y="153"/>
                    <a:pt x="5054" y="161"/>
                    <a:pt x="5056" y="169"/>
                  </a:cubicBezTo>
                  <a:cubicBezTo>
                    <a:pt x="5056" y="172"/>
                    <a:pt x="5057" y="175"/>
                    <a:pt x="5057" y="177"/>
                  </a:cubicBezTo>
                  <a:cubicBezTo>
                    <a:pt x="5057" y="178"/>
                    <a:pt x="5057" y="179"/>
                    <a:pt x="5057" y="180"/>
                  </a:cubicBezTo>
                  <a:cubicBezTo>
                    <a:pt x="5055" y="186"/>
                    <a:pt x="5053" y="192"/>
                    <a:pt x="5050" y="198"/>
                  </a:cubicBezTo>
                  <a:cubicBezTo>
                    <a:pt x="5050" y="199"/>
                    <a:pt x="5050" y="199"/>
                    <a:pt x="5050" y="1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6"/>
            <p:cNvSpPr/>
            <p:nvPr/>
          </p:nvSpPr>
          <p:spPr bwMode="auto">
            <a:xfrm>
              <a:off x="7278688" y="59753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7"/>
            <p:cNvSpPr/>
            <p:nvPr/>
          </p:nvSpPr>
          <p:spPr bwMode="auto">
            <a:xfrm>
              <a:off x="7278688" y="597535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 name="Freeform 8"/>
            <p:cNvSpPr/>
            <p:nvPr/>
          </p:nvSpPr>
          <p:spPr bwMode="auto">
            <a:xfrm>
              <a:off x="7275513" y="5973763"/>
              <a:ext cx="3175" cy="3175"/>
            </a:xfrm>
            <a:custGeom>
              <a:avLst/>
              <a:gdLst>
                <a:gd name="T0" fmla="*/ 1 w 1"/>
                <a:gd name="T1" fmla="*/ 0 h 2"/>
                <a:gd name="T2" fmla="*/ 1 w 1"/>
                <a:gd name="T3" fmla="*/ 0 h 2"/>
                <a:gd name="T4" fmla="*/ 0 w 1"/>
                <a:gd name="T5" fmla="*/ 2 h 2"/>
                <a:gd name="T6" fmla="*/ 1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0"/>
                    <a:pt x="1" y="0"/>
                    <a:pt x="1" y="0"/>
                  </a:cubicBezTo>
                  <a:cubicBezTo>
                    <a:pt x="0" y="2"/>
                    <a:pt x="0" y="2"/>
                    <a:pt x="0" y="2"/>
                  </a:cubicBezTo>
                  <a:cubicBezTo>
                    <a:pt x="0" y="2"/>
                    <a:pt x="0" y="2"/>
                    <a:pt x="1" y="1"/>
                  </a:cubicBezTo>
                  <a:cubicBezTo>
                    <a:pt x="1" y="1"/>
                    <a:pt x="1" y="1"/>
                    <a:pt x="1" y="1"/>
                  </a:cubicBezTo>
                  <a:lnTo>
                    <a:pt x="1"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Freeform 9"/>
            <p:cNvSpPr/>
            <p:nvPr/>
          </p:nvSpPr>
          <p:spPr bwMode="auto">
            <a:xfrm>
              <a:off x="6253163" y="6091238"/>
              <a:ext cx="1588"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Freeform 10"/>
            <p:cNvSpPr/>
            <p:nvPr/>
          </p:nvSpPr>
          <p:spPr bwMode="auto">
            <a:xfrm>
              <a:off x="5907088" y="6108700"/>
              <a:ext cx="4763" cy="4762"/>
            </a:xfrm>
            <a:custGeom>
              <a:avLst/>
              <a:gdLst>
                <a:gd name="T0" fmla="*/ 2 w 2"/>
                <a:gd name="T1" fmla="*/ 1 h 2"/>
                <a:gd name="T2" fmla="*/ 0 w 2"/>
                <a:gd name="T3" fmla="*/ 0 h 2"/>
                <a:gd name="T4" fmla="*/ 0 w 2"/>
                <a:gd name="T5" fmla="*/ 2 h 2"/>
                <a:gd name="T6" fmla="*/ 0 w 2"/>
                <a:gd name="T7" fmla="*/ 2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2" y="1"/>
                    <a:pt x="1" y="0"/>
                    <a:pt x="0" y="0"/>
                  </a:cubicBezTo>
                  <a:cubicBezTo>
                    <a:pt x="0" y="1"/>
                    <a:pt x="0" y="1"/>
                    <a:pt x="0" y="2"/>
                  </a:cubicBezTo>
                  <a:cubicBezTo>
                    <a:pt x="0" y="2"/>
                    <a:pt x="0" y="2"/>
                    <a:pt x="0" y="2"/>
                  </a:cubicBezTo>
                  <a:cubicBezTo>
                    <a:pt x="1" y="2"/>
                    <a:pt x="2" y="1"/>
                    <a:pt x="2"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11"/>
            <p:cNvSpPr/>
            <p:nvPr/>
          </p:nvSpPr>
          <p:spPr bwMode="auto">
            <a:xfrm>
              <a:off x="5907088" y="6108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12"/>
            <p:cNvSpPr/>
            <p:nvPr/>
          </p:nvSpPr>
          <p:spPr bwMode="auto">
            <a:xfrm>
              <a:off x="2628900" y="604520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 name="Freeform 13"/>
            <p:cNvSpPr/>
            <p:nvPr/>
          </p:nvSpPr>
          <p:spPr bwMode="auto">
            <a:xfrm>
              <a:off x="2374900" y="6070600"/>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 name="Freeform 14"/>
            <p:cNvSpPr/>
            <p:nvPr/>
          </p:nvSpPr>
          <p:spPr bwMode="auto">
            <a:xfrm>
              <a:off x="1271588" y="63198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Freeform 15"/>
            <p:cNvSpPr/>
            <p:nvPr/>
          </p:nvSpPr>
          <p:spPr bwMode="auto">
            <a:xfrm>
              <a:off x="1271588" y="6318250"/>
              <a:ext cx="4763" cy="1587"/>
            </a:xfrm>
            <a:custGeom>
              <a:avLst/>
              <a:gdLst>
                <a:gd name="T0" fmla="*/ 0 w 2"/>
                <a:gd name="T1" fmla="*/ 1 h 1"/>
                <a:gd name="T2" fmla="*/ 1 w 2"/>
                <a:gd name="T3" fmla="*/ 1 h 1"/>
                <a:gd name="T4" fmla="*/ 2 w 2"/>
                <a:gd name="T5" fmla="*/ 1 h 1"/>
                <a:gd name="T6" fmla="*/ 2 w 2"/>
                <a:gd name="T7" fmla="*/ 0 h 1"/>
                <a:gd name="T8" fmla="*/ 1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2" y="1"/>
                    <a:pt x="2" y="1"/>
                    <a:pt x="2" y="1"/>
                  </a:cubicBezTo>
                  <a:cubicBezTo>
                    <a:pt x="2" y="0"/>
                    <a:pt x="2" y="0"/>
                    <a:pt x="2" y="0"/>
                  </a:cubicBezTo>
                  <a:cubicBezTo>
                    <a:pt x="1" y="0"/>
                    <a:pt x="1" y="0"/>
                    <a:pt x="1" y="0"/>
                  </a:cubicBezTo>
                  <a:cubicBezTo>
                    <a:pt x="1" y="1"/>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6"/>
            <p:cNvSpPr/>
            <p:nvPr/>
          </p:nvSpPr>
          <p:spPr bwMode="auto">
            <a:xfrm>
              <a:off x="1181100" y="628491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Freeform 17"/>
            <p:cNvSpPr/>
            <p:nvPr/>
          </p:nvSpPr>
          <p:spPr bwMode="auto">
            <a:xfrm>
              <a:off x="1181100" y="62849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Freeform 18"/>
            <p:cNvSpPr/>
            <p:nvPr/>
          </p:nvSpPr>
          <p:spPr bwMode="auto">
            <a:xfrm>
              <a:off x="1060450" y="63039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 name="Freeform 19"/>
            <p:cNvSpPr/>
            <p:nvPr/>
          </p:nvSpPr>
          <p:spPr bwMode="auto">
            <a:xfrm>
              <a:off x="1057275" y="630396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 name="Freeform 20"/>
            <p:cNvSpPr/>
            <p:nvPr/>
          </p:nvSpPr>
          <p:spPr bwMode="auto">
            <a:xfrm>
              <a:off x="11785600" y="6075363"/>
              <a:ext cx="3175" cy="7937"/>
            </a:xfrm>
            <a:custGeom>
              <a:avLst/>
              <a:gdLst>
                <a:gd name="T0" fmla="*/ 1 w 1"/>
                <a:gd name="T1" fmla="*/ 1 h 3"/>
                <a:gd name="T2" fmla="*/ 1 w 1"/>
                <a:gd name="T3" fmla="*/ 1 h 3"/>
                <a:gd name="T4" fmla="*/ 0 w 1"/>
                <a:gd name="T5" fmla="*/ 0 h 3"/>
                <a:gd name="T6" fmla="*/ 0 w 1"/>
                <a:gd name="T7" fmla="*/ 1 h 3"/>
                <a:gd name="T8" fmla="*/ 1 w 1"/>
                <a:gd name="T9" fmla="*/ 3 h 3"/>
                <a:gd name="T10" fmla="*/ 1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1" y="1"/>
                  </a:moveTo>
                  <a:cubicBezTo>
                    <a:pt x="1" y="1"/>
                    <a:pt x="1" y="1"/>
                    <a:pt x="1" y="1"/>
                  </a:cubicBezTo>
                  <a:cubicBezTo>
                    <a:pt x="0" y="0"/>
                    <a:pt x="0" y="0"/>
                    <a:pt x="0" y="0"/>
                  </a:cubicBezTo>
                  <a:cubicBezTo>
                    <a:pt x="0" y="1"/>
                    <a:pt x="0" y="1"/>
                    <a:pt x="0" y="1"/>
                  </a:cubicBezTo>
                  <a:cubicBezTo>
                    <a:pt x="0" y="2"/>
                    <a:pt x="1" y="2"/>
                    <a:pt x="1" y="3"/>
                  </a:cubicBezTo>
                  <a:cubicBezTo>
                    <a:pt x="1" y="2"/>
                    <a:pt x="1" y="2"/>
                    <a:pt x="1"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3" name="Freeform 21"/>
            <p:cNvSpPr/>
            <p:nvPr/>
          </p:nvSpPr>
          <p:spPr bwMode="auto">
            <a:xfrm>
              <a:off x="11788775" y="6078538"/>
              <a:ext cx="3175" cy="4762"/>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0"/>
                  </a:cubicBezTo>
                  <a:cubicBezTo>
                    <a:pt x="0" y="0"/>
                    <a:pt x="0" y="0"/>
                    <a:pt x="0" y="0"/>
                  </a:cubicBezTo>
                  <a:cubicBezTo>
                    <a:pt x="0" y="2"/>
                    <a:pt x="2" y="2"/>
                    <a:pt x="2"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22"/>
            <p:cNvSpPr/>
            <p:nvPr/>
          </p:nvSpPr>
          <p:spPr bwMode="auto">
            <a:xfrm>
              <a:off x="4984750" y="5583238"/>
              <a:ext cx="687388" cy="998537"/>
            </a:xfrm>
            <a:custGeom>
              <a:avLst/>
              <a:gdLst>
                <a:gd name="T0" fmla="*/ 0 w 296"/>
                <a:gd name="T1" fmla="*/ 71 h 428"/>
                <a:gd name="T2" fmla="*/ 51 w 296"/>
                <a:gd name="T3" fmla="*/ 71 h 428"/>
                <a:gd name="T4" fmla="*/ 145 w 296"/>
                <a:gd name="T5" fmla="*/ 0 h 428"/>
                <a:gd name="T6" fmla="*/ 240 w 296"/>
                <a:gd name="T7" fmla="*/ 71 h 428"/>
                <a:gd name="T8" fmla="*/ 296 w 296"/>
                <a:gd name="T9" fmla="*/ 71 h 428"/>
                <a:gd name="T10" fmla="*/ 296 w 296"/>
                <a:gd name="T11" fmla="*/ 428 h 428"/>
                <a:gd name="T12" fmla="*/ 0 w 296"/>
                <a:gd name="T13" fmla="*/ 428 h 428"/>
                <a:gd name="T14" fmla="*/ 0 w 296"/>
                <a:gd name="T15" fmla="*/ 71 h 4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428">
                  <a:moveTo>
                    <a:pt x="0" y="71"/>
                  </a:moveTo>
                  <a:cubicBezTo>
                    <a:pt x="51" y="71"/>
                    <a:pt x="51" y="71"/>
                    <a:pt x="51" y="71"/>
                  </a:cubicBezTo>
                  <a:cubicBezTo>
                    <a:pt x="57" y="31"/>
                    <a:pt x="97" y="0"/>
                    <a:pt x="145" y="0"/>
                  </a:cubicBezTo>
                  <a:cubicBezTo>
                    <a:pt x="194" y="0"/>
                    <a:pt x="234" y="31"/>
                    <a:pt x="240" y="71"/>
                  </a:cubicBezTo>
                  <a:cubicBezTo>
                    <a:pt x="296" y="71"/>
                    <a:pt x="296" y="71"/>
                    <a:pt x="296" y="71"/>
                  </a:cubicBezTo>
                  <a:cubicBezTo>
                    <a:pt x="296" y="428"/>
                    <a:pt x="296" y="428"/>
                    <a:pt x="296" y="428"/>
                  </a:cubicBezTo>
                  <a:cubicBezTo>
                    <a:pt x="0" y="428"/>
                    <a:pt x="0" y="428"/>
                    <a:pt x="0" y="428"/>
                  </a:cubicBezTo>
                  <a:lnTo>
                    <a:pt x="0" y="71"/>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5" name="Freeform 23"/>
            <p:cNvSpPr/>
            <p:nvPr/>
          </p:nvSpPr>
          <p:spPr bwMode="auto">
            <a:xfrm>
              <a:off x="7947025" y="5500688"/>
              <a:ext cx="852488" cy="1068387"/>
            </a:xfrm>
            <a:custGeom>
              <a:avLst/>
              <a:gdLst>
                <a:gd name="T0" fmla="*/ 0 w 367"/>
                <a:gd name="T1" fmla="*/ 112 h 459"/>
                <a:gd name="T2" fmla="*/ 49 w 367"/>
                <a:gd name="T3" fmla="*/ 100 h 459"/>
                <a:gd name="T4" fmla="*/ 126 w 367"/>
                <a:gd name="T5" fmla="*/ 10 h 459"/>
                <a:gd name="T6" fmla="*/ 233 w 367"/>
                <a:gd name="T7" fmla="*/ 59 h 459"/>
                <a:gd name="T8" fmla="*/ 289 w 367"/>
                <a:gd name="T9" fmla="*/ 46 h 459"/>
                <a:gd name="T10" fmla="*/ 367 w 367"/>
                <a:gd name="T11" fmla="*/ 394 h 459"/>
                <a:gd name="T12" fmla="*/ 79 w 367"/>
                <a:gd name="T13" fmla="*/ 459 h 459"/>
                <a:gd name="T14" fmla="*/ 0 w 367"/>
                <a:gd name="T15" fmla="*/ 112 h 4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459">
                  <a:moveTo>
                    <a:pt x="0" y="112"/>
                  </a:moveTo>
                  <a:cubicBezTo>
                    <a:pt x="49" y="100"/>
                    <a:pt x="49" y="100"/>
                    <a:pt x="49" y="100"/>
                  </a:cubicBezTo>
                  <a:cubicBezTo>
                    <a:pt x="46" y="60"/>
                    <a:pt x="79" y="21"/>
                    <a:pt x="126" y="10"/>
                  </a:cubicBezTo>
                  <a:cubicBezTo>
                    <a:pt x="173" y="0"/>
                    <a:pt x="219" y="21"/>
                    <a:pt x="233" y="59"/>
                  </a:cubicBezTo>
                  <a:cubicBezTo>
                    <a:pt x="289" y="46"/>
                    <a:pt x="289" y="46"/>
                    <a:pt x="289" y="46"/>
                  </a:cubicBezTo>
                  <a:cubicBezTo>
                    <a:pt x="367" y="394"/>
                    <a:pt x="367" y="394"/>
                    <a:pt x="367" y="394"/>
                  </a:cubicBezTo>
                  <a:cubicBezTo>
                    <a:pt x="79" y="459"/>
                    <a:pt x="79" y="459"/>
                    <a:pt x="79" y="459"/>
                  </a:cubicBezTo>
                  <a:lnTo>
                    <a:pt x="0" y="11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6" name="Freeform 24"/>
            <p:cNvSpPr/>
            <p:nvPr/>
          </p:nvSpPr>
          <p:spPr bwMode="auto">
            <a:xfrm>
              <a:off x="2784475" y="5430838"/>
              <a:ext cx="862013" cy="1077912"/>
            </a:xfrm>
            <a:custGeom>
              <a:avLst/>
              <a:gdLst>
                <a:gd name="T0" fmla="*/ 84 w 371"/>
                <a:gd name="T1" fmla="*/ 47 h 463"/>
                <a:gd name="T2" fmla="*/ 133 w 371"/>
                <a:gd name="T3" fmla="*/ 59 h 463"/>
                <a:gd name="T4" fmla="*/ 241 w 371"/>
                <a:gd name="T5" fmla="*/ 12 h 463"/>
                <a:gd name="T6" fmla="*/ 316 w 371"/>
                <a:gd name="T7" fmla="*/ 103 h 463"/>
                <a:gd name="T8" fmla="*/ 371 w 371"/>
                <a:gd name="T9" fmla="*/ 116 h 463"/>
                <a:gd name="T10" fmla="*/ 288 w 371"/>
                <a:gd name="T11" fmla="*/ 463 h 463"/>
                <a:gd name="T12" fmla="*/ 0 w 371"/>
                <a:gd name="T13" fmla="*/ 393 h 463"/>
                <a:gd name="T14" fmla="*/ 84 w 371"/>
                <a:gd name="T15" fmla="*/ 47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463">
                  <a:moveTo>
                    <a:pt x="84" y="47"/>
                  </a:moveTo>
                  <a:cubicBezTo>
                    <a:pt x="133" y="59"/>
                    <a:pt x="133" y="59"/>
                    <a:pt x="133" y="59"/>
                  </a:cubicBezTo>
                  <a:cubicBezTo>
                    <a:pt x="148" y="21"/>
                    <a:pt x="194" y="0"/>
                    <a:pt x="241" y="12"/>
                  </a:cubicBezTo>
                  <a:cubicBezTo>
                    <a:pt x="288" y="23"/>
                    <a:pt x="320" y="63"/>
                    <a:pt x="316" y="103"/>
                  </a:cubicBezTo>
                  <a:cubicBezTo>
                    <a:pt x="371" y="116"/>
                    <a:pt x="371" y="116"/>
                    <a:pt x="371" y="116"/>
                  </a:cubicBezTo>
                  <a:cubicBezTo>
                    <a:pt x="288" y="463"/>
                    <a:pt x="288" y="463"/>
                    <a:pt x="288" y="463"/>
                  </a:cubicBezTo>
                  <a:cubicBezTo>
                    <a:pt x="0" y="393"/>
                    <a:pt x="0" y="393"/>
                    <a:pt x="0" y="393"/>
                  </a:cubicBezTo>
                  <a:lnTo>
                    <a:pt x="84" y="47"/>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7" name="Freeform 25"/>
            <p:cNvSpPr/>
            <p:nvPr/>
          </p:nvSpPr>
          <p:spPr bwMode="auto">
            <a:xfrm>
              <a:off x="9910763" y="5741988"/>
              <a:ext cx="587375" cy="806450"/>
            </a:xfrm>
            <a:custGeom>
              <a:avLst/>
              <a:gdLst>
                <a:gd name="T0" fmla="*/ 22 w 253"/>
                <a:gd name="T1" fmla="*/ 50 h 346"/>
                <a:gd name="T2" fmla="*/ 62 w 253"/>
                <a:gd name="T3" fmla="*/ 53 h 346"/>
                <a:gd name="T4" fmla="*/ 140 w 253"/>
                <a:gd name="T5" fmla="*/ 3 h 346"/>
                <a:gd name="T6" fmla="*/ 209 w 253"/>
                <a:gd name="T7" fmla="*/ 64 h 346"/>
                <a:gd name="T8" fmla="*/ 253 w 253"/>
                <a:gd name="T9" fmla="*/ 67 h 346"/>
                <a:gd name="T10" fmla="*/ 232 w 253"/>
                <a:gd name="T11" fmla="*/ 346 h 346"/>
                <a:gd name="T12" fmla="*/ 0 w 253"/>
                <a:gd name="T13" fmla="*/ 328 h 346"/>
                <a:gd name="T14" fmla="*/ 22 w 253"/>
                <a:gd name="T15" fmla="*/ 50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346">
                  <a:moveTo>
                    <a:pt x="22" y="50"/>
                  </a:moveTo>
                  <a:cubicBezTo>
                    <a:pt x="62" y="53"/>
                    <a:pt x="62" y="53"/>
                    <a:pt x="62" y="53"/>
                  </a:cubicBezTo>
                  <a:cubicBezTo>
                    <a:pt x="69" y="22"/>
                    <a:pt x="102" y="0"/>
                    <a:pt x="140" y="3"/>
                  </a:cubicBezTo>
                  <a:cubicBezTo>
                    <a:pt x="177" y="6"/>
                    <a:pt x="207" y="32"/>
                    <a:pt x="209" y="64"/>
                  </a:cubicBezTo>
                  <a:cubicBezTo>
                    <a:pt x="253" y="67"/>
                    <a:pt x="253" y="67"/>
                    <a:pt x="253" y="67"/>
                  </a:cubicBezTo>
                  <a:cubicBezTo>
                    <a:pt x="232" y="346"/>
                    <a:pt x="232" y="346"/>
                    <a:pt x="232" y="346"/>
                  </a:cubicBezTo>
                  <a:cubicBezTo>
                    <a:pt x="0" y="328"/>
                    <a:pt x="0" y="328"/>
                    <a:pt x="0" y="328"/>
                  </a:cubicBezTo>
                  <a:lnTo>
                    <a:pt x="22" y="5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8" name="Freeform 26"/>
            <p:cNvSpPr/>
            <p:nvPr/>
          </p:nvSpPr>
          <p:spPr bwMode="auto">
            <a:xfrm>
              <a:off x="795338" y="5842000"/>
              <a:ext cx="668338" cy="841375"/>
            </a:xfrm>
            <a:custGeom>
              <a:avLst/>
              <a:gdLst>
                <a:gd name="T0" fmla="*/ 0 w 288"/>
                <a:gd name="T1" fmla="*/ 89 h 361"/>
                <a:gd name="T2" fmla="*/ 38 w 288"/>
                <a:gd name="T3" fmla="*/ 80 h 361"/>
                <a:gd name="T4" fmla="*/ 98 w 288"/>
                <a:gd name="T5" fmla="*/ 9 h 361"/>
                <a:gd name="T6" fmla="*/ 183 w 288"/>
                <a:gd name="T7" fmla="*/ 47 h 361"/>
                <a:gd name="T8" fmla="*/ 226 w 288"/>
                <a:gd name="T9" fmla="*/ 37 h 361"/>
                <a:gd name="T10" fmla="*/ 288 w 288"/>
                <a:gd name="T11" fmla="*/ 309 h 361"/>
                <a:gd name="T12" fmla="*/ 62 w 288"/>
                <a:gd name="T13" fmla="*/ 361 h 361"/>
                <a:gd name="T14" fmla="*/ 0 w 288"/>
                <a:gd name="T15" fmla="*/ 89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361">
                  <a:moveTo>
                    <a:pt x="0" y="89"/>
                  </a:moveTo>
                  <a:cubicBezTo>
                    <a:pt x="38" y="80"/>
                    <a:pt x="38" y="80"/>
                    <a:pt x="38" y="80"/>
                  </a:cubicBezTo>
                  <a:cubicBezTo>
                    <a:pt x="36" y="48"/>
                    <a:pt x="61" y="17"/>
                    <a:pt x="98" y="9"/>
                  </a:cubicBezTo>
                  <a:cubicBezTo>
                    <a:pt x="135" y="0"/>
                    <a:pt x="171" y="17"/>
                    <a:pt x="183" y="47"/>
                  </a:cubicBezTo>
                  <a:cubicBezTo>
                    <a:pt x="226" y="37"/>
                    <a:pt x="226" y="37"/>
                    <a:pt x="226" y="37"/>
                  </a:cubicBezTo>
                  <a:cubicBezTo>
                    <a:pt x="288" y="309"/>
                    <a:pt x="288" y="309"/>
                    <a:pt x="288" y="309"/>
                  </a:cubicBezTo>
                  <a:cubicBezTo>
                    <a:pt x="62" y="361"/>
                    <a:pt x="62" y="361"/>
                    <a:pt x="62" y="361"/>
                  </a:cubicBezTo>
                  <a:lnTo>
                    <a:pt x="0" y="89"/>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29" name="Freeform 27"/>
            <p:cNvSpPr/>
            <p:nvPr/>
          </p:nvSpPr>
          <p:spPr bwMode="auto">
            <a:xfrm>
              <a:off x="3602038" y="5241925"/>
              <a:ext cx="755650" cy="1192212"/>
            </a:xfrm>
            <a:custGeom>
              <a:avLst/>
              <a:gdLst>
                <a:gd name="T0" fmla="*/ 218 w 476"/>
                <a:gd name="T1" fmla="*/ 0 h 751"/>
                <a:gd name="T2" fmla="*/ 328 w 476"/>
                <a:gd name="T3" fmla="*/ 20 h 751"/>
                <a:gd name="T4" fmla="*/ 303 w 476"/>
                <a:gd name="T5" fmla="*/ 154 h 751"/>
                <a:gd name="T6" fmla="*/ 476 w 476"/>
                <a:gd name="T7" fmla="*/ 188 h 751"/>
                <a:gd name="T8" fmla="*/ 458 w 476"/>
                <a:gd name="T9" fmla="*/ 281 h 751"/>
                <a:gd name="T10" fmla="*/ 284 w 476"/>
                <a:gd name="T11" fmla="*/ 248 h 751"/>
                <a:gd name="T12" fmla="*/ 186 w 476"/>
                <a:gd name="T13" fmla="*/ 751 h 751"/>
                <a:gd name="T14" fmla="*/ 75 w 476"/>
                <a:gd name="T15" fmla="*/ 731 h 751"/>
                <a:gd name="T16" fmla="*/ 174 w 476"/>
                <a:gd name="T17" fmla="*/ 226 h 751"/>
                <a:gd name="T18" fmla="*/ 0 w 476"/>
                <a:gd name="T19" fmla="*/ 192 h 751"/>
                <a:gd name="T20" fmla="*/ 19 w 476"/>
                <a:gd name="T21" fmla="*/ 98 h 751"/>
                <a:gd name="T22" fmla="*/ 192 w 476"/>
                <a:gd name="T23" fmla="*/ 132 h 751"/>
                <a:gd name="T24" fmla="*/ 218 w 476"/>
                <a:gd name="T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6" h="751">
                  <a:moveTo>
                    <a:pt x="218" y="0"/>
                  </a:moveTo>
                  <a:lnTo>
                    <a:pt x="328" y="20"/>
                  </a:lnTo>
                  <a:lnTo>
                    <a:pt x="303" y="154"/>
                  </a:lnTo>
                  <a:lnTo>
                    <a:pt x="476" y="188"/>
                  </a:lnTo>
                  <a:lnTo>
                    <a:pt x="458" y="281"/>
                  </a:lnTo>
                  <a:lnTo>
                    <a:pt x="284" y="248"/>
                  </a:lnTo>
                  <a:lnTo>
                    <a:pt x="186" y="751"/>
                  </a:lnTo>
                  <a:lnTo>
                    <a:pt x="75" y="731"/>
                  </a:lnTo>
                  <a:lnTo>
                    <a:pt x="174" y="226"/>
                  </a:lnTo>
                  <a:lnTo>
                    <a:pt x="0" y="192"/>
                  </a:lnTo>
                  <a:lnTo>
                    <a:pt x="19" y="98"/>
                  </a:lnTo>
                  <a:lnTo>
                    <a:pt x="192" y="132"/>
                  </a:lnTo>
                  <a:lnTo>
                    <a:pt x="218" y="0"/>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0" name="Freeform 28"/>
            <p:cNvSpPr/>
            <p:nvPr/>
          </p:nvSpPr>
          <p:spPr bwMode="auto">
            <a:xfrm>
              <a:off x="6202363" y="5283200"/>
              <a:ext cx="742950" cy="1185862"/>
            </a:xfrm>
            <a:custGeom>
              <a:avLst/>
              <a:gdLst>
                <a:gd name="T0" fmla="*/ 175 w 468"/>
                <a:gd name="T1" fmla="*/ 2 h 747"/>
                <a:gd name="T2" fmla="*/ 288 w 468"/>
                <a:gd name="T3" fmla="*/ 0 h 747"/>
                <a:gd name="T4" fmla="*/ 290 w 468"/>
                <a:gd name="T5" fmla="*/ 137 h 747"/>
                <a:gd name="T6" fmla="*/ 467 w 468"/>
                <a:gd name="T7" fmla="*/ 134 h 747"/>
                <a:gd name="T8" fmla="*/ 468 w 468"/>
                <a:gd name="T9" fmla="*/ 229 h 747"/>
                <a:gd name="T10" fmla="*/ 291 w 468"/>
                <a:gd name="T11" fmla="*/ 232 h 747"/>
                <a:gd name="T12" fmla="*/ 298 w 468"/>
                <a:gd name="T13" fmla="*/ 746 h 747"/>
                <a:gd name="T14" fmla="*/ 186 w 468"/>
                <a:gd name="T15" fmla="*/ 747 h 747"/>
                <a:gd name="T16" fmla="*/ 178 w 468"/>
                <a:gd name="T17" fmla="*/ 233 h 747"/>
                <a:gd name="T18" fmla="*/ 1 w 468"/>
                <a:gd name="T19" fmla="*/ 235 h 747"/>
                <a:gd name="T20" fmla="*/ 0 w 468"/>
                <a:gd name="T21" fmla="*/ 140 h 747"/>
                <a:gd name="T22" fmla="*/ 177 w 468"/>
                <a:gd name="T23" fmla="*/ 138 h 747"/>
                <a:gd name="T24" fmla="*/ 175 w 468"/>
                <a:gd name="T25" fmla="*/ 2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747">
                  <a:moveTo>
                    <a:pt x="175" y="2"/>
                  </a:moveTo>
                  <a:lnTo>
                    <a:pt x="288" y="0"/>
                  </a:lnTo>
                  <a:lnTo>
                    <a:pt x="290" y="137"/>
                  </a:lnTo>
                  <a:lnTo>
                    <a:pt x="467" y="134"/>
                  </a:lnTo>
                  <a:lnTo>
                    <a:pt x="468" y="229"/>
                  </a:lnTo>
                  <a:lnTo>
                    <a:pt x="291" y="232"/>
                  </a:lnTo>
                  <a:lnTo>
                    <a:pt x="298" y="746"/>
                  </a:lnTo>
                  <a:lnTo>
                    <a:pt x="186" y="747"/>
                  </a:lnTo>
                  <a:lnTo>
                    <a:pt x="178" y="233"/>
                  </a:lnTo>
                  <a:lnTo>
                    <a:pt x="1" y="235"/>
                  </a:lnTo>
                  <a:lnTo>
                    <a:pt x="0" y="140"/>
                  </a:lnTo>
                  <a:lnTo>
                    <a:pt x="177" y="138"/>
                  </a:lnTo>
                  <a:lnTo>
                    <a:pt x="175"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1" name="Freeform 29"/>
            <p:cNvSpPr/>
            <p:nvPr/>
          </p:nvSpPr>
          <p:spPr bwMode="auto">
            <a:xfrm>
              <a:off x="1517650" y="5548313"/>
              <a:ext cx="601663" cy="958850"/>
            </a:xfrm>
            <a:custGeom>
              <a:avLst/>
              <a:gdLst>
                <a:gd name="T0" fmla="*/ 142 w 379"/>
                <a:gd name="T1" fmla="*/ 2 h 604"/>
                <a:gd name="T2" fmla="*/ 233 w 379"/>
                <a:gd name="T3" fmla="*/ 0 h 604"/>
                <a:gd name="T4" fmla="*/ 234 w 379"/>
                <a:gd name="T5" fmla="*/ 111 h 604"/>
                <a:gd name="T6" fmla="*/ 378 w 379"/>
                <a:gd name="T7" fmla="*/ 108 h 604"/>
                <a:gd name="T8" fmla="*/ 379 w 379"/>
                <a:gd name="T9" fmla="*/ 185 h 604"/>
                <a:gd name="T10" fmla="*/ 236 w 379"/>
                <a:gd name="T11" fmla="*/ 187 h 604"/>
                <a:gd name="T12" fmla="*/ 242 w 379"/>
                <a:gd name="T13" fmla="*/ 602 h 604"/>
                <a:gd name="T14" fmla="*/ 151 w 379"/>
                <a:gd name="T15" fmla="*/ 604 h 604"/>
                <a:gd name="T16" fmla="*/ 145 w 379"/>
                <a:gd name="T17" fmla="*/ 188 h 604"/>
                <a:gd name="T18" fmla="*/ 1 w 379"/>
                <a:gd name="T19" fmla="*/ 191 h 604"/>
                <a:gd name="T20" fmla="*/ 0 w 379"/>
                <a:gd name="T21" fmla="*/ 113 h 604"/>
                <a:gd name="T22" fmla="*/ 143 w 379"/>
                <a:gd name="T23" fmla="*/ 112 h 604"/>
                <a:gd name="T24" fmla="*/ 142 w 379"/>
                <a:gd name="T25" fmla="*/ 2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604">
                  <a:moveTo>
                    <a:pt x="142" y="2"/>
                  </a:moveTo>
                  <a:lnTo>
                    <a:pt x="233" y="0"/>
                  </a:lnTo>
                  <a:lnTo>
                    <a:pt x="234" y="111"/>
                  </a:lnTo>
                  <a:lnTo>
                    <a:pt x="378" y="108"/>
                  </a:lnTo>
                  <a:lnTo>
                    <a:pt x="379" y="185"/>
                  </a:lnTo>
                  <a:lnTo>
                    <a:pt x="236" y="187"/>
                  </a:lnTo>
                  <a:lnTo>
                    <a:pt x="242" y="602"/>
                  </a:lnTo>
                  <a:lnTo>
                    <a:pt x="151" y="604"/>
                  </a:lnTo>
                  <a:lnTo>
                    <a:pt x="145" y="188"/>
                  </a:lnTo>
                  <a:lnTo>
                    <a:pt x="1" y="191"/>
                  </a:lnTo>
                  <a:lnTo>
                    <a:pt x="0" y="113"/>
                  </a:lnTo>
                  <a:lnTo>
                    <a:pt x="143" y="112"/>
                  </a:lnTo>
                  <a:lnTo>
                    <a:pt x="142" y="2"/>
                  </a:ln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2" name="Freeform 30"/>
            <p:cNvSpPr/>
            <p:nvPr/>
          </p:nvSpPr>
          <p:spPr bwMode="auto">
            <a:xfrm>
              <a:off x="4357688" y="5581650"/>
              <a:ext cx="520700"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9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6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9" y="31"/>
                    <a:pt x="59" y="31"/>
                    <a:pt x="59"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6" y="51"/>
                    <a:pt x="156" y="51"/>
                    <a:pt x="156"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31"/>
            <p:cNvSpPr/>
            <p:nvPr/>
          </p:nvSpPr>
          <p:spPr bwMode="auto">
            <a:xfrm>
              <a:off x="7213600" y="5581650"/>
              <a:ext cx="519113" cy="971550"/>
            </a:xfrm>
            <a:custGeom>
              <a:avLst/>
              <a:gdLst>
                <a:gd name="T0" fmla="*/ 0 w 224"/>
                <a:gd name="T1" fmla="*/ 156 h 417"/>
                <a:gd name="T2" fmla="*/ 40 w 224"/>
                <a:gd name="T3" fmla="*/ 155 h 417"/>
                <a:gd name="T4" fmla="*/ 39 w 224"/>
                <a:gd name="T5" fmla="*/ 128 h 417"/>
                <a:gd name="T6" fmla="*/ 57 w 224"/>
                <a:gd name="T7" fmla="*/ 109 h 417"/>
                <a:gd name="T8" fmla="*/ 97 w 224"/>
                <a:gd name="T9" fmla="*/ 108 h 417"/>
                <a:gd name="T10" fmla="*/ 96 w 224"/>
                <a:gd name="T11" fmla="*/ 53 h 417"/>
                <a:gd name="T12" fmla="*/ 59 w 224"/>
                <a:gd name="T13" fmla="*/ 54 h 417"/>
                <a:gd name="T14" fmla="*/ 58 w 224"/>
                <a:gd name="T15" fmla="*/ 31 h 417"/>
                <a:gd name="T16" fmla="*/ 95 w 224"/>
                <a:gd name="T17" fmla="*/ 30 h 417"/>
                <a:gd name="T18" fmla="*/ 94 w 224"/>
                <a:gd name="T19" fmla="*/ 0 h 417"/>
                <a:gd name="T20" fmla="*/ 117 w 224"/>
                <a:gd name="T21" fmla="*/ 0 h 417"/>
                <a:gd name="T22" fmla="*/ 118 w 224"/>
                <a:gd name="T23" fmla="*/ 29 h 417"/>
                <a:gd name="T24" fmla="*/ 155 w 224"/>
                <a:gd name="T25" fmla="*/ 28 h 417"/>
                <a:gd name="T26" fmla="*/ 155 w 224"/>
                <a:gd name="T27" fmla="*/ 51 h 417"/>
                <a:gd name="T28" fmla="*/ 119 w 224"/>
                <a:gd name="T29" fmla="*/ 52 h 417"/>
                <a:gd name="T30" fmla="*/ 121 w 224"/>
                <a:gd name="T31" fmla="*/ 107 h 417"/>
                <a:gd name="T32" fmla="*/ 161 w 224"/>
                <a:gd name="T33" fmla="*/ 106 h 417"/>
                <a:gd name="T34" fmla="*/ 180 w 224"/>
                <a:gd name="T35" fmla="*/ 124 h 417"/>
                <a:gd name="T36" fmla="*/ 181 w 224"/>
                <a:gd name="T37" fmla="*/ 150 h 417"/>
                <a:gd name="T38" fmla="*/ 216 w 224"/>
                <a:gd name="T39" fmla="*/ 149 h 417"/>
                <a:gd name="T40" fmla="*/ 224 w 224"/>
                <a:gd name="T41" fmla="*/ 411 h 417"/>
                <a:gd name="T42" fmla="*/ 8 w 224"/>
                <a:gd name="T43" fmla="*/ 417 h 417"/>
                <a:gd name="T44" fmla="*/ 0 w 224"/>
                <a:gd name="T45" fmla="*/ 15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417">
                  <a:moveTo>
                    <a:pt x="0" y="156"/>
                  </a:moveTo>
                  <a:cubicBezTo>
                    <a:pt x="40" y="155"/>
                    <a:pt x="40" y="155"/>
                    <a:pt x="40" y="155"/>
                  </a:cubicBezTo>
                  <a:cubicBezTo>
                    <a:pt x="39" y="128"/>
                    <a:pt x="39" y="128"/>
                    <a:pt x="39" y="128"/>
                  </a:cubicBezTo>
                  <a:cubicBezTo>
                    <a:pt x="39" y="118"/>
                    <a:pt x="47" y="109"/>
                    <a:pt x="57" y="109"/>
                  </a:cubicBezTo>
                  <a:cubicBezTo>
                    <a:pt x="97" y="108"/>
                    <a:pt x="97" y="108"/>
                    <a:pt x="97" y="108"/>
                  </a:cubicBezTo>
                  <a:cubicBezTo>
                    <a:pt x="96" y="53"/>
                    <a:pt x="96" y="53"/>
                    <a:pt x="96" y="53"/>
                  </a:cubicBezTo>
                  <a:cubicBezTo>
                    <a:pt x="59" y="54"/>
                    <a:pt x="59" y="54"/>
                    <a:pt x="59" y="54"/>
                  </a:cubicBezTo>
                  <a:cubicBezTo>
                    <a:pt x="58" y="31"/>
                    <a:pt x="58" y="31"/>
                    <a:pt x="58" y="31"/>
                  </a:cubicBezTo>
                  <a:cubicBezTo>
                    <a:pt x="95" y="30"/>
                    <a:pt x="95" y="30"/>
                    <a:pt x="95" y="30"/>
                  </a:cubicBezTo>
                  <a:cubicBezTo>
                    <a:pt x="94" y="0"/>
                    <a:pt x="94" y="0"/>
                    <a:pt x="94" y="0"/>
                  </a:cubicBezTo>
                  <a:cubicBezTo>
                    <a:pt x="117" y="0"/>
                    <a:pt x="117" y="0"/>
                    <a:pt x="117" y="0"/>
                  </a:cubicBezTo>
                  <a:cubicBezTo>
                    <a:pt x="118" y="29"/>
                    <a:pt x="118" y="29"/>
                    <a:pt x="118" y="29"/>
                  </a:cubicBezTo>
                  <a:cubicBezTo>
                    <a:pt x="155" y="28"/>
                    <a:pt x="155" y="28"/>
                    <a:pt x="155" y="28"/>
                  </a:cubicBezTo>
                  <a:cubicBezTo>
                    <a:pt x="155" y="51"/>
                    <a:pt x="155" y="51"/>
                    <a:pt x="155" y="51"/>
                  </a:cubicBezTo>
                  <a:cubicBezTo>
                    <a:pt x="119" y="52"/>
                    <a:pt x="119" y="52"/>
                    <a:pt x="119" y="52"/>
                  </a:cubicBezTo>
                  <a:cubicBezTo>
                    <a:pt x="121" y="107"/>
                    <a:pt x="121" y="107"/>
                    <a:pt x="121" y="107"/>
                  </a:cubicBezTo>
                  <a:cubicBezTo>
                    <a:pt x="161" y="106"/>
                    <a:pt x="161" y="106"/>
                    <a:pt x="161" y="106"/>
                  </a:cubicBezTo>
                  <a:cubicBezTo>
                    <a:pt x="171" y="105"/>
                    <a:pt x="179" y="114"/>
                    <a:pt x="180" y="124"/>
                  </a:cubicBezTo>
                  <a:cubicBezTo>
                    <a:pt x="181" y="150"/>
                    <a:pt x="181" y="150"/>
                    <a:pt x="181" y="150"/>
                  </a:cubicBezTo>
                  <a:cubicBezTo>
                    <a:pt x="216" y="149"/>
                    <a:pt x="216" y="149"/>
                    <a:pt x="216" y="149"/>
                  </a:cubicBezTo>
                  <a:cubicBezTo>
                    <a:pt x="224" y="411"/>
                    <a:pt x="224" y="411"/>
                    <a:pt x="224" y="411"/>
                  </a:cubicBezTo>
                  <a:cubicBezTo>
                    <a:pt x="8" y="417"/>
                    <a:pt x="8" y="417"/>
                    <a:pt x="8" y="417"/>
                  </a:cubicBezTo>
                  <a:lnTo>
                    <a:pt x="0" y="156"/>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32"/>
            <p:cNvSpPr/>
            <p:nvPr/>
          </p:nvSpPr>
          <p:spPr bwMode="auto">
            <a:xfrm>
              <a:off x="9401175" y="5618163"/>
              <a:ext cx="523875" cy="974725"/>
            </a:xfrm>
            <a:custGeom>
              <a:avLst/>
              <a:gdLst>
                <a:gd name="T0" fmla="*/ 0 w 225"/>
                <a:gd name="T1" fmla="*/ 157 h 418"/>
                <a:gd name="T2" fmla="*/ 41 w 225"/>
                <a:gd name="T3" fmla="*/ 155 h 418"/>
                <a:gd name="T4" fmla="*/ 40 w 225"/>
                <a:gd name="T5" fmla="*/ 129 h 418"/>
                <a:gd name="T6" fmla="*/ 58 w 225"/>
                <a:gd name="T7" fmla="*/ 110 h 418"/>
                <a:gd name="T8" fmla="*/ 98 w 225"/>
                <a:gd name="T9" fmla="*/ 108 h 418"/>
                <a:gd name="T10" fmla="*/ 96 w 225"/>
                <a:gd name="T11" fmla="*/ 54 h 418"/>
                <a:gd name="T12" fmla="*/ 60 w 225"/>
                <a:gd name="T13" fmla="*/ 55 h 418"/>
                <a:gd name="T14" fmla="*/ 59 w 225"/>
                <a:gd name="T15" fmla="*/ 32 h 418"/>
                <a:gd name="T16" fmla="*/ 96 w 225"/>
                <a:gd name="T17" fmla="*/ 30 h 418"/>
                <a:gd name="T18" fmla="*/ 95 w 225"/>
                <a:gd name="T19" fmla="*/ 1 h 418"/>
                <a:gd name="T20" fmla="*/ 118 w 225"/>
                <a:gd name="T21" fmla="*/ 0 h 418"/>
                <a:gd name="T22" fmla="*/ 119 w 225"/>
                <a:gd name="T23" fmla="*/ 30 h 418"/>
                <a:gd name="T24" fmla="*/ 155 w 225"/>
                <a:gd name="T25" fmla="*/ 29 h 418"/>
                <a:gd name="T26" fmla="*/ 156 w 225"/>
                <a:gd name="T27" fmla="*/ 52 h 418"/>
                <a:gd name="T28" fmla="*/ 120 w 225"/>
                <a:gd name="T29" fmla="*/ 53 h 418"/>
                <a:gd name="T30" fmla="*/ 121 w 225"/>
                <a:gd name="T31" fmla="*/ 108 h 418"/>
                <a:gd name="T32" fmla="*/ 161 w 225"/>
                <a:gd name="T33" fmla="*/ 107 h 418"/>
                <a:gd name="T34" fmla="*/ 180 w 225"/>
                <a:gd name="T35" fmla="*/ 125 h 418"/>
                <a:gd name="T36" fmla="*/ 181 w 225"/>
                <a:gd name="T37" fmla="*/ 151 h 418"/>
                <a:gd name="T38" fmla="*/ 217 w 225"/>
                <a:gd name="T39" fmla="*/ 150 h 418"/>
                <a:gd name="T40" fmla="*/ 225 w 225"/>
                <a:gd name="T41" fmla="*/ 412 h 418"/>
                <a:gd name="T42" fmla="*/ 8 w 225"/>
                <a:gd name="T43" fmla="*/ 418 h 418"/>
                <a:gd name="T44" fmla="*/ 0 w 225"/>
                <a:gd name="T45" fmla="*/ 15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418">
                  <a:moveTo>
                    <a:pt x="0" y="157"/>
                  </a:moveTo>
                  <a:cubicBezTo>
                    <a:pt x="41" y="155"/>
                    <a:pt x="41" y="155"/>
                    <a:pt x="41" y="155"/>
                  </a:cubicBezTo>
                  <a:cubicBezTo>
                    <a:pt x="40" y="129"/>
                    <a:pt x="40" y="129"/>
                    <a:pt x="40" y="129"/>
                  </a:cubicBezTo>
                  <a:cubicBezTo>
                    <a:pt x="40" y="119"/>
                    <a:pt x="48" y="110"/>
                    <a:pt x="58" y="110"/>
                  </a:cubicBezTo>
                  <a:cubicBezTo>
                    <a:pt x="98" y="108"/>
                    <a:pt x="98" y="108"/>
                    <a:pt x="98" y="108"/>
                  </a:cubicBezTo>
                  <a:cubicBezTo>
                    <a:pt x="96" y="54"/>
                    <a:pt x="96" y="54"/>
                    <a:pt x="96" y="54"/>
                  </a:cubicBezTo>
                  <a:cubicBezTo>
                    <a:pt x="60" y="55"/>
                    <a:pt x="60" y="55"/>
                    <a:pt x="60" y="55"/>
                  </a:cubicBezTo>
                  <a:cubicBezTo>
                    <a:pt x="59" y="32"/>
                    <a:pt x="59" y="32"/>
                    <a:pt x="59" y="32"/>
                  </a:cubicBezTo>
                  <a:cubicBezTo>
                    <a:pt x="96" y="30"/>
                    <a:pt x="96" y="30"/>
                    <a:pt x="96" y="30"/>
                  </a:cubicBezTo>
                  <a:cubicBezTo>
                    <a:pt x="95" y="1"/>
                    <a:pt x="95" y="1"/>
                    <a:pt x="95" y="1"/>
                  </a:cubicBezTo>
                  <a:cubicBezTo>
                    <a:pt x="118" y="0"/>
                    <a:pt x="118" y="0"/>
                    <a:pt x="118" y="0"/>
                  </a:cubicBezTo>
                  <a:cubicBezTo>
                    <a:pt x="119" y="30"/>
                    <a:pt x="119" y="30"/>
                    <a:pt x="119" y="30"/>
                  </a:cubicBezTo>
                  <a:cubicBezTo>
                    <a:pt x="155" y="29"/>
                    <a:pt x="155" y="29"/>
                    <a:pt x="155" y="29"/>
                  </a:cubicBezTo>
                  <a:cubicBezTo>
                    <a:pt x="156" y="52"/>
                    <a:pt x="156" y="52"/>
                    <a:pt x="156" y="52"/>
                  </a:cubicBezTo>
                  <a:cubicBezTo>
                    <a:pt x="120" y="53"/>
                    <a:pt x="120" y="53"/>
                    <a:pt x="120" y="53"/>
                  </a:cubicBezTo>
                  <a:cubicBezTo>
                    <a:pt x="121" y="108"/>
                    <a:pt x="121" y="108"/>
                    <a:pt x="121" y="108"/>
                  </a:cubicBezTo>
                  <a:cubicBezTo>
                    <a:pt x="161" y="107"/>
                    <a:pt x="161" y="107"/>
                    <a:pt x="161" y="107"/>
                  </a:cubicBezTo>
                  <a:cubicBezTo>
                    <a:pt x="172" y="106"/>
                    <a:pt x="180" y="114"/>
                    <a:pt x="180" y="125"/>
                  </a:cubicBezTo>
                  <a:cubicBezTo>
                    <a:pt x="181" y="151"/>
                    <a:pt x="181" y="151"/>
                    <a:pt x="181" y="151"/>
                  </a:cubicBezTo>
                  <a:cubicBezTo>
                    <a:pt x="217" y="150"/>
                    <a:pt x="217" y="150"/>
                    <a:pt x="217" y="150"/>
                  </a:cubicBezTo>
                  <a:cubicBezTo>
                    <a:pt x="225" y="412"/>
                    <a:pt x="225" y="412"/>
                    <a:pt x="225" y="412"/>
                  </a:cubicBezTo>
                  <a:cubicBezTo>
                    <a:pt x="8" y="418"/>
                    <a:pt x="8" y="418"/>
                    <a:pt x="8" y="418"/>
                  </a:cubicBezTo>
                  <a:lnTo>
                    <a:pt x="0" y="157"/>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33"/>
            <p:cNvSpPr/>
            <p:nvPr/>
          </p:nvSpPr>
          <p:spPr bwMode="auto">
            <a:xfrm>
              <a:off x="2255838" y="5800725"/>
              <a:ext cx="388938" cy="642937"/>
            </a:xfrm>
            <a:custGeom>
              <a:avLst/>
              <a:gdLst>
                <a:gd name="T0" fmla="*/ 84 w 167"/>
                <a:gd name="T1" fmla="*/ 0 h 276"/>
                <a:gd name="T2" fmla="*/ 84 w 167"/>
                <a:gd name="T3" fmla="*/ 0 h 276"/>
                <a:gd name="T4" fmla="*/ 167 w 167"/>
                <a:gd name="T5" fmla="*/ 83 h 276"/>
                <a:gd name="T6" fmla="*/ 167 w 167"/>
                <a:gd name="T7" fmla="*/ 276 h 276"/>
                <a:gd name="T8" fmla="*/ 0 w 167"/>
                <a:gd name="T9" fmla="*/ 276 h 276"/>
                <a:gd name="T10" fmla="*/ 0 w 167"/>
                <a:gd name="T11" fmla="*/ 83 h 276"/>
                <a:gd name="T12" fmla="*/ 84 w 16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167" h="276">
                  <a:moveTo>
                    <a:pt x="84" y="0"/>
                  </a:moveTo>
                  <a:cubicBezTo>
                    <a:pt x="84" y="0"/>
                    <a:pt x="84" y="0"/>
                    <a:pt x="84" y="0"/>
                  </a:cubicBezTo>
                  <a:cubicBezTo>
                    <a:pt x="130" y="0"/>
                    <a:pt x="167" y="37"/>
                    <a:pt x="167" y="83"/>
                  </a:cubicBezTo>
                  <a:cubicBezTo>
                    <a:pt x="167" y="276"/>
                    <a:pt x="167" y="276"/>
                    <a:pt x="167" y="276"/>
                  </a:cubicBezTo>
                  <a:cubicBezTo>
                    <a:pt x="0" y="276"/>
                    <a:pt x="0" y="276"/>
                    <a:pt x="0" y="276"/>
                  </a:cubicBezTo>
                  <a:cubicBezTo>
                    <a:pt x="0" y="83"/>
                    <a:pt x="0" y="83"/>
                    <a:pt x="0" y="83"/>
                  </a:cubicBezTo>
                  <a:cubicBezTo>
                    <a:pt x="0" y="37"/>
                    <a:pt x="38" y="0"/>
                    <a:pt x="84"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6" name="Freeform 34"/>
            <p:cNvSpPr/>
            <p:nvPr/>
          </p:nvSpPr>
          <p:spPr bwMode="auto">
            <a:xfrm>
              <a:off x="8967788" y="5870575"/>
              <a:ext cx="387350" cy="646112"/>
            </a:xfrm>
            <a:custGeom>
              <a:avLst/>
              <a:gdLst>
                <a:gd name="T0" fmla="*/ 83 w 167"/>
                <a:gd name="T1" fmla="*/ 0 h 277"/>
                <a:gd name="T2" fmla="*/ 83 w 167"/>
                <a:gd name="T3" fmla="*/ 0 h 277"/>
                <a:gd name="T4" fmla="*/ 167 w 167"/>
                <a:gd name="T5" fmla="*/ 84 h 277"/>
                <a:gd name="T6" fmla="*/ 167 w 167"/>
                <a:gd name="T7" fmla="*/ 277 h 277"/>
                <a:gd name="T8" fmla="*/ 0 w 167"/>
                <a:gd name="T9" fmla="*/ 277 h 277"/>
                <a:gd name="T10" fmla="*/ 0 w 167"/>
                <a:gd name="T11" fmla="*/ 84 h 277"/>
                <a:gd name="T12" fmla="*/ 83 w 167"/>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7" h="277">
                  <a:moveTo>
                    <a:pt x="83" y="0"/>
                  </a:moveTo>
                  <a:cubicBezTo>
                    <a:pt x="83" y="0"/>
                    <a:pt x="83" y="0"/>
                    <a:pt x="83" y="0"/>
                  </a:cubicBezTo>
                  <a:cubicBezTo>
                    <a:pt x="129" y="0"/>
                    <a:pt x="167" y="38"/>
                    <a:pt x="167" y="84"/>
                  </a:cubicBezTo>
                  <a:cubicBezTo>
                    <a:pt x="167" y="277"/>
                    <a:pt x="167" y="277"/>
                    <a:pt x="167"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7" name="Freeform 35"/>
            <p:cNvSpPr/>
            <p:nvPr/>
          </p:nvSpPr>
          <p:spPr bwMode="auto">
            <a:xfrm>
              <a:off x="5907088" y="5921375"/>
              <a:ext cx="385763" cy="646112"/>
            </a:xfrm>
            <a:custGeom>
              <a:avLst/>
              <a:gdLst>
                <a:gd name="T0" fmla="*/ 83 w 166"/>
                <a:gd name="T1" fmla="*/ 0 h 277"/>
                <a:gd name="T2" fmla="*/ 83 w 166"/>
                <a:gd name="T3" fmla="*/ 0 h 277"/>
                <a:gd name="T4" fmla="*/ 166 w 166"/>
                <a:gd name="T5" fmla="*/ 84 h 277"/>
                <a:gd name="T6" fmla="*/ 166 w 166"/>
                <a:gd name="T7" fmla="*/ 277 h 277"/>
                <a:gd name="T8" fmla="*/ 0 w 166"/>
                <a:gd name="T9" fmla="*/ 277 h 277"/>
                <a:gd name="T10" fmla="*/ 0 w 166"/>
                <a:gd name="T11" fmla="*/ 84 h 277"/>
                <a:gd name="T12" fmla="*/ 83 w 166"/>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166" h="277">
                  <a:moveTo>
                    <a:pt x="83" y="0"/>
                  </a:moveTo>
                  <a:cubicBezTo>
                    <a:pt x="83" y="0"/>
                    <a:pt x="83" y="0"/>
                    <a:pt x="83" y="0"/>
                  </a:cubicBezTo>
                  <a:cubicBezTo>
                    <a:pt x="129" y="0"/>
                    <a:pt x="166" y="38"/>
                    <a:pt x="166" y="84"/>
                  </a:cubicBezTo>
                  <a:cubicBezTo>
                    <a:pt x="166" y="277"/>
                    <a:pt x="166" y="277"/>
                    <a:pt x="166" y="277"/>
                  </a:cubicBezTo>
                  <a:cubicBezTo>
                    <a:pt x="0" y="277"/>
                    <a:pt x="0" y="277"/>
                    <a:pt x="0" y="277"/>
                  </a:cubicBezTo>
                  <a:cubicBezTo>
                    <a:pt x="0" y="84"/>
                    <a:pt x="0" y="84"/>
                    <a:pt x="0" y="84"/>
                  </a:cubicBezTo>
                  <a:cubicBezTo>
                    <a:pt x="0" y="38"/>
                    <a:pt x="37" y="0"/>
                    <a:pt x="83" y="0"/>
                  </a:cubicBezTo>
                  <a:close/>
                </a:path>
              </a:pathLst>
            </a:custGeom>
            <a:solidFill>
              <a:srgbClr val="231F20"/>
            </a:solidFill>
            <a:ln w="4763" cap="flat">
              <a:solidFill>
                <a:srgbClr val="231F20"/>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38" name="Freeform 36"/>
            <p:cNvSpPr/>
            <p:nvPr/>
          </p:nvSpPr>
          <p:spPr bwMode="auto">
            <a:xfrm>
              <a:off x="5470525" y="5535613"/>
              <a:ext cx="1588" cy="4762"/>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2"/>
                    <a:pt x="1" y="1"/>
                    <a:pt x="0" y="0"/>
                  </a:cubicBezTo>
                  <a:cubicBezTo>
                    <a:pt x="1" y="2"/>
                    <a:pt x="1" y="2"/>
                    <a:pt x="1"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37"/>
            <p:cNvSpPr>
              <a:spLocks noEditPoints="1"/>
            </p:cNvSpPr>
            <p:nvPr/>
          </p:nvSpPr>
          <p:spPr bwMode="auto">
            <a:xfrm>
              <a:off x="4418013" y="4614863"/>
              <a:ext cx="1452563" cy="1924050"/>
            </a:xfrm>
            <a:custGeom>
              <a:avLst/>
              <a:gdLst>
                <a:gd name="T0" fmla="*/ 319 w 625"/>
                <a:gd name="T1" fmla="*/ 135 h 826"/>
                <a:gd name="T2" fmla="*/ 317 w 625"/>
                <a:gd name="T3" fmla="*/ 118 h 826"/>
                <a:gd name="T4" fmla="*/ 318 w 625"/>
                <a:gd name="T5" fmla="*/ 118 h 826"/>
                <a:gd name="T6" fmla="*/ 321 w 625"/>
                <a:gd name="T7" fmla="*/ 102 h 826"/>
                <a:gd name="T8" fmla="*/ 323 w 625"/>
                <a:gd name="T9" fmla="*/ 98 h 826"/>
                <a:gd name="T10" fmla="*/ 332 w 625"/>
                <a:gd name="T11" fmla="*/ 87 h 826"/>
                <a:gd name="T12" fmla="*/ 334 w 625"/>
                <a:gd name="T13" fmla="*/ 64 h 826"/>
                <a:gd name="T14" fmla="*/ 336 w 625"/>
                <a:gd name="T15" fmla="*/ 58 h 826"/>
                <a:gd name="T16" fmla="*/ 337 w 625"/>
                <a:gd name="T17" fmla="*/ 49 h 826"/>
                <a:gd name="T18" fmla="*/ 336 w 625"/>
                <a:gd name="T19" fmla="*/ 42 h 826"/>
                <a:gd name="T20" fmla="*/ 329 w 625"/>
                <a:gd name="T21" fmla="*/ 24 h 826"/>
                <a:gd name="T22" fmla="*/ 324 w 625"/>
                <a:gd name="T23" fmla="*/ 18 h 826"/>
                <a:gd name="T24" fmla="*/ 307 w 625"/>
                <a:gd name="T25" fmla="*/ 5 h 826"/>
                <a:gd name="T26" fmla="*/ 300 w 625"/>
                <a:gd name="T27" fmla="*/ 5 h 826"/>
                <a:gd name="T28" fmla="*/ 299 w 625"/>
                <a:gd name="T29" fmla="*/ 2 h 826"/>
                <a:gd name="T30" fmla="*/ 279 w 625"/>
                <a:gd name="T31" fmla="*/ 7 h 826"/>
                <a:gd name="T32" fmla="*/ 275 w 625"/>
                <a:gd name="T33" fmla="*/ 8 h 826"/>
                <a:gd name="T34" fmla="*/ 266 w 625"/>
                <a:gd name="T35" fmla="*/ 15 h 826"/>
                <a:gd name="T36" fmla="*/ 264 w 625"/>
                <a:gd name="T37" fmla="*/ 14 h 826"/>
                <a:gd name="T38" fmla="*/ 257 w 625"/>
                <a:gd name="T39" fmla="*/ 20 h 826"/>
                <a:gd name="T40" fmla="*/ 249 w 625"/>
                <a:gd name="T41" fmla="*/ 43 h 826"/>
                <a:gd name="T42" fmla="*/ 248 w 625"/>
                <a:gd name="T43" fmla="*/ 51 h 826"/>
                <a:gd name="T44" fmla="*/ 252 w 625"/>
                <a:gd name="T45" fmla="*/ 96 h 826"/>
                <a:gd name="T46" fmla="*/ 253 w 625"/>
                <a:gd name="T47" fmla="*/ 106 h 826"/>
                <a:gd name="T48" fmla="*/ 255 w 625"/>
                <a:gd name="T49" fmla="*/ 111 h 826"/>
                <a:gd name="T50" fmla="*/ 164 w 625"/>
                <a:gd name="T51" fmla="*/ 199 h 826"/>
                <a:gd name="T52" fmla="*/ 46 w 625"/>
                <a:gd name="T53" fmla="*/ 157 h 826"/>
                <a:gd name="T54" fmla="*/ 5 w 625"/>
                <a:gd name="T55" fmla="*/ 183 h 826"/>
                <a:gd name="T56" fmla="*/ 75 w 625"/>
                <a:gd name="T57" fmla="*/ 258 h 826"/>
                <a:gd name="T58" fmla="*/ 250 w 625"/>
                <a:gd name="T59" fmla="*/ 321 h 826"/>
                <a:gd name="T60" fmla="*/ 183 w 625"/>
                <a:gd name="T61" fmla="*/ 710 h 826"/>
                <a:gd name="T62" fmla="*/ 242 w 625"/>
                <a:gd name="T63" fmla="*/ 748 h 826"/>
                <a:gd name="T64" fmla="*/ 421 w 625"/>
                <a:gd name="T65" fmla="*/ 721 h 826"/>
                <a:gd name="T66" fmla="*/ 500 w 625"/>
                <a:gd name="T67" fmla="*/ 812 h 826"/>
                <a:gd name="T68" fmla="*/ 441 w 625"/>
                <a:gd name="T69" fmla="*/ 508 h 826"/>
                <a:gd name="T70" fmla="*/ 471 w 625"/>
                <a:gd name="T71" fmla="*/ 241 h 826"/>
                <a:gd name="T72" fmla="*/ 582 w 625"/>
                <a:gd name="T73" fmla="*/ 253 h 826"/>
                <a:gd name="T74" fmla="*/ 288 w 625"/>
                <a:gd name="T75" fmla="*/ 3 h 826"/>
                <a:gd name="T76" fmla="*/ 286 w 625"/>
                <a:gd name="T77" fmla="*/ 6 h 826"/>
                <a:gd name="T78" fmla="*/ 251 w 625"/>
                <a:gd name="T79" fmla="*/ 40 h 826"/>
                <a:gd name="T80" fmla="*/ 251 w 625"/>
                <a:gd name="T81" fmla="*/ 57 h 826"/>
                <a:gd name="T82" fmla="*/ 255 w 625"/>
                <a:gd name="T83" fmla="*/ 101 h 826"/>
                <a:gd name="T84" fmla="*/ 269 w 625"/>
                <a:gd name="T85" fmla="*/ 13 h 826"/>
                <a:gd name="T86" fmla="*/ 253 w 625"/>
                <a:gd name="T87" fmla="*/ 37 h 826"/>
                <a:gd name="T88" fmla="*/ 250 w 625"/>
                <a:gd name="T89" fmla="*/ 44 h 826"/>
                <a:gd name="T90" fmla="*/ 250 w 625"/>
                <a:gd name="T91" fmla="*/ 58 h 826"/>
                <a:gd name="T92" fmla="*/ 288 w 625"/>
                <a:gd name="T93" fmla="*/ 6 h 826"/>
                <a:gd name="T94" fmla="*/ 293 w 625"/>
                <a:gd name="T95" fmla="*/ 5 h 826"/>
                <a:gd name="T96" fmla="*/ 295 w 625"/>
                <a:gd name="T97" fmla="*/ 5 h 826"/>
                <a:gd name="T98" fmla="*/ 298 w 625"/>
                <a:gd name="T99" fmla="*/ 5 h 826"/>
                <a:gd name="T100" fmla="*/ 315 w 625"/>
                <a:gd name="T101" fmla="*/ 117 h 826"/>
                <a:gd name="T102" fmla="*/ 334 w 625"/>
                <a:gd name="T103" fmla="*/ 56 h 826"/>
                <a:gd name="T104" fmla="*/ 315 w 625"/>
                <a:gd name="T105" fmla="*/ 109 h 826"/>
                <a:gd name="T106" fmla="*/ 334 w 625"/>
                <a:gd name="T107" fmla="*/ 52 h 826"/>
                <a:gd name="T108" fmla="*/ 321 w 625"/>
                <a:gd name="T109" fmla="*/ 17 h 826"/>
                <a:gd name="T110" fmla="*/ 315 w 625"/>
                <a:gd name="T111" fmla="*/ 117 h 826"/>
                <a:gd name="T112" fmla="*/ 331 w 625"/>
                <a:gd name="T113" fmla="*/ 73 h 826"/>
                <a:gd name="T114" fmla="*/ 324 w 625"/>
                <a:gd name="T115" fmla="*/ 19 h 826"/>
                <a:gd name="T116" fmla="*/ 333 w 625"/>
                <a:gd name="T117" fmla="*/ 72 h 826"/>
                <a:gd name="T118" fmla="*/ 312 w 625"/>
                <a:gd name="T119" fmla="*/ 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5" h="826">
                  <a:moveTo>
                    <a:pt x="625" y="246"/>
                  </a:moveTo>
                  <a:cubicBezTo>
                    <a:pt x="624" y="244"/>
                    <a:pt x="619" y="236"/>
                    <a:pt x="619" y="236"/>
                  </a:cubicBezTo>
                  <a:cubicBezTo>
                    <a:pt x="619" y="236"/>
                    <a:pt x="622" y="236"/>
                    <a:pt x="622" y="234"/>
                  </a:cubicBezTo>
                  <a:cubicBezTo>
                    <a:pt x="622" y="233"/>
                    <a:pt x="610" y="218"/>
                    <a:pt x="609" y="216"/>
                  </a:cubicBezTo>
                  <a:cubicBezTo>
                    <a:pt x="607" y="215"/>
                    <a:pt x="601" y="212"/>
                    <a:pt x="600" y="211"/>
                  </a:cubicBezTo>
                  <a:cubicBezTo>
                    <a:pt x="598" y="210"/>
                    <a:pt x="589" y="204"/>
                    <a:pt x="589" y="204"/>
                  </a:cubicBezTo>
                  <a:cubicBezTo>
                    <a:pt x="589" y="204"/>
                    <a:pt x="582" y="197"/>
                    <a:pt x="581" y="197"/>
                  </a:cubicBezTo>
                  <a:cubicBezTo>
                    <a:pt x="579" y="196"/>
                    <a:pt x="563" y="191"/>
                    <a:pt x="558" y="191"/>
                  </a:cubicBezTo>
                  <a:cubicBezTo>
                    <a:pt x="554" y="191"/>
                    <a:pt x="546" y="192"/>
                    <a:pt x="543" y="191"/>
                  </a:cubicBezTo>
                  <a:cubicBezTo>
                    <a:pt x="541" y="190"/>
                    <a:pt x="536" y="190"/>
                    <a:pt x="530" y="190"/>
                  </a:cubicBezTo>
                  <a:cubicBezTo>
                    <a:pt x="507" y="187"/>
                    <a:pt x="496" y="196"/>
                    <a:pt x="472" y="184"/>
                  </a:cubicBezTo>
                  <a:cubicBezTo>
                    <a:pt x="469" y="182"/>
                    <a:pt x="420" y="166"/>
                    <a:pt x="408" y="162"/>
                  </a:cubicBezTo>
                  <a:cubicBezTo>
                    <a:pt x="395" y="157"/>
                    <a:pt x="382" y="160"/>
                    <a:pt x="377" y="153"/>
                  </a:cubicBezTo>
                  <a:cubicBezTo>
                    <a:pt x="375" y="151"/>
                    <a:pt x="365" y="148"/>
                    <a:pt x="353" y="144"/>
                  </a:cubicBezTo>
                  <a:cubicBezTo>
                    <a:pt x="353" y="141"/>
                    <a:pt x="352" y="137"/>
                    <a:pt x="351" y="137"/>
                  </a:cubicBezTo>
                  <a:cubicBezTo>
                    <a:pt x="348" y="137"/>
                    <a:pt x="340" y="138"/>
                    <a:pt x="336" y="134"/>
                  </a:cubicBezTo>
                  <a:cubicBezTo>
                    <a:pt x="332" y="131"/>
                    <a:pt x="321" y="134"/>
                    <a:pt x="319" y="135"/>
                  </a:cubicBezTo>
                  <a:cubicBezTo>
                    <a:pt x="318" y="134"/>
                    <a:pt x="317" y="127"/>
                    <a:pt x="315" y="122"/>
                  </a:cubicBezTo>
                  <a:cubicBezTo>
                    <a:pt x="316" y="122"/>
                    <a:pt x="316" y="121"/>
                    <a:pt x="316" y="121"/>
                  </a:cubicBezTo>
                  <a:cubicBezTo>
                    <a:pt x="316" y="120"/>
                    <a:pt x="316" y="119"/>
                    <a:pt x="316" y="118"/>
                  </a:cubicBezTo>
                  <a:cubicBezTo>
                    <a:pt x="316" y="119"/>
                    <a:pt x="316" y="119"/>
                    <a:pt x="316" y="120"/>
                  </a:cubicBezTo>
                  <a:cubicBezTo>
                    <a:pt x="316" y="120"/>
                    <a:pt x="316" y="121"/>
                    <a:pt x="316" y="121"/>
                  </a:cubicBezTo>
                  <a:cubicBezTo>
                    <a:pt x="316" y="121"/>
                    <a:pt x="317" y="120"/>
                    <a:pt x="317" y="120"/>
                  </a:cubicBezTo>
                  <a:cubicBezTo>
                    <a:pt x="317" y="119"/>
                    <a:pt x="318" y="118"/>
                    <a:pt x="318" y="117"/>
                  </a:cubicBezTo>
                  <a:cubicBezTo>
                    <a:pt x="318" y="117"/>
                    <a:pt x="318" y="117"/>
                    <a:pt x="318" y="117"/>
                  </a:cubicBezTo>
                  <a:cubicBezTo>
                    <a:pt x="318" y="116"/>
                    <a:pt x="317" y="116"/>
                    <a:pt x="317" y="115"/>
                  </a:cubicBezTo>
                  <a:cubicBezTo>
                    <a:pt x="317" y="116"/>
                    <a:pt x="317" y="116"/>
                    <a:pt x="317" y="116"/>
                  </a:cubicBezTo>
                  <a:cubicBezTo>
                    <a:pt x="317" y="117"/>
                    <a:pt x="317" y="118"/>
                    <a:pt x="317" y="118"/>
                  </a:cubicBezTo>
                  <a:cubicBezTo>
                    <a:pt x="317" y="119"/>
                    <a:pt x="317" y="119"/>
                    <a:pt x="317" y="119"/>
                  </a:cubicBezTo>
                  <a:cubicBezTo>
                    <a:pt x="317" y="120"/>
                    <a:pt x="317" y="120"/>
                    <a:pt x="317" y="120"/>
                  </a:cubicBezTo>
                  <a:cubicBezTo>
                    <a:pt x="317" y="120"/>
                    <a:pt x="317" y="121"/>
                    <a:pt x="317" y="121"/>
                  </a:cubicBezTo>
                  <a:cubicBezTo>
                    <a:pt x="317" y="121"/>
                    <a:pt x="317" y="120"/>
                    <a:pt x="317" y="120"/>
                  </a:cubicBezTo>
                  <a:cubicBezTo>
                    <a:pt x="317" y="120"/>
                    <a:pt x="317" y="120"/>
                    <a:pt x="317" y="119"/>
                  </a:cubicBezTo>
                  <a:cubicBezTo>
                    <a:pt x="317" y="119"/>
                    <a:pt x="317" y="119"/>
                    <a:pt x="317" y="118"/>
                  </a:cubicBezTo>
                  <a:cubicBezTo>
                    <a:pt x="317" y="118"/>
                    <a:pt x="318" y="117"/>
                    <a:pt x="318" y="116"/>
                  </a:cubicBezTo>
                  <a:cubicBezTo>
                    <a:pt x="317" y="115"/>
                    <a:pt x="318" y="114"/>
                    <a:pt x="318" y="113"/>
                  </a:cubicBezTo>
                  <a:cubicBezTo>
                    <a:pt x="318" y="113"/>
                    <a:pt x="318" y="113"/>
                    <a:pt x="318" y="113"/>
                  </a:cubicBezTo>
                  <a:cubicBezTo>
                    <a:pt x="318" y="114"/>
                    <a:pt x="318" y="115"/>
                    <a:pt x="318" y="116"/>
                  </a:cubicBezTo>
                  <a:cubicBezTo>
                    <a:pt x="318" y="116"/>
                    <a:pt x="318" y="117"/>
                    <a:pt x="318" y="118"/>
                  </a:cubicBezTo>
                  <a:cubicBezTo>
                    <a:pt x="318" y="118"/>
                    <a:pt x="318" y="118"/>
                    <a:pt x="318" y="119"/>
                  </a:cubicBezTo>
                  <a:cubicBezTo>
                    <a:pt x="319" y="120"/>
                    <a:pt x="319" y="120"/>
                    <a:pt x="319" y="121"/>
                  </a:cubicBezTo>
                  <a:cubicBezTo>
                    <a:pt x="319" y="121"/>
                    <a:pt x="319" y="121"/>
                    <a:pt x="319" y="121"/>
                  </a:cubicBezTo>
                  <a:cubicBezTo>
                    <a:pt x="319" y="121"/>
                    <a:pt x="318" y="121"/>
                    <a:pt x="318" y="121"/>
                  </a:cubicBezTo>
                  <a:cubicBezTo>
                    <a:pt x="318" y="121"/>
                    <a:pt x="318" y="121"/>
                    <a:pt x="318" y="121"/>
                  </a:cubicBezTo>
                  <a:cubicBezTo>
                    <a:pt x="318" y="121"/>
                    <a:pt x="319" y="121"/>
                    <a:pt x="319" y="121"/>
                  </a:cubicBezTo>
                  <a:cubicBezTo>
                    <a:pt x="318" y="120"/>
                    <a:pt x="318" y="119"/>
                    <a:pt x="318" y="119"/>
                  </a:cubicBezTo>
                  <a:cubicBezTo>
                    <a:pt x="318" y="118"/>
                    <a:pt x="318" y="118"/>
                    <a:pt x="318" y="117"/>
                  </a:cubicBezTo>
                  <a:cubicBezTo>
                    <a:pt x="318" y="117"/>
                    <a:pt x="318" y="116"/>
                    <a:pt x="318" y="116"/>
                  </a:cubicBezTo>
                  <a:cubicBezTo>
                    <a:pt x="318" y="116"/>
                    <a:pt x="318" y="116"/>
                    <a:pt x="318" y="116"/>
                  </a:cubicBezTo>
                  <a:cubicBezTo>
                    <a:pt x="318" y="116"/>
                    <a:pt x="318" y="116"/>
                    <a:pt x="318" y="117"/>
                  </a:cubicBezTo>
                  <a:cubicBezTo>
                    <a:pt x="318" y="117"/>
                    <a:pt x="318" y="118"/>
                    <a:pt x="318" y="118"/>
                  </a:cubicBezTo>
                  <a:cubicBezTo>
                    <a:pt x="318" y="118"/>
                    <a:pt x="318" y="117"/>
                    <a:pt x="318" y="117"/>
                  </a:cubicBezTo>
                  <a:cubicBezTo>
                    <a:pt x="318" y="116"/>
                    <a:pt x="318" y="115"/>
                    <a:pt x="318" y="114"/>
                  </a:cubicBezTo>
                  <a:cubicBezTo>
                    <a:pt x="318" y="113"/>
                    <a:pt x="318" y="112"/>
                    <a:pt x="318" y="111"/>
                  </a:cubicBezTo>
                  <a:cubicBezTo>
                    <a:pt x="318" y="111"/>
                    <a:pt x="318" y="111"/>
                    <a:pt x="318" y="110"/>
                  </a:cubicBezTo>
                  <a:cubicBezTo>
                    <a:pt x="318" y="112"/>
                    <a:pt x="318" y="113"/>
                    <a:pt x="318" y="114"/>
                  </a:cubicBezTo>
                  <a:cubicBezTo>
                    <a:pt x="319" y="116"/>
                    <a:pt x="319" y="117"/>
                    <a:pt x="319" y="117"/>
                  </a:cubicBezTo>
                  <a:cubicBezTo>
                    <a:pt x="319" y="117"/>
                    <a:pt x="319" y="116"/>
                    <a:pt x="319" y="114"/>
                  </a:cubicBezTo>
                  <a:cubicBezTo>
                    <a:pt x="319" y="112"/>
                    <a:pt x="319" y="110"/>
                    <a:pt x="319" y="107"/>
                  </a:cubicBezTo>
                  <a:cubicBezTo>
                    <a:pt x="319" y="107"/>
                    <a:pt x="319" y="107"/>
                    <a:pt x="319" y="106"/>
                  </a:cubicBezTo>
                  <a:cubicBezTo>
                    <a:pt x="319" y="107"/>
                    <a:pt x="319" y="107"/>
                    <a:pt x="319" y="108"/>
                  </a:cubicBezTo>
                  <a:cubicBezTo>
                    <a:pt x="319" y="109"/>
                    <a:pt x="320" y="110"/>
                    <a:pt x="320" y="111"/>
                  </a:cubicBezTo>
                  <a:cubicBezTo>
                    <a:pt x="320" y="112"/>
                    <a:pt x="319" y="113"/>
                    <a:pt x="319" y="113"/>
                  </a:cubicBezTo>
                  <a:cubicBezTo>
                    <a:pt x="319" y="113"/>
                    <a:pt x="320" y="113"/>
                    <a:pt x="320" y="113"/>
                  </a:cubicBezTo>
                  <a:cubicBezTo>
                    <a:pt x="320" y="112"/>
                    <a:pt x="320" y="112"/>
                    <a:pt x="320" y="111"/>
                  </a:cubicBezTo>
                  <a:cubicBezTo>
                    <a:pt x="320" y="110"/>
                    <a:pt x="320" y="109"/>
                    <a:pt x="320" y="108"/>
                  </a:cubicBezTo>
                  <a:cubicBezTo>
                    <a:pt x="320" y="107"/>
                    <a:pt x="320" y="106"/>
                    <a:pt x="320" y="105"/>
                  </a:cubicBezTo>
                  <a:cubicBezTo>
                    <a:pt x="321" y="104"/>
                    <a:pt x="321" y="103"/>
                    <a:pt x="321" y="102"/>
                  </a:cubicBezTo>
                  <a:cubicBezTo>
                    <a:pt x="321" y="101"/>
                    <a:pt x="321" y="100"/>
                    <a:pt x="321" y="99"/>
                  </a:cubicBezTo>
                  <a:cubicBezTo>
                    <a:pt x="321" y="99"/>
                    <a:pt x="321" y="99"/>
                    <a:pt x="321" y="99"/>
                  </a:cubicBezTo>
                  <a:cubicBezTo>
                    <a:pt x="322" y="100"/>
                    <a:pt x="322" y="101"/>
                    <a:pt x="322" y="102"/>
                  </a:cubicBezTo>
                  <a:cubicBezTo>
                    <a:pt x="322" y="102"/>
                    <a:pt x="322" y="102"/>
                    <a:pt x="323" y="103"/>
                  </a:cubicBezTo>
                  <a:cubicBezTo>
                    <a:pt x="322" y="104"/>
                    <a:pt x="322" y="105"/>
                    <a:pt x="322" y="106"/>
                  </a:cubicBezTo>
                  <a:cubicBezTo>
                    <a:pt x="322" y="107"/>
                    <a:pt x="322" y="107"/>
                    <a:pt x="322" y="107"/>
                  </a:cubicBezTo>
                  <a:cubicBezTo>
                    <a:pt x="322" y="107"/>
                    <a:pt x="322" y="107"/>
                    <a:pt x="322" y="106"/>
                  </a:cubicBezTo>
                  <a:cubicBezTo>
                    <a:pt x="322" y="105"/>
                    <a:pt x="323" y="104"/>
                    <a:pt x="323" y="103"/>
                  </a:cubicBezTo>
                  <a:cubicBezTo>
                    <a:pt x="323" y="104"/>
                    <a:pt x="323" y="104"/>
                    <a:pt x="323" y="105"/>
                  </a:cubicBezTo>
                  <a:cubicBezTo>
                    <a:pt x="324" y="107"/>
                    <a:pt x="324" y="109"/>
                    <a:pt x="325" y="111"/>
                  </a:cubicBezTo>
                  <a:cubicBezTo>
                    <a:pt x="325" y="113"/>
                    <a:pt x="325" y="114"/>
                    <a:pt x="325" y="114"/>
                  </a:cubicBezTo>
                  <a:cubicBezTo>
                    <a:pt x="325" y="114"/>
                    <a:pt x="325" y="113"/>
                    <a:pt x="325" y="111"/>
                  </a:cubicBezTo>
                  <a:cubicBezTo>
                    <a:pt x="325" y="109"/>
                    <a:pt x="325" y="107"/>
                    <a:pt x="324" y="105"/>
                  </a:cubicBezTo>
                  <a:cubicBezTo>
                    <a:pt x="324" y="103"/>
                    <a:pt x="324" y="102"/>
                    <a:pt x="324" y="101"/>
                  </a:cubicBezTo>
                  <a:cubicBezTo>
                    <a:pt x="324" y="100"/>
                    <a:pt x="323" y="100"/>
                    <a:pt x="323" y="99"/>
                  </a:cubicBezTo>
                  <a:cubicBezTo>
                    <a:pt x="323" y="99"/>
                    <a:pt x="323" y="99"/>
                    <a:pt x="323" y="98"/>
                  </a:cubicBezTo>
                  <a:cubicBezTo>
                    <a:pt x="323" y="98"/>
                    <a:pt x="323" y="98"/>
                    <a:pt x="323" y="98"/>
                  </a:cubicBezTo>
                  <a:cubicBezTo>
                    <a:pt x="324" y="98"/>
                    <a:pt x="325" y="97"/>
                    <a:pt x="326" y="96"/>
                  </a:cubicBezTo>
                  <a:cubicBezTo>
                    <a:pt x="330" y="92"/>
                    <a:pt x="331" y="88"/>
                    <a:pt x="331" y="84"/>
                  </a:cubicBezTo>
                  <a:cubicBezTo>
                    <a:pt x="331" y="82"/>
                    <a:pt x="331" y="81"/>
                    <a:pt x="330" y="81"/>
                  </a:cubicBezTo>
                  <a:cubicBezTo>
                    <a:pt x="330" y="80"/>
                    <a:pt x="330" y="80"/>
                    <a:pt x="330" y="80"/>
                  </a:cubicBezTo>
                  <a:cubicBezTo>
                    <a:pt x="331" y="79"/>
                    <a:pt x="331" y="79"/>
                    <a:pt x="331" y="78"/>
                  </a:cubicBezTo>
                  <a:cubicBezTo>
                    <a:pt x="331" y="78"/>
                    <a:pt x="331" y="78"/>
                    <a:pt x="331" y="78"/>
                  </a:cubicBezTo>
                  <a:cubicBezTo>
                    <a:pt x="331" y="79"/>
                    <a:pt x="331" y="80"/>
                    <a:pt x="332" y="80"/>
                  </a:cubicBezTo>
                  <a:cubicBezTo>
                    <a:pt x="332" y="81"/>
                    <a:pt x="331" y="82"/>
                    <a:pt x="331" y="82"/>
                  </a:cubicBezTo>
                  <a:cubicBezTo>
                    <a:pt x="331" y="83"/>
                    <a:pt x="331" y="84"/>
                    <a:pt x="331" y="85"/>
                  </a:cubicBezTo>
                  <a:cubicBezTo>
                    <a:pt x="331" y="86"/>
                    <a:pt x="331" y="86"/>
                    <a:pt x="331" y="86"/>
                  </a:cubicBezTo>
                  <a:cubicBezTo>
                    <a:pt x="331" y="86"/>
                    <a:pt x="331" y="86"/>
                    <a:pt x="331" y="85"/>
                  </a:cubicBezTo>
                  <a:cubicBezTo>
                    <a:pt x="332" y="84"/>
                    <a:pt x="332" y="83"/>
                    <a:pt x="332" y="82"/>
                  </a:cubicBezTo>
                  <a:cubicBezTo>
                    <a:pt x="332" y="82"/>
                    <a:pt x="332" y="82"/>
                    <a:pt x="332" y="82"/>
                  </a:cubicBezTo>
                  <a:cubicBezTo>
                    <a:pt x="332" y="83"/>
                    <a:pt x="332" y="83"/>
                    <a:pt x="332" y="83"/>
                  </a:cubicBezTo>
                  <a:cubicBezTo>
                    <a:pt x="332" y="85"/>
                    <a:pt x="332" y="86"/>
                    <a:pt x="332" y="87"/>
                  </a:cubicBezTo>
                  <a:cubicBezTo>
                    <a:pt x="331" y="87"/>
                    <a:pt x="331" y="88"/>
                    <a:pt x="331" y="88"/>
                  </a:cubicBezTo>
                  <a:cubicBezTo>
                    <a:pt x="331" y="88"/>
                    <a:pt x="331" y="87"/>
                    <a:pt x="332" y="87"/>
                  </a:cubicBezTo>
                  <a:cubicBezTo>
                    <a:pt x="332" y="86"/>
                    <a:pt x="332" y="85"/>
                    <a:pt x="332" y="83"/>
                  </a:cubicBezTo>
                  <a:cubicBezTo>
                    <a:pt x="332" y="82"/>
                    <a:pt x="332" y="82"/>
                    <a:pt x="332" y="81"/>
                  </a:cubicBezTo>
                  <a:cubicBezTo>
                    <a:pt x="332" y="81"/>
                    <a:pt x="332" y="80"/>
                    <a:pt x="332" y="80"/>
                  </a:cubicBezTo>
                  <a:cubicBezTo>
                    <a:pt x="332" y="80"/>
                    <a:pt x="332" y="79"/>
                    <a:pt x="332" y="78"/>
                  </a:cubicBezTo>
                  <a:cubicBezTo>
                    <a:pt x="332" y="79"/>
                    <a:pt x="332" y="79"/>
                    <a:pt x="332" y="79"/>
                  </a:cubicBezTo>
                  <a:cubicBezTo>
                    <a:pt x="332" y="79"/>
                    <a:pt x="332" y="78"/>
                    <a:pt x="332" y="78"/>
                  </a:cubicBezTo>
                  <a:cubicBezTo>
                    <a:pt x="333" y="77"/>
                    <a:pt x="333" y="75"/>
                    <a:pt x="333" y="74"/>
                  </a:cubicBezTo>
                  <a:cubicBezTo>
                    <a:pt x="333" y="72"/>
                    <a:pt x="333" y="71"/>
                    <a:pt x="333" y="69"/>
                  </a:cubicBezTo>
                  <a:cubicBezTo>
                    <a:pt x="334" y="69"/>
                    <a:pt x="334" y="68"/>
                    <a:pt x="334" y="68"/>
                  </a:cubicBezTo>
                  <a:cubicBezTo>
                    <a:pt x="334" y="68"/>
                    <a:pt x="334" y="68"/>
                    <a:pt x="334" y="68"/>
                  </a:cubicBezTo>
                  <a:cubicBezTo>
                    <a:pt x="334" y="68"/>
                    <a:pt x="334" y="68"/>
                    <a:pt x="334" y="68"/>
                  </a:cubicBezTo>
                  <a:cubicBezTo>
                    <a:pt x="334" y="69"/>
                    <a:pt x="334" y="70"/>
                    <a:pt x="334" y="71"/>
                  </a:cubicBezTo>
                  <a:cubicBezTo>
                    <a:pt x="334" y="71"/>
                    <a:pt x="334" y="72"/>
                    <a:pt x="334" y="72"/>
                  </a:cubicBezTo>
                  <a:cubicBezTo>
                    <a:pt x="334" y="72"/>
                    <a:pt x="334" y="71"/>
                    <a:pt x="334" y="71"/>
                  </a:cubicBezTo>
                  <a:cubicBezTo>
                    <a:pt x="334" y="70"/>
                    <a:pt x="334" y="69"/>
                    <a:pt x="334" y="68"/>
                  </a:cubicBezTo>
                  <a:cubicBezTo>
                    <a:pt x="334" y="67"/>
                    <a:pt x="334" y="66"/>
                    <a:pt x="334" y="64"/>
                  </a:cubicBezTo>
                  <a:cubicBezTo>
                    <a:pt x="334" y="64"/>
                    <a:pt x="334" y="64"/>
                    <a:pt x="334" y="64"/>
                  </a:cubicBezTo>
                  <a:cubicBezTo>
                    <a:pt x="334" y="63"/>
                    <a:pt x="334" y="63"/>
                    <a:pt x="334" y="63"/>
                  </a:cubicBezTo>
                  <a:cubicBezTo>
                    <a:pt x="334" y="62"/>
                    <a:pt x="334" y="61"/>
                    <a:pt x="334" y="60"/>
                  </a:cubicBezTo>
                  <a:cubicBezTo>
                    <a:pt x="334" y="60"/>
                    <a:pt x="334" y="59"/>
                    <a:pt x="334" y="59"/>
                  </a:cubicBezTo>
                  <a:cubicBezTo>
                    <a:pt x="334" y="60"/>
                    <a:pt x="335" y="60"/>
                    <a:pt x="335" y="60"/>
                  </a:cubicBezTo>
                  <a:cubicBezTo>
                    <a:pt x="335" y="61"/>
                    <a:pt x="335" y="63"/>
                    <a:pt x="335" y="64"/>
                  </a:cubicBezTo>
                  <a:cubicBezTo>
                    <a:pt x="335" y="66"/>
                    <a:pt x="335" y="67"/>
                    <a:pt x="335" y="67"/>
                  </a:cubicBezTo>
                  <a:cubicBezTo>
                    <a:pt x="335" y="67"/>
                    <a:pt x="335" y="66"/>
                    <a:pt x="335" y="64"/>
                  </a:cubicBezTo>
                  <a:cubicBezTo>
                    <a:pt x="335" y="63"/>
                    <a:pt x="335" y="61"/>
                    <a:pt x="335" y="61"/>
                  </a:cubicBezTo>
                  <a:cubicBezTo>
                    <a:pt x="335" y="61"/>
                    <a:pt x="335" y="61"/>
                    <a:pt x="335" y="61"/>
                  </a:cubicBezTo>
                  <a:cubicBezTo>
                    <a:pt x="335" y="61"/>
                    <a:pt x="335" y="60"/>
                    <a:pt x="335" y="60"/>
                  </a:cubicBezTo>
                  <a:cubicBezTo>
                    <a:pt x="335" y="60"/>
                    <a:pt x="335" y="60"/>
                    <a:pt x="335" y="60"/>
                  </a:cubicBezTo>
                  <a:cubicBezTo>
                    <a:pt x="336" y="60"/>
                    <a:pt x="336" y="60"/>
                    <a:pt x="336" y="60"/>
                  </a:cubicBezTo>
                  <a:cubicBezTo>
                    <a:pt x="336" y="60"/>
                    <a:pt x="336" y="60"/>
                    <a:pt x="336" y="60"/>
                  </a:cubicBezTo>
                  <a:cubicBezTo>
                    <a:pt x="336" y="60"/>
                    <a:pt x="336" y="60"/>
                    <a:pt x="336" y="60"/>
                  </a:cubicBezTo>
                  <a:cubicBezTo>
                    <a:pt x="336" y="60"/>
                    <a:pt x="337" y="60"/>
                    <a:pt x="337" y="60"/>
                  </a:cubicBezTo>
                  <a:cubicBezTo>
                    <a:pt x="337" y="60"/>
                    <a:pt x="336" y="60"/>
                    <a:pt x="336" y="59"/>
                  </a:cubicBezTo>
                  <a:cubicBezTo>
                    <a:pt x="336" y="59"/>
                    <a:pt x="336" y="58"/>
                    <a:pt x="336" y="58"/>
                  </a:cubicBezTo>
                  <a:cubicBezTo>
                    <a:pt x="336" y="58"/>
                    <a:pt x="336" y="58"/>
                    <a:pt x="336" y="58"/>
                  </a:cubicBezTo>
                  <a:cubicBezTo>
                    <a:pt x="336" y="58"/>
                    <a:pt x="336" y="58"/>
                    <a:pt x="336" y="58"/>
                  </a:cubicBezTo>
                  <a:cubicBezTo>
                    <a:pt x="336" y="58"/>
                    <a:pt x="336" y="57"/>
                    <a:pt x="336" y="57"/>
                  </a:cubicBezTo>
                  <a:cubicBezTo>
                    <a:pt x="336" y="57"/>
                    <a:pt x="336" y="57"/>
                    <a:pt x="336" y="57"/>
                  </a:cubicBezTo>
                  <a:cubicBezTo>
                    <a:pt x="336" y="57"/>
                    <a:pt x="336" y="57"/>
                    <a:pt x="336" y="57"/>
                  </a:cubicBezTo>
                  <a:cubicBezTo>
                    <a:pt x="336" y="57"/>
                    <a:pt x="336" y="57"/>
                    <a:pt x="336" y="57"/>
                  </a:cubicBezTo>
                  <a:cubicBezTo>
                    <a:pt x="336" y="58"/>
                    <a:pt x="337" y="58"/>
                    <a:pt x="338" y="58"/>
                  </a:cubicBezTo>
                  <a:cubicBezTo>
                    <a:pt x="337" y="58"/>
                    <a:pt x="336" y="57"/>
                    <a:pt x="336" y="57"/>
                  </a:cubicBezTo>
                  <a:cubicBezTo>
                    <a:pt x="336" y="55"/>
                    <a:pt x="336" y="53"/>
                    <a:pt x="337" y="52"/>
                  </a:cubicBezTo>
                  <a:cubicBezTo>
                    <a:pt x="337" y="52"/>
                    <a:pt x="337" y="53"/>
                    <a:pt x="337" y="53"/>
                  </a:cubicBezTo>
                  <a:cubicBezTo>
                    <a:pt x="337" y="53"/>
                    <a:pt x="337" y="53"/>
                    <a:pt x="337" y="53"/>
                  </a:cubicBezTo>
                  <a:cubicBezTo>
                    <a:pt x="337" y="53"/>
                    <a:pt x="337" y="53"/>
                    <a:pt x="337" y="53"/>
                  </a:cubicBezTo>
                  <a:cubicBezTo>
                    <a:pt x="337" y="53"/>
                    <a:pt x="337" y="53"/>
                    <a:pt x="337" y="53"/>
                  </a:cubicBezTo>
                  <a:cubicBezTo>
                    <a:pt x="336" y="54"/>
                    <a:pt x="336" y="54"/>
                    <a:pt x="336" y="54"/>
                  </a:cubicBezTo>
                  <a:cubicBezTo>
                    <a:pt x="336" y="54"/>
                    <a:pt x="336" y="54"/>
                    <a:pt x="337" y="53"/>
                  </a:cubicBezTo>
                  <a:cubicBezTo>
                    <a:pt x="337" y="53"/>
                    <a:pt x="337" y="52"/>
                    <a:pt x="337" y="52"/>
                  </a:cubicBezTo>
                  <a:cubicBezTo>
                    <a:pt x="337" y="51"/>
                    <a:pt x="337" y="50"/>
                    <a:pt x="337" y="49"/>
                  </a:cubicBezTo>
                  <a:cubicBezTo>
                    <a:pt x="337" y="49"/>
                    <a:pt x="337" y="48"/>
                    <a:pt x="337" y="48"/>
                  </a:cubicBezTo>
                  <a:cubicBezTo>
                    <a:pt x="337" y="47"/>
                    <a:pt x="337" y="47"/>
                    <a:pt x="337" y="47"/>
                  </a:cubicBezTo>
                  <a:cubicBezTo>
                    <a:pt x="337" y="47"/>
                    <a:pt x="337" y="47"/>
                    <a:pt x="337" y="46"/>
                  </a:cubicBezTo>
                  <a:cubicBezTo>
                    <a:pt x="337" y="46"/>
                    <a:pt x="337" y="46"/>
                    <a:pt x="337" y="46"/>
                  </a:cubicBezTo>
                  <a:cubicBezTo>
                    <a:pt x="336" y="44"/>
                    <a:pt x="336" y="43"/>
                    <a:pt x="336" y="42"/>
                  </a:cubicBezTo>
                  <a:cubicBezTo>
                    <a:pt x="336" y="41"/>
                    <a:pt x="335" y="41"/>
                    <a:pt x="335" y="40"/>
                  </a:cubicBezTo>
                  <a:cubicBezTo>
                    <a:pt x="335" y="40"/>
                    <a:pt x="335" y="39"/>
                    <a:pt x="335" y="38"/>
                  </a:cubicBezTo>
                  <a:cubicBezTo>
                    <a:pt x="335" y="39"/>
                    <a:pt x="336" y="40"/>
                    <a:pt x="336" y="40"/>
                  </a:cubicBezTo>
                  <a:cubicBezTo>
                    <a:pt x="336" y="39"/>
                    <a:pt x="335" y="38"/>
                    <a:pt x="335" y="37"/>
                  </a:cubicBezTo>
                  <a:cubicBezTo>
                    <a:pt x="335" y="37"/>
                    <a:pt x="335" y="36"/>
                    <a:pt x="335" y="36"/>
                  </a:cubicBezTo>
                  <a:cubicBezTo>
                    <a:pt x="335" y="36"/>
                    <a:pt x="334" y="36"/>
                    <a:pt x="334" y="35"/>
                  </a:cubicBezTo>
                  <a:cubicBezTo>
                    <a:pt x="335" y="36"/>
                    <a:pt x="335" y="36"/>
                    <a:pt x="335" y="36"/>
                  </a:cubicBezTo>
                  <a:cubicBezTo>
                    <a:pt x="335" y="36"/>
                    <a:pt x="335" y="37"/>
                    <a:pt x="335" y="37"/>
                  </a:cubicBezTo>
                  <a:cubicBezTo>
                    <a:pt x="335" y="37"/>
                    <a:pt x="335" y="37"/>
                    <a:pt x="335" y="37"/>
                  </a:cubicBezTo>
                  <a:cubicBezTo>
                    <a:pt x="335" y="37"/>
                    <a:pt x="335" y="37"/>
                    <a:pt x="335" y="37"/>
                  </a:cubicBezTo>
                  <a:cubicBezTo>
                    <a:pt x="336" y="38"/>
                    <a:pt x="336" y="39"/>
                    <a:pt x="336" y="39"/>
                  </a:cubicBezTo>
                  <a:cubicBezTo>
                    <a:pt x="336" y="40"/>
                    <a:pt x="336" y="41"/>
                    <a:pt x="336" y="42"/>
                  </a:cubicBezTo>
                  <a:cubicBezTo>
                    <a:pt x="337" y="39"/>
                    <a:pt x="336" y="37"/>
                    <a:pt x="335" y="36"/>
                  </a:cubicBezTo>
                  <a:cubicBezTo>
                    <a:pt x="335" y="34"/>
                    <a:pt x="334" y="33"/>
                    <a:pt x="333" y="32"/>
                  </a:cubicBezTo>
                  <a:cubicBezTo>
                    <a:pt x="333" y="32"/>
                    <a:pt x="333" y="32"/>
                    <a:pt x="333" y="32"/>
                  </a:cubicBezTo>
                  <a:cubicBezTo>
                    <a:pt x="333" y="32"/>
                    <a:pt x="333" y="32"/>
                    <a:pt x="333" y="31"/>
                  </a:cubicBezTo>
                  <a:cubicBezTo>
                    <a:pt x="333" y="31"/>
                    <a:pt x="333" y="30"/>
                    <a:pt x="332" y="30"/>
                  </a:cubicBezTo>
                  <a:cubicBezTo>
                    <a:pt x="332" y="29"/>
                    <a:pt x="332" y="28"/>
                    <a:pt x="331" y="28"/>
                  </a:cubicBezTo>
                  <a:cubicBezTo>
                    <a:pt x="331" y="27"/>
                    <a:pt x="331" y="27"/>
                    <a:pt x="330" y="27"/>
                  </a:cubicBezTo>
                  <a:cubicBezTo>
                    <a:pt x="330" y="27"/>
                    <a:pt x="330" y="27"/>
                    <a:pt x="330" y="27"/>
                  </a:cubicBezTo>
                  <a:cubicBezTo>
                    <a:pt x="330" y="27"/>
                    <a:pt x="330" y="27"/>
                    <a:pt x="330" y="27"/>
                  </a:cubicBezTo>
                  <a:cubicBezTo>
                    <a:pt x="330" y="26"/>
                    <a:pt x="330" y="26"/>
                    <a:pt x="330" y="26"/>
                  </a:cubicBezTo>
                  <a:cubicBezTo>
                    <a:pt x="330" y="26"/>
                    <a:pt x="330" y="26"/>
                    <a:pt x="329" y="25"/>
                  </a:cubicBezTo>
                  <a:cubicBezTo>
                    <a:pt x="329" y="25"/>
                    <a:pt x="329" y="25"/>
                    <a:pt x="329" y="25"/>
                  </a:cubicBezTo>
                  <a:cubicBezTo>
                    <a:pt x="329" y="25"/>
                    <a:pt x="330" y="25"/>
                    <a:pt x="330" y="25"/>
                  </a:cubicBezTo>
                  <a:cubicBezTo>
                    <a:pt x="329" y="25"/>
                    <a:pt x="329" y="25"/>
                    <a:pt x="329" y="25"/>
                  </a:cubicBezTo>
                  <a:cubicBezTo>
                    <a:pt x="331" y="26"/>
                    <a:pt x="331" y="26"/>
                    <a:pt x="331" y="26"/>
                  </a:cubicBezTo>
                  <a:cubicBezTo>
                    <a:pt x="330" y="25"/>
                    <a:pt x="330" y="25"/>
                    <a:pt x="329" y="24"/>
                  </a:cubicBezTo>
                  <a:cubicBezTo>
                    <a:pt x="329" y="24"/>
                    <a:pt x="329" y="24"/>
                    <a:pt x="329" y="24"/>
                  </a:cubicBezTo>
                  <a:cubicBezTo>
                    <a:pt x="329" y="24"/>
                    <a:pt x="329" y="24"/>
                    <a:pt x="329" y="24"/>
                  </a:cubicBezTo>
                  <a:cubicBezTo>
                    <a:pt x="330" y="24"/>
                    <a:pt x="331" y="24"/>
                    <a:pt x="332" y="24"/>
                  </a:cubicBezTo>
                  <a:cubicBezTo>
                    <a:pt x="328" y="23"/>
                    <a:pt x="328" y="23"/>
                    <a:pt x="328" y="23"/>
                  </a:cubicBezTo>
                  <a:cubicBezTo>
                    <a:pt x="328" y="23"/>
                    <a:pt x="328" y="23"/>
                    <a:pt x="328" y="23"/>
                  </a:cubicBezTo>
                  <a:cubicBezTo>
                    <a:pt x="330" y="23"/>
                    <a:pt x="331" y="24"/>
                    <a:pt x="332" y="24"/>
                  </a:cubicBezTo>
                  <a:cubicBezTo>
                    <a:pt x="331" y="24"/>
                    <a:pt x="331" y="24"/>
                    <a:pt x="331" y="24"/>
                  </a:cubicBezTo>
                  <a:cubicBezTo>
                    <a:pt x="332" y="24"/>
                    <a:pt x="333" y="24"/>
                    <a:pt x="333" y="24"/>
                  </a:cubicBezTo>
                  <a:cubicBezTo>
                    <a:pt x="331" y="23"/>
                    <a:pt x="329" y="23"/>
                    <a:pt x="327" y="22"/>
                  </a:cubicBezTo>
                  <a:cubicBezTo>
                    <a:pt x="327" y="22"/>
                    <a:pt x="327" y="21"/>
                    <a:pt x="326" y="21"/>
                  </a:cubicBezTo>
                  <a:cubicBezTo>
                    <a:pt x="326" y="21"/>
                    <a:pt x="326" y="21"/>
                    <a:pt x="326" y="21"/>
                  </a:cubicBezTo>
                  <a:cubicBezTo>
                    <a:pt x="327" y="21"/>
                    <a:pt x="327" y="21"/>
                    <a:pt x="327" y="21"/>
                  </a:cubicBezTo>
                  <a:cubicBezTo>
                    <a:pt x="327" y="22"/>
                    <a:pt x="327" y="22"/>
                    <a:pt x="328" y="22"/>
                  </a:cubicBezTo>
                  <a:cubicBezTo>
                    <a:pt x="328" y="22"/>
                    <a:pt x="328" y="22"/>
                    <a:pt x="328" y="22"/>
                  </a:cubicBezTo>
                  <a:cubicBezTo>
                    <a:pt x="328" y="22"/>
                    <a:pt x="328" y="22"/>
                    <a:pt x="328" y="22"/>
                  </a:cubicBezTo>
                  <a:cubicBezTo>
                    <a:pt x="327" y="22"/>
                    <a:pt x="327" y="22"/>
                    <a:pt x="327" y="21"/>
                  </a:cubicBezTo>
                  <a:cubicBezTo>
                    <a:pt x="327" y="21"/>
                    <a:pt x="326" y="20"/>
                    <a:pt x="325" y="19"/>
                  </a:cubicBezTo>
                  <a:cubicBezTo>
                    <a:pt x="325" y="19"/>
                    <a:pt x="324" y="18"/>
                    <a:pt x="324" y="18"/>
                  </a:cubicBezTo>
                  <a:cubicBezTo>
                    <a:pt x="324" y="18"/>
                    <a:pt x="323" y="17"/>
                    <a:pt x="323" y="17"/>
                  </a:cubicBezTo>
                  <a:cubicBezTo>
                    <a:pt x="322" y="16"/>
                    <a:pt x="321" y="15"/>
                    <a:pt x="320" y="15"/>
                  </a:cubicBezTo>
                  <a:cubicBezTo>
                    <a:pt x="320" y="14"/>
                    <a:pt x="319" y="14"/>
                    <a:pt x="318" y="13"/>
                  </a:cubicBezTo>
                  <a:cubicBezTo>
                    <a:pt x="318" y="13"/>
                    <a:pt x="319" y="13"/>
                    <a:pt x="319" y="13"/>
                  </a:cubicBezTo>
                  <a:cubicBezTo>
                    <a:pt x="318" y="13"/>
                    <a:pt x="318" y="13"/>
                    <a:pt x="318" y="13"/>
                  </a:cubicBezTo>
                  <a:cubicBezTo>
                    <a:pt x="318" y="13"/>
                    <a:pt x="318" y="13"/>
                    <a:pt x="318" y="12"/>
                  </a:cubicBezTo>
                  <a:cubicBezTo>
                    <a:pt x="317" y="12"/>
                    <a:pt x="316" y="11"/>
                    <a:pt x="315" y="10"/>
                  </a:cubicBezTo>
                  <a:cubicBezTo>
                    <a:pt x="314" y="10"/>
                    <a:pt x="314" y="10"/>
                    <a:pt x="313" y="10"/>
                  </a:cubicBezTo>
                  <a:cubicBezTo>
                    <a:pt x="313" y="9"/>
                    <a:pt x="312" y="9"/>
                    <a:pt x="311" y="8"/>
                  </a:cubicBezTo>
                  <a:cubicBezTo>
                    <a:pt x="313" y="8"/>
                    <a:pt x="315" y="9"/>
                    <a:pt x="316" y="10"/>
                  </a:cubicBezTo>
                  <a:cubicBezTo>
                    <a:pt x="314" y="8"/>
                    <a:pt x="311" y="8"/>
                    <a:pt x="309" y="8"/>
                  </a:cubicBezTo>
                  <a:cubicBezTo>
                    <a:pt x="309" y="7"/>
                    <a:pt x="309" y="7"/>
                    <a:pt x="309" y="7"/>
                  </a:cubicBezTo>
                  <a:cubicBezTo>
                    <a:pt x="312" y="7"/>
                    <a:pt x="315" y="8"/>
                    <a:pt x="316" y="9"/>
                  </a:cubicBezTo>
                  <a:cubicBezTo>
                    <a:pt x="317" y="9"/>
                    <a:pt x="318" y="10"/>
                    <a:pt x="318" y="10"/>
                  </a:cubicBezTo>
                  <a:cubicBezTo>
                    <a:pt x="316" y="8"/>
                    <a:pt x="314" y="8"/>
                    <a:pt x="313" y="7"/>
                  </a:cubicBezTo>
                  <a:cubicBezTo>
                    <a:pt x="311" y="7"/>
                    <a:pt x="310" y="7"/>
                    <a:pt x="309" y="7"/>
                  </a:cubicBezTo>
                  <a:cubicBezTo>
                    <a:pt x="308" y="6"/>
                    <a:pt x="307" y="5"/>
                    <a:pt x="307" y="5"/>
                  </a:cubicBezTo>
                  <a:cubicBezTo>
                    <a:pt x="306" y="5"/>
                    <a:pt x="305" y="5"/>
                    <a:pt x="305" y="5"/>
                  </a:cubicBezTo>
                  <a:cubicBezTo>
                    <a:pt x="304" y="6"/>
                    <a:pt x="303" y="6"/>
                    <a:pt x="302" y="6"/>
                  </a:cubicBezTo>
                  <a:cubicBezTo>
                    <a:pt x="302" y="6"/>
                    <a:pt x="302" y="6"/>
                    <a:pt x="302" y="6"/>
                  </a:cubicBezTo>
                  <a:cubicBezTo>
                    <a:pt x="302" y="6"/>
                    <a:pt x="302" y="6"/>
                    <a:pt x="302" y="6"/>
                  </a:cubicBezTo>
                  <a:cubicBezTo>
                    <a:pt x="302" y="5"/>
                    <a:pt x="303" y="5"/>
                    <a:pt x="303" y="5"/>
                  </a:cubicBezTo>
                  <a:cubicBezTo>
                    <a:pt x="303" y="5"/>
                    <a:pt x="302" y="6"/>
                    <a:pt x="301" y="6"/>
                  </a:cubicBezTo>
                  <a:cubicBezTo>
                    <a:pt x="301" y="6"/>
                    <a:pt x="301" y="6"/>
                    <a:pt x="301" y="6"/>
                  </a:cubicBezTo>
                  <a:cubicBezTo>
                    <a:pt x="300" y="6"/>
                    <a:pt x="300" y="6"/>
                    <a:pt x="300" y="6"/>
                  </a:cubicBezTo>
                  <a:cubicBezTo>
                    <a:pt x="301" y="5"/>
                    <a:pt x="302" y="5"/>
                    <a:pt x="303" y="4"/>
                  </a:cubicBezTo>
                  <a:cubicBezTo>
                    <a:pt x="302" y="4"/>
                    <a:pt x="302" y="4"/>
                    <a:pt x="302" y="4"/>
                  </a:cubicBezTo>
                  <a:cubicBezTo>
                    <a:pt x="303" y="4"/>
                    <a:pt x="304" y="4"/>
                    <a:pt x="305" y="3"/>
                  </a:cubicBezTo>
                  <a:cubicBezTo>
                    <a:pt x="303" y="4"/>
                    <a:pt x="301" y="5"/>
                    <a:pt x="300" y="5"/>
                  </a:cubicBezTo>
                  <a:cubicBezTo>
                    <a:pt x="300" y="5"/>
                    <a:pt x="300" y="5"/>
                    <a:pt x="300" y="5"/>
                  </a:cubicBezTo>
                  <a:cubicBezTo>
                    <a:pt x="300" y="5"/>
                    <a:pt x="300" y="5"/>
                    <a:pt x="300" y="6"/>
                  </a:cubicBezTo>
                  <a:cubicBezTo>
                    <a:pt x="300" y="6"/>
                    <a:pt x="300" y="6"/>
                    <a:pt x="300" y="6"/>
                  </a:cubicBezTo>
                  <a:cubicBezTo>
                    <a:pt x="300" y="6"/>
                    <a:pt x="299" y="6"/>
                    <a:pt x="299" y="6"/>
                  </a:cubicBezTo>
                  <a:cubicBezTo>
                    <a:pt x="300" y="5"/>
                    <a:pt x="300" y="5"/>
                    <a:pt x="300" y="5"/>
                  </a:cubicBezTo>
                  <a:cubicBezTo>
                    <a:pt x="300" y="5"/>
                    <a:pt x="300" y="5"/>
                    <a:pt x="300" y="4"/>
                  </a:cubicBezTo>
                  <a:cubicBezTo>
                    <a:pt x="300" y="5"/>
                    <a:pt x="300" y="5"/>
                    <a:pt x="300" y="5"/>
                  </a:cubicBezTo>
                  <a:cubicBezTo>
                    <a:pt x="300" y="5"/>
                    <a:pt x="300" y="4"/>
                    <a:pt x="300" y="4"/>
                  </a:cubicBezTo>
                  <a:cubicBezTo>
                    <a:pt x="300" y="4"/>
                    <a:pt x="300" y="4"/>
                    <a:pt x="300" y="4"/>
                  </a:cubicBezTo>
                  <a:cubicBezTo>
                    <a:pt x="300" y="4"/>
                    <a:pt x="300" y="4"/>
                    <a:pt x="300" y="4"/>
                  </a:cubicBezTo>
                  <a:cubicBezTo>
                    <a:pt x="300" y="4"/>
                    <a:pt x="300" y="4"/>
                    <a:pt x="300" y="4"/>
                  </a:cubicBezTo>
                  <a:cubicBezTo>
                    <a:pt x="300" y="4"/>
                    <a:pt x="300" y="3"/>
                    <a:pt x="301" y="3"/>
                  </a:cubicBezTo>
                  <a:cubicBezTo>
                    <a:pt x="300" y="4"/>
                    <a:pt x="300" y="4"/>
                    <a:pt x="299" y="4"/>
                  </a:cubicBezTo>
                  <a:cubicBezTo>
                    <a:pt x="299" y="4"/>
                    <a:pt x="298" y="4"/>
                    <a:pt x="298" y="4"/>
                  </a:cubicBezTo>
                  <a:cubicBezTo>
                    <a:pt x="298" y="4"/>
                    <a:pt x="298" y="4"/>
                    <a:pt x="298" y="4"/>
                  </a:cubicBezTo>
                  <a:cubicBezTo>
                    <a:pt x="298" y="4"/>
                    <a:pt x="298" y="4"/>
                    <a:pt x="298" y="4"/>
                  </a:cubicBezTo>
                  <a:cubicBezTo>
                    <a:pt x="297" y="4"/>
                    <a:pt x="296" y="4"/>
                    <a:pt x="294" y="5"/>
                  </a:cubicBezTo>
                  <a:cubicBezTo>
                    <a:pt x="300" y="2"/>
                    <a:pt x="300" y="2"/>
                    <a:pt x="300" y="2"/>
                  </a:cubicBezTo>
                  <a:cubicBezTo>
                    <a:pt x="297" y="3"/>
                    <a:pt x="295" y="4"/>
                    <a:pt x="294" y="5"/>
                  </a:cubicBezTo>
                  <a:cubicBezTo>
                    <a:pt x="293" y="5"/>
                    <a:pt x="293" y="5"/>
                    <a:pt x="293" y="5"/>
                  </a:cubicBezTo>
                  <a:cubicBezTo>
                    <a:pt x="299" y="1"/>
                    <a:pt x="299" y="1"/>
                    <a:pt x="299" y="1"/>
                  </a:cubicBezTo>
                  <a:cubicBezTo>
                    <a:pt x="299" y="2"/>
                    <a:pt x="299" y="2"/>
                    <a:pt x="299" y="2"/>
                  </a:cubicBezTo>
                  <a:cubicBezTo>
                    <a:pt x="301" y="0"/>
                    <a:pt x="301" y="0"/>
                    <a:pt x="301" y="0"/>
                  </a:cubicBezTo>
                  <a:cubicBezTo>
                    <a:pt x="297" y="2"/>
                    <a:pt x="294" y="3"/>
                    <a:pt x="292" y="4"/>
                  </a:cubicBezTo>
                  <a:cubicBezTo>
                    <a:pt x="291" y="4"/>
                    <a:pt x="290" y="4"/>
                    <a:pt x="289" y="5"/>
                  </a:cubicBezTo>
                  <a:cubicBezTo>
                    <a:pt x="289" y="4"/>
                    <a:pt x="289" y="4"/>
                    <a:pt x="289" y="4"/>
                  </a:cubicBezTo>
                  <a:cubicBezTo>
                    <a:pt x="289" y="4"/>
                    <a:pt x="289" y="4"/>
                    <a:pt x="289" y="5"/>
                  </a:cubicBezTo>
                  <a:cubicBezTo>
                    <a:pt x="289" y="5"/>
                    <a:pt x="288" y="5"/>
                    <a:pt x="288" y="5"/>
                  </a:cubicBezTo>
                  <a:cubicBezTo>
                    <a:pt x="288" y="5"/>
                    <a:pt x="288" y="5"/>
                    <a:pt x="288" y="5"/>
                  </a:cubicBezTo>
                  <a:cubicBezTo>
                    <a:pt x="288" y="4"/>
                    <a:pt x="288" y="4"/>
                    <a:pt x="288" y="4"/>
                  </a:cubicBezTo>
                  <a:cubicBezTo>
                    <a:pt x="288" y="4"/>
                    <a:pt x="288" y="4"/>
                    <a:pt x="288" y="4"/>
                  </a:cubicBezTo>
                  <a:cubicBezTo>
                    <a:pt x="288" y="4"/>
                    <a:pt x="289" y="3"/>
                    <a:pt x="289" y="3"/>
                  </a:cubicBezTo>
                  <a:cubicBezTo>
                    <a:pt x="289" y="3"/>
                    <a:pt x="289" y="3"/>
                    <a:pt x="290" y="3"/>
                  </a:cubicBezTo>
                  <a:cubicBezTo>
                    <a:pt x="289" y="3"/>
                    <a:pt x="289" y="3"/>
                    <a:pt x="289" y="3"/>
                  </a:cubicBezTo>
                  <a:cubicBezTo>
                    <a:pt x="289" y="3"/>
                    <a:pt x="289" y="3"/>
                    <a:pt x="289" y="2"/>
                  </a:cubicBezTo>
                  <a:cubicBezTo>
                    <a:pt x="289" y="3"/>
                    <a:pt x="289" y="3"/>
                    <a:pt x="289" y="3"/>
                  </a:cubicBezTo>
                  <a:cubicBezTo>
                    <a:pt x="287" y="3"/>
                    <a:pt x="285" y="3"/>
                    <a:pt x="284" y="4"/>
                  </a:cubicBezTo>
                  <a:cubicBezTo>
                    <a:pt x="283" y="4"/>
                    <a:pt x="281" y="5"/>
                    <a:pt x="280" y="6"/>
                  </a:cubicBezTo>
                  <a:cubicBezTo>
                    <a:pt x="280" y="6"/>
                    <a:pt x="279" y="6"/>
                    <a:pt x="279" y="7"/>
                  </a:cubicBezTo>
                  <a:cubicBezTo>
                    <a:pt x="279" y="7"/>
                    <a:pt x="279" y="6"/>
                    <a:pt x="279" y="6"/>
                  </a:cubicBezTo>
                  <a:cubicBezTo>
                    <a:pt x="278" y="7"/>
                    <a:pt x="278" y="7"/>
                    <a:pt x="277" y="8"/>
                  </a:cubicBezTo>
                  <a:cubicBezTo>
                    <a:pt x="276" y="8"/>
                    <a:pt x="276" y="8"/>
                    <a:pt x="275" y="9"/>
                  </a:cubicBezTo>
                  <a:cubicBezTo>
                    <a:pt x="275" y="9"/>
                    <a:pt x="275" y="9"/>
                    <a:pt x="275" y="9"/>
                  </a:cubicBezTo>
                  <a:cubicBezTo>
                    <a:pt x="275" y="9"/>
                    <a:pt x="275" y="9"/>
                    <a:pt x="275" y="9"/>
                  </a:cubicBezTo>
                  <a:cubicBezTo>
                    <a:pt x="274" y="9"/>
                    <a:pt x="274" y="10"/>
                    <a:pt x="274" y="10"/>
                  </a:cubicBezTo>
                  <a:cubicBezTo>
                    <a:pt x="273" y="10"/>
                    <a:pt x="273" y="10"/>
                    <a:pt x="273" y="10"/>
                  </a:cubicBezTo>
                  <a:cubicBezTo>
                    <a:pt x="273" y="10"/>
                    <a:pt x="273" y="9"/>
                    <a:pt x="274" y="9"/>
                  </a:cubicBezTo>
                  <a:cubicBezTo>
                    <a:pt x="274" y="9"/>
                    <a:pt x="274" y="9"/>
                    <a:pt x="274" y="9"/>
                  </a:cubicBezTo>
                  <a:cubicBezTo>
                    <a:pt x="274" y="9"/>
                    <a:pt x="274" y="9"/>
                    <a:pt x="274" y="9"/>
                  </a:cubicBezTo>
                  <a:cubicBezTo>
                    <a:pt x="274" y="9"/>
                    <a:pt x="274" y="9"/>
                    <a:pt x="274" y="9"/>
                  </a:cubicBezTo>
                  <a:cubicBezTo>
                    <a:pt x="274" y="9"/>
                    <a:pt x="274" y="9"/>
                    <a:pt x="274" y="9"/>
                  </a:cubicBezTo>
                  <a:cubicBezTo>
                    <a:pt x="273" y="9"/>
                    <a:pt x="272" y="10"/>
                    <a:pt x="271" y="11"/>
                  </a:cubicBezTo>
                  <a:cubicBezTo>
                    <a:pt x="271" y="11"/>
                    <a:pt x="271" y="10"/>
                    <a:pt x="271" y="10"/>
                  </a:cubicBezTo>
                  <a:cubicBezTo>
                    <a:pt x="272" y="9"/>
                    <a:pt x="273" y="9"/>
                    <a:pt x="274" y="8"/>
                  </a:cubicBezTo>
                  <a:cubicBezTo>
                    <a:pt x="274" y="8"/>
                    <a:pt x="273" y="8"/>
                    <a:pt x="273" y="9"/>
                  </a:cubicBezTo>
                  <a:cubicBezTo>
                    <a:pt x="274" y="8"/>
                    <a:pt x="275" y="8"/>
                    <a:pt x="275" y="8"/>
                  </a:cubicBezTo>
                  <a:cubicBezTo>
                    <a:pt x="274" y="8"/>
                    <a:pt x="272" y="9"/>
                    <a:pt x="272" y="9"/>
                  </a:cubicBezTo>
                  <a:cubicBezTo>
                    <a:pt x="272" y="9"/>
                    <a:pt x="272" y="8"/>
                    <a:pt x="272" y="8"/>
                  </a:cubicBezTo>
                  <a:cubicBezTo>
                    <a:pt x="272" y="8"/>
                    <a:pt x="271" y="9"/>
                    <a:pt x="271" y="10"/>
                  </a:cubicBezTo>
                  <a:cubicBezTo>
                    <a:pt x="271" y="10"/>
                    <a:pt x="271" y="10"/>
                    <a:pt x="271" y="10"/>
                  </a:cubicBezTo>
                  <a:cubicBezTo>
                    <a:pt x="271" y="10"/>
                    <a:pt x="271" y="10"/>
                    <a:pt x="271" y="10"/>
                  </a:cubicBezTo>
                  <a:cubicBezTo>
                    <a:pt x="271" y="10"/>
                    <a:pt x="271" y="10"/>
                    <a:pt x="271" y="9"/>
                  </a:cubicBezTo>
                  <a:cubicBezTo>
                    <a:pt x="271" y="10"/>
                    <a:pt x="271" y="10"/>
                    <a:pt x="271" y="10"/>
                  </a:cubicBezTo>
                  <a:cubicBezTo>
                    <a:pt x="271" y="9"/>
                    <a:pt x="271" y="8"/>
                    <a:pt x="271" y="8"/>
                  </a:cubicBezTo>
                  <a:cubicBezTo>
                    <a:pt x="271" y="8"/>
                    <a:pt x="271" y="8"/>
                    <a:pt x="271" y="8"/>
                  </a:cubicBezTo>
                  <a:cubicBezTo>
                    <a:pt x="271" y="7"/>
                    <a:pt x="271" y="7"/>
                    <a:pt x="271" y="6"/>
                  </a:cubicBezTo>
                  <a:cubicBezTo>
                    <a:pt x="271" y="8"/>
                    <a:pt x="271" y="9"/>
                    <a:pt x="270" y="10"/>
                  </a:cubicBezTo>
                  <a:cubicBezTo>
                    <a:pt x="269" y="11"/>
                    <a:pt x="267" y="13"/>
                    <a:pt x="267" y="14"/>
                  </a:cubicBezTo>
                  <a:cubicBezTo>
                    <a:pt x="267" y="14"/>
                    <a:pt x="266" y="14"/>
                    <a:pt x="266" y="14"/>
                  </a:cubicBezTo>
                  <a:cubicBezTo>
                    <a:pt x="267" y="14"/>
                    <a:pt x="267" y="13"/>
                    <a:pt x="267" y="12"/>
                  </a:cubicBezTo>
                  <a:cubicBezTo>
                    <a:pt x="267" y="13"/>
                    <a:pt x="266" y="14"/>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6" y="15"/>
                  </a:cubicBezTo>
                  <a:cubicBezTo>
                    <a:pt x="266" y="15"/>
                    <a:pt x="266" y="15"/>
                    <a:pt x="265" y="14"/>
                  </a:cubicBezTo>
                  <a:cubicBezTo>
                    <a:pt x="265" y="14"/>
                    <a:pt x="265" y="14"/>
                    <a:pt x="265" y="14"/>
                  </a:cubicBezTo>
                  <a:cubicBezTo>
                    <a:pt x="265" y="14"/>
                    <a:pt x="265" y="14"/>
                    <a:pt x="265" y="14"/>
                  </a:cubicBezTo>
                  <a:cubicBezTo>
                    <a:pt x="265" y="14"/>
                    <a:pt x="265" y="14"/>
                    <a:pt x="265" y="14"/>
                  </a:cubicBezTo>
                  <a:cubicBezTo>
                    <a:pt x="265" y="14"/>
                    <a:pt x="265" y="14"/>
                    <a:pt x="265" y="14"/>
                  </a:cubicBezTo>
                  <a:cubicBezTo>
                    <a:pt x="265" y="14"/>
                    <a:pt x="265" y="13"/>
                    <a:pt x="264" y="13"/>
                  </a:cubicBezTo>
                  <a:cubicBezTo>
                    <a:pt x="265" y="14"/>
                    <a:pt x="265" y="15"/>
                    <a:pt x="265" y="16"/>
                  </a:cubicBezTo>
                  <a:cubicBezTo>
                    <a:pt x="265" y="16"/>
                    <a:pt x="265" y="16"/>
                    <a:pt x="265" y="16"/>
                  </a:cubicBezTo>
                  <a:cubicBezTo>
                    <a:pt x="265" y="15"/>
                    <a:pt x="264" y="14"/>
                    <a:pt x="264" y="13"/>
                  </a:cubicBezTo>
                  <a:cubicBezTo>
                    <a:pt x="264" y="13"/>
                    <a:pt x="264" y="13"/>
                    <a:pt x="264" y="13"/>
                  </a:cubicBezTo>
                  <a:cubicBezTo>
                    <a:pt x="264" y="13"/>
                    <a:pt x="263" y="12"/>
                    <a:pt x="263" y="12"/>
                  </a:cubicBezTo>
                  <a:cubicBezTo>
                    <a:pt x="263" y="12"/>
                    <a:pt x="264" y="13"/>
                    <a:pt x="264" y="14"/>
                  </a:cubicBezTo>
                  <a:cubicBezTo>
                    <a:pt x="264" y="14"/>
                    <a:pt x="264" y="15"/>
                    <a:pt x="264" y="15"/>
                  </a:cubicBezTo>
                  <a:cubicBezTo>
                    <a:pt x="264" y="16"/>
                    <a:pt x="264" y="16"/>
                    <a:pt x="264" y="16"/>
                  </a:cubicBezTo>
                  <a:cubicBezTo>
                    <a:pt x="263" y="18"/>
                    <a:pt x="262" y="19"/>
                    <a:pt x="260" y="21"/>
                  </a:cubicBezTo>
                  <a:cubicBezTo>
                    <a:pt x="260" y="21"/>
                    <a:pt x="260" y="20"/>
                    <a:pt x="260" y="20"/>
                  </a:cubicBezTo>
                  <a:cubicBezTo>
                    <a:pt x="260" y="20"/>
                    <a:pt x="260" y="21"/>
                    <a:pt x="260" y="21"/>
                  </a:cubicBezTo>
                  <a:cubicBezTo>
                    <a:pt x="260" y="22"/>
                    <a:pt x="260" y="22"/>
                    <a:pt x="260" y="22"/>
                  </a:cubicBezTo>
                  <a:cubicBezTo>
                    <a:pt x="260" y="21"/>
                    <a:pt x="260" y="20"/>
                    <a:pt x="260" y="20"/>
                  </a:cubicBezTo>
                  <a:cubicBezTo>
                    <a:pt x="260" y="21"/>
                    <a:pt x="260" y="21"/>
                    <a:pt x="260" y="21"/>
                  </a:cubicBezTo>
                  <a:cubicBezTo>
                    <a:pt x="260" y="20"/>
                    <a:pt x="260" y="19"/>
                    <a:pt x="260" y="18"/>
                  </a:cubicBezTo>
                  <a:cubicBezTo>
                    <a:pt x="259" y="20"/>
                    <a:pt x="259" y="21"/>
                    <a:pt x="259" y="23"/>
                  </a:cubicBezTo>
                  <a:cubicBezTo>
                    <a:pt x="259" y="23"/>
                    <a:pt x="259" y="23"/>
                    <a:pt x="259" y="23"/>
                  </a:cubicBezTo>
                  <a:cubicBezTo>
                    <a:pt x="258" y="23"/>
                    <a:pt x="258" y="22"/>
                    <a:pt x="258" y="21"/>
                  </a:cubicBezTo>
                  <a:cubicBezTo>
                    <a:pt x="258" y="22"/>
                    <a:pt x="258" y="23"/>
                    <a:pt x="258" y="24"/>
                  </a:cubicBezTo>
                  <a:cubicBezTo>
                    <a:pt x="258" y="24"/>
                    <a:pt x="258" y="24"/>
                    <a:pt x="258" y="24"/>
                  </a:cubicBezTo>
                  <a:cubicBezTo>
                    <a:pt x="258" y="23"/>
                    <a:pt x="258" y="22"/>
                    <a:pt x="257" y="22"/>
                  </a:cubicBezTo>
                  <a:cubicBezTo>
                    <a:pt x="257" y="22"/>
                    <a:pt x="257" y="22"/>
                    <a:pt x="257" y="22"/>
                  </a:cubicBezTo>
                  <a:cubicBezTo>
                    <a:pt x="257" y="20"/>
                    <a:pt x="257" y="20"/>
                    <a:pt x="257" y="20"/>
                  </a:cubicBezTo>
                  <a:cubicBezTo>
                    <a:pt x="257" y="22"/>
                    <a:pt x="258" y="23"/>
                    <a:pt x="258" y="25"/>
                  </a:cubicBezTo>
                  <a:cubicBezTo>
                    <a:pt x="257" y="26"/>
                    <a:pt x="257" y="27"/>
                    <a:pt x="256" y="27"/>
                  </a:cubicBezTo>
                  <a:cubicBezTo>
                    <a:pt x="256" y="28"/>
                    <a:pt x="255" y="29"/>
                    <a:pt x="255" y="30"/>
                  </a:cubicBezTo>
                  <a:cubicBezTo>
                    <a:pt x="253" y="32"/>
                    <a:pt x="251" y="34"/>
                    <a:pt x="251" y="38"/>
                  </a:cubicBezTo>
                  <a:cubicBezTo>
                    <a:pt x="251" y="37"/>
                    <a:pt x="252" y="34"/>
                    <a:pt x="254" y="32"/>
                  </a:cubicBezTo>
                  <a:cubicBezTo>
                    <a:pt x="254" y="32"/>
                    <a:pt x="254" y="33"/>
                    <a:pt x="253" y="33"/>
                  </a:cubicBezTo>
                  <a:cubicBezTo>
                    <a:pt x="253" y="34"/>
                    <a:pt x="252" y="34"/>
                    <a:pt x="252" y="35"/>
                  </a:cubicBezTo>
                  <a:cubicBezTo>
                    <a:pt x="251" y="36"/>
                    <a:pt x="251" y="38"/>
                    <a:pt x="250" y="39"/>
                  </a:cubicBezTo>
                  <a:cubicBezTo>
                    <a:pt x="250" y="40"/>
                    <a:pt x="249" y="40"/>
                    <a:pt x="248" y="40"/>
                  </a:cubicBezTo>
                  <a:cubicBezTo>
                    <a:pt x="248" y="40"/>
                    <a:pt x="249" y="40"/>
                    <a:pt x="250" y="40"/>
                  </a:cubicBezTo>
                  <a:cubicBezTo>
                    <a:pt x="250" y="40"/>
                    <a:pt x="250" y="41"/>
                    <a:pt x="250" y="41"/>
                  </a:cubicBezTo>
                  <a:cubicBezTo>
                    <a:pt x="249" y="42"/>
                    <a:pt x="248" y="42"/>
                    <a:pt x="247" y="43"/>
                  </a:cubicBezTo>
                  <a:cubicBezTo>
                    <a:pt x="248" y="42"/>
                    <a:pt x="249" y="42"/>
                    <a:pt x="250" y="42"/>
                  </a:cubicBezTo>
                  <a:cubicBezTo>
                    <a:pt x="250" y="42"/>
                    <a:pt x="250" y="42"/>
                    <a:pt x="249" y="42"/>
                  </a:cubicBezTo>
                  <a:cubicBezTo>
                    <a:pt x="249" y="42"/>
                    <a:pt x="249" y="43"/>
                    <a:pt x="249" y="43"/>
                  </a:cubicBezTo>
                  <a:cubicBezTo>
                    <a:pt x="249" y="42"/>
                    <a:pt x="249" y="42"/>
                    <a:pt x="249" y="42"/>
                  </a:cubicBezTo>
                  <a:cubicBezTo>
                    <a:pt x="249" y="42"/>
                    <a:pt x="249" y="43"/>
                    <a:pt x="249" y="43"/>
                  </a:cubicBezTo>
                  <a:cubicBezTo>
                    <a:pt x="249" y="44"/>
                    <a:pt x="248" y="44"/>
                    <a:pt x="247" y="44"/>
                  </a:cubicBezTo>
                  <a:cubicBezTo>
                    <a:pt x="248" y="44"/>
                    <a:pt x="249" y="44"/>
                    <a:pt x="249" y="43"/>
                  </a:cubicBezTo>
                  <a:cubicBezTo>
                    <a:pt x="249" y="43"/>
                    <a:pt x="249" y="43"/>
                    <a:pt x="249" y="44"/>
                  </a:cubicBezTo>
                  <a:cubicBezTo>
                    <a:pt x="249" y="44"/>
                    <a:pt x="249" y="44"/>
                    <a:pt x="249" y="44"/>
                  </a:cubicBezTo>
                  <a:cubicBezTo>
                    <a:pt x="249" y="44"/>
                    <a:pt x="249" y="44"/>
                    <a:pt x="249" y="45"/>
                  </a:cubicBezTo>
                  <a:cubicBezTo>
                    <a:pt x="249" y="44"/>
                    <a:pt x="249" y="44"/>
                    <a:pt x="249" y="44"/>
                  </a:cubicBezTo>
                  <a:cubicBezTo>
                    <a:pt x="249" y="45"/>
                    <a:pt x="249" y="45"/>
                    <a:pt x="249" y="45"/>
                  </a:cubicBezTo>
                  <a:cubicBezTo>
                    <a:pt x="249" y="46"/>
                    <a:pt x="248" y="46"/>
                    <a:pt x="248" y="46"/>
                  </a:cubicBezTo>
                  <a:cubicBezTo>
                    <a:pt x="248" y="46"/>
                    <a:pt x="249" y="46"/>
                    <a:pt x="249" y="45"/>
                  </a:cubicBezTo>
                  <a:cubicBezTo>
                    <a:pt x="249" y="47"/>
                    <a:pt x="249" y="48"/>
                    <a:pt x="249" y="48"/>
                  </a:cubicBezTo>
                  <a:cubicBezTo>
                    <a:pt x="249" y="48"/>
                    <a:pt x="249" y="47"/>
                    <a:pt x="249" y="45"/>
                  </a:cubicBezTo>
                  <a:cubicBezTo>
                    <a:pt x="250" y="45"/>
                    <a:pt x="250" y="44"/>
                    <a:pt x="251" y="44"/>
                  </a:cubicBezTo>
                  <a:cubicBezTo>
                    <a:pt x="251" y="44"/>
                    <a:pt x="250" y="44"/>
                    <a:pt x="250" y="45"/>
                  </a:cubicBezTo>
                  <a:cubicBezTo>
                    <a:pt x="250" y="46"/>
                    <a:pt x="249" y="46"/>
                    <a:pt x="249" y="47"/>
                  </a:cubicBezTo>
                  <a:cubicBezTo>
                    <a:pt x="249" y="47"/>
                    <a:pt x="249" y="48"/>
                    <a:pt x="249" y="48"/>
                  </a:cubicBezTo>
                  <a:cubicBezTo>
                    <a:pt x="249" y="48"/>
                    <a:pt x="249" y="49"/>
                    <a:pt x="248" y="49"/>
                  </a:cubicBezTo>
                  <a:cubicBezTo>
                    <a:pt x="248" y="50"/>
                    <a:pt x="248" y="50"/>
                    <a:pt x="248" y="51"/>
                  </a:cubicBezTo>
                  <a:cubicBezTo>
                    <a:pt x="247" y="52"/>
                    <a:pt x="247" y="53"/>
                    <a:pt x="246" y="53"/>
                  </a:cubicBezTo>
                  <a:cubicBezTo>
                    <a:pt x="246" y="53"/>
                    <a:pt x="247" y="52"/>
                    <a:pt x="248" y="52"/>
                  </a:cubicBezTo>
                  <a:cubicBezTo>
                    <a:pt x="248" y="52"/>
                    <a:pt x="248" y="53"/>
                    <a:pt x="248" y="54"/>
                  </a:cubicBezTo>
                  <a:cubicBezTo>
                    <a:pt x="247" y="58"/>
                    <a:pt x="247" y="58"/>
                    <a:pt x="247" y="58"/>
                  </a:cubicBezTo>
                  <a:cubicBezTo>
                    <a:pt x="247" y="58"/>
                    <a:pt x="247" y="58"/>
                    <a:pt x="247" y="58"/>
                  </a:cubicBezTo>
                  <a:cubicBezTo>
                    <a:pt x="247" y="59"/>
                    <a:pt x="247" y="59"/>
                    <a:pt x="247" y="59"/>
                  </a:cubicBezTo>
                  <a:cubicBezTo>
                    <a:pt x="247" y="59"/>
                    <a:pt x="247" y="59"/>
                    <a:pt x="247" y="59"/>
                  </a:cubicBezTo>
                  <a:cubicBezTo>
                    <a:pt x="247" y="59"/>
                    <a:pt x="247" y="60"/>
                    <a:pt x="248" y="60"/>
                  </a:cubicBezTo>
                  <a:cubicBezTo>
                    <a:pt x="246" y="61"/>
                    <a:pt x="244" y="62"/>
                    <a:pt x="243" y="63"/>
                  </a:cubicBezTo>
                  <a:cubicBezTo>
                    <a:pt x="242" y="65"/>
                    <a:pt x="241" y="78"/>
                    <a:pt x="245" y="83"/>
                  </a:cubicBezTo>
                  <a:cubicBezTo>
                    <a:pt x="247" y="85"/>
                    <a:pt x="249" y="86"/>
                    <a:pt x="251" y="87"/>
                  </a:cubicBezTo>
                  <a:cubicBezTo>
                    <a:pt x="251" y="88"/>
                    <a:pt x="251" y="89"/>
                    <a:pt x="251" y="91"/>
                  </a:cubicBezTo>
                  <a:cubicBezTo>
                    <a:pt x="251" y="94"/>
                    <a:pt x="251" y="97"/>
                    <a:pt x="251" y="100"/>
                  </a:cubicBezTo>
                  <a:cubicBezTo>
                    <a:pt x="251" y="102"/>
                    <a:pt x="251" y="104"/>
                    <a:pt x="251" y="104"/>
                  </a:cubicBezTo>
                  <a:cubicBezTo>
                    <a:pt x="251" y="104"/>
                    <a:pt x="251" y="102"/>
                    <a:pt x="251" y="100"/>
                  </a:cubicBezTo>
                  <a:cubicBezTo>
                    <a:pt x="251" y="99"/>
                    <a:pt x="251" y="98"/>
                    <a:pt x="251" y="98"/>
                  </a:cubicBezTo>
                  <a:cubicBezTo>
                    <a:pt x="252" y="97"/>
                    <a:pt x="252" y="97"/>
                    <a:pt x="252" y="96"/>
                  </a:cubicBezTo>
                  <a:cubicBezTo>
                    <a:pt x="252" y="94"/>
                    <a:pt x="252" y="92"/>
                    <a:pt x="252" y="89"/>
                  </a:cubicBezTo>
                  <a:cubicBezTo>
                    <a:pt x="252" y="91"/>
                    <a:pt x="252" y="92"/>
                    <a:pt x="253" y="94"/>
                  </a:cubicBezTo>
                  <a:cubicBezTo>
                    <a:pt x="253" y="94"/>
                    <a:pt x="253" y="94"/>
                    <a:pt x="252" y="94"/>
                  </a:cubicBezTo>
                  <a:cubicBezTo>
                    <a:pt x="252" y="96"/>
                    <a:pt x="252" y="97"/>
                    <a:pt x="252" y="98"/>
                  </a:cubicBezTo>
                  <a:cubicBezTo>
                    <a:pt x="252" y="99"/>
                    <a:pt x="253" y="100"/>
                    <a:pt x="253" y="101"/>
                  </a:cubicBezTo>
                  <a:cubicBezTo>
                    <a:pt x="253" y="102"/>
                    <a:pt x="253" y="104"/>
                    <a:pt x="253" y="105"/>
                  </a:cubicBezTo>
                  <a:cubicBezTo>
                    <a:pt x="253" y="105"/>
                    <a:pt x="253" y="105"/>
                    <a:pt x="253" y="105"/>
                  </a:cubicBezTo>
                  <a:cubicBezTo>
                    <a:pt x="253" y="105"/>
                    <a:pt x="253" y="105"/>
                    <a:pt x="253" y="105"/>
                  </a:cubicBezTo>
                  <a:cubicBezTo>
                    <a:pt x="253" y="105"/>
                    <a:pt x="253" y="106"/>
                    <a:pt x="253" y="106"/>
                  </a:cubicBezTo>
                  <a:cubicBezTo>
                    <a:pt x="253" y="106"/>
                    <a:pt x="253" y="105"/>
                    <a:pt x="253" y="105"/>
                  </a:cubicBezTo>
                  <a:cubicBezTo>
                    <a:pt x="253" y="105"/>
                    <a:pt x="253" y="105"/>
                    <a:pt x="253" y="105"/>
                  </a:cubicBezTo>
                  <a:cubicBezTo>
                    <a:pt x="253" y="104"/>
                    <a:pt x="253" y="102"/>
                    <a:pt x="253" y="101"/>
                  </a:cubicBezTo>
                  <a:cubicBezTo>
                    <a:pt x="253" y="101"/>
                    <a:pt x="253" y="100"/>
                    <a:pt x="253" y="99"/>
                  </a:cubicBezTo>
                  <a:cubicBezTo>
                    <a:pt x="253" y="101"/>
                    <a:pt x="253" y="102"/>
                    <a:pt x="253" y="103"/>
                  </a:cubicBezTo>
                  <a:cubicBezTo>
                    <a:pt x="253" y="105"/>
                    <a:pt x="253" y="106"/>
                    <a:pt x="253" y="106"/>
                  </a:cubicBezTo>
                  <a:cubicBezTo>
                    <a:pt x="253" y="107"/>
                    <a:pt x="253" y="108"/>
                    <a:pt x="253" y="108"/>
                  </a:cubicBezTo>
                  <a:cubicBezTo>
                    <a:pt x="253" y="108"/>
                    <a:pt x="253" y="107"/>
                    <a:pt x="253" y="106"/>
                  </a:cubicBezTo>
                  <a:cubicBezTo>
                    <a:pt x="253" y="106"/>
                    <a:pt x="253" y="105"/>
                    <a:pt x="253" y="103"/>
                  </a:cubicBezTo>
                  <a:cubicBezTo>
                    <a:pt x="253" y="101"/>
                    <a:pt x="253" y="99"/>
                    <a:pt x="254" y="96"/>
                  </a:cubicBezTo>
                  <a:cubicBezTo>
                    <a:pt x="254" y="98"/>
                    <a:pt x="254" y="100"/>
                    <a:pt x="254" y="100"/>
                  </a:cubicBezTo>
                  <a:cubicBezTo>
                    <a:pt x="254" y="100"/>
                    <a:pt x="254" y="97"/>
                    <a:pt x="254" y="94"/>
                  </a:cubicBezTo>
                  <a:cubicBezTo>
                    <a:pt x="254" y="94"/>
                    <a:pt x="254" y="94"/>
                    <a:pt x="254" y="94"/>
                  </a:cubicBezTo>
                  <a:cubicBezTo>
                    <a:pt x="254" y="95"/>
                    <a:pt x="254" y="96"/>
                    <a:pt x="254" y="97"/>
                  </a:cubicBezTo>
                  <a:cubicBezTo>
                    <a:pt x="254" y="97"/>
                    <a:pt x="254" y="97"/>
                    <a:pt x="254" y="97"/>
                  </a:cubicBezTo>
                  <a:cubicBezTo>
                    <a:pt x="254" y="97"/>
                    <a:pt x="254" y="97"/>
                    <a:pt x="254" y="97"/>
                  </a:cubicBezTo>
                  <a:cubicBezTo>
                    <a:pt x="254" y="97"/>
                    <a:pt x="254" y="97"/>
                    <a:pt x="254" y="98"/>
                  </a:cubicBezTo>
                  <a:cubicBezTo>
                    <a:pt x="254" y="98"/>
                    <a:pt x="254" y="99"/>
                    <a:pt x="254" y="100"/>
                  </a:cubicBezTo>
                  <a:cubicBezTo>
                    <a:pt x="254" y="102"/>
                    <a:pt x="254" y="104"/>
                    <a:pt x="254" y="105"/>
                  </a:cubicBezTo>
                  <a:cubicBezTo>
                    <a:pt x="254" y="107"/>
                    <a:pt x="254" y="108"/>
                    <a:pt x="254" y="108"/>
                  </a:cubicBezTo>
                  <a:cubicBezTo>
                    <a:pt x="254" y="108"/>
                    <a:pt x="254" y="107"/>
                    <a:pt x="254" y="106"/>
                  </a:cubicBezTo>
                  <a:cubicBezTo>
                    <a:pt x="254" y="105"/>
                    <a:pt x="254" y="105"/>
                    <a:pt x="255" y="104"/>
                  </a:cubicBezTo>
                  <a:cubicBezTo>
                    <a:pt x="255" y="104"/>
                    <a:pt x="255" y="104"/>
                    <a:pt x="255" y="104"/>
                  </a:cubicBezTo>
                  <a:cubicBezTo>
                    <a:pt x="255" y="105"/>
                    <a:pt x="255" y="106"/>
                    <a:pt x="255" y="107"/>
                  </a:cubicBezTo>
                  <a:cubicBezTo>
                    <a:pt x="255" y="109"/>
                    <a:pt x="255" y="111"/>
                    <a:pt x="255" y="111"/>
                  </a:cubicBezTo>
                  <a:cubicBezTo>
                    <a:pt x="255" y="111"/>
                    <a:pt x="255" y="109"/>
                    <a:pt x="255" y="107"/>
                  </a:cubicBezTo>
                  <a:cubicBezTo>
                    <a:pt x="255" y="106"/>
                    <a:pt x="255" y="105"/>
                    <a:pt x="255" y="104"/>
                  </a:cubicBezTo>
                  <a:cubicBezTo>
                    <a:pt x="256" y="103"/>
                    <a:pt x="256" y="103"/>
                    <a:pt x="256" y="102"/>
                  </a:cubicBezTo>
                  <a:cubicBezTo>
                    <a:pt x="256" y="103"/>
                    <a:pt x="256" y="104"/>
                    <a:pt x="257" y="105"/>
                  </a:cubicBezTo>
                  <a:cubicBezTo>
                    <a:pt x="257" y="106"/>
                    <a:pt x="256" y="106"/>
                    <a:pt x="256" y="106"/>
                  </a:cubicBezTo>
                  <a:cubicBezTo>
                    <a:pt x="256" y="106"/>
                    <a:pt x="257" y="106"/>
                    <a:pt x="257" y="105"/>
                  </a:cubicBezTo>
                  <a:cubicBezTo>
                    <a:pt x="257" y="106"/>
                    <a:pt x="257" y="107"/>
                    <a:pt x="257" y="107"/>
                  </a:cubicBezTo>
                  <a:cubicBezTo>
                    <a:pt x="257" y="107"/>
                    <a:pt x="257" y="107"/>
                    <a:pt x="257" y="108"/>
                  </a:cubicBezTo>
                  <a:cubicBezTo>
                    <a:pt x="257" y="107"/>
                    <a:pt x="257" y="107"/>
                    <a:pt x="257" y="107"/>
                  </a:cubicBezTo>
                  <a:cubicBezTo>
                    <a:pt x="257" y="112"/>
                    <a:pt x="257" y="116"/>
                    <a:pt x="258" y="117"/>
                  </a:cubicBezTo>
                  <a:cubicBezTo>
                    <a:pt x="259" y="121"/>
                    <a:pt x="260" y="124"/>
                    <a:pt x="259" y="125"/>
                  </a:cubicBezTo>
                  <a:cubicBezTo>
                    <a:pt x="257" y="125"/>
                    <a:pt x="255" y="128"/>
                    <a:pt x="254" y="130"/>
                  </a:cubicBezTo>
                  <a:cubicBezTo>
                    <a:pt x="253" y="131"/>
                    <a:pt x="252" y="130"/>
                    <a:pt x="252" y="135"/>
                  </a:cubicBezTo>
                  <a:cubicBezTo>
                    <a:pt x="252" y="137"/>
                    <a:pt x="252" y="138"/>
                    <a:pt x="253" y="139"/>
                  </a:cubicBezTo>
                  <a:cubicBezTo>
                    <a:pt x="247" y="143"/>
                    <a:pt x="237" y="145"/>
                    <a:pt x="229" y="150"/>
                  </a:cubicBezTo>
                  <a:cubicBezTo>
                    <a:pt x="218" y="158"/>
                    <a:pt x="175" y="191"/>
                    <a:pt x="172" y="194"/>
                  </a:cubicBezTo>
                  <a:cubicBezTo>
                    <a:pt x="170" y="196"/>
                    <a:pt x="167" y="198"/>
                    <a:pt x="164" y="199"/>
                  </a:cubicBezTo>
                  <a:cubicBezTo>
                    <a:pt x="163" y="199"/>
                    <a:pt x="161" y="198"/>
                    <a:pt x="161" y="198"/>
                  </a:cubicBezTo>
                  <a:cubicBezTo>
                    <a:pt x="157" y="196"/>
                    <a:pt x="153" y="194"/>
                    <a:pt x="148" y="192"/>
                  </a:cubicBezTo>
                  <a:cubicBezTo>
                    <a:pt x="144" y="190"/>
                    <a:pt x="141" y="190"/>
                    <a:pt x="137" y="190"/>
                  </a:cubicBezTo>
                  <a:cubicBezTo>
                    <a:pt x="134" y="191"/>
                    <a:pt x="131" y="190"/>
                    <a:pt x="124" y="190"/>
                  </a:cubicBezTo>
                  <a:cubicBezTo>
                    <a:pt x="119" y="189"/>
                    <a:pt x="99" y="183"/>
                    <a:pt x="86" y="179"/>
                  </a:cubicBezTo>
                  <a:cubicBezTo>
                    <a:pt x="88" y="177"/>
                    <a:pt x="90" y="175"/>
                    <a:pt x="89" y="173"/>
                  </a:cubicBezTo>
                  <a:cubicBezTo>
                    <a:pt x="88" y="170"/>
                    <a:pt x="87" y="168"/>
                    <a:pt x="85" y="168"/>
                  </a:cubicBezTo>
                  <a:cubicBezTo>
                    <a:pt x="83" y="169"/>
                    <a:pt x="81" y="170"/>
                    <a:pt x="78" y="171"/>
                  </a:cubicBezTo>
                  <a:cubicBezTo>
                    <a:pt x="76" y="172"/>
                    <a:pt x="76" y="172"/>
                    <a:pt x="75" y="172"/>
                  </a:cubicBezTo>
                  <a:cubicBezTo>
                    <a:pt x="74" y="172"/>
                    <a:pt x="63" y="161"/>
                    <a:pt x="62" y="159"/>
                  </a:cubicBezTo>
                  <a:cubicBezTo>
                    <a:pt x="61" y="158"/>
                    <a:pt x="59" y="148"/>
                    <a:pt x="57" y="144"/>
                  </a:cubicBezTo>
                  <a:cubicBezTo>
                    <a:pt x="56" y="140"/>
                    <a:pt x="56" y="138"/>
                    <a:pt x="53" y="137"/>
                  </a:cubicBezTo>
                  <a:cubicBezTo>
                    <a:pt x="51" y="136"/>
                    <a:pt x="49" y="133"/>
                    <a:pt x="45" y="137"/>
                  </a:cubicBezTo>
                  <a:cubicBezTo>
                    <a:pt x="42" y="141"/>
                    <a:pt x="40" y="142"/>
                    <a:pt x="42" y="144"/>
                  </a:cubicBezTo>
                  <a:cubicBezTo>
                    <a:pt x="43" y="146"/>
                    <a:pt x="47" y="146"/>
                    <a:pt x="47" y="146"/>
                  </a:cubicBezTo>
                  <a:cubicBezTo>
                    <a:pt x="47" y="146"/>
                    <a:pt x="48" y="154"/>
                    <a:pt x="48" y="155"/>
                  </a:cubicBezTo>
                  <a:cubicBezTo>
                    <a:pt x="49" y="156"/>
                    <a:pt x="46" y="157"/>
                    <a:pt x="46" y="157"/>
                  </a:cubicBezTo>
                  <a:cubicBezTo>
                    <a:pt x="46" y="157"/>
                    <a:pt x="36" y="145"/>
                    <a:pt x="34" y="143"/>
                  </a:cubicBezTo>
                  <a:cubicBezTo>
                    <a:pt x="32" y="141"/>
                    <a:pt x="31" y="140"/>
                    <a:pt x="28" y="139"/>
                  </a:cubicBezTo>
                  <a:cubicBezTo>
                    <a:pt x="25" y="139"/>
                    <a:pt x="24" y="138"/>
                    <a:pt x="21" y="140"/>
                  </a:cubicBezTo>
                  <a:cubicBezTo>
                    <a:pt x="19" y="142"/>
                    <a:pt x="16" y="145"/>
                    <a:pt x="17" y="148"/>
                  </a:cubicBezTo>
                  <a:cubicBezTo>
                    <a:pt x="19" y="150"/>
                    <a:pt x="25" y="150"/>
                    <a:pt x="25" y="150"/>
                  </a:cubicBezTo>
                  <a:cubicBezTo>
                    <a:pt x="26" y="151"/>
                    <a:pt x="30" y="153"/>
                    <a:pt x="31" y="156"/>
                  </a:cubicBezTo>
                  <a:cubicBezTo>
                    <a:pt x="32" y="159"/>
                    <a:pt x="34" y="160"/>
                    <a:pt x="35" y="161"/>
                  </a:cubicBezTo>
                  <a:cubicBezTo>
                    <a:pt x="36" y="163"/>
                    <a:pt x="35" y="164"/>
                    <a:pt x="33" y="163"/>
                  </a:cubicBezTo>
                  <a:cubicBezTo>
                    <a:pt x="32" y="162"/>
                    <a:pt x="23" y="156"/>
                    <a:pt x="20" y="155"/>
                  </a:cubicBezTo>
                  <a:cubicBezTo>
                    <a:pt x="16" y="153"/>
                    <a:pt x="14" y="153"/>
                    <a:pt x="12" y="156"/>
                  </a:cubicBezTo>
                  <a:cubicBezTo>
                    <a:pt x="9" y="158"/>
                    <a:pt x="6" y="163"/>
                    <a:pt x="8" y="164"/>
                  </a:cubicBezTo>
                  <a:cubicBezTo>
                    <a:pt x="10" y="165"/>
                    <a:pt x="12" y="165"/>
                    <a:pt x="13" y="165"/>
                  </a:cubicBezTo>
                  <a:cubicBezTo>
                    <a:pt x="15" y="165"/>
                    <a:pt x="21" y="167"/>
                    <a:pt x="24" y="169"/>
                  </a:cubicBezTo>
                  <a:cubicBezTo>
                    <a:pt x="27" y="172"/>
                    <a:pt x="29" y="173"/>
                    <a:pt x="29" y="175"/>
                  </a:cubicBezTo>
                  <a:cubicBezTo>
                    <a:pt x="29" y="176"/>
                    <a:pt x="30" y="179"/>
                    <a:pt x="28" y="178"/>
                  </a:cubicBezTo>
                  <a:cubicBezTo>
                    <a:pt x="25" y="178"/>
                    <a:pt x="17" y="177"/>
                    <a:pt x="15" y="177"/>
                  </a:cubicBezTo>
                  <a:cubicBezTo>
                    <a:pt x="12" y="178"/>
                    <a:pt x="8" y="180"/>
                    <a:pt x="5" y="183"/>
                  </a:cubicBezTo>
                  <a:cubicBezTo>
                    <a:pt x="1" y="187"/>
                    <a:pt x="0" y="191"/>
                    <a:pt x="4" y="191"/>
                  </a:cubicBezTo>
                  <a:cubicBezTo>
                    <a:pt x="8" y="191"/>
                    <a:pt x="12" y="189"/>
                    <a:pt x="13" y="188"/>
                  </a:cubicBezTo>
                  <a:cubicBezTo>
                    <a:pt x="14" y="187"/>
                    <a:pt x="18" y="188"/>
                    <a:pt x="19" y="188"/>
                  </a:cubicBezTo>
                  <a:cubicBezTo>
                    <a:pt x="20" y="187"/>
                    <a:pt x="27" y="187"/>
                    <a:pt x="27" y="187"/>
                  </a:cubicBezTo>
                  <a:cubicBezTo>
                    <a:pt x="27" y="187"/>
                    <a:pt x="40" y="197"/>
                    <a:pt x="45" y="199"/>
                  </a:cubicBezTo>
                  <a:cubicBezTo>
                    <a:pt x="50" y="201"/>
                    <a:pt x="54" y="203"/>
                    <a:pt x="54" y="203"/>
                  </a:cubicBezTo>
                  <a:cubicBezTo>
                    <a:pt x="57" y="205"/>
                    <a:pt x="61" y="209"/>
                    <a:pt x="66" y="212"/>
                  </a:cubicBezTo>
                  <a:cubicBezTo>
                    <a:pt x="66" y="216"/>
                    <a:pt x="66" y="216"/>
                    <a:pt x="66" y="216"/>
                  </a:cubicBezTo>
                  <a:cubicBezTo>
                    <a:pt x="66" y="216"/>
                    <a:pt x="66" y="216"/>
                    <a:pt x="66" y="216"/>
                  </a:cubicBezTo>
                  <a:cubicBezTo>
                    <a:pt x="66" y="216"/>
                    <a:pt x="66" y="216"/>
                    <a:pt x="66" y="216"/>
                  </a:cubicBezTo>
                  <a:cubicBezTo>
                    <a:pt x="66" y="219"/>
                    <a:pt x="63" y="220"/>
                    <a:pt x="60" y="231"/>
                  </a:cubicBezTo>
                  <a:cubicBezTo>
                    <a:pt x="57" y="241"/>
                    <a:pt x="60" y="233"/>
                    <a:pt x="59" y="237"/>
                  </a:cubicBezTo>
                  <a:cubicBezTo>
                    <a:pt x="59" y="241"/>
                    <a:pt x="52" y="254"/>
                    <a:pt x="53" y="256"/>
                  </a:cubicBezTo>
                  <a:cubicBezTo>
                    <a:pt x="54" y="257"/>
                    <a:pt x="60" y="251"/>
                    <a:pt x="64" y="250"/>
                  </a:cubicBezTo>
                  <a:cubicBezTo>
                    <a:pt x="67" y="248"/>
                    <a:pt x="72" y="244"/>
                    <a:pt x="78" y="241"/>
                  </a:cubicBezTo>
                  <a:cubicBezTo>
                    <a:pt x="84" y="238"/>
                    <a:pt x="85" y="242"/>
                    <a:pt x="85" y="242"/>
                  </a:cubicBezTo>
                  <a:cubicBezTo>
                    <a:pt x="85" y="242"/>
                    <a:pt x="77" y="256"/>
                    <a:pt x="75" y="258"/>
                  </a:cubicBezTo>
                  <a:cubicBezTo>
                    <a:pt x="74" y="259"/>
                    <a:pt x="80" y="254"/>
                    <a:pt x="87" y="248"/>
                  </a:cubicBezTo>
                  <a:cubicBezTo>
                    <a:pt x="95" y="242"/>
                    <a:pt x="115" y="238"/>
                    <a:pt x="117" y="238"/>
                  </a:cubicBezTo>
                  <a:cubicBezTo>
                    <a:pt x="118" y="239"/>
                    <a:pt x="120" y="241"/>
                    <a:pt x="123" y="243"/>
                  </a:cubicBezTo>
                  <a:cubicBezTo>
                    <a:pt x="124" y="244"/>
                    <a:pt x="125" y="244"/>
                    <a:pt x="125" y="245"/>
                  </a:cubicBezTo>
                  <a:cubicBezTo>
                    <a:pt x="126" y="245"/>
                    <a:pt x="126" y="245"/>
                    <a:pt x="126" y="246"/>
                  </a:cubicBezTo>
                  <a:cubicBezTo>
                    <a:pt x="127" y="246"/>
                    <a:pt x="127" y="247"/>
                    <a:pt x="128" y="247"/>
                  </a:cubicBezTo>
                  <a:cubicBezTo>
                    <a:pt x="128" y="247"/>
                    <a:pt x="129" y="247"/>
                    <a:pt x="129" y="247"/>
                  </a:cubicBezTo>
                  <a:cubicBezTo>
                    <a:pt x="129" y="247"/>
                    <a:pt x="130" y="247"/>
                    <a:pt x="130" y="248"/>
                  </a:cubicBezTo>
                  <a:cubicBezTo>
                    <a:pt x="137" y="251"/>
                    <a:pt x="138" y="249"/>
                    <a:pt x="149" y="252"/>
                  </a:cubicBezTo>
                  <a:cubicBezTo>
                    <a:pt x="151" y="251"/>
                    <a:pt x="152" y="250"/>
                    <a:pt x="153" y="249"/>
                  </a:cubicBezTo>
                  <a:cubicBezTo>
                    <a:pt x="165" y="252"/>
                    <a:pt x="171" y="256"/>
                    <a:pt x="173" y="253"/>
                  </a:cubicBezTo>
                  <a:cubicBezTo>
                    <a:pt x="176" y="249"/>
                    <a:pt x="194" y="244"/>
                    <a:pt x="203" y="241"/>
                  </a:cubicBezTo>
                  <a:cubicBezTo>
                    <a:pt x="205" y="240"/>
                    <a:pt x="205" y="240"/>
                    <a:pt x="205" y="240"/>
                  </a:cubicBezTo>
                  <a:cubicBezTo>
                    <a:pt x="209" y="235"/>
                    <a:pt x="228" y="217"/>
                    <a:pt x="237" y="213"/>
                  </a:cubicBezTo>
                  <a:cubicBezTo>
                    <a:pt x="240" y="226"/>
                    <a:pt x="247" y="247"/>
                    <a:pt x="252" y="265"/>
                  </a:cubicBezTo>
                  <a:cubicBezTo>
                    <a:pt x="252" y="272"/>
                    <a:pt x="252" y="279"/>
                    <a:pt x="250" y="283"/>
                  </a:cubicBezTo>
                  <a:cubicBezTo>
                    <a:pt x="245" y="292"/>
                    <a:pt x="250" y="321"/>
                    <a:pt x="250" y="321"/>
                  </a:cubicBezTo>
                  <a:cubicBezTo>
                    <a:pt x="250" y="321"/>
                    <a:pt x="252" y="302"/>
                    <a:pt x="254" y="296"/>
                  </a:cubicBezTo>
                  <a:cubicBezTo>
                    <a:pt x="257" y="289"/>
                    <a:pt x="258" y="313"/>
                    <a:pt x="258" y="313"/>
                  </a:cubicBezTo>
                  <a:cubicBezTo>
                    <a:pt x="258" y="313"/>
                    <a:pt x="255" y="328"/>
                    <a:pt x="253" y="338"/>
                  </a:cubicBezTo>
                  <a:cubicBezTo>
                    <a:pt x="251" y="347"/>
                    <a:pt x="253" y="359"/>
                    <a:pt x="253" y="363"/>
                  </a:cubicBezTo>
                  <a:cubicBezTo>
                    <a:pt x="253" y="367"/>
                    <a:pt x="258" y="349"/>
                    <a:pt x="258" y="349"/>
                  </a:cubicBezTo>
                  <a:cubicBezTo>
                    <a:pt x="258" y="349"/>
                    <a:pt x="261" y="346"/>
                    <a:pt x="264" y="343"/>
                  </a:cubicBezTo>
                  <a:cubicBezTo>
                    <a:pt x="265" y="351"/>
                    <a:pt x="265" y="354"/>
                    <a:pt x="265" y="362"/>
                  </a:cubicBezTo>
                  <a:cubicBezTo>
                    <a:pt x="264" y="369"/>
                    <a:pt x="253" y="405"/>
                    <a:pt x="248" y="417"/>
                  </a:cubicBezTo>
                  <a:cubicBezTo>
                    <a:pt x="243" y="429"/>
                    <a:pt x="241" y="435"/>
                    <a:pt x="241" y="435"/>
                  </a:cubicBezTo>
                  <a:cubicBezTo>
                    <a:pt x="241" y="435"/>
                    <a:pt x="249" y="441"/>
                    <a:pt x="253" y="442"/>
                  </a:cubicBezTo>
                  <a:cubicBezTo>
                    <a:pt x="258" y="437"/>
                    <a:pt x="259" y="473"/>
                    <a:pt x="260" y="532"/>
                  </a:cubicBezTo>
                  <a:cubicBezTo>
                    <a:pt x="259" y="539"/>
                    <a:pt x="249" y="576"/>
                    <a:pt x="250" y="589"/>
                  </a:cubicBezTo>
                  <a:cubicBezTo>
                    <a:pt x="251" y="602"/>
                    <a:pt x="247" y="610"/>
                    <a:pt x="247" y="610"/>
                  </a:cubicBezTo>
                  <a:cubicBezTo>
                    <a:pt x="247" y="610"/>
                    <a:pt x="237" y="629"/>
                    <a:pt x="223" y="644"/>
                  </a:cubicBezTo>
                  <a:cubicBezTo>
                    <a:pt x="208" y="658"/>
                    <a:pt x="207" y="653"/>
                    <a:pt x="201" y="667"/>
                  </a:cubicBezTo>
                  <a:cubicBezTo>
                    <a:pt x="195" y="682"/>
                    <a:pt x="197" y="679"/>
                    <a:pt x="195" y="686"/>
                  </a:cubicBezTo>
                  <a:cubicBezTo>
                    <a:pt x="192" y="692"/>
                    <a:pt x="183" y="710"/>
                    <a:pt x="183" y="710"/>
                  </a:cubicBezTo>
                  <a:cubicBezTo>
                    <a:pt x="183" y="710"/>
                    <a:pt x="193" y="701"/>
                    <a:pt x="192" y="703"/>
                  </a:cubicBezTo>
                  <a:cubicBezTo>
                    <a:pt x="192" y="706"/>
                    <a:pt x="191" y="711"/>
                    <a:pt x="190" y="714"/>
                  </a:cubicBezTo>
                  <a:cubicBezTo>
                    <a:pt x="190" y="718"/>
                    <a:pt x="184" y="726"/>
                    <a:pt x="184" y="726"/>
                  </a:cubicBezTo>
                  <a:cubicBezTo>
                    <a:pt x="184" y="726"/>
                    <a:pt x="181" y="727"/>
                    <a:pt x="178" y="731"/>
                  </a:cubicBezTo>
                  <a:cubicBezTo>
                    <a:pt x="175" y="736"/>
                    <a:pt x="165" y="771"/>
                    <a:pt x="164" y="778"/>
                  </a:cubicBezTo>
                  <a:cubicBezTo>
                    <a:pt x="164" y="785"/>
                    <a:pt x="160" y="792"/>
                    <a:pt x="163" y="801"/>
                  </a:cubicBezTo>
                  <a:cubicBezTo>
                    <a:pt x="166" y="811"/>
                    <a:pt x="181" y="816"/>
                    <a:pt x="193" y="815"/>
                  </a:cubicBezTo>
                  <a:cubicBezTo>
                    <a:pt x="204" y="815"/>
                    <a:pt x="207" y="815"/>
                    <a:pt x="206" y="809"/>
                  </a:cubicBezTo>
                  <a:cubicBezTo>
                    <a:pt x="205" y="802"/>
                    <a:pt x="203" y="787"/>
                    <a:pt x="204" y="782"/>
                  </a:cubicBezTo>
                  <a:cubicBezTo>
                    <a:pt x="205" y="777"/>
                    <a:pt x="205" y="771"/>
                    <a:pt x="207" y="768"/>
                  </a:cubicBezTo>
                  <a:cubicBezTo>
                    <a:pt x="209" y="766"/>
                    <a:pt x="211" y="762"/>
                    <a:pt x="211" y="762"/>
                  </a:cubicBezTo>
                  <a:cubicBezTo>
                    <a:pt x="211" y="762"/>
                    <a:pt x="214" y="753"/>
                    <a:pt x="217" y="745"/>
                  </a:cubicBezTo>
                  <a:cubicBezTo>
                    <a:pt x="221" y="736"/>
                    <a:pt x="222" y="734"/>
                    <a:pt x="222" y="734"/>
                  </a:cubicBezTo>
                  <a:cubicBezTo>
                    <a:pt x="222" y="734"/>
                    <a:pt x="227" y="740"/>
                    <a:pt x="229" y="747"/>
                  </a:cubicBezTo>
                  <a:cubicBezTo>
                    <a:pt x="231" y="753"/>
                    <a:pt x="235" y="763"/>
                    <a:pt x="234" y="760"/>
                  </a:cubicBezTo>
                  <a:cubicBezTo>
                    <a:pt x="233" y="756"/>
                    <a:pt x="236" y="737"/>
                    <a:pt x="236" y="737"/>
                  </a:cubicBezTo>
                  <a:cubicBezTo>
                    <a:pt x="242" y="748"/>
                    <a:pt x="242" y="748"/>
                    <a:pt x="242" y="748"/>
                  </a:cubicBezTo>
                  <a:cubicBezTo>
                    <a:pt x="242" y="748"/>
                    <a:pt x="244" y="740"/>
                    <a:pt x="246" y="737"/>
                  </a:cubicBezTo>
                  <a:cubicBezTo>
                    <a:pt x="247" y="734"/>
                    <a:pt x="245" y="730"/>
                    <a:pt x="249" y="729"/>
                  </a:cubicBezTo>
                  <a:cubicBezTo>
                    <a:pt x="254" y="728"/>
                    <a:pt x="258" y="727"/>
                    <a:pt x="260" y="723"/>
                  </a:cubicBezTo>
                  <a:cubicBezTo>
                    <a:pt x="263" y="718"/>
                    <a:pt x="265" y="717"/>
                    <a:pt x="268" y="712"/>
                  </a:cubicBezTo>
                  <a:cubicBezTo>
                    <a:pt x="271" y="707"/>
                    <a:pt x="292" y="681"/>
                    <a:pt x="295" y="677"/>
                  </a:cubicBezTo>
                  <a:cubicBezTo>
                    <a:pt x="298" y="672"/>
                    <a:pt x="298" y="664"/>
                    <a:pt x="302" y="654"/>
                  </a:cubicBezTo>
                  <a:cubicBezTo>
                    <a:pt x="305" y="644"/>
                    <a:pt x="313" y="613"/>
                    <a:pt x="320" y="607"/>
                  </a:cubicBezTo>
                  <a:cubicBezTo>
                    <a:pt x="327" y="602"/>
                    <a:pt x="319" y="592"/>
                    <a:pt x="329" y="577"/>
                  </a:cubicBezTo>
                  <a:cubicBezTo>
                    <a:pt x="338" y="562"/>
                    <a:pt x="341" y="541"/>
                    <a:pt x="346" y="534"/>
                  </a:cubicBezTo>
                  <a:cubicBezTo>
                    <a:pt x="352" y="528"/>
                    <a:pt x="359" y="469"/>
                    <a:pt x="359" y="469"/>
                  </a:cubicBezTo>
                  <a:cubicBezTo>
                    <a:pt x="364" y="520"/>
                    <a:pt x="368" y="507"/>
                    <a:pt x="380" y="549"/>
                  </a:cubicBezTo>
                  <a:cubicBezTo>
                    <a:pt x="384" y="563"/>
                    <a:pt x="388" y="568"/>
                    <a:pt x="389" y="575"/>
                  </a:cubicBezTo>
                  <a:cubicBezTo>
                    <a:pt x="390" y="582"/>
                    <a:pt x="387" y="584"/>
                    <a:pt x="390" y="591"/>
                  </a:cubicBezTo>
                  <a:cubicBezTo>
                    <a:pt x="392" y="599"/>
                    <a:pt x="399" y="631"/>
                    <a:pt x="400" y="647"/>
                  </a:cubicBezTo>
                  <a:cubicBezTo>
                    <a:pt x="402" y="662"/>
                    <a:pt x="406" y="681"/>
                    <a:pt x="406" y="681"/>
                  </a:cubicBezTo>
                  <a:cubicBezTo>
                    <a:pt x="406" y="681"/>
                    <a:pt x="403" y="676"/>
                    <a:pt x="408" y="686"/>
                  </a:cubicBezTo>
                  <a:cubicBezTo>
                    <a:pt x="414" y="696"/>
                    <a:pt x="421" y="723"/>
                    <a:pt x="421" y="721"/>
                  </a:cubicBezTo>
                  <a:cubicBezTo>
                    <a:pt x="422" y="719"/>
                    <a:pt x="424" y="711"/>
                    <a:pt x="424" y="711"/>
                  </a:cubicBezTo>
                  <a:cubicBezTo>
                    <a:pt x="431" y="724"/>
                    <a:pt x="431" y="724"/>
                    <a:pt x="431" y="724"/>
                  </a:cubicBezTo>
                  <a:cubicBezTo>
                    <a:pt x="431" y="724"/>
                    <a:pt x="429" y="710"/>
                    <a:pt x="430" y="705"/>
                  </a:cubicBezTo>
                  <a:cubicBezTo>
                    <a:pt x="431" y="699"/>
                    <a:pt x="430" y="699"/>
                    <a:pt x="431" y="696"/>
                  </a:cubicBezTo>
                  <a:cubicBezTo>
                    <a:pt x="432" y="694"/>
                    <a:pt x="433" y="690"/>
                    <a:pt x="433" y="690"/>
                  </a:cubicBezTo>
                  <a:cubicBezTo>
                    <a:pt x="433" y="690"/>
                    <a:pt x="434" y="694"/>
                    <a:pt x="435" y="699"/>
                  </a:cubicBezTo>
                  <a:cubicBezTo>
                    <a:pt x="437" y="704"/>
                    <a:pt x="439" y="712"/>
                    <a:pt x="439" y="712"/>
                  </a:cubicBezTo>
                  <a:cubicBezTo>
                    <a:pt x="442" y="704"/>
                    <a:pt x="442" y="704"/>
                    <a:pt x="442" y="704"/>
                  </a:cubicBezTo>
                  <a:cubicBezTo>
                    <a:pt x="442" y="704"/>
                    <a:pt x="448" y="719"/>
                    <a:pt x="448" y="722"/>
                  </a:cubicBezTo>
                  <a:cubicBezTo>
                    <a:pt x="449" y="724"/>
                    <a:pt x="449" y="727"/>
                    <a:pt x="449" y="729"/>
                  </a:cubicBezTo>
                  <a:cubicBezTo>
                    <a:pt x="448" y="731"/>
                    <a:pt x="448" y="747"/>
                    <a:pt x="447" y="752"/>
                  </a:cubicBezTo>
                  <a:cubicBezTo>
                    <a:pt x="447" y="757"/>
                    <a:pt x="446" y="757"/>
                    <a:pt x="448" y="761"/>
                  </a:cubicBezTo>
                  <a:cubicBezTo>
                    <a:pt x="451" y="766"/>
                    <a:pt x="453" y="769"/>
                    <a:pt x="454" y="771"/>
                  </a:cubicBezTo>
                  <a:cubicBezTo>
                    <a:pt x="454" y="773"/>
                    <a:pt x="456" y="795"/>
                    <a:pt x="455" y="800"/>
                  </a:cubicBezTo>
                  <a:cubicBezTo>
                    <a:pt x="454" y="804"/>
                    <a:pt x="450" y="807"/>
                    <a:pt x="450" y="814"/>
                  </a:cubicBezTo>
                  <a:cubicBezTo>
                    <a:pt x="450" y="820"/>
                    <a:pt x="466" y="826"/>
                    <a:pt x="473" y="826"/>
                  </a:cubicBezTo>
                  <a:cubicBezTo>
                    <a:pt x="479" y="826"/>
                    <a:pt x="495" y="817"/>
                    <a:pt x="500" y="812"/>
                  </a:cubicBezTo>
                  <a:cubicBezTo>
                    <a:pt x="505" y="805"/>
                    <a:pt x="508" y="800"/>
                    <a:pt x="506" y="797"/>
                  </a:cubicBezTo>
                  <a:cubicBezTo>
                    <a:pt x="504" y="795"/>
                    <a:pt x="498" y="784"/>
                    <a:pt x="497" y="778"/>
                  </a:cubicBezTo>
                  <a:cubicBezTo>
                    <a:pt x="495" y="772"/>
                    <a:pt x="496" y="768"/>
                    <a:pt x="494" y="765"/>
                  </a:cubicBezTo>
                  <a:cubicBezTo>
                    <a:pt x="492" y="762"/>
                    <a:pt x="491" y="761"/>
                    <a:pt x="491" y="761"/>
                  </a:cubicBezTo>
                  <a:cubicBezTo>
                    <a:pt x="491" y="761"/>
                    <a:pt x="482" y="732"/>
                    <a:pt x="481" y="731"/>
                  </a:cubicBezTo>
                  <a:cubicBezTo>
                    <a:pt x="481" y="729"/>
                    <a:pt x="481" y="727"/>
                    <a:pt x="481" y="723"/>
                  </a:cubicBezTo>
                  <a:cubicBezTo>
                    <a:pt x="481" y="720"/>
                    <a:pt x="480" y="716"/>
                    <a:pt x="479" y="715"/>
                  </a:cubicBezTo>
                  <a:cubicBezTo>
                    <a:pt x="478" y="714"/>
                    <a:pt x="477" y="713"/>
                    <a:pt x="477" y="713"/>
                  </a:cubicBezTo>
                  <a:cubicBezTo>
                    <a:pt x="477" y="713"/>
                    <a:pt x="471" y="669"/>
                    <a:pt x="471" y="663"/>
                  </a:cubicBezTo>
                  <a:cubicBezTo>
                    <a:pt x="471" y="657"/>
                    <a:pt x="471" y="653"/>
                    <a:pt x="471" y="653"/>
                  </a:cubicBezTo>
                  <a:cubicBezTo>
                    <a:pt x="471" y="653"/>
                    <a:pt x="475" y="650"/>
                    <a:pt x="476" y="649"/>
                  </a:cubicBezTo>
                  <a:cubicBezTo>
                    <a:pt x="477" y="648"/>
                    <a:pt x="460" y="599"/>
                    <a:pt x="456" y="584"/>
                  </a:cubicBezTo>
                  <a:cubicBezTo>
                    <a:pt x="452" y="570"/>
                    <a:pt x="451" y="568"/>
                    <a:pt x="449" y="563"/>
                  </a:cubicBezTo>
                  <a:cubicBezTo>
                    <a:pt x="446" y="558"/>
                    <a:pt x="443" y="554"/>
                    <a:pt x="443" y="551"/>
                  </a:cubicBezTo>
                  <a:cubicBezTo>
                    <a:pt x="444" y="548"/>
                    <a:pt x="442" y="542"/>
                    <a:pt x="442" y="539"/>
                  </a:cubicBezTo>
                  <a:cubicBezTo>
                    <a:pt x="443" y="536"/>
                    <a:pt x="445" y="527"/>
                    <a:pt x="444" y="521"/>
                  </a:cubicBezTo>
                  <a:cubicBezTo>
                    <a:pt x="444" y="516"/>
                    <a:pt x="440" y="514"/>
                    <a:pt x="441" y="508"/>
                  </a:cubicBezTo>
                  <a:cubicBezTo>
                    <a:pt x="442" y="502"/>
                    <a:pt x="440" y="494"/>
                    <a:pt x="440" y="494"/>
                  </a:cubicBezTo>
                  <a:cubicBezTo>
                    <a:pt x="445" y="482"/>
                    <a:pt x="445" y="482"/>
                    <a:pt x="445" y="482"/>
                  </a:cubicBezTo>
                  <a:cubicBezTo>
                    <a:pt x="454" y="486"/>
                    <a:pt x="454" y="486"/>
                    <a:pt x="454" y="486"/>
                  </a:cubicBezTo>
                  <a:cubicBezTo>
                    <a:pt x="454" y="486"/>
                    <a:pt x="451" y="474"/>
                    <a:pt x="452" y="471"/>
                  </a:cubicBezTo>
                  <a:cubicBezTo>
                    <a:pt x="454" y="467"/>
                    <a:pt x="454" y="462"/>
                    <a:pt x="454" y="462"/>
                  </a:cubicBezTo>
                  <a:cubicBezTo>
                    <a:pt x="455" y="461"/>
                    <a:pt x="455" y="461"/>
                    <a:pt x="455" y="461"/>
                  </a:cubicBezTo>
                  <a:cubicBezTo>
                    <a:pt x="452" y="450"/>
                    <a:pt x="452" y="447"/>
                    <a:pt x="447" y="433"/>
                  </a:cubicBezTo>
                  <a:cubicBezTo>
                    <a:pt x="444" y="426"/>
                    <a:pt x="438" y="402"/>
                    <a:pt x="433" y="380"/>
                  </a:cubicBezTo>
                  <a:cubicBezTo>
                    <a:pt x="441" y="386"/>
                    <a:pt x="450" y="392"/>
                    <a:pt x="453" y="395"/>
                  </a:cubicBezTo>
                  <a:cubicBezTo>
                    <a:pt x="449" y="388"/>
                    <a:pt x="435" y="362"/>
                    <a:pt x="426" y="351"/>
                  </a:cubicBezTo>
                  <a:cubicBezTo>
                    <a:pt x="424" y="344"/>
                    <a:pt x="423" y="338"/>
                    <a:pt x="422" y="336"/>
                  </a:cubicBezTo>
                  <a:cubicBezTo>
                    <a:pt x="418" y="326"/>
                    <a:pt x="408" y="283"/>
                    <a:pt x="403" y="271"/>
                  </a:cubicBezTo>
                  <a:cubicBezTo>
                    <a:pt x="399" y="262"/>
                    <a:pt x="396" y="238"/>
                    <a:pt x="392" y="220"/>
                  </a:cubicBezTo>
                  <a:cubicBezTo>
                    <a:pt x="401" y="222"/>
                    <a:pt x="414" y="224"/>
                    <a:pt x="414" y="224"/>
                  </a:cubicBezTo>
                  <a:cubicBezTo>
                    <a:pt x="420" y="223"/>
                    <a:pt x="435" y="234"/>
                    <a:pt x="443" y="236"/>
                  </a:cubicBezTo>
                  <a:cubicBezTo>
                    <a:pt x="468" y="241"/>
                    <a:pt x="468" y="241"/>
                    <a:pt x="468" y="241"/>
                  </a:cubicBezTo>
                  <a:cubicBezTo>
                    <a:pt x="469" y="241"/>
                    <a:pt x="470" y="241"/>
                    <a:pt x="471" y="241"/>
                  </a:cubicBezTo>
                  <a:cubicBezTo>
                    <a:pt x="471" y="243"/>
                    <a:pt x="471" y="245"/>
                    <a:pt x="471" y="247"/>
                  </a:cubicBezTo>
                  <a:cubicBezTo>
                    <a:pt x="470" y="252"/>
                    <a:pt x="466" y="271"/>
                    <a:pt x="466" y="271"/>
                  </a:cubicBezTo>
                  <a:cubicBezTo>
                    <a:pt x="476" y="257"/>
                    <a:pt x="476" y="257"/>
                    <a:pt x="476" y="257"/>
                  </a:cubicBezTo>
                  <a:cubicBezTo>
                    <a:pt x="485" y="248"/>
                    <a:pt x="485" y="248"/>
                    <a:pt x="485" y="248"/>
                  </a:cubicBezTo>
                  <a:cubicBezTo>
                    <a:pt x="485" y="248"/>
                    <a:pt x="483" y="259"/>
                    <a:pt x="482" y="261"/>
                  </a:cubicBezTo>
                  <a:cubicBezTo>
                    <a:pt x="481" y="263"/>
                    <a:pt x="493" y="249"/>
                    <a:pt x="493" y="249"/>
                  </a:cubicBezTo>
                  <a:cubicBezTo>
                    <a:pt x="493" y="249"/>
                    <a:pt x="488" y="276"/>
                    <a:pt x="490" y="273"/>
                  </a:cubicBezTo>
                  <a:cubicBezTo>
                    <a:pt x="491" y="270"/>
                    <a:pt x="503" y="252"/>
                    <a:pt x="503" y="252"/>
                  </a:cubicBezTo>
                  <a:cubicBezTo>
                    <a:pt x="502" y="271"/>
                    <a:pt x="502" y="271"/>
                    <a:pt x="502" y="271"/>
                  </a:cubicBezTo>
                  <a:cubicBezTo>
                    <a:pt x="502" y="271"/>
                    <a:pt x="508" y="257"/>
                    <a:pt x="509" y="255"/>
                  </a:cubicBezTo>
                  <a:cubicBezTo>
                    <a:pt x="509" y="253"/>
                    <a:pt x="516" y="243"/>
                    <a:pt x="518" y="234"/>
                  </a:cubicBezTo>
                  <a:cubicBezTo>
                    <a:pt x="519" y="231"/>
                    <a:pt x="520" y="227"/>
                    <a:pt x="520" y="223"/>
                  </a:cubicBezTo>
                  <a:cubicBezTo>
                    <a:pt x="528" y="221"/>
                    <a:pt x="544" y="223"/>
                    <a:pt x="545" y="225"/>
                  </a:cubicBezTo>
                  <a:cubicBezTo>
                    <a:pt x="549" y="232"/>
                    <a:pt x="557" y="233"/>
                    <a:pt x="561" y="237"/>
                  </a:cubicBezTo>
                  <a:cubicBezTo>
                    <a:pt x="561" y="237"/>
                    <a:pt x="564" y="241"/>
                    <a:pt x="567" y="244"/>
                  </a:cubicBezTo>
                  <a:cubicBezTo>
                    <a:pt x="569" y="246"/>
                    <a:pt x="575" y="254"/>
                    <a:pt x="577" y="257"/>
                  </a:cubicBezTo>
                  <a:cubicBezTo>
                    <a:pt x="580" y="259"/>
                    <a:pt x="583" y="257"/>
                    <a:pt x="582" y="253"/>
                  </a:cubicBezTo>
                  <a:cubicBezTo>
                    <a:pt x="580" y="244"/>
                    <a:pt x="576" y="242"/>
                    <a:pt x="575" y="240"/>
                  </a:cubicBezTo>
                  <a:cubicBezTo>
                    <a:pt x="575" y="239"/>
                    <a:pt x="576" y="232"/>
                    <a:pt x="576" y="232"/>
                  </a:cubicBezTo>
                  <a:cubicBezTo>
                    <a:pt x="576" y="232"/>
                    <a:pt x="584" y="238"/>
                    <a:pt x="585" y="239"/>
                  </a:cubicBezTo>
                  <a:cubicBezTo>
                    <a:pt x="585" y="239"/>
                    <a:pt x="591" y="250"/>
                    <a:pt x="591" y="253"/>
                  </a:cubicBezTo>
                  <a:cubicBezTo>
                    <a:pt x="592" y="255"/>
                    <a:pt x="593" y="261"/>
                    <a:pt x="594" y="262"/>
                  </a:cubicBezTo>
                  <a:cubicBezTo>
                    <a:pt x="596" y="264"/>
                    <a:pt x="598" y="267"/>
                    <a:pt x="600" y="266"/>
                  </a:cubicBezTo>
                  <a:cubicBezTo>
                    <a:pt x="602" y="266"/>
                    <a:pt x="602" y="263"/>
                    <a:pt x="602" y="261"/>
                  </a:cubicBezTo>
                  <a:cubicBezTo>
                    <a:pt x="601" y="260"/>
                    <a:pt x="598" y="247"/>
                    <a:pt x="597" y="244"/>
                  </a:cubicBezTo>
                  <a:cubicBezTo>
                    <a:pt x="596" y="242"/>
                    <a:pt x="595" y="237"/>
                    <a:pt x="595" y="237"/>
                  </a:cubicBezTo>
                  <a:cubicBezTo>
                    <a:pt x="595" y="236"/>
                    <a:pt x="603" y="242"/>
                    <a:pt x="605" y="245"/>
                  </a:cubicBezTo>
                  <a:cubicBezTo>
                    <a:pt x="606" y="247"/>
                    <a:pt x="609" y="253"/>
                    <a:pt x="610" y="256"/>
                  </a:cubicBezTo>
                  <a:cubicBezTo>
                    <a:pt x="612" y="259"/>
                    <a:pt x="615" y="259"/>
                    <a:pt x="616" y="259"/>
                  </a:cubicBezTo>
                  <a:cubicBezTo>
                    <a:pt x="618" y="258"/>
                    <a:pt x="618" y="254"/>
                    <a:pt x="618" y="253"/>
                  </a:cubicBezTo>
                  <a:cubicBezTo>
                    <a:pt x="617" y="252"/>
                    <a:pt x="616" y="248"/>
                    <a:pt x="616" y="248"/>
                  </a:cubicBezTo>
                  <a:cubicBezTo>
                    <a:pt x="616" y="248"/>
                    <a:pt x="619" y="251"/>
                    <a:pt x="621" y="251"/>
                  </a:cubicBezTo>
                  <a:cubicBezTo>
                    <a:pt x="624" y="251"/>
                    <a:pt x="625" y="247"/>
                    <a:pt x="625" y="246"/>
                  </a:cubicBezTo>
                  <a:close/>
                  <a:moveTo>
                    <a:pt x="288" y="3"/>
                  </a:moveTo>
                  <a:cubicBezTo>
                    <a:pt x="287" y="3"/>
                    <a:pt x="287" y="3"/>
                    <a:pt x="287" y="3"/>
                  </a:cubicBezTo>
                  <a:cubicBezTo>
                    <a:pt x="287" y="3"/>
                    <a:pt x="288" y="3"/>
                    <a:pt x="289" y="3"/>
                  </a:cubicBezTo>
                  <a:cubicBezTo>
                    <a:pt x="288" y="4"/>
                    <a:pt x="288" y="4"/>
                    <a:pt x="287" y="5"/>
                  </a:cubicBezTo>
                  <a:cubicBezTo>
                    <a:pt x="287" y="5"/>
                    <a:pt x="286" y="5"/>
                    <a:pt x="285" y="6"/>
                  </a:cubicBezTo>
                  <a:cubicBezTo>
                    <a:pt x="284" y="6"/>
                    <a:pt x="284" y="6"/>
                    <a:pt x="283" y="6"/>
                  </a:cubicBezTo>
                  <a:cubicBezTo>
                    <a:pt x="285" y="5"/>
                    <a:pt x="287" y="4"/>
                    <a:pt x="288" y="4"/>
                  </a:cubicBezTo>
                  <a:cubicBezTo>
                    <a:pt x="285" y="4"/>
                    <a:pt x="283" y="5"/>
                    <a:pt x="282" y="6"/>
                  </a:cubicBezTo>
                  <a:cubicBezTo>
                    <a:pt x="281" y="6"/>
                    <a:pt x="281" y="6"/>
                    <a:pt x="281" y="6"/>
                  </a:cubicBezTo>
                  <a:cubicBezTo>
                    <a:pt x="284" y="4"/>
                    <a:pt x="286" y="4"/>
                    <a:pt x="288" y="3"/>
                  </a:cubicBezTo>
                  <a:close/>
                  <a:moveTo>
                    <a:pt x="285" y="7"/>
                  </a:moveTo>
                  <a:cubicBezTo>
                    <a:pt x="285" y="6"/>
                    <a:pt x="286" y="6"/>
                    <a:pt x="286" y="6"/>
                  </a:cubicBezTo>
                  <a:cubicBezTo>
                    <a:pt x="286" y="6"/>
                    <a:pt x="286" y="6"/>
                    <a:pt x="286" y="6"/>
                  </a:cubicBezTo>
                  <a:cubicBezTo>
                    <a:pt x="286" y="6"/>
                    <a:pt x="286" y="6"/>
                    <a:pt x="286" y="6"/>
                  </a:cubicBezTo>
                  <a:cubicBezTo>
                    <a:pt x="286" y="6"/>
                    <a:pt x="286" y="6"/>
                    <a:pt x="286" y="6"/>
                  </a:cubicBezTo>
                  <a:cubicBezTo>
                    <a:pt x="286" y="6"/>
                    <a:pt x="285" y="6"/>
                    <a:pt x="285" y="7"/>
                  </a:cubicBezTo>
                  <a:close/>
                  <a:moveTo>
                    <a:pt x="287" y="6"/>
                  </a:moveTo>
                  <a:cubicBezTo>
                    <a:pt x="287" y="6"/>
                    <a:pt x="286" y="6"/>
                    <a:pt x="286" y="6"/>
                  </a:cubicBezTo>
                  <a:cubicBezTo>
                    <a:pt x="287" y="6"/>
                    <a:pt x="287" y="6"/>
                    <a:pt x="287" y="6"/>
                  </a:cubicBezTo>
                  <a:cubicBezTo>
                    <a:pt x="287" y="6"/>
                    <a:pt x="287" y="6"/>
                    <a:pt x="287" y="6"/>
                  </a:cubicBezTo>
                  <a:close/>
                  <a:moveTo>
                    <a:pt x="282" y="6"/>
                  </a:moveTo>
                  <a:cubicBezTo>
                    <a:pt x="283" y="6"/>
                    <a:pt x="284" y="6"/>
                    <a:pt x="284" y="6"/>
                  </a:cubicBezTo>
                  <a:cubicBezTo>
                    <a:pt x="284" y="6"/>
                    <a:pt x="283" y="6"/>
                    <a:pt x="283" y="7"/>
                  </a:cubicBezTo>
                  <a:cubicBezTo>
                    <a:pt x="283" y="7"/>
                    <a:pt x="282" y="7"/>
                    <a:pt x="282" y="7"/>
                  </a:cubicBezTo>
                  <a:cubicBezTo>
                    <a:pt x="282" y="7"/>
                    <a:pt x="281" y="7"/>
                    <a:pt x="280" y="8"/>
                  </a:cubicBezTo>
                  <a:cubicBezTo>
                    <a:pt x="281" y="7"/>
                    <a:pt x="281" y="7"/>
                    <a:pt x="282" y="6"/>
                  </a:cubicBezTo>
                  <a:close/>
                  <a:moveTo>
                    <a:pt x="250" y="41"/>
                  </a:moveTo>
                  <a:cubicBezTo>
                    <a:pt x="250" y="41"/>
                    <a:pt x="250" y="41"/>
                    <a:pt x="250" y="41"/>
                  </a:cubicBezTo>
                  <a:cubicBezTo>
                    <a:pt x="251" y="41"/>
                    <a:pt x="251" y="41"/>
                    <a:pt x="251" y="40"/>
                  </a:cubicBezTo>
                  <a:cubicBezTo>
                    <a:pt x="251" y="40"/>
                    <a:pt x="251" y="41"/>
                    <a:pt x="251" y="41"/>
                  </a:cubicBezTo>
                  <a:cubicBezTo>
                    <a:pt x="251" y="41"/>
                    <a:pt x="250" y="42"/>
                    <a:pt x="250" y="43"/>
                  </a:cubicBezTo>
                  <a:cubicBezTo>
                    <a:pt x="250" y="42"/>
                    <a:pt x="250" y="42"/>
                    <a:pt x="250" y="42"/>
                  </a:cubicBezTo>
                  <a:cubicBezTo>
                    <a:pt x="250" y="42"/>
                    <a:pt x="250" y="42"/>
                    <a:pt x="250" y="41"/>
                  </a:cubicBezTo>
                  <a:close/>
                  <a:moveTo>
                    <a:pt x="252" y="40"/>
                  </a:moveTo>
                  <a:cubicBezTo>
                    <a:pt x="252" y="40"/>
                    <a:pt x="252" y="40"/>
                    <a:pt x="251" y="40"/>
                  </a:cubicBezTo>
                  <a:cubicBezTo>
                    <a:pt x="252" y="40"/>
                    <a:pt x="252" y="39"/>
                    <a:pt x="252" y="39"/>
                  </a:cubicBezTo>
                  <a:cubicBezTo>
                    <a:pt x="252" y="39"/>
                    <a:pt x="252" y="39"/>
                    <a:pt x="252" y="40"/>
                  </a:cubicBezTo>
                  <a:close/>
                  <a:moveTo>
                    <a:pt x="253" y="35"/>
                  </a:moveTo>
                  <a:cubicBezTo>
                    <a:pt x="253" y="35"/>
                    <a:pt x="253" y="35"/>
                    <a:pt x="254" y="35"/>
                  </a:cubicBezTo>
                  <a:cubicBezTo>
                    <a:pt x="253" y="35"/>
                    <a:pt x="253" y="36"/>
                    <a:pt x="253" y="36"/>
                  </a:cubicBezTo>
                  <a:cubicBezTo>
                    <a:pt x="253" y="36"/>
                    <a:pt x="253" y="36"/>
                    <a:pt x="253" y="36"/>
                  </a:cubicBezTo>
                  <a:cubicBezTo>
                    <a:pt x="253" y="36"/>
                    <a:pt x="253" y="36"/>
                    <a:pt x="253" y="35"/>
                  </a:cubicBezTo>
                  <a:close/>
                  <a:moveTo>
                    <a:pt x="256" y="98"/>
                  </a:moveTo>
                  <a:cubicBezTo>
                    <a:pt x="256" y="98"/>
                    <a:pt x="256" y="98"/>
                    <a:pt x="256" y="98"/>
                  </a:cubicBezTo>
                  <a:cubicBezTo>
                    <a:pt x="256" y="99"/>
                    <a:pt x="256" y="99"/>
                    <a:pt x="255" y="100"/>
                  </a:cubicBezTo>
                  <a:cubicBezTo>
                    <a:pt x="255" y="100"/>
                    <a:pt x="255" y="100"/>
                    <a:pt x="256" y="99"/>
                  </a:cubicBezTo>
                  <a:cubicBezTo>
                    <a:pt x="256" y="99"/>
                    <a:pt x="256" y="99"/>
                    <a:pt x="256" y="98"/>
                  </a:cubicBezTo>
                  <a:cubicBezTo>
                    <a:pt x="256" y="98"/>
                    <a:pt x="256" y="98"/>
                    <a:pt x="256" y="98"/>
                  </a:cubicBezTo>
                  <a:close/>
                  <a:moveTo>
                    <a:pt x="250" y="59"/>
                  </a:moveTo>
                  <a:cubicBezTo>
                    <a:pt x="250" y="59"/>
                    <a:pt x="250" y="58"/>
                    <a:pt x="250" y="58"/>
                  </a:cubicBezTo>
                  <a:cubicBezTo>
                    <a:pt x="251" y="58"/>
                    <a:pt x="251" y="57"/>
                    <a:pt x="251" y="57"/>
                  </a:cubicBezTo>
                  <a:cubicBezTo>
                    <a:pt x="251" y="57"/>
                    <a:pt x="251" y="57"/>
                    <a:pt x="251" y="57"/>
                  </a:cubicBezTo>
                  <a:cubicBezTo>
                    <a:pt x="251" y="57"/>
                    <a:pt x="251" y="57"/>
                    <a:pt x="251" y="57"/>
                  </a:cubicBezTo>
                  <a:cubicBezTo>
                    <a:pt x="251" y="57"/>
                    <a:pt x="251" y="57"/>
                    <a:pt x="251" y="58"/>
                  </a:cubicBezTo>
                  <a:cubicBezTo>
                    <a:pt x="251" y="58"/>
                    <a:pt x="251" y="58"/>
                    <a:pt x="251" y="58"/>
                  </a:cubicBezTo>
                  <a:cubicBezTo>
                    <a:pt x="251" y="58"/>
                    <a:pt x="251" y="58"/>
                    <a:pt x="251" y="59"/>
                  </a:cubicBezTo>
                  <a:cubicBezTo>
                    <a:pt x="251" y="59"/>
                    <a:pt x="251" y="59"/>
                    <a:pt x="251" y="59"/>
                  </a:cubicBezTo>
                  <a:cubicBezTo>
                    <a:pt x="250" y="59"/>
                    <a:pt x="250" y="59"/>
                    <a:pt x="250" y="59"/>
                  </a:cubicBezTo>
                  <a:close/>
                  <a:moveTo>
                    <a:pt x="251" y="51"/>
                  </a:moveTo>
                  <a:cubicBezTo>
                    <a:pt x="251" y="51"/>
                    <a:pt x="251" y="51"/>
                    <a:pt x="251" y="51"/>
                  </a:cubicBezTo>
                  <a:cubicBezTo>
                    <a:pt x="251" y="51"/>
                    <a:pt x="251" y="50"/>
                    <a:pt x="251" y="50"/>
                  </a:cubicBezTo>
                  <a:cubicBezTo>
                    <a:pt x="251" y="51"/>
                    <a:pt x="251" y="51"/>
                    <a:pt x="251" y="51"/>
                  </a:cubicBezTo>
                  <a:cubicBezTo>
                    <a:pt x="251" y="51"/>
                    <a:pt x="251" y="51"/>
                    <a:pt x="251" y="51"/>
                  </a:cubicBezTo>
                  <a:cubicBezTo>
                    <a:pt x="251" y="51"/>
                    <a:pt x="251" y="51"/>
                    <a:pt x="251" y="51"/>
                  </a:cubicBezTo>
                  <a:cubicBezTo>
                    <a:pt x="251" y="51"/>
                    <a:pt x="251" y="51"/>
                    <a:pt x="251" y="51"/>
                  </a:cubicBezTo>
                  <a:close/>
                  <a:moveTo>
                    <a:pt x="251" y="59"/>
                  </a:moveTo>
                  <a:cubicBezTo>
                    <a:pt x="251" y="59"/>
                    <a:pt x="251" y="59"/>
                    <a:pt x="251" y="59"/>
                  </a:cubicBezTo>
                  <a:cubicBezTo>
                    <a:pt x="251" y="59"/>
                    <a:pt x="251" y="59"/>
                    <a:pt x="251" y="59"/>
                  </a:cubicBezTo>
                  <a:close/>
                  <a:moveTo>
                    <a:pt x="255" y="101"/>
                  </a:moveTo>
                  <a:cubicBezTo>
                    <a:pt x="256" y="100"/>
                    <a:pt x="256" y="100"/>
                    <a:pt x="256" y="99"/>
                  </a:cubicBezTo>
                  <a:cubicBezTo>
                    <a:pt x="256" y="99"/>
                    <a:pt x="256" y="99"/>
                    <a:pt x="256" y="100"/>
                  </a:cubicBezTo>
                  <a:cubicBezTo>
                    <a:pt x="256" y="100"/>
                    <a:pt x="256" y="101"/>
                    <a:pt x="255" y="102"/>
                  </a:cubicBezTo>
                  <a:cubicBezTo>
                    <a:pt x="255" y="102"/>
                    <a:pt x="255" y="102"/>
                    <a:pt x="255" y="101"/>
                  </a:cubicBezTo>
                  <a:close/>
                  <a:moveTo>
                    <a:pt x="274" y="9"/>
                  </a:moveTo>
                  <a:cubicBezTo>
                    <a:pt x="273" y="9"/>
                    <a:pt x="273" y="10"/>
                    <a:pt x="273" y="10"/>
                  </a:cubicBezTo>
                  <a:cubicBezTo>
                    <a:pt x="272" y="10"/>
                    <a:pt x="272" y="10"/>
                    <a:pt x="272" y="10"/>
                  </a:cubicBezTo>
                  <a:cubicBezTo>
                    <a:pt x="273" y="10"/>
                    <a:pt x="273" y="9"/>
                    <a:pt x="274" y="9"/>
                  </a:cubicBezTo>
                  <a:close/>
                  <a:moveTo>
                    <a:pt x="271" y="11"/>
                  </a:moveTo>
                  <a:cubicBezTo>
                    <a:pt x="271" y="11"/>
                    <a:pt x="271" y="11"/>
                    <a:pt x="271" y="11"/>
                  </a:cubicBezTo>
                  <a:cubicBezTo>
                    <a:pt x="271" y="11"/>
                    <a:pt x="271" y="11"/>
                    <a:pt x="271" y="11"/>
                  </a:cubicBezTo>
                  <a:cubicBezTo>
                    <a:pt x="271" y="11"/>
                    <a:pt x="271" y="11"/>
                    <a:pt x="271" y="11"/>
                  </a:cubicBezTo>
                  <a:close/>
                  <a:moveTo>
                    <a:pt x="269" y="12"/>
                  </a:moveTo>
                  <a:cubicBezTo>
                    <a:pt x="269" y="11"/>
                    <a:pt x="270" y="11"/>
                    <a:pt x="270" y="10"/>
                  </a:cubicBezTo>
                  <a:cubicBezTo>
                    <a:pt x="270" y="10"/>
                    <a:pt x="270" y="11"/>
                    <a:pt x="270" y="11"/>
                  </a:cubicBezTo>
                  <a:cubicBezTo>
                    <a:pt x="270" y="11"/>
                    <a:pt x="270" y="11"/>
                    <a:pt x="270" y="11"/>
                  </a:cubicBezTo>
                  <a:cubicBezTo>
                    <a:pt x="269" y="12"/>
                    <a:pt x="269" y="12"/>
                    <a:pt x="269" y="13"/>
                  </a:cubicBezTo>
                  <a:cubicBezTo>
                    <a:pt x="268" y="13"/>
                    <a:pt x="268" y="13"/>
                    <a:pt x="268" y="13"/>
                  </a:cubicBezTo>
                  <a:cubicBezTo>
                    <a:pt x="268" y="12"/>
                    <a:pt x="269" y="12"/>
                    <a:pt x="269" y="11"/>
                  </a:cubicBezTo>
                  <a:cubicBezTo>
                    <a:pt x="269" y="11"/>
                    <a:pt x="269" y="12"/>
                    <a:pt x="269" y="12"/>
                  </a:cubicBezTo>
                  <a:close/>
                  <a:moveTo>
                    <a:pt x="265" y="14"/>
                  </a:moveTo>
                  <a:cubicBezTo>
                    <a:pt x="265" y="14"/>
                    <a:pt x="265" y="15"/>
                    <a:pt x="265" y="15"/>
                  </a:cubicBezTo>
                  <a:cubicBezTo>
                    <a:pt x="265" y="15"/>
                    <a:pt x="265" y="15"/>
                    <a:pt x="265" y="15"/>
                  </a:cubicBezTo>
                  <a:cubicBezTo>
                    <a:pt x="265" y="15"/>
                    <a:pt x="265" y="15"/>
                    <a:pt x="265" y="15"/>
                  </a:cubicBezTo>
                  <a:cubicBezTo>
                    <a:pt x="265" y="15"/>
                    <a:pt x="265" y="15"/>
                    <a:pt x="265" y="14"/>
                  </a:cubicBezTo>
                  <a:close/>
                  <a:moveTo>
                    <a:pt x="255" y="30"/>
                  </a:moveTo>
                  <a:cubicBezTo>
                    <a:pt x="255" y="30"/>
                    <a:pt x="255" y="30"/>
                    <a:pt x="255" y="30"/>
                  </a:cubicBezTo>
                  <a:cubicBezTo>
                    <a:pt x="255" y="30"/>
                    <a:pt x="255" y="31"/>
                    <a:pt x="255" y="31"/>
                  </a:cubicBezTo>
                  <a:cubicBezTo>
                    <a:pt x="255" y="31"/>
                    <a:pt x="255" y="31"/>
                    <a:pt x="255" y="31"/>
                  </a:cubicBezTo>
                  <a:cubicBezTo>
                    <a:pt x="254" y="32"/>
                    <a:pt x="254" y="32"/>
                    <a:pt x="254" y="32"/>
                  </a:cubicBezTo>
                  <a:cubicBezTo>
                    <a:pt x="254" y="31"/>
                    <a:pt x="255" y="31"/>
                    <a:pt x="255" y="30"/>
                  </a:cubicBezTo>
                  <a:close/>
                  <a:moveTo>
                    <a:pt x="253" y="36"/>
                  </a:moveTo>
                  <a:cubicBezTo>
                    <a:pt x="253" y="36"/>
                    <a:pt x="253" y="36"/>
                    <a:pt x="253" y="37"/>
                  </a:cubicBezTo>
                  <a:cubicBezTo>
                    <a:pt x="253" y="37"/>
                    <a:pt x="253" y="37"/>
                    <a:pt x="253" y="37"/>
                  </a:cubicBezTo>
                  <a:cubicBezTo>
                    <a:pt x="252" y="38"/>
                    <a:pt x="252" y="38"/>
                    <a:pt x="252" y="38"/>
                  </a:cubicBezTo>
                  <a:cubicBezTo>
                    <a:pt x="252" y="37"/>
                    <a:pt x="252" y="37"/>
                    <a:pt x="253" y="36"/>
                  </a:cubicBezTo>
                  <a:close/>
                  <a:moveTo>
                    <a:pt x="251" y="40"/>
                  </a:moveTo>
                  <a:cubicBezTo>
                    <a:pt x="251" y="39"/>
                    <a:pt x="251" y="39"/>
                    <a:pt x="251" y="39"/>
                  </a:cubicBezTo>
                  <a:cubicBezTo>
                    <a:pt x="252" y="39"/>
                    <a:pt x="252" y="38"/>
                    <a:pt x="252" y="38"/>
                  </a:cubicBezTo>
                  <a:cubicBezTo>
                    <a:pt x="252" y="39"/>
                    <a:pt x="251" y="40"/>
                    <a:pt x="251" y="41"/>
                  </a:cubicBezTo>
                  <a:cubicBezTo>
                    <a:pt x="250" y="41"/>
                    <a:pt x="250" y="41"/>
                    <a:pt x="250" y="41"/>
                  </a:cubicBezTo>
                  <a:cubicBezTo>
                    <a:pt x="251" y="40"/>
                    <a:pt x="251" y="40"/>
                    <a:pt x="251" y="40"/>
                  </a:cubicBezTo>
                  <a:close/>
                  <a:moveTo>
                    <a:pt x="250" y="43"/>
                  </a:moveTo>
                  <a:cubicBezTo>
                    <a:pt x="250" y="43"/>
                    <a:pt x="250" y="43"/>
                    <a:pt x="250" y="42"/>
                  </a:cubicBezTo>
                  <a:cubicBezTo>
                    <a:pt x="250" y="43"/>
                    <a:pt x="250" y="43"/>
                    <a:pt x="250" y="44"/>
                  </a:cubicBezTo>
                  <a:cubicBezTo>
                    <a:pt x="250" y="43"/>
                    <a:pt x="250" y="43"/>
                    <a:pt x="250" y="43"/>
                  </a:cubicBezTo>
                  <a:close/>
                  <a:moveTo>
                    <a:pt x="249" y="45"/>
                  </a:moveTo>
                  <a:cubicBezTo>
                    <a:pt x="249" y="45"/>
                    <a:pt x="249" y="44"/>
                    <a:pt x="249" y="44"/>
                  </a:cubicBezTo>
                  <a:cubicBezTo>
                    <a:pt x="250" y="43"/>
                    <a:pt x="250" y="43"/>
                    <a:pt x="251" y="42"/>
                  </a:cubicBezTo>
                  <a:cubicBezTo>
                    <a:pt x="250" y="43"/>
                    <a:pt x="250" y="43"/>
                    <a:pt x="250" y="43"/>
                  </a:cubicBezTo>
                  <a:cubicBezTo>
                    <a:pt x="250" y="44"/>
                    <a:pt x="250" y="44"/>
                    <a:pt x="250" y="44"/>
                  </a:cubicBezTo>
                  <a:cubicBezTo>
                    <a:pt x="250" y="44"/>
                    <a:pt x="250" y="44"/>
                    <a:pt x="250" y="44"/>
                  </a:cubicBezTo>
                  <a:cubicBezTo>
                    <a:pt x="250" y="44"/>
                    <a:pt x="250" y="44"/>
                    <a:pt x="250" y="44"/>
                  </a:cubicBezTo>
                  <a:cubicBezTo>
                    <a:pt x="250" y="44"/>
                    <a:pt x="250" y="44"/>
                    <a:pt x="250" y="44"/>
                  </a:cubicBezTo>
                  <a:cubicBezTo>
                    <a:pt x="250" y="44"/>
                    <a:pt x="250" y="45"/>
                    <a:pt x="249" y="45"/>
                  </a:cubicBezTo>
                  <a:cubicBezTo>
                    <a:pt x="250" y="44"/>
                    <a:pt x="250" y="44"/>
                    <a:pt x="250" y="44"/>
                  </a:cubicBezTo>
                  <a:cubicBezTo>
                    <a:pt x="250" y="44"/>
                    <a:pt x="249" y="45"/>
                    <a:pt x="249" y="45"/>
                  </a:cubicBezTo>
                  <a:close/>
                  <a:moveTo>
                    <a:pt x="250" y="43"/>
                  </a:moveTo>
                  <a:cubicBezTo>
                    <a:pt x="251" y="43"/>
                    <a:pt x="251" y="42"/>
                    <a:pt x="251" y="42"/>
                  </a:cubicBezTo>
                  <a:cubicBezTo>
                    <a:pt x="251" y="42"/>
                    <a:pt x="251" y="41"/>
                    <a:pt x="252" y="41"/>
                  </a:cubicBezTo>
                  <a:cubicBezTo>
                    <a:pt x="252" y="41"/>
                    <a:pt x="252" y="41"/>
                    <a:pt x="252" y="40"/>
                  </a:cubicBezTo>
                  <a:cubicBezTo>
                    <a:pt x="252" y="41"/>
                    <a:pt x="252" y="41"/>
                    <a:pt x="252" y="41"/>
                  </a:cubicBezTo>
                  <a:cubicBezTo>
                    <a:pt x="252" y="41"/>
                    <a:pt x="252" y="41"/>
                    <a:pt x="252" y="42"/>
                  </a:cubicBezTo>
                  <a:cubicBezTo>
                    <a:pt x="251" y="42"/>
                    <a:pt x="251" y="43"/>
                    <a:pt x="250" y="43"/>
                  </a:cubicBezTo>
                  <a:close/>
                  <a:moveTo>
                    <a:pt x="249" y="60"/>
                  </a:moveTo>
                  <a:cubicBezTo>
                    <a:pt x="249" y="59"/>
                    <a:pt x="249" y="59"/>
                    <a:pt x="249" y="59"/>
                  </a:cubicBezTo>
                  <a:cubicBezTo>
                    <a:pt x="249" y="59"/>
                    <a:pt x="249" y="59"/>
                    <a:pt x="249" y="58"/>
                  </a:cubicBezTo>
                  <a:cubicBezTo>
                    <a:pt x="250" y="58"/>
                    <a:pt x="250" y="58"/>
                    <a:pt x="250" y="58"/>
                  </a:cubicBezTo>
                  <a:cubicBezTo>
                    <a:pt x="250" y="58"/>
                    <a:pt x="250" y="58"/>
                    <a:pt x="250" y="58"/>
                  </a:cubicBezTo>
                  <a:cubicBezTo>
                    <a:pt x="250" y="59"/>
                    <a:pt x="250" y="59"/>
                    <a:pt x="250" y="59"/>
                  </a:cubicBezTo>
                  <a:cubicBezTo>
                    <a:pt x="250" y="59"/>
                    <a:pt x="249" y="60"/>
                    <a:pt x="249" y="60"/>
                  </a:cubicBezTo>
                  <a:close/>
                  <a:moveTo>
                    <a:pt x="255" y="104"/>
                  </a:moveTo>
                  <a:cubicBezTo>
                    <a:pt x="255" y="104"/>
                    <a:pt x="255" y="104"/>
                    <a:pt x="255" y="104"/>
                  </a:cubicBezTo>
                  <a:cubicBezTo>
                    <a:pt x="255" y="104"/>
                    <a:pt x="255" y="104"/>
                    <a:pt x="255" y="104"/>
                  </a:cubicBezTo>
                  <a:cubicBezTo>
                    <a:pt x="255" y="104"/>
                    <a:pt x="255" y="104"/>
                    <a:pt x="255" y="104"/>
                  </a:cubicBezTo>
                  <a:cubicBezTo>
                    <a:pt x="255" y="104"/>
                    <a:pt x="255" y="104"/>
                    <a:pt x="255" y="104"/>
                  </a:cubicBezTo>
                  <a:close/>
                  <a:moveTo>
                    <a:pt x="255" y="104"/>
                  </a:moveTo>
                  <a:cubicBezTo>
                    <a:pt x="255" y="103"/>
                    <a:pt x="255" y="103"/>
                    <a:pt x="255" y="103"/>
                  </a:cubicBezTo>
                  <a:cubicBezTo>
                    <a:pt x="256" y="102"/>
                    <a:pt x="256" y="102"/>
                    <a:pt x="256" y="101"/>
                  </a:cubicBezTo>
                  <a:cubicBezTo>
                    <a:pt x="256" y="101"/>
                    <a:pt x="256" y="101"/>
                    <a:pt x="256" y="102"/>
                  </a:cubicBezTo>
                  <a:cubicBezTo>
                    <a:pt x="256" y="102"/>
                    <a:pt x="256" y="103"/>
                    <a:pt x="255" y="104"/>
                  </a:cubicBezTo>
                  <a:close/>
                  <a:moveTo>
                    <a:pt x="287" y="6"/>
                  </a:moveTo>
                  <a:cubicBezTo>
                    <a:pt x="287" y="6"/>
                    <a:pt x="287" y="6"/>
                    <a:pt x="288" y="5"/>
                  </a:cubicBezTo>
                  <a:cubicBezTo>
                    <a:pt x="288" y="5"/>
                    <a:pt x="288" y="5"/>
                    <a:pt x="288" y="5"/>
                  </a:cubicBezTo>
                  <a:cubicBezTo>
                    <a:pt x="288" y="5"/>
                    <a:pt x="288" y="5"/>
                    <a:pt x="288" y="6"/>
                  </a:cubicBezTo>
                  <a:cubicBezTo>
                    <a:pt x="288" y="6"/>
                    <a:pt x="287" y="6"/>
                    <a:pt x="287" y="6"/>
                  </a:cubicBezTo>
                  <a:close/>
                  <a:moveTo>
                    <a:pt x="289" y="5"/>
                  </a:moveTo>
                  <a:cubicBezTo>
                    <a:pt x="289" y="5"/>
                    <a:pt x="289" y="5"/>
                    <a:pt x="288" y="6"/>
                  </a:cubicBezTo>
                  <a:cubicBezTo>
                    <a:pt x="288" y="5"/>
                    <a:pt x="288" y="5"/>
                    <a:pt x="288" y="5"/>
                  </a:cubicBezTo>
                  <a:cubicBezTo>
                    <a:pt x="289" y="5"/>
                    <a:pt x="290" y="5"/>
                    <a:pt x="291" y="5"/>
                  </a:cubicBezTo>
                  <a:cubicBezTo>
                    <a:pt x="290" y="5"/>
                    <a:pt x="290" y="5"/>
                    <a:pt x="289" y="5"/>
                  </a:cubicBezTo>
                  <a:close/>
                  <a:moveTo>
                    <a:pt x="292" y="5"/>
                  </a:moveTo>
                  <a:cubicBezTo>
                    <a:pt x="293" y="5"/>
                    <a:pt x="293" y="5"/>
                    <a:pt x="293" y="5"/>
                  </a:cubicBezTo>
                  <a:cubicBezTo>
                    <a:pt x="293" y="5"/>
                    <a:pt x="293" y="5"/>
                    <a:pt x="293" y="5"/>
                  </a:cubicBezTo>
                  <a:lnTo>
                    <a:pt x="292" y="5"/>
                  </a:lnTo>
                  <a:close/>
                  <a:moveTo>
                    <a:pt x="293" y="5"/>
                  </a:move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ubicBezTo>
                    <a:pt x="293" y="5"/>
                    <a:pt x="293" y="5"/>
                    <a:pt x="293" y="5"/>
                  </a:cubicBezTo>
                  <a:close/>
                  <a:moveTo>
                    <a:pt x="300" y="5"/>
                  </a:moveTo>
                  <a:cubicBezTo>
                    <a:pt x="300" y="5"/>
                    <a:pt x="300" y="5"/>
                    <a:pt x="300" y="5"/>
                  </a:cubicBezTo>
                  <a:cubicBezTo>
                    <a:pt x="300" y="5"/>
                    <a:pt x="300" y="5"/>
                    <a:pt x="300" y="5"/>
                  </a:cubicBezTo>
                  <a:close/>
                  <a:moveTo>
                    <a:pt x="300" y="4"/>
                  </a:moveTo>
                  <a:cubicBezTo>
                    <a:pt x="300" y="4"/>
                    <a:pt x="300" y="4"/>
                    <a:pt x="300" y="4"/>
                  </a:cubicBezTo>
                  <a:cubicBezTo>
                    <a:pt x="300" y="4"/>
                    <a:pt x="300" y="4"/>
                    <a:pt x="300" y="4"/>
                  </a:cubicBezTo>
                  <a:cubicBezTo>
                    <a:pt x="300" y="4"/>
                    <a:pt x="300" y="4"/>
                    <a:pt x="300" y="4"/>
                  </a:cubicBezTo>
                  <a:cubicBezTo>
                    <a:pt x="300" y="4"/>
                    <a:pt x="300" y="4"/>
                    <a:pt x="300" y="4"/>
                  </a:cubicBezTo>
                  <a:close/>
                  <a:moveTo>
                    <a:pt x="295" y="5"/>
                  </a:moveTo>
                  <a:cubicBezTo>
                    <a:pt x="295" y="5"/>
                    <a:pt x="295" y="5"/>
                    <a:pt x="295" y="5"/>
                  </a:cubicBezTo>
                  <a:cubicBezTo>
                    <a:pt x="295" y="5"/>
                    <a:pt x="295" y="5"/>
                    <a:pt x="295" y="5"/>
                  </a:cubicBezTo>
                  <a:cubicBezTo>
                    <a:pt x="295" y="5"/>
                    <a:pt x="295" y="5"/>
                    <a:pt x="295" y="5"/>
                  </a:cubicBezTo>
                  <a:close/>
                  <a:moveTo>
                    <a:pt x="296" y="5"/>
                  </a:moveTo>
                  <a:cubicBezTo>
                    <a:pt x="296" y="5"/>
                    <a:pt x="296" y="5"/>
                    <a:pt x="296" y="5"/>
                  </a:cubicBezTo>
                  <a:cubicBezTo>
                    <a:pt x="296" y="5"/>
                    <a:pt x="296" y="5"/>
                    <a:pt x="296" y="5"/>
                  </a:cubicBezTo>
                  <a:cubicBezTo>
                    <a:pt x="296" y="5"/>
                    <a:pt x="295" y="5"/>
                    <a:pt x="295" y="5"/>
                  </a:cubicBezTo>
                  <a:cubicBezTo>
                    <a:pt x="295" y="5"/>
                    <a:pt x="295" y="5"/>
                    <a:pt x="295" y="5"/>
                  </a:cubicBezTo>
                  <a:cubicBezTo>
                    <a:pt x="295" y="5"/>
                    <a:pt x="295" y="5"/>
                    <a:pt x="295" y="5"/>
                  </a:cubicBezTo>
                  <a:cubicBezTo>
                    <a:pt x="295" y="5"/>
                    <a:pt x="295" y="5"/>
                    <a:pt x="295" y="5"/>
                  </a:cubicBezTo>
                  <a:cubicBezTo>
                    <a:pt x="296" y="5"/>
                    <a:pt x="297" y="5"/>
                    <a:pt x="298" y="4"/>
                  </a:cubicBezTo>
                  <a:cubicBezTo>
                    <a:pt x="297" y="5"/>
                    <a:pt x="297" y="5"/>
                    <a:pt x="297" y="5"/>
                  </a:cubicBezTo>
                  <a:cubicBezTo>
                    <a:pt x="297" y="5"/>
                    <a:pt x="297" y="5"/>
                    <a:pt x="296" y="5"/>
                  </a:cubicBezTo>
                  <a:close/>
                  <a:moveTo>
                    <a:pt x="297" y="5"/>
                  </a:moveTo>
                  <a:cubicBezTo>
                    <a:pt x="297" y="5"/>
                    <a:pt x="297" y="5"/>
                    <a:pt x="297" y="5"/>
                  </a:cubicBezTo>
                  <a:cubicBezTo>
                    <a:pt x="297" y="5"/>
                    <a:pt x="298" y="5"/>
                    <a:pt x="298" y="4"/>
                  </a:cubicBezTo>
                  <a:cubicBezTo>
                    <a:pt x="298" y="4"/>
                    <a:pt x="298" y="4"/>
                    <a:pt x="299" y="4"/>
                  </a:cubicBezTo>
                  <a:cubicBezTo>
                    <a:pt x="298" y="5"/>
                    <a:pt x="298" y="5"/>
                    <a:pt x="297" y="5"/>
                  </a:cubicBezTo>
                  <a:cubicBezTo>
                    <a:pt x="297" y="5"/>
                    <a:pt x="297" y="5"/>
                    <a:pt x="297" y="5"/>
                  </a:cubicBezTo>
                  <a:close/>
                  <a:moveTo>
                    <a:pt x="298" y="5"/>
                  </a:moveTo>
                  <a:cubicBezTo>
                    <a:pt x="299" y="5"/>
                    <a:pt x="299" y="5"/>
                    <a:pt x="300" y="4"/>
                  </a:cubicBezTo>
                  <a:cubicBezTo>
                    <a:pt x="300" y="4"/>
                    <a:pt x="300" y="4"/>
                    <a:pt x="300" y="4"/>
                  </a:cubicBezTo>
                  <a:cubicBezTo>
                    <a:pt x="300" y="4"/>
                    <a:pt x="300" y="5"/>
                    <a:pt x="299" y="5"/>
                  </a:cubicBezTo>
                  <a:cubicBezTo>
                    <a:pt x="299" y="5"/>
                    <a:pt x="299" y="5"/>
                    <a:pt x="298" y="6"/>
                  </a:cubicBezTo>
                  <a:cubicBezTo>
                    <a:pt x="298" y="5"/>
                    <a:pt x="298" y="5"/>
                    <a:pt x="298" y="5"/>
                  </a:cubicBezTo>
                  <a:close/>
                  <a:moveTo>
                    <a:pt x="299" y="6"/>
                  </a:moveTo>
                  <a:cubicBezTo>
                    <a:pt x="299" y="6"/>
                    <a:pt x="299" y="6"/>
                    <a:pt x="299" y="6"/>
                  </a:cubicBezTo>
                  <a:cubicBezTo>
                    <a:pt x="299" y="5"/>
                    <a:pt x="299" y="5"/>
                    <a:pt x="299" y="5"/>
                  </a:cubicBezTo>
                  <a:cubicBezTo>
                    <a:pt x="299" y="5"/>
                    <a:pt x="299" y="6"/>
                    <a:pt x="299" y="6"/>
                  </a:cubicBezTo>
                  <a:close/>
                  <a:moveTo>
                    <a:pt x="315" y="117"/>
                  </a:moveTo>
                  <a:cubicBezTo>
                    <a:pt x="315" y="119"/>
                    <a:pt x="315" y="120"/>
                    <a:pt x="315" y="121"/>
                  </a:cubicBezTo>
                  <a:cubicBezTo>
                    <a:pt x="315" y="121"/>
                    <a:pt x="315" y="121"/>
                    <a:pt x="315" y="121"/>
                  </a:cubicBezTo>
                  <a:cubicBezTo>
                    <a:pt x="315" y="120"/>
                    <a:pt x="315" y="118"/>
                    <a:pt x="315" y="117"/>
                  </a:cubicBezTo>
                  <a:cubicBezTo>
                    <a:pt x="315" y="117"/>
                    <a:pt x="315" y="117"/>
                    <a:pt x="315" y="117"/>
                  </a:cubicBezTo>
                  <a:cubicBezTo>
                    <a:pt x="315" y="117"/>
                    <a:pt x="315" y="117"/>
                    <a:pt x="315" y="117"/>
                  </a:cubicBezTo>
                  <a:cubicBezTo>
                    <a:pt x="315" y="117"/>
                    <a:pt x="315" y="117"/>
                    <a:pt x="315" y="117"/>
                  </a:cubicBezTo>
                  <a:cubicBezTo>
                    <a:pt x="315" y="118"/>
                    <a:pt x="315" y="119"/>
                    <a:pt x="315" y="119"/>
                  </a:cubicBezTo>
                  <a:cubicBezTo>
                    <a:pt x="315" y="119"/>
                    <a:pt x="315" y="118"/>
                    <a:pt x="315" y="118"/>
                  </a:cubicBezTo>
                  <a:cubicBezTo>
                    <a:pt x="315" y="118"/>
                    <a:pt x="315" y="118"/>
                    <a:pt x="315" y="118"/>
                  </a:cubicBezTo>
                  <a:cubicBezTo>
                    <a:pt x="315" y="118"/>
                    <a:pt x="315" y="118"/>
                    <a:pt x="315" y="118"/>
                  </a:cubicBezTo>
                  <a:cubicBezTo>
                    <a:pt x="315" y="118"/>
                    <a:pt x="315" y="118"/>
                    <a:pt x="315" y="118"/>
                  </a:cubicBezTo>
                  <a:cubicBezTo>
                    <a:pt x="315" y="118"/>
                    <a:pt x="315" y="118"/>
                    <a:pt x="315" y="117"/>
                  </a:cubicBezTo>
                  <a:cubicBezTo>
                    <a:pt x="315" y="117"/>
                    <a:pt x="315" y="117"/>
                    <a:pt x="315" y="116"/>
                  </a:cubicBezTo>
                  <a:cubicBezTo>
                    <a:pt x="315" y="116"/>
                    <a:pt x="315" y="115"/>
                    <a:pt x="315" y="115"/>
                  </a:cubicBezTo>
                  <a:cubicBezTo>
                    <a:pt x="315" y="114"/>
                    <a:pt x="315" y="113"/>
                    <a:pt x="316" y="112"/>
                  </a:cubicBezTo>
                  <a:cubicBezTo>
                    <a:pt x="316" y="113"/>
                    <a:pt x="316" y="113"/>
                    <a:pt x="316" y="113"/>
                  </a:cubicBezTo>
                  <a:cubicBezTo>
                    <a:pt x="315" y="115"/>
                    <a:pt x="315" y="116"/>
                    <a:pt x="315" y="117"/>
                  </a:cubicBezTo>
                  <a:close/>
                  <a:moveTo>
                    <a:pt x="334" y="58"/>
                  </a:moveTo>
                  <a:cubicBezTo>
                    <a:pt x="334" y="58"/>
                    <a:pt x="334" y="58"/>
                    <a:pt x="334" y="57"/>
                  </a:cubicBezTo>
                  <a:cubicBezTo>
                    <a:pt x="334" y="57"/>
                    <a:pt x="334" y="57"/>
                    <a:pt x="334" y="57"/>
                  </a:cubicBezTo>
                  <a:cubicBezTo>
                    <a:pt x="335" y="57"/>
                    <a:pt x="334" y="57"/>
                    <a:pt x="335" y="57"/>
                  </a:cubicBezTo>
                  <a:cubicBezTo>
                    <a:pt x="335" y="57"/>
                    <a:pt x="335" y="57"/>
                    <a:pt x="335" y="57"/>
                  </a:cubicBezTo>
                  <a:cubicBezTo>
                    <a:pt x="335" y="57"/>
                    <a:pt x="335" y="57"/>
                    <a:pt x="335" y="57"/>
                  </a:cubicBezTo>
                  <a:cubicBezTo>
                    <a:pt x="335" y="57"/>
                    <a:pt x="335" y="57"/>
                    <a:pt x="335" y="57"/>
                  </a:cubicBezTo>
                  <a:cubicBezTo>
                    <a:pt x="335" y="58"/>
                    <a:pt x="335" y="58"/>
                    <a:pt x="335" y="58"/>
                  </a:cubicBezTo>
                  <a:cubicBezTo>
                    <a:pt x="335" y="58"/>
                    <a:pt x="334" y="58"/>
                    <a:pt x="334" y="58"/>
                  </a:cubicBezTo>
                  <a:close/>
                  <a:moveTo>
                    <a:pt x="334" y="56"/>
                  </a:moveTo>
                  <a:cubicBezTo>
                    <a:pt x="334" y="56"/>
                    <a:pt x="334" y="56"/>
                    <a:pt x="334" y="56"/>
                  </a:cubicBezTo>
                  <a:cubicBezTo>
                    <a:pt x="334" y="56"/>
                    <a:pt x="334" y="56"/>
                    <a:pt x="334" y="56"/>
                  </a:cubicBezTo>
                  <a:cubicBezTo>
                    <a:pt x="334" y="56"/>
                    <a:pt x="335" y="56"/>
                    <a:pt x="335" y="56"/>
                  </a:cubicBezTo>
                  <a:cubicBezTo>
                    <a:pt x="335" y="56"/>
                    <a:pt x="335" y="57"/>
                    <a:pt x="335" y="57"/>
                  </a:cubicBezTo>
                  <a:cubicBezTo>
                    <a:pt x="335" y="57"/>
                    <a:pt x="334" y="57"/>
                    <a:pt x="334" y="56"/>
                  </a:cubicBezTo>
                  <a:close/>
                  <a:moveTo>
                    <a:pt x="314" y="114"/>
                  </a:moveTo>
                  <a:cubicBezTo>
                    <a:pt x="314" y="114"/>
                    <a:pt x="314" y="113"/>
                    <a:pt x="314" y="113"/>
                  </a:cubicBezTo>
                  <a:cubicBezTo>
                    <a:pt x="314" y="113"/>
                    <a:pt x="314" y="113"/>
                    <a:pt x="314" y="113"/>
                  </a:cubicBezTo>
                  <a:cubicBezTo>
                    <a:pt x="314" y="113"/>
                    <a:pt x="314" y="113"/>
                    <a:pt x="314" y="113"/>
                  </a:cubicBezTo>
                  <a:cubicBezTo>
                    <a:pt x="314" y="114"/>
                    <a:pt x="314" y="114"/>
                    <a:pt x="314" y="114"/>
                  </a:cubicBezTo>
                  <a:close/>
                  <a:moveTo>
                    <a:pt x="313" y="12"/>
                  </a:moveTo>
                  <a:cubicBezTo>
                    <a:pt x="313" y="12"/>
                    <a:pt x="314" y="12"/>
                    <a:pt x="314" y="13"/>
                  </a:cubicBezTo>
                  <a:cubicBezTo>
                    <a:pt x="314" y="13"/>
                    <a:pt x="314" y="13"/>
                    <a:pt x="314" y="13"/>
                  </a:cubicBezTo>
                  <a:cubicBezTo>
                    <a:pt x="314" y="13"/>
                    <a:pt x="314" y="13"/>
                    <a:pt x="314" y="13"/>
                  </a:cubicBezTo>
                  <a:cubicBezTo>
                    <a:pt x="314" y="13"/>
                    <a:pt x="314" y="13"/>
                    <a:pt x="314" y="13"/>
                  </a:cubicBezTo>
                  <a:cubicBezTo>
                    <a:pt x="314" y="13"/>
                    <a:pt x="314" y="13"/>
                    <a:pt x="313" y="12"/>
                  </a:cubicBezTo>
                  <a:cubicBezTo>
                    <a:pt x="313" y="12"/>
                    <a:pt x="313" y="12"/>
                    <a:pt x="313" y="12"/>
                  </a:cubicBezTo>
                  <a:cubicBezTo>
                    <a:pt x="313" y="12"/>
                    <a:pt x="313" y="12"/>
                    <a:pt x="313" y="12"/>
                  </a:cubicBezTo>
                  <a:close/>
                  <a:moveTo>
                    <a:pt x="315" y="109"/>
                  </a:moveTo>
                  <a:cubicBezTo>
                    <a:pt x="315" y="109"/>
                    <a:pt x="315" y="109"/>
                    <a:pt x="315" y="109"/>
                  </a:cubicBezTo>
                  <a:cubicBezTo>
                    <a:pt x="315" y="109"/>
                    <a:pt x="315" y="109"/>
                    <a:pt x="315" y="109"/>
                  </a:cubicBezTo>
                  <a:close/>
                  <a:moveTo>
                    <a:pt x="316" y="106"/>
                  </a:moveTo>
                  <a:cubicBezTo>
                    <a:pt x="316" y="106"/>
                    <a:pt x="316" y="107"/>
                    <a:pt x="316" y="107"/>
                  </a:cubicBezTo>
                  <a:cubicBezTo>
                    <a:pt x="316" y="107"/>
                    <a:pt x="316" y="107"/>
                    <a:pt x="316" y="108"/>
                  </a:cubicBezTo>
                  <a:cubicBezTo>
                    <a:pt x="316" y="107"/>
                    <a:pt x="315" y="107"/>
                    <a:pt x="315" y="107"/>
                  </a:cubicBezTo>
                  <a:cubicBezTo>
                    <a:pt x="316" y="106"/>
                    <a:pt x="316" y="106"/>
                    <a:pt x="316" y="105"/>
                  </a:cubicBezTo>
                  <a:cubicBezTo>
                    <a:pt x="316" y="105"/>
                    <a:pt x="316" y="105"/>
                    <a:pt x="316" y="105"/>
                  </a:cubicBezTo>
                  <a:cubicBezTo>
                    <a:pt x="316" y="105"/>
                    <a:pt x="316" y="105"/>
                    <a:pt x="316" y="106"/>
                  </a:cubicBezTo>
                  <a:close/>
                  <a:moveTo>
                    <a:pt x="334" y="52"/>
                  </a:moveTo>
                  <a:cubicBezTo>
                    <a:pt x="334" y="52"/>
                    <a:pt x="334" y="51"/>
                    <a:pt x="335" y="51"/>
                  </a:cubicBezTo>
                  <a:cubicBezTo>
                    <a:pt x="335" y="50"/>
                    <a:pt x="335" y="50"/>
                    <a:pt x="335" y="50"/>
                  </a:cubicBezTo>
                  <a:cubicBezTo>
                    <a:pt x="335" y="51"/>
                    <a:pt x="335" y="51"/>
                    <a:pt x="335" y="52"/>
                  </a:cubicBezTo>
                  <a:cubicBezTo>
                    <a:pt x="335" y="52"/>
                    <a:pt x="335" y="52"/>
                    <a:pt x="335" y="52"/>
                  </a:cubicBezTo>
                  <a:cubicBezTo>
                    <a:pt x="335" y="53"/>
                    <a:pt x="335" y="54"/>
                    <a:pt x="335" y="56"/>
                  </a:cubicBezTo>
                  <a:cubicBezTo>
                    <a:pt x="335" y="55"/>
                    <a:pt x="334" y="55"/>
                    <a:pt x="334" y="55"/>
                  </a:cubicBezTo>
                  <a:cubicBezTo>
                    <a:pt x="334" y="54"/>
                    <a:pt x="334" y="53"/>
                    <a:pt x="334" y="52"/>
                  </a:cubicBezTo>
                  <a:close/>
                  <a:moveTo>
                    <a:pt x="315" y="109"/>
                  </a:moveTo>
                  <a:cubicBezTo>
                    <a:pt x="315" y="109"/>
                    <a:pt x="315" y="109"/>
                    <a:pt x="315" y="109"/>
                  </a:cubicBezTo>
                  <a:cubicBezTo>
                    <a:pt x="315" y="109"/>
                    <a:pt x="315" y="109"/>
                    <a:pt x="315" y="108"/>
                  </a:cubicBezTo>
                  <a:cubicBezTo>
                    <a:pt x="315" y="108"/>
                    <a:pt x="315" y="109"/>
                    <a:pt x="315" y="109"/>
                  </a:cubicBezTo>
                  <a:cubicBezTo>
                    <a:pt x="315" y="109"/>
                    <a:pt x="315" y="109"/>
                    <a:pt x="315" y="109"/>
                  </a:cubicBezTo>
                  <a:cubicBezTo>
                    <a:pt x="315" y="109"/>
                    <a:pt x="315" y="109"/>
                    <a:pt x="315" y="109"/>
                  </a:cubicBezTo>
                  <a:cubicBezTo>
                    <a:pt x="315" y="109"/>
                    <a:pt x="315" y="109"/>
                    <a:pt x="315" y="109"/>
                  </a:cubicBezTo>
                  <a:close/>
                  <a:moveTo>
                    <a:pt x="330" y="76"/>
                  </a:moveTo>
                  <a:cubicBezTo>
                    <a:pt x="330" y="77"/>
                    <a:pt x="330" y="77"/>
                    <a:pt x="330" y="77"/>
                  </a:cubicBezTo>
                  <a:cubicBezTo>
                    <a:pt x="330" y="77"/>
                    <a:pt x="330" y="78"/>
                    <a:pt x="329" y="78"/>
                  </a:cubicBezTo>
                  <a:cubicBezTo>
                    <a:pt x="330" y="78"/>
                    <a:pt x="330" y="77"/>
                    <a:pt x="330" y="76"/>
                  </a:cubicBezTo>
                  <a:close/>
                  <a:moveTo>
                    <a:pt x="322" y="18"/>
                  </a:moveTo>
                  <a:cubicBezTo>
                    <a:pt x="322" y="17"/>
                    <a:pt x="322" y="17"/>
                    <a:pt x="321" y="17"/>
                  </a:cubicBezTo>
                  <a:cubicBezTo>
                    <a:pt x="321" y="17"/>
                    <a:pt x="321" y="17"/>
                    <a:pt x="321" y="17"/>
                  </a:cubicBezTo>
                  <a:cubicBezTo>
                    <a:pt x="322" y="17"/>
                    <a:pt x="322" y="17"/>
                    <a:pt x="322" y="18"/>
                  </a:cubicBezTo>
                  <a:cubicBezTo>
                    <a:pt x="322" y="18"/>
                    <a:pt x="322" y="18"/>
                    <a:pt x="322" y="18"/>
                  </a:cubicBezTo>
                  <a:close/>
                  <a:moveTo>
                    <a:pt x="321" y="17"/>
                  </a:moveTo>
                  <a:cubicBezTo>
                    <a:pt x="321" y="17"/>
                    <a:pt x="321" y="17"/>
                    <a:pt x="321" y="17"/>
                  </a:cubicBezTo>
                  <a:cubicBezTo>
                    <a:pt x="321" y="17"/>
                    <a:pt x="321" y="17"/>
                    <a:pt x="321" y="17"/>
                  </a:cubicBezTo>
                  <a:cubicBezTo>
                    <a:pt x="321" y="17"/>
                    <a:pt x="321" y="17"/>
                    <a:pt x="321" y="17"/>
                  </a:cubicBezTo>
                  <a:close/>
                  <a:moveTo>
                    <a:pt x="315" y="13"/>
                  </a:moveTo>
                  <a:cubicBezTo>
                    <a:pt x="315" y="13"/>
                    <a:pt x="315" y="13"/>
                    <a:pt x="315" y="13"/>
                  </a:cubicBezTo>
                  <a:cubicBezTo>
                    <a:pt x="315" y="13"/>
                    <a:pt x="315" y="13"/>
                    <a:pt x="315" y="13"/>
                  </a:cubicBezTo>
                  <a:cubicBezTo>
                    <a:pt x="315" y="13"/>
                    <a:pt x="315" y="13"/>
                    <a:pt x="315" y="13"/>
                  </a:cubicBezTo>
                  <a:close/>
                  <a:moveTo>
                    <a:pt x="315" y="13"/>
                  </a:moveTo>
                  <a:cubicBezTo>
                    <a:pt x="315" y="13"/>
                    <a:pt x="315" y="13"/>
                    <a:pt x="315" y="13"/>
                  </a:cubicBezTo>
                  <a:cubicBezTo>
                    <a:pt x="315" y="13"/>
                    <a:pt x="314" y="13"/>
                    <a:pt x="314" y="13"/>
                  </a:cubicBezTo>
                  <a:cubicBezTo>
                    <a:pt x="314" y="12"/>
                    <a:pt x="314" y="12"/>
                    <a:pt x="313" y="12"/>
                  </a:cubicBezTo>
                  <a:cubicBezTo>
                    <a:pt x="314" y="12"/>
                    <a:pt x="314" y="12"/>
                    <a:pt x="314" y="12"/>
                  </a:cubicBezTo>
                  <a:cubicBezTo>
                    <a:pt x="314" y="13"/>
                    <a:pt x="315" y="13"/>
                    <a:pt x="315" y="13"/>
                  </a:cubicBezTo>
                  <a:cubicBezTo>
                    <a:pt x="315" y="13"/>
                    <a:pt x="315" y="13"/>
                    <a:pt x="315" y="13"/>
                  </a:cubicBezTo>
                  <a:close/>
                  <a:moveTo>
                    <a:pt x="315" y="117"/>
                  </a:moveTo>
                  <a:cubicBezTo>
                    <a:pt x="315" y="116"/>
                    <a:pt x="315" y="116"/>
                    <a:pt x="315" y="116"/>
                  </a:cubicBezTo>
                  <a:cubicBezTo>
                    <a:pt x="315" y="117"/>
                    <a:pt x="315" y="117"/>
                    <a:pt x="315" y="117"/>
                  </a:cubicBezTo>
                  <a:cubicBezTo>
                    <a:pt x="315" y="117"/>
                    <a:pt x="315" y="117"/>
                    <a:pt x="315" y="117"/>
                  </a:cubicBezTo>
                  <a:cubicBezTo>
                    <a:pt x="315" y="117"/>
                    <a:pt x="315" y="117"/>
                    <a:pt x="315" y="117"/>
                  </a:cubicBezTo>
                  <a:cubicBezTo>
                    <a:pt x="315" y="117"/>
                    <a:pt x="315" y="117"/>
                    <a:pt x="315" y="117"/>
                  </a:cubicBezTo>
                  <a:close/>
                  <a:moveTo>
                    <a:pt x="315" y="110"/>
                  </a:moveTo>
                  <a:cubicBezTo>
                    <a:pt x="315" y="110"/>
                    <a:pt x="315" y="110"/>
                    <a:pt x="315" y="110"/>
                  </a:cubicBezTo>
                  <a:cubicBezTo>
                    <a:pt x="315" y="110"/>
                    <a:pt x="315" y="110"/>
                    <a:pt x="315" y="110"/>
                  </a:cubicBezTo>
                  <a:cubicBezTo>
                    <a:pt x="315" y="110"/>
                    <a:pt x="315" y="110"/>
                    <a:pt x="315" y="110"/>
                  </a:cubicBezTo>
                  <a:close/>
                  <a:moveTo>
                    <a:pt x="329" y="79"/>
                  </a:moveTo>
                  <a:cubicBezTo>
                    <a:pt x="329" y="79"/>
                    <a:pt x="329" y="79"/>
                    <a:pt x="329" y="78"/>
                  </a:cubicBezTo>
                  <a:cubicBezTo>
                    <a:pt x="330" y="78"/>
                    <a:pt x="330" y="78"/>
                    <a:pt x="330" y="77"/>
                  </a:cubicBezTo>
                  <a:cubicBezTo>
                    <a:pt x="330" y="78"/>
                    <a:pt x="330" y="79"/>
                    <a:pt x="330" y="80"/>
                  </a:cubicBezTo>
                  <a:cubicBezTo>
                    <a:pt x="330" y="79"/>
                    <a:pt x="329" y="79"/>
                    <a:pt x="329" y="79"/>
                  </a:cubicBezTo>
                  <a:close/>
                  <a:moveTo>
                    <a:pt x="331" y="73"/>
                  </a:moveTo>
                  <a:cubicBezTo>
                    <a:pt x="331" y="72"/>
                    <a:pt x="331" y="72"/>
                    <a:pt x="331" y="72"/>
                  </a:cubicBezTo>
                  <a:cubicBezTo>
                    <a:pt x="331" y="72"/>
                    <a:pt x="331" y="72"/>
                    <a:pt x="331" y="72"/>
                  </a:cubicBezTo>
                  <a:cubicBezTo>
                    <a:pt x="331" y="73"/>
                    <a:pt x="331" y="73"/>
                    <a:pt x="331" y="74"/>
                  </a:cubicBezTo>
                  <a:cubicBezTo>
                    <a:pt x="331" y="74"/>
                    <a:pt x="331" y="74"/>
                    <a:pt x="331" y="73"/>
                  </a:cubicBezTo>
                  <a:close/>
                  <a:moveTo>
                    <a:pt x="334" y="36"/>
                  </a:moveTo>
                  <a:cubicBezTo>
                    <a:pt x="334" y="37"/>
                    <a:pt x="335" y="39"/>
                    <a:pt x="335" y="40"/>
                  </a:cubicBezTo>
                  <a:cubicBezTo>
                    <a:pt x="335" y="38"/>
                    <a:pt x="334" y="37"/>
                    <a:pt x="334" y="36"/>
                  </a:cubicBezTo>
                  <a:close/>
                  <a:moveTo>
                    <a:pt x="324" y="19"/>
                  </a:moveTo>
                  <a:cubicBezTo>
                    <a:pt x="324" y="19"/>
                    <a:pt x="324" y="19"/>
                    <a:pt x="324" y="19"/>
                  </a:cubicBezTo>
                  <a:cubicBezTo>
                    <a:pt x="324" y="19"/>
                    <a:pt x="324" y="19"/>
                    <a:pt x="324" y="19"/>
                  </a:cubicBezTo>
                  <a:cubicBezTo>
                    <a:pt x="324" y="19"/>
                    <a:pt x="324" y="19"/>
                    <a:pt x="324" y="19"/>
                  </a:cubicBezTo>
                  <a:close/>
                  <a:moveTo>
                    <a:pt x="324" y="19"/>
                  </a:moveTo>
                  <a:cubicBezTo>
                    <a:pt x="324" y="19"/>
                    <a:pt x="324" y="19"/>
                    <a:pt x="324" y="19"/>
                  </a:cubicBezTo>
                  <a:cubicBezTo>
                    <a:pt x="324" y="19"/>
                    <a:pt x="324" y="19"/>
                    <a:pt x="323" y="19"/>
                  </a:cubicBezTo>
                  <a:cubicBezTo>
                    <a:pt x="323" y="19"/>
                    <a:pt x="323" y="19"/>
                    <a:pt x="323" y="19"/>
                  </a:cubicBezTo>
                  <a:cubicBezTo>
                    <a:pt x="323" y="19"/>
                    <a:pt x="323" y="18"/>
                    <a:pt x="323" y="18"/>
                  </a:cubicBezTo>
                  <a:cubicBezTo>
                    <a:pt x="323" y="18"/>
                    <a:pt x="323" y="18"/>
                    <a:pt x="323" y="18"/>
                  </a:cubicBezTo>
                  <a:cubicBezTo>
                    <a:pt x="323" y="18"/>
                    <a:pt x="323" y="18"/>
                    <a:pt x="323" y="18"/>
                  </a:cubicBezTo>
                  <a:cubicBezTo>
                    <a:pt x="323" y="18"/>
                    <a:pt x="322" y="18"/>
                    <a:pt x="322" y="18"/>
                  </a:cubicBezTo>
                  <a:cubicBezTo>
                    <a:pt x="322" y="18"/>
                    <a:pt x="322" y="18"/>
                    <a:pt x="322" y="18"/>
                  </a:cubicBezTo>
                  <a:cubicBezTo>
                    <a:pt x="323" y="18"/>
                    <a:pt x="324" y="19"/>
                    <a:pt x="324" y="19"/>
                  </a:cubicBezTo>
                  <a:cubicBezTo>
                    <a:pt x="324" y="19"/>
                    <a:pt x="324" y="19"/>
                    <a:pt x="324" y="19"/>
                  </a:cubicBezTo>
                  <a:close/>
                  <a:moveTo>
                    <a:pt x="305" y="6"/>
                  </a:moveTo>
                  <a:cubicBezTo>
                    <a:pt x="306" y="6"/>
                    <a:pt x="307" y="6"/>
                    <a:pt x="308" y="6"/>
                  </a:cubicBezTo>
                  <a:cubicBezTo>
                    <a:pt x="307" y="6"/>
                    <a:pt x="306" y="6"/>
                    <a:pt x="305" y="6"/>
                  </a:cubicBezTo>
                  <a:close/>
                  <a:moveTo>
                    <a:pt x="330" y="78"/>
                  </a:moveTo>
                  <a:cubicBezTo>
                    <a:pt x="330" y="77"/>
                    <a:pt x="331" y="77"/>
                    <a:pt x="331" y="76"/>
                  </a:cubicBezTo>
                  <a:cubicBezTo>
                    <a:pt x="331" y="77"/>
                    <a:pt x="331" y="77"/>
                    <a:pt x="331" y="77"/>
                  </a:cubicBezTo>
                  <a:cubicBezTo>
                    <a:pt x="331" y="77"/>
                    <a:pt x="331" y="78"/>
                    <a:pt x="330" y="78"/>
                  </a:cubicBezTo>
                  <a:close/>
                  <a:moveTo>
                    <a:pt x="331" y="75"/>
                  </a:moveTo>
                  <a:cubicBezTo>
                    <a:pt x="332" y="75"/>
                    <a:pt x="332" y="75"/>
                    <a:pt x="332" y="74"/>
                  </a:cubicBezTo>
                  <a:cubicBezTo>
                    <a:pt x="332" y="75"/>
                    <a:pt x="332" y="75"/>
                    <a:pt x="332" y="76"/>
                  </a:cubicBezTo>
                  <a:cubicBezTo>
                    <a:pt x="332" y="77"/>
                    <a:pt x="332" y="77"/>
                    <a:pt x="332" y="78"/>
                  </a:cubicBezTo>
                  <a:cubicBezTo>
                    <a:pt x="332" y="77"/>
                    <a:pt x="331" y="77"/>
                    <a:pt x="331" y="76"/>
                  </a:cubicBezTo>
                  <a:cubicBezTo>
                    <a:pt x="331" y="76"/>
                    <a:pt x="331" y="76"/>
                    <a:pt x="331" y="75"/>
                  </a:cubicBezTo>
                  <a:close/>
                  <a:moveTo>
                    <a:pt x="333" y="75"/>
                  </a:moveTo>
                  <a:cubicBezTo>
                    <a:pt x="333" y="74"/>
                    <a:pt x="333" y="74"/>
                    <a:pt x="333" y="74"/>
                  </a:cubicBezTo>
                  <a:cubicBezTo>
                    <a:pt x="333" y="73"/>
                    <a:pt x="333" y="72"/>
                    <a:pt x="333" y="72"/>
                  </a:cubicBezTo>
                  <a:cubicBezTo>
                    <a:pt x="333" y="73"/>
                    <a:pt x="333" y="73"/>
                    <a:pt x="333" y="74"/>
                  </a:cubicBezTo>
                  <a:cubicBezTo>
                    <a:pt x="333" y="74"/>
                    <a:pt x="333" y="74"/>
                    <a:pt x="333" y="75"/>
                  </a:cubicBezTo>
                  <a:close/>
                  <a:moveTo>
                    <a:pt x="333" y="68"/>
                  </a:moveTo>
                  <a:cubicBezTo>
                    <a:pt x="333" y="68"/>
                    <a:pt x="333" y="68"/>
                    <a:pt x="333" y="68"/>
                  </a:cubicBezTo>
                  <a:cubicBezTo>
                    <a:pt x="333" y="68"/>
                    <a:pt x="333" y="68"/>
                    <a:pt x="333" y="68"/>
                  </a:cubicBezTo>
                  <a:cubicBezTo>
                    <a:pt x="333" y="68"/>
                    <a:pt x="333" y="67"/>
                    <a:pt x="333" y="67"/>
                  </a:cubicBezTo>
                  <a:cubicBezTo>
                    <a:pt x="333" y="67"/>
                    <a:pt x="333" y="68"/>
                    <a:pt x="333" y="68"/>
                  </a:cubicBezTo>
                  <a:cubicBezTo>
                    <a:pt x="333" y="68"/>
                    <a:pt x="333" y="68"/>
                    <a:pt x="333" y="68"/>
                  </a:cubicBezTo>
                  <a:close/>
                  <a:moveTo>
                    <a:pt x="334" y="59"/>
                  </a:moveTo>
                  <a:cubicBezTo>
                    <a:pt x="334" y="59"/>
                    <a:pt x="334" y="59"/>
                    <a:pt x="334" y="59"/>
                  </a:cubicBezTo>
                  <a:cubicBezTo>
                    <a:pt x="334" y="59"/>
                    <a:pt x="334" y="59"/>
                    <a:pt x="334" y="59"/>
                  </a:cubicBezTo>
                  <a:cubicBezTo>
                    <a:pt x="334" y="59"/>
                    <a:pt x="334" y="59"/>
                    <a:pt x="334" y="59"/>
                  </a:cubicBezTo>
                  <a:cubicBezTo>
                    <a:pt x="334" y="59"/>
                    <a:pt x="335" y="59"/>
                    <a:pt x="335" y="59"/>
                  </a:cubicBezTo>
                  <a:cubicBezTo>
                    <a:pt x="335" y="59"/>
                    <a:pt x="335" y="59"/>
                    <a:pt x="335" y="60"/>
                  </a:cubicBezTo>
                  <a:cubicBezTo>
                    <a:pt x="334" y="59"/>
                    <a:pt x="334" y="59"/>
                    <a:pt x="334" y="59"/>
                  </a:cubicBezTo>
                  <a:close/>
                  <a:moveTo>
                    <a:pt x="309" y="8"/>
                  </a:moveTo>
                  <a:cubicBezTo>
                    <a:pt x="310" y="8"/>
                    <a:pt x="311" y="9"/>
                    <a:pt x="312" y="9"/>
                  </a:cubicBezTo>
                  <a:cubicBezTo>
                    <a:pt x="312" y="9"/>
                    <a:pt x="312" y="9"/>
                    <a:pt x="312" y="9"/>
                  </a:cubicBezTo>
                  <a:cubicBezTo>
                    <a:pt x="311" y="9"/>
                    <a:pt x="311" y="9"/>
                    <a:pt x="311" y="9"/>
                  </a:cubicBezTo>
                  <a:cubicBezTo>
                    <a:pt x="310" y="9"/>
                    <a:pt x="309" y="8"/>
                    <a:pt x="309" y="8"/>
                  </a:cubicBezTo>
                  <a:cubicBezTo>
                    <a:pt x="308" y="8"/>
                    <a:pt x="308" y="8"/>
                    <a:pt x="308" y="8"/>
                  </a:cubicBezTo>
                  <a:cubicBezTo>
                    <a:pt x="307" y="8"/>
                    <a:pt x="307" y="8"/>
                    <a:pt x="307" y="8"/>
                  </a:cubicBezTo>
                  <a:cubicBezTo>
                    <a:pt x="307" y="8"/>
                    <a:pt x="307" y="8"/>
                    <a:pt x="307" y="8"/>
                  </a:cubicBezTo>
                  <a:cubicBezTo>
                    <a:pt x="308" y="8"/>
                    <a:pt x="308" y="8"/>
                    <a:pt x="309" y="8"/>
                  </a:cubicBezTo>
                  <a:close/>
                  <a:moveTo>
                    <a:pt x="308" y="6"/>
                  </a:moveTo>
                  <a:cubicBezTo>
                    <a:pt x="307" y="6"/>
                    <a:pt x="307" y="5"/>
                    <a:pt x="307" y="5"/>
                  </a:cubicBezTo>
                  <a:cubicBezTo>
                    <a:pt x="308" y="6"/>
                    <a:pt x="308" y="6"/>
                    <a:pt x="309" y="7"/>
                  </a:cubicBezTo>
                  <a:cubicBezTo>
                    <a:pt x="308" y="6"/>
                    <a:pt x="308" y="6"/>
                    <a:pt x="308" y="6"/>
                  </a:cubicBezTo>
                  <a:cubicBezTo>
                    <a:pt x="308" y="6"/>
                    <a:pt x="308" y="6"/>
                    <a:pt x="308" y="6"/>
                  </a:cubicBezTo>
                  <a:cubicBezTo>
                    <a:pt x="307" y="6"/>
                    <a:pt x="306" y="6"/>
                    <a:pt x="305" y="6"/>
                  </a:cubicBezTo>
                  <a:cubicBezTo>
                    <a:pt x="305" y="6"/>
                    <a:pt x="305" y="6"/>
                    <a:pt x="304" y="6"/>
                  </a:cubicBezTo>
                  <a:cubicBezTo>
                    <a:pt x="304" y="6"/>
                    <a:pt x="304" y="6"/>
                    <a:pt x="304" y="6"/>
                  </a:cubicBezTo>
                  <a:cubicBezTo>
                    <a:pt x="305" y="6"/>
                    <a:pt x="306" y="5"/>
                    <a:pt x="308"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38"/>
            <p:cNvSpPr/>
            <p:nvPr/>
          </p:nvSpPr>
          <p:spPr bwMode="auto">
            <a:xfrm>
              <a:off x="912813" y="6378575"/>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39"/>
            <p:cNvSpPr/>
            <p:nvPr/>
          </p:nvSpPr>
          <p:spPr bwMode="auto">
            <a:xfrm>
              <a:off x="990600" y="5662613"/>
              <a:ext cx="0" cy="4762"/>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2"/>
                    <a:pt x="0"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40"/>
            <p:cNvSpPr/>
            <p:nvPr/>
          </p:nvSpPr>
          <p:spPr bwMode="auto">
            <a:xfrm>
              <a:off x="681038" y="6115050"/>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3" name="Freeform 41"/>
            <p:cNvSpPr>
              <a:spLocks noEditPoints="1"/>
            </p:cNvSpPr>
            <p:nvPr/>
          </p:nvSpPr>
          <p:spPr bwMode="auto">
            <a:xfrm>
              <a:off x="525463" y="5059363"/>
              <a:ext cx="1036638" cy="1674812"/>
            </a:xfrm>
            <a:custGeom>
              <a:avLst/>
              <a:gdLst>
                <a:gd name="T0" fmla="*/ 305 w 446"/>
                <a:gd name="T1" fmla="*/ 104 h 719"/>
                <a:gd name="T2" fmla="*/ 304 w 446"/>
                <a:gd name="T3" fmla="*/ 106 h 719"/>
                <a:gd name="T4" fmla="*/ 320 w 446"/>
                <a:gd name="T5" fmla="*/ 85 h 719"/>
                <a:gd name="T6" fmla="*/ 323 w 446"/>
                <a:gd name="T7" fmla="*/ 81 h 719"/>
                <a:gd name="T8" fmla="*/ 325 w 446"/>
                <a:gd name="T9" fmla="*/ 78 h 719"/>
                <a:gd name="T10" fmla="*/ 327 w 446"/>
                <a:gd name="T11" fmla="*/ 78 h 719"/>
                <a:gd name="T12" fmla="*/ 329 w 446"/>
                <a:gd name="T13" fmla="*/ 78 h 719"/>
                <a:gd name="T14" fmla="*/ 329 w 446"/>
                <a:gd name="T15" fmla="*/ 84 h 719"/>
                <a:gd name="T16" fmla="*/ 336 w 446"/>
                <a:gd name="T17" fmla="*/ 65 h 719"/>
                <a:gd name="T18" fmla="*/ 337 w 446"/>
                <a:gd name="T19" fmla="*/ 31 h 719"/>
                <a:gd name="T20" fmla="*/ 263 w 446"/>
                <a:gd name="T21" fmla="*/ 21 h 719"/>
                <a:gd name="T22" fmla="*/ 250 w 446"/>
                <a:gd name="T23" fmla="*/ 41 h 719"/>
                <a:gd name="T24" fmla="*/ 246 w 446"/>
                <a:gd name="T25" fmla="*/ 51 h 719"/>
                <a:gd name="T26" fmla="*/ 243 w 446"/>
                <a:gd name="T27" fmla="*/ 57 h 719"/>
                <a:gd name="T28" fmla="*/ 240 w 446"/>
                <a:gd name="T29" fmla="*/ 68 h 719"/>
                <a:gd name="T30" fmla="*/ 242 w 446"/>
                <a:gd name="T31" fmla="*/ 72 h 719"/>
                <a:gd name="T32" fmla="*/ 243 w 446"/>
                <a:gd name="T33" fmla="*/ 71 h 719"/>
                <a:gd name="T34" fmla="*/ 123 w 446"/>
                <a:gd name="T35" fmla="*/ 179 h 719"/>
                <a:gd name="T36" fmla="*/ 71 w 446"/>
                <a:gd name="T37" fmla="*/ 396 h 719"/>
                <a:gd name="T38" fmla="*/ 15 w 446"/>
                <a:gd name="T39" fmla="*/ 633 h 719"/>
                <a:gd name="T40" fmla="*/ 53 w 446"/>
                <a:gd name="T41" fmla="*/ 649 h 719"/>
                <a:gd name="T42" fmla="*/ 118 w 446"/>
                <a:gd name="T43" fmla="*/ 472 h 719"/>
                <a:gd name="T44" fmla="*/ 173 w 446"/>
                <a:gd name="T45" fmla="*/ 594 h 719"/>
                <a:gd name="T46" fmla="*/ 239 w 446"/>
                <a:gd name="T47" fmla="*/ 655 h 719"/>
                <a:gd name="T48" fmla="*/ 216 w 446"/>
                <a:gd name="T49" fmla="*/ 500 h 719"/>
                <a:gd name="T50" fmla="*/ 182 w 446"/>
                <a:gd name="T51" fmla="*/ 274 h 719"/>
                <a:gd name="T52" fmla="*/ 233 w 446"/>
                <a:gd name="T53" fmla="*/ 229 h 719"/>
                <a:gd name="T54" fmla="*/ 299 w 446"/>
                <a:gd name="T55" fmla="*/ 287 h 719"/>
                <a:gd name="T56" fmla="*/ 311 w 446"/>
                <a:gd name="T57" fmla="*/ 288 h 719"/>
                <a:gd name="T58" fmla="*/ 320 w 446"/>
                <a:gd name="T59" fmla="*/ 286 h 719"/>
                <a:gd name="T60" fmla="*/ 274 w 446"/>
                <a:gd name="T61" fmla="*/ 206 h 719"/>
                <a:gd name="T62" fmla="*/ 296 w 446"/>
                <a:gd name="T63" fmla="*/ 204 h 719"/>
                <a:gd name="T64" fmla="*/ 412 w 446"/>
                <a:gd name="T65" fmla="*/ 258 h 719"/>
                <a:gd name="T66" fmla="*/ 406 w 446"/>
                <a:gd name="T67" fmla="*/ 269 h 719"/>
                <a:gd name="T68" fmla="*/ 414 w 446"/>
                <a:gd name="T69" fmla="*/ 281 h 719"/>
                <a:gd name="T70" fmla="*/ 443 w 446"/>
                <a:gd name="T71" fmla="*/ 283 h 719"/>
                <a:gd name="T72" fmla="*/ 304 w 446"/>
                <a:gd name="T73" fmla="*/ 105 h 719"/>
                <a:gd name="T74" fmla="*/ 336 w 446"/>
                <a:gd name="T75" fmla="*/ 48 h 719"/>
                <a:gd name="T76" fmla="*/ 330 w 446"/>
                <a:gd name="T77" fmla="*/ 75 h 719"/>
                <a:gd name="T78" fmla="*/ 332 w 446"/>
                <a:gd name="T79" fmla="*/ 62 h 719"/>
                <a:gd name="T80" fmla="*/ 314 w 446"/>
                <a:gd name="T81" fmla="*/ 93 h 719"/>
                <a:gd name="T82" fmla="*/ 306 w 446"/>
                <a:gd name="T83" fmla="*/ 104 h 719"/>
                <a:gd name="T84" fmla="*/ 333 w 446"/>
                <a:gd name="T85" fmla="*/ 60 h 719"/>
                <a:gd name="T86" fmla="*/ 333 w 446"/>
                <a:gd name="T87" fmla="*/ 72 h 719"/>
                <a:gd name="T88" fmla="*/ 330 w 446"/>
                <a:gd name="T89" fmla="*/ 77 h 719"/>
                <a:gd name="T90" fmla="*/ 336 w 446"/>
                <a:gd name="T91" fmla="*/ 57 h 719"/>
                <a:gd name="T92" fmla="*/ 337 w 446"/>
                <a:gd name="T93" fmla="*/ 46 h 719"/>
                <a:gd name="T94" fmla="*/ 244 w 446"/>
                <a:gd name="T95" fmla="*/ 73 h 719"/>
                <a:gd name="T96" fmla="*/ 245 w 446"/>
                <a:gd name="T97" fmla="*/ 72 h 719"/>
                <a:gd name="T98" fmla="*/ 245 w 446"/>
                <a:gd name="T99" fmla="*/ 75 h 719"/>
                <a:gd name="T100" fmla="*/ 251 w 446"/>
                <a:gd name="T101" fmla="*/ 59 h 719"/>
                <a:gd name="T102" fmla="*/ 248 w 446"/>
                <a:gd name="T103" fmla="*/ 62 h 719"/>
                <a:gd name="T104" fmla="*/ 250 w 446"/>
                <a:gd name="T105" fmla="*/ 61 h 719"/>
                <a:gd name="T106" fmla="*/ 250 w 446"/>
                <a:gd name="T107" fmla="*/ 51 h 719"/>
                <a:gd name="T108" fmla="*/ 245 w 446"/>
                <a:gd name="T109" fmla="*/ 67 h 719"/>
                <a:gd name="T110" fmla="*/ 249 w 446"/>
                <a:gd name="T111" fmla="*/ 72 h 719"/>
                <a:gd name="T112" fmla="*/ 245 w 446"/>
                <a:gd name="T113" fmla="*/ 68 h 719"/>
                <a:gd name="T114" fmla="*/ 253 w 446"/>
                <a:gd name="T115" fmla="*/ 65 h 719"/>
                <a:gd name="T116" fmla="*/ 250 w 446"/>
                <a:gd name="T117" fmla="*/ 73 h 719"/>
                <a:gd name="T118" fmla="*/ 254 w 446"/>
                <a:gd name="T119" fmla="*/ 62 h 719"/>
                <a:gd name="T120" fmla="*/ 243 w 446"/>
                <a:gd name="T121" fmla="*/ 7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719">
                  <a:moveTo>
                    <a:pt x="446" y="255"/>
                  </a:moveTo>
                  <a:cubicBezTo>
                    <a:pt x="444" y="252"/>
                    <a:pt x="441" y="244"/>
                    <a:pt x="441" y="242"/>
                  </a:cubicBezTo>
                  <a:cubicBezTo>
                    <a:pt x="440" y="240"/>
                    <a:pt x="429" y="227"/>
                    <a:pt x="428" y="224"/>
                  </a:cubicBezTo>
                  <a:cubicBezTo>
                    <a:pt x="427" y="222"/>
                    <a:pt x="418" y="217"/>
                    <a:pt x="413" y="217"/>
                  </a:cubicBezTo>
                  <a:cubicBezTo>
                    <a:pt x="395" y="209"/>
                    <a:pt x="363" y="201"/>
                    <a:pt x="344" y="188"/>
                  </a:cubicBezTo>
                  <a:cubicBezTo>
                    <a:pt x="337" y="179"/>
                    <a:pt x="322" y="161"/>
                    <a:pt x="318" y="157"/>
                  </a:cubicBezTo>
                  <a:cubicBezTo>
                    <a:pt x="312" y="150"/>
                    <a:pt x="310" y="148"/>
                    <a:pt x="310" y="148"/>
                  </a:cubicBezTo>
                  <a:cubicBezTo>
                    <a:pt x="310" y="148"/>
                    <a:pt x="303" y="129"/>
                    <a:pt x="292" y="115"/>
                  </a:cubicBezTo>
                  <a:cubicBezTo>
                    <a:pt x="293" y="112"/>
                    <a:pt x="298" y="110"/>
                    <a:pt x="302" y="107"/>
                  </a:cubicBezTo>
                  <a:cubicBezTo>
                    <a:pt x="302" y="107"/>
                    <a:pt x="302" y="107"/>
                    <a:pt x="303" y="106"/>
                  </a:cubicBezTo>
                  <a:cubicBezTo>
                    <a:pt x="303" y="106"/>
                    <a:pt x="304" y="105"/>
                    <a:pt x="304" y="105"/>
                  </a:cubicBezTo>
                  <a:cubicBezTo>
                    <a:pt x="304" y="105"/>
                    <a:pt x="305" y="105"/>
                    <a:pt x="305" y="104"/>
                  </a:cubicBezTo>
                  <a:cubicBezTo>
                    <a:pt x="304" y="105"/>
                    <a:pt x="304" y="106"/>
                    <a:pt x="303" y="107"/>
                  </a:cubicBezTo>
                  <a:cubicBezTo>
                    <a:pt x="303" y="107"/>
                    <a:pt x="303" y="108"/>
                    <a:pt x="302" y="108"/>
                  </a:cubicBezTo>
                  <a:cubicBezTo>
                    <a:pt x="302" y="109"/>
                    <a:pt x="302" y="110"/>
                    <a:pt x="302" y="110"/>
                  </a:cubicBezTo>
                  <a:cubicBezTo>
                    <a:pt x="301" y="111"/>
                    <a:pt x="301" y="112"/>
                    <a:pt x="300" y="113"/>
                  </a:cubicBezTo>
                  <a:cubicBezTo>
                    <a:pt x="300" y="114"/>
                    <a:pt x="299" y="114"/>
                    <a:pt x="298" y="115"/>
                  </a:cubicBezTo>
                  <a:cubicBezTo>
                    <a:pt x="298" y="116"/>
                    <a:pt x="297" y="116"/>
                    <a:pt x="297" y="116"/>
                  </a:cubicBezTo>
                  <a:cubicBezTo>
                    <a:pt x="297" y="116"/>
                    <a:pt x="298" y="116"/>
                    <a:pt x="299" y="115"/>
                  </a:cubicBezTo>
                  <a:cubicBezTo>
                    <a:pt x="299" y="114"/>
                    <a:pt x="300" y="114"/>
                    <a:pt x="300" y="113"/>
                  </a:cubicBezTo>
                  <a:cubicBezTo>
                    <a:pt x="301" y="112"/>
                    <a:pt x="301" y="111"/>
                    <a:pt x="302" y="110"/>
                  </a:cubicBezTo>
                  <a:cubicBezTo>
                    <a:pt x="302" y="110"/>
                    <a:pt x="302" y="109"/>
                    <a:pt x="303" y="109"/>
                  </a:cubicBezTo>
                  <a:cubicBezTo>
                    <a:pt x="303" y="108"/>
                    <a:pt x="303" y="108"/>
                    <a:pt x="304" y="107"/>
                  </a:cubicBezTo>
                  <a:cubicBezTo>
                    <a:pt x="304" y="107"/>
                    <a:pt x="304" y="107"/>
                    <a:pt x="304" y="106"/>
                  </a:cubicBezTo>
                  <a:cubicBezTo>
                    <a:pt x="304" y="106"/>
                    <a:pt x="304" y="106"/>
                    <a:pt x="305" y="106"/>
                  </a:cubicBezTo>
                  <a:cubicBezTo>
                    <a:pt x="305" y="106"/>
                    <a:pt x="306" y="106"/>
                    <a:pt x="306" y="106"/>
                  </a:cubicBezTo>
                  <a:cubicBezTo>
                    <a:pt x="307" y="105"/>
                    <a:pt x="309" y="104"/>
                    <a:pt x="310" y="102"/>
                  </a:cubicBezTo>
                  <a:cubicBezTo>
                    <a:pt x="311" y="100"/>
                    <a:pt x="313" y="98"/>
                    <a:pt x="314" y="96"/>
                  </a:cubicBezTo>
                  <a:cubicBezTo>
                    <a:pt x="315" y="95"/>
                    <a:pt x="316" y="93"/>
                    <a:pt x="317" y="92"/>
                  </a:cubicBezTo>
                  <a:cubicBezTo>
                    <a:pt x="316" y="94"/>
                    <a:pt x="315" y="95"/>
                    <a:pt x="314" y="96"/>
                  </a:cubicBezTo>
                  <a:cubicBezTo>
                    <a:pt x="314" y="98"/>
                    <a:pt x="313" y="99"/>
                    <a:pt x="313" y="99"/>
                  </a:cubicBezTo>
                  <a:cubicBezTo>
                    <a:pt x="313" y="99"/>
                    <a:pt x="314" y="98"/>
                    <a:pt x="315" y="96"/>
                  </a:cubicBezTo>
                  <a:cubicBezTo>
                    <a:pt x="315" y="95"/>
                    <a:pt x="317" y="93"/>
                    <a:pt x="318" y="90"/>
                  </a:cubicBezTo>
                  <a:cubicBezTo>
                    <a:pt x="318" y="90"/>
                    <a:pt x="318" y="90"/>
                    <a:pt x="318" y="89"/>
                  </a:cubicBezTo>
                  <a:cubicBezTo>
                    <a:pt x="318" y="89"/>
                    <a:pt x="319" y="88"/>
                    <a:pt x="319" y="88"/>
                  </a:cubicBezTo>
                  <a:cubicBezTo>
                    <a:pt x="319" y="87"/>
                    <a:pt x="320" y="86"/>
                    <a:pt x="320" y="85"/>
                  </a:cubicBezTo>
                  <a:cubicBezTo>
                    <a:pt x="320" y="86"/>
                    <a:pt x="320" y="87"/>
                    <a:pt x="320" y="88"/>
                  </a:cubicBezTo>
                  <a:cubicBezTo>
                    <a:pt x="318" y="91"/>
                    <a:pt x="317" y="93"/>
                    <a:pt x="316" y="94"/>
                  </a:cubicBezTo>
                  <a:cubicBezTo>
                    <a:pt x="316" y="95"/>
                    <a:pt x="316" y="95"/>
                    <a:pt x="316" y="95"/>
                  </a:cubicBezTo>
                  <a:cubicBezTo>
                    <a:pt x="315" y="96"/>
                    <a:pt x="315" y="96"/>
                    <a:pt x="315" y="96"/>
                  </a:cubicBezTo>
                  <a:cubicBezTo>
                    <a:pt x="315" y="96"/>
                    <a:pt x="315" y="97"/>
                    <a:pt x="315" y="97"/>
                  </a:cubicBezTo>
                  <a:cubicBezTo>
                    <a:pt x="315" y="97"/>
                    <a:pt x="315" y="96"/>
                    <a:pt x="315" y="96"/>
                  </a:cubicBezTo>
                  <a:cubicBezTo>
                    <a:pt x="315" y="96"/>
                    <a:pt x="315" y="96"/>
                    <a:pt x="316" y="95"/>
                  </a:cubicBezTo>
                  <a:cubicBezTo>
                    <a:pt x="316" y="95"/>
                    <a:pt x="316" y="95"/>
                    <a:pt x="316" y="94"/>
                  </a:cubicBezTo>
                  <a:cubicBezTo>
                    <a:pt x="317" y="93"/>
                    <a:pt x="319" y="91"/>
                    <a:pt x="320" y="88"/>
                  </a:cubicBezTo>
                  <a:cubicBezTo>
                    <a:pt x="320" y="87"/>
                    <a:pt x="321" y="85"/>
                    <a:pt x="322" y="83"/>
                  </a:cubicBezTo>
                  <a:cubicBezTo>
                    <a:pt x="322" y="83"/>
                    <a:pt x="322" y="83"/>
                    <a:pt x="322" y="83"/>
                  </a:cubicBezTo>
                  <a:cubicBezTo>
                    <a:pt x="322" y="82"/>
                    <a:pt x="323" y="82"/>
                    <a:pt x="323" y="81"/>
                  </a:cubicBezTo>
                  <a:cubicBezTo>
                    <a:pt x="323" y="81"/>
                    <a:pt x="323" y="82"/>
                    <a:pt x="323" y="82"/>
                  </a:cubicBezTo>
                  <a:cubicBezTo>
                    <a:pt x="322" y="85"/>
                    <a:pt x="321" y="89"/>
                    <a:pt x="320" y="91"/>
                  </a:cubicBezTo>
                  <a:cubicBezTo>
                    <a:pt x="319" y="94"/>
                    <a:pt x="318" y="97"/>
                    <a:pt x="317" y="99"/>
                  </a:cubicBezTo>
                  <a:cubicBezTo>
                    <a:pt x="316" y="101"/>
                    <a:pt x="314" y="103"/>
                    <a:pt x="313" y="104"/>
                  </a:cubicBezTo>
                  <a:cubicBezTo>
                    <a:pt x="313" y="105"/>
                    <a:pt x="313" y="105"/>
                    <a:pt x="312" y="105"/>
                  </a:cubicBezTo>
                  <a:cubicBezTo>
                    <a:pt x="312" y="106"/>
                    <a:pt x="312" y="106"/>
                    <a:pt x="312" y="106"/>
                  </a:cubicBezTo>
                  <a:cubicBezTo>
                    <a:pt x="312" y="106"/>
                    <a:pt x="312" y="106"/>
                    <a:pt x="312" y="105"/>
                  </a:cubicBezTo>
                  <a:cubicBezTo>
                    <a:pt x="313" y="105"/>
                    <a:pt x="313" y="105"/>
                    <a:pt x="314" y="104"/>
                  </a:cubicBezTo>
                  <a:cubicBezTo>
                    <a:pt x="315" y="103"/>
                    <a:pt x="316" y="101"/>
                    <a:pt x="317" y="99"/>
                  </a:cubicBezTo>
                  <a:cubicBezTo>
                    <a:pt x="319" y="97"/>
                    <a:pt x="320" y="95"/>
                    <a:pt x="321" y="92"/>
                  </a:cubicBezTo>
                  <a:cubicBezTo>
                    <a:pt x="322" y="89"/>
                    <a:pt x="323" y="85"/>
                    <a:pt x="324" y="82"/>
                  </a:cubicBezTo>
                  <a:cubicBezTo>
                    <a:pt x="324" y="81"/>
                    <a:pt x="324" y="80"/>
                    <a:pt x="325" y="78"/>
                  </a:cubicBezTo>
                  <a:cubicBezTo>
                    <a:pt x="325" y="78"/>
                    <a:pt x="325" y="78"/>
                    <a:pt x="325" y="78"/>
                  </a:cubicBezTo>
                  <a:cubicBezTo>
                    <a:pt x="325" y="77"/>
                    <a:pt x="326" y="75"/>
                    <a:pt x="327" y="73"/>
                  </a:cubicBezTo>
                  <a:cubicBezTo>
                    <a:pt x="327" y="72"/>
                    <a:pt x="328" y="71"/>
                    <a:pt x="328" y="71"/>
                  </a:cubicBezTo>
                  <a:cubicBezTo>
                    <a:pt x="328" y="70"/>
                    <a:pt x="328" y="69"/>
                    <a:pt x="329" y="68"/>
                  </a:cubicBezTo>
                  <a:cubicBezTo>
                    <a:pt x="329" y="68"/>
                    <a:pt x="329" y="67"/>
                    <a:pt x="329" y="67"/>
                  </a:cubicBezTo>
                  <a:cubicBezTo>
                    <a:pt x="329" y="67"/>
                    <a:pt x="329" y="67"/>
                    <a:pt x="330" y="67"/>
                  </a:cubicBezTo>
                  <a:cubicBezTo>
                    <a:pt x="330" y="67"/>
                    <a:pt x="329" y="67"/>
                    <a:pt x="329" y="67"/>
                  </a:cubicBezTo>
                  <a:cubicBezTo>
                    <a:pt x="329" y="68"/>
                    <a:pt x="329" y="70"/>
                    <a:pt x="329" y="71"/>
                  </a:cubicBezTo>
                  <a:cubicBezTo>
                    <a:pt x="329" y="72"/>
                    <a:pt x="329" y="73"/>
                    <a:pt x="328" y="74"/>
                  </a:cubicBezTo>
                  <a:cubicBezTo>
                    <a:pt x="328" y="75"/>
                    <a:pt x="328" y="75"/>
                    <a:pt x="327" y="76"/>
                  </a:cubicBezTo>
                  <a:cubicBezTo>
                    <a:pt x="327" y="77"/>
                    <a:pt x="327" y="77"/>
                    <a:pt x="327" y="78"/>
                  </a:cubicBezTo>
                  <a:cubicBezTo>
                    <a:pt x="327" y="78"/>
                    <a:pt x="327" y="78"/>
                    <a:pt x="327" y="78"/>
                  </a:cubicBezTo>
                  <a:cubicBezTo>
                    <a:pt x="327" y="78"/>
                    <a:pt x="327" y="78"/>
                    <a:pt x="327" y="78"/>
                  </a:cubicBezTo>
                  <a:cubicBezTo>
                    <a:pt x="327" y="77"/>
                    <a:pt x="327" y="77"/>
                    <a:pt x="327" y="76"/>
                  </a:cubicBezTo>
                  <a:cubicBezTo>
                    <a:pt x="328" y="76"/>
                    <a:pt x="328" y="75"/>
                    <a:pt x="328" y="74"/>
                  </a:cubicBezTo>
                  <a:cubicBezTo>
                    <a:pt x="329" y="73"/>
                    <a:pt x="329" y="72"/>
                    <a:pt x="329" y="71"/>
                  </a:cubicBezTo>
                  <a:cubicBezTo>
                    <a:pt x="329" y="72"/>
                    <a:pt x="329" y="74"/>
                    <a:pt x="329" y="75"/>
                  </a:cubicBezTo>
                  <a:cubicBezTo>
                    <a:pt x="329" y="76"/>
                    <a:pt x="329" y="77"/>
                    <a:pt x="329" y="78"/>
                  </a:cubicBezTo>
                  <a:cubicBezTo>
                    <a:pt x="329" y="78"/>
                    <a:pt x="329" y="78"/>
                    <a:pt x="329" y="78"/>
                  </a:cubicBezTo>
                  <a:cubicBezTo>
                    <a:pt x="329" y="78"/>
                    <a:pt x="328" y="78"/>
                    <a:pt x="328" y="78"/>
                  </a:cubicBezTo>
                  <a:cubicBezTo>
                    <a:pt x="328" y="78"/>
                    <a:pt x="328" y="78"/>
                    <a:pt x="328" y="78"/>
                  </a:cubicBezTo>
                  <a:cubicBezTo>
                    <a:pt x="328" y="78"/>
                    <a:pt x="328" y="78"/>
                    <a:pt x="328" y="78"/>
                  </a:cubicBezTo>
                  <a:cubicBezTo>
                    <a:pt x="328" y="78"/>
                    <a:pt x="329" y="78"/>
                    <a:pt x="329" y="78"/>
                  </a:cubicBezTo>
                  <a:cubicBezTo>
                    <a:pt x="329" y="78"/>
                    <a:pt x="329" y="78"/>
                    <a:pt x="329" y="78"/>
                  </a:cubicBezTo>
                  <a:cubicBezTo>
                    <a:pt x="329" y="78"/>
                    <a:pt x="329" y="78"/>
                    <a:pt x="329" y="78"/>
                  </a:cubicBezTo>
                  <a:cubicBezTo>
                    <a:pt x="328" y="80"/>
                    <a:pt x="327" y="81"/>
                    <a:pt x="326" y="82"/>
                  </a:cubicBezTo>
                  <a:cubicBezTo>
                    <a:pt x="325" y="83"/>
                    <a:pt x="325" y="84"/>
                    <a:pt x="325" y="84"/>
                  </a:cubicBezTo>
                  <a:cubicBezTo>
                    <a:pt x="325" y="84"/>
                    <a:pt x="325" y="83"/>
                    <a:pt x="326" y="82"/>
                  </a:cubicBezTo>
                  <a:cubicBezTo>
                    <a:pt x="327" y="81"/>
                    <a:pt x="328" y="80"/>
                    <a:pt x="329" y="79"/>
                  </a:cubicBezTo>
                  <a:cubicBezTo>
                    <a:pt x="329" y="81"/>
                    <a:pt x="329" y="82"/>
                    <a:pt x="328" y="84"/>
                  </a:cubicBezTo>
                  <a:cubicBezTo>
                    <a:pt x="328" y="87"/>
                    <a:pt x="328" y="89"/>
                    <a:pt x="327" y="90"/>
                  </a:cubicBezTo>
                  <a:cubicBezTo>
                    <a:pt x="327" y="91"/>
                    <a:pt x="327" y="92"/>
                    <a:pt x="326" y="92"/>
                  </a:cubicBezTo>
                  <a:cubicBezTo>
                    <a:pt x="326" y="92"/>
                    <a:pt x="326" y="93"/>
                    <a:pt x="326" y="93"/>
                  </a:cubicBezTo>
                  <a:cubicBezTo>
                    <a:pt x="326" y="93"/>
                    <a:pt x="326" y="92"/>
                    <a:pt x="326" y="92"/>
                  </a:cubicBezTo>
                  <a:cubicBezTo>
                    <a:pt x="327" y="92"/>
                    <a:pt x="327" y="91"/>
                    <a:pt x="327" y="90"/>
                  </a:cubicBezTo>
                  <a:cubicBezTo>
                    <a:pt x="328" y="89"/>
                    <a:pt x="328" y="87"/>
                    <a:pt x="329" y="84"/>
                  </a:cubicBezTo>
                  <a:cubicBezTo>
                    <a:pt x="329" y="82"/>
                    <a:pt x="329" y="80"/>
                    <a:pt x="329" y="77"/>
                  </a:cubicBezTo>
                  <a:cubicBezTo>
                    <a:pt x="329" y="77"/>
                    <a:pt x="329" y="77"/>
                    <a:pt x="330" y="77"/>
                  </a:cubicBezTo>
                  <a:cubicBezTo>
                    <a:pt x="330" y="77"/>
                    <a:pt x="330" y="77"/>
                    <a:pt x="330" y="77"/>
                  </a:cubicBezTo>
                  <a:cubicBezTo>
                    <a:pt x="331" y="76"/>
                    <a:pt x="331" y="76"/>
                    <a:pt x="332" y="75"/>
                  </a:cubicBezTo>
                  <a:cubicBezTo>
                    <a:pt x="332" y="75"/>
                    <a:pt x="333" y="75"/>
                    <a:pt x="333" y="74"/>
                  </a:cubicBezTo>
                  <a:cubicBezTo>
                    <a:pt x="333" y="75"/>
                    <a:pt x="332" y="76"/>
                    <a:pt x="332" y="77"/>
                  </a:cubicBezTo>
                  <a:cubicBezTo>
                    <a:pt x="332" y="78"/>
                    <a:pt x="331" y="78"/>
                    <a:pt x="331" y="78"/>
                  </a:cubicBezTo>
                  <a:cubicBezTo>
                    <a:pt x="331" y="78"/>
                    <a:pt x="332" y="78"/>
                    <a:pt x="332" y="77"/>
                  </a:cubicBezTo>
                  <a:cubicBezTo>
                    <a:pt x="332" y="76"/>
                    <a:pt x="333" y="75"/>
                    <a:pt x="333" y="74"/>
                  </a:cubicBezTo>
                  <a:cubicBezTo>
                    <a:pt x="334" y="74"/>
                    <a:pt x="334" y="73"/>
                    <a:pt x="334" y="73"/>
                  </a:cubicBezTo>
                  <a:cubicBezTo>
                    <a:pt x="335" y="72"/>
                    <a:pt x="335" y="70"/>
                    <a:pt x="336" y="69"/>
                  </a:cubicBezTo>
                  <a:cubicBezTo>
                    <a:pt x="336" y="68"/>
                    <a:pt x="336" y="66"/>
                    <a:pt x="336" y="65"/>
                  </a:cubicBezTo>
                  <a:cubicBezTo>
                    <a:pt x="336" y="64"/>
                    <a:pt x="336" y="63"/>
                    <a:pt x="336" y="62"/>
                  </a:cubicBezTo>
                  <a:cubicBezTo>
                    <a:pt x="337" y="61"/>
                    <a:pt x="337" y="60"/>
                    <a:pt x="337" y="59"/>
                  </a:cubicBezTo>
                  <a:cubicBezTo>
                    <a:pt x="337" y="58"/>
                    <a:pt x="337" y="58"/>
                    <a:pt x="337" y="58"/>
                  </a:cubicBezTo>
                  <a:cubicBezTo>
                    <a:pt x="338" y="57"/>
                    <a:pt x="337" y="55"/>
                    <a:pt x="338" y="54"/>
                  </a:cubicBezTo>
                  <a:cubicBezTo>
                    <a:pt x="338" y="53"/>
                    <a:pt x="338" y="52"/>
                    <a:pt x="338" y="51"/>
                  </a:cubicBezTo>
                  <a:cubicBezTo>
                    <a:pt x="338" y="50"/>
                    <a:pt x="338" y="49"/>
                    <a:pt x="338" y="48"/>
                  </a:cubicBezTo>
                  <a:cubicBezTo>
                    <a:pt x="338" y="48"/>
                    <a:pt x="338" y="48"/>
                    <a:pt x="338" y="48"/>
                  </a:cubicBezTo>
                  <a:cubicBezTo>
                    <a:pt x="338" y="47"/>
                    <a:pt x="338" y="47"/>
                    <a:pt x="338" y="47"/>
                  </a:cubicBezTo>
                  <a:cubicBezTo>
                    <a:pt x="338" y="46"/>
                    <a:pt x="338" y="46"/>
                    <a:pt x="338" y="45"/>
                  </a:cubicBezTo>
                  <a:cubicBezTo>
                    <a:pt x="338" y="43"/>
                    <a:pt x="339" y="41"/>
                    <a:pt x="338" y="39"/>
                  </a:cubicBezTo>
                  <a:cubicBezTo>
                    <a:pt x="338" y="37"/>
                    <a:pt x="338" y="35"/>
                    <a:pt x="338" y="34"/>
                  </a:cubicBezTo>
                  <a:cubicBezTo>
                    <a:pt x="338" y="33"/>
                    <a:pt x="337" y="32"/>
                    <a:pt x="337" y="31"/>
                  </a:cubicBezTo>
                  <a:cubicBezTo>
                    <a:pt x="337" y="30"/>
                    <a:pt x="337" y="29"/>
                    <a:pt x="336" y="28"/>
                  </a:cubicBezTo>
                  <a:cubicBezTo>
                    <a:pt x="336" y="28"/>
                    <a:pt x="336" y="28"/>
                    <a:pt x="336" y="27"/>
                  </a:cubicBezTo>
                  <a:cubicBezTo>
                    <a:pt x="336" y="26"/>
                    <a:pt x="336" y="26"/>
                    <a:pt x="335" y="25"/>
                  </a:cubicBezTo>
                  <a:cubicBezTo>
                    <a:pt x="335" y="25"/>
                    <a:pt x="335" y="24"/>
                    <a:pt x="335" y="24"/>
                  </a:cubicBezTo>
                  <a:cubicBezTo>
                    <a:pt x="335" y="23"/>
                    <a:pt x="335" y="23"/>
                    <a:pt x="335" y="22"/>
                  </a:cubicBezTo>
                  <a:cubicBezTo>
                    <a:pt x="334" y="22"/>
                    <a:pt x="334" y="22"/>
                    <a:pt x="334" y="22"/>
                  </a:cubicBezTo>
                  <a:cubicBezTo>
                    <a:pt x="334" y="22"/>
                    <a:pt x="334" y="21"/>
                    <a:pt x="333" y="21"/>
                  </a:cubicBezTo>
                  <a:cubicBezTo>
                    <a:pt x="333" y="20"/>
                    <a:pt x="332" y="20"/>
                    <a:pt x="332" y="21"/>
                  </a:cubicBezTo>
                  <a:cubicBezTo>
                    <a:pt x="327" y="14"/>
                    <a:pt x="320" y="7"/>
                    <a:pt x="311" y="4"/>
                  </a:cubicBezTo>
                  <a:cubicBezTo>
                    <a:pt x="298" y="0"/>
                    <a:pt x="280" y="3"/>
                    <a:pt x="273" y="8"/>
                  </a:cubicBezTo>
                  <a:cubicBezTo>
                    <a:pt x="271" y="10"/>
                    <a:pt x="267" y="15"/>
                    <a:pt x="263" y="21"/>
                  </a:cubicBezTo>
                  <a:cubicBezTo>
                    <a:pt x="263" y="21"/>
                    <a:pt x="263" y="21"/>
                    <a:pt x="263" y="21"/>
                  </a:cubicBezTo>
                  <a:cubicBezTo>
                    <a:pt x="262" y="22"/>
                    <a:pt x="261" y="23"/>
                    <a:pt x="261" y="24"/>
                  </a:cubicBezTo>
                  <a:cubicBezTo>
                    <a:pt x="261" y="24"/>
                    <a:pt x="261" y="24"/>
                    <a:pt x="261" y="25"/>
                  </a:cubicBezTo>
                  <a:cubicBezTo>
                    <a:pt x="260" y="26"/>
                    <a:pt x="259" y="27"/>
                    <a:pt x="258" y="29"/>
                  </a:cubicBezTo>
                  <a:cubicBezTo>
                    <a:pt x="257" y="30"/>
                    <a:pt x="255" y="32"/>
                    <a:pt x="254" y="34"/>
                  </a:cubicBezTo>
                  <a:cubicBezTo>
                    <a:pt x="253" y="35"/>
                    <a:pt x="253" y="37"/>
                    <a:pt x="252" y="38"/>
                  </a:cubicBezTo>
                  <a:cubicBezTo>
                    <a:pt x="251" y="39"/>
                    <a:pt x="251" y="40"/>
                    <a:pt x="250" y="41"/>
                  </a:cubicBezTo>
                  <a:cubicBezTo>
                    <a:pt x="249" y="43"/>
                    <a:pt x="248" y="44"/>
                    <a:pt x="248" y="46"/>
                  </a:cubicBezTo>
                  <a:cubicBezTo>
                    <a:pt x="247" y="46"/>
                    <a:pt x="247" y="47"/>
                    <a:pt x="247" y="47"/>
                  </a:cubicBezTo>
                  <a:cubicBezTo>
                    <a:pt x="246" y="47"/>
                    <a:pt x="246" y="47"/>
                    <a:pt x="246" y="47"/>
                  </a:cubicBezTo>
                  <a:cubicBezTo>
                    <a:pt x="246" y="47"/>
                    <a:pt x="246" y="47"/>
                    <a:pt x="247" y="47"/>
                  </a:cubicBezTo>
                  <a:cubicBezTo>
                    <a:pt x="247" y="47"/>
                    <a:pt x="247" y="46"/>
                    <a:pt x="248" y="46"/>
                  </a:cubicBezTo>
                  <a:cubicBezTo>
                    <a:pt x="248" y="44"/>
                    <a:pt x="249" y="43"/>
                    <a:pt x="250" y="41"/>
                  </a:cubicBezTo>
                  <a:cubicBezTo>
                    <a:pt x="251" y="40"/>
                    <a:pt x="252" y="39"/>
                    <a:pt x="252" y="38"/>
                  </a:cubicBezTo>
                  <a:cubicBezTo>
                    <a:pt x="253" y="37"/>
                    <a:pt x="254" y="36"/>
                    <a:pt x="255" y="35"/>
                  </a:cubicBezTo>
                  <a:cubicBezTo>
                    <a:pt x="255" y="34"/>
                    <a:pt x="255" y="34"/>
                    <a:pt x="255" y="34"/>
                  </a:cubicBezTo>
                  <a:cubicBezTo>
                    <a:pt x="254" y="36"/>
                    <a:pt x="253" y="38"/>
                    <a:pt x="253" y="40"/>
                  </a:cubicBezTo>
                  <a:cubicBezTo>
                    <a:pt x="253" y="40"/>
                    <a:pt x="252" y="40"/>
                    <a:pt x="252" y="40"/>
                  </a:cubicBezTo>
                  <a:cubicBezTo>
                    <a:pt x="252" y="42"/>
                    <a:pt x="251" y="43"/>
                    <a:pt x="250" y="45"/>
                  </a:cubicBezTo>
                  <a:cubicBezTo>
                    <a:pt x="249" y="46"/>
                    <a:pt x="248" y="47"/>
                    <a:pt x="248" y="48"/>
                  </a:cubicBezTo>
                  <a:cubicBezTo>
                    <a:pt x="247" y="50"/>
                    <a:pt x="247" y="51"/>
                    <a:pt x="246" y="51"/>
                  </a:cubicBezTo>
                  <a:cubicBezTo>
                    <a:pt x="246" y="52"/>
                    <a:pt x="246" y="52"/>
                    <a:pt x="246" y="52"/>
                  </a:cubicBezTo>
                  <a:cubicBezTo>
                    <a:pt x="246" y="52"/>
                    <a:pt x="246" y="52"/>
                    <a:pt x="246" y="52"/>
                  </a:cubicBezTo>
                  <a:cubicBezTo>
                    <a:pt x="246" y="52"/>
                    <a:pt x="246" y="52"/>
                    <a:pt x="246" y="52"/>
                  </a:cubicBezTo>
                  <a:cubicBezTo>
                    <a:pt x="246" y="52"/>
                    <a:pt x="246" y="52"/>
                    <a:pt x="246" y="51"/>
                  </a:cubicBezTo>
                  <a:cubicBezTo>
                    <a:pt x="247" y="51"/>
                    <a:pt x="247" y="50"/>
                    <a:pt x="248" y="49"/>
                  </a:cubicBezTo>
                  <a:cubicBezTo>
                    <a:pt x="248" y="48"/>
                    <a:pt x="249" y="47"/>
                    <a:pt x="250" y="46"/>
                  </a:cubicBezTo>
                  <a:cubicBezTo>
                    <a:pt x="250" y="47"/>
                    <a:pt x="249" y="47"/>
                    <a:pt x="249" y="48"/>
                  </a:cubicBezTo>
                  <a:cubicBezTo>
                    <a:pt x="248" y="49"/>
                    <a:pt x="248" y="50"/>
                    <a:pt x="247" y="51"/>
                  </a:cubicBezTo>
                  <a:cubicBezTo>
                    <a:pt x="247" y="51"/>
                    <a:pt x="247" y="52"/>
                    <a:pt x="247" y="52"/>
                  </a:cubicBezTo>
                  <a:cubicBezTo>
                    <a:pt x="246" y="53"/>
                    <a:pt x="246" y="53"/>
                    <a:pt x="246" y="54"/>
                  </a:cubicBezTo>
                  <a:cubicBezTo>
                    <a:pt x="245" y="54"/>
                    <a:pt x="245" y="55"/>
                    <a:pt x="244" y="55"/>
                  </a:cubicBezTo>
                  <a:cubicBezTo>
                    <a:pt x="244" y="56"/>
                    <a:pt x="243" y="57"/>
                    <a:pt x="243" y="57"/>
                  </a:cubicBezTo>
                  <a:cubicBezTo>
                    <a:pt x="242" y="57"/>
                    <a:pt x="242" y="58"/>
                    <a:pt x="242" y="58"/>
                  </a:cubicBezTo>
                  <a:cubicBezTo>
                    <a:pt x="241" y="58"/>
                    <a:pt x="241" y="58"/>
                    <a:pt x="240" y="58"/>
                  </a:cubicBezTo>
                  <a:cubicBezTo>
                    <a:pt x="241" y="58"/>
                    <a:pt x="241" y="58"/>
                    <a:pt x="242" y="58"/>
                  </a:cubicBezTo>
                  <a:cubicBezTo>
                    <a:pt x="242" y="58"/>
                    <a:pt x="242" y="57"/>
                    <a:pt x="243" y="57"/>
                  </a:cubicBezTo>
                  <a:cubicBezTo>
                    <a:pt x="243" y="57"/>
                    <a:pt x="244" y="56"/>
                    <a:pt x="244" y="56"/>
                  </a:cubicBezTo>
                  <a:cubicBezTo>
                    <a:pt x="245" y="55"/>
                    <a:pt x="245" y="54"/>
                    <a:pt x="246" y="54"/>
                  </a:cubicBezTo>
                  <a:cubicBezTo>
                    <a:pt x="246" y="54"/>
                    <a:pt x="246" y="54"/>
                    <a:pt x="246" y="54"/>
                  </a:cubicBezTo>
                  <a:cubicBezTo>
                    <a:pt x="245" y="55"/>
                    <a:pt x="245" y="56"/>
                    <a:pt x="244" y="58"/>
                  </a:cubicBezTo>
                  <a:cubicBezTo>
                    <a:pt x="244" y="59"/>
                    <a:pt x="243" y="60"/>
                    <a:pt x="243" y="61"/>
                  </a:cubicBezTo>
                  <a:cubicBezTo>
                    <a:pt x="242" y="62"/>
                    <a:pt x="242" y="63"/>
                    <a:pt x="242" y="64"/>
                  </a:cubicBezTo>
                  <a:cubicBezTo>
                    <a:pt x="241" y="65"/>
                    <a:pt x="241" y="66"/>
                    <a:pt x="241" y="66"/>
                  </a:cubicBezTo>
                  <a:cubicBezTo>
                    <a:pt x="240" y="67"/>
                    <a:pt x="240" y="68"/>
                    <a:pt x="240" y="68"/>
                  </a:cubicBezTo>
                  <a:cubicBezTo>
                    <a:pt x="240" y="69"/>
                    <a:pt x="240" y="69"/>
                    <a:pt x="240" y="69"/>
                  </a:cubicBezTo>
                  <a:cubicBezTo>
                    <a:pt x="240" y="70"/>
                    <a:pt x="240" y="70"/>
                    <a:pt x="240" y="70"/>
                  </a:cubicBezTo>
                  <a:cubicBezTo>
                    <a:pt x="240" y="70"/>
                    <a:pt x="240" y="70"/>
                    <a:pt x="240" y="69"/>
                  </a:cubicBezTo>
                  <a:cubicBezTo>
                    <a:pt x="240" y="69"/>
                    <a:pt x="240" y="69"/>
                    <a:pt x="240" y="68"/>
                  </a:cubicBezTo>
                  <a:cubicBezTo>
                    <a:pt x="240" y="68"/>
                    <a:pt x="240" y="67"/>
                    <a:pt x="241" y="66"/>
                  </a:cubicBezTo>
                  <a:cubicBezTo>
                    <a:pt x="241" y="66"/>
                    <a:pt x="242" y="65"/>
                    <a:pt x="242" y="64"/>
                  </a:cubicBezTo>
                  <a:cubicBezTo>
                    <a:pt x="242" y="63"/>
                    <a:pt x="243" y="62"/>
                    <a:pt x="243" y="61"/>
                  </a:cubicBezTo>
                  <a:cubicBezTo>
                    <a:pt x="243" y="60"/>
                    <a:pt x="244" y="59"/>
                    <a:pt x="245" y="58"/>
                  </a:cubicBezTo>
                  <a:cubicBezTo>
                    <a:pt x="246" y="56"/>
                    <a:pt x="247" y="54"/>
                    <a:pt x="248" y="51"/>
                  </a:cubicBezTo>
                  <a:cubicBezTo>
                    <a:pt x="248" y="51"/>
                    <a:pt x="249" y="50"/>
                    <a:pt x="249" y="50"/>
                  </a:cubicBezTo>
                  <a:cubicBezTo>
                    <a:pt x="249" y="50"/>
                    <a:pt x="249" y="49"/>
                    <a:pt x="250" y="49"/>
                  </a:cubicBezTo>
                  <a:cubicBezTo>
                    <a:pt x="249" y="50"/>
                    <a:pt x="249" y="50"/>
                    <a:pt x="249" y="51"/>
                  </a:cubicBezTo>
                  <a:cubicBezTo>
                    <a:pt x="248" y="53"/>
                    <a:pt x="248" y="54"/>
                    <a:pt x="247" y="56"/>
                  </a:cubicBezTo>
                  <a:cubicBezTo>
                    <a:pt x="246" y="59"/>
                    <a:pt x="245" y="61"/>
                    <a:pt x="244" y="64"/>
                  </a:cubicBezTo>
                  <a:cubicBezTo>
                    <a:pt x="243" y="66"/>
                    <a:pt x="243" y="69"/>
                    <a:pt x="243" y="70"/>
                  </a:cubicBezTo>
                  <a:cubicBezTo>
                    <a:pt x="242" y="71"/>
                    <a:pt x="242" y="72"/>
                    <a:pt x="242" y="72"/>
                  </a:cubicBezTo>
                  <a:cubicBezTo>
                    <a:pt x="242" y="72"/>
                    <a:pt x="242" y="73"/>
                    <a:pt x="242" y="73"/>
                  </a:cubicBezTo>
                  <a:cubicBezTo>
                    <a:pt x="242" y="73"/>
                    <a:pt x="242" y="72"/>
                    <a:pt x="242" y="72"/>
                  </a:cubicBezTo>
                  <a:cubicBezTo>
                    <a:pt x="242" y="72"/>
                    <a:pt x="243" y="71"/>
                    <a:pt x="243" y="70"/>
                  </a:cubicBezTo>
                  <a:cubicBezTo>
                    <a:pt x="243" y="69"/>
                    <a:pt x="243" y="67"/>
                    <a:pt x="244" y="64"/>
                  </a:cubicBezTo>
                  <a:cubicBezTo>
                    <a:pt x="244" y="63"/>
                    <a:pt x="245" y="63"/>
                    <a:pt x="245" y="62"/>
                  </a:cubicBezTo>
                  <a:cubicBezTo>
                    <a:pt x="245" y="62"/>
                    <a:pt x="245" y="61"/>
                    <a:pt x="245" y="61"/>
                  </a:cubicBezTo>
                  <a:cubicBezTo>
                    <a:pt x="246" y="60"/>
                    <a:pt x="247" y="58"/>
                    <a:pt x="247" y="56"/>
                  </a:cubicBezTo>
                  <a:cubicBezTo>
                    <a:pt x="247" y="57"/>
                    <a:pt x="247" y="58"/>
                    <a:pt x="246" y="59"/>
                  </a:cubicBezTo>
                  <a:cubicBezTo>
                    <a:pt x="246" y="61"/>
                    <a:pt x="245" y="62"/>
                    <a:pt x="245" y="63"/>
                  </a:cubicBezTo>
                  <a:cubicBezTo>
                    <a:pt x="244" y="65"/>
                    <a:pt x="244" y="67"/>
                    <a:pt x="243" y="68"/>
                  </a:cubicBezTo>
                  <a:cubicBezTo>
                    <a:pt x="243" y="69"/>
                    <a:pt x="243" y="70"/>
                    <a:pt x="243" y="70"/>
                  </a:cubicBezTo>
                  <a:cubicBezTo>
                    <a:pt x="243" y="70"/>
                    <a:pt x="243" y="71"/>
                    <a:pt x="243" y="71"/>
                  </a:cubicBezTo>
                  <a:cubicBezTo>
                    <a:pt x="243" y="71"/>
                    <a:pt x="243" y="70"/>
                    <a:pt x="243" y="70"/>
                  </a:cubicBezTo>
                  <a:cubicBezTo>
                    <a:pt x="243" y="70"/>
                    <a:pt x="243" y="69"/>
                    <a:pt x="243" y="68"/>
                  </a:cubicBezTo>
                  <a:cubicBezTo>
                    <a:pt x="244" y="67"/>
                    <a:pt x="244" y="65"/>
                    <a:pt x="245" y="63"/>
                  </a:cubicBezTo>
                  <a:cubicBezTo>
                    <a:pt x="245" y="63"/>
                    <a:pt x="245" y="63"/>
                    <a:pt x="245" y="63"/>
                  </a:cubicBezTo>
                  <a:cubicBezTo>
                    <a:pt x="244" y="66"/>
                    <a:pt x="244" y="70"/>
                    <a:pt x="243" y="72"/>
                  </a:cubicBezTo>
                  <a:cubicBezTo>
                    <a:pt x="243" y="73"/>
                    <a:pt x="243" y="73"/>
                    <a:pt x="243" y="73"/>
                  </a:cubicBezTo>
                  <a:cubicBezTo>
                    <a:pt x="243" y="73"/>
                    <a:pt x="243" y="74"/>
                    <a:pt x="243" y="74"/>
                  </a:cubicBezTo>
                  <a:cubicBezTo>
                    <a:pt x="241" y="73"/>
                    <a:pt x="239" y="73"/>
                    <a:pt x="237" y="72"/>
                  </a:cubicBezTo>
                  <a:cubicBezTo>
                    <a:pt x="236" y="72"/>
                    <a:pt x="234" y="73"/>
                    <a:pt x="232" y="74"/>
                  </a:cubicBezTo>
                  <a:cubicBezTo>
                    <a:pt x="169" y="52"/>
                    <a:pt x="161" y="119"/>
                    <a:pt x="146" y="148"/>
                  </a:cubicBezTo>
                  <a:cubicBezTo>
                    <a:pt x="145" y="150"/>
                    <a:pt x="139" y="159"/>
                    <a:pt x="132" y="171"/>
                  </a:cubicBezTo>
                  <a:cubicBezTo>
                    <a:pt x="129" y="174"/>
                    <a:pt x="126" y="177"/>
                    <a:pt x="123" y="179"/>
                  </a:cubicBezTo>
                  <a:cubicBezTo>
                    <a:pt x="112" y="189"/>
                    <a:pt x="114" y="193"/>
                    <a:pt x="111" y="198"/>
                  </a:cubicBezTo>
                  <a:cubicBezTo>
                    <a:pt x="107" y="202"/>
                    <a:pt x="103" y="207"/>
                    <a:pt x="100" y="210"/>
                  </a:cubicBezTo>
                  <a:cubicBezTo>
                    <a:pt x="97" y="213"/>
                    <a:pt x="86" y="240"/>
                    <a:pt x="84" y="245"/>
                  </a:cubicBezTo>
                  <a:cubicBezTo>
                    <a:pt x="82" y="249"/>
                    <a:pt x="79" y="251"/>
                    <a:pt x="77" y="254"/>
                  </a:cubicBezTo>
                  <a:cubicBezTo>
                    <a:pt x="76" y="258"/>
                    <a:pt x="74" y="262"/>
                    <a:pt x="75" y="261"/>
                  </a:cubicBezTo>
                  <a:cubicBezTo>
                    <a:pt x="75" y="260"/>
                    <a:pt x="82" y="257"/>
                    <a:pt x="82" y="257"/>
                  </a:cubicBezTo>
                  <a:cubicBezTo>
                    <a:pt x="82" y="257"/>
                    <a:pt x="82" y="258"/>
                    <a:pt x="82" y="261"/>
                  </a:cubicBezTo>
                  <a:cubicBezTo>
                    <a:pt x="66" y="298"/>
                    <a:pt x="65" y="311"/>
                    <a:pt x="71" y="354"/>
                  </a:cubicBezTo>
                  <a:cubicBezTo>
                    <a:pt x="71" y="364"/>
                    <a:pt x="71" y="375"/>
                    <a:pt x="70" y="379"/>
                  </a:cubicBezTo>
                  <a:cubicBezTo>
                    <a:pt x="69" y="386"/>
                    <a:pt x="68" y="396"/>
                    <a:pt x="68" y="396"/>
                  </a:cubicBezTo>
                  <a:cubicBezTo>
                    <a:pt x="68" y="395"/>
                    <a:pt x="73" y="387"/>
                    <a:pt x="73" y="387"/>
                  </a:cubicBezTo>
                  <a:cubicBezTo>
                    <a:pt x="71" y="396"/>
                    <a:pt x="71" y="396"/>
                    <a:pt x="71" y="396"/>
                  </a:cubicBezTo>
                  <a:cubicBezTo>
                    <a:pt x="71" y="396"/>
                    <a:pt x="73" y="414"/>
                    <a:pt x="71" y="423"/>
                  </a:cubicBezTo>
                  <a:cubicBezTo>
                    <a:pt x="68" y="432"/>
                    <a:pt x="67" y="435"/>
                    <a:pt x="67" y="441"/>
                  </a:cubicBezTo>
                  <a:cubicBezTo>
                    <a:pt x="67" y="446"/>
                    <a:pt x="66" y="451"/>
                    <a:pt x="66" y="453"/>
                  </a:cubicBezTo>
                  <a:cubicBezTo>
                    <a:pt x="67" y="450"/>
                    <a:pt x="71" y="438"/>
                    <a:pt x="71" y="438"/>
                  </a:cubicBezTo>
                  <a:cubicBezTo>
                    <a:pt x="71" y="438"/>
                    <a:pt x="71" y="438"/>
                    <a:pt x="71" y="438"/>
                  </a:cubicBezTo>
                  <a:cubicBezTo>
                    <a:pt x="71" y="440"/>
                    <a:pt x="71" y="442"/>
                    <a:pt x="71" y="443"/>
                  </a:cubicBezTo>
                  <a:cubicBezTo>
                    <a:pt x="72" y="450"/>
                    <a:pt x="65" y="469"/>
                    <a:pt x="62" y="477"/>
                  </a:cubicBezTo>
                  <a:cubicBezTo>
                    <a:pt x="53" y="499"/>
                    <a:pt x="51" y="494"/>
                    <a:pt x="46" y="522"/>
                  </a:cubicBezTo>
                  <a:cubicBezTo>
                    <a:pt x="46" y="522"/>
                    <a:pt x="32" y="554"/>
                    <a:pt x="31" y="569"/>
                  </a:cubicBezTo>
                  <a:cubicBezTo>
                    <a:pt x="31" y="583"/>
                    <a:pt x="29" y="594"/>
                    <a:pt x="27" y="602"/>
                  </a:cubicBezTo>
                  <a:cubicBezTo>
                    <a:pt x="25" y="611"/>
                    <a:pt x="22" y="619"/>
                    <a:pt x="22" y="619"/>
                  </a:cubicBezTo>
                  <a:cubicBezTo>
                    <a:pt x="15" y="633"/>
                    <a:pt x="15" y="633"/>
                    <a:pt x="15" y="633"/>
                  </a:cubicBezTo>
                  <a:cubicBezTo>
                    <a:pt x="15" y="633"/>
                    <a:pt x="2" y="655"/>
                    <a:pt x="1" y="661"/>
                  </a:cubicBezTo>
                  <a:cubicBezTo>
                    <a:pt x="0" y="667"/>
                    <a:pt x="4" y="678"/>
                    <a:pt x="6" y="681"/>
                  </a:cubicBezTo>
                  <a:cubicBezTo>
                    <a:pt x="9" y="683"/>
                    <a:pt x="10" y="681"/>
                    <a:pt x="11" y="683"/>
                  </a:cubicBezTo>
                  <a:cubicBezTo>
                    <a:pt x="12" y="684"/>
                    <a:pt x="18" y="703"/>
                    <a:pt x="27" y="709"/>
                  </a:cubicBezTo>
                  <a:cubicBezTo>
                    <a:pt x="35" y="716"/>
                    <a:pt x="61" y="719"/>
                    <a:pt x="67" y="717"/>
                  </a:cubicBezTo>
                  <a:cubicBezTo>
                    <a:pt x="73" y="716"/>
                    <a:pt x="73" y="714"/>
                    <a:pt x="72" y="709"/>
                  </a:cubicBezTo>
                  <a:cubicBezTo>
                    <a:pt x="70" y="706"/>
                    <a:pt x="62" y="697"/>
                    <a:pt x="61" y="694"/>
                  </a:cubicBezTo>
                  <a:cubicBezTo>
                    <a:pt x="61" y="691"/>
                    <a:pt x="57" y="682"/>
                    <a:pt x="57" y="682"/>
                  </a:cubicBezTo>
                  <a:cubicBezTo>
                    <a:pt x="54" y="667"/>
                    <a:pt x="54" y="667"/>
                    <a:pt x="54" y="667"/>
                  </a:cubicBezTo>
                  <a:cubicBezTo>
                    <a:pt x="54" y="667"/>
                    <a:pt x="54" y="667"/>
                    <a:pt x="54" y="667"/>
                  </a:cubicBezTo>
                  <a:cubicBezTo>
                    <a:pt x="54" y="664"/>
                    <a:pt x="56" y="659"/>
                    <a:pt x="55" y="656"/>
                  </a:cubicBezTo>
                  <a:cubicBezTo>
                    <a:pt x="55" y="653"/>
                    <a:pt x="54" y="651"/>
                    <a:pt x="53" y="649"/>
                  </a:cubicBezTo>
                  <a:cubicBezTo>
                    <a:pt x="53" y="648"/>
                    <a:pt x="54" y="626"/>
                    <a:pt x="63" y="602"/>
                  </a:cubicBezTo>
                  <a:cubicBezTo>
                    <a:pt x="64" y="604"/>
                    <a:pt x="65" y="606"/>
                    <a:pt x="65" y="605"/>
                  </a:cubicBezTo>
                  <a:cubicBezTo>
                    <a:pt x="64" y="603"/>
                    <a:pt x="70" y="596"/>
                    <a:pt x="70" y="596"/>
                  </a:cubicBezTo>
                  <a:cubicBezTo>
                    <a:pt x="70" y="596"/>
                    <a:pt x="72" y="612"/>
                    <a:pt x="72" y="611"/>
                  </a:cubicBezTo>
                  <a:cubicBezTo>
                    <a:pt x="73" y="610"/>
                    <a:pt x="77" y="594"/>
                    <a:pt x="75" y="586"/>
                  </a:cubicBezTo>
                  <a:cubicBezTo>
                    <a:pt x="74" y="578"/>
                    <a:pt x="78" y="574"/>
                    <a:pt x="80" y="569"/>
                  </a:cubicBezTo>
                  <a:cubicBezTo>
                    <a:pt x="82" y="565"/>
                    <a:pt x="84" y="554"/>
                    <a:pt x="84" y="552"/>
                  </a:cubicBezTo>
                  <a:cubicBezTo>
                    <a:pt x="84" y="551"/>
                    <a:pt x="85" y="559"/>
                    <a:pt x="85" y="562"/>
                  </a:cubicBezTo>
                  <a:cubicBezTo>
                    <a:pt x="85" y="564"/>
                    <a:pt x="89" y="547"/>
                    <a:pt x="92" y="531"/>
                  </a:cubicBezTo>
                  <a:cubicBezTo>
                    <a:pt x="92" y="531"/>
                    <a:pt x="92" y="531"/>
                    <a:pt x="92" y="531"/>
                  </a:cubicBezTo>
                  <a:cubicBezTo>
                    <a:pt x="92" y="531"/>
                    <a:pt x="99" y="517"/>
                    <a:pt x="106" y="503"/>
                  </a:cubicBezTo>
                  <a:cubicBezTo>
                    <a:pt x="111" y="491"/>
                    <a:pt x="117" y="478"/>
                    <a:pt x="118" y="472"/>
                  </a:cubicBezTo>
                  <a:cubicBezTo>
                    <a:pt x="121" y="459"/>
                    <a:pt x="129" y="414"/>
                    <a:pt x="129" y="406"/>
                  </a:cubicBezTo>
                  <a:cubicBezTo>
                    <a:pt x="129" y="398"/>
                    <a:pt x="137" y="354"/>
                    <a:pt x="137" y="354"/>
                  </a:cubicBezTo>
                  <a:cubicBezTo>
                    <a:pt x="137" y="354"/>
                    <a:pt x="152" y="409"/>
                    <a:pt x="157" y="428"/>
                  </a:cubicBezTo>
                  <a:cubicBezTo>
                    <a:pt x="161" y="442"/>
                    <a:pt x="162" y="453"/>
                    <a:pt x="167" y="464"/>
                  </a:cubicBezTo>
                  <a:cubicBezTo>
                    <a:pt x="167" y="485"/>
                    <a:pt x="168" y="521"/>
                    <a:pt x="166" y="527"/>
                  </a:cubicBezTo>
                  <a:cubicBezTo>
                    <a:pt x="165" y="532"/>
                    <a:pt x="167" y="560"/>
                    <a:pt x="167" y="566"/>
                  </a:cubicBezTo>
                  <a:cubicBezTo>
                    <a:pt x="167" y="563"/>
                    <a:pt x="169" y="553"/>
                    <a:pt x="170" y="552"/>
                  </a:cubicBezTo>
                  <a:cubicBezTo>
                    <a:pt x="170" y="551"/>
                    <a:pt x="171" y="556"/>
                    <a:pt x="171" y="559"/>
                  </a:cubicBezTo>
                  <a:cubicBezTo>
                    <a:pt x="171" y="563"/>
                    <a:pt x="170" y="583"/>
                    <a:pt x="170" y="583"/>
                  </a:cubicBezTo>
                  <a:cubicBezTo>
                    <a:pt x="170" y="583"/>
                    <a:pt x="174" y="570"/>
                    <a:pt x="175" y="570"/>
                  </a:cubicBezTo>
                  <a:cubicBezTo>
                    <a:pt x="175" y="570"/>
                    <a:pt x="175" y="581"/>
                    <a:pt x="175" y="581"/>
                  </a:cubicBezTo>
                  <a:cubicBezTo>
                    <a:pt x="175" y="585"/>
                    <a:pt x="173" y="589"/>
                    <a:pt x="173" y="594"/>
                  </a:cubicBezTo>
                  <a:cubicBezTo>
                    <a:pt x="173" y="599"/>
                    <a:pt x="173" y="601"/>
                    <a:pt x="172" y="604"/>
                  </a:cubicBezTo>
                  <a:cubicBezTo>
                    <a:pt x="172" y="606"/>
                    <a:pt x="171" y="608"/>
                    <a:pt x="170" y="609"/>
                  </a:cubicBezTo>
                  <a:cubicBezTo>
                    <a:pt x="168" y="611"/>
                    <a:pt x="162" y="624"/>
                    <a:pt x="162" y="626"/>
                  </a:cubicBezTo>
                  <a:cubicBezTo>
                    <a:pt x="162" y="628"/>
                    <a:pt x="165" y="635"/>
                    <a:pt x="170" y="638"/>
                  </a:cubicBezTo>
                  <a:cubicBezTo>
                    <a:pt x="175" y="642"/>
                    <a:pt x="177" y="645"/>
                    <a:pt x="182" y="645"/>
                  </a:cubicBezTo>
                  <a:cubicBezTo>
                    <a:pt x="187" y="646"/>
                    <a:pt x="190" y="647"/>
                    <a:pt x="191" y="649"/>
                  </a:cubicBezTo>
                  <a:cubicBezTo>
                    <a:pt x="192" y="650"/>
                    <a:pt x="200" y="667"/>
                    <a:pt x="205" y="670"/>
                  </a:cubicBezTo>
                  <a:cubicBezTo>
                    <a:pt x="209" y="673"/>
                    <a:pt x="235" y="677"/>
                    <a:pt x="243" y="676"/>
                  </a:cubicBezTo>
                  <a:cubicBezTo>
                    <a:pt x="251" y="676"/>
                    <a:pt x="251" y="674"/>
                    <a:pt x="251" y="673"/>
                  </a:cubicBezTo>
                  <a:cubicBezTo>
                    <a:pt x="251" y="672"/>
                    <a:pt x="250" y="669"/>
                    <a:pt x="249" y="669"/>
                  </a:cubicBezTo>
                  <a:cubicBezTo>
                    <a:pt x="249" y="669"/>
                    <a:pt x="250" y="666"/>
                    <a:pt x="247" y="662"/>
                  </a:cubicBezTo>
                  <a:cubicBezTo>
                    <a:pt x="243" y="658"/>
                    <a:pt x="240" y="657"/>
                    <a:pt x="239" y="655"/>
                  </a:cubicBezTo>
                  <a:cubicBezTo>
                    <a:pt x="238" y="654"/>
                    <a:pt x="227" y="647"/>
                    <a:pt x="227" y="646"/>
                  </a:cubicBezTo>
                  <a:cubicBezTo>
                    <a:pt x="224" y="639"/>
                    <a:pt x="213" y="622"/>
                    <a:pt x="211" y="619"/>
                  </a:cubicBezTo>
                  <a:cubicBezTo>
                    <a:pt x="209" y="615"/>
                    <a:pt x="208" y="613"/>
                    <a:pt x="208" y="613"/>
                  </a:cubicBezTo>
                  <a:cubicBezTo>
                    <a:pt x="208" y="613"/>
                    <a:pt x="210" y="584"/>
                    <a:pt x="210" y="573"/>
                  </a:cubicBezTo>
                  <a:cubicBezTo>
                    <a:pt x="210" y="564"/>
                    <a:pt x="210" y="560"/>
                    <a:pt x="210" y="556"/>
                  </a:cubicBezTo>
                  <a:cubicBezTo>
                    <a:pt x="211" y="555"/>
                    <a:pt x="211" y="554"/>
                    <a:pt x="211" y="554"/>
                  </a:cubicBezTo>
                  <a:cubicBezTo>
                    <a:pt x="211" y="554"/>
                    <a:pt x="214" y="550"/>
                    <a:pt x="214" y="550"/>
                  </a:cubicBezTo>
                  <a:cubicBezTo>
                    <a:pt x="214" y="562"/>
                    <a:pt x="214" y="562"/>
                    <a:pt x="214" y="562"/>
                  </a:cubicBezTo>
                  <a:cubicBezTo>
                    <a:pt x="214" y="562"/>
                    <a:pt x="215" y="557"/>
                    <a:pt x="215" y="555"/>
                  </a:cubicBezTo>
                  <a:cubicBezTo>
                    <a:pt x="215" y="554"/>
                    <a:pt x="216" y="553"/>
                    <a:pt x="216" y="550"/>
                  </a:cubicBezTo>
                  <a:cubicBezTo>
                    <a:pt x="215" y="546"/>
                    <a:pt x="214" y="540"/>
                    <a:pt x="214" y="536"/>
                  </a:cubicBezTo>
                  <a:cubicBezTo>
                    <a:pt x="214" y="532"/>
                    <a:pt x="216" y="501"/>
                    <a:pt x="216" y="500"/>
                  </a:cubicBezTo>
                  <a:cubicBezTo>
                    <a:pt x="216" y="500"/>
                    <a:pt x="215" y="500"/>
                    <a:pt x="215" y="500"/>
                  </a:cubicBezTo>
                  <a:cubicBezTo>
                    <a:pt x="215" y="500"/>
                    <a:pt x="215" y="500"/>
                    <a:pt x="215" y="500"/>
                  </a:cubicBezTo>
                  <a:cubicBezTo>
                    <a:pt x="215" y="500"/>
                    <a:pt x="218" y="506"/>
                    <a:pt x="218" y="506"/>
                  </a:cubicBezTo>
                  <a:cubicBezTo>
                    <a:pt x="218" y="506"/>
                    <a:pt x="217" y="498"/>
                    <a:pt x="217" y="493"/>
                  </a:cubicBezTo>
                  <a:cubicBezTo>
                    <a:pt x="217" y="490"/>
                    <a:pt x="217" y="483"/>
                    <a:pt x="216" y="475"/>
                  </a:cubicBezTo>
                  <a:cubicBezTo>
                    <a:pt x="216" y="475"/>
                    <a:pt x="216" y="475"/>
                    <a:pt x="216" y="475"/>
                  </a:cubicBezTo>
                  <a:cubicBezTo>
                    <a:pt x="216" y="466"/>
                    <a:pt x="219" y="464"/>
                    <a:pt x="218" y="449"/>
                  </a:cubicBezTo>
                  <a:cubicBezTo>
                    <a:pt x="213" y="397"/>
                    <a:pt x="200" y="371"/>
                    <a:pt x="186" y="323"/>
                  </a:cubicBezTo>
                  <a:cubicBezTo>
                    <a:pt x="184" y="317"/>
                    <a:pt x="178" y="300"/>
                    <a:pt x="174" y="288"/>
                  </a:cubicBezTo>
                  <a:cubicBezTo>
                    <a:pt x="174" y="288"/>
                    <a:pt x="174" y="288"/>
                    <a:pt x="174" y="288"/>
                  </a:cubicBezTo>
                  <a:cubicBezTo>
                    <a:pt x="174" y="281"/>
                    <a:pt x="177" y="284"/>
                    <a:pt x="178" y="279"/>
                  </a:cubicBezTo>
                  <a:cubicBezTo>
                    <a:pt x="179" y="275"/>
                    <a:pt x="181" y="277"/>
                    <a:pt x="182" y="274"/>
                  </a:cubicBezTo>
                  <a:cubicBezTo>
                    <a:pt x="183" y="272"/>
                    <a:pt x="185" y="268"/>
                    <a:pt x="186" y="266"/>
                  </a:cubicBezTo>
                  <a:cubicBezTo>
                    <a:pt x="188" y="265"/>
                    <a:pt x="185" y="289"/>
                    <a:pt x="186" y="287"/>
                  </a:cubicBezTo>
                  <a:cubicBezTo>
                    <a:pt x="187" y="286"/>
                    <a:pt x="190" y="275"/>
                    <a:pt x="193" y="264"/>
                  </a:cubicBezTo>
                  <a:cubicBezTo>
                    <a:pt x="196" y="253"/>
                    <a:pt x="198" y="247"/>
                    <a:pt x="198" y="247"/>
                  </a:cubicBezTo>
                  <a:cubicBezTo>
                    <a:pt x="198" y="246"/>
                    <a:pt x="200" y="254"/>
                    <a:pt x="200" y="259"/>
                  </a:cubicBezTo>
                  <a:cubicBezTo>
                    <a:pt x="201" y="253"/>
                    <a:pt x="203" y="236"/>
                    <a:pt x="203" y="235"/>
                  </a:cubicBezTo>
                  <a:cubicBezTo>
                    <a:pt x="203" y="233"/>
                    <a:pt x="208" y="229"/>
                    <a:pt x="210" y="224"/>
                  </a:cubicBezTo>
                  <a:cubicBezTo>
                    <a:pt x="210" y="224"/>
                    <a:pt x="210" y="224"/>
                    <a:pt x="210" y="224"/>
                  </a:cubicBezTo>
                  <a:cubicBezTo>
                    <a:pt x="213" y="222"/>
                    <a:pt x="216" y="221"/>
                    <a:pt x="220" y="220"/>
                  </a:cubicBezTo>
                  <a:cubicBezTo>
                    <a:pt x="221" y="219"/>
                    <a:pt x="222" y="219"/>
                    <a:pt x="223" y="219"/>
                  </a:cubicBezTo>
                  <a:cubicBezTo>
                    <a:pt x="231" y="240"/>
                    <a:pt x="231" y="240"/>
                    <a:pt x="231" y="240"/>
                  </a:cubicBezTo>
                  <a:cubicBezTo>
                    <a:pt x="231" y="240"/>
                    <a:pt x="233" y="235"/>
                    <a:pt x="233" y="229"/>
                  </a:cubicBezTo>
                  <a:cubicBezTo>
                    <a:pt x="234" y="227"/>
                    <a:pt x="235" y="225"/>
                    <a:pt x="236" y="223"/>
                  </a:cubicBezTo>
                  <a:cubicBezTo>
                    <a:pt x="238" y="224"/>
                    <a:pt x="241" y="224"/>
                    <a:pt x="243" y="224"/>
                  </a:cubicBezTo>
                  <a:cubicBezTo>
                    <a:pt x="252" y="225"/>
                    <a:pt x="261" y="227"/>
                    <a:pt x="270" y="229"/>
                  </a:cubicBezTo>
                  <a:cubicBezTo>
                    <a:pt x="273" y="231"/>
                    <a:pt x="276" y="231"/>
                    <a:pt x="279" y="233"/>
                  </a:cubicBezTo>
                  <a:cubicBezTo>
                    <a:pt x="281" y="233"/>
                    <a:pt x="282" y="234"/>
                    <a:pt x="283" y="235"/>
                  </a:cubicBezTo>
                  <a:cubicBezTo>
                    <a:pt x="280" y="244"/>
                    <a:pt x="291" y="255"/>
                    <a:pt x="291" y="264"/>
                  </a:cubicBezTo>
                  <a:cubicBezTo>
                    <a:pt x="290" y="266"/>
                    <a:pt x="291" y="268"/>
                    <a:pt x="291" y="270"/>
                  </a:cubicBezTo>
                  <a:cubicBezTo>
                    <a:pt x="292" y="273"/>
                    <a:pt x="292" y="278"/>
                    <a:pt x="296" y="279"/>
                  </a:cubicBezTo>
                  <a:cubicBezTo>
                    <a:pt x="296" y="281"/>
                    <a:pt x="296" y="283"/>
                    <a:pt x="296" y="285"/>
                  </a:cubicBezTo>
                  <a:cubicBezTo>
                    <a:pt x="297" y="285"/>
                    <a:pt x="297" y="285"/>
                    <a:pt x="297" y="285"/>
                  </a:cubicBezTo>
                  <a:cubicBezTo>
                    <a:pt x="297" y="286"/>
                    <a:pt x="297" y="286"/>
                    <a:pt x="297" y="286"/>
                  </a:cubicBezTo>
                  <a:cubicBezTo>
                    <a:pt x="298" y="288"/>
                    <a:pt x="299" y="287"/>
                    <a:pt x="299" y="287"/>
                  </a:cubicBezTo>
                  <a:cubicBezTo>
                    <a:pt x="300" y="285"/>
                    <a:pt x="300" y="285"/>
                    <a:pt x="300" y="285"/>
                  </a:cubicBezTo>
                  <a:cubicBezTo>
                    <a:pt x="300" y="285"/>
                    <a:pt x="300" y="285"/>
                    <a:pt x="300" y="284"/>
                  </a:cubicBezTo>
                  <a:cubicBezTo>
                    <a:pt x="302" y="279"/>
                    <a:pt x="303" y="275"/>
                    <a:pt x="305" y="270"/>
                  </a:cubicBezTo>
                  <a:cubicBezTo>
                    <a:pt x="305" y="268"/>
                    <a:pt x="305" y="267"/>
                    <a:pt x="305" y="266"/>
                  </a:cubicBezTo>
                  <a:cubicBezTo>
                    <a:pt x="306" y="263"/>
                    <a:pt x="308" y="262"/>
                    <a:pt x="310" y="262"/>
                  </a:cubicBezTo>
                  <a:cubicBezTo>
                    <a:pt x="311" y="263"/>
                    <a:pt x="312" y="265"/>
                    <a:pt x="312" y="265"/>
                  </a:cubicBezTo>
                  <a:cubicBezTo>
                    <a:pt x="312" y="266"/>
                    <a:pt x="313" y="266"/>
                    <a:pt x="313" y="267"/>
                  </a:cubicBezTo>
                  <a:cubicBezTo>
                    <a:pt x="314" y="270"/>
                    <a:pt x="313" y="274"/>
                    <a:pt x="312" y="278"/>
                  </a:cubicBezTo>
                  <a:cubicBezTo>
                    <a:pt x="311" y="280"/>
                    <a:pt x="307" y="283"/>
                    <a:pt x="308" y="286"/>
                  </a:cubicBezTo>
                  <a:cubicBezTo>
                    <a:pt x="308" y="286"/>
                    <a:pt x="308" y="286"/>
                    <a:pt x="308" y="286"/>
                  </a:cubicBezTo>
                  <a:cubicBezTo>
                    <a:pt x="307" y="289"/>
                    <a:pt x="309" y="290"/>
                    <a:pt x="309" y="289"/>
                  </a:cubicBezTo>
                  <a:cubicBezTo>
                    <a:pt x="310" y="289"/>
                    <a:pt x="310" y="289"/>
                    <a:pt x="311" y="288"/>
                  </a:cubicBezTo>
                  <a:cubicBezTo>
                    <a:pt x="312" y="288"/>
                    <a:pt x="313" y="287"/>
                    <a:pt x="314" y="286"/>
                  </a:cubicBezTo>
                  <a:cubicBezTo>
                    <a:pt x="314" y="285"/>
                    <a:pt x="314" y="285"/>
                    <a:pt x="315" y="285"/>
                  </a:cubicBezTo>
                  <a:cubicBezTo>
                    <a:pt x="315" y="284"/>
                    <a:pt x="317" y="283"/>
                    <a:pt x="318" y="282"/>
                  </a:cubicBezTo>
                  <a:cubicBezTo>
                    <a:pt x="319" y="281"/>
                    <a:pt x="319" y="279"/>
                    <a:pt x="320" y="277"/>
                  </a:cubicBezTo>
                  <a:cubicBezTo>
                    <a:pt x="320" y="274"/>
                    <a:pt x="322" y="271"/>
                    <a:pt x="322" y="268"/>
                  </a:cubicBezTo>
                  <a:cubicBezTo>
                    <a:pt x="323" y="269"/>
                    <a:pt x="323" y="270"/>
                    <a:pt x="324" y="270"/>
                  </a:cubicBezTo>
                  <a:cubicBezTo>
                    <a:pt x="324" y="271"/>
                    <a:pt x="325" y="272"/>
                    <a:pt x="325" y="272"/>
                  </a:cubicBezTo>
                  <a:cubicBezTo>
                    <a:pt x="324" y="273"/>
                    <a:pt x="324" y="273"/>
                    <a:pt x="324" y="273"/>
                  </a:cubicBezTo>
                  <a:cubicBezTo>
                    <a:pt x="324" y="275"/>
                    <a:pt x="324" y="275"/>
                    <a:pt x="325" y="276"/>
                  </a:cubicBezTo>
                  <a:cubicBezTo>
                    <a:pt x="324" y="276"/>
                    <a:pt x="324" y="276"/>
                    <a:pt x="323" y="277"/>
                  </a:cubicBezTo>
                  <a:cubicBezTo>
                    <a:pt x="322" y="278"/>
                    <a:pt x="318" y="282"/>
                    <a:pt x="319" y="284"/>
                  </a:cubicBezTo>
                  <a:cubicBezTo>
                    <a:pt x="319" y="285"/>
                    <a:pt x="319" y="286"/>
                    <a:pt x="320" y="286"/>
                  </a:cubicBezTo>
                  <a:cubicBezTo>
                    <a:pt x="320" y="287"/>
                    <a:pt x="320" y="288"/>
                    <a:pt x="321" y="289"/>
                  </a:cubicBezTo>
                  <a:cubicBezTo>
                    <a:pt x="321" y="289"/>
                    <a:pt x="321" y="289"/>
                    <a:pt x="321" y="289"/>
                  </a:cubicBezTo>
                  <a:cubicBezTo>
                    <a:pt x="320" y="290"/>
                    <a:pt x="321" y="291"/>
                    <a:pt x="322" y="291"/>
                  </a:cubicBezTo>
                  <a:cubicBezTo>
                    <a:pt x="322" y="290"/>
                    <a:pt x="323" y="290"/>
                    <a:pt x="323" y="289"/>
                  </a:cubicBezTo>
                  <a:cubicBezTo>
                    <a:pt x="324" y="289"/>
                    <a:pt x="324" y="289"/>
                    <a:pt x="324" y="289"/>
                  </a:cubicBezTo>
                  <a:cubicBezTo>
                    <a:pt x="325" y="288"/>
                    <a:pt x="326" y="287"/>
                    <a:pt x="327" y="286"/>
                  </a:cubicBezTo>
                  <a:cubicBezTo>
                    <a:pt x="327" y="286"/>
                    <a:pt x="328" y="286"/>
                    <a:pt x="328" y="286"/>
                  </a:cubicBezTo>
                  <a:cubicBezTo>
                    <a:pt x="329" y="285"/>
                    <a:pt x="330" y="284"/>
                    <a:pt x="331" y="283"/>
                  </a:cubicBezTo>
                  <a:cubicBezTo>
                    <a:pt x="333" y="278"/>
                    <a:pt x="334" y="273"/>
                    <a:pt x="335" y="268"/>
                  </a:cubicBezTo>
                  <a:cubicBezTo>
                    <a:pt x="334" y="267"/>
                    <a:pt x="332" y="266"/>
                    <a:pt x="331" y="264"/>
                  </a:cubicBezTo>
                  <a:cubicBezTo>
                    <a:pt x="321" y="252"/>
                    <a:pt x="313" y="237"/>
                    <a:pt x="303" y="225"/>
                  </a:cubicBezTo>
                  <a:cubicBezTo>
                    <a:pt x="294" y="213"/>
                    <a:pt x="286" y="211"/>
                    <a:pt x="274" y="206"/>
                  </a:cubicBezTo>
                  <a:cubicBezTo>
                    <a:pt x="251" y="196"/>
                    <a:pt x="251" y="196"/>
                    <a:pt x="251" y="196"/>
                  </a:cubicBezTo>
                  <a:cubicBezTo>
                    <a:pt x="255" y="185"/>
                    <a:pt x="261" y="165"/>
                    <a:pt x="262" y="162"/>
                  </a:cubicBezTo>
                  <a:cubicBezTo>
                    <a:pt x="263" y="162"/>
                    <a:pt x="267" y="164"/>
                    <a:pt x="270" y="166"/>
                  </a:cubicBezTo>
                  <a:cubicBezTo>
                    <a:pt x="271" y="169"/>
                    <a:pt x="271" y="172"/>
                    <a:pt x="273" y="176"/>
                  </a:cubicBezTo>
                  <a:cubicBezTo>
                    <a:pt x="276" y="183"/>
                    <a:pt x="277" y="196"/>
                    <a:pt x="277" y="193"/>
                  </a:cubicBezTo>
                  <a:cubicBezTo>
                    <a:pt x="277" y="190"/>
                    <a:pt x="280" y="179"/>
                    <a:pt x="280" y="179"/>
                  </a:cubicBezTo>
                  <a:cubicBezTo>
                    <a:pt x="280" y="179"/>
                    <a:pt x="280" y="184"/>
                    <a:pt x="282" y="189"/>
                  </a:cubicBezTo>
                  <a:cubicBezTo>
                    <a:pt x="284" y="193"/>
                    <a:pt x="285" y="193"/>
                    <a:pt x="286" y="199"/>
                  </a:cubicBezTo>
                  <a:cubicBezTo>
                    <a:pt x="287" y="205"/>
                    <a:pt x="285" y="211"/>
                    <a:pt x="287" y="208"/>
                  </a:cubicBezTo>
                  <a:cubicBezTo>
                    <a:pt x="289" y="205"/>
                    <a:pt x="291" y="193"/>
                    <a:pt x="291" y="193"/>
                  </a:cubicBezTo>
                  <a:cubicBezTo>
                    <a:pt x="294" y="200"/>
                    <a:pt x="294" y="200"/>
                    <a:pt x="294" y="200"/>
                  </a:cubicBezTo>
                  <a:cubicBezTo>
                    <a:pt x="296" y="204"/>
                    <a:pt x="296" y="204"/>
                    <a:pt x="296" y="204"/>
                  </a:cubicBezTo>
                  <a:cubicBezTo>
                    <a:pt x="296" y="204"/>
                    <a:pt x="296" y="201"/>
                    <a:pt x="297" y="195"/>
                  </a:cubicBezTo>
                  <a:cubicBezTo>
                    <a:pt x="303" y="205"/>
                    <a:pt x="309" y="214"/>
                    <a:pt x="310" y="216"/>
                  </a:cubicBezTo>
                  <a:cubicBezTo>
                    <a:pt x="312" y="220"/>
                    <a:pt x="316" y="223"/>
                    <a:pt x="321" y="229"/>
                  </a:cubicBezTo>
                  <a:cubicBezTo>
                    <a:pt x="322" y="231"/>
                    <a:pt x="325" y="232"/>
                    <a:pt x="328" y="234"/>
                  </a:cubicBezTo>
                  <a:cubicBezTo>
                    <a:pt x="327" y="230"/>
                    <a:pt x="329" y="223"/>
                    <a:pt x="330" y="219"/>
                  </a:cubicBezTo>
                  <a:cubicBezTo>
                    <a:pt x="330" y="219"/>
                    <a:pt x="330" y="219"/>
                    <a:pt x="330" y="219"/>
                  </a:cubicBezTo>
                  <a:cubicBezTo>
                    <a:pt x="350" y="229"/>
                    <a:pt x="400" y="237"/>
                    <a:pt x="407" y="235"/>
                  </a:cubicBezTo>
                  <a:cubicBezTo>
                    <a:pt x="408" y="235"/>
                    <a:pt x="413" y="244"/>
                    <a:pt x="414" y="243"/>
                  </a:cubicBezTo>
                  <a:cubicBezTo>
                    <a:pt x="414" y="243"/>
                    <a:pt x="414" y="244"/>
                    <a:pt x="414" y="244"/>
                  </a:cubicBezTo>
                  <a:cubicBezTo>
                    <a:pt x="413" y="248"/>
                    <a:pt x="411" y="253"/>
                    <a:pt x="412" y="255"/>
                  </a:cubicBezTo>
                  <a:cubicBezTo>
                    <a:pt x="412" y="255"/>
                    <a:pt x="412" y="256"/>
                    <a:pt x="412" y="256"/>
                  </a:cubicBezTo>
                  <a:cubicBezTo>
                    <a:pt x="412" y="257"/>
                    <a:pt x="412" y="258"/>
                    <a:pt x="412" y="258"/>
                  </a:cubicBezTo>
                  <a:cubicBezTo>
                    <a:pt x="412" y="259"/>
                    <a:pt x="413" y="260"/>
                    <a:pt x="415" y="258"/>
                  </a:cubicBezTo>
                  <a:cubicBezTo>
                    <a:pt x="415" y="258"/>
                    <a:pt x="416" y="257"/>
                    <a:pt x="416" y="257"/>
                  </a:cubicBezTo>
                  <a:cubicBezTo>
                    <a:pt x="416" y="257"/>
                    <a:pt x="417" y="257"/>
                    <a:pt x="417" y="256"/>
                  </a:cubicBezTo>
                  <a:cubicBezTo>
                    <a:pt x="418" y="256"/>
                    <a:pt x="420" y="251"/>
                    <a:pt x="422" y="246"/>
                  </a:cubicBezTo>
                  <a:cubicBezTo>
                    <a:pt x="422" y="245"/>
                    <a:pt x="422" y="245"/>
                    <a:pt x="423" y="244"/>
                  </a:cubicBezTo>
                  <a:cubicBezTo>
                    <a:pt x="424" y="247"/>
                    <a:pt x="426" y="251"/>
                    <a:pt x="427" y="252"/>
                  </a:cubicBezTo>
                  <a:cubicBezTo>
                    <a:pt x="427" y="254"/>
                    <a:pt x="426" y="259"/>
                    <a:pt x="426" y="259"/>
                  </a:cubicBezTo>
                  <a:cubicBezTo>
                    <a:pt x="426" y="259"/>
                    <a:pt x="423" y="262"/>
                    <a:pt x="422" y="263"/>
                  </a:cubicBezTo>
                  <a:cubicBezTo>
                    <a:pt x="421" y="263"/>
                    <a:pt x="421" y="263"/>
                    <a:pt x="421" y="263"/>
                  </a:cubicBezTo>
                  <a:cubicBezTo>
                    <a:pt x="421" y="263"/>
                    <a:pt x="417" y="265"/>
                    <a:pt x="416" y="266"/>
                  </a:cubicBezTo>
                  <a:cubicBezTo>
                    <a:pt x="415" y="267"/>
                    <a:pt x="415" y="267"/>
                    <a:pt x="415" y="267"/>
                  </a:cubicBezTo>
                  <a:cubicBezTo>
                    <a:pt x="415" y="267"/>
                    <a:pt x="408" y="267"/>
                    <a:pt x="406" y="269"/>
                  </a:cubicBezTo>
                  <a:cubicBezTo>
                    <a:pt x="405" y="270"/>
                    <a:pt x="405" y="270"/>
                    <a:pt x="404" y="271"/>
                  </a:cubicBezTo>
                  <a:cubicBezTo>
                    <a:pt x="403" y="271"/>
                    <a:pt x="402" y="272"/>
                    <a:pt x="402" y="272"/>
                  </a:cubicBezTo>
                  <a:cubicBezTo>
                    <a:pt x="402" y="272"/>
                    <a:pt x="402" y="273"/>
                    <a:pt x="403" y="273"/>
                  </a:cubicBezTo>
                  <a:cubicBezTo>
                    <a:pt x="403" y="273"/>
                    <a:pt x="407" y="274"/>
                    <a:pt x="408" y="274"/>
                  </a:cubicBezTo>
                  <a:cubicBezTo>
                    <a:pt x="408" y="275"/>
                    <a:pt x="408" y="275"/>
                    <a:pt x="408" y="275"/>
                  </a:cubicBezTo>
                  <a:cubicBezTo>
                    <a:pt x="408" y="275"/>
                    <a:pt x="408" y="275"/>
                    <a:pt x="408" y="275"/>
                  </a:cubicBezTo>
                  <a:cubicBezTo>
                    <a:pt x="411" y="275"/>
                    <a:pt x="415" y="274"/>
                    <a:pt x="416" y="275"/>
                  </a:cubicBezTo>
                  <a:cubicBezTo>
                    <a:pt x="417" y="275"/>
                    <a:pt x="417" y="274"/>
                    <a:pt x="417" y="274"/>
                  </a:cubicBezTo>
                  <a:cubicBezTo>
                    <a:pt x="421" y="273"/>
                    <a:pt x="421" y="273"/>
                    <a:pt x="421" y="273"/>
                  </a:cubicBezTo>
                  <a:cubicBezTo>
                    <a:pt x="421" y="273"/>
                    <a:pt x="418" y="274"/>
                    <a:pt x="417" y="277"/>
                  </a:cubicBezTo>
                  <a:cubicBezTo>
                    <a:pt x="417" y="277"/>
                    <a:pt x="417" y="278"/>
                    <a:pt x="417" y="279"/>
                  </a:cubicBezTo>
                  <a:cubicBezTo>
                    <a:pt x="416" y="280"/>
                    <a:pt x="414" y="281"/>
                    <a:pt x="414" y="281"/>
                  </a:cubicBezTo>
                  <a:cubicBezTo>
                    <a:pt x="414" y="281"/>
                    <a:pt x="415" y="283"/>
                    <a:pt x="416" y="282"/>
                  </a:cubicBezTo>
                  <a:cubicBezTo>
                    <a:pt x="417" y="282"/>
                    <a:pt x="422" y="279"/>
                    <a:pt x="423" y="279"/>
                  </a:cubicBezTo>
                  <a:cubicBezTo>
                    <a:pt x="423" y="279"/>
                    <a:pt x="423" y="279"/>
                    <a:pt x="423" y="279"/>
                  </a:cubicBezTo>
                  <a:cubicBezTo>
                    <a:pt x="423" y="279"/>
                    <a:pt x="423" y="279"/>
                    <a:pt x="423" y="279"/>
                  </a:cubicBezTo>
                  <a:cubicBezTo>
                    <a:pt x="423" y="279"/>
                    <a:pt x="423" y="279"/>
                    <a:pt x="423" y="279"/>
                  </a:cubicBezTo>
                  <a:cubicBezTo>
                    <a:pt x="426" y="278"/>
                    <a:pt x="431" y="276"/>
                    <a:pt x="432" y="275"/>
                  </a:cubicBezTo>
                  <a:cubicBezTo>
                    <a:pt x="434" y="273"/>
                    <a:pt x="438" y="265"/>
                    <a:pt x="438" y="265"/>
                  </a:cubicBezTo>
                  <a:cubicBezTo>
                    <a:pt x="438" y="265"/>
                    <a:pt x="437" y="271"/>
                    <a:pt x="438" y="274"/>
                  </a:cubicBezTo>
                  <a:cubicBezTo>
                    <a:pt x="439" y="277"/>
                    <a:pt x="440" y="279"/>
                    <a:pt x="442" y="280"/>
                  </a:cubicBezTo>
                  <a:cubicBezTo>
                    <a:pt x="442" y="280"/>
                    <a:pt x="442" y="281"/>
                    <a:pt x="442" y="281"/>
                  </a:cubicBezTo>
                  <a:cubicBezTo>
                    <a:pt x="442" y="281"/>
                    <a:pt x="442" y="281"/>
                    <a:pt x="442" y="281"/>
                  </a:cubicBezTo>
                  <a:cubicBezTo>
                    <a:pt x="442" y="283"/>
                    <a:pt x="442" y="284"/>
                    <a:pt x="443" y="283"/>
                  </a:cubicBezTo>
                  <a:cubicBezTo>
                    <a:pt x="444" y="282"/>
                    <a:pt x="445" y="280"/>
                    <a:pt x="445" y="279"/>
                  </a:cubicBezTo>
                  <a:cubicBezTo>
                    <a:pt x="445" y="279"/>
                    <a:pt x="445" y="279"/>
                    <a:pt x="445" y="279"/>
                  </a:cubicBezTo>
                  <a:cubicBezTo>
                    <a:pt x="445" y="279"/>
                    <a:pt x="445" y="279"/>
                    <a:pt x="445" y="279"/>
                  </a:cubicBezTo>
                  <a:cubicBezTo>
                    <a:pt x="445" y="279"/>
                    <a:pt x="445" y="279"/>
                    <a:pt x="445" y="279"/>
                  </a:cubicBezTo>
                  <a:cubicBezTo>
                    <a:pt x="445" y="279"/>
                    <a:pt x="445" y="279"/>
                    <a:pt x="445" y="279"/>
                  </a:cubicBezTo>
                  <a:cubicBezTo>
                    <a:pt x="445" y="277"/>
                    <a:pt x="446" y="257"/>
                    <a:pt x="446" y="255"/>
                  </a:cubicBezTo>
                  <a:close/>
                  <a:moveTo>
                    <a:pt x="304" y="105"/>
                  </a:moveTo>
                  <a:cubicBezTo>
                    <a:pt x="304" y="105"/>
                    <a:pt x="303" y="106"/>
                    <a:pt x="303" y="106"/>
                  </a:cubicBezTo>
                  <a:cubicBezTo>
                    <a:pt x="304" y="105"/>
                    <a:pt x="305" y="103"/>
                    <a:pt x="307" y="101"/>
                  </a:cubicBezTo>
                  <a:cubicBezTo>
                    <a:pt x="307" y="102"/>
                    <a:pt x="306" y="103"/>
                    <a:pt x="306" y="103"/>
                  </a:cubicBezTo>
                  <a:cubicBezTo>
                    <a:pt x="305" y="104"/>
                    <a:pt x="305" y="104"/>
                    <a:pt x="305" y="104"/>
                  </a:cubicBezTo>
                  <a:cubicBezTo>
                    <a:pt x="305" y="104"/>
                    <a:pt x="304" y="105"/>
                    <a:pt x="304" y="105"/>
                  </a:cubicBezTo>
                  <a:close/>
                  <a:moveTo>
                    <a:pt x="337" y="48"/>
                  </a:moveTo>
                  <a:cubicBezTo>
                    <a:pt x="337" y="48"/>
                    <a:pt x="337" y="48"/>
                    <a:pt x="337" y="48"/>
                  </a:cubicBezTo>
                  <a:cubicBezTo>
                    <a:pt x="337" y="49"/>
                    <a:pt x="337" y="50"/>
                    <a:pt x="337" y="51"/>
                  </a:cubicBezTo>
                  <a:cubicBezTo>
                    <a:pt x="337" y="51"/>
                    <a:pt x="337" y="51"/>
                    <a:pt x="337" y="51"/>
                  </a:cubicBezTo>
                  <a:cubicBezTo>
                    <a:pt x="337" y="50"/>
                    <a:pt x="337" y="49"/>
                    <a:pt x="337" y="48"/>
                  </a:cubicBezTo>
                  <a:cubicBezTo>
                    <a:pt x="337" y="47"/>
                    <a:pt x="337" y="46"/>
                    <a:pt x="336" y="45"/>
                  </a:cubicBezTo>
                  <a:cubicBezTo>
                    <a:pt x="336" y="45"/>
                    <a:pt x="337" y="45"/>
                    <a:pt x="337" y="45"/>
                  </a:cubicBezTo>
                  <a:cubicBezTo>
                    <a:pt x="337" y="46"/>
                    <a:pt x="337" y="47"/>
                    <a:pt x="337" y="48"/>
                  </a:cubicBezTo>
                  <a:close/>
                  <a:moveTo>
                    <a:pt x="335" y="52"/>
                  </a:moveTo>
                  <a:cubicBezTo>
                    <a:pt x="335" y="51"/>
                    <a:pt x="335" y="51"/>
                    <a:pt x="335" y="50"/>
                  </a:cubicBezTo>
                  <a:cubicBezTo>
                    <a:pt x="335" y="50"/>
                    <a:pt x="335" y="49"/>
                    <a:pt x="336" y="49"/>
                  </a:cubicBezTo>
                  <a:cubicBezTo>
                    <a:pt x="336" y="49"/>
                    <a:pt x="336" y="48"/>
                    <a:pt x="336" y="48"/>
                  </a:cubicBezTo>
                  <a:cubicBezTo>
                    <a:pt x="336" y="48"/>
                    <a:pt x="336" y="48"/>
                    <a:pt x="336" y="48"/>
                  </a:cubicBezTo>
                  <a:cubicBezTo>
                    <a:pt x="336" y="50"/>
                    <a:pt x="336" y="52"/>
                    <a:pt x="336" y="54"/>
                  </a:cubicBezTo>
                  <a:cubicBezTo>
                    <a:pt x="336" y="54"/>
                    <a:pt x="336" y="54"/>
                    <a:pt x="336" y="54"/>
                  </a:cubicBezTo>
                  <a:cubicBezTo>
                    <a:pt x="336" y="54"/>
                    <a:pt x="336" y="54"/>
                    <a:pt x="336" y="55"/>
                  </a:cubicBezTo>
                  <a:cubicBezTo>
                    <a:pt x="336" y="54"/>
                    <a:pt x="335" y="53"/>
                    <a:pt x="335" y="52"/>
                  </a:cubicBezTo>
                  <a:close/>
                  <a:moveTo>
                    <a:pt x="331" y="62"/>
                  </a:moveTo>
                  <a:cubicBezTo>
                    <a:pt x="331" y="62"/>
                    <a:pt x="331" y="62"/>
                    <a:pt x="331" y="62"/>
                  </a:cubicBezTo>
                  <a:cubicBezTo>
                    <a:pt x="331" y="62"/>
                    <a:pt x="331" y="61"/>
                    <a:pt x="331" y="61"/>
                  </a:cubicBezTo>
                  <a:cubicBezTo>
                    <a:pt x="331" y="62"/>
                    <a:pt x="331" y="62"/>
                    <a:pt x="331" y="62"/>
                  </a:cubicBezTo>
                  <a:cubicBezTo>
                    <a:pt x="331" y="64"/>
                    <a:pt x="331" y="66"/>
                    <a:pt x="331" y="68"/>
                  </a:cubicBezTo>
                  <a:cubicBezTo>
                    <a:pt x="331" y="70"/>
                    <a:pt x="330" y="72"/>
                    <a:pt x="330" y="74"/>
                  </a:cubicBezTo>
                  <a:cubicBezTo>
                    <a:pt x="330" y="74"/>
                    <a:pt x="330" y="75"/>
                    <a:pt x="330" y="75"/>
                  </a:cubicBezTo>
                  <a:cubicBezTo>
                    <a:pt x="330" y="75"/>
                    <a:pt x="330" y="75"/>
                    <a:pt x="330" y="75"/>
                  </a:cubicBezTo>
                  <a:cubicBezTo>
                    <a:pt x="330" y="72"/>
                    <a:pt x="330" y="68"/>
                    <a:pt x="330" y="65"/>
                  </a:cubicBezTo>
                  <a:cubicBezTo>
                    <a:pt x="330" y="64"/>
                    <a:pt x="331" y="63"/>
                    <a:pt x="331" y="62"/>
                  </a:cubicBezTo>
                  <a:cubicBezTo>
                    <a:pt x="331" y="62"/>
                    <a:pt x="331" y="62"/>
                    <a:pt x="331" y="62"/>
                  </a:cubicBezTo>
                  <a:close/>
                  <a:moveTo>
                    <a:pt x="330" y="75"/>
                  </a:moveTo>
                  <a:cubicBezTo>
                    <a:pt x="330" y="75"/>
                    <a:pt x="330" y="75"/>
                    <a:pt x="330" y="75"/>
                  </a:cubicBezTo>
                  <a:cubicBezTo>
                    <a:pt x="330" y="75"/>
                    <a:pt x="330" y="74"/>
                    <a:pt x="330" y="74"/>
                  </a:cubicBezTo>
                  <a:cubicBezTo>
                    <a:pt x="330" y="73"/>
                    <a:pt x="331" y="71"/>
                    <a:pt x="331" y="70"/>
                  </a:cubicBezTo>
                  <a:cubicBezTo>
                    <a:pt x="331" y="70"/>
                    <a:pt x="331" y="70"/>
                    <a:pt x="331" y="70"/>
                  </a:cubicBezTo>
                  <a:cubicBezTo>
                    <a:pt x="331" y="73"/>
                    <a:pt x="330" y="75"/>
                    <a:pt x="329" y="77"/>
                  </a:cubicBezTo>
                  <a:cubicBezTo>
                    <a:pt x="330" y="76"/>
                    <a:pt x="330" y="76"/>
                    <a:pt x="330" y="75"/>
                  </a:cubicBezTo>
                  <a:close/>
                  <a:moveTo>
                    <a:pt x="332" y="62"/>
                  </a:moveTo>
                  <a:cubicBezTo>
                    <a:pt x="332" y="61"/>
                    <a:pt x="332" y="60"/>
                    <a:pt x="332" y="60"/>
                  </a:cubicBezTo>
                  <a:cubicBezTo>
                    <a:pt x="332" y="59"/>
                    <a:pt x="332" y="58"/>
                    <a:pt x="332" y="58"/>
                  </a:cubicBezTo>
                  <a:cubicBezTo>
                    <a:pt x="332" y="59"/>
                    <a:pt x="332" y="59"/>
                    <a:pt x="332" y="60"/>
                  </a:cubicBezTo>
                  <a:cubicBezTo>
                    <a:pt x="332" y="61"/>
                    <a:pt x="332" y="62"/>
                    <a:pt x="332" y="64"/>
                  </a:cubicBezTo>
                  <a:cubicBezTo>
                    <a:pt x="332" y="63"/>
                    <a:pt x="332" y="62"/>
                    <a:pt x="332" y="62"/>
                  </a:cubicBezTo>
                  <a:close/>
                  <a:moveTo>
                    <a:pt x="334" y="55"/>
                  </a:moveTo>
                  <a:cubicBezTo>
                    <a:pt x="334" y="54"/>
                    <a:pt x="334" y="53"/>
                    <a:pt x="334" y="52"/>
                  </a:cubicBezTo>
                  <a:cubicBezTo>
                    <a:pt x="334" y="52"/>
                    <a:pt x="334" y="52"/>
                    <a:pt x="334" y="52"/>
                  </a:cubicBezTo>
                  <a:cubicBezTo>
                    <a:pt x="334" y="53"/>
                    <a:pt x="334" y="53"/>
                    <a:pt x="334" y="53"/>
                  </a:cubicBezTo>
                  <a:cubicBezTo>
                    <a:pt x="334" y="55"/>
                    <a:pt x="334" y="56"/>
                    <a:pt x="334" y="57"/>
                  </a:cubicBezTo>
                  <a:cubicBezTo>
                    <a:pt x="334" y="57"/>
                    <a:pt x="334" y="56"/>
                    <a:pt x="334" y="55"/>
                  </a:cubicBezTo>
                  <a:close/>
                  <a:moveTo>
                    <a:pt x="314" y="93"/>
                  </a:moveTo>
                  <a:cubicBezTo>
                    <a:pt x="313" y="93"/>
                    <a:pt x="313" y="94"/>
                    <a:pt x="313" y="94"/>
                  </a:cubicBezTo>
                  <a:cubicBezTo>
                    <a:pt x="311" y="97"/>
                    <a:pt x="310" y="99"/>
                    <a:pt x="308" y="101"/>
                  </a:cubicBezTo>
                  <a:cubicBezTo>
                    <a:pt x="308" y="101"/>
                    <a:pt x="307" y="102"/>
                    <a:pt x="307" y="102"/>
                  </a:cubicBezTo>
                  <a:cubicBezTo>
                    <a:pt x="308" y="100"/>
                    <a:pt x="310" y="98"/>
                    <a:pt x="311" y="96"/>
                  </a:cubicBezTo>
                  <a:cubicBezTo>
                    <a:pt x="311" y="96"/>
                    <a:pt x="311" y="96"/>
                    <a:pt x="311" y="96"/>
                  </a:cubicBezTo>
                  <a:cubicBezTo>
                    <a:pt x="312" y="95"/>
                    <a:pt x="313" y="94"/>
                    <a:pt x="314" y="93"/>
                  </a:cubicBezTo>
                  <a:close/>
                  <a:moveTo>
                    <a:pt x="314" y="95"/>
                  </a:moveTo>
                  <a:cubicBezTo>
                    <a:pt x="313" y="98"/>
                    <a:pt x="311" y="100"/>
                    <a:pt x="310" y="102"/>
                  </a:cubicBezTo>
                  <a:cubicBezTo>
                    <a:pt x="309" y="104"/>
                    <a:pt x="307" y="105"/>
                    <a:pt x="306" y="106"/>
                  </a:cubicBezTo>
                  <a:cubicBezTo>
                    <a:pt x="306" y="106"/>
                    <a:pt x="305" y="106"/>
                    <a:pt x="305" y="106"/>
                  </a:cubicBezTo>
                  <a:cubicBezTo>
                    <a:pt x="304" y="106"/>
                    <a:pt x="304" y="106"/>
                    <a:pt x="304" y="106"/>
                  </a:cubicBezTo>
                  <a:cubicBezTo>
                    <a:pt x="305" y="105"/>
                    <a:pt x="305" y="105"/>
                    <a:pt x="306" y="104"/>
                  </a:cubicBezTo>
                  <a:cubicBezTo>
                    <a:pt x="306" y="103"/>
                    <a:pt x="306" y="103"/>
                    <a:pt x="306" y="103"/>
                  </a:cubicBezTo>
                  <a:cubicBezTo>
                    <a:pt x="307" y="102"/>
                    <a:pt x="308" y="102"/>
                    <a:pt x="308" y="101"/>
                  </a:cubicBezTo>
                  <a:cubicBezTo>
                    <a:pt x="310" y="99"/>
                    <a:pt x="312" y="97"/>
                    <a:pt x="313" y="95"/>
                  </a:cubicBezTo>
                  <a:cubicBezTo>
                    <a:pt x="314" y="93"/>
                    <a:pt x="315" y="91"/>
                    <a:pt x="316" y="89"/>
                  </a:cubicBezTo>
                  <a:cubicBezTo>
                    <a:pt x="317" y="88"/>
                    <a:pt x="318" y="88"/>
                    <a:pt x="319" y="87"/>
                  </a:cubicBezTo>
                  <a:cubicBezTo>
                    <a:pt x="318" y="87"/>
                    <a:pt x="318" y="87"/>
                    <a:pt x="318" y="88"/>
                  </a:cubicBezTo>
                  <a:cubicBezTo>
                    <a:pt x="317" y="90"/>
                    <a:pt x="315" y="93"/>
                    <a:pt x="314" y="95"/>
                  </a:cubicBezTo>
                  <a:close/>
                  <a:moveTo>
                    <a:pt x="330" y="77"/>
                  </a:moveTo>
                  <a:cubicBezTo>
                    <a:pt x="330" y="77"/>
                    <a:pt x="330" y="77"/>
                    <a:pt x="330" y="77"/>
                  </a:cubicBezTo>
                  <a:cubicBezTo>
                    <a:pt x="331" y="75"/>
                    <a:pt x="331" y="73"/>
                    <a:pt x="332" y="71"/>
                  </a:cubicBezTo>
                  <a:cubicBezTo>
                    <a:pt x="332" y="69"/>
                    <a:pt x="332" y="67"/>
                    <a:pt x="332" y="66"/>
                  </a:cubicBezTo>
                  <a:cubicBezTo>
                    <a:pt x="332" y="64"/>
                    <a:pt x="333" y="62"/>
                    <a:pt x="333" y="60"/>
                  </a:cubicBezTo>
                  <a:cubicBezTo>
                    <a:pt x="333" y="59"/>
                    <a:pt x="333" y="59"/>
                    <a:pt x="333" y="58"/>
                  </a:cubicBezTo>
                  <a:cubicBezTo>
                    <a:pt x="333" y="58"/>
                    <a:pt x="333" y="58"/>
                    <a:pt x="333" y="59"/>
                  </a:cubicBezTo>
                  <a:cubicBezTo>
                    <a:pt x="333" y="61"/>
                    <a:pt x="333" y="63"/>
                    <a:pt x="333" y="65"/>
                  </a:cubicBezTo>
                  <a:cubicBezTo>
                    <a:pt x="332" y="69"/>
                    <a:pt x="332" y="72"/>
                    <a:pt x="332" y="72"/>
                  </a:cubicBezTo>
                  <a:cubicBezTo>
                    <a:pt x="332" y="72"/>
                    <a:pt x="332" y="69"/>
                    <a:pt x="333" y="65"/>
                  </a:cubicBezTo>
                  <a:cubicBezTo>
                    <a:pt x="333" y="64"/>
                    <a:pt x="333" y="62"/>
                    <a:pt x="333" y="60"/>
                  </a:cubicBezTo>
                  <a:cubicBezTo>
                    <a:pt x="334" y="60"/>
                    <a:pt x="334" y="59"/>
                    <a:pt x="334" y="59"/>
                  </a:cubicBezTo>
                  <a:cubicBezTo>
                    <a:pt x="334" y="58"/>
                    <a:pt x="334" y="57"/>
                    <a:pt x="334" y="55"/>
                  </a:cubicBezTo>
                  <a:cubicBezTo>
                    <a:pt x="334" y="56"/>
                    <a:pt x="334" y="57"/>
                    <a:pt x="334" y="58"/>
                  </a:cubicBezTo>
                  <a:cubicBezTo>
                    <a:pt x="334" y="60"/>
                    <a:pt x="334" y="61"/>
                    <a:pt x="334" y="62"/>
                  </a:cubicBezTo>
                  <a:cubicBezTo>
                    <a:pt x="334" y="64"/>
                    <a:pt x="334" y="65"/>
                    <a:pt x="334" y="66"/>
                  </a:cubicBezTo>
                  <a:cubicBezTo>
                    <a:pt x="334" y="69"/>
                    <a:pt x="333" y="71"/>
                    <a:pt x="333" y="72"/>
                  </a:cubicBezTo>
                  <a:cubicBezTo>
                    <a:pt x="333" y="73"/>
                    <a:pt x="333" y="73"/>
                    <a:pt x="332" y="73"/>
                  </a:cubicBezTo>
                  <a:cubicBezTo>
                    <a:pt x="332" y="74"/>
                    <a:pt x="332" y="74"/>
                    <a:pt x="332" y="74"/>
                  </a:cubicBezTo>
                  <a:cubicBezTo>
                    <a:pt x="332" y="74"/>
                    <a:pt x="332" y="74"/>
                    <a:pt x="332" y="73"/>
                  </a:cubicBezTo>
                  <a:cubicBezTo>
                    <a:pt x="333" y="73"/>
                    <a:pt x="333" y="73"/>
                    <a:pt x="333" y="72"/>
                  </a:cubicBezTo>
                  <a:cubicBezTo>
                    <a:pt x="334" y="71"/>
                    <a:pt x="334" y="69"/>
                    <a:pt x="334" y="66"/>
                  </a:cubicBezTo>
                  <a:cubicBezTo>
                    <a:pt x="334" y="65"/>
                    <a:pt x="334" y="64"/>
                    <a:pt x="334" y="62"/>
                  </a:cubicBezTo>
                  <a:cubicBezTo>
                    <a:pt x="335" y="61"/>
                    <a:pt x="335" y="60"/>
                    <a:pt x="335" y="58"/>
                  </a:cubicBezTo>
                  <a:cubicBezTo>
                    <a:pt x="335" y="58"/>
                    <a:pt x="335" y="58"/>
                    <a:pt x="335" y="57"/>
                  </a:cubicBezTo>
                  <a:cubicBezTo>
                    <a:pt x="335" y="59"/>
                    <a:pt x="336" y="61"/>
                    <a:pt x="336" y="62"/>
                  </a:cubicBezTo>
                  <a:cubicBezTo>
                    <a:pt x="335" y="66"/>
                    <a:pt x="335" y="69"/>
                    <a:pt x="334" y="72"/>
                  </a:cubicBezTo>
                  <a:cubicBezTo>
                    <a:pt x="334" y="72"/>
                    <a:pt x="333" y="73"/>
                    <a:pt x="333" y="74"/>
                  </a:cubicBezTo>
                  <a:cubicBezTo>
                    <a:pt x="332" y="75"/>
                    <a:pt x="331" y="76"/>
                    <a:pt x="330" y="77"/>
                  </a:cubicBezTo>
                  <a:close/>
                  <a:moveTo>
                    <a:pt x="335" y="69"/>
                  </a:moveTo>
                  <a:cubicBezTo>
                    <a:pt x="335" y="70"/>
                    <a:pt x="335" y="71"/>
                    <a:pt x="334" y="72"/>
                  </a:cubicBezTo>
                  <a:cubicBezTo>
                    <a:pt x="334" y="73"/>
                    <a:pt x="334" y="73"/>
                    <a:pt x="334" y="73"/>
                  </a:cubicBezTo>
                  <a:cubicBezTo>
                    <a:pt x="334" y="73"/>
                    <a:pt x="334" y="72"/>
                    <a:pt x="334" y="72"/>
                  </a:cubicBezTo>
                  <a:cubicBezTo>
                    <a:pt x="334" y="71"/>
                    <a:pt x="335" y="70"/>
                    <a:pt x="335" y="69"/>
                  </a:cubicBezTo>
                  <a:cubicBezTo>
                    <a:pt x="335" y="68"/>
                    <a:pt x="336" y="67"/>
                    <a:pt x="336" y="65"/>
                  </a:cubicBezTo>
                  <a:cubicBezTo>
                    <a:pt x="336" y="67"/>
                    <a:pt x="336" y="68"/>
                    <a:pt x="335" y="69"/>
                  </a:cubicBezTo>
                  <a:close/>
                  <a:moveTo>
                    <a:pt x="336" y="55"/>
                  </a:moveTo>
                  <a:cubicBezTo>
                    <a:pt x="336" y="55"/>
                    <a:pt x="336" y="55"/>
                    <a:pt x="336" y="55"/>
                  </a:cubicBezTo>
                  <a:cubicBezTo>
                    <a:pt x="336" y="55"/>
                    <a:pt x="336" y="54"/>
                    <a:pt x="336" y="54"/>
                  </a:cubicBezTo>
                  <a:cubicBezTo>
                    <a:pt x="336" y="54"/>
                    <a:pt x="336" y="54"/>
                    <a:pt x="336" y="54"/>
                  </a:cubicBezTo>
                  <a:cubicBezTo>
                    <a:pt x="336" y="55"/>
                    <a:pt x="336" y="56"/>
                    <a:pt x="336" y="57"/>
                  </a:cubicBezTo>
                  <a:cubicBezTo>
                    <a:pt x="336" y="57"/>
                    <a:pt x="336" y="58"/>
                    <a:pt x="336" y="59"/>
                  </a:cubicBezTo>
                  <a:cubicBezTo>
                    <a:pt x="336" y="58"/>
                    <a:pt x="336" y="57"/>
                    <a:pt x="336" y="55"/>
                  </a:cubicBezTo>
                  <a:close/>
                  <a:moveTo>
                    <a:pt x="337" y="53"/>
                  </a:moveTo>
                  <a:cubicBezTo>
                    <a:pt x="337" y="55"/>
                    <a:pt x="337" y="57"/>
                    <a:pt x="337" y="58"/>
                  </a:cubicBezTo>
                  <a:cubicBezTo>
                    <a:pt x="337" y="58"/>
                    <a:pt x="337" y="58"/>
                    <a:pt x="337" y="59"/>
                  </a:cubicBezTo>
                  <a:cubicBezTo>
                    <a:pt x="337" y="59"/>
                    <a:pt x="337" y="59"/>
                    <a:pt x="337" y="59"/>
                  </a:cubicBezTo>
                  <a:cubicBezTo>
                    <a:pt x="337" y="58"/>
                    <a:pt x="337" y="57"/>
                    <a:pt x="337" y="57"/>
                  </a:cubicBezTo>
                  <a:cubicBezTo>
                    <a:pt x="337" y="55"/>
                    <a:pt x="337" y="53"/>
                    <a:pt x="337" y="52"/>
                  </a:cubicBezTo>
                  <a:cubicBezTo>
                    <a:pt x="337" y="52"/>
                    <a:pt x="337" y="51"/>
                    <a:pt x="337" y="51"/>
                  </a:cubicBezTo>
                  <a:cubicBezTo>
                    <a:pt x="337" y="52"/>
                    <a:pt x="337" y="53"/>
                    <a:pt x="337" y="53"/>
                  </a:cubicBezTo>
                  <a:close/>
                  <a:moveTo>
                    <a:pt x="337" y="45"/>
                  </a:moveTo>
                  <a:cubicBezTo>
                    <a:pt x="337" y="45"/>
                    <a:pt x="337" y="46"/>
                    <a:pt x="337" y="46"/>
                  </a:cubicBezTo>
                  <a:cubicBezTo>
                    <a:pt x="337" y="45"/>
                    <a:pt x="337" y="43"/>
                    <a:pt x="337" y="42"/>
                  </a:cubicBezTo>
                  <a:cubicBezTo>
                    <a:pt x="337" y="41"/>
                    <a:pt x="337" y="41"/>
                    <a:pt x="337" y="40"/>
                  </a:cubicBezTo>
                  <a:cubicBezTo>
                    <a:pt x="338" y="42"/>
                    <a:pt x="338" y="43"/>
                    <a:pt x="337" y="45"/>
                  </a:cubicBezTo>
                  <a:close/>
                  <a:moveTo>
                    <a:pt x="243" y="74"/>
                  </a:moveTo>
                  <a:cubicBezTo>
                    <a:pt x="243" y="74"/>
                    <a:pt x="243" y="74"/>
                    <a:pt x="243" y="74"/>
                  </a:cubicBezTo>
                  <a:cubicBezTo>
                    <a:pt x="243" y="74"/>
                    <a:pt x="243" y="74"/>
                    <a:pt x="243" y="74"/>
                  </a:cubicBezTo>
                  <a:cubicBezTo>
                    <a:pt x="243" y="74"/>
                    <a:pt x="243" y="74"/>
                    <a:pt x="243" y="74"/>
                  </a:cubicBezTo>
                  <a:close/>
                  <a:moveTo>
                    <a:pt x="244" y="72"/>
                  </a:moveTo>
                  <a:cubicBezTo>
                    <a:pt x="244" y="72"/>
                    <a:pt x="244" y="72"/>
                    <a:pt x="244" y="72"/>
                  </a:cubicBezTo>
                  <a:cubicBezTo>
                    <a:pt x="244" y="73"/>
                    <a:pt x="244" y="74"/>
                    <a:pt x="244" y="75"/>
                  </a:cubicBezTo>
                  <a:cubicBezTo>
                    <a:pt x="244" y="74"/>
                    <a:pt x="244" y="74"/>
                    <a:pt x="244" y="74"/>
                  </a:cubicBezTo>
                  <a:cubicBezTo>
                    <a:pt x="244" y="74"/>
                    <a:pt x="244" y="73"/>
                    <a:pt x="244" y="73"/>
                  </a:cubicBezTo>
                  <a:cubicBezTo>
                    <a:pt x="244" y="72"/>
                    <a:pt x="244" y="72"/>
                    <a:pt x="244" y="72"/>
                  </a:cubicBezTo>
                  <a:close/>
                  <a:moveTo>
                    <a:pt x="245" y="71"/>
                  </a:moveTo>
                  <a:cubicBezTo>
                    <a:pt x="245" y="71"/>
                    <a:pt x="245" y="70"/>
                    <a:pt x="245" y="70"/>
                  </a:cubicBezTo>
                  <a:cubicBezTo>
                    <a:pt x="246" y="69"/>
                    <a:pt x="246" y="68"/>
                    <a:pt x="247" y="67"/>
                  </a:cubicBezTo>
                  <a:cubicBezTo>
                    <a:pt x="247" y="67"/>
                    <a:pt x="247" y="68"/>
                    <a:pt x="246" y="68"/>
                  </a:cubicBezTo>
                  <a:cubicBezTo>
                    <a:pt x="246" y="69"/>
                    <a:pt x="246" y="70"/>
                    <a:pt x="246" y="71"/>
                  </a:cubicBezTo>
                  <a:cubicBezTo>
                    <a:pt x="245" y="72"/>
                    <a:pt x="245" y="73"/>
                    <a:pt x="245" y="74"/>
                  </a:cubicBezTo>
                  <a:cubicBezTo>
                    <a:pt x="245" y="74"/>
                    <a:pt x="245" y="74"/>
                    <a:pt x="245" y="75"/>
                  </a:cubicBezTo>
                  <a:cubicBezTo>
                    <a:pt x="245" y="75"/>
                    <a:pt x="245" y="75"/>
                    <a:pt x="245" y="75"/>
                  </a:cubicBezTo>
                  <a:cubicBezTo>
                    <a:pt x="245" y="75"/>
                    <a:pt x="245" y="75"/>
                    <a:pt x="245" y="75"/>
                  </a:cubicBezTo>
                  <a:cubicBezTo>
                    <a:pt x="245" y="75"/>
                    <a:pt x="244" y="75"/>
                    <a:pt x="244" y="75"/>
                  </a:cubicBezTo>
                  <a:cubicBezTo>
                    <a:pt x="244" y="74"/>
                    <a:pt x="244" y="73"/>
                    <a:pt x="245" y="72"/>
                  </a:cubicBezTo>
                  <a:cubicBezTo>
                    <a:pt x="245" y="71"/>
                    <a:pt x="245" y="71"/>
                    <a:pt x="245" y="71"/>
                  </a:cubicBezTo>
                  <a:close/>
                  <a:moveTo>
                    <a:pt x="246" y="76"/>
                  </a:moveTo>
                  <a:cubicBezTo>
                    <a:pt x="246" y="75"/>
                    <a:pt x="245" y="75"/>
                    <a:pt x="245" y="75"/>
                  </a:cubicBezTo>
                  <a:cubicBezTo>
                    <a:pt x="245" y="75"/>
                    <a:pt x="245" y="75"/>
                    <a:pt x="245" y="74"/>
                  </a:cubicBezTo>
                  <a:cubicBezTo>
                    <a:pt x="246" y="74"/>
                    <a:pt x="246" y="72"/>
                    <a:pt x="247" y="71"/>
                  </a:cubicBezTo>
                  <a:cubicBezTo>
                    <a:pt x="247" y="70"/>
                    <a:pt x="247" y="70"/>
                    <a:pt x="247" y="69"/>
                  </a:cubicBezTo>
                  <a:cubicBezTo>
                    <a:pt x="247" y="71"/>
                    <a:pt x="247" y="72"/>
                    <a:pt x="247" y="73"/>
                  </a:cubicBezTo>
                  <a:cubicBezTo>
                    <a:pt x="246" y="74"/>
                    <a:pt x="246" y="75"/>
                    <a:pt x="246" y="76"/>
                  </a:cubicBezTo>
                  <a:cubicBezTo>
                    <a:pt x="246" y="76"/>
                    <a:pt x="246" y="76"/>
                    <a:pt x="246" y="76"/>
                  </a:cubicBezTo>
                  <a:close/>
                  <a:moveTo>
                    <a:pt x="245" y="75"/>
                  </a:moveTo>
                  <a:cubicBezTo>
                    <a:pt x="245" y="75"/>
                    <a:pt x="245" y="75"/>
                    <a:pt x="245" y="75"/>
                  </a:cubicBezTo>
                  <a:cubicBezTo>
                    <a:pt x="245" y="75"/>
                    <a:pt x="245" y="75"/>
                    <a:pt x="245" y="75"/>
                  </a:cubicBezTo>
                  <a:cubicBezTo>
                    <a:pt x="245" y="75"/>
                    <a:pt x="245" y="75"/>
                    <a:pt x="245" y="75"/>
                  </a:cubicBezTo>
                  <a:close/>
                  <a:moveTo>
                    <a:pt x="247" y="68"/>
                  </a:moveTo>
                  <a:cubicBezTo>
                    <a:pt x="247" y="68"/>
                    <a:pt x="247" y="69"/>
                    <a:pt x="247" y="69"/>
                  </a:cubicBezTo>
                  <a:cubicBezTo>
                    <a:pt x="247" y="70"/>
                    <a:pt x="247" y="70"/>
                    <a:pt x="246" y="70"/>
                  </a:cubicBezTo>
                  <a:cubicBezTo>
                    <a:pt x="246" y="72"/>
                    <a:pt x="246" y="73"/>
                    <a:pt x="245" y="74"/>
                  </a:cubicBezTo>
                  <a:cubicBezTo>
                    <a:pt x="245" y="73"/>
                    <a:pt x="246" y="72"/>
                    <a:pt x="246" y="71"/>
                  </a:cubicBezTo>
                  <a:cubicBezTo>
                    <a:pt x="246" y="70"/>
                    <a:pt x="246" y="69"/>
                    <a:pt x="247" y="68"/>
                  </a:cubicBezTo>
                  <a:cubicBezTo>
                    <a:pt x="247" y="67"/>
                    <a:pt x="247" y="66"/>
                    <a:pt x="248" y="66"/>
                  </a:cubicBezTo>
                  <a:cubicBezTo>
                    <a:pt x="248" y="66"/>
                    <a:pt x="248" y="66"/>
                    <a:pt x="248" y="66"/>
                  </a:cubicBezTo>
                  <a:cubicBezTo>
                    <a:pt x="247" y="67"/>
                    <a:pt x="247" y="67"/>
                    <a:pt x="247" y="68"/>
                  </a:cubicBezTo>
                  <a:close/>
                  <a:moveTo>
                    <a:pt x="252" y="58"/>
                  </a:moveTo>
                  <a:cubicBezTo>
                    <a:pt x="251" y="58"/>
                    <a:pt x="251" y="58"/>
                    <a:pt x="251" y="59"/>
                  </a:cubicBezTo>
                  <a:cubicBezTo>
                    <a:pt x="251" y="59"/>
                    <a:pt x="251" y="60"/>
                    <a:pt x="251" y="60"/>
                  </a:cubicBezTo>
                  <a:cubicBezTo>
                    <a:pt x="251" y="62"/>
                    <a:pt x="251" y="62"/>
                    <a:pt x="251" y="62"/>
                  </a:cubicBezTo>
                  <a:cubicBezTo>
                    <a:pt x="250" y="64"/>
                    <a:pt x="250" y="66"/>
                    <a:pt x="249" y="68"/>
                  </a:cubicBezTo>
                  <a:cubicBezTo>
                    <a:pt x="249" y="68"/>
                    <a:pt x="249" y="68"/>
                    <a:pt x="249" y="68"/>
                  </a:cubicBezTo>
                  <a:cubicBezTo>
                    <a:pt x="250" y="64"/>
                    <a:pt x="250" y="61"/>
                    <a:pt x="252" y="58"/>
                  </a:cubicBezTo>
                  <a:close/>
                  <a:moveTo>
                    <a:pt x="249" y="60"/>
                  </a:moveTo>
                  <a:cubicBezTo>
                    <a:pt x="249" y="60"/>
                    <a:pt x="249" y="60"/>
                    <a:pt x="249" y="60"/>
                  </a:cubicBezTo>
                  <a:cubicBezTo>
                    <a:pt x="249" y="60"/>
                    <a:pt x="249" y="60"/>
                    <a:pt x="249" y="60"/>
                  </a:cubicBezTo>
                  <a:cubicBezTo>
                    <a:pt x="249" y="60"/>
                    <a:pt x="249" y="60"/>
                    <a:pt x="249" y="60"/>
                  </a:cubicBezTo>
                  <a:close/>
                  <a:moveTo>
                    <a:pt x="247" y="65"/>
                  </a:moveTo>
                  <a:cubicBezTo>
                    <a:pt x="247" y="65"/>
                    <a:pt x="247" y="64"/>
                    <a:pt x="247" y="64"/>
                  </a:cubicBezTo>
                  <a:cubicBezTo>
                    <a:pt x="247" y="63"/>
                    <a:pt x="248" y="63"/>
                    <a:pt x="248" y="62"/>
                  </a:cubicBezTo>
                  <a:cubicBezTo>
                    <a:pt x="248" y="62"/>
                    <a:pt x="248" y="62"/>
                    <a:pt x="248" y="62"/>
                  </a:cubicBezTo>
                  <a:cubicBezTo>
                    <a:pt x="248" y="63"/>
                    <a:pt x="248" y="63"/>
                    <a:pt x="248" y="64"/>
                  </a:cubicBezTo>
                  <a:cubicBezTo>
                    <a:pt x="247" y="66"/>
                    <a:pt x="246" y="68"/>
                    <a:pt x="245" y="70"/>
                  </a:cubicBezTo>
                  <a:cubicBezTo>
                    <a:pt x="245" y="70"/>
                    <a:pt x="245" y="70"/>
                    <a:pt x="245" y="69"/>
                  </a:cubicBezTo>
                  <a:cubicBezTo>
                    <a:pt x="245" y="69"/>
                    <a:pt x="246" y="68"/>
                    <a:pt x="246" y="67"/>
                  </a:cubicBezTo>
                  <a:cubicBezTo>
                    <a:pt x="246" y="66"/>
                    <a:pt x="247" y="65"/>
                    <a:pt x="247" y="65"/>
                  </a:cubicBezTo>
                  <a:close/>
                  <a:moveTo>
                    <a:pt x="246" y="76"/>
                  </a:moveTo>
                  <a:cubicBezTo>
                    <a:pt x="247" y="75"/>
                    <a:pt x="247" y="74"/>
                    <a:pt x="247" y="73"/>
                  </a:cubicBezTo>
                  <a:cubicBezTo>
                    <a:pt x="247" y="72"/>
                    <a:pt x="247" y="70"/>
                    <a:pt x="248" y="69"/>
                  </a:cubicBezTo>
                  <a:cubicBezTo>
                    <a:pt x="248" y="68"/>
                    <a:pt x="248" y="67"/>
                    <a:pt x="248" y="66"/>
                  </a:cubicBezTo>
                  <a:cubicBezTo>
                    <a:pt x="248" y="66"/>
                    <a:pt x="248" y="65"/>
                    <a:pt x="249" y="64"/>
                  </a:cubicBezTo>
                  <a:cubicBezTo>
                    <a:pt x="249" y="63"/>
                    <a:pt x="249" y="62"/>
                    <a:pt x="250" y="61"/>
                  </a:cubicBezTo>
                  <a:cubicBezTo>
                    <a:pt x="250" y="61"/>
                    <a:pt x="250" y="62"/>
                    <a:pt x="250" y="62"/>
                  </a:cubicBezTo>
                  <a:cubicBezTo>
                    <a:pt x="249" y="64"/>
                    <a:pt x="249" y="66"/>
                    <a:pt x="249" y="68"/>
                  </a:cubicBezTo>
                  <a:cubicBezTo>
                    <a:pt x="248" y="69"/>
                    <a:pt x="248" y="71"/>
                    <a:pt x="248" y="73"/>
                  </a:cubicBezTo>
                  <a:cubicBezTo>
                    <a:pt x="248" y="73"/>
                    <a:pt x="248" y="74"/>
                    <a:pt x="248" y="74"/>
                  </a:cubicBezTo>
                  <a:cubicBezTo>
                    <a:pt x="248" y="74"/>
                    <a:pt x="248" y="75"/>
                    <a:pt x="248" y="75"/>
                  </a:cubicBezTo>
                  <a:cubicBezTo>
                    <a:pt x="248" y="75"/>
                    <a:pt x="248" y="75"/>
                    <a:pt x="248" y="75"/>
                  </a:cubicBezTo>
                  <a:cubicBezTo>
                    <a:pt x="248" y="75"/>
                    <a:pt x="248" y="75"/>
                    <a:pt x="248" y="75"/>
                  </a:cubicBezTo>
                  <a:cubicBezTo>
                    <a:pt x="248" y="75"/>
                    <a:pt x="248" y="75"/>
                    <a:pt x="248" y="75"/>
                  </a:cubicBezTo>
                  <a:cubicBezTo>
                    <a:pt x="248" y="75"/>
                    <a:pt x="247" y="76"/>
                    <a:pt x="247" y="76"/>
                  </a:cubicBezTo>
                  <a:cubicBezTo>
                    <a:pt x="247" y="76"/>
                    <a:pt x="247" y="76"/>
                    <a:pt x="246" y="76"/>
                  </a:cubicBezTo>
                  <a:close/>
                  <a:moveTo>
                    <a:pt x="251" y="50"/>
                  </a:moveTo>
                  <a:cubicBezTo>
                    <a:pt x="251" y="50"/>
                    <a:pt x="251" y="51"/>
                    <a:pt x="250" y="51"/>
                  </a:cubicBezTo>
                  <a:cubicBezTo>
                    <a:pt x="251" y="50"/>
                    <a:pt x="251" y="50"/>
                    <a:pt x="251" y="49"/>
                  </a:cubicBezTo>
                  <a:cubicBezTo>
                    <a:pt x="251" y="49"/>
                    <a:pt x="251" y="50"/>
                    <a:pt x="251" y="50"/>
                  </a:cubicBezTo>
                  <a:close/>
                  <a:moveTo>
                    <a:pt x="249" y="57"/>
                  </a:moveTo>
                  <a:cubicBezTo>
                    <a:pt x="248" y="59"/>
                    <a:pt x="247" y="62"/>
                    <a:pt x="247" y="64"/>
                  </a:cubicBezTo>
                  <a:cubicBezTo>
                    <a:pt x="246" y="64"/>
                    <a:pt x="246" y="65"/>
                    <a:pt x="246" y="66"/>
                  </a:cubicBezTo>
                  <a:cubicBezTo>
                    <a:pt x="246" y="66"/>
                    <a:pt x="246" y="66"/>
                    <a:pt x="246" y="66"/>
                  </a:cubicBezTo>
                  <a:cubicBezTo>
                    <a:pt x="246" y="65"/>
                    <a:pt x="247" y="63"/>
                    <a:pt x="247" y="61"/>
                  </a:cubicBezTo>
                  <a:cubicBezTo>
                    <a:pt x="248" y="60"/>
                    <a:pt x="248" y="58"/>
                    <a:pt x="249" y="57"/>
                  </a:cubicBezTo>
                  <a:cubicBezTo>
                    <a:pt x="249" y="57"/>
                    <a:pt x="249" y="57"/>
                    <a:pt x="249" y="57"/>
                  </a:cubicBezTo>
                  <a:close/>
                  <a:moveTo>
                    <a:pt x="245" y="67"/>
                  </a:moveTo>
                  <a:cubicBezTo>
                    <a:pt x="245" y="67"/>
                    <a:pt x="246" y="67"/>
                    <a:pt x="246" y="67"/>
                  </a:cubicBezTo>
                  <a:cubicBezTo>
                    <a:pt x="246" y="67"/>
                    <a:pt x="245" y="67"/>
                    <a:pt x="245" y="67"/>
                  </a:cubicBezTo>
                  <a:cubicBezTo>
                    <a:pt x="245" y="67"/>
                    <a:pt x="245" y="67"/>
                    <a:pt x="245" y="67"/>
                  </a:cubicBezTo>
                  <a:close/>
                  <a:moveTo>
                    <a:pt x="244" y="71"/>
                  </a:moveTo>
                  <a:cubicBezTo>
                    <a:pt x="244" y="71"/>
                    <a:pt x="244" y="72"/>
                    <a:pt x="244" y="72"/>
                  </a:cubicBezTo>
                  <a:cubicBezTo>
                    <a:pt x="244" y="71"/>
                    <a:pt x="244" y="71"/>
                    <a:pt x="244" y="71"/>
                  </a:cubicBezTo>
                  <a:cubicBezTo>
                    <a:pt x="244" y="71"/>
                    <a:pt x="244" y="71"/>
                    <a:pt x="244" y="71"/>
                  </a:cubicBezTo>
                  <a:close/>
                  <a:moveTo>
                    <a:pt x="248" y="76"/>
                  </a:moveTo>
                  <a:cubicBezTo>
                    <a:pt x="248" y="76"/>
                    <a:pt x="248" y="76"/>
                    <a:pt x="248" y="75"/>
                  </a:cubicBezTo>
                  <a:cubicBezTo>
                    <a:pt x="248" y="75"/>
                    <a:pt x="248" y="75"/>
                    <a:pt x="249" y="74"/>
                  </a:cubicBezTo>
                  <a:cubicBezTo>
                    <a:pt x="249" y="74"/>
                    <a:pt x="248" y="75"/>
                    <a:pt x="248" y="75"/>
                  </a:cubicBezTo>
                  <a:cubicBezTo>
                    <a:pt x="248" y="75"/>
                    <a:pt x="248" y="76"/>
                    <a:pt x="248" y="76"/>
                  </a:cubicBezTo>
                  <a:cubicBezTo>
                    <a:pt x="248" y="76"/>
                    <a:pt x="248" y="76"/>
                    <a:pt x="248" y="76"/>
                  </a:cubicBezTo>
                  <a:close/>
                  <a:moveTo>
                    <a:pt x="249" y="72"/>
                  </a:moveTo>
                  <a:cubicBezTo>
                    <a:pt x="249" y="72"/>
                    <a:pt x="249" y="72"/>
                    <a:pt x="249" y="72"/>
                  </a:cubicBezTo>
                  <a:cubicBezTo>
                    <a:pt x="249" y="72"/>
                    <a:pt x="249" y="72"/>
                    <a:pt x="249" y="71"/>
                  </a:cubicBezTo>
                  <a:cubicBezTo>
                    <a:pt x="249" y="72"/>
                    <a:pt x="249" y="72"/>
                    <a:pt x="249" y="72"/>
                  </a:cubicBezTo>
                  <a:cubicBezTo>
                    <a:pt x="249" y="72"/>
                    <a:pt x="249" y="72"/>
                    <a:pt x="249" y="72"/>
                  </a:cubicBezTo>
                  <a:close/>
                  <a:moveTo>
                    <a:pt x="247" y="61"/>
                  </a:moveTo>
                  <a:cubicBezTo>
                    <a:pt x="246" y="63"/>
                    <a:pt x="245" y="66"/>
                    <a:pt x="245" y="68"/>
                  </a:cubicBezTo>
                  <a:cubicBezTo>
                    <a:pt x="245" y="68"/>
                    <a:pt x="245" y="68"/>
                    <a:pt x="245" y="68"/>
                  </a:cubicBezTo>
                  <a:cubicBezTo>
                    <a:pt x="245" y="68"/>
                    <a:pt x="244" y="69"/>
                    <a:pt x="244" y="69"/>
                  </a:cubicBezTo>
                  <a:cubicBezTo>
                    <a:pt x="245" y="67"/>
                    <a:pt x="245" y="65"/>
                    <a:pt x="246" y="63"/>
                  </a:cubicBezTo>
                  <a:cubicBezTo>
                    <a:pt x="246" y="61"/>
                    <a:pt x="247" y="60"/>
                    <a:pt x="247" y="59"/>
                  </a:cubicBezTo>
                  <a:cubicBezTo>
                    <a:pt x="247" y="59"/>
                    <a:pt x="247" y="60"/>
                    <a:pt x="247" y="61"/>
                  </a:cubicBezTo>
                  <a:close/>
                  <a:moveTo>
                    <a:pt x="245" y="68"/>
                  </a:moveTo>
                  <a:cubicBezTo>
                    <a:pt x="245" y="69"/>
                    <a:pt x="245" y="69"/>
                    <a:pt x="245" y="70"/>
                  </a:cubicBezTo>
                  <a:cubicBezTo>
                    <a:pt x="244" y="70"/>
                    <a:pt x="244" y="71"/>
                    <a:pt x="244" y="72"/>
                  </a:cubicBezTo>
                  <a:cubicBezTo>
                    <a:pt x="244" y="71"/>
                    <a:pt x="244" y="70"/>
                    <a:pt x="244" y="70"/>
                  </a:cubicBezTo>
                  <a:cubicBezTo>
                    <a:pt x="244" y="69"/>
                    <a:pt x="245" y="69"/>
                    <a:pt x="245" y="68"/>
                  </a:cubicBezTo>
                  <a:close/>
                  <a:moveTo>
                    <a:pt x="248" y="77"/>
                  </a:moveTo>
                  <a:cubicBezTo>
                    <a:pt x="249" y="76"/>
                    <a:pt x="249" y="75"/>
                    <a:pt x="249" y="75"/>
                  </a:cubicBezTo>
                  <a:cubicBezTo>
                    <a:pt x="249" y="74"/>
                    <a:pt x="249" y="73"/>
                    <a:pt x="249" y="72"/>
                  </a:cubicBezTo>
                  <a:cubicBezTo>
                    <a:pt x="249" y="72"/>
                    <a:pt x="249" y="72"/>
                    <a:pt x="250" y="72"/>
                  </a:cubicBezTo>
                  <a:cubicBezTo>
                    <a:pt x="251" y="70"/>
                    <a:pt x="251" y="67"/>
                    <a:pt x="252" y="64"/>
                  </a:cubicBezTo>
                  <a:cubicBezTo>
                    <a:pt x="252" y="63"/>
                    <a:pt x="253" y="62"/>
                    <a:pt x="253" y="61"/>
                  </a:cubicBezTo>
                  <a:cubicBezTo>
                    <a:pt x="253" y="62"/>
                    <a:pt x="253" y="62"/>
                    <a:pt x="253" y="62"/>
                  </a:cubicBezTo>
                  <a:cubicBezTo>
                    <a:pt x="253" y="63"/>
                    <a:pt x="253" y="64"/>
                    <a:pt x="253" y="65"/>
                  </a:cubicBezTo>
                  <a:cubicBezTo>
                    <a:pt x="252" y="66"/>
                    <a:pt x="252" y="66"/>
                    <a:pt x="252" y="67"/>
                  </a:cubicBezTo>
                  <a:cubicBezTo>
                    <a:pt x="251" y="69"/>
                    <a:pt x="251" y="70"/>
                    <a:pt x="251" y="72"/>
                  </a:cubicBezTo>
                  <a:cubicBezTo>
                    <a:pt x="250" y="73"/>
                    <a:pt x="250" y="74"/>
                    <a:pt x="250" y="75"/>
                  </a:cubicBezTo>
                  <a:cubicBezTo>
                    <a:pt x="250" y="75"/>
                    <a:pt x="250" y="75"/>
                    <a:pt x="250" y="75"/>
                  </a:cubicBezTo>
                  <a:cubicBezTo>
                    <a:pt x="250" y="76"/>
                    <a:pt x="250" y="76"/>
                    <a:pt x="250" y="76"/>
                  </a:cubicBezTo>
                  <a:cubicBezTo>
                    <a:pt x="250" y="76"/>
                    <a:pt x="249" y="76"/>
                    <a:pt x="249" y="76"/>
                  </a:cubicBezTo>
                  <a:cubicBezTo>
                    <a:pt x="249" y="77"/>
                    <a:pt x="249" y="77"/>
                    <a:pt x="249" y="77"/>
                  </a:cubicBezTo>
                  <a:cubicBezTo>
                    <a:pt x="249" y="77"/>
                    <a:pt x="249" y="77"/>
                    <a:pt x="248" y="77"/>
                  </a:cubicBezTo>
                  <a:close/>
                  <a:moveTo>
                    <a:pt x="252" y="68"/>
                  </a:moveTo>
                  <a:cubicBezTo>
                    <a:pt x="252" y="68"/>
                    <a:pt x="252" y="69"/>
                    <a:pt x="252" y="69"/>
                  </a:cubicBezTo>
                  <a:cubicBezTo>
                    <a:pt x="252" y="70"/>
                    <a:pt x="251" y="71"/>
                    <a:pt x="251" y="72"/>
                  </a:cubicBezTo>
                  <a:cubicBezTo>
                    <a:pt x="251" y="72"/>
                    <a:pt x="251" y="73"/>
                    <a:pt x="250" y="73"/>
                  </a:cubicBezTo>
                  <a:cubicBezTo>
                    <a:pt x="251" y="73"/>
                    <a:pt x="251" y="72"/>
                    <a:pt x="251" y="72"/>
                  </a:cubicBezTo>
                  <a:cubicBezTo>
                    <a:pt x="251" y="71"/>
                    <a:pt x="252" y="69"/>
                    <a:pt x="252" y="68"/>
                  </a:cubicBezTo>
                  <a:close/>
                  <a:moveTo>
                    <a:pt x="250" y="75"/>
                  </a:moveTo>
                  <a:cubicBezTo>
                    <a:pt x="250" y="75"/>
                    <a:pt x="250" y="75"/>
                    <a:pt x="250" y="76"/>
                  </a:cubicBezTo>
                  <a:cubicBezTo>
                    <a:pt x="250" y="76"/>
                    <a:pt x="250" y="76"/>
                    <a:pt x="250" y="75"/>
                  </a:cubicBezTo>
                  <a:cubicBezTo>
                    <a:pt x="250" y="75"/>
                    <a:pt x="250" y="75"/>
                    <a:pt x="250" y="75"/>
                  </a:cubicBezTo>
                  <a:close/>
                  <a:moveTo>
                    <a:pt x="250" y="74"/>
                  </a:moveTo>
                  <a:cubicBezTo>
                    <a:pt x="250" y="73"/>
                    <a:pt x="251" y="73"/>
                    <a:pt x="251" y="72"/>
                  </a:cubicBezTo>
                  <a:cubicBezTo>
                    <a:pt x="251" y="71"/>
                    <a:pt x="252" y="70"/>
                    <a:pt x="252" y="69"/>
                  </a:cubicBezTo>
                  <a:cubicBezTo>
                    <a:pt x="252" y="68"/>
                    <a:pt x="253" y="67"/>
                    <a:pt x="253" y="65"/>
                  </a:cubicBezTo>
                  <a:cubicBezTo>
                    <a:pt x="253" y="64"/>
                    <a:pt x="253" y="64"/>
                    <a:pt x="253" y="63"/>
                  </a:cubicBezTo>
                  <a:cubicBezTo>
                    <a:pt x="254" y="62"/>
                    <a:pt x="254" y="62"/>
                    <a:pt x="254" y="62"/>
                  </a:cubicBezTo>
                  <a:cubicBezTo>
                    <a:pt x="254" y="63"/>
                    <a:pt x="254" y="64"/>
                    <a:pt x="254" y="65"/>
                  </a:cubicBezTo>
                  <a:cubicBezTo>
                    <a:pt x="254" y="67"/>
                    <a:pt x="253" y="69"/>
                    <a:pt x="252" y="71"/>
                  </a:cubicBezTo>
                  <a:cubicBezTo>
                    <a:pt x="251" y="73"/>
                    <a:pt x="251" y="74"/>
                    <a:pt x="250" y="76"/>
                  </a:cubicBezTo>
                  <a:cubicBezTo>
                    <a:pt x="250" y="75"/>
                    <a:pt x="250" y="75"/>
                    <a:pt x="250" y="74"/>
                  </a:cubicBezTo>
                  <a:close/>
                  <a:moveTo>
                    <a:pt x="245" y="61"/>
                  </a:moveTo>
                  <a:cubicBezTo>
                    <a:pt x="245" y="61"/>
                    <a:pt x="245" y="61"/>
                    <a:pt x="245" y="61"/>
                  </a:cubicBezTo>
                  <a:cubicBezTo>
                    <a:pt x="246" y="60"/>
                    <a:pt x="246" y="59"/>
                    <a:pt x="247" y="57"/>
                  </a:cubicBezTo>
                  <a:cubicBezTo>
                    <a:pt x="246" y="59"/>
                    <a:pt x="246" y="60"/>
                    <a:pt x="245" y="61"/>
                  </a:cubicBezTo>
                  <a:close/>
                  <a:moveTo>
                    <a:pt x="243" y="74"/>
                  </a:moveTo>
                  <a:cubicBezTo>
                    <a:pt x="243" y="74"/>
                    <a:pt x="243" y="74"/>
                    <a:pt x="243" y="74"/>
                  </a:cubicBezTo>
                  <a:cubicBezTo>
                    <a:pt x="243" y="74"/>
                    <a:pt x="243" y="74"/>
                    <a:pt x="243" y="74"/>
                  </a:cubicBezTo>
                  <a:cubicBezTo>
                    <a:pt x="243" y="74"/>
                    <a:pt x="243" y="74"/>
                    <a:pt x="243" y="74"/>
                  </a:cubicBezTo>
                  <a:close/>
                  <a:moveTo>
                    <a:pt x="250" y="77"/>
                  </a:moveTo>
                  <a:cubicBezTo>
                    <a:pt x="250" y="77"/>
                    <a:pt x="250" y="77"/>
                    <a:pt x="250" y="77"/>
                  </a:cubicBezTo>
                  <a:cubicBezTo>
                    <a:pt x="251" y="75"/>
                    <a:pt x="252" y="73"/>
                    <a:pt x="253" y="71"/>
                  </a:cubicBezTo>
                  <a:cubicBezTo>
                    <a:pt x="253" y="70"/>
                    <a:pt x="254" y="69"/>
                    <a:pt x="254" y="67"/>
                  </a:cubicBezTo>
                  <a:cubicBezTo>
                    <a:pt x="253" y="70"/>
                    <a:pt x="251" y="75"/>
                    <a:pt x="250" y="7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42"/>
            <p:cNvSpPr/>
            <p:nvPr/>
          </p:nvSpPr>
          <p:spPr bwMode="auto">
            <a:xfrm>
              <a:off x="2790825" y="4764088"/>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43"/>
            <p:cNvSpPr>
              <a:spLocks noEditPoints="1"/>
            </p:cNvSpPr>
            <p:nvPr/>
          </p:nvSpPr>
          <p:spPr bwMode="auto">
            <a:xfrm>
              <a:off x="2268538" y="4786313"/>
              <a:ext cx="833438" cy="1771650"/>
            </a:xfrm>
            <a:custGeom>
              <a:avLst/>
              <a:gdLst>
                <a:gd name="T0" fmla="*/ 242 w 359"/>
                <a:gd name="T1" fmla="*/ 116 h 760"/>
                <a:gd name="T2" fmla="*/ 252 w 359"/>
                <a:gd name="T3" fmla="*/ 106 h 760"/>
                <a:gd name="T4" fmla="*/ 249 w 359"/>
                <a:gd name="T5" fmla="*/ 114 h 760"/>
                <a:gd name="T6" fmla="*/ 257 w 359"/>
                <a:gd name="T7" fmla="*/ 104 h 760"/>
                <a:gd name="T8" fmla="*/ 263 w 359"/>
                <a:gd name="T9" fmla="*/ 98 h 760"/>
                <a:gd name="T10" fmla="*/ 263 w 359"/>
                <a:gd name="T11" fmla="*/ 104 h 760"/>
                <a:gd name="T12" fmla="*/ 270 w 359"/>
                <a:gd name="T13" fmla="*/ 92 h 760"/>
                <a:gd name="T14" fmla="*/ 275 w 359"/>
                <a:gd name="T15" fmla="*/ 82 h 760"/>
                <a:gd name="T16" fmla="*/ 287 w 359"/>
                <a:gd name="T17" fmla="*/ 46 h 760"/>
                <a:gd name="T18" fmla="*/ 277 w 359"/>
                <a:gd name="T19" fmla="*/ 28 h 760"/>
                <a:gd name="T20" fmla="*/ 265 w 359"/>
                <a:gd name="T21" fmla="*/ 14 h 760"/>
                <a:gd name="T22" fmla="*/ 245 w 359"/>
                <a:gd name="T23" fmla="*/ 7 h 760"/>
                <a:gd name="T24" fmla="*/ 224 w 359"/>
                <a:gd name="T25" fmla="*/ 11 h 760"/>
                <a:gd name="T26" fmla="*/ 191 w 359"/>
                <a:gd name="T27" fmla="*/ 51 h 760"/>
                <a:gd name="T28" fmla="*/ 174 w 359"/>
                <a:gd name="T29" fmla="*/ 77 h 760"/>
                <a:gd name="T30" fmla="*/ 176 w 359"/>
                <a:gd name="T31" fmla="*/ 79 h 760"/>
                <a:gd name="T32" fmla="*/ 160 w 359"/>
                <a:gd name="T33" fmla="*/ 98 h 760"/>
                <a:gd name="T34" fmla="*/ 39 w 359"/>
                <a:gd name="T35" fmla="*/ 9 h 760"/>
                <a:gd name="T36" fmla="*/ 89 w 359"/>
                <a:gd name="T37" fmla="*/ 202 h 760"/>
                <a:gd name="T38" fmla="*/ 83 w 359"/>
                <a:gd name="T39" fmla="*/ 728 h 760"/>
                <a:gd name="T40" fmla="*/ 138 w 359"/>
                <a:gd name="T41" fmla="*/ 550 h 760"/>
                <a:gd name="T42" fmla="*/ 201 w 359"/>
                <a:gd name="T43" fmla="*/ 755 h 760"/>
                <a:gd name="T44" fmla="*/ 261 w 359"/>
                <a:gd name="T45" fmla="*/ 236 h 760"/>
                <a:gd name="T46" fmla="*/ 344 w 359"/>
                <a:gd name="T47" fmla="*/ 352 h 760"/>
                <a:gd name="T48" fmla="*/ 179 w 359"/>
                <a:gd name="T49" fmla="*/ 82 h 760"/>
                <a:gd name="T50" fmla="*/ 179 w 359"/>
                <a:gd name="T51" fmla="*/ 79 h 760"/>
                <a:gd name="T52" fmla="*/ 182 w 359"/>
                <a:gd name="T53" fmla="*/ 63 h 760"/>
                <a:gd name="T54" fmla="*/ 178 w 359"/>
                <a:gd name="T55" fmla="*/ 76 h 760"/>
                <a:gd name="T56" fmla="*/ 176 w 359"/>
                <a:gd name="T57" fmla="*/ 80 h 760"/>
                <a:gd name="T58" fmla="*/ 181 w 359"/>
                <a:gd name="T59" fmla="*/ 80 h 760"/>
                <a:gd name="T60" fmla="*/ 209 w 359"/>
                <a:gd name="T61" fmla="*/ 22 h 760"/>
                <a:gd name="T62" fmla="*/ 239 w 359"/>
                <a:gd name="T63" fmla="*/ 114 h 760"/>
                <a:gd name="T64" fmla="*/ 266 w 359"/>
                <a:gd name="T65" fmla="*/ 91 h 760"/>
                <a:gd name="T66" fmla="*/ 236 w 359"/>
                <a:gd name="T67" fmla="*/ 115 h 760"/>
                <a:gd name="T68" fmla="*/ 268 w 359"/>
                <a:gd name="T69" fmla="*/ 89 h 760"/>
                <a:gd name="T70" fmla="*/ 268 w 359"/>
                <a:gd name="T71" fmla="*/ 79 h 760"/>
                <a:gd name="T72" fmla="*/ 268 w 359"/>
                <a:gd name="T73" fmla="*/ 78 h 760"/>
                <a:gd name="T74" fmla="*/ 244 w 359"/>
                <a:gd name="T75" fmla="*/ 99 h 760"/>
                <a:gd name="T76" fmla="*/ 239 w 359"/>
                <a:gd name="T77" fmla="*/ 105 h 760"/>
                <a:gd name="T78" fmla="*/ 275 w 359"/>
                <a:gd name="T79" fmla="*/ 75 h 760"/>
                <a:gd name="T80" fmla="*/ 243 w 359"/>
                <a:gd name="T81" fmla="*/ 107 h 760"/>
                <a:gd name="T82" fmla="*/ 271 w 359"/>
                <a:gd name="T83" fmla="*/ 80 h 760"/>
                <a:gd name="T84" fmla="*/ 236 w 359"/>
                <a:gd name="T85" fmla="*/ 112 h 760"/>
                <a:gd name="T86" fmla="*/ 239 w 359"/>
                <a:gd name="T87" fmla="*/ 109 h 760"/>
                <a:gd name="T88" fmla="*/ 246 w 359"/>
                <a:gd name="T89" fmla="*/ 106 h 760"/>
                <a:gd name="T90" fmla="*/ 271 w 359"/>
                <a:gd name="T91" fmla="*/ 85 h 760"/>
                <a:gd name="T92" fmla="*/ 281 w 359"/>
                <a:gd name="T93" fmla="*/ 66 h 760"/>
                <a:gd name="T94" fmla="*/ 233 w 359"/>
                <a:gd name="T95" fmla="*/ 113 h 760"/>
                <a:gd name="T96" fmla="*/ 237 w 359"/>
                <a:gd name="T97" fmla="*/ 112 h 760"/>
                <a:gd name="T98" fmla="*/ 241 w 359"/>
                <a:gd name="T99" fmla="*/ 110 h 760"/>
                <a:gd name="T100" fmla="*/ 252 w 359"/>
                <a:gd name="T101" fmla="*/ 108 h 760"/>
                <a:gd name="T102" fmla="*/ 263 w 359"/>
                <a:gd name="T103" fmla="*/ 91 h 760"/>
                <a:gd name="T104" fmla="*/ 272 w 359"/>
                <a:gd name="T105" fmla="*/ 84 h 760"/>
                <a:gd name="T106" fmla="*/ 244 w 359"/>
                <a:gd name="T107" fmla="*/ 8 h 760"/>
                <a:gd name="T108" fmla="*/ 238 w 359"/>
                <a:gd name="T109" fmla="*/ 117 h 760"/>
                <a:gd name="T110" fmla="*/ 250 w 359"/>
                <a:gd name="T111" fmla="*/ 106 h 760"/>
                <a:gd name="T112" fmla="*/ 251 w 359"/>
                <a:gd name="T113" fmla="*/ 110 h 760"/>
                <a:gd name="T114" fmla="*/ 265 w 359"/>
                <a:gd name="T115" fmla="*/ 90 h 760"/>
                <a:gd name="T116" fmla="*/ 271 w 359"/>
                <a:gd name="T117" fmla="*/ 88 h 760"/>
                <a:gd name="T118" fmla="*/ 283 w 359"/>
                <a:gd name="T119" fmla="*/ 65 h 760"/>
                <a:gd name="T120" fmla="*/ 238 w 359"/>
                <a:gd name="T121" fmla="*/ 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9" h="760">
                  <a:moveTo>
                    <a:pt x="358" y="351"/>
                  </a:moveTo>
                  <a:cubicBezTo>
                    <a:pt x="358" y="349"/>
                    <a:pt x="353" y="329"/>
                    <a:pt x="351" y="323"/>
                  </a:cubicBezTo>
                  <a:cubicBezTo>
                    <a:pt x="350" y="317"/>
                    <a:pt x="347" y="309"/>
                    <a:pt x="348" y="302"/>
                  </a:cubicBezTo>
                  <a:cubicBezTo>
                    <a:pt x="349" y="294"/>
                    <a:pt x="346" y="291"/>
                    <a:pt x="344" y="288"/>
                  </a:cubicBezTo>
                  <a:cubicBezTo>
                    <a:pt x="341" y="285"/>
                    <a:pt x="318" y="247"/>
                    <a:pt x="312" y="239"/>
                  </a:cubicBezTo>
                  <a:cubicBezTo>
                    <a:pt x="306" y="232"/>
                    <a:pt x="288" y="214"/>
                    <a:pt x="288" y="214"/>
                  </a:cubicBezTo>
                  <a:cubicBezTo>
                    <a:pt x="288" y="214"/>
                    <a:pt x="279" y="199"/>
                    <a:pt x="272" y="184"/>
                  </a:cubicBezTo>
                  <a:cubicBezTo>
                    <a:pt x="272" y="180"/>
                    <a:pt x="273" y="177"/>
                    <a:pt x="273" y="177"/>
                  </a:cubicBezTo>
                  <a:cubicBezTo>
                    <a:pt x="273" y="177"/>
                    <a:pt x="262" y="159"/>
                    <a:pt x="261" y="154"/>
                  </a:cubicBezTo>
                  <a:cubicBezTo>
                    <a:pt x="260" y="151"/>
                    <a:pt x="255" y="145"/>
                    <a:pt x="251" y="138"/>
                  </a:cubicBezTo>
                  <a:cubicBezTo>
                    <a:pt x="250" y="135"/>
                    <a:pt x="248" y="133"/>
                    <a:pt x="247" y="130"/>
                  </a:cubicBezTo>
                  <a:cubicBezTo>
                    <a:pt x="247" y="130"/>
                    <a:pt x="247" y="130"/>
                    <a:pt x="247" y="130"/>
                  </a:cubicBezTo>
                  <a:cubicBezTo>
                    <a:pt x="246" y="129"/>
                    <a:pt x="246" y="129"/>
                    <a:pt x="245" y="128"/>
                  </a:cubicBezTo>
                  <a:cubicBezTo>
                    <a:pt x="243" y="125"/>
                    <a:pt x="241" y="123"/>
                    <a:pt x="239" y="120"/>
                  </a:cubicBezTo>
                  <a:cubicBezTo>
                    <a:pt x="239" y="120"/>
                    <a:pt x="240" y="119"/>
                    <a:pt x="240" y="118"/>
                  </a:cubicBezTo>
                  <a:cubicBezTo>
                    <a:pt x="240" y="117"/>
                    <a:pt x="241" y="115"/>
                    <a:pt x="241" y="112"/>
                  </a:cubicBezTo>
                  <a:cubicBezTo>
                    <a:pt x="241" y="112"/>
                    <a:pt x="241" y="112"/>
                    <a:pt x="241" y="112"/>
                  </a:cubicBezTo>
                  <a:cubicBezTo>
                    <a:pt x="241" y="112"/>
                    <a:pt x="241" y="112"/>
                    <a:pt x="241" y="112"/>
                  </a:cubicBezTo>
                  <a:cubicBezTo>
                    <a:pt x="241" y="112"/>
                    <a:pt x="241" y="111"/>
                    <a:pt x="242" y="111"/>
                  </a:cubicBezTo>
                  <a:cubicBezTo>
                    <a:pt x="242" y="110"/>
                    <a:pt x="243" y="110"/>
                    <a:pt x="243" y="110"/>
                  </a:cubicBezTo>
                  <a:cubicBezTo>
                    <a:pt x="243" y="110"/>
                    <a:pt x="243" y="111"/>
                    <a:pt x="243" y="111"/>
                  </a:cubicBezTo>
                  <a:cubicBezTo>
                    <a:pt x="242" y="112"/>
                    <a:pt x="242" y="112"/>
                    <a:pt x="242" y="112"/>
                  </a:cubicBezTo>
                  <a:cubicBezTo>
                    <a:pt x="242" y="112"/>
                    <a:pt x="242" y="112"/>
                    <a:pt x="243" y="111"/>
                  </a:cubicBezTo>
                  <a:cubicBezTo>
                    <a:pt x="243" y="111"/>
                    <a:pt x="243" y="111"/>
                    <a:pt x="243" y="111"/>
                  </a:cubicBezTo>
                  <a:cubicBezTo>
                    <a:pt x="242" y="113"/>
                    <a:pt x="242" y="115"/>
                    <a:pt x="242" y="116"/>
                  </a:cubicBezTo>
                  <a:cubicBezTo>
                    <a:pt x="242" y="116"/>
                    <a:pt x="241" y="117"/>
                    <a:pt x="241" y="117"/>
                  </a:cubicBezTo>
                  <a:cubicBezTo>
                    <a:pt x="241" y="117"/>
                    <a:pt x="241" y="117"/>
                    <a:pt x="241" y="117"/>
                  </a:cubicBezTo>
                  <a:cubicBezTo>
                    <a:pt x="241" y="117"/>
                    <a:pt x="241" y="117"/>
                    <a:pt x="241" y="117"/>
                  </a:cubicBezTo>
                  <a:cubicBezTo>
                    <a:pt x="241" y="117"/>
                    <a:pt x="241" y="117"/>
                    <a:pt x="241" y="117"/>
                  </a:cubicBezTo>
                  <a:cubicBezTo>
                    <a:pt x="241" y="117"/>
                    <a:pt x="241" y="117"/>
                    <a:pt x="241" y="117"/>
                  </a:cubicBezTo>
                  <a:cubicBezTo>
                    <a:pt x="241" y="117"/>
                    <a:pt x="242" y="116"/>
                    <a:pt x="242" y="116"/>
                  </a:cubicBezTo>
                  <a:cubicBezTo>
                    <a:pt x="242" y="115"/>
                    <a:pt x="242" y="113"/>
                    <a:pt x="243" y="112"/>
                  </a:cubicBezTo>
                  <a:cubicBezTo>
                    <a:pt x="243" y="111"/>
                    <a:pt x="243" y="111"/>
                    <a:pt x="243" y="111"/>
                  </a:cubicBezTo>
                  <a:cubicBezTo>
                    <a:pt x="243" y="111"/>
                    <a:pt x="243" y="111"/>
                    <a:pt x="243" y="111"/>
                  </a:cubicBezTo>
                  <a:cubicBezTo>
                    <a:pt x="244" y="111"/>
                    <a:pt x="244" y="111"/>
                    <a:pt x="245" y="110"/>
                  </a:cubicBezTo>
                  <a:cubicBezTo>
                    <a:pt x="245" y="110"/>
                    <a:pt x="245" y="109"/>
                    <a:pt x="246" y="108"/>
                  </a:cubicBezTo>
                  <a:cubicBezTo>
                    <a:pt x="246" y="108"/>
                    <a:pt x="247" y="107"/>
                    <a:pt x="248" y="107"/>
                  </a:cubicBezTo>
                  <a:cubicBezTo>
                    <a:pt x="248" y="107"/>
                    <a:pt x="248" y="107"/>
                    <a:pt x="248" y="107"/>
                  </a:cubicBezTo>
                  <a:cubicBezTo>
                    <a:pt x="248" y="107"/>
                    <a:pt x="249" y="107"/>
                    <a:pt x="249" y="107"/>
                  </a:cubicBezTo>
                  <a:cubicBezTo>
                    <a:pt x="249" y="107"/>
                    <a:pt x="249" y="106"/>
                    <a:pt x="249" y="106"/>
                  </a:cubicBezTo>
                  <a:cubicBezTo>
                    <a:pt x="249" y="107"/>
                    <a:pt x="248" y="108"/>
                    <a:pt x="248" y="109"/>
                  </a:cubicBezTo>
                  <a:cubicBezTo>
                    <a:pt x="247" y="111"/>
                    <a:pt x="246" y="112"/>
                    <a:pt x="245" y="114"/>
                  </a:cubicBezTo>
                  <a:cubicBezTo>
                    <a:pt x="244" y="115"/>
                    <a:pt x="243" y="116"/>
                    <a:pt x="242" y="117"/>
                  </a:cubicBezTo>
                  <a:cubicBezTo>
                    <a:pt x="242" y="118"/>
                    <a:pt x="242" y="118"/>
                    <a:pt x="242" y="118"/>
                  </a:cubicBezTo>
                  <a:cubicBezTo>
                    <a:pt x="242" y="118"/>
                    <a:pt x="242" y="118"/>
                    <a:pt x="242" y="117"/>
                  </a:cubicBezTo>
                  <a:cubicBezTo>
                    <a:pt x="243" y="116"/>
                    <a:pt x="244" y="115"/>
                    <a:pt x="245" y="114"/>
                  </a:cubicBezTo>
                  <a:cubicBezTo>
                    <a:pt x="246" y="113"/>
                    <a:pt x="247" y="111"/>
                    <a:pt x="248" y="109"/>
                  </a:cubicBezTo>
                  <a:cubicBezTo>
                    <a:pt x="249" y="108"/>
                    <a:pt x="250" y="107"/>
                    <a:pt x="250" y="106"/>
                  </a:cubicBezTo>
                  <a:cubicBezTo>
                    <a:pt x="251" y="106"/>
                    <a:pt x="251" y="106"/>
                    <a:pt x="251" y="106"/>
                  </a:cubicBezTo>
                  <a:cubicBezTo>
                    <a:pt x="251" y="106"/>
                    <a:pt x="252" y="106"/>
                    <a:pt x="252" y="106"/>
                  </a:cubicBezTo>
                  <a:cubicBezTo>
                    <a:pt x="252" y="106"/>
                    <a:pt x="252" y="107"/>
                    <a:pt x="251" y="108"/>
                  </a:cubicBezTo>
                  <a:cubicBezTo>
                    <a:pt x="251" y="108"/>
                    <a:pt x="251" y="109"/>
                    <a:pt x="251" y="109"/>
                  </a:cubicBezTo>
                  <a:cubicBezTo>
                    <a:pt x="250" y="110"/>
                    <a:pt x="249" y="110"/>
                    <a:pt x="249" y="111"/>
                  </a:cubicBezTo>
                  <a:cubicBezTo>
                    <a:pt x="249" y="111"/>
                    <a:pt x="248" y="112"/>
                    <a:pt x="248" y="112"/>
                  </a:cubicBezTo>
                  <a:cubicBezTo>
                    <a:pt x="248" y="112"/>
                    <a:pt x="248" y="112"/>
                    <a:pt x="248" y="112"/>
                  </a:cubicBezTo>
                  <a:cubicBezTo>
                    <a:pt x="248" y="112"/>
                    <a:pt x="248" y="112"/>
                    <a:pt x="248" y="112"/>
                  </a:cubicBezTo>
                  <a:cubicBezTo>
                    <a:pt x="249" y="112"/>
                    <a:pt x="249" y="111"/>
                    <a:pt x="249" y="111"/>
                  </a:cubicBezTo>
                  <a:cubicBezTo>
                    <a:pt x="249" y="111"/>
                    <a:pt x="250" y="110"/>
                    <a:pt x="250" y="110"/>
                  </a:cubicBezTo>
                  <a:cubicBezTo>
                    <a:pt x="250" y="110"/>
                    <a:pt x="251" y="110"/>
                    <a:pt x="251" y="110"/>
                  </a:cubicBezTo>
                  <a:cubicBezTo>
                    <a:pt x="251" y="110"/>
                    <a:pt x="251" y="110"/>
                    <a:pt x="250" y="110"/>
                  </a:cubicBezTo>
                  <a:cubicBezTo>
                    <a:pt x="250" y="110"/>
                    <a:pt x="250" y="110"/>
                    <a:pt x="250" y="111"/>
                  </a:cubicBezTo>
                  <a:cubicBezTo>
                    <a:pt x="250" y="111"/>
                    <a:pt x="250" y="111"/>
                    <a:pt x="250" y="111"/>
                  </a:cubicBezTo>
                  <a:cubicBezTo>
                    <a:pt x="250" y="111"/>
                    <a:pt x="250" y="111"/>
                    <a:pt x="250" y="111"/>
                  </a:cubicBezTo>
                  <a:cubicBezTo>
                    <a:pt x="250" y="111"/>
                    <a:pt x="250" y="112"/>
                    <a:pt x="249" y="112"/>
                  </a:cubicBezTo>
                  <a:cubicBezTo>
                    <a:pt x="249" y="112"/>
                    <a:pt x="249" y="113"/>
                    <a:pt x="249" y="113"/>
                  </a:cubicBezTo>
                  <a:cubicBezTo>
                    <a:pt x="249" y="113"/>
                    <a:pt x="249" y="112"/>
                    <a:pt x="249" y="112"/>
                  </a:cubicBezTo>
                  <a:cubicBezTo>
                    <a:pt x="249" y="113"/>
                    <a:pt x="249" y="113"/>
                    <a:pt x="248" y="114"/>
                  </a:cubicBezTo>
                  <a:cubicBezTo>
                    <a:pt x="248" y="114"/>
                    <a:pt x="247" y="115"/>
                    <a:pt x="247" y="116"/>
                  </a:cubicBezTo>
                  <a:cubicBezTo>
                    <a:pt x="246" y="116"/>
                    <a:pt x="246" y="117"/>
                    <a:pt x="245" y="117"/>
                  </a:cubicBezTo>
                  <a:cubicBezTo>
                    <a:pt x="245" y="118"/>
                    <a:pt x="244" y="118"/>
                    <a:pt x="244" y="118"/>
                  </a:cubicBezTo>
                  <a:cubicBezTo>
                    <a:pt x="244" y="118"/>
                    <a:pt x="244" y="118"/>
                    <a:pt x="244" y="118"/>
                  </a:cubicBezTo>
                  <a:cubicBezTo>
                    <a:pt x="244" y="118"/>
                    <a:pt x="244" y="118"/>
                    <a:pt x="244" y="118"/>
                  </a:cubicBezTo>
                  <a:cubicBezTo>
                    <a:pt x="244" y="118"/>
                    <a:pt x="245" y="118"/>
                    <a:pt x="245" y="117"/>
                  </a:cubicBezTo>
                  <a:cubicBezTo>
                    <a:pt x="246" y="117"/>
                    <a:pt x="246" y="116"/>
                    <a:pt x="247" y="116"/>
                  </a:cubicBezTo>
                  <a:cubicBezTo>
                    <a:pt x="247" y="115"/>
                    <a:pt x="248" y="115"/>
                    <a:pt x="249" y="114"/>
                  </a:cubicBezTo>
                  <a:cubicBezTo>
                    <a:pt x="249" y="113"/>
                    <a:pt x="250" y="112"/>
                    <a:pt x="250" y="111"/>
                  </a:cubicBezTo>
                  <a:cubicBezTo>
                    <a:pt x="251" y="111"/>
                    <a:pt x="251" y="111"/>
                    <a:pt x="251" y="111"/>
                  </a:cubicBezTo>
                  <a:cubicBezTo>
                    <a:pt x="251" y="111"/>
                    <a:pt x="251" y="110"/>
                    <a:pt x="252" y="110"/>
                  </a:cubicBezTo>
                  <a:cubicBezTo>
                    <a:pt x="252" y="109"/>
                    <a:pt x="252" y="109"/>
                    <a:pt x="252" y="108"/>
                  </a:cubicBezTo>
                  <a:cubicBezTo>
                    <a:pt x="252" y="108"/>
                    <a:pt x="252" y="108"/>
                    <a:pt x="252" y="108"/>
                  </a:cubicBezTo>
                  <a:cubicBezTo>
                    <a:pt x="252" y="108"/>
                    <a:pt x="252" y="108"/>
                    <a:pt x="253" y="107"/>
                  </a:cubicBezTo>
                  <a:cubicBezTo>
                    <a:pt x="253" y="107"/>
                    <a:pt x="253" y="107"/>
                    <a:pt x="253" y="107"/>
                  </a:cubicBezTo>
                  <a:cubicBezTo>
                    <a:pt x="253" y="108"/>
                    <a:pt x="253" y="108"/>
                    <a:pt x="252" y="109"/>
                  </a:cubicBezTo>
                  <a:cubicBezTo>
                    <a:pt x="252" y="110"/>
                    <a:pt x="252" y="111"/>
                    <a:pt x="251" y="112"/>
                  </a:cubicBezTo>
                  <a:cubicBezTo>
                    <a:pt x="251" y="114"/>
                    <a:pt x="251" y="115"/>
                    <a:pt x="250" y="115"/>
                  </a:cubicBezTo>
                  <a:cubicBezTo>
                    <a:pt x="250" y="116"/>
                    <a:pt x="249" y="117"/>
                    <a:pt x="249" y="118"/>
                  </a:cubicBezTo>
                  <a:cubicBezTo>
                    <a:pt x="248" y="118"/>
                    <a:pt x="248" y="119"/>
                    <a:pt x="247" y="119"/>
                  </a:cubicBezTo>
                  <a:cubicBezTo>
                    <a:pt x="247" y="120"/>
                    <a:pt x="247" y="120"/>
                    <a:pt x="247" y="121"/>
                  </a:cubicBezTo>
                  <a:cubicBezTo>
                    <a:pt x="247" y="121"/>
                    <a:pt x="247" y="121"/>
                    <a:pt x="247" y="121"/>
                  </a:cubicBezTo>
                  <a:cubicBezTo>
                    <a:pt x="247" y="121"/>
                    <a:pt x="247" y="121"/>
                    <a:pt x="247" y="121"/>
                  </a:cubicBezTo>
                  <a:cubicBezTo>
                    <a:pt x="247" y="120"/>
                    <a:pt x="247" y="120"/>
                    <a:pt x="247" y="120"/>
                  </a:cubicBezTo>
                  <a:cubicBezTo>
                    <a:pt x="248" y="119"/>
                    <a:pt x="248" y="119"/>
                    <a:pt x="249" y="118"/>
                  </a:cubicBezTo>
                  <a:cubicBezTo>
                    <a:pt x="249" y="117"/>
                    <a:pt x="250" y="116"/>
                    <a:pt x="250" y="116"/>
                  </a:cubicBezTo>
                  <a:cubicBezTo>
                    <a:pt x="251" y="115"/>
                    <a:pt x="251" y="114"/>
                    <a:pt x="252" y="113"/>
                  </a:cubicBezTo>
                  <a:cubicBezTo>
                    <a:pt x="252" y="111"/>
                    <a:pt x="253" y="110"/>
                    <a:pt x="253" y="109"/>
                  </a:cubicBezTo>
                  <a:cubicBezTo>
                    <a:pt x="253" y="108"/>
                    <a:pt x="254" y="107"/>
                    <a:pt x="254" y="105"/>
                  </a:cubicBezTo>
                  <a:cubicBezTo>
                    <a:pt x="254" y="105"/>
                    <a:pt x="254" y="105"/>
                    <a:pt x="254" y="105"/>
                  </a:cubicBezTo>
                  <a:cubicBezTo>
                    <a:pt x="255" y="104"/>
                    <a:pt x="256" y="104"/>
                    <a:pt x="256" y="103"/>
                  </a:cubicBezTo>
                  <a:cubicBezTo>
                    <a:pt x="257" y="103"/>
                    <a:pt x="257" y="102"/>
                    <a:pt x="258" y="102"/>
                  </a:cubicBezTo>
                  <a:cubicBezTo>
                    <a:pt x="257" y="103"/>
                    <a:pt x="257" y="103"/>
                    <a:pt x="257" y="104"/>
                  </a:cubicBezTo>
                  <a:cubicBezTo>
                    <a:pt x="257" y="105"/>
                    <a:pt x="256" y="106"/>
                    <a:pt x="256" y="107"/>
                  </a:cubicBezTo>
                  <a:cubicBezTo>
                    <a:pt x="256" y="107"/>
                    <a:pt x="256" y="108"/>
                    <a:pt x="256" y="109"/>
                  </a:cubicBezTo>
                  <a:cubicBezTo>
                    <a:pt x="256" y="109"/>
                    <a:pt x="255" y="110"/>
                    <a:pt x="255" y="110"/>
                  </a:cubicBezTo>
                  <a:cubicBezTo>
                    <a:pt x="255" y="111"/>
                    <a:pt x="255" y="111"/>
                    <a:pt x="255" y="111"/>
                  </a:cubicBezTo>
                  <a:cubicBezTo>
                    <a:pt x="255" y="111"/>
                    <a:pt x="255" y="112"/>
                    <a:pt x="255" y="112"/>
                  </a:cubicBezTo>
                  <a:cubicBezTo>
                    <a:pt x="255" y="112"/>
                    <a:pt x="255" y="111"/>
                    <a:pt x="255" y="111"/>
                  </a:cubicBezTo>
                  <a:cubicBezTo>
                    <a:pt x="255" y="111"/>
                    <a:pt x="255" y="111"/>
                    <a:pt x="255" y="110"/>
                  </a:cubicBezTo>
                  <a:cubicBezTo>
                    <a:pt x="255" y="110"/>
                    <a:pt x="256" y="109"/>
                    <a:pt x="256" y="109"/>
                  </a:cubicBezTo>
                  <a:cubicBezTo>
                    <a:pt x="256" y="108"/>
                    <a:pt x="256" y="107"/>
                    <a:pt x="257" y="107"/>
                  </a:cubicBezTo>
                  <a:cubicBezTo>
                    <a:pt x="257" y="106"/>
                    <a:pt x="257" y="105"/>
                    <a:pt x="257" y="104"/>
                  </a:cubicBezTo>
                  <a:cubicBezTo>
                    <a:pt x="258" y="103"/>
                    <a:pt x="258" y="102"/>
                    <a:pt x="258" y="102"/>
                  </a:cubicBezTo>
                  <a:cubicBezTo>
                    <a:pt x="258" y="101"/>
                    <a:pt x="258" y="101"/>
                    <a:pt x="259" y="101"/>
                  </a:cubicBezTo>
                  <a:cubicBezTo>
                    <a:pt x="259" y="100"/>
                    <a:pt x="260" y="99"/>
                    <a:pt x="261" y="98"/>
                  </a:cubicBezTo>
                  <a:cubicBezTo>
                    <a:pt x="262" y="96"/>
                    <a:pt x="263" y="94"/>
                    <a:pt x="264" y="92"/>
                  </a:cubicBezTo>
                  <a:cubicBezTo>
                    <a:pt x="264" y="92"/>
                    <a:pt x="264" y="92"/>
                    <a:pt x="264" y="92"/>
                  </a:cubicBezTo>
                  <a:cubicBezTo>
                    <a:pt x="265" y="92"/>
                    <a:pt x="265" y="91"/>
                    <a:pt x="265" y="91"/>
                  </a:cubicBezTo>
                  <a:cubicBezTo>
                    <a:pt x="265" y="91"/>
                    <a:pt x="265" y="92"/>
                    <a:pt x="265" y="92"/>
                  </a:cubicBezTo>
                  <a:cubicBezTo>
                    <a:pt x="265" y="92"/>
                    <a:pt x="265" y="93"/>
                    <a:pt x="264" y="94"/>
                  </a:cubicBezTo>
                  <a:cubicBezTo>
                    <a:pt x="264" y="94"/>
                    <a:pt x="264" y="94"/>
                    <a:pt x="264" y="94"/>
                  </a:cubicBezTo>
                  <a:cubicBezTo>
                    <a:pt x="264" y="94"/>
                    <a:pt x="264" y="94"/>
                    <a:pt x="264" y="94"/>
                  </a:cubicBezTo>
                  <a:cubicBezTo>
                    <a:pt x="264" y="94"/>
                    <a:pt x="264" y="94"/>
                    <a:pt x="264" y="95"/>
                  </a:cubicBezTo>
                  <a:cubicBezTo>
                    <a:pt x="264" y="95"/>
                    <a:pt x="264" y="95"/>
                    <a:pt x="264" y="96"/>
                  </a:cubicBezTo>
                  <a:cubicBezTo>
                    <a:pt x="264" y="96"/>
                    <a:pt x="263" y="96"/>
                    <a:pt x="263" y="96"/>
                  </a:cubicBezTo>
                  <a:cubicBezTo>
                    <a:pt x="263" y="96"/>
                    <a:pt x="263" y="96"/>
                    <a:pt x="264" y="96"/>
                  </a:cubicBezTo>
                  <a:cubicBezTo>
                    <a:pt x="263" y="96"/>
                    <a:pt x="263" y="97"/>
                    <a:pt x="263" y="98"/>
                  </a:cubicBezTo>
                  <a:cubicBezTo>
                    <a:pt x="263" y="99"/>
                    <a:pt x="262" y="100"/>
                    <a:pt x="262" y="101"/>
                  </a:cubicBezTo>
                  <a:cubicBezTo>
                    <a:pt x="262" y="103"/>
                    <a:pt x="261" y="104"/>
                    <a:pt x="261" y="106"/>
                  </a:cubicBezTo>
                  <a:cubicBezTo>
                    <a:pt x="260" y="107"/>
                    <a:pt x="260" y="109"/>
                    <a:pt x="260" y="110"/>
                  </a:cubicBezTo>
                  <a:cubicBezTo>
                    <a:pt x="259" y="110"/>
                    <a:pt x="259" y="110"/>
                    <a:pt x="259" y="111"/>
                  </a:cubicBezTo>
                  <a:cubicBezTo>
                    <a:pt x="259" y="111"/>
                    <a:pt x="259" y="111"/>
                    <a:pt x="259" y="111"/>
                  </a:cubicBezTo>
                  <a:cubicBezTo>
                    <a:pt x="259" y="111"/>
                    <a:pt x="259" y="111"/>
                    <a:pt x="259" y="111"/>
                  </a:cubicBezTo>
                  <a:cubicBezTo>
                    <a:pt x="259" y="110"/>
                    <a:pt x="259" y="110"/>
                    <a:pt x="260" y="110"/>
                  </a:cubicBezTo>
                  <a:cubicBezTo>
                    <a:pt x="260" y="109"/>
                    <a:pt x="260" y="107"/>
                    <a:pt x="261" y="106"/>
                  </a:cubicBezTo>
                  <a:cubicBezTo>
                    <a:pt x="261" y="104"/>
                    <a:pt x="262" y="103"/>
                    <a:pt x="263" y="101"/>
                  </a:cubicBezTo>
                  <a:cubicBezTo>
                    <a:pt x="263" y="99"/>
                    <a:pt x="264" y="97"/>
                    <a:pt x="265" y="95"/>
                  </a:cubicBezTo>
                  <a:cubicBezTo>
                    <a:pt x="265" y="95"/>
                    <a:pt x="265" y="94"/>
                    <a:pt x="265" y="94"/>
                  </a:cubicBezTo>
                  <a:cubicBezTo>
                    <a:pt x="266" y="94"/>
                    <a:pt x="266" y="93"/>
                    <a:pt x="267" y="92"/>
                  </a:cubicBezTo>
                  <a:cubicBezTo>
                    <a:pt x="267" y="92"/>
                    <a:pt x="267" y="92"/>
                    <a:pt x="268" y="92"/>
                  </a:cubicBezTo>
                  <a:cubicBezTo>
                    <a:pt x="268" y="92"/>
                    <a:pt x="268" y="92"/>
                    <a:pt x="268" y="92"/>
                  </a:cubicBezTo>
                  <a:cubicBezTo>
                    <a:pt x="267" y="93"/>
                    <a:pt x="266" y="95"/>
                    <a:pt x="266" y="96"/>
                  </a:cubicBezTo>
                  <a:cubicBezTo>
                    <a:pt x="265" y="97"/>
                    <a:pt x="265" y="97"/>
                    <a:pt x="265" y="97"/>
                  </a:cubicBezTo>
                  <a:cubicBezTo>
                    <a:pt x="265" y="97"/>
                    <a:pt x="265" y="97"/>
                    <a:pt x="266" y="96"/>
                  </a:cubicBezTo>
                  <a:cubicBezTo>
                    <a:pt x="266" y="95"/>
                    <a:pt x="267" y="94"/>
                    <a:pt x="268" y="93"/>
                  </a:cubicBezTo>
                  <a:cubicBezTo>
                    <a:pt x="267" y="93"/>
                    <a:pt x="267" y="93"/>
                    <a:pt x="267" y="94"/>
                  </a:cubicBezTo>
                  <a:cubicBezTo>
                    <a:pt x="267" y="95"/>
                    <a:pt x="267" y="96"/>
                    <a:pt x="266" y="97"/>
                  </a:cubicBezTo>
                  <a:cubicBezTo>
                    <a:pt x="266" y="98"/>
                    <a:pt x="265" y="100"/>
                    <a:pt x="265" y="100"/>
                  </a:cubicBezTo>
                  <a:cubicBezTo>
                    <a:pt x="265" y="101"/>
                    <a:pt x="264" y="102"/>
                    <a:pt x="264" y="103"/>
                  </a:cubicBezTo>
                  <a:cubicBezTo>
                    <a:pt x="263" y="103"/>
                    <a:pt x="263" y="104"/>
                    <a:pt x="263" y="104"/>
                  </a:cubicBezTo>
                  <a:cubicBezTo>
                    <a:pt x="263" y="104"/>
                    <a:pt x="262" y="104"/>
                    <a:pt x="262" y="104"/>
                  </a:cubicBezTo>
                  <a:cubicBezTo>
                    <a:pt x="262" y="104"/>
                    <a:pt x="263" y="104"/>
                    <a:pt x="263" y="104"/>
                  </a:cubicBezTo>
                  <a:cubicBezTo>
                    <a:pt x="263" y="104"/>
                    <a:pt x="264" y="103"/>
                    <a:pt x="264" y="103"/>
                  </a:cubicBezTo>
                  <a:cubicBezTo>
                    <a:pt x="264" y="102"/>
                    <a:pt x="265" y="101"/>
                    <a:pt x="265" y="101"/>
                  </a:cubicBezTo>
                  <a:cubicBezTo>
                    <a:pt x="266" y="100"/>
                    <a:pt x="266" y="99"/>
                    <a:pt x="266" y="97"/>
                  </a:cubicBezTo>
                  <a:cubicBezTo>
                    <a:pt x="267" y="96"/>
                    <a:pt x="267" y="95"/>
                    <a:pt x="268" y="94"/>
                  </a:cubicBezTo>
                  <a:cubicBezTo>
                    <a:pt x="268" y="93"/>
                    <a:pt x="268" y="92"/>
                    <a:pt x="268" y="91"/>
                  </a:cubicBezTo>
                  <a:cubicBezTo>
                    <a:pt x="268" y="91"/>
                    <a:pt x="268" y="91"/>
                    <a:pt x="268" y="91"/>
                  </a:cubicBezTo>
                  <a:cubicBezTo>
                    <a:pt x="269" y="91"/>
                    <a:pt x="270" y="90"/>
                    <a:pt x="270" y="89"/>
                  </a:cubicBezTo>
                  <a:cubicBezTo>
                    <a:pt x="270" y="89"/>
                    <a:pt x="270" y="89"/>
                    <a:pt x="270" y="88"/>
                  </a:cubicBezTo>
                  <a:cubicBezTo>
                    <a:pt x="270" y="88"/>
                    <a:pt x="270" y="88"/>
                    <a:pt x="271" y="88"/>
                  </a:cubicBezTo>
                  <a:cubicBezTo>
                    <a:pt x="270" y="88"/>
                    <a:pt x="270" y="88"/>
                    <a:pt x="270" y="88"/>
                  </a:cubicBezTo>
                  <a:cubicBezTo>
                    <a:pt x="270" y="89"/>
                    <a:pt x="270" y="89"/>
                    <a:pt x="270" y="89"/>
                  </a:cubicBezTo>
                  <a:cubicBezTo>
                    <a:pt x="270" y="90"/>
                    <a:pt x="270" y="90"/>
                    <a:pt x="270" y="90"/>
                  </a:cubicBezTo>
                  <a:cubicBezTo>
                    <a:pt x="270" y="90"/>
                    <a:pt x="270" y="90"/>
                    <a:pt x="270" y="89"/>
                  </a:cubicBezTo>
                  <a:cubicBezTo>
                    <a:pt x="270" y="89"/>
                    <a:pt x="270" y="89"/>
                    <a:pt x="271" y="88"/>
                  </a:cubicBezTo>
                  <a:cubicBezTo>
                    <a:pt x="271" y="88"/>
                    <a:pt x="271" y="88"/>
                    <a:pt x="271" y="87"/>
                  </a:cubicBezTo>
                  <a:cubicBezTo>
                    <a:pt x="271" y="88"/>
                    <a:pt x="271" y="88"/>
                    <a:pt x="271" y="88"/>
                  </a:cubicBezTo>
                  <a:cubicBezTo>
                    <a:pt x="271" y="89"/>
                    <a:pt x="271" y="89"/>
                    <a:pt x="271" y="89"/>
                  </a:cubicBezTo>
                  <a:cubicBezTo>
                    <a:pt x="270" y="90"/>
                    <a:pt x="270" y="91"/>
                    <a:pt x="270" y="91"/>
                  </a:cubicBezTo>
                  <a:cubicBezTo>
                    <a:pt x="270" y="91"/>
                    <a:pt x="269" y="92"/>
                    <a:pt x="269" y="92"/>
                  </a:cubicBezTo>
                  <a:cubicBezTo>
                    <a:pt x="269" y="92"/>
                    <a:pt x="269" y="93"/>
                    <a:pt x="269" y="93"/>
                  </a:cubicBezTo>
                  <a:cubicBezTo>
                    <a:pt x="269" y="94"/>
                    <a:pt x="268" y="94"/>
                    <a:pt x="268" y="94"/>
                  </a:cubicBezTo>
                  <a:cubicBezTo>
                    <a:pt x="268" y="94"/>
                    <a:pt x="269" y="94"/>
                    <a:pt x="269" y="93"/>
                  </a:cubicBezTo>
                  <a:cubicBezTo>
                    <a:pt x="269" y="93"/>
                    <a:pt x="269" y="93"/>
                    <a:pt x="269" y="92"/>
                  </a:cubicBezTo>
                  <a:cubicBezTo>
                    <a:pt x="268" y="95"/>
                    <a:pt x="267" y="97"/>
                    <a:pt x="267" y="97"/>
                  </a:cubicBezTo>
                  <a:cubicBezTo>
                    <a:pt x="267" y="97"/>
                    <a:pt x="268" y="95"/>
                    <a:pt x="270" y="92"/>
                  </a:cubicBezTo>
                  <a:cubicBezTo>
                    <a:pt x="270" y="92"/>
                    <a:pt x="270" y="92"/>
                    <a:pt x="270" y="92"/>
                  </a:cubicBezTo>
                  <a:cubicBezTo>
                    <a:pt x="270" y="92"/>
                    <a:pt x="270" y="92"/>
                    <a:pt x="270" y="92"/>
                  </a:cubicBezTo>
                  <a:cubicBezTo>
                    <a:pt x="270" y="93"/>
                    <a:pt x="270" y="93"/>
                    <a:pt x="270" y="93"/>
                  </a:cubicBezTo>
                  <a:cubicBezTo>
                    <a:pt x="269" y="94"/>
                    <a:pt x="269" y="94"/>
                    <a:pt x="269" y="94"/>
                  </a:cubicBezTo>
                  <a:cubicBezTo>
                    <a:pt x="269" y="94"/>
                    <a:pt x="270" y="94"/>
                    <a:pt x="270" y="93"/>
                  </a:cubicBezTo>
                  <a:cubicBezTo>
                    <a:pt x="270" y="93"/>
                    <a:pt x="270" y="93"/>
                    <a:pt x="270" y="92"/>
                  </a:cubicBezTo>
                  <a:cubicBezTo>
                    <a:pt x="270" y="92"/>
                    <a:pt x="270" y="91"/>
                    <a:pt x="270" y="91"/>
                  </a:cubicBezTo>
                  <a:cubicBezTo>
                    <a:pt x="271" y="90"/>
                    <a:pt x="271" y="90"/>
                    <a:pt x="271" y="89"/>
                  </a:cubicBezTo>
                  <a:cubicBezTo>
                    <a:pt x="272" y="89"/>
                    <a:pt x="272" y="88"/>
                    <a:pt x="272" y="87"/>
                  </a:cubicBezTo>
                  <a:cubicBezTo>
                    <a:pt x="272" y="87"/>
                    <a:pt x="273" y="87"/>
                    <a:pt x="273" y="86"/>
                  </a:cubicBezTo>
                  <a:cubicBezTo>
                    <a:pt x="273" y="86"/>
                    <a:pt x="273" y="86"/>
                    <a:pt x="273" y="85"/>
                  </a:cubicBezTo>
                  <a:cubicBezTo>
                    <a:pt x="273" y="85"/>
                    <a:pt x="273" y="85"/>
                    <a:pt x="274" y="85"/>
                  </a:cubicBezTo>
                  <a:cubicBezTo>
                    <a:pt x="274" y="85"/>
                    <a:pt x="274" y="85"/>
                    <a:pt x="274" y="85"/>
                  </a:cubicBezTo>
                  <a:cubicBezTo>
                    <a:pt x="274" y="85"/>
                    <a:pt x="274" y="85"/>
                    <a:pt x="274" y="85"/>
                  </a:cubicBezTo>
                  <a:cubicBezTo>
                    <a:pt x="274" y="84"/>
                    <a:pt x="274" y="83"/>
                    <a:pt x="275" y="82"/>
                  </a:cubicBezTo>
                  <a:cubicBezTo>
                    <a:pt x="275" y="83"/>
                    <a:pt x="275" y="83"/>
                    <a:pt x="275" y="83"/>
                  </a:cubicBezTo>
                  <a:cubicBezTo>
                    <a:pt x="275" y="85"/>
                    <a:pt x="275" y="87"/>
                    <a:pt x="274" y="88"/>
                  </a:cubicBezTo>
                  <a:cubicBezTo>
                    <a:pt x="274" y="88"/>
                    <a:pt x="274" y="88"/>
                    <a:pt x="274" y="88"/>
                  </a:cubicBezTo>
                  <a:cubicBezTo>
                    <a:pt x="274" y="89"/>
                    <a:pt x="273" y="89"/>
                    <a:pt x="273" y="89"/>
                  </a:cubicBezTo>
                  <a:cubicBezTo>
                    <a:pt x="273" y="89"/>
                    <a:pt x="273" y="89"/>
                    <a:pt x="273" y="89"/>
                  </a:cubicBezTo>
                  <a:cubicBezTo>
                    <a:pt x="273" y="89"/>
                    <a:pt x="273" y="89"/>
                    <a:pt x="273" y="89"/>
                  </a:cubicBezTo>
                  <a:cubicBezTo>
                    <a:pt x="273" y="89"/>
                    <a:pt x="274" y="89"/>
                    <a:pt x="274" y="88"/>
                  </a:cubicBezTo>
                  <a:cubicBezTo>
                    <a:pt x="274" y="88"/>
                    <a:pt x="274" y="88"/>
                    <a:pt x="274" y="88"/>
                  </a:cubicBezTo>
                  <a:cubicBezTo>
                    <a:pt x="275" y="87"/>
                    <a:pt x="275" y="85"/>
                    <a:pt x="275" y="83"/>
                  </a:cubicBezTo>
                  <a:cubicBezTo>
                    <a:pt x="275" y="83"/>
                    <a:pt x="275" y="82"/>
                    <a:pt x="275" y="82"/>
                  </a:cubicBezTo>
                  <a:cubicBezTo>
                    <a:pt x="275" y="82"/>
                    <a:pt x="276" y="81"/>
                    <a:pt x="276" y="81"/>
                  </a:cubicBezTo>
                  <a:cubicBezTo>
                    <a:pt x="278" y="78"/>
                    <a:pt x="282" y="73"/>
                    <a:pt x="284" y="67"/>
                  </a:cubicBezTo>
                  <a:cubicBezTo>
                    <a:pt x="284" y="66"/>
                    <a:pt x="285" y="65"/>
                    <a:pt x="285" y="63"/>
                  </a:cubicBezTo>
                  <a:cubicBezTo>
                    <a:pt x="285" y="62"/>
                    <a:pt x="286" y="60"/>
                    <a:pt x="286" y="59"/>
                  </a:cubicBezTo>
                  <a:cubicBezTo>
                    <a:pt x="286" y="58"/>
                    <a:pt x="286" y="57"/>
                    <a:pt x="287" y="55"/>
                  </a:cubicBezTo>
                  <a:cubicBezTo>
                    <a:pt x="287" y="55"/>
                    <a:pt x="287" y="54"/>
                    <a:pt x="287" y="53"/>
                  </a:cubicBezTo>
                  <a:cubicBezTo>
                    <a:pt x="287" y="52"/>
                    <a:pt x="287" y="52"/>
                    <a:pt x="287" y="51"/>
                  </a:cubicBezTo>
                  <a:cubicBezTo>
                    <a:pt x="287" y="50"/>
                    <a:pt x="287" y="49"/>
                    <a:pt x="286" y="48"/>
                  </a:cubicBezTo>
                  <a:cubicBezTo>
                    <a:pt x="286" y="48"/>
                    <a:pt x="286" y="48"/>
                    <a:pt x="286" y="48"/>
                  </a:cubicBezTo>
                  <a:cubicBezTo>
                    <a:pt x="286" y="48"/>
                    <a:pt x="286" y="48"/>
                    <a:pt x="286" y="48"/>
                  </a:cubicBezTo>
                  <a:cubicBezTo>
                    <a:pt x="287" y="49"/>
                    <a:pt x="287" y="50"/>
                    <a:pt x="287" y="51"/>
                  </a:cubicBezTo>
                  <a:cubicBezTo>
                    <a:pt x="288" y="53"/>
                    <a:pt x="288" y="54"/>
                    <a:pt x="288" y="55"/>
                  </a:cubicBezTo>
                  <a:cubicBezTo>
                    <a:pt x="288" y="55"/>
                    <a:pt x="288" y="56"/>
                    <a:pt x="288" y="56"/>
                  </a:cubicBezTo>
                  <a:cubicBezTo>
                    <a:pt x="288" y="56"/>
                    <a:pt x="288" y="56"/>
                    <a:pt x="288" y="56"/>
                  </a:cubicBezTo>
                  <a:cubicBezTo>
                    <a:pt x="288" y="56"/>
                    <a:pt x="288" y="56"/>
                    <a:pt x="288" y="56"/>
                  </a:cubicBezTo>
                  <a:cubicBezTo>
                    <a:pt x="288" y="56"/>
                    <a:pt x="288" y="55"/>
                    <a:pt x="288" y="55"/>
                  </a:cubicBezTo>
                  <a:cubicBezTo>
                    <a:pt x="288" y="54"/>
                    <a:pt x="288" y="53"/>
                    <a:pt x="288" y="51"/>
                  </a:cubicBezTo>
                  <a:cubicBezTo>
                    <a:pt x="287" y="50"/>
                    <a:pt x="287" y="48"/>
                    <a:pt x="286" y="46"/>
                  </a:cubicBezTo>
                  <a:cubicBezTo>
                    <a:pt x="286" y="46"/>
                    <a:pt x="286" y="45"/>
                    <a:pt x="286" y="45"/>
                  </a:cubicBezTo>
                  <a:cubicBezTo>
                    <a:pt x="286" y="45"/>
                    <a:pt x="286" y="46"/>
                    <a:pt x="287" y="46"/>
                  </a:cubicBezTo>
                  <a:cubicBezTo>
                    <a:pt x="286" y="46"/>
                    <a:pt x="286" y="45"/>
                    <a:pt x="286" y="45"/>
                  </a:cubicBezTo>
                  <a:cubicBezTo>
                    <a:pt x="286" y="44"/>
                    <a:pt x="286" y="44"/>
                    <a:pt x="285" y="43"/>
                  </a:cubicBezTo>
                  <a:cubicBezTo>
                    <a:pt x="286" y="44"/>
                    <a:pt x="287" y="45"/>
                    <a:pt x="287" y="45"/>
                  </a:cubicBezTo>
                  <a:cubicBezTo>
                    <a:pt x="287" y="45"/>
                    <a:pt x="286" y="44"/>
                    <a:pt x="286" y="44"/>
                  </a:cubicBezTo>
                  <a:cubicBezTo>
                    <a:pt x="287" y="45"/>
                    <a:pt x="287" y="45"/>
                    <a:pt x="287" y="46"/>
                  </a:cubicBezTo>
                  <a:cubicBezTo>
                    <a:pt x="288" y="47"/>
                    <a:pt x="288" y="48"/>
                    <a:pt x="287" y="48"/>
                  </a:cubicBezTo>
                  <a:cubicBezTo>
                    <a:pt x="288" y="47"/>
                    <a:pt x="287" y="46"/>
                    <a:pt x="287" y="46"/>
                  </a:cubicBezTo>
                  <a:cubicBezTo>
                    <a:pt x="287" y="45"/>
                    <a:pt x="287" y="44"/>
                    <a:pt x="286" y="44"/>
                  </a:cubicBezTo>
                  <a:cubicBezTo>
                    <a:pt x="286" y="43"/>
                    <a:pt x="286" y="43"/>
                    <a:pt x="285" y="42"/>
                  </a:cubicBezTo>
                  <a:cubicBezTo>
                    <a:pt x="285" y="41"/>
                    <a:pt x="285" y="40"/>
                    <a:pt x="284" y="39"/>
                  </a:cubicBezTo>
                  <a:cubicBezTo>
                    <a:pt x="284" y="38"/>
                    <a:pt x="283" y="37"/>
                    <a:pt x="282" y="36"/>
                  </a:cubicBezTo>
                  <a:cubicBezTo>
                    <a:pt x="282" y="36"/>
                    <a:pt x="282" y="36"/>
                    <a:pt x="281" y="36"/>
                  </a:cubicBezTo>
                  <a:cubicBezTo>
                    <a:pt x="281" y="35"/>
                    <a:pt x="281" y="35"/>
                    <a:pt x="280" y="34"/>
                  </a:cubicBezTo>
                  <a:cubicBezTo>
                    <a:pt x="280" y="34"/>
                    <a:pt x="280" y="33"/>
                    <a:pt x="280" y="33"/>
                  </a:cubicBezTo>
                  <a:cubicBezTo>
                    <a:pt x="280" y="33"/>
                    <a:pt x="280" y="34"/>
                    <a:pt x="281" y="34"/>
                  </a:cubicBezTo>
                  <a:cubicBezTo>
                    <a:pt x="280" y="33"/>
                    <a:pt x="280" y="33"/>
                    <a:pt x="279" y="32"/>
                  </a:cubicBezTo>
                  <a:cubicBezTo>
                    <a:pt x="279" y="32"/>
                    <a:pt x="279" y="32"/>
                    <a:pt x="279" y="31"/>
                  </a:cubicBezTo>
                  <a:cubicBezTo>
                    <a:pt x="278" y="31"/>
                    <a:pt x="278" y="31"/>
                    <a:pt x="278" y="31"/>
                  </a:cubicBezTo>
                  <a:cubicBezTo>
                    <a:pt x="279" y="32"/>
                    <a:pt x="280" y="32"/>
                    <a:pt x="281" y="33"/>
                  </a:cubicBezTo>
                  <a:cubicBezTo>
                    <a:pt x="280" y="32"/>
                    <a:pt x="280" y="32"/>
                    <a:pt x="280" y="32"/>
                  </a:cubicBezTo>
                  <a:cubicBezTo>
                    <a:pt x="281" y="33"/>
                    <a:pt x="282" y="34"/>
                    <a:pt x="282" y="35"/>
                  </a:cubicBezTo>
                  <a:cubicBezTo>
                    <a:pt x="280" y="32"/>
                    <a:pt x="278" y="30"/>
                    <a:pt x="277" y="29"/>
                  </a:cubicBezTo>
                  <a:cubicBezTo>
                    <a:pt x="276" y="27"/>
                    <a:pt x="275" y="25"/>
                    <a:pt x="273" y="24"/>
                  </a:cubicBezTo>
                  <a:cubicBezTo>
                    <a:pt x="273" y="23"/>
                    <a:pt x="272" y="22"/>
                    <a:pt x="272" y="22"/>
                  </a:cubicBezTo>
                  <a:cubicBezTo>
                    <a:pt x="272" y="22"/>
                    <a:pt x="272" y="22"/>
                    <a:pt x="272" y="22"/>
                  </a:cubicBezTo>
                  <a:cubicBezTo>
                    <a:pt x="272" y="22"/>
                    <a:pt x="272" y="22"/>
                    <a:pt x="273" y="23"/>
                  </a:cubicBezTo>
                  <a:cubicBezTo>
                    <a:pt x="273" y="23"/>
                    <a:pt x="273" y="23"/>
                    <a:pt x="274" y="24"/>
                  </a:cubicBezTo>
                  <a:cubicBezTo>
                    <a:pt x="274" y="24"/>
                    <a:pt x="274" y="24"/>
                    <a:pt x="274" y="24"/>
                  </a:cubicBezTo>
                  <a:cubicBezTo>
                    <a:pt x="275" y="25"/>
                    <a:pt x="275" y="26"/>
                    <a:pt x="276" y="27"/>
                  </a:cubicBezTo>
                  <a:cubicBezTo>
                    <a:pt x="276" y="28"/>
                    <a:pt x="277" y="28"/>
                    <a:pt x="277" y="28"/>
                  </a:cubicBezTo>
                  <a:cubicBezTo>
                    <a:pt x="277" y="28"/>
                    <a:pt x="276" y="28"/>
                    <a:pt x="276" y="27"/>
                  </a:cubicBezTo>
                  <a:cubicBezTo>
                    <a:pt x="276" y="26"/>
                    <a:pt x="275" y="25"/>
                    <a:pt x="275" y="24"/>
                  </a:cubicBezTo>
                  <a:cubicBezTo>
                    <a:pt x="275" y="25"/>
                    <a:pt x="275" y="25"/>
                    <a:pt x="276" y="26"/>
                  </a:cubicBezTo>
                  <a:cubicBezTo>
                    <a:pt x="277" y="27"/>
                    <a:pt x="279" y="28"/>
                    <a:pt x="280" y="30"/>
                  </a:cubicBezTo>
                  <a:cubicBezTo>
                    <a:pt x="281" y="30"/>
                    <a:pt x="281" y="31"/>
                    <a:pt x="282" y="32"/>
                  </a:cubicBezTo>
                  <a:cubicBezTo>
                    <a:pt x="282" y="32"/>
                    <a:pt x="282" y="33"/>
                    <a:pt x="283" y="34"/>
                  </a:cubicBezTo>
                  <a:cubicBezTo>
                    <a:pt x="283" y="35"/>
                    <a:pt x="283" y="35"/>
                    <a:pt x="283" y="36"/>
                  </a:cubicBezTo>
                  <a:cubicBezTo>
                    <a:pt x="284" y="36"/>
                    <a:pt x="284" y="37"/>
                    <a:pt x="284" y="37"/>
                  </a:cubicBezTo>
                  <a:cubicBezTo>
                    <a:pt x="284" y="38"/>
                    <a:pt x="285" y="38"/>
                    <a:pt x="285" y="38"/>
                  </a:cubicBezTo>
                  <a:cubicBezTo>
                    <a:pt x="285" y="38"/>
                    <a:pt x="284" y="38"/>
                    <a:pt x="284" y="37"/>
                  </a:cubicBezTo>
                  <a:cubicBezTo>
                    <a:pt x="284" y="37"/>
                    <a:pt x="284" y="36"/>
                    <a:pt x="284" y="36"/>
                  </a:cubicBezTo>
                  <a:cubicBezTo>
                    <a:pt x="283" y="35"/>
                    <a:pt x="283" y="34"/>
                    <a:pt x="283" y="34"/>
                  </a:cubicBezTo>
                  <a:cubicBezTo>
                    <a:pt x="283" y="33"/>
                    <a:pt x="282" y="32"/>
                    <a:pt x="282" y="32"/>
                  </a:cubicBezTo>
                  <a:cubicBezTo>
                    <a:pt x="282" y="31"/>
                    <a:pt x="281" y="30"/>
                    <a:pt x="280" y="29"/>
                  </a:cubicBezTo>
                  <a:cubicBezTo>
                    <a:pt x="279" y="28"/>
                    <a:pt x="278" y="27"/>
                    <a:pt x="277" y="25"/>
                  </a:cubicBezTo>
                  <a:cubicBezTo>
                    <a:pt x="276" y="24"/>
                    <a:pt x="275" y="24"/>
                    <a:pt x="275" y="23"/>
                  </a:cubicBezTo>
                  <a:cubicBezTo>
                    <a:pt x="274" y="23"/>
                    <a:pt x="274" y="22"/>
                    <a:pt x="274" y="22"/>
                  </a:cubicBezTo>
                  <a:cubicBezTo>
                    <a:pt x="273" y="22"/>
                    <a:pt x="273" y="21"/>
                    <a:pt x="273" y="21"/>
                  </a:cubicBezTo>
                  <a:cubicBezTo>
                    <a:pt x="272" y="20"/>
                    <a:pt x="272" y="20"/>
                    <a:pt x="271" y="20"/>
                  </a:cubicBezTo>
                  <a:cubicBezTo>
                    <a:pt x="271" y="20"/>
                    <a:pt x="271" y="20"/>
                    <a:pt x="271" y="19"/>
                  </a:cubicBezTo>
                  <a:cubicBezTo>
                    <a:pt x="270" y="19"/>
                    <a:pt x="270" y="18"/>
                    <a:pt x="269" y="17"/>
                  </a:cubicBezTo>
                  <a:cubicBezTo>
                    <a:pt x="269" y="17"/>
                    <a:pt x="268" y="17"/>
                    <a:pt x="268" y="17"/>
                  </a:cubicBezTo>
                  <a:cubicBezTo>
                    <a:pt x="268" y="16"/>
                    <a:pt x="267" y="15"/>
                    <a:pt x="266" y="15"/>
                  </a:cubicBezTo>
                  <a:cubicBezTo>
                    <a:pt x="266" y="15"/>
                    <a:pt x="265" y="15"/>
                    <a:pt x="265" y="15"/>
                  </a:cubicBezTo>
                  <a:cubicBezTo>
                    <a:pt x="265" y="14"/>
                    <a:pt x="265" y="14"/>
                    <a:pt x="265" y="14"/>
                  </a:cubicBezTo>
                  <a:cubicBezTo>
                    <a:pt x="265" y="14"/>
                    <a:pt x="265" y="14"/>
                    <a:pt x="265" y="14"/>
                  </a:cubicBezTo>
                  <a:cubicBezTo>
                    <a:pt x="265" y="14"/>
                    <a:pt x="265" y="14"/>
                    <a:pt x="264" y="14"/>
                  </a:cubicBezTo>
                  <a:cubicBezTo>
                    <a:pt x="264" y="14"/>
                    <a:pt x="264" y="14"/>
                    <a:pt x="264" y="14"/>
                  </a:cubicBezTo>
                  <a:cubicBezTo>
                    <a:pt x="264" y="14"/>
                    <a:pt x="263" y="14"/>
                    <a:pt x="263" y="14"/>
                  </a:cubicBezTo>
                  <a:cubicBezTo>
                    <a:pt x="263" y="14"/>
                    <a:pt x="263" y="14"/>
                    <a:pt x="263" y="14"/>
                  </a:cubicBezTo>
                  <a:cubicBezTo>
                    <a:pt x="262" y="13"/>
                    <a:pt x="262" y="13"/>
                    <a:pt x="261" y="13"/>
                  </a:cubicBezTo>
                  <a:cubicBezTo>
                    <a:pt x="260" y="12"/>
                    <a:pt x="259" y="12"/>
                    <a:pt x="258" y="12"/>
                  </a:cubicBezTo>
                  <a:cubicBezTo>
                    <a:pt x="258" y="11"/>
                    <a:pt x="257" y="11"/>
                    <a:pt x="256" y="11"/>
                  </a:cubicBezTo>
                  <a:cubicBezTo>
                    <a:pt x="256" y="11"/>
                    <a:pt x="256" y="11"/>
                    <a:pt x="255" y="11"/>
                  </a:cubicBezTo>
                  <a:cubicBezTo>
                    <a:pt x="255" y="10"/>
                    <a:pt x="255" y="10"/>
                    <a:pt x="255" y="10"/>
                  </a:cubicBezTo>
                  <a:cubicBezTo>
                    <a:pt x="255" y="10"/>
                    <a:pt x="255" y="10"/>
                    <a:pt x="255" y="10"/>
                  </a:cubicBezTo>
                  <a:cubicBezTo>
                    <a:pt x="255" y="10"/>
                    <a:pt x="254" y="9"/>
                    <a:pt x="254" y="9"/>
                  </a:cubicBezTo>
                  <a:cubicBezTo>
                    <a:pt x="254" y="9"/>
                    <a:pt x="253" y="8"/>
                    <a:pt x="252" y="8"/>
                  </a:cubicBezTo>
                  <a:cubicBezTo>
                    <a:pt x="251" y="8"/>
                    <a:pt x="250" y="8"/>
                    <a:pt x="250" y="7"/>
                  </a:cubicBezTo>
                  <a:cubicBezTo>
                    <a:pt x="249" y="7"/>
                    <a:pt x="249" y="7"/>
                    <a:pt x="249" y="7"/>
                  </a:cubicBezTo>
                  <a:cubicBezTo>
                    <a:pt x="248" y="6"/>
                    <a:pt x="247" y="5"/>
                    <a:pt x="246" y="4"/>
                  </a:cubicBezTo>
                  <a:cubicBezTo>
                    <a:pt x="245" y="4"/>
                    <a:pt x="243" y="3"/>
                    <a:pt x="241" y="3"/>
                  </a:cubicBezTo>
                  <a:cubicBezTo>
                    <a:pt x="242" y="3"/>
                    <a:pt x="243" y="3"/>
                    <a:pt x="244" y="4"/>
                  </a:cubicBezTo>
                  <a:cubicBezTo>
                    <a:pt x="245" y="4"/>
                    <a:pt x="246" y="5"/>
                    <a:pt x="247" y="6"/>
                  </a:cubicBezTo>
                  <a:cubicBezTo>
                    <a:pt x="245" y="5"/>
                    <a:pt x="242" y="5"/>
                    <a:pt x="242" y="6"/>
                  </a:cubicBezTo>
                  <a:cubicBezTo>
                    <a:pt x="244" y="5"/>
                    <a:pt x="247" y="6"/>
                    <a:pt x="249" y="7"/>
                  </a:cubicBezTo>
                  <a:cubicBezTo>
                    <a:pt x="249" y="8"/>
                    <a:pt x="249" y="8"/>
                    <a:pt x="249" y="8"/>
                  </a:cubicBezTo>
                  <a:cubicBezTo>
                    <a:pt x="249" y="8"/>
                    <a:pt x="248" y="9"/>
                    <a:pt x="248" y="9"/>
                  </a:cubicBezTo>
                  <a:cubicBezTo>
                    <a:pt x="248" y="9"/>
                    <a:pt x="248" y="9"/>
                    <a:pt x="248" y="9"/>
                  </a:cubicBezTo>
                  <a:cubicBezTo>
                    <a:pt x="247" y="6"/>
                    <a:pt x="246" y="7"/>
                    <a:pt x="245" y="7"/>
                  </a:cubicBezTo>
                  <a:cubicBezTo>
                    <a:pt x="244" y="6"/>
                    <a:pt x="243" y="6"/>
                    <a:pt x="242" y="7"/>
                  </a:cubicBezTo>
                  <a:cubicBezTo>
                    <a:pt x="242" y="7"/>
                    <a:pt x="243" y="6"/>
                    <a:pt x="243" y="6"/>
                  </a:cubicBezTo>
                  <a:cubicBezTo>
                    <a:pt x="243" y="6"/>
                    <a:pt x="242" y="6"/>
                    <a:pt x="242" y="6"/>
                  </a:cubicBezTo>
                  <a:cubicBezTo>
                    <a:pt x="242" y="6"/>
                    <a:pt x="242" y="6"/>
                    <a:pt x="241" y="6"/>
                  </a:cubicBezTo>
                  <a:cubicBezTo>
                    <a:pt x="240" y="6"/>
                    <a:pt x="240" y="6"/>
                    <a:pt x="239" y="6"/>
                  </a:cubicBezTo>
                  <a:cubicBezTo>
                    <a:pt x="237" y="6"/>
                    <a:pt x="235" y="6"/>
                    <a:pt x="234" y="6"/>
                  </a:cubicBezTo>
                  <a:cubicBezTo>
                    <a:pt x="233" y="6"/>
                    <a:pt x="232" y="6"/>
                    <a:pt x="231" y="6"/>
                  </a:cubicBezTo>
                  <a:cubicBezTo>
                    <a:pt x="231" y="6"/>
                    <a:pt x="230" y="6"/>
                    <a:pt x="229" y="6"/>
                  </a:cubicBezTo>
                  <a:cubicBezTo>
                    <a:pt x="229" y="7"/>
                    <a:pt x="228" y="7"/>
                    <a:pt x="228" y="7"/>
                  </a:cubicBezTo>
                  <a:cubicBezTo>
                    <a:pt x="227" y="7"/>
                    <a:pt x="227" y="7"/>
                    <a:pt x="227" y="7"/>
                  </a:cubicBezTo>
                  <a:cubicBezTo>
                    <a:pt x="226" y="8"/>
                    <a:pt x="226" y="8"/>
                    <a:pt x="226" y="8"/>
                  </a:cubicBezTo>
                  <a:cubicBezTo>
                    <a:pt x="225" y="8"/>
                    <a:pt x="223" y="8"/>
                    <a:pt x="222" y="9"/>
                  </a:cubicBezTo>
                  <a:cubicBezTo>
                    <a:pt x="223" y="9"/>
                    <a:pt x="224" y="8"/>
                    <a:pt x="226" y="8"/>
                  </a:cubicBezTo>
                  <a:cubicBezTo>
                    <a:pt x="226" y="8"/>
                    <a:pt x="226" y="8"/>
                    <a:pt x="226" y="8"/>
                  </a:cubicBezTo>
                  <a:cubicBezTo>
                    <a:pt x="226" y="8"/>
                    <a:pt x="226" y="8"/>
                    <a:pt x="226" y="8"/>
                  </a:cubicBezTo>
                  <a:cubicBezTo>
                    <a:pt x="226" y="8"/>
                    <a:pt x="226" y="8"/>
                    <a:pt x="226" y="8"/>
                  </a:cubicBezTo>
                  <a:cubicBezTo>
                    <a:pt x="226" y="8"/>
                    <a:pt x="226" y="8"/>
                    <a:pt x="226" y="8"/>
                  </a:cubicBezTo>
                  <a:cubicBezTo>
                    <a:pt x="227" y="8"/>
                    <a:pt x="228" y="8"/>
                    <a:pt x="229" y="8"/>
                  </a:cubicBezTo>
                  <a:cubicBezTo>
                    <a:pt x="226" y="9"/>
                    <a:pt x="224" y="10"/>
                    <a:pt x="223" y="11"/>
                  </a:cubicBezTo>
                  <a:cubicBezTo>
                    <a:pt x="225" y="9"/>
                    <a:pt x="228" y="8"/>
                    <a:pt x="230" y="8"/>
                  </a:cubicBezTo>
                  <a:cubicBezTo>
                    <a:pt x="231" y="8"/>
                    <a:pt x="231" y="8"/>
                    <a:pt x="231" y="8"/>
                  </a:cubicBezTo>
                  <a:cubicBezTo>
                    <a:pt x="230" y="8"/>
                    <a:pt x="229" y="8"/>
                    <a:pt x="229" y="9"/>
                  </a:cubicBezTo>
                  <a:cubicBezTo>
                    <a:pt x="229" y="9"/>
                    <a:pt x="229" y="8"/>
                    <a:pt x="228" y="8"/>
                  </a:cubicBezTo>
                  <a:cubicBezTo>
                    <a:pt x="229" y="8"/>
                    <a:pt x="229" y="9"/>
                    <a:pt x="229" y="9"/>
                  </a:cubicBezTo>
                  <a:cubicBezTo>
                    <a:pt x="226" y="9"/>
                    <a:pt x="224" y="11"/>
                    <a:pt x="224" y="11"/>
                  </a:cubicBezTo>
                  <a:cubicBezTo>
                    <a:pt x="224" y="11"/>
                    <a:pt x="224" y="11"/>
                    <a:pt x="224" y="11"/>
                  </a:cubicBezTo>
                  <a:cubicBezTo>
                    <a:pt x="223" y="12"/>
                    <a:pt x="223" y="12"/>
                    <a:pt x="222" y="13"/>
                  </a:cubicBezTo>
                  <a:cubicBezTo>
                    <a:pt x="225" y="11"/>
                    <a:pt x="227" y="9"/>
                    <a:pt x="230" y="9"/>
                  </a:cubicBezTo>
                  <a:cubicBezTo>
                    <a:pt x="230" y="9"/>
                    <a:pt x="231" y="9"/>
                    <a:pt x="231" y="9"/>
                  </a:cubicBezTo>
                  <a:cubicBezTo>
                    <a:pt x="229" y="10"/>
                    <a:pt x="227" y="10"/>
                    <a:pt x="226" y="11"/>
                  </a:cubicBezTo>
                  <a:cubicBezTo>
                    <a:pt x="225" y="11"/>
                    <a:pt x="225" y="11"/>
                    <a:pt x="225" y="11"/>
                  </a:cubicBezTo>
                  <a:cubicBezTo>
                    <a:pt x="225" y="11"/>
                    <a:pt x="225" y="11"/>
                    <a:pt x="226" y="11"/>
                  </a:cubicBezTo>
                  <a:cubicBezTo>
                    <a:pt x="223" y="12"/>
                    <a:pt x="221" y="13"/>
                    <a:pt x="219" y="15"/>
                  </a:cubicBezTo>
                  <a:cubicBezTo>
                    <a:pt x="219" y="15"/>
                    <a:pt x="219" y="15"/>
                    <a:pt x="219" y="15"/>
                  </a:cubicBezTo>
                  <a:cubicBezTo>
                    <a:pt x="217" y="15"/>
                    <a:pt x="216" y="16"/>
                    <a:pt x="214" y="17"/>
                  </a:cubicBezTo>
                  <a:cubicBezTo>
                    <a:pt x="212" y="18"/>
                    <a:pt x="208" y="19"/>
                    <a:pt x="206" y="22"/>
                  </a:cubicBezTo>
                  <a:cubicBezTo>
                    <a:pt x="207" y="21"/>
                    <a:pt x="209" y="19"/>
                    <a:pt x="212" y="18"/>
                  </a:cubicBezTo>
                  <a:cubicBezTo>
                    <a:pt x="211" y="19"/>
                    <a:pt x="211" y="19"/>
                    <a:pt x="210" y="20"/>
                  </a:cubicBezTo>
                  <a:cubicBezTo>
                    <a:pt x="209" y="20"/>
                    <a:pt x="208" y="21"/>
                    <a:pt x="207" y="22"/>
                  </a:cubicBezTo>
                  <a:cubicBezTo>
                    <a:pt x="210" y="20"/>
                    <a:pt x="210" y="20"/>
                    <a:pt x="210" y="20"/>
                  </a:cubicBezTo>
                  <a:cubicBezTo>
                    <a:pt x="209" y="22"/>
                    <a:pt x="208" y="23"/>
                    <a:pt x="208" y="23"/>
                  </a:cubicBezTo>
                  <a:cubicBezTo>
                    <a:pt x="208" y="22"/>
                    <a:pt x="209" y="21"/>
                    <a:pt x="210" y="20"/>
                  </a:cubicBezTo>
                  <a:cubicBezTo>
                    <a:pt x="211" y="20"/>
                    <a:pt x="211" y="20"/>
                    <a:pt x="211" y="20"/>
                  </a:cubicBezTo>
                  <a:cubicBezTo>
                    <a:pt x="210" y="21"/>
                    <a:pt x="209" y="22"/>
                    <a:pt x="209" y="23"/>
                  </a:cubicBezTo>
                  <a:cubicBezTo>
                    <a:pt x="208" y="24"/>
                    <a:pt x="207" y="24"/>
                    <a:pt x="206" y="25"/>
                  </a:cubicBezTo>
                  <a:cubicBezTo>
                    <a:pt x="205" y="24"/>
                    <a:pt x="204" y="24"/>
                    <a:pt x="202" y="24"/>
                  </a:cubicBezTo>
                  <a:cubicBezTo>
                    <a:pt x="197" y="26"/>
                    <a:pt x="195" y="34"/>
                    <a:pt x="194" y="37"/>
                  </a:cubicBezTo>
                  <a:cubicBezTo>
                    <a:pt x="193" y="40"/>
                    <a:pt x="190" y="42"/>
                    <a:pt x="191" y="46"/>
                  </a:cubicBezTo>
                  <a:cubicBezTo>
                    <a:pt x="191" y="47"/>
                    <a:pt x="191" y="48"/>
                    <a:pt x="192" y="49"/>
                  </a:cubicBezTo>
                  <a:cubicBezTo>
                    <a:pt x="191" y="49"/>
                    <a:pt x="191" y="50"/>
                    <a:pt x="191" y="51"/>
                  </a:cubicBezTo>
                  <a:cubicBezTo>
                    <a:pt x="190" y="51"/>
                    <a:pt x="190" y="51"/>
                    <a:pt x="190" y="51"/>
                  </a:cubicBezTo>
                  <a:cubicBezTo>
                    <a:pt x="189" y="52"/>
                    <a:pt x="189" y="53"/>
                    <a:pt x="188" y="53"/>
                  </a:cubicBezTo>
                  <a:cubicBezTo>
                    <a:pt x="187" y="54"/>
                    <a:pt x="187" y="54"/>
                    <a:pt x="187" y="54"/>
                  </a:cubicBezTo>
                  <a:cubicBezTo>
                    <a:pt x="185" y="56"/>
                    <a:pt x="185" y="56"/>
                    <a:pt x="185" y="56"/>
                  </a:cubicBezTo>
                  <a:cubicBezTo>
                    <a:pt x="185" y="56"/>
                    <a:pt x="185" y="56"/>
                    <a:pt x="184" y="57"/>
                  </a:cubicBezTo>
                  <a:cubicBezTo>
                    <a:pt x="184" y="57"/>
                    <a:pt x="184" y="57"/>
                    <a:pt x="184" y="57"/>
                  </a:cubicBezTo>
                  <a:cubicBezTo>
                    <a:pt x="184" y="58"/>
                    <a:pt x="183" y="58"/>
                    <a:pt x="183" y="59"/>
                  </a:cubicBezTo>
                  <a:cubicBezTo>
                    <a:pt x="182" y="60"/>
                    <a:pt x="181" y="62"/>
                    <a:pt x="181" y="64"/>
                  </a:cubicBezTo>
                  <a:cubicBezTo>
                    <a:pt x="181" y="64"/>
                    <a:pt x="180" y="64"/>
                    <a:pt x="180" y="65"/>
                  </a:cubicBezTo>
                  <a:cubicBezTo>
                    <a:pt x="180" y="65"/>
                    <a:pt x="180" y="65"/>
                    <a:pt x="179" y="65"/>
                  </a:cubicBezTo>
                  <a:cubicBezTo>
                    <a:pt x="180" y="65"/>
                    <a:pt x="180" y="65"/>
                    <a:pt x="180" y="65"/>
                  </a:cubicBezTo>
                  <a:cubicBezTo>
                    <a:pt x="179" y="67"/>
                    <a:pt x="177" y="70"/>
                    <a:pt x="175" y="72"/>
                  </a:cubicBezTo>
                  <a:cubicBezTo>
                    <a:pt x="174" y="73"/>
                    <a:pt x="173" y="73"/>
                    <a:pt x="172" y="74"/>
                  </a:cubicBezTo>
                  <a:cubicBezTo>
                    <a:pt x="173" y="74"/>
                    <a:pt x="174" y="74"/>
                    <a:pt x="174" y="73"/>
                  </a:cubicBezTo>
                  <a:cubicBezTo>
                    <a:pt x="174" y="73"/>
                    <a:pt x="174" y="73"/>
                    <a:pt x="174" y="73"/>
                  </a:cubicBezTo>
                  <a:cubicBezTo>
                    <a:pt x="174" y="73"/>
                    <a:pt x="174" y="73"/>
                    <a:pt x="174" y="73"/>
                  </a:cubicBezTo>
                  <a:cubicBezTo>
                    <a:pt x="175" y="73"/>
                    <a:pt x="176" y="72"/>
                    <a:pt x="176" y="71"/>
                  </a:cubicBezTo>
                  <a:cubicBezTo>
                    <a:pt x="177" y="71"/>
                    <a:pt x="177" y="71"/>
                    <a:pt x="178" y="71"/>
                  </a:cubicBezTo>
                  <a:cubicBezTo>
                    <a:pt x="177" y="71"/>
                    <a:pt x="177" y="72"/>
                    <a:pt x="176" y="72"/>
                  </a:cubicBezTo>
                  <a:cubicBezTo>
                    <a:pt x="176" y="73"/>
                    <a:pt x="175" y="73"/>
                    <a:pt x="175" y="73"/>
                  </a:cubicBezTo>
                  <a:cubicBezTo>
                    <a:pt x="175" y="73"/>
                    <a:pt x="176" y="73"/>
                    <a:pt x="176" y="73"/>
                  </a:cubicBezTo>
                  <a:cubicBezTo>
                    <a:pt x="176" y="73"/>
                    <a:pt x="176" y="74"/>
                    <a:pt x="175" y="74"/>
                  </a:cubicBezTo>
                  <a:cubicBezTo>
                    <a:pt x="174" y="76"/>
                    <a:pt x="171" y="78"/>
                    <a:pt x="169" y="80"/>
                  </a:cubicBezTo>
                  <a:cubicBezTo>
                    <a:pt x="170" y="80"/>
                    <a:pt x="172" y="79"/>
                    <a:pt x="173" y="77"/>
                  </a:cubicBezTo>
                  <a:cubicBezTo>
                    <a:pt x="174" y="77"/>
                    <a:pt x="174" y="77"/>
                    <a:pt x="174" y="77"/>
                  </a:cubicBezTo>
                  <a:cubicBezTo>
                    <a:pt x="174" y="77"/>
                    <a:pt x="174" y="78"/>
                    <a:pt x="173" y="78"/>
                  </a:cubicBezTo>
                  <a:cubicBezTo>
                    <a:pt x="173" y="79"/>
                    <a:pt x="173" y="79"/>
                    <a:pt x="173" y="79"/>
                  </a:cubicBezTo>
                  <a:cubicBezTo>
                    <a:pt x="173" y="79"/>
                    <a:pt x="173" y="79"/>
                    <a:pt x="173" y="79"/>
                  </a:cubicBezTo>
                  <a:cubicBezTo>
                    <a:pt x="172" y="80"/>
                    <a:pt x="171" y="81"/>
                    <a:pt x="171" y="82"/>
                  </a:cubicBezTo>
                  <a:cubicBezTo>
                    <a:pt x="172" y="81"/>
                    <a:pt x="173" y="79"/>
                    <a:pt x="174" y="77"/>
                  </a:cubicBezTo>
                  <a:cubicBezTo>
                    <a:pt x="174" y="77"/>
                    <a:pt x="175" y="77"/>
                    <a:pt x="175" y="77"/>
                  </a:cubicBezTo>
                  <a:cubicBezTo>
                    <a:pt x="175" y="77"/>
                    <a:pt x="175" y="77"/>
                    <a:pt x="175" y="77"/>
                  </a:cubicBezTo>
                  <a:cubicBezTo>
                    <a:pt x="175" y="77"/>
                    <a:pt x="175" y="77"/>
                    <a:pt x="175" y="77"/>
                  </a:cubicBezTo>
                  <a:cubicBezTo>
                    <a:pt x="174" y="79"/>
                    <a:pt x="172" y="81"/>
                    <a:pt x="172" y="82"/>
                  </a:cubicBezTo>
                  <a:cubicBezTo>
                    <a:pt x="172" y="81"/>
                    <a:pt x="172" y="81"/>
                    <a:pt x="172" y="81"/>
                  </a:cubicBezTo>
                  <a:cubicBezTo>
                    <a:pt x="171" y="83"/>
                    <a:pt x="170" y="84"/>
                    <a:pt x="170" y="84"/>
                  </a:cubicBezTo>
                  <a:cubicBezTo>
                    <a:pt x="173" y="81"/>
                    <a:pt x="174" y="79"/>
                    <a:pt x="176" y="76"/>
                  </a:cubicBezTo>
                  <a:cubicBezTo>
                    <a:pt x="176" y="76"/>
                    <a:pt x="176" y="76"/>
                    <a:pt x="176" y="76"/>
                  </a:cubicBezTo>
                  <a:cubicBezTo>
                    <a:pt x="176" y="77"/>
                    <a:pt x="176" y="77"/>
                    <a:pt x="176" y="77"/>
                  </a:cubicBezTo>
                  <a:cubicBezTo>
                    <a:pt x="176" y="77"/>
                    <a:pt x="176" y="76"/>
                    <a:pt x="176" y="76"/>
                  </a:cubicBezTo>
                  <a:cubicBezTo>
                    <a:pt x="176" y="76"/>
                    <a:pt x="177" y="76"/>
                    <a:pt x="177" y="76"/>
                  </a:cubicBezTo>
                  <a:cubicBezTo>
                    <a:pt x="176" y="76"/>
                    <a:pt x="176" y="77"/>
                    <a:pt x="176" y="77"/>
                  </a:cubicBezTo>
                  <a:cubicBezTo>
                    <a:pt x="176" y="77"/>
                    <a:pt x="176" y="77"/>
                    <a:pt x="176" y="77"/>
                  </a:cubicBezTo>
                  <a:cubicBezTo>
                    <a:pt x="176" y="77"/>
                    <a:pt x="176" y="77"/>
                    <a:pt x="176" y="77"/>
                  </a:cubicBezTo>
                  <a:cubicBezTo>
                    <a:pt x="175" y="79"/>
                    <a:pt x="174" y="80"/>
                    <a:pt x="173" y="82"/>
                  </a:cubicBezTo>
                  <a:cubicBezTo>
                    <a:pt x="174" y="82"/>
                    <a:pt x="175" y="80"/>
                    <a:pt x="176" y="78"/>
                  </a:cubicBezTo>
                  <a:cubicBezTo>
                    <a:pt x="175" y="80"/>
                    <a:pt x="175" y="80"/>
                    <a:pt x="175" y="80"/>
                  </a:cubicBezTo>
                  <a:cubicBezTo>
                    <a:pt x="176" y="79"/>
                    <a:pt x="176" y="78"/>
                    <a:pt x="177" y="77"/>
                  </a:cubicBezTo>
                  <a:cubicBezTo>
                    <a:pt x="177" y="77"/>
                    <a:pt x="177" y="77"/>
                    <a:pt x="177" y="77"/>
                  </a:cubicBezTo>
                  <a:cubicBezTo>
                    <a:pt x="177" y="77"/>
                    <a:pt x="176" y="78"/>
                    <a:pt x="176" y="79"/>
                  </a:cubicBezTo>
                  <a:cubicBezTo>
                    <a:pt x="176" y="80"/>
                    <a:pt x="176" y="80"/>
                    <a:pt x="176" y="80"/>
                  </a:cubicBezTo>
                  <a:cubicBezTo>
                    <a:pt x="176" y="79"/>
                    <a:pt x="176" y="79"/>
                    <a:pt x="176" y="79"/>
                  </a:cubicBezTo>
                  <a:cubicBezTo>
                    <a:pt x="176" y="79"/>
                    <a:pt x="176" y="79"/>
                    <a:pt x="176" y="79"/>
                  </a:cubicBezTo>
                  <a:cubicBezTo>
                    <a:pt x="175" y="83"/>
                    <a:pt x="175" y="83"/>
                    <a:pt x="175" y="83"/>
                  </a:cubicBezTo>
                  <a:cubicBezTo>
                    <a:pt x="175" y="82"/>
                    <a:pt x="176" y="81"/>
                    <a:pt x="176" y="80"/>
                  </a:cubicBezTo>
                  <a:cubicBezTo>
                    <a:pt x="176" y="80"/>
                    <a:pt x="176" y="81"/>
                    <a:pt x="176" y="81"/>
                  </a:cubicBezTo>
                  <a:cubicBezTo>
                    <a:pt x="176" y="81"/>
                    <a:pt x="176" y="81"/>
                    <a:pt x="176" y="81"/>
                  </a:cubicBezTo>
                  <a:cubicBezTo>
                    <a:pt x="176" y="82"/>
                    <a:pt x="175" y="82"/>
                    <a:pt x="175" y="83"/>
                  </a:cubicBezTo>
                  <a:cubicBezTo>
                    <a:pt x="175" y="82"/>
                    <a:pt x="175" y="82"/>
                    <a:pt x="175" y="82"/>
                  </a:cubicBezTo>
                  <a:cubicBezTo>
                    <a:pt x="175" y="82"/>
                    <a:pt x="175" y="82"/>
                    <a:pt x="175" y="82"/>
                  </a:cubicBezTo>
                  <a:cubicBezTo>
                    <a:pt x="174" y="84"/>
                    <a:pt x="172" y="86"/>
                    <a:pt x="171" y="88"/>
                  </a:cubicBezTo>
                  <a:cubicBezTo>
                    <a:pt x="173" y="86"/>
                    <a:pt x="174" y="84"/>
                    <a:pt x="176" y="82"/>
                  </a:cubicBezTo>
                  <a:cubicBezTo>
                    <a:pt x="176" y="82"/>
                    <a:pt x="176" y="82"/>
                    <a:pt x="176" y="82"/>
                  </a:cubicBezTo>
                  <a:cubicBezTo>
                    <a:pt x="176" y="83"/>
                    <a:pt x="176" y="83"/>
                    <a:pt x="176" y="83"/>
                  </a:cubicBezTo>
                  <a:cubicBezTo>
                    <a:pt x="176" y="83"/>
                    <a:pt x="176" y="82"/>
                    <a:pt x="176" y="82"/>
                  </a:cubicBezTo>
                  <a:cubicBezTo>
                    <a:pt x="176" y="81"/>
                    <a:pt x="176" y="81"/>
                    <a:pt x="177" y="81"/>
                  </a:cubicBezTo>
                  <a:cubicBezTo>
                    <a:pt x="177" y="81"/>
                    <a:pt x="177" y="81"/>
                    <a:pt x="177" y="81"/>
                  </a:cubicBezTo>
                  <a:cubicBezTo>
                    <a:pt x="177" y="81"/>
                    <a:pt x="177" y="81"/>
                    <a:pt x="177" y="81"/>
                  </a:cubicBezTo>
                  <a:cubicBezTo>
                    <a:pt x="177" y="81"/>
                    <a:pt x="177" y="81"/>
                    <a:pt x="177" y="81"/>
                  </a:cubicBezTo>
                  <a:cubicBezTo>
                    <a:pt x="177" y="82"/>
                    <a:pt x="176" y="83"/>
                    <a:pt x="176" y="83"/>
                  </a:cubicBezTo>
                  <a:cubicBezTo>
                    <a:pt x="177" y="82"/>
                    <a:pt x="177" y="82"/>
                    <a:pt x="177" y="82"/>
                  </a:cubicBezTo>
                  <a:cubicBezTo>
                    <a:pt x="176" y="85"/>
                    <a:pt x="176" y="85"/>
                    <a:pt x="176" y="85"/>
                  </a:cubicBezTo>
                  <a:cubicBezTo>
                    <a:pt x="170" y="90"/>
                    <a:pt x="162" y="95"/>
                    <a:pt x="159" y="96"/>
                  </a:cubicBezTo>
                  <a:cubicBezTo>
                    <a:pt x="159" y="95"/>
                    <a:pt x="159" y="95"/>
                    <a:pt x="159" y="95"/>
                  </a:cubicBezTo>
                  <a:cubicBezTo>
                    <a:pt x="159" y="96"/>
                    <a:pt x="160" y="97"/>
                    <a:pt x="160" y="98"/>
                  </a:cubicBezTo>
                  <a:cubicBezTo>
                    <a:pt x="160" y="97"/>
                    <a:pt x="159" y="97"/>
                    <a:pt x="159" y="97"/>
                  </a:cubicBezTo>
                  <a:cubicBezTo>
                    <a:pt x="127" y="106"/>
                    <a:pt x="82" y="114"/>
                    <a:pt x="79" y="125"/>
                  </a:cubicBezTo>
                  <a:cubicBezTo>
                    <a:pt x="79" y="125"/>
                    <a:pt x="79" y="125"/>
                    <a:pt x="79" y="125"/>
                  </a:cubicBezTo>
                  <a:cubicBezTo>
                    <a:pt x="73" y="128"/>
                    <a:pt x="69" y="130"/>
                    <a:pt x="69" y="130"/>
                  </a:cubicBezTo>
                  <a:cubicBezTo>
                    <a:pt x="64" y="129"/>
                    <a:pt x="64" y="129"/>
                    <a:pt x="64" y="129"/>
                  </a:cubicBezTo>
                  <a:cubicBezTo>
                    <a:pt x="60" y="113"/>
                    <a:pt x="54" y="91"/>
                    <a:pt x="56" y="75"/>
                  </a:cubicBezTo>
                  <a:cubicBezTo>
                    <a:pt x="57" y="69"/>
                    <a:pt x="58" y="62"/>
                    <a:pt x="58" y="62"/>
                  </a:cubicBezTo>
                  <a:cubicBezTo>
                    <a:pt x="58" y="62"/>
                    <a:pt x="63" y="61"/>
                    <a:pt x="65" y="61"/>
                  </a:cubicBezTo>
                  <a:cubicBezTo>
                    <a:pt x="68" y="60"/>
                    <a:pt x="71" y="60"/>
                    <a:pt x="71" y="57"/>
                  </a:cubicBezTo>
                  <a:cubicBezTo>
                    <a:pt x="72" y="55"/>
                    <a:pt x="72" y="53"/>
                    <a:pt x="70" y="52"/>
                  </a:cubicBezTo>
                  <a:cubicBezTo>
                    <a:pt x="69" y="52"/>
                    <a:pt x="67" y="51"/>
                    <a:pt x="65" y="51"/>
                  </a:cubicBezTo>
                  <a:cubicBezTo>
                    <a:pt x="63" y="50"/>
                    <a:pt x="62" y="50"/>
                    <a:pt x="62" y="50"/>
                  </a:cubicBezTo>
                  <a:cubicBezTo>
                    <a:pt x="61" y="49"/>
                    <a:pt x="59" y="36"/>
                    <a:pt x="59" y="34"/>
                  </a:cubicBezTo>
                  <a:cubicBezTo>
                    <a:pt x="59" y="32"/>
                    <a:pt x="63" y="25"/>
                    <a:pt x="64" y="21"/>
                  </a:cubicBezTo>
                  <a:cubicBezTo>
                    <a:pt x="65" y="18"/>
                    <a:pt x="67" y="16"/>
                    <a:pt x="65" y="14"/>
                  </a:cubicBezTo>
                  <a:cubicBezTo>
                    <a:pt x="64" y="12"/>
                    <a:pt x="64" y="10"/>
                    <a:pt x="59" y="10"/>
                  </a:cubicBezTo>
                  <a:cubicBezTo>
                    <a:pt x="55" y="11"/>
                    <a:pt x="53" y="11"/>
                    <a:pt x="53" y="13"/>
                  </a:cubicBezTo>
                  <a:cubicBezTo>
                    <a:pt x="53" y="15"/>
                    <a:pt x="56" y="17"/>
                    <a:pt x="56" y="17"/>
                  </a:cubicBezTo>
                  <a:cubicBezTo>
                    <a:pt x="56" y="17"/>
                    <a:pt x="52" y="23"/>
                    <a:pt x="52" y="24"/>
                  </a:cubicBezTo>
                  <a:cubicBezTo>
                    <a:pt x="52" y="25"/>
                    <a:pt x="50" y="24"/>
                    <a:pt x="50" y="24"/>
                  </a:cubicBezTo>
                  <a:cubicBezTo>
                    <a:pt x="50" y="24"/>
                    <a:pt x="49" y="11"/>
                    <a:pt x="48" y="8"/>
                  </a:cubicBezTo>
                  <a:cubicBezTo>
                    <a:pt x="48" y="6"/>
                    <a:pt x="48" y="5"/>
                    <a:pt x="46" y="3"/>
                  </a:cubicBezTo>
                  <a:cubicBezTo>
                    <a:pt x="45" y="1"/>
                    <a:pt x="44" y="0"/>
                    <a:pt x="42" y="0"/>
                  </a:cubicBezTo>
                  <a:cubicBezTo>
                    <a:pt x="39" y="0"/>
                    <a:pt x="35" y="1"/>
                    <a:pt x="35" y="3"/>
                  </a:cubicBezTo>
                  <a:cubicBezTo>
                    <a:pt x="34" y="6"/>
                    <a:pt x="39" y="8"/>
                    <a:pt x="39" y="9"/>
                  </a:cubicBezTo>
                  <a:cubicBezTo>
                    <a:pt x="39" y="9"/>
                    <a:pt x="41" y="13"/>
                    <a:pt x="40" y="16"/>
                  </a:cubicBezTo>
                  <a:cubicBezTo>
                    <a:pt x="39" y="18"/>
                    <a:pt x="40" y="20"/>
                    <a:pt x="39" y="21"/>
                  </a:cubicBezTo>
                  <a:cubicBezTo>
                    <a:pt x="39" y="23"/>
                    <a:pt x="38" y="23"/>
                    <a:pt x="38" y="22"/>
                  </a:cubicBezTo>
                  <a:cubicBezTo>
                    <a:pt x="37" y="20"/>
                    <a:pt x="34" y="12"/>
                    <a:pt x="33" y="9"/>
                  </a:cubicBezTo>
                  <a:cubicBezTo>
                    <a:pt x="31" y="6"/>
                    <a:pt x="30" y="5"/>
                    <a:pt x="27" y="5"/>
                  </a:cubicBezTo>
                  <a:cubicBezTo>
                    <a:pt x="24" y="6"/>
                    <a:pt x="19" y="7"/>
                    <a:pt x="20" y="9"/>
                  </a:cubicBezTo>
                  <a:cubicBezTo>
                    <a:pt x="20" y="11"/>
                    <a:pt x="22" y="12"/>
                    <a:pt x="23" y="13"/>
                  </a:cubicBezTo>
                  <a:cubicBezTo>
                    <a:pt x="24" y="13"/>
                    <a:pt x="28" y="18"/>
                    <a:pt x="28" y="21"/>
                  </a:cubicBezTo>
                  <a:cubicBezTo>
                    <a:pt x="29" y="25"/>
                    <a:pt x="30" y="27"/>
                    <a:pt x="29" y="28"/>
                  </a:cubicBezTo>
                  <a:cubicBezTo>
                    <a:pt x="28" y="29"/>
                    <a:pt x="27" y="31"/>
                    <a:pt x="26" y="29"/>
                  </a:cubicBezTo>
                  <a:cubicBezTo>
                    <a:pt x="24" y="28"/>
                    <a:pt x="20" y="23"/>
                    <a:pt x="17" y="22"/>
                  </a:cubicBezTo>
                  <a:cubicBezTo>
                    <a:pt x="16" y="21"/>
                    <a:pt x="12" y="20"/>
                    <a:pt x="8" y="21"/>
                  </a:cubicBezTo>
                  <a:cubicBezTo>
                    <a:pt x="4" y="21"/>
                    <a:pt x="0" y="24"/>
                    <a:pt x="3" y="26"/>
                  </a:cubicBezTo>
                  <a:cubicBezTo>
                    <a:pt x="6" y="28"/>
                    <a:pt x="9" y="28"/>
                    <a:pt x="11" y="28"/>
                  </a:cubicBezTo>
                  <a:cubicBezTo>
                    <a:pt x="12" y="28"/>
                    <a:pt x="14" y="31"/>
                    <a:pt x="15" y="31"/>
                  </a:cubicBezTo>
                  <a:cubicBezTo>
                    <a:pt x="16" y="32"/>
                    <a:pt x="21" y="35"/>
                    <a:pt x="21" y="35"/>
                  </a:cubicBezTo>
                  <a:cubicBezTo>
                    <a:pt x="21" y="35"/>
                    <a:pt x="24" y="49"/>
                    <a:pt x="27" y="53"/>
                  </a:cubicBezTo>
                  <a:cubicBezTo>
                    <a:pt x="30" y="57"/>
                    <a:pt x="31" y="60"/>
                    <a:pt x="31" y="60"/>
                  </a:cubicBezTo>
                  <a:cubicBezTo>
                    <a:pt x="31" y="60"/>
                    <a:pt x="34" y="80"/>
                    <a:pt x="32" y="91"/>
                  </a:cubicBezTo>
                  <a:cubicBezTo>
                    <a:pt x="32" y="94"/>
                    <a:pt x="30" y="123"/>
                    <a:pt x="30" y="124"/>
                  </a:cubicBezTo>
                  <a:cubicBezTo>
                    <a:pt x="30" y="135"/>
                    <a:pt x="40" y="179"/>
                    <a:pt x="52" y="180"/>
                  </a:cubicBezTo>
                  <a:cubicBezTo>
                    <a:pt x="58" y="180"/>
                    <a:pt x="73" y="175"/>
                    <a:pt x="86" y="170"/>
                  </a:cubicBezTo>
                  <a:cubicBezTo>
                    <a:pt x="86" y="172"/>
                    <a:pt x="87" y="173"/>
                    <a:pt x="87" y="174"/>
                  </a:cubicBezTo>
                  <a:cubicBezTo>
                    <a:pt x="86" y="176"/>
                    <a:pt x="84" y="178"/>
                    <a:pt x="85" y="182"/>
                  </a:cubicBezTo>
                  <a:cubicBezTo>
                    <a:pt x="86" y="185"/>
                    <a:pt x="89" y="202"/>
                    <a:pt x="89" y="202"/>
                  </a:cubicBezTo>
                  <a:cubicBezTo>
                    <a:pt x="93" y="186"/>
                    <a:pt x="93" y="186"/>
                    <a:pt x="93" y="186"/>
                  </a:cubicBezTo>
                  <a:cubicBezTo>
                    <a:pt x="93" y="186"/>
                    <a:pt x="95" y="197"/>
                    <a:pt x="96" y="196"/>
                  </a:cubicBezTo>
                  <a:cubicBezTo>
                    <a:pt x="96" y="196"/>
                    <a:pt x="96" y="189"/>
                    <a:pt x="98" y="184"/>
                  </a:cubicBezTo>
                  <a:cubicBezTo>
                    <a:pt x="99" y="186"/>
                    <a:pt x="100" y="189"/>
                    <a:pt x="100" y="190"/>
                  </a:cubicBezTo>
                  <a:cubicBezTo>
                    <a:pt x="101" y="193"/>
                    <a:pt x="105" y="184"/>
                    <a:pt x="107" y="184"/>
                  </a:cubicBezTo>
                  <a:cubicBezTo>
                    <a:pt x="107" y="184"/>
                    <a:pt x="108" y="184"/>
                    <a:pt x="108" y="183"/>
                  </a:cubicBezTo>
                  <a:cubicBezTo>
                    <a:pt x="109" y="191"/>
                    <a:pt x="110" y="208"/>
                    <a:pt x="109" y="226"/>
                  </a:cubicBezTo>
                  <a:cubicBezTo>
                    <a:pt x="108" y="248"/>
                    <a:pt x="106" y="265"/>
                    <a:pt x="97" y="293"/>
                  </a:cubicBezTo>
                  <a:cubicBezTo>
                    <a:pt x="89" y="322"/>
                    <a:pt x="81" y="395"/>
                    <a:pt x="79" y="411"/>
                  </a:cubicBezTo>
                  <a:cubicBezTo>
                    <a:pt x="77" y="427"/>
                    <a:pt x="80" y="462"/>
                    <a:pt x="80" y="470"/>
                  </a:cubicBezTo>
                  <a:cubicBezTo>
                    <a:pt x="80" y="472"/>
                    <a:pt x="80" y="474"/>
                    <a:pt x="80" y="476"/>
                  </a:cubicBezTo>
                  <a:cubicBezTo>
                    <a:pt x="76" y="501"/>
                    <a:pt x="76" y="501"/>
                    <a:pt x="76" y="501"/>
                  </a:cubicBezTo>
                  <a:cubicBezTo>
                    <a:pt x="84" y="499"/>
                    <a:pt x="84" y="499"/>
                    <a:pt x="84" y="499"/>
                  </a:cubicBezTo>
                  <a:cubicBezTo>
                    <a:pt x="88" y="495"/>
                    <a:pt x="88" y="495"/>
                    <a:pt x="88" y="495"/>
                  </a:cubicBezTo>
                  <a:cubicBezTo>
                    <a:pt x="88" y="495"/>
                    <a:pt x="87" y="519"/>
                    <a:pt x="86" y="522"/>
                  </a:cubicBezTo>
                  <a:cubicBezTo>
                    <a:pt x="85" y="525"/>
                    <a:pt x="88" y="521"/>
                    <a:pt x="91" y="516"/>
                  </a:cubicBezTo>
                  <a:cubicBezTo>
                    <a:pt x="93" y="512"/>
                    <a:pt x="98" y="504"/>
                    <a:pt x="102" y="501"/>
                  </a:cubicBezTo>
                  <a:cubicBezTo>
                    <a:pt x="102" y="512"/>
                    <a:pt x="102" y="529"/>
                    <a:pt x="100" y="532"/>
                  </a:cubicBezTo>
                  <a:cubicBezTo>
                    <a:pt x="97" y="538"/>
                    <a:pt x="89" y="565"/>
                    <a:pt x="85" y="579"/>
                  </a:cubicBezTo>
                  <a:cubicBezTo>
                    <a:pt x="80" y="593"/>
                    <a:pt x="83" y="645"/>
                    <a:pt x="83" y="650"/>
                  </a:cubicBezTo>
                  <a:cubicBezTo>
                    <a:pt x="83" y="656"/>
                    <a:pt x="87" y="692"/>
                    <a:pt x="86" y="695"/>
                  </a:cubicBezTo>
                  <a:cubicBezTo>
                    <a:pt x="86" y="699"/>
                    <a:pt x="85" y="700"/>
                    <a:pt x="85" y="703"/>
                  </a:cubicBezTo>
                  <a:cubicBezTo>
                    <a:pt x="85" y="706"/>
                    <a:pt x="86" y="708"/>
                    <a:pt x="85" y="710"/>
                  </a:cubicBezTo>
                  <a:cubicBezTo>
                    <a:pt x="85" y="712"/>
                    <a:pt x="83" y="714"/>
                    <a:pt x="82" y="719"/>
                  </a:cubicBezTo>
                  <a:cubicBezTo>
                    <a:pt x="81" y="724"/>
                    <a:pt x="80" y="724"/>
                    <a:pt x="83" y="728"/>
                  </a:cubicBezTo>
                  <a:cubicBezTo>
                    <a:pt x="85" y="733"/>
                    <a:pt x="87" y="733"/>
                    <a:pt x="88" y="735"/>
                  </a:cubicBezTo>
                  <a:cubicBezTo>
                    <a:pt x="88" y="737"/>
                    <a:pt x="89" y="741"/>
                    <a:pt x="91" y="743"/>
                  </a:cubicBezTo>
                  <a:cubicBezTo>
                    <a:pt x="93" y="745"/>
                    <a:pt x="95" y="747"/>
                    <a:pt x="95" y="747"/>
                  </a:cubicBezTo>
                  <a:cubicBezTo>
                    <a:pt x="95" y="747"/>
                    <a:pt x="96" y="749"/>
                    <a:pt x="98" y="751"/>
                  </a:cubicBezTo>
                  <a:cubicBezTo>
                    <a:pt x="99" y="752"/>
                    <a:pt x="104" y="753"/>
                    <a:pt x="104" y="753"/>
                  </a:cubicBezTo>
                  <a:cubicBezTo>
                    <a:pt x="104" y="753"/>
                    <a:pt x="104" y="756"/>
                    <a:pt x="107" y="756"/>
                  </a:cubicBezTo>
                  <a:cubicBezTo>
                    <a:pt x="110" y="757"/>
                    <a:pt x="111" y="755"/>
                    <a:pt x="111" y="755"/>
                  </a:cubicBezTo>
                  <a:cubicBezTo>
                    <a:pt x="111" y="755"/>
                    <a:pt x="115" y="758"/>
                    <a:pt x="117" y="758"/>
                  </a:cubicBezTo>
                  <a:cubicBezTo>
                    <a:pt x="119" y="759"/>
                    <a:pt x="121" y="757"/>
                    <a:pt x="121" y="757"/>
                  </a:cubicBezTo>
                  <a:cubicBezTo>
                    <a:pt x="121" y="757"/>
                    <a:pt x="124" y="760"/>
                    <a:pt x="127" y="759"/>
                  </a:cubicBezTo>
                  <a:cubicBezTo>
                    <a:pt x="129" y="758"/>
                    <a:pt x="131" y="758"/>
                    <a:pt x="131" y="758"/>
                  </a:cubicBezTo>
                  <a:cubicBezTo>
                    <a:pt x="131" y="758"/>
                    <a:pt x="133" y="760"/>
                    <a:pt x="136" y="760"/>
                  </a:cubicBezTo>
                  <a:cubicBezTo>
                    <a:pt x="139" y="760"/>
                    <a:pt x="141" y="758"/>
                    <a:pt x="141" y="758"/>
                  </a:cubicBezTo>
                  <a:cubicBezTo>
                    <a:pt x="141" y="758"/>
                    <a:pt x="141" y="758"/>
                    <a:pt x="145" y="759"/>
                  </a:cubicBezTo>
                  <a:cubicBezTo>
                    <a:pt x="148" y="759"/>
                    <a:pt x="150" y="759"/>
                    <a:pt x="151" y="757"/>
                  </a:cubicBezTo>
                  <a:cubicBezTo>
                    <a:pt x="152" y="755"/>
                    <a:pt x="150" y="752"/>
                    <a:pt x="149" y="752"/>
                  </a:cubicBezTo>
                  <a:cubicBezTo>
                    <a:pt x="148" y="751"/>
                    <a:pt x="146" y="748"/>
                    <a:pt x="146" y="748"/>
                  </a:cubicBezTo>
                  <a:cubicBezTo>
                    <a:pt x="146" y="748"/>
                    <a:pt x="130" y="731"/>
                    <a:pt x="126" y="726"/>
                  </a:cubicBezTo>
                  <a:cubicBezTo>
                    <a:pt x="122" y="722"/>
                    <a:pt x="123" y="720"/>
                    <a:pt x="120" y="714"/>
                  </a:cubicBezTo>
                  <a:cubicBezTo>
                    <a:pt x="117" y="707"/>
                    <a:pt x="117" y="707"/>
                    <a:pt x="117" y="706"/>
                  </a:cubicBezTo>
                  <a:cubicBezTo>
                    <a:pt x="117" y="705"/>
                    <a:pt x="117" y="700"/>
                    <a:pt x="116" y="695"/>
                  </a:cubicBezTo>
                  <a:cubicBezTo>
                    <a:pt x="115" y="690"/>
                    <a:pt x="114" y="687"/>
                    <a:pt x="114" y="687"/>
                  </a:cubicBezTo>
                  <a:cubicBezTo>
                    <a:pt x="114" y="687"/>
                    <a:pt x="114" y="654"/>
                    <a:pt x="118" y="635"/>
                  </a:cubicBezTo>
                  <a:cubicBezTo>
                    <a:pt x="123" y="616"/>
                    <a:pt x="130" y="604"/>
                    <a:pt x="130" y="590"/>
                  </a:cubicBezTo>
                  <a:cubicBezTo>
                    <a:pt x="131" y="577"/>
                    <a:pt x="133" y="561"/>
                    <a:pt x="138" y="550"/>
                  </a:cubicBezTo>
                  <a:cubicBezTo>
                    <a:pt x="143" y="540"/>
                    <a:pt x="149" y="524"/>
                    <a:pt x="149" y="521"/>
                  </a:cubicBezTo>
                  <a:cubicBezTo>
                    <a:pt x="149" y="520"/>
                    <a:pt x="150" y="513"/>
                    <a:pt x="151" y="507"/>
                  </a:cubicBezTo>
                  <a:cubicBezTo>
                    <a:pt x="154" y="507"/>
                    <a:pt x="157" y="508"/>
                    <a:pt x="157" y="508"/>
                  </a:cubicBezTo>
                  <a:cubicBezTo>
                    <a:pt x="161" y="527"/>
                    <a:pt x="161" y="527"/>
                    <a:pt x="161" y="527"/>
                  </a:cubicBezTo>
                  <a:cubicBezTo>
                    <a:pt x="173" y="523"/>
                    <a:pt x="173" y="523"/>
                    <a:pt x="173" y="523"/>
                  </a:cubicBezTo>
                  <a:cubicBezTo>
                    <a:pt x="173" y="523"/>
                    <a:pt x="181" y="540"/>
                    <a:pt x="182" y="543"/>
                  </a:cubicBezTo>
                  <a:cubicBezTo>
                    <a:pt x="182" y="546"/>
                    <a:pt x="182" y="537"/>
                    <a:pt x="182" y="535"/>
                  </a:cubicBezTo>
                  <a:cubicBezTo>
                    <a:pt x="182" y="533"/>
                    <a:pt x="186" y="521"/>
                    <a:pt x="186" y="517"/>
                  </a:cubicBezTo>
                  <a:cubicBezTo>
                    <a:pt x="186" y="513"/>
                    <a:pt x="189" y="513"/>
                    <a:pt x="189" y="513"/>
                  </a:cubicBezTo>
                  <a:cubicBezTo>
                    <a:pt x="196" y="530"/>
                    <a:pt x="196" y="530"/>
                    <a:pt x="196" y="530"/>
                  </a:cubicBezTo>
                  <a:cubicBezTo>
                    <a:pt x="196" y="530"/>
                    <a:pt x="199" y="545"/>
                    <a:pt x="199" y="541"/>
                  </a:cubicBezTo>
                  <a:cubicBezTo>
                    <a:pt x="200" y="536"/>
                    <a:pt x="206" y="532"/>
                    <a:pt x="206" y="525"/>
                  </a:cubicBezTo>
                  <a:cubicBezTo>
                    <a:pt x="206" y="525"/>
                    <a:pt x="206" y="525"/>
                    <a:pt x="206" y="525"/>
                  </a:cubicBezTo>
                  <a:cubicBezTo>
                    <a:pt x="208" y="532"/>
                    <a:pt x="212" y="540"/>
                    <a:pt x="212" y="542"/>
                  </a:cubicBezTo>
                  <a:cubicBezTo>
                    <a:pt x="214" y="546"/>
                    <a:pt x="214" y="576"/>
                    <a:pt x="215" y="587"/>
                  </a:cubicBezTo>
                  <a:cubicBezTo>
                    <a:pt x="215" y="598"/>
                    <a:pt x="225" y="654"/>
                    <a:pt x="223" y="668"/>
                  </a:cubicBezTo>
                  <a:cubicBezTo>
                    <a:pt x="221" y="682"/>
                    <a:pt x="218" y="695"/>
                    <a:pt x="216" y="700"/>
                  </a:cubicBezTo>
                  <a:cubicBezTo>
                    <a:pt x="213" y="706"/>
                    <a:pt x="213" y="712"/>
                    <a:pt x="212" y="715"/>
                  </a:cubicBezTo>
                  <a:cubicBezTo>
                    <a:pt x="210" y="719"/>
                    <a:pt x="201" y="731"/>
                    <a:pt x="198" y="733"/>
                  </a:cubicBezTo>
                  <a:cubicBezTo>
                    <a:pt x="196" y="735"/>
                    <a:pt x="194" y="737"/>
                    <a:pt x="190" y="741"/>
                  </a:cubicBezTo>
                  <a:cubicBezTo>
                    <a:pt x="187" y="744"/>
                    <a:pt x="182" y="745"/>
                    <a:pt x="181" y="749"/>
                  </a:cubicBezTo>
                  <a:cubicBezTo>
                    <a:pt x="180" y="753"/>
                    <a:pt x="182" y="755"/>
                    <a:pt x="184" y="755"/>
                  </a:cubicBezTo>
                  <a:cubicBezTo>
                    <a:pt x="186" y="756"/>
                    <a:pt x="191" y="755"/>
                    <a:pt x="191" y="755"/>
                  </a:cubicBezTo>
                  <a:cubicBezTo>
                    <a:pt x="191" y="755"/>
                    <a:pt x="193" y="757"/>
                    <a:pt x="195" y="757"/>
                  </a:cubicBezTo>
                  <a:cubicBezTo>
                    <a:pt x="197" y="757"/>
                    <a:pt x="201" y="755"/>
                    <a:pt x="201" y="755"/>
                  </a:cubicBezTo>
                  <a:cubicBezTo>
                    <a:pt x="201" y="755"/>
                    <a:pt x="204" y="757"/>
                    <a:pt x="206" y="757"/>
                  </a:cubicBezTo>
                  <a:cubicBezTo>
                    <a:pt x="208" y="757"/>
                    <a:pt x="211" y="755"/>
                    <a:pt x="211" y="755"/>
                  </a:cubicBezTo>
                  <a:cubicBezTo>
                    <a:pt x="211" y="755"/>
                    <a:pt x="213" y="757"/>
                    <a:pt x="215" y="756"/>
                  </a:cubicBezTo>
                  <a:cubicBezTo>
                    <a:pt x="218" y="756"/>
                    <a:pt x="219" y="755"/>
                    <a:pt x="219" y="755"/>
                  </a:cubicBezTo>
                  <a:cubicBezTo>
                    <a:pt x="219" y="755"/>
                    <a:pt x="220" y="755"/>
                    <a:pt x="222" y="755"/>
                  </a:cubicBezTo>
                  <a:cubicBezTo>
                    <a:pt x="224" y="755"/>
                    <a:pt x="226" y="752"/>
                    <a:pt x="226" y="752"/>
                  </a:cubicBezTo>
                  <a:cubicBezTo>
                    <a:pt x="227" y="751"/>
                    <a:pt x="230" y="753"/>
                    <a:pt x="234" y="749"/>
                  </a:cubicBezTo>
                  <a:cubicBezTo>
                    <a:pt x="238" y="746"/>
                    <a:pt x="240" y="739"/>
                    <a:pt x="244" y="734"/>
                  </a:cubicBezTo>
                  <a:cubicBezTo>
                    <a:pt x="248" y="729"/>
                    <a:pt x="249" y="732"/>
                    <a:pt x="250" y="727"/>
                  </a:cubicBezTo>
                  <a:cubicBezTo>
                    <a:pt x="251" y="722"/>
                    <a:pt x="249" y="718"/>
                    <a:pt x="248" y="716"/>
                  </a:cubicBezTo>
                  <a:cubicBezTo>
                    <a:pt x="246" y="713"/>
                    <a:pt x="245" y="706"/>
                    <a:pt x="245" y="704"/>
                  </a:cubicBezTo>
                  <a:cubicBezTo>
                    <a:pt x="241" y="689"/>
                    <a:pt x="270" y="611"/>
                    <a:pt x="255" y="550"/>
                  </a:cubicBezTo>
                  <a:cubicBezTo>
                    <a:pt x="254" y="548"/>
                    <a:pt x="254" y="547"/>
                    <a:pt x="254" y="545"/>
                  </a:cubicBezTo>
                  <a:cubicBezTo>
                    <a:pt x="257" y="538"/>
                    <a:pt x="260" y="528"/>
                    <a:pt x="261" y="527"/>
                  </a:cubicBezTo>
                  <a:cubicBezTo>
                    <a:pt x="261" y="524"/>
                    <a:pt x="268" y="538"/>
                    <a:pt x="270" y="543"/>
                  </a:cubicBezTo>
                  <a:cubicBezTo>
                    <a:pt x="271" y="547"/>
                    <a:pt x="271" y="517"/>
                    <a:pt x="271" y="506"/>
                  </a:cubicBezTo>
                  <a:cubicBezTo>
                    <a:pt x="272" y="505"/>
                    <a:pt x="272" y="503"/>
                    <a:pt x="271" y="502"/>
                  </a:cubicBezTo>
                  <a:cubicBezTo>
                    <a:pt x="272" y="501"/>
                    <a:pt x="271" y="498"/>
                    <a:pt x="269" y="493"/>
                  </a:cubicBezTo>
                  <a:cubicBezTo>
                    <a:pt x="264" y="474"/>
                    <a:pt x="255" y="435"/>
                    <a:pt x="251" y="410"/>
                  </a:cubicBezTo>
                  <a:cubicBezTo>
                    <a:pt x="246" y="380"/>
                    <a:pt x="247" y="277"/>
                    <a:pt x="245" y="255"/>
                  </a:cubicBezTo>
                  <a:cubicBezTo>
                    <a:pt x="245" y="247"/>
                    <a:pt x="245" y="239"/>
                    <a:pt x="245" y="233"/>
                  </a:cubicBezTo>
                  <a:cubicBezTo>
                    <a:pt x="246" y="233"/>
                    <a:pt x="246" y="232"/>
                    <a:pt x="247" y="232"/>
                  </a:cubicBezTo>
                  <a:cubicBezTo>
                    <a:pt x="248" y="229"/>
                    <a:pt x="253" y="227"/>
                    <a:pt x="253" y="227"/>
                  </a:cubicBezTo>
                  <a:cubicBezTo>
                    <a:pt x="256" y="244"/>
                    <a:pt x="256" y="244"/>
                    <a:pt x="256" y="244"/>
                  </a:cubicBezTo>
                  <a:cubicBezTo>
                    <a:pt x="256" y="244"/>
                    <a:pt x="261" y="235"/>
                    <a:pt x="261" y="236"/>
                  </a:cubicBezTo>
                  <a:cubicBezTo>
                    <a:pt x="260" y="237"/>
                    <a:pt x="263" y="260"/>
                    <a:pt x="263" y="260"/>
                  </a:cubicBezTo>
                  <a:cubicBezTo>
                    <a:pt x="263" y="260"/>
                    <a:pt x="264" y="250"/>
                    <a:pt x="263" y="245"/>
                  </a:cubicBezTo>
                  <a:cubicBezTo>
                    <a:pt x="263" y="239"/>
                    <a:pt x="265" y="236"/>
                    <a:pt x="266" y="235"/>
                  </a:cubicBezTo>
                  <a:cubicBezTo>
                    <a:pt x="267" y="235"/>
                    <a:pt x="267" y="233"/>
                    <a:pt x="268" y="230"/>
                  </a:cubicBezTo>
                  <a:cubicBezTo>
                    <a:pt x="268" y="231"/>
                    <a:pt x="268" y="231"/>
                    <a:pt x="268" y="231"/>
                  </a:cubicBezTo>
                  <a:cubicBezTo>
                    <a:pt x="287" y="263"/>
                    <a:pt x="303" y="279"/>
                    <a:pt x="321" y="290"/>
                  </a:cubicBezTo>
                  <a:cubicBezTo>
                    <a:pt x="328" y="295"/>
                    <a:pt x="328" y="295"/>
                    <a:pt x="328" y="299"/>
                  </a:cubicBezTo>
                  <a:cubicBezTo>
                    <a:pt x="328" y="303"/>
                    <a:pt x="315" y="309"/>
                    <a:pt x="312" y="313"/>
                  </a:cubicBezTo>
                  <a:cubicBezTo>
                    <a:pt x="310" y="316"/>
                    <a:pt x="301" y="323"/>
                    <a:pt x="301" y="326"/>
                  </a:cubicBezTo>
                  <a:cubicBezTo>
                    <a:pt x="301" y="330"/>
                    <a:pt x="304" y="329"/>
                    <a:pt x="308" y="328"/>
                  </a:cubicBezTo>
                  <a:cubicBezTo>
                    <a:pt x="312" y="326"/>
                    <a:pt x="317" y="320"/>
                    <a:pt x="320" y="320"/>
                  </a:cubicBezTo>
                  <a:cubicBezTo>
                    <a:pt x="333" y="318"/>
                    <a:pt x="332" y="328"/>
                    <a:pt x="330" y="338"/>
                  </a:cubicBezTo>
                  <a:cubicBezTo>
                    <a:pt x="329" y="341"/>
                    <a:pt x="326" y="343"/>
                    <a:pt x="323" y="346"/>
                  </a:cubicBezTo>
                  <a:cubicBezTo>
                    <a:pt x="320" y="350"/>
                    <a:pt x="318" y="351"/>
                    <a:pt x="320" y="353"/>
                  </a:cubicBezTo>
                  <a:cubicBezTo>
                    <a:pt x="322" y="355"/>
                    <a:pt x="329" y="349"/>
                    <a:pt x="331" y="348"/>
                  </a:cubicBezTo>
                  <a:cubicBezTo>
                    <a:pt x="332" y="348"/>
                    <a:pt x="334" y="344"/>
                    <a:pt x="334" y="343"/>
                  </a:cubicBezTo>
                  <a:cubicBezTo>
                    <a:pt x="335" y="342"/>
                    <a:pt x="338" y="334"/>
                    <a:pt x="338" y="336"/>
                  </a:cubicBezTo>
                  <a:cubicBezTo>
                    <a:pt x="338" y="337"/>
                    <a:pt x="337" y="347"/>
                    <a:pt x="337" y="347"/>
                  </a:cubicBezTo>
                  <a:cubicBezTo>
                    <a:pt x="337" y="347"/>
                    <a:pt x="331" y="353"/>
                    <a:pt x="329" y="356"/>
                  </a:cubicBezTo>
                  <a:cubicBezTo>
                    <a:pt x="326" y="359"/>
                    <a:pt x="326" y="361"/>
                    <a:pt x="328" y="362"/>
                  </a:cubicBezTo>
                  <a:cubicBezTo>
                    <a:pt x="329" y="362"/>
                    <a:pt x="337" y="356"/>
                    <a:pt x="339" y="355"/>
                  </a:cubicBezTo>
                  <a:cubicBezTo>
                    <a:pt x="340" y="354"/>
                    <a:pt x="341" y="353"/>
                    <a:pt x="341" y="353"/>
                  </a:cubicBezTo>
                  <a:cubicBezTo>
                    <a:pt x="344" y="347"/>
                    <a:pt x="344" y="347"/>
                    <a:pt x="344" y="347"/>
                  </a:cubicBezTo>
                  <a:cubicBezTo>
                    <a:pt x="344" y="347"/>
                    <a:pt x="345" y="341"/>
                    <a:pt x="345" y="341"/>
                  </a:cubicBezTo>
                  <a:cubicBezTo>
                    <a:pt x="346" y="342"/>
                    <a:pt x="345" y="348"/>
                    <a:pt x="344" y="352"/>
                  </a:cubicBezTo>
                  <a:cubicBezTo>
                    <a:pt x="343" y="357"/>
                    <a:pt x="338" y="364"/>
                    <a:pt x="339" y="366"/>
                  </a:cubicBezTo>
                  <a:cubicBezTo>
                    <a:pt x="342" y="372"/>
                    <a:pt x="349" y="355"/>
                    <a:pt x="350" y="353"/>
                  </a:cubicBezTo>
                  <a:cubicBezTo>
                    <a:pt x="350" y="351"/>
                    <a:pt x="350" y="342"/>
                    <a:pt x="350" y="342"/>
                  </a:cubicBezTo>
                  <a:cubicBezTo>
                    <a:pt x="350" y="342"/>
                    <a:pt x="353" y="349"/>
                    <a:pt x="353" y="351"/>
                  </a:cubicBezTo>
                  <a:cubicBezTo>
                    <a:pt x="354" y="353"/>
                    <a:pt x="354" y="360"/>
                    <a:pt x="354" y="361"/>
                  </a:cubicBezTo>
                  <a:cubicBezTo>
                    <a:pt x="355" y="362"/>
                    <a:pt x="356" y="362"/>
                    <a:pt x="357" y="361"/>
                  </a:cubicBezTo>
                  <a:cubicBezTo>
                    <a:pt x="358" y="360"/>
                    <a:pt x="359" y="353"/>
                    <a:pt x="358" y="351"/>
                  </a:cubicBezTo>
                  <a:close/>
                  <a:moveTo>
                    <a:pt x="174" y="77"/>
                  </a:moveTo>
                  <a:cubicBezTo>
                    <a:pt x="174" y="77"/>
                    <a:pt x="174" y="77"/>
                    <a:pt x="173" y="77"/>
                  </a:cubicBezTo>
                  <a:cubicBezTo>
                    <a:pt x="174" y="76"/>
                    <a:pt x="174" y="76"/>
                    <a:pt x="175" y="76"/>
                  </a:cubicBezTo>
                  <a:cubicBezTo>
                    <a:pt x="175" y="76"/>
                    <a:pt x="175" y="76"/>
                    <a:pt x="175" y="76"/>
                  </a:cubicBezTo>
                  <a:cubicBezTo>
                    <a:pt x="175" y="76"/>
                    <a:pt x="175" y="76"/>
                    <a:pt x="175" y="75"/>
                  </a:cubicBezTo>
                  <a:cubicBezTo>
                    <a:pt x="175" y="75"/>
                    <a:pt x="175" y="75"/>
                    <a:pt x="175" y="75"/>
                  </a:cubicBezTo>
                  <a:cubicBezTo>
                    <a:pt x="175" y="76"/>
                    <a:pt x="175" y="76"/>
                    <a:pt x="174" y="77"/>
                  </a:cubicBezTo>
                  <a:close/>
                  <a:moveTo>
                    <a:pt x="175" y="76"/>
                  </a:moveTo>
                  <a:cubicBezTo>
                    <a:pt x="175" y="76"/>
                    <a:pt x="175" y="77"/>
                    <a:pt x="175" y="77"/>
                  </a:cubicBezTo>
                  <a:cubicBezTo>
                    <a:pt x="175" y="76"/>
                    <a:pt x="175" y="76"/>
                    <a:pt x="175" y="76"/>
                  </a:cubicBezTo>
                  <a:cubicBezTo>
                    <a:pt x="175" y="76"/>
                    <a:pt x="175" y="76"/>
                    <a:pt x="175" y="76"/>
                  </a:cubicBezTo>
                  <a:close/>
                  <a:moveTo>
                    <a:pt x="176" y="75"/>
                  </a:moveTo>
                  <a:cubicBezTo>
                    <a:pt x="175" y="76"/>
                    <a:pt x="175" y="76"/>
                    <a:pt x="175" y="76"/>
                  </a:cubicBezTo>
                  <a:cubicBezTo>
                    <a:pt x="175" y="76"/>
                    <a:pt x="176" y="75"/>
                    <a:pt x="176" y="75"/>
                  </a:cubicBezTo>
                  <a:cubicBezTo>
                    <a:pt x="176" y="75"/>
                    <a:pt x="176" y="75"/>
                    <a:pt x="176" y="75"/>
                  </a:cubicBezTo>
                  <a:close/>
                  <a:moveTo>
                    <a:pt x="179" y="82"/>
                  </a:moveTo>
                  <a:cubicBezTo>
                    <a:pt x="179" y="82"/>
                    <a:pt x="179" y="82"/>
                    <a:pt x="178" y="83"/>
                  </a:cubicBezTo>
                  <a:cubicBezTo>
                    <a:pt x="178" y="82"/>
                    <a:pt x="178" y="82"/>
                    <a:pt x="179" y="82"/>
                  </a:cubicBezTo>
                  <a:cubicBezTo>
                    <a:pt x="179" y="82"/>
                    <a:pt x="179" y="82"/>
                    <a:pt x="179" y="82"/>
                  </a:cubicBezTo>
                  <a:cubicBezTo>
                    <a:pt x="179" y="82"/>
                    <a:pt x="179" y="82"/>
                    <a:pt x="179" y="82"/>
                  </a:cubicBezTo>
                  <a:cubicBezTo>
                    <a:pt x="179" y="82"/>
                    <a:pt x="179" y="82"/>
                    <a:pt x="179" y="82"/>
                  </a:cubicBezTo>
                  <a:close/>
                  <a:moveTo>
                    <a:pt x="178" y="75"/>
                  </a:moveTo>
                  <a:cubicBezTo>
                    <a:pt x="178" y="75"/>
                    <a:pt x="178" y="75"/>
                    <a:pt x="178" y="75"/>
                  </a:cubicBezTo>
                  <a:cubicBezTo>
                    <a:pt x="178" y="74"/>
                    <a:pt x="178" y="74"/>
                    <a:pt x="178" y="74"/>
                  </a:cubicBezTo>
                  <a:cubicBezTo>
                    <a:pt x="178" y="74"/>
                    <a:pt x="178" y="75"/>
                    <a:pt x="178" y="75"/>
                  </a:cubicBezTo>
                  <a:close/>
                  <a:moveTo>
                    <a:pt x="180" y="73"/>
                  </a:moveTo>
                  <a:cubicBezTo>
                    <a:pt x="180" y="74"/>
                    <a:pt x="179" y="74"/>
                    <a:pt x="179" y="75"/>
                  </a:cubicBezTo>
                  <a:cubicBezTo>
                    <a:pt x="179" y="75"/>
                    <a:pt x="179" y="74"/>
                    <a:pt x="179" y="74"/>
                  </a:cubicBezTo>
                  <a:cubicBezTo>
                    <a:pt x="179" y="74"/>
                    <a:pt x="180" y="73"/>
                    <a:pt x="180" y="73"/>
                  </a:cubicBezTo>
                  <a:cubicBezTo>
                    <a:pt x="180" y="73"/>
                    <a:pt x="180" y="73"/>
                    <a:pt x="180" y="73"/>
                  </a:cubicBezTo>
                  <a:close/>
                  <a:moveTo>
                    <a:pt x="180" y="74"/>
                  </a:moveTo>
                  <a:cubicBezTo>
                    <a:pt x="180" y="74"/>
                    <a:pt x="180" y="74"/>
                    <a:pt x="180" y="74"/>
                  </a:cubicBezTo>
                  <a:cubicBezTo>
                    <a:pt x="179" y="76"/>
                    <a:pt x="179" y="76"/>
                    <a:pt x="179" y="76"/>
                  </a:cubicBezTo>
                  <a:cubicBezTo>
                    <a:pt x="178" y="76"/>
                    <a:pt x="178" y="77"/>
                    <a:pt x="178" y="77"/>
                  </a:cubicBezTo>
                  <a:cubicBezTo>
                    <a:pt x="178" y="77"/>
                    <a:pt x="178" y="76"/>
                    <a:pt x="179" y="75"/>
                  </a:cubicBezTo>
                  <a:cubicBezTo>
                    <a:pt x="179" y="75"/>
                    <a:pt x="179" y="74"/>
                    <a:pt x="180" y="74"/>
                  </a:cubicBezTo>
                  <a:close/>
                  <a:moveTo>
                    <a:pt x="179" y="77"/>
                  </a:moveTo>
                  <a:cubicBezTo>
                    <a:pt x="179" y="77"/>
                    <a:pt x="179" y="77"/>
                    <a:pt x="179" y="77"/>
                  </a:cubicBezTo>
                  <a:cubicBezTo>
                    <a:pt x="179" y="77"/>
                    <a:pt x="179" y="77"/>
                    <a:pt x="179" y="78"/>
                  </a:cubicBezTo>
                  <a:cubicBezTo>
                    <a:pt x="179" y="77"/>
                    <a:pt x="179" y="77"/>
                    <a:pt x="179" y="77"/>
                  </a:cubicBezTo>
                  <a:close/>
                  <a:moveTo>
                    <a:pt x="179" y="78"/>
                  </a:moveTo>
                  <a:cubicBezTo>
                    <a:pt x="179" y="78"/>
                    <a:pt x="179" y="77"/>
                    <a:pt x="179" y="77"/>
                  </a:cubicBezTo>
                  <a:cubicBezTo>
                    <a:pt x="179" y="78"/>
                    <a:pt x="179" y="79"/>
                    <a:pt x="179" y="79"/>
                  </a:cubicBezTo>
                  <a:cubicBezTo>
                    <a:pt x="178" y="79"/>
                    <a:pt x="178" y="80"/>
                    <a:pt x="178" y="80"/>
                  </a:cubicBezTo>
                  <a:cubicBezTo>
                    <a:pt x="178" y="79"/>
                    <a:pt x="179" y="78"/>
                    <a:pt x="179" y="78"/>
                  </a:cubicBezTo>
                  <a:close/>
                  <a:moveTo>
                    <a:pt x="179" y="79"/>
                  </a:moveTo>
                  <a:cubicBezTo>
                    <a:pt x="178" y="81"/>
                    <a:pt x="178" y="81"/>
                    <a:pt x="178" y="82"/>
                  </a:cubicBezTo>
                  <a:cubicBezTo>
                    <a:pt x="178" y="82"/>
                    <a:pt x="178" y="82"/>
                    <a:pt x="178" y="83"/>
                  </a:cubicBezTo>
                  <a:cubicBezTo>
                    <a:pt x="178" y="82"/>
                    <a:pt x="178" y="81"/>
                    <a:pt x="178" y="80"/>
                  </a:cubicBezTo>
                  <a:cubicBezTo>
                    <a:pt x="178" y="80"/>
                    <a:pt x="178" y="80"/>
                    <a:pt x="179" y="79"/>
                  </a:cubicBezTo>
                  <a:close/>
                  <a:moveTo>
                    <a:pt x="178" y="82"/>
                  </a:moveTo>
                  <a:cubicBezTo>
                    <a:pt x="178" y="83"/>
                    <a:pt x="178" y="83"/>
                    <a:pt x="178" y="83"/>
                  </a:cubicBezTo>
                  <a:cubicBezTo>
                    <a:pt x="178" y="83"/>
                    <a:pt x="178" y="83"/>
                    <a:pt x="178" y="83"/>
                  </a:cubicBezTo>
                  <a:lnTo>
                    <a:pt x="178" y="82"/>
                  </a:lnTo>
                  <a:close/>
                  <a:moveTo>
                    <a:pt x="179" y="82"/>
                  </a:moveTo>
                  <a:cubicBezTo>
                    <a:pt x="179" y="80"/>
                    <a:pt x="179" y="79"/>
                    <a:pt x="180" y="78"/>
                  </a:cubicBezTo>
                  <a:cubicBezTo>
                    <a:pt x="180" y="78"/>
                    <a:pt x="180" y="77"/>
                    <a:pt x="180" y="77"/>
                  </a:cubicBezTo>
                  <a:cubicBezTo>
                    <a:pt x="180" y="79"/>
                    <a:pt x="179" y="80"/>
                    <a:pt x="179" y="81"/>
                  </a:cubicBezTo>
                  <a:cubicBezTo>
                    <a:pt x="179" y="81"/>
                    <a:pt x="179" y="82"/>
                    <a:pt x="179" y="82"/>
                  </a:cubicBezTo>
                  <a:close/>
                  <a:moveTo>
                    <a:pt x="186" y="58"/>
                  </a:moveTo>
                  <a:cubicBezTo>
                    <a:pt x="186" y="57"/>
                    <a:pt x="187" y="57"/>
                    <a:pt x="187" y="56"/>
                  </a:cubicBezTo>
                  <a:cubicBezTo>
                    <a:pt x="187" y="57"/>
                    <a:pt x="187" y="57"/>
                    <a:pt x="187" y="57"/>
                  </a:cubicBezTo>
                  <a:cubicBezTo>
                    <a:pt x="187" y="57"/>
                    <a:pt x="186" y="58"/>
                    <a:pt x="186" y="58"/>
                  </a:cubicBezTo>
                  <a:cubicBezTo>
                    <a:pt x="186" y="58"/>
                    <a:pt x="186" y="58"/>
                    <a:pt x="186" y="58"/>
                  </a:cubicBezTo>
                  <a:close/>
                  <a:moveTo>
                    <a:pt x="182" y="63"/>
                  </a:moveTo>
                  <a:cubicBezTo>
                    <a:pt x="182" y="63"/>
                    <a:pt x="182" y="63"/>
                    <a:pt x="182" y="64"/>
                  </a:cubicBezTo>
                  <a:cubicBezTo>
                    <a:pt x="181" y="64"/>
                    <a:pt x="181" y="64"/>
                    <a:pt x="181" y="64"/>
                  </a:cubicBezTo>
                  <a:lnTo>
                    <a:pt x="182" y="63"/>
                  </a:lnTo>
                  <a:close/>
                  <a:moveTo>
                    <a:pt x="181" y="64"/>
                  </a:moveTo>
                  <a:cubicBezTo>
                    <a:pt x="181" y="64"/>
                    <a:pt x="181" y="64"/>
                    <a:pt x="181" y="64"/>
                  </a:cubicBezTo>
                  <a:cubicBezTo>
                    <a:pt x="181" y="64"/>
                    <a:pt x="181" y="64"/>
                    <a:pt x="181" y="65"/>
                  </a:cubicBezTo>
                  <a:cubicBezTo>
                    <a:pt x="181" y="65"/>
                    <a:pt x="181" y="66"/>
                    <a:pt x="180" y="66"/>
                  </a:cubicBezTo>
                  <a:cubicBezTo>
                    <a:pt x="180" y="66"/>
                    <a:pt x="180" y="66"/>
                    <a:pt x="180" y="66"/>
                  </a:cubicBezTo>
                  <a:cubicBezTo>
                    <a:pt x="181" y="65"/>
                    <a:pt x="181" y="65"/>
                    <a:pt x="181" y="64"/>
                  </a:cubicBezTo>
                  <a:close/>
                  <a:moveTo>
                    <a:pt x="182" y="69"/>
                  </a:moveTo>
                  <a:cubicBezTo>
                    <a:pt x="182" y="69"/>
                    <a:pt x="182" y="69"/>
                    <a:pt x="182" y="69"/>
                  </a:cubicBezTo>
                  <a:cubicBezTo>
                    <a:pt x="182" y="69"/>
                    <a:pt x="182" y="69"/>
                    <a:pt x="182" y="69"/>
                  </a:cubicBezTo>
                  <a:cubicBezTo>
                    <a:pt x="181" y="70"/>
                    <a:pt x="180" y="72"/>
                    <a:pt x="179" y="73"/>
                  </a:cubicBezTo>
                  <a:cubicBezTo>
                    <a:pt x="180" y="72"/>
                    <a:pt x="180" y="72"/>
                    <a:pt x="180" y="72"/>
                  </a:cubicBezTo>
                  <a:cubicBezTo>
                    <a:pt x="181" y="71"/>
                    <a:pt x="181" y="70"/>
                    <a:pt x="182" y="69"/>
                  </a:cubicBezTo>
                  <a:close/>
                  <a:moveTo>
                    <a:pt x="176" y="71"/>
                  </a:moveTo>
                  <a:cubicBezTo>
                    <a:pt x="177" y="70"/>
                    <a:pt x="179" y="68"/>
                    <a:pt x="180" y="66"/>
                  </a:cubicBezTo>
                  <a:cubicBezTo>
                    <a:pt x="180" y="67"/>
                    <a:pt x="180" y="67"/>
                    <a:pt x="179" y="68"/>
                  </a:cubicBezTo>
                  <a:cubicBezTo>
                    <a:pt x="179" y="68"/>
                    <a:pt x="179" y="69"/>
                    <a:pt x="178" y="69"/>
                  </a:cubicBezTo>
                  <a:cubicBezTo>
                    <a:pt x="178" y="70"/>
                    <a:pt x="177" y="71"/>
                    <a:pt x="176" y="71"/>
                  </a:cubicBezTo>
                  <a:close/>
                  <a:moveTo>
                    <a:pt x="178" y="71"/>
                  </a:moveTo>
                  <a:cubicBezTo>
                    <a:pt x="178" y="71"/>
                    <a:pt x="178" y="70"/>
                    <a:pt x="178" y="70"/>
                  </a:cubicBezTo>
                  <a:cubicBezTo>
                    <a:pt x="178" y="70"/>
                    <a:pt x="178" y="70"/>
                    <a:pt x="178" y="70"/>
                  </a:cubicBezTo>
                  <a:lnTo>
                    <a:pt x="178" y="71"/>
                  </a:lnTo>
                  <a:close/>
                  <a:moveTo>
                    <a:pt x="177" y="75"/>
                  </a:moveTo>
                  <a:cubicBezTo>
                    <a:pt x="178" y="75"/>
                    <a:pt x="178" y="75"/>
                    <a:pt x="178" y="75"/>
                  </a:cubicBezTo>
                  <a:cubicBezTo>
                    <a:pt x="178" y="75"/>
                    <a:pt x="178" y="75"/>
                    <a:pt x="178" y="75"/>
                  </a:cubicBezTo>
                  <a:cubicBezTo>
                    <a:pt x="178" y="76"/>
                    <a:pt x="178" y="76"/>
                    <a:pt x="178" y="76"/>
                  </a:cubicBezTo>
                  <a:cubicBezTo>
                    <a:pt x="177" y="76"/>
                    <a:pt x="177" y="76"/>
                    <a:pt x="177" y="76"/>
                  </a:cubicBezTo>
                  <a:cubicBezTo>
                    <a:pt x="177" y="76"/>
                    <a:pt x="177" y="76"/>
                    <a:pt x="177" y="75"/>
                  </a:cubicBezTo>
                  <a:close/>
                  <a:moveTo>
                    <a:pt x="177" y="76"/>
                  </a:moveTo>
                  <a:cubicBezTo>
                    <a:pt x="177" y="77"/>
                    <a:pt x="177" y="77"/>
                    <a:pt x="177" y="77"/>
                  </a:cubicBezTo>
                  <a:cubicBezTo>
                    <a:pt x="177" y="77"/>
                    <a:pt x="177" y="76"/>
                    <a:pt x="177" y="76"/>
                  </a:cubicBezTo>
                  <a:cubicBezTo>
                    <a:pt x="177" y="76"/>
                    <a:pt x="177" y="76"/>
                    <a:pt x="177" y="76"/>
                  </a:cubicBezTo>
                  <a:close/>
                  <a:moveTo>
                    <a:pt x="176" y="76"/>
                  </a:moveTo>
                  <a:cubicBezTo>
                    <a:pt x="176" y="76"/>
                    <a:pt x="176" y="76"/>
                    <a:pt x="176" y="76"/>
                  </a:cubicBezTo>
                  <a:cubicBezTo>
                    <a:pt x="177" y="75"/>
                    <a:pt x="177" y="75"/>
                    <a:pt x="177" y="74"/>
                  </a:cubicBezTo>
                  <a:cubicBezTo>
                    <a:pt x="177" y="74"/>
                    <a:pt x="177" y="74"/>
                    <a:pt x="177" y="74"/>
                  </a:cubicBezTo>
                  <a:cubicBezTo>
                    <a:pt x="177" y="75"/>
                    <a:pt x="177" y="75"/>
                    <a:pt x="177" y="75"/>
                  </a:cubicBezTo>
                  <a:cubicBezTo>
                    <a:pt x="177" y="75"/>
                    <a:pt x="177" y="75"/>
                    <a:pt x="176" y="76"/>
                  </a:cubicBezTo>
                  <a:close/>
                  <a:moveTo>
                    <a:pt x="177" y="75"/>
                  </a:moveTo>
                  <a:cubicBezTo>
                    <a:pt x="177" y="76"/>
                    <a:pt x="177" y="76"/>
                    <a:pt x="177" y="76"/>
                  </a:cubicBezTo>
                  <a:cubicBezTo>
                    <a:pt x="177" y="76"/>
                    <a:pt x="177" y="76"/>
                    <a:pt x="177" y="76"/>
                  </a:cubicBezTo>
                  <a:cubicBezTo>
                    <a:pt x="177" y="76"/>
                    <a:pt x="177" y="76"/>
                    <a:pt x="177" y="75"/>
                  </a:cubicBezTo>
                  <a:close/>
                  <a:moveTo>
                    <a:pt x="177" y="76"/>
                  </a:moveTo>
                  <a:cubicBezTo>
                    <a:pt x="177" y="76"/>
                    <a:pt x="177" y="76"/>
                    <a:pt x="177" y="76"/>
                  </a:cubicBezTo>
                  <a:cubicBezTo>
                    <a:pt x="177" y="76"/>
                    <a:pt x="177" y="76"/>
                    <a:pt x="177" y="76"/>
                  </a:cubicBezTo>
                  <a:cubicBezTo>
                    <a:pt x="177" y="76"/>
                    <a:pt x="177" y="76"/>
                    <a:pt x="177" y="76"/>
                  </a:cubicBezTo>
                  <a:cubicBezTo>
                    <a:pt x="177" y="76"/>
                    <a:pt x="177" y="76"/>
                    <a:pt x="177" y="76"/>
                  </a:cubicBezTo>
                  <a:close/>
                  <a:moveTo>
                    <a:pt x="177" y="79"/>
                  </a:moveTo>
                  <a:cubicBezTo>
                    <a:pt x="177" y="79"/>
                    <a:pt x="177" y="78"/>
                    <a:pt x="177" y="78"/>
                  </a:cubicBezTo>
                  <a:cubicBezTo>
                    <a:pt x="177" y="78"/>
                    <a:pt x="177" y="79"/>
                    <a:pt x="177" y="79"/>
                  </a:cubicBezTo>
                  <a:cubicBezTo>
                    <a:pt x="177" y="80"/>
                    <a:pt x="177" y="80"/>
                    <a:pt x="176" y="80"/>
                  </a:cubicBezTo>
                  <a:cubicBezTo>
                    <a:pt x="176" y="80"/>
                    <a:pt x="176" y="79"/>
                    <a:pt x="177" y="79"/>
                  </a:cubicBezTo>
                  <a:close/>
                  <a:moveTo>
                    <a:pt x="178" y="78"/>
                  </a:moveTo>
                  <a:cubicBezTo>
                    <a:pt x="178" y="79"/>
                    <a:pt x="178" y="79"/>
                    <a:pt x="178" y="79"/>
                  </a:cubicBezTo>
                  <a:cubicBezTo>
                    <a:pt x="178" y="79"/>
                    <a:pt x="178" y="79"/>
                    <a:pt x="178" y="79"/>
                  </a:cubicBezTo>
                  <a:cubicBezTo>
                    <a:pt x="178" y="79"/>
                    <a:pt x="178" y="79"/>
                    <a:pt x="178" y="79"/>
                  </a:cubicBezTo>
                  <a:cubicBezTo>
                    <a:pt x="178" y="79"/>
                    <a:pt x="178" y="80"/>
                    <a:pt x="178" y="80"/>
                  </a:cubicBezTo>
                  <a:cubicBezTo>
                    <a:pt x="178" y="80"/>
                    <a:pt x="177" y="81"/>
                    <a:pt x="177" y="81"/>
                  </a:cubicBezTo>
                  <a:cubicBezTo>
                    <a:pt x="177" y="80"/>
                    <a:pt x="177" y="80"/>
                    <a:pt x="177" y="80"/>
                  </a:cubicBezTo>
                  <a:cubicBezTo>
                    <a:pt x="178" y="79"/>
                    <a:pt x="178" y="79"/>
                    <a:pt x="178" y="78"/>
                  </a:cubicBezTo>
                  <a:close/>
                  <a:moveTo>
                    <a:pt x="177" y="81"/>
                  </a:moveTo>
                  <a:cubicBezTo>
                    <a:pt x="177" y="81"/>
                    <a:pt x="178" y="81"/>
                    <a:pt x="178" y="80"/>
                  </a:cubicBezTo>
                  <a:cubicBezTo>
                    <a:pt x="178" y="81"/>
                    <a:pt x="177" y="82"/>
                    <a:pt x="177" y="83"/>
                  </a:cubicBezTo>
                  <a:cubicBezTo>
                    <a:pt x="177" y="83"/>
                    <a:pt x="177" y="83"/>
                    <a:pt x="177" y="83"/>
                  </a:cubicBezTo>
                  <a:cubicBezTo>
                    <a:pt x="177" y="83"/>
                    <a:pt x="177" y="83"/>
                    <a:pt x="177" y="83"/>
                  </a:cubicBezTo>
                  <a:cubicBezTo>
                    <a:pt x="177" y="83"/>
                    <a:pt x="177" y="83"/>
                    <a:pt x="177" y="83"/>
                  </a:cubicBezTo>
                  <a:cubicBezTo>
                    <a:pt x="177" y="83"/>
                    <a:pt x="178" y="83"/>
                    <a:pt x="178" y="83"/>
                  </a:cubicBezTo>
                  <a:cubicBezTo>
                    <a:pt x="178" y="83"/>
                    <a:pt x="178" y="83"/>
                    <a:pt x="178" y="82"/>
                  </a:cubicBezTo>
                  <a:cubicBezTo>
                    <a:pt x="178" y="83"/>
                    <a:pt x="178" y="83"/>
                    <a:pt x="178" y="83"/>
                  </a:cubicBezTo>
                  <a:cubicBezTo>
                    <a:pt x="178" y="83"/>
                    <a:pt x="177" y="84"/>
                    <a:pt x="176" y="85"/>
                  </a:cubicBezTo>
                  <a:cubicBezTo>
                    <a:pt x="177" y="83"/>
                    <a:pt x="177" y="82"/>
                    <a:pt x="177" y="81"/>
                  </a:cubicBezTo>
                  <a:close/>
                  <a:moveTo>
                    <a:pt x="181" y="80"/>
                  </a:moveTo>
                  <a:cubicBezTo>
                    <a:pt x="181" y="80"/>
                    <a:pt x="180" y="81"/>
                    <a:pt x="180" y="81"/>
                  </a:cubicBezTo>
                  <a:cubicBezTo>
                    <a:pt x="180" y="81"/>
                    <a:pt x="180" y="81"/>
                    <a:pt x="180" y="81"/>
                  </a:cubicBezTo>
                  <a:cubicBezTo>
                    <a:pt x="180" y="80"/>
                    <a:pt x="181" y="80"/>
                    <a:pt x="181" y="79"/>
                  </a:cubicBezTo>
                  <a:cubicBezTo>
                    <a:pt x="181" y="79"/>
                    <a:pt x="181" y="80"/>
                    <a:pt x="181" y="80"/>
                  </a:cubicBezTo>
                  <a:close/>
                  <a:moveTo>
                    <a:pt x="182" y="78"/>
                  </a:moveTo>
                  <a:cubicBezTo>
                    <a:pt x="181" y="79"/>
                    <a:pt x="181" y="79"/>
                    <a:pt x="180" y="80"/>
                  </a:cubicBezTo>
                  <a:cubicBezTo>
                    <a:pt x="180" y="79"/>
                    <a:pt x="181" y="79"/>
                    <a:pt x="181" y="78"/>
                  </a:cubicBezTo>
                  <a:cubicBezTo>
                    <a:pt x="181" y="77"/>
                    <a:pt x="182" y="76"/>
                    <a:pt x="182" y="76"/>
                  </a:cubicBezTo>
                  <a:cubicBezTo>
                    <a:pt x="182" y="76"/>
                    <a:pt x="182" y="77"/>
                    <a:pt x="182" y="78"/>
                  </a:cubicBezTo>
                  <a:close/>
                  <a:moveTo>
                    <a:pt x="209" y="22"/>
                  </a:moveTo>
                  <a:cubicBezTo>
                    <a:pt x="209" y="23"/>
                    <a:pt x="209" y="23"/>
                    <a:pt x="209" y="23"/>
                  </a:cubicBezTo>
                  <a:cubicBezTo>
                    <a:pt x="209" y="23"/>
                    <a:pt x="209" y="23"/>
                    <a:pt x="209" y="23"/>
                  </a:cubicBezTo>
                  <a:cubicBezTo>
                    <a:pt x="209" y="23"/>
                    <a:pt x="209" y="23"/>
                    <a:pt x="209" y="22"/>
                  </a:cubicBezTo>
                  <a:close/>
                  <a:moveTo>
                    <a:pt x="209" y="23"/>
                  </a:moveTo>
                  <a:cubicBezTo>
                    <a:pt x="209" y="23"/>
                    <a:pt x="209" y="23"/>
                    <a:pt x="209" y="23"/>
                  </a:cubicBezTo>
                  <a:cubicBezTo>
                    <a:pt x="209" y="23"/>
                    <a:pt x="209" y="23"/>
                    <a:pt x="209" y="23"/>
                  </a:cubicBezTo>
                  <a:cubicBezTo>
                    <a:pt x="209" y="23"/>
                    <a:pt x="209" y="23"/>
                    <a:pt x="209" y="23"/>
                  </a:cubicBezTo>
                  <a:close/>
                  <a:moveTo>
                    <a:pt x="209" y="24"/>
                  </a:moveTo>
                  <a:cubicBezTo>
                    <a:pt x="208" y="24"/>
                    <a:pt x="208" y="25"/>
                    <a:pt x="207" y="25"/>
                  </a:cubicBezTo>
                  <a:cubicBezTo>
                    <a:pt x="207" y="25"/>
                    <a:pt x="207" y="25"/>
                    <a:pt x="207" y="25"/>
                  </a:cubicBezTo>
                  <a:cubicBezTo>
                    <a:pt x="207" y="25"/>
                    <a:pt x="208" y="24"/>
                    <a:pt x="209" y="23"/>
                  </a:cubicBezTo>
                  <a:cubicBezTo>
                    <a:pt x="209" y="24"/>
                    <a:pt x="209" y="24"/>
                    <a:pt x="209" y="24"/>
                  </a:cubicBezTo>
                  <a:close/>
                  <a:moveTo>
                    <a:pt x="209" y="24"/>
                  </a:moveTo>
                  <a:cubicBezTo>
                    <a:pt x="209" y="24"/>
                    <a:pt x="209" y="24"/>
                    <a:pt x="209" y="23"/>
                  </a:cubicBezTo>
                  <a:cubicBezTo>
                    <a:pt x="209" y="23"/>
                    <a:pt x="209" y="23"/>
                    <a:pt x="210" y="23"/>
                  </a:cubicBezTo>
                  <a:cubicBezTo>
                    <a:pt x="210" y="23"/>
                    <a:pt x="210" y="22"/>
                    <a:pt x="210" y="22"/>
                  </a:cubicBezTo>
                  <a:cubicBezTo>
                    <a:pt x="210" y="23"/>
                    <a:pt x="209" y="23"/>
                    <a:pt x="209" y="24"/>
                  </a:cubicBezTo>
                  <a:close/>
                  <a:moveTo>
                    <a:pt x="211" y="22"/>
                  </a:moveTo>
                  <a:cubicBezTo>
                    <a:pt x="210" y="22"/>
                    <a:pt x="210" y="22"/>
                    <a:pt x="209" y="22"/>
                  </a:cubicBezTo>
                  <a:cubicBezTo>
                    <a:pt x="210" y="22"/>
                    <a:pt x="211" y="21"/>
                    <a:pt x="212" y="20"/>
                  </a:cubicBezTo>
                  <a:cubicBezTo>
                    <a:pt x="212" y="20"/>
                    <a:pt x="213" y="19"/>
                    <a:pt x="214" y="19"/>
                  </a:cubicBezTo>
                  <a:cubicBezTo>
                    <a:pt x="212" y="20"/>
                    <a:pt x="211" y="21"/>
                    <a:pt x="211" y="22"/>
                  </a:cubicBezTo>
                  <a:close/>
                  <a:moveTo>
                    <a:pt x="212" y="19"/>
                  </a:moveTo>
                  <a:cubicBezTo>
                    <a:pt x="212" y="19"/>
                    <a:pt x="211" y="19"/>
                    <a:pt x="211" y="20"/>
                  </a:cubicBezTo>
                  <a:cubicBezTo>
                    <a:pt x="212" y="19"/>
                    <a:pt x="213" y="18"/>
                    <a:pt x="214" y="17"/>
                  </a:cubicBezTo>
                  <a:cubicBezTo>
                    <a:pt x="215" y="17"/>
                    <a:pt x="215" y="17"/>
                    <a:pt x="215" y="17"/>
                  </a:cubicBezTo>
                  <a:cubicBezTo>
                    <a:pt x="214" y="18"/>
                    <a:pt x="213" y="18"/>
                    <a:pt x="212" y="19"/>
                  </a:cubicBezTo>
                  <a:close/>
                  <a:moveTo>
                    <a:pt x="239" y="118"/>
                  </a:moveTo>
                  <a:cubicBezTo>
                    <a:pt x="239" y="119"/>
                    <a:pt x="239" y="120"/>
                    <a:pt x="239" y="120"/>
                  </a:cubicBezTo>
                  <a:cubicBezTo>
                    <a:pt x="239" y="120"/>
                    <a:pt x="238" y="120"/>
                    <a:pt x="238" y="119"/>
                  </a:cubicBezTo>
                  <a:cubicBezTo>
                    <a:pt x="238" y="119"/>
                    <a:pt x="238" y="119"/>
                    <a:pt x="238" y="119"/>
                  </a:cubicBezTo>
                  <a:cubicBezTo>
                    <a:pt x="238" y="119"/>
                    <a:pt x="238" y="118"/>
                    <a:pt x="238" y="117"/>
                  </a:cubicBezTo>
                  <a:cubicBezTo>
                    <a:pt x="238" y="117"/>
                    <a:pt x="238" y="116"/>
                    <a:pt x="238" y="115"/>
                  </a:cubicBezTo>
                  <a:cubicBezTo>
                    <a:pt x="238" y="115"/>
                    <a:pt x="238" y="115"/>
                    <a:pt x="238" y="115"/>
                  </a:cubicBezTo>
                  <a:cubicBezTo>
                    <a:pt x="239" y="114"/>
                    <a:pt x="239" y="114"/>
                    <a:pt x="239" y="114"/>
                  </a:cubicBezTo>
                  <a:cubicBezTo>
                    <a:pt x="239" y="114"/>
                    <a:pt x="239" y="114"/>
                    <a:pt x="239" y="115"/>
                  </a:cubicBezTo>
                  <a:cubicBezTo>
                    <a:pt x="239" y="115"/>
                    <a:pt x="239" y="115"/>
                    <a:pt x="239" y="115"/>
                  </a:cubicBezTo>
                  <a:cubicBezTo>
                    <a:pt x="239" y="115"/>
                    <a:pt x="238" y="115"/>
                    <a:pt x="238" y="115"/>
                  </a:cubicBezTo>
                  <a:cubicBezTo>
                    <a:pt x="238" y="115"/>
                    <a:pt x="239" y="115"/>
                    <a:pt x="239" y="115"/>
                  </a:cubicBezTo>
                  <a:cubicBezTo>
                    <a:pt x="239" y="115"/>
                    <a:pt x="239" y="115"/>
                    <a:pt x="239" y="115"/>
                  </a:cubicBezTo>
                  <a:cubicBezTo>
                    <a:pt x="239" y="115"/>
                    <a:pt x="239" y="116"/>
                    <a:pt x="239" y="116"/>
                  </a:cubicBezTo>
                  <a:cubicBezTo>
                    <a:pt x="239" y="117"/>
                    <a:pt x="239" y="118"/>
                    <a:pt x="239" y="118"/>
                  </a:cubicBezTo>
                  <a:cubicBezTo>
                    <a:pt x="239" y="118"/>
                    <a:pt x="239" y="117"/>
                    <a:pt x="239" y="116"/>
                  </a:cubicBezTo>
                  <a:cubicBezTo>
                    <a:pt x="239" y="116"/>
                    <a:pt x="239" y="115"/>
                    <a:pt x="239" y="114"/>
                  </a:cubicBezTo>
                  <a:cubicBezTo>
                    <a:pt x="239" y="114"/>
                    <a:pt x="239" y="114"/>
                    <a:pt x="239" y="114"/>
                  </a:cubicBezTo>
                  <a:cubicBezTo>
                    <a:pt x="240" y="113"/>
                    <a:pt x="240" y="113"/>
                    <a:pt x="240" y="112"/>
                  </a:cubicBezTo>
                  <a:cubicBezTo>
                    <a:pt x="240" y="112"/>
                    <a:pt x="240" y="112"/>
                    <a:pt x="240" y="112"/>
                  </a:cubicBezTo>
                  <a:cubicBezTo>
                    <a:pt x="240" y="112"/>
                    <a:pt x="240" y="112"/>
                    <a:pt x="240" y="112"/>
                  </a:cubicBezTo>
                  <a:cubicBezTo>
                    <a:pt x="240" y="113"/>
                    <a:pt x="240" y="113"/>
                    <a:pt x="240" y="113"/>
                  </a:cubicBezTo>
                  <a:cubicBezTo>
                    <a:pt x="240" y="113"/>
                    <a:pt x="240" y="113"/>
                    <a:pt x="240" y="113"/>
                  </a:cubicBezTo>
                  <a:cubicBezTo>
                    <a:pt x="240" y="113"/>
                    <a:pt x="240" y="113"/>
                    <a:pt x="240" y="113"/>
                  </a:cubicBezTo>
                  <a:cubicBezTo>
                    <a:pt x="240" y="115"/>
                    <a:pt x="240" y="117"/>
                    <a:pt x="239" y="118"/>
                  </a:cubicBezTo>
                  <a:close/>
                  <a:moveTo>
                    <a:pt x="231" y="108"/>
                  </a:moveTo>
                  <a:cubicBezTo>
                    <a:pt x="232" y="107"/>
                    <a:pt x="233" y="106"/>
                    <a:pt x="234" y="105"/>
                  </a:cubicBezTo>
                  <a:cubicBezTo>
                    <a:pt x="233" y="107"/>
                    <a:pt x="232" y="110"/>
                    <a:pt x="232" y="112"/>
                  </a:cubicBezTo>
                  <a:cubicBezTo>
                    <a:pt x="231" y="112"/>
                    <a:pt x="231" y="111"/>
                    <a:pt x="231" y="111"/>
                  </a:cubicBezTo>
                  <a:cubicBezTo>
                    <a:pt x="231" y="110"/>
                    <a:pt x="231" y="109"/>
                    <a:pt x="231" y="108"/>
                  </a:cubicBezTo>
                  <a:close/>
                  <a:moveTo>
                    <a:pt x="239" y="8"/>
                  </a:moveTo>
                  <a:cubicBezTo>
                    <a:pt x="239" y="8"/>
                    <a:pt x="239" y="8"/>
                    <a:pt x="239" y="8"/>
                  </a:cubicBezTo>
                  <a:cubicBezTo>
                    <a:pt x="239" y="8"/>
                    <a:pt x="238" y="8"/>
                    <a:pt x="237" y="8"/>
                  </a:cubicBezTo>
                  <a:cubicBezTo>
                    <a:pt x="237" y="8"/>
                    <a:pt x="237" y="8"/>
                    <a:pt x="237" y="8"/>
                  </a:cubicBezTo>
                  <a:cubicBezTo>
                    <a:pt x="237" y="8"/>
                    <a:pt x="237" y="8"/>
                    <a:pt x="237" y="8"/>
                  </a:cubicBezTo>
                  <a:cubicBezTo>
                    <a:pt x="238" y="8"/>
                    <a:pt x="238" y="8"/>
                    <a:pt x="239" y="8"/>
                  </a:cubicBezTo>
                  <a:close/>
                  <a:moveTo>
                    <a:pt x="269" y="89"/>
                  </a:moveTo>
                  <a:cubicBezTo>
                    <a:pt x="269" y="89"/>
                    <a:pt x="269" y="89"/>
                    <a:pt x="270" y="88"/>
                  </a:cubicBezTo>
                  <a:cubicBezTo>
                    <a:pt x="270" y="88"/>
                    <a:pt x="270" y="88"/>
                    <a:pt x="270" y="88"/>
                  </a:cubicBezTo>
                  <a:cubicBezTo>
                    <a:pt x="270" y="88"/>
                    <a:pt x="270" y="88"/>
                    <a:pt x="270" y="88"/>
                  </a:cubicBezTo>
                  <a:cubicBezTo>
                    <a:pt x="270" y="89"/>
                    <a:pt x="269" y="89"/>
                    <a:pt x="269" y="89"/>
                  </a:cubicBezTo>
                  <a:close/>
                  <a:moveTo>
                    <a:pt x="266" y="91"/>
                  </a:moveTo>
                  <a:cubicBezTo>
                    <a:pt x="267" y="91"/>
                    <a:pt x="267" y="90"/>
                    <a:pt x="267" y="90"/>
                  </a:cubicBezTo>
                  <a:cubicBezTo>
                    <a:pt x="267" y="90"/>
                    <a:pt x="267" y="90"/>
                    <a:pt x="267" y="90"/>
                  </a:cubicBezTo>
                  <a:cubicBezTo>
                    <a:pt x="267" y="91"/>
                    <a:pt x="266" y="92"/>
                    <a:pt x="266" y="92"/>
                  </a:cubicBezTo>
                  <a:cubicBezTo>
                    <a:pt x="266" y="92"/>
                    <a:pt x="266" y="92"/>
                    <a:pt x="266" y="92"/>
                  </a:cubicBezTo>
                  <a:cubicBezTo>
                    <a:pt x="266" y="92"/>
                    <a:pt x="266" y="91"/>
                    <a:pt x="266" y="91"/>
                  </a:cubicBezTo>
                  <a:close/>
                  <a:moveTo>
                    <a:pt x="262" y="93"/>
                  </a:moveTo>
                  <a:cubicBezTo>
                    <a:pt x="262" y="93"/>
                    <a:pt x="262" y="93"/>
                    <a:pt x="262" y="93"/>
                  </a:cubicBezTo>
                  <a:cubicBezTo>
                    <a:pt x="262" y="93"/>
                    <a:pt x="262" y="93"/>
                    <a:pt x="262" y="93"/>
                  </a:cubicBezTo>
                  <a:cubicBezTo>
                    <a:pt x="262" y="93"/>
                    <a:pt x="262" y="94"/>
                    <a:pt x="262" y="94"/>
                  </a:cubicBezTo>
                  <a:cubicBezTo>
                    <a:pt x="262" y="94"/>
                    <a:pt x="262" y="93"/>
                    <a:pt x="262" y="93"/>
                  </a:cubicBezTo>
                  <a:close/>
                  <a:moveTo>
                    <a:pt x="244" y="109"/>
                  </a:moveTo>
                  <a:cubicBezTo>
                    <a:pt x="244" y="108"/>
                    <a:pt x="244" y="108"/>
                    <a:pt x="244" y="108"/>
                  </a:cubicBezTo>
                  <a:cubicBezTo>
                    <a:pt x="245" y="108"/>
                    <a:pt x="245" y="107"/>
                    <a:pt x="246" y="107"/>
                  </a:cubicBezTo>
                  <a:cubicBezTo>
                    <a:pt x="246" y="107"/>
                    <a:pt x="246" y="107"/>
                    <a:pt x="246" y="107"/>
                  </a:cubicBezTo>
                  <a:cubicBezTo>
                    <a:pt x="246" y="107"/>
                    <a:pt x="246" y="107"/>
                    <a:pt x="246" y="107"/>
                  </a:cubicBezTo>
                  <a:cubicBezTo>
                    <a:pt x="246" y="107"/>
                    <a:pt x="246" y="107"/>
                    <a:pt x="246" y="107"/>
                  </a:cubicBezTo>
                  <a:cubicBezTo>
                    <a:pt x="246" y="107"/>
                    <a:pt x="246" y="107"/>
                    <a:pt x="246" y="108"/>
                  </a:cubicBezTo>
                  <a:cubicBezTo>
                    <a:pt x="245" y="108"/>
                    <a:pt x="245" y="108"/>
                    <a:pt x="244" y="109"/>
                  </a:cubicBezTo>
                  <a:close/>
                  <a:moveTo>
                    <a:pt x="238" y="114"/>
                  </a:moveTo>
                  <a:cubicBezTo>
                    <a:pt x="238" y="114"/>
                    <a:pt x="238" y="114"/>
                    <a:pt x="238" y="113"/>
                  </a:cubicBezTo>
                  <a:cubicBezTo>
                    <a:pt x="238" y="113"/>
                    <a:pt x="238" y="113"/>
                    <a:pt x="238" y="113"/>
                  </a:cubicBezTo>
                  <a:cubicBezTo>
                    <a:pt x="238" y="113"/>
                    <a:pt x="238" y="113"/>
                    <a:pt x="239" y="113"/>
                  </a:cubicBezTo>
                  <a:cubicBezTo>
                    <a:pt x="238" y="113"/>
                    <a:pt x="238" y="114"/>
                    <a:pt x="238" y="114"/>
                  </a:cubicBezTo>
                  <a:close/>
                  <a:moveTo>
                    <a:pt x="236" y="117"/>
                  </a:moveTo>
                  <a:cubicBezTo>
                    <a:pt x="236" y="116"/>
                    <a:pt x="236" y="116"/>
                    <a:pt x="236" y="115"/>
                  </a:cubicBezTo>
                  <a:cubicBezTo>
                    <a:pt x="236" y="115"/>
                    <a:pt x="236" y="115"/>
                    <a:pt x="236" y="115"/>
                  </a:cubicBezTo>
                  <a:cubicBezTo>
                    <a:pt x="236" y="114"/>
                    <a:pt x="236" y="114"/>
                    <a:pt x="237" y="114"/>
                  </a:cubicBezTo>
                  <a:cubicBezTo>
                    <a:pt x="237" y="115"/>
                    <a:pt x="237" y="115"/>
                    <a:pt x="236" y="116"/>
                  </a:cubicBezTo>
                  <a:cubicBezTo>
                    <a:pt x="236" y="116"/>
                    <a:pt x="236" y="117"/>
                    <a:pt x="236" y="117"/>
                  </a:cubicBezTo>
                  <a:cubicBezTo>
                    <a:pt x="236" y="117"/>
                    <a:pt x="236" y="117"/>
                    <a:pt x="236" y="117"/>
                  </a:cubicBezTo>
                  <a:close/>
                  <a:moveTo>
                    <a:pt x="236" y="114"/>
                  </a:moveTo>
                  <a:cubicBezTo>
                    <a:pt x="236" y="114"/>
                    <a:pt x="236" y="113"/>
                    <a:pt x="236" y="113"/>
                  </a:cubicBezTo>
                  <a:cubicBezTo>
                    <a:pt x="237" y="112"/>
                    <a:pt x="237" y="112"/>
                    <a:pt x="237" y="111"/>
                  </a:cubicBezTo>
                  <a:cubicBezTo>
                    <a:pt x="237" y="112"/>
                    <a:pt x="237" y="113"/>
                    <a:pt x="237" y="114"/>
                  </a:cubicBezTo>
                  <a:cubicBezTo>
                    <a:pt x="237" y="114"/>
                    <a:pt x="236" y="114"/>
                    <a:pt x="236" y="114"/>
                  </a:cubicBezTo>
                  <a:close/>
                  <a:moveTo>
                    <a:pt x="249" y="9"/>
                  </a:moveTo>
                  <a:cubicBezTo>
                    <a:pt x="249" y="9"/>
                    <a:pt x="249" y="9"/>
                    <a:pt x="249" y="9"/>
                  </a:cubicBezTo>
                  <a:cubicBezTo>
                    <a:pt x="249" y="9"/>
                    <a:pt x="249" y="9"/>
                    <a:pt x="249" y="9"/>
                  </a:cubicBezTo>
                  <a:cubicBezTo>
                    <a:pt x="249" y="9"/>
                    <a:pt x="249" y="9"/>
                    <a:pt x="249" y="9"/>
                  </a:cubicBezTo>
                  <a:cubicBezTo>
                    <a:pt x="249" y="9"/>
                    <a:pt x="249" y="9"/>
                    <a:pt x="249" y="9"/>
                  </a:cubicBezTo>
                  <a:close/>
                  <a:moveTo>
                    <a:pt x="272" y="84"/>
                  </a:moveTo>
                  <a:cubicBezTo>
                    <a:pt x="272" y="84"/>
                    <a:pt x="272" y="83"/>
                    <a:pt x="272" y="83"/>
                  </a:cubicBezTo>
                  <a:cubicBezTo>
                    <a:pt x="272" y="83"/>
                    <a:pt x="272" y="82"/>
                    <a:pt x="272" y="82"/>
                  </a:cubicBezTo>
                  <a:cubicBezTo>
                    <a:pt x="272" y="82"/>
                    <a:pt x="272" y="82"/>
                    <a:pt x="272" y="82"/>
                  </a:cubicBezTo>
                  <a:cubicBezTo>
                    <a:pt x="272" y="82"/>
                    <a:pt x="272" y="82"/>
                    <a:pt x="272" y="82"/>
                  </a:cubicBezTo>
                  <a:cubicBezTo>
                    <a:pt x="272" y="81"/>
                    <a:pt x="272" y="81"/>
                    <a:pt x="272" y="81"/>
                  </a:cubicBezTo>
                  <a:cubicBezTo>
                    <a:pt x="272" y="82"/>
                    <a:pt x="272" y="82"/>
                    <a:pt x="272" y="82"/>
                  </a:cubicBezTo>
                  <a:cubicBezTo>
                    <a:pt x="272" y="83"/>
                    <a:pt x="272" y="83"/>
                    <a:pt x="272" y="83"/>
                  </a:cubicBezTo>
                  <a:cubicBezTo>
                    <a:pt x="272" y="83"/>
                    <a:pt x="272" y="84"/>
                    <a:pt x="272" y="84"/>
                  </a:cubicBezTo>
                  <a:close/>
                  <a:moveTo>
                    <a:pt x="268" y="89"/>
                  </a:moveTo>
                  <a:cubicBezTo>
                    <a:pt x="268" y="89"/>
                    <a:pt x="268" y="89"/>
                    <a:pt x="268" y="89"/>
                  </a:cubicBezTo>
                  <a:cubicBezTo>
                    <a:pt x="268" y="88"/>
                    <a:pt x="268" y="88"/>
                    <a:pt x="268" y="88"/>
                  </a:cubicBezTo>
                  <a:cubicBezTo>
                    <a:pt x="268" y="88"/>
                    <a:pt x="268" y="88"/>
                    <a:pt x="268" y="88"/>
                  </a:cubicBezTo>
                  <a:cubicBezTo>
                    <a:pt x="268" y="88"/>
                    <a:pt x="268" y="88"/>
                    <a:pt x="268" y="89"/>
                  </a:cubicBezTo>
                  <a:cubicBezTo>
                    <a:pt x="268" y="89"/>
                    <a:pt x="268" y="89"/>
                    <a:pt x="268" y="89"/>
                  </a:cubicBezTo>
                  <a:close/>
                  <a:moveTo>
                    <a:pt x="270" y="87"/>
                  </a:moveTo>
                  <a:cubicBezTo>
                    <a:pt x="270" y="87"/>
                    <a:pt x="269" y="87"/>
                    <a:pt x="269" y="88"/>
                  </a:cubicBezTo>
                  <a:cubicBezTo>
                    <a:pt x="269" y="88"/>
                    <a:pt x="269" y="88"/>
                    <a:pt x="269" y="88"/>
                  </a:cubicBezTo>
                  <a:cubicBezTo>
                    <a:pt x="269" y="88"/>
                    <a:pt x="269" y="88"/>
                    <a:pt x="269" y="87"/>
                  </a:cubicBezTo>
                  <a:cubicBezTo>
                    <a:pt x="269" y="87"/>
                    <a:pt x="270" y="86"/>
                    <a:pt x="270" y="85"/>
                  </a:cubicBezTo>
                  <a:cubicBezTo>
                    <a:pt x="270" y="85"/>
                    <a:pt x="270" y="86"/>
                    <a:pt x="270" y="87"/>
                  </a:cubicBezTo>
                  <a:cubicBezTo>
                    <a:pt x="270" y="87"/>
                    <a:pt x="270" y="87"/>
                    <a:pt x="270" y="87"/>
                  </a:cubicBezTo>
                  <a:close/>
                  <a:moveTo>
                    <a:pt x="241" y="107"/>
                  </a:moveTo>
                  <a:cubicBezTo>
                    <a:pt x="241" y="107"/>
                    <a:pt x="241" y="107"/>
                    <a:pt x="241" y="107"/>
                  </a:cubicBezTo>
                  <a:cubicBezTo>
                    <a:pt x="241" y="107"/>
                    <a:pt x="241" y="107"/>
                    <a:pt x="242" y="107"/>
                  </a:cubicBezTo>
                  <a:cubicBezTo>
                    <a:pt x="241" y="107"/>
                    <a:pt x="241" y="107"/>
                    <a:pt x="241" y="107"/>
                  </a:cubicBezTo>
                  <a:cubicBezTo>
                    <a:pt x="241" y="107"/>
                    <a:pt x="241" y="107"/>
                    <a:pt x="241" y="107"/>
                  </a:cubicBezTo>
                  <a:close/>
                  <a:moveTo>
                    <a:pt x="247" y="98"/>
                  </a:moveTo>
                  <a:cubicBezTo>
                    <a:pt x="247" y="98"/>
                    <a:pt x="247" y="98"/>
                    <a:pt x="248" y="98"/>
                  </a:cubicBezTo>
                  <a:cubicBezTo>
                    <a:pt x="247" y="99"/>
                    <a:pt x="247" y="99"/>
                    <a:pt x="247" y="100"/>
                  </a:cubicBezTo>
                  <a:cubicBezTo>
                    <a:pt x="247" y="100"/>
                    <a:pt x="247" y="100"/>
                    <a:pt x="247" y="100"/>
                  </a:cubicBezTo>
                  <a:cubicBezTo>
                    <a:pt x="247" y="100"/>
                    <a:pt x="247" y="99"/>
                    <a:pt x="247" y="98"/>
                  </a:cubicBezTo>
                  <a:close/>
                  <a:moveTo>
                    <a:pt x="268" y="79"/>
                  </a:moveTo>
                  <a:cubicBezTo>
                    <a:pt x="268" y="79"/>
                    <a:pt x="268" y="79"/>
                    <a:pt x="268" y="79"/>
                  </a:cubicBezTo>
                  <a:cubicBezTo>
                    <a:pt x="268" y="79"/>
                    <a:pt x="268" y="79"/>
                    <a:pt x="268" y="79"/>
                  </a:cubicBezTo>
                  <a:cubicBezTo>
                    <a:pt x="268" y="79"/>
                    <a:pt x="268" y="79"/>
                    <a:pt x="268" y="79"/>
                  </a:cubicBezTo>
                  <a:cubicBezTo>
                    <a:pt x="268" y="79"/>
                    <a:pt x="268" y="79"/>
                    <a:pt x="268" y="79"/>
                  </a:cubicBezTo>
                  <a:close/>
                  <a:moveTo>
                    <a:pt x="272" y="75"/>
                  </a:moveTo>
                  <a:cubicBezTo>
                    <a:pt x="272" y="75"/>
                    <a:pt x="272" y="75"/>
                    <a:pt x="272" y="75"/>
                  </a:cubicBezTo>
                  <a:cubicBezTo>
                    <a:pt x="272" y="75"/>
                    <a:pt x="272" y="75"/>
                    <a:pt x="272" y="75"/>
                  </a:cubicBezTo>
                  <a:cubicBezTo>
                    <a:pt x="271" y="75"/>
                    <a:pt x="271" y="75"/>
                    <a:pt x="271" y="75"/>
                  </a:cubicBezTo>
                  <a:cubicBezTo>
                    <a:pt x="271" y="75"/>
                    <a:pt x="271" y="75"/>
                    <a:pt x="271" y="75"/>
                  </a:cubicBezTo>
                  <a:cubicBezTo>
                    <a:pt x="271" y="75"/>
                    <a:pt x="271" y="75"/>
                    <a:pt x="272" y="75"/>
                  </a:cubicBezTo>
                  <a:close/>
                  <a:moveTo>
                    <a:pt x="272" y="76"/>
                  </a:moveTo>
                  <a:cubicBezTo>
                    <a:pt x="271" y="76"/>
                    <a:pt x="271" y="76"/>
                    <a:pt x="271" y="77"/>
                  </a:cubicBezTo>
                  <a:cubicBezTo>
                    <a:pt x="271" y="76"/>
                    <a:pt x="271" y="76"/>
                    <a:pt x="271" y="76"/>
                  </a:cubicBezTo>
                  <a:cubicBezTo>
                    <a:pt x="271" y="76"/>
                    <a:pt x="271" y="75"/>
                    <a:pt x="272" y="75"/>
                  </a:cubicBezTo>
                  <a:cubicBezTo>
                    <a:pt x="272" y="76"/>
                    <a:pt x="272" y="76"/>
                    <a:pt x="272" y="76"/>
                  </a:cubicBezTo>
                  <a:close/>
                  <a:moveTo>
                    <a:pt x="272" y="77"/>
                  </a:moveTo>
                  <a:cubicBezTo>
                    <a:pt x="272" y="77"/>
                    <a:pt x="272" y="77"/>
                    <a:pt x="272" y="77"/>
                  </a:cubicBezTo>
                  <a:cubicBezTo>
                    <a:pt x="272" y="77"/>
                    <a:pt x="271" y="77"/>
                    <a:pt x="271" y="78"/>
                  </a:cubicBezTo>
                  <a:cubicBezTo>
                    <a:pt x="271" y="78"/>
                    <a:pt x="271" y="78"/>
                    <a:pt x="271" y="78"/>
                  </a:cubicBezTo>
                  <a:cubicBezTo>
                    <a:pt x="271" y="77"/>
                    <a:pt x="271" y="77"/>
                    <a:pt x="271" y="77"/>
                  </a:cubicBezTo>
                  <a:cubicBezTo>
                    <a:pt x="271" y="77"/>
                    <a:pt x="271" y="77"/>
                    <a:pt x="272" y="77"/>
                  </a:cubicBezTo>
                  <a:close/>
                  <a:moveTo>
                    <a:pt x="271" y="77"/>
                  </a:moveTo>
                  <a:cubicBezTo>
                    <a:pt x="271" y="77"/>
                    <a:pt x="271" y="76"/>
                    <a:pt x="272" y="76"/>
                  </a:cubicBezTo>
                  <a:cubicBezTo>
                    <a:pt x="272" y="76"/>
                    <a:pt x="272" y="76"/>
                    <a:pt x="272" y="76"/>
                  </a:cubicBezTo>
                  <a:cubicBezTo>
                    <a:pt x="271" y="77"/>
                    <a:pt x="271" y="77"/>
                    <a:pt x="271" y="77"/>
                  </a:cubicBezTo>
                  <a:close/>
                  <a:moveTo>
                    <a:pt x="268" y="78"/>
                  </a:moveTo>
                  <a:cubicBezTo>
                    <a:pt x="268" y="78"/>
                    <a:pt x="268" y="78"/>
                    <a:pt x="268" y="78"/>
                  </a:cubicBezTo>
                  <a:cubicBezTo>
                    <a:pt x="268" y="78"/>
                    <a:pt x="268" y="78"/>
                    <a:pt x="268" y="78"/>
                  </a:cubicBezTo>
                  <a:cubicBezTo>
                    <a:pt x="268" y="78"/>
                    <a:pt x="268" y="78"/>
                    <a:pt x="268" y="78"/>
                  </a:cubicBezTo>
                  <a:close/>
                  <a:moveTo>
                    <a:pt x="277" y="71"/>
                  </a:moveTo>
                  <a:cubicBezTo>
                    <a:pt x="277" y="71"/>
                    <a:pt x="277" y="71"/>
                    <a:pt x="277" y="71"/>
                  </a:cubicBezTo>
                  <a:cubicBezTo>
                    <a:pt x="276" y="72"/>
                    <a:pt x="276" y="73"/>
                    <a:pt x="276" y="73"/>
                  </a:cubicBezTo>
                  <a:cubicBezTo>
                    <a:pt x="276" y="73"/>
                    <a:pt x="276" y="73"/>
                    <a:pt x="276" y="73"/>
                  </a:cubicBezTo>
                  <a:cubicBezTo>
                    <a:pt x="276" y="73"/>
                    <a:pt x="276" y="73"/>
                    <a:pt x="276" y="72"/>
                  </a:cubicBezTo>
                  <a:cubicBezTo>
                    <a:pt x="276" y="72"/>
                    <a:pt x="276" y="72"/>
                    <a:pt x="277" y="71"/>
                  </a:cubicBezTo>
                  <a:close/>
                  <a:moveTo>
                    <a:pt x="273" y="74"/>
                  </a:moveTo>
                  <a:cubicBezTo>
                    <a:pt x="273" y="74"/>
                    <a:pt x="273" y="74"/>
                    <a:pt x="273" y="74"/>
                  </a:cubicBezTo>
                  <a:cubicBezTo>
                    <a:pt x="273" y="75"/>
                    <a:pt x="273" y="75"/>
                    <a:pt x="273" y="75"/>
                  </a:cubicBezTo>
                  <a:cubicBezTo>
                    <a:pt x="273" y="75"/>
                    <a:pt x="273" y="75"/>
                    <a:pt x="273" y="75"/>
                  </a:cubicBezTo>
                  <a:cubicBezTo>
                    <a:pt x="273" y="75"/>
                    <a:pt x="273" y="75"/>
                    <a:pt x="273" y="74"/>
                  </a:cubicBezTo>
                  <a:cubicBezTo>
                    <a:pt x="273" y="74"/>
                    <a:pt x="273" y="74"/>
                    <a:pt x="273" y="74"/>
                  </a:cubicBezTo>
                  <a:cubicBezTo>
                    <a:pt x="273" y="74"/>
                    <a:pt x="273" y="74"/>
                    <a:pt x="273" y="74"/>
                  </a:cubicBezTo>
                  <a:cubicBezTo>
                    <a:pt x="273" y="74"/>
                    <a:pt x="273" y="74"/>
                    <a:pt x="273" y="74"/>
                  </a:cubicBezTo>
                  <a:close/>
                  <a:moveTo>
                    <a:pt x="244" y="99"/>
                  </a:moveTo>
                  <a:cubicBezTo>
                    <a:pt x="244" y="98"/>
                    <a:pt x="244" y="98"/>
                    <a:pt x="245" y="97"/>
                  </a:cubicBezTo>
                  <a:cubicBezTo>
                    <a:pt x="245" y="97"/>
                    <a:pt x="245" y="97"/>
                    <a:pt x="245" y="97"/>
                  </a:cubicBezTo>
                  <a:cubicBezTo>
                    <a:pt x="245" y="97"/>
                    <a:pt x="245" y="97"/>
                    <a:pt x="245" y="97"/>
                  </a:cubicBezTo>
                  <a:cubicBezTo>
                    <a:pt x="245" y="97"/>
                    <a:pt x="245" y="98"/>
                    <a:pt x="245" y="98"/>
                  </a:cubicBezTo>
                  <a:cubicBezTo>
                    <a:pt x="244" y="99"/>
                    <a:pt x="244" y="101"/>
                    <a:pt x="243" y="103"/>
                  </a:cubicBezTo>
                  <a:cubicBezTo>
                    <a:pt x="243" y="103"/>
                    <a:pt x="242" y="104"/>
                    <a:pt x="242" y="104"/>
                  </a:cubicBezTo>
                  <a:cubicBezTo>
                    <a:pt x="242" y="103"/>
                    <a:pt x="242" y="102"/>
                    <a:pt x="243" y="100"/>
                  </a:cubicBezTo>
                  <a:cubicBezTo>
                    <a:pt x="243" y="100"/>
                    <a:pt x="243" y="99"/>
                    <a:pt x="244" y="99"/>
                  </a:cubicBezTo>
                  <a:close/>
                  <a:moveTo>
                    <a:pt x="249" y="99"/>
                  </a:moveTo>
                  <a:cubicBezTo>
                    <a:pt x="249" y="99"/>
                    <a:pt x="249" y="99"/>
                    <a:pt x="250" y="99"/>
                  </a:cubicBezTo>
                  <a:cubicBezTo>
                    <a:pt x="249" y="99"/>
                    <a:pt x="249" y="99"/>
                    <a:pt x="249" y="99"/>
                  </a:cubicBezTo>
                  <a:cubicBezTo>
                    <a:pt x="249" y="99"/>
                    <a:pt x="249" y="99"/>
                    <a:pt x="249" y="99"/>
                  </a:cubicBezTo>
                  <a:close/>
                  <a:moveTo>
                    <a:pt x="252" y="98"/>
                  </a:moveTo>
                  <a:cubicBezTo>
                    <a:pt x="252" y="98"/>
                    <a:pt x="252" y="98"/>
                    <a:pt x="252" y="98"/>
                  </a:cubicBezTo>
                  <a:cubicBezTo>
                    <a:pt x="252" y="98"/>
                    <a:pt x="252" y="98"/>
                    <a:pt x="252" y="98"/>
                  </a:cubicBezTo>
                  <a:cubicBezTo>
                    <a:pt x="252" y="99"/>
                    <a:pt x="252" y="99"/>
                    <a:pt x="252" y="99"/>
                  </a:cubicBezTo>
                  <a:cubicBezTo>
                    <a:pt x="252" y="99"/>
                    <a:pt x="252" y="99"/>
                    <a:pt x="252" y="99"/>
                  </a:cubicBezTo>
                  <a:cubicBezTo>
                    <a:pt x="252" y="99"/>
                    <a:pt x="252" y="99"/>
                    <a:pt x="252" y="98"/>
                  </a:cubicBezTo>
                  <a:close/>
                  <a:moveTo>
                    <a:pt x="237" y="107"/>
                  </a:moveTo>
                  <a:cubicBezTo>
                    <a:pt x="237" y="108"/>
                    <a:pt x="237" y="108"/>
                    <a:pt x="237" y="108"/>
                  </a:cubicBezTo>
                  <a:cubicBezTo>
                    <a:pt x="237" y="108"/>
                    <a:pt x="237" y="108"/>
                    <a:pt x="237" y="108"/>
                  </a:cubicBezTo>
                  <a:cubicBezTo>
                    <a:pt x="237" y="108"/>
                    <a:pt x="237" y="108"/>
                    <a:pt x="237" y="107"/>
                  </a:cubicBezTo>
                  <a:close/>
                  <a:moveTo>
                    <a:pt x="237" y="108"/>
                  </a:moveTo>
                  <a:cubicBezTo>
                    <a:pt x="237" y="108"/>
                    <a:pt x="237" y="109"/>
                    <a:pt x="237" y="109"/>
                  </a:cubicBezTo>
                  <a:cubicBezTo>
                    <a:pt x="237" y="109"/>
                    <a:pt x="237" y="110"/>
                    <a:pt x="237" y="110"/>
                  </a:cubicBezTo>
                  <a:cubicBezTo>
                    <a:pt x="237" y="110"/>
                    <a:pt x="237" y="109"/>
                    <a:pt x="237" y="108"/>
                  </a:cubicBezTo>
                  <a:cubicBezTo>
                    <a:pt x="237" y="108"/>
                    <a:pt x="237" y="108"/>
                    <a:pt x="237" y="108"/>
                  </a:cubicBezTo>
                  <a:close/>
                  <a:moveTo>
                    <a:pt x="239" y="104"/>
                  </a:moveTo>
                  <a:cubicBezTo>
                    <a:pt x="239" y="103"/>
                    <a:pt x="239" y="102"/>
                    <a:pt x="240" y="101"/>
                  </a:cubicBezTo>
                  <a:cubicBezTo>
                    <a:pt x="240" y="100"/>
                    <a:pt x="241" y="100"/>
                    <a:pt x="242" y="99"/>
                  </a:cubicBezTo>
                  <a:cubicBezTo>
                    <a:pt x="242" y="100"/>
                    <a:pt x="242" y="100"/>
                    <a:pt x="242" y="100"/>
                  </a:cubicBezTo>
                  <a:cubicBezTo>
                    <a:pt x="241" y="101"/>
                    <a:pt x="241" y="101"/>
                    <a:pt x="240" y="102"/>
                  </a:cubicBezTo>
                  <a:cubicBezTo>
                    <a:pt x="240" y="103"/>
                    <a:pt x="239" y="104"/>
                    <a:pt x="239" y="105"/>
                  </a:cubicBezTo>
                  <a:cubicBezTo>
                    <a:pt x="239" y="105"/>
                    <a:pt x="239" y="104"/>
                    <a:pt x="239" y="104"/>
                  </a:cubicBezTo>
                  <a:close/>
                  <a:moveTo>
                    <a:pt x="242" y="104"/>
                  </a:moveTo>
                  <a:cubicBezTo>
                    <a:pt x="242" y="104"/>
                    <a:pt x="242" y="104"/>
                    <a:pt x="242" y="104"/>
                  </a:cubicBezTo>
                  <a:cubicBezTo>
                    <a:pt x="242" y="104"/>
                    <a:pt x="243" y="104"/>
                    <a:pt x="243" y="103"/>
                  </a:cubicBezTo>
                  <a:cubicBezTo>
                    <a:pt x="243" y="104"/>
                    <a:pt x="242" y="105"/>
                    <a:pt x="242" y="106"/>
                  </a:cubicBezTo>
                  <a:cubicBezTo>
                    <a:pt x="242" y="106"/>
                    <a:pt x="242" y="106"/>
                    <a:pt x="242" y="106"/>
                  </a:cubicBezTo>
                  <a:cubicBezTo>
                    <a:pt x="242" y="106"/>
                    <a:pt x="242" y="106"/>
                    <a:pt x="242" y="106"/>
                  </a:cubicBezTo>
                  <a:cubicBezTo>
                    <a:pt x="242" y="105"/>
                    <a:pt x="242" y="105"/>
                    <a:pt x="242" y="104"/>
                  </a:cubicBezTo>
                  <a:close/>
                  <a:moveTo>
                    <a:pt x="245" y="103"/>
                  </a:moveTo>
                  <a:cubicBezTo>
                    <a:pt x="246" y="103"/>
                    <a:pt x="246" y="103"/>
                    <a:pt x="246" y="103"/>
                  </a:cubicBezTo>
                  <a:cubicBezTo>
                    <a:pt x="246" y="103"/>
                    <a:pt x="246" y="103"/>
                    <a:pt x="245" y="103"/>
                  </a:cubicBezTo>
                  <a:cubicBezTo>
                    <a:pt x="245" y="103"/>
                    <a:pt x="245" y="103"/>
                    <a:pt x="245" y="103"/>
                  </a:cubicBezTo>
                  <a:cubicBezTo>
                    <a:pt x="245" y="103"/>
                    <a:pt x="245" y="103"/>
                    <a:pt x="245" y="103"/>
                  </a:cubicBezTo>
                  <a:close/>
                  <a:moveTo>
                    <a:pt x="248" y="100"/>
                  </a:moveTo>
                  <a:cubicBezTo>
                    <a:pt x="249" y="100"/>
                    <a:pt x="249" y="100"/>
                    <a:pt x="249" y="100"/>
                  </a:cubicBezTo>
                  <a:cubicBezTo>
                    <a:pt x="250" y="99"/>
                    <a:pt x="250" y="99"/>
                    <a:pt x="251" y="99"/>
                  </a:cubicBezTo>
                  <a:cubicBezTo>
                    <a:pt x="250" y="99"/>
                    <a:pt x="250" y="100"/>
                    <a:pt x="249" y="101"/>
                  </a:cubicBezTo>
                  <a:cubicBezTo>
                    <a:pt x="249" y="101"/>
                    <a:pt x="249" y="101"/>
                    <a:pt x="249" y="101"/>
                  </a:cubicBezTo>
                  <a:cubicBezTo>
                    <a:pt x="248" y="101"/>
                    <a:pt x="248" y="102"/>
                    <a:pt x="247" y="103"/>
                  </a:cubicBezTo>
                  <a:cubicBezTo>
                    <a:pt x="247" y="102"/>
                    <a:pt x="248" y="101"/>
                    <a:pt x="248" y="100"/>
                  </a:cubicBezTo>
                  <a:close/>
                  <a:moveTo>
                    <a:pt x="271" y="80"/>
                  </a:moveTo>
                  <a:cubicBezTo>
                    <a:pt x="271" y="80"/>
                    <a:pt x="271" y="80"/>
                    <a:pt x="271" y="80"/>
                  </a:cubicBezTo>
                  <a:cubicBezTo>
                    <a:pt x="271" y="80"/>
                    <a:pt x="271" y="80"/>
                    <a:pt x="271" y="80"/>
                  </a:cubicBezTo>
                  <a:cubicBezTo>
                    <a:pt x="271" y="80"/>
                    <a:pt x="271" y="80"/>
                    <a:pt x="271" y="80"/>
                  </a:cubicBezTo>
                  <a:close/>
                  <a:moveTo>
                    <a:pt x="275" y="75"/>
                  </a:moveTo>
                  <a:cubicBezTo>
                    <a:pt x="275" y="75"/>
                    <a:pt x="275" y="75"/>
                    <a:pt x="275" y="75"/>
                  </a:cubicBezTo>
                  <a:cubicBezTo>
                    <a:pt x="275" y="75"/>
                    <a:pt x="275" y="75"/>
                    <a:pt x="275" y="75"/>
                  </a:cubicBezTo>
                  <a:cubicBezTo>
                    <a:pt x="275" y="75"/>
                    <a:pt x="275" y="75"/>
                    <a:pt x="275" y="75"/>
                  </a:cubicBezTo>
                  <a:cubicBezTo>
                    <a:pt x="275" y="76"/>
                    <a:pt x="275" y="76"/>
                    <a:pt x="275" y="76"/>
                  </a:cubicBezTo>
                  <a:cubicBezTo>
                    <a:pt x="275" y="76"/>
                    <a:pt x="274" y="76"/>
                    <a:pt x="274" y="76"/>
                  </a:cubicBezTo>
                  <a:cubicBezTo>
                    <a:pt x="274" y="76"/>
                    <a:pt x="274" y="76"/>
                    <a:pt x="274" y="77"/>
                  </a:cubicBezTo>
                  <a:cubicBezTo>
                    <a:pt x="274" y="76"/>
                    <a:pt x="274" y="76"/>
                    <a:pt x="275" y="75"/>
                  </a:cubicBezTo>
                  <a:close/>
                  <a:moveTo>
                    <a:pt x="239" y="108"/>
                  </a:moveTo>
                  <a:cubicBezTo>
                    <a:pt x="239" y="107"/>
                    <a:pt x="239" y="107"/>
                    <a:pt x="239" y="106"/>
                  </a:cubicBezTo>
                  <a:cubicBezTo>
                    <a:pt x="240" y="105"/>
                    <a:pt x="240" y="104"/>
                    <a:pt x="241" y="103"/>
                  </a:cubicBezTo>
                  <a:cubicBezTo>
                    <a:pt x="241" y="104"/>
                    <a:pt x="241" y="105"/>
                    <a:pt x="241" y="106"/>
                  </a:cubicBezTo>
                  <a:cubicBezTo>
                    <a:pt x="241" y="106"/>
                    <a:pt x="241" y="106"/>
                    <a:pt x="241" y="106"/>
                  </a:cubicBezTo>
                  <a:cubicBezTo>
                    <a:pt x="240" y="106"/>
                    <a:pt x="240" y="106"/>
                    <a:pt x="240" y="107"/>
                  </a:cubicBezTo>
                  <a:cubicBezTo>
                    <a:pt x="240" y="107"/>
                    <a:pt x="239" y="107"/>
                    <a:pt x="239" y="107"/>
                  </a:cubicBezTo>
                  <a:cubicBezTo>
                    <a:pt x="239" y="107"/>
                    <a:pt x="240" y="107"/>
                    <a:pt x="240" y="107"/>
                  </a:cubicBezTo>
                  <a:cubicBezTo>
                    <a:pt x="240" y="106"/>
                    <a:pt x="240" y="106"/>
                    <a:pt x="241" y="106"/>
                  </a:cubicBezTo>
                  <a:cubicBezTo>
                    <a:pt x="241" y="106"/>
                    <a:pt x="241" y="106"/>
                    <a:pt x="241" y="106"/>
                  </a:cubicBezTo>
                  <a:cubicBezTo>
                    <a:pt x="241" y="106"/>
                    <a:pt x="241" y="106"/>
                    <a:pt x="241" y="106"/>
                  </a:cubicBezTo>
                  <a:cubicBezTo>
                    <a:pt x="241" y="106"/>
                    <a:pt x="241" y="107"/>
                    <a:pt x="241" y="107"/>
                  </a:cubicBezTo>
                  <a:cubicBezTo>
                    <a:pt x="240" y="107"/>
                    <a:pt x="240" y="107"/>
                    <a:pt x="240" y="107"/>
                  </a:cubicBezTo>
                  <a:cubicBezTo>
                    <a:pt x="240" y="108"/>
                    <a:pt x="239" y="108"/>
                    <a:pt x="239" y="108"/>
                  </a:cubicBezTo>
                  <a:cubicBezTo>
                    <a:pt x="239" y="108"/>
                    <a:pt x="239" y="108"/>
                    <a:pt x="239" y="108"/>
                  </a:cubicBezTo>
                  <a:close/>
                  <a:moveTo>
                    <a:pt x="243" y="107"/>
                  </a:moveTo>
                  <a:cubicBezTo>
                    <a:pt x="243" y="107"/>
                    <a:pt x="243" y="107"/>
                    <a:pt x="243" y="107"/>
                  </a:cubicBezTo>
                  <a:cubicBezTo>
                    <a:pt x="243" y="107"/>
                    <a:pt x="243" y="107"/>
                    <a:pt x="243" y="107"/>
                  </a:cubicBezTo>
                  <a:cubicBezTo>
                    <a:pt x="242" y="108"/>
                    <a:pt x="242" y="108"/>
                    <a:pt x="242" y="108"/>
                  </a:cubicBezTo>
                  <a:cubicBezTo>
                    <a:pt x="242" y="107"/>
                    <a:pt x="243" y="107"/>
                    <a:pt x="243" y="107"/>
                  </a:cubicBezTo>
                  <a:close/>
                  <a:moveTo>
                    <a:pt x="243" y="106"/>
                  </a:moveTo>
                  <a:cubicBezTo>
                    <a:pt x="243" y="106"/>
                    <a:pt x="243" y="106"/>
                    <a:pt x="243" y="105"/>
                  </a:cubicBezTo>
                  <a:cubicBezTo>
                    <a:pt x="243" y="106"/>
                    <a:pt x="243" y="106"/>
                    <a:pt x="243" y="106"/>
                  </a:cubicBezTo>
                  <a:cubicBezTo>
                    <a:pt x="243" y="106"/>
                    <a:pt x="243" y="106"/>
                    <a:pt x="243" y="106"/>
                  </a:cubicBezTo>
                  <a:close/>
                  <a:moveTo>
                    <a:pt x="245" y="104"/>
                  </a:moveTo>
                  <a:cubicBezTo>
                    <a:pt x="245" y="104"/>
                    <a:pt x="245" y="104"/>
                    <a:pt x="245" y="104"/>
                  </a:cubicBezTo>
                  <a:cubicBezTo>
                    <a:pt x="245" y="104"/>
                    <a:pt x="245" y="104"/>
                    <a:pt x="245" y="104"/>
                  </a:cubicBezTo>
                  <a:cubicBezTo>
                    <a:pt x="245" y="104"/>
                    <a:pt x="245" y="105"/>
                    <a:pt x="245" y="105"/>
                  </a:cubicBezTo>
                  <a:cubicBezTo>
                    <a:pt x="245" y="105"/>
                    <a:pt x="245" y="105"/>
                    <a:pt x="244" y="105"/>
                  </a:cubicBezTo>
                  <a:cubicBezTo>
                    <a:pt x="245" y="105"/>
                    <a:pt x="245" y="104"/>
                    <a:pt x="245" y="104"/>
                  </a:cubicBezTo>
                  <a:close/>
                  <a:moveTo>
                    <a:pt x="246" y="104"/>
                  </a:moveTo>
                  <a:cubicBezTo>
                    <a:pt x="246" y="104"/>
                    <a:pt x="246" y="104"/>
                    <a:pt x="246" y="104"/>
                  </a:cubicBezTo>
                  <a:cubicBezTo>
                    <a:pt x="246" y="104"/>
                    <a:pt x="246" y="104"/>
                    <a:pt x="246" y="103"/>
                  </a:cubicBezTo>
                  <a:cubicBezTo>
                    <a:pt x="247" y="103"/>
                    <a:pt x="248" y="102"/>
                    <a:pt x="249" y="102"/>
                  </a:cubicBezTo>
                  <a:cubicBezTo>
                    <a:pt x="249" y="102"/>
                    <a:pt x="249" y="102"/>
                    <a:pt x="248" y="102"/>
                  </a:cubicBezTo>
                  <a:cubicBezTo>
                    <a:pt x="248" y="103"/>
                    <a:pt x="247" y="103"/>
                    <a:pt x="246" y="104"/>
                  </a:cubicBezTo>
                  <a:cubicBezTo>
                    <a:pt x="246" y="104"/>
                    <a:pt x="246" y="104"/>
                    <a:pt x="246" y="104"/>
                  </a:cubicBezTo>
                  <a:cubicBezTo>
                    <a:pt x="246" y="104"/>
                    <a:pt x="246" y="104"/>
                    <a:pt x="246" y="104"/>
                  </a:cubicBezTo>
                  <a:close/>
                  <a:moveTo>
                    <a:pt x="269" y="85"/>
                  </a:moveTo>
                  <a:cubicBezTo>
                    <a:pt x="269" y="84"/>
                    <a:pt x="270" y="84"/>
                    <a:pt x="270" y="83"/>
                  </a:cubicBezTo>
                  <a:cubicBezTo>
                    <a:pt x="270" y="83"/>
                    <a:pt x="270" y="83"/>
                    <a:pt x="270" y="82"/>
                  </a:cubicBezTo>
                  <a:cubicBezTo>
                    <a:pt x="270" y="82"/>
                    <a:pt x="270" y="81"/>
                    <a:pt x="271" y="81"/>
                  </a:cubicBezTo>
                  <a:cubicBezTo>
                    <a:pt x="271" y="81"/>
                    <a:pt x="271" y="81"/>
                    <a:pt x="271" y="80"/>
                  </a:cubicBezTo>
                  <a:cubicBezTo>
                    <a:pt x="271" y="81"/>
                    <a:pt x="271" y="81"/>
                    <a:pt x="271" y="82"/>
                  </a:cubicBezTo>
                  <a:cubicBezTo>
                    <a:pt x="271" y="82"/>
                    <a:pt x="271" y="82"/>
                    <a:pt x="271" y="82"/>
                  </a:cubicBezTo>
                  <a:cubicBezTo>
                    <a:pt x="271" y="82"/>
                    <a:pt x="271" y="83"/>
                    <a:pt x="271" y="83"/>
                  </a:cubicBezTo>
                  <a:cubicBezTo>
                    <a:pt x="271" y="83"/>
                    <a:pt x="271" y="82"/>
                    <a:pt x="271" y="82"/>
                  </a:cubicBezTo>
                  <a:cubicBezTo>
                    <a:pt x="271" y="82"/>
                    <a:pt x="271" y="82"/>
                    <a:pt x="271" y="82"/>
                  </a:cubicBezTo>
                  <a:cubicBezTo>
                    <a:pt x="271" y="82"/>
                    <a:pt x="271" y="83"/>
                    <a:pt x="271" y="83"/>
                  </a:cubicBezTo>
                  <a:cubicBezTo>
                    <a:pt x="270" y="84"/>
                    <a:pt x="270" y="85"/>
                    <a:pt x="269" y="86"/>
                  </a:cubicBezTo>
                  <a:cubicBezTo>
                    <a:pt x="269" y="86"/>
                    <a:pt x="269" y="86"/>
                    <a:pt x="269" y="85"/>
                  </a:cubicBezTo>
                  <a:cubicBezTo>
                    <a:pt x="269" y="85"/>
                    <a:pt x="269" y="85"/>
                    <a:pt x="269" y="85"/>
                  </a:cubicBezTo>
                  <a:close/>
                  <a:moveTo>
                    <a:pt x="274" y="77"/>
                  </a:moveTo>
                  <a:cubicBezTo>
                    <a:pt x="274" y="77"/>
                    <a:pt x="274" y="76"/>
                    <a:pt x="274" y="76"/>
                  </a:cubicBezTo>
                  <a:cubicBezTo>
                    <a:pt x="275" y="76"/>
                    <a:pt x="275" y="76"/>
                    <a:pt x="275" y="76"/>
                  </a:cubicBezTo>
                  <a:cubicBezTo>
                    <a:pt x="275" y="76"/>
                    <a:pt x="275" y="76"/>
                    <a:pt x="275" y="76"/>
                  </a:cubicBezTo>
                  <a:cubicBezTo>
                    <a:pt x="275" y="76"/>
                    <a:pt x="274" y="77"/>
                    <a:pt x="274" y="78"/>
                  </a:cubicBezTo>
                  <a:cubicBezTo>
                    <a:pt x="274" y="78"/>
                    <a:pt x="273" y="79"/>
                    <a:pt x="273" y="79"/>
                  </a:cubicBezTo>
                  <a:cubicBezTo>
                    <a:pt x="273" y="79"/>
                    <a:pt x="274" y="78"/>
                    <a:pt x="274" y="77"/>
                  </a:cubicBezTo>
                  <a:close/>
                  <a:moveTo>
                    <a:pt x="236" y="107"/>
                  </a:moveTo>
                  <a:cubicBezTo>
                    <a:pt x="236" y="107"/>
                    <a:pt x="236" y="108"/>
                    <a:pt x="236" y="108"/>
                  </a:cubicBezTo>
                  <a:cubicBezTo>
                    <a:pt x="236" y="108"/>
                    <a:pt x="236" y="108"/>
                    <a:pt x="236" y="108"/>
                  </a:cubicBezTo>
                  <a:cubicBezTo>
                    <a:pt x="236" y="108"/>
                    <a:pt x="236" y="108"/>
                    <a:pt x="236" y="108"/>
                  </a:cubicBezTo>
                  <a:cubicBezTo>
                    <a:pt x="236" y="108"/>
                    <a:pt x="236" y="108"/>
                    <a:pt x="236" y="108"/>
                  </a:cubicBezTo>
                  <a:cubicBezTo>
                    <a:pt x="236" y="108"/>
                    <a:pt x="236" y="108"/>
                    <a:pt x="236" y="107"/>
                  </a:cubicBezTo>
                  <a:close/>
                  <a:moveTo>
                    <a:pt x="236" y="112"/>
                  </a:moveTo>
                  <a:cubicBezTo>
                    <a:pt x="236" y="113"/>
                    <a:pt x="236" y="113"/>
                    <a:pt x="236" y="113"/>
                  </a:cubicBezTo>
                  <a:cubicBezTo>
                    <a:pt x="236" y="113"/>
                    <a:pt x="236" y="112"/>
                    <a:pt x="236" y="112"/>
                  </a:cubicBezTo>
                  <a:cubicBezTo>
                    <a:pt x="236" y="112"/>
                    <a:pt x="236" y="112"/>
                    <a:pt x="236" y="112"/>
                  </a:cubicBezTo>
                  <a:close/>
                  <a:moveTo>
                    <a:pt x="238" y="109"/>
                  </a:moveTo>
                  <a:cubicBezTo>
                    <a:pt x="238" y="109"/>
                    <a:pt x="238" y="109"/>
                    <a:pt x="238" y="108"/>
                  </a:cubicBezTo>
                  <a:cubicBezTo>
                    <a:pt x="238" y="109"/>
                    <a:pt x="238" y="109"/>
                    <a:pt x="238" y="109"/>
                  </a:cubicBezTo>
                  <a:cubicBezTo>
                    <a:pt x="238" y="109"/>
                    <a:pt x="238" y="109"/>
                    <a:pt x="238" y="110"/>
                  </a:cubicBezTo>
                  <a:cubicBezTo>
                    <a:pt x="238" y="109"/>
                    <a:pt x="238" y="109"/>
                    <a:pt x="238" y="109"/>
                  </a:cubicBezTo>
                  <a:close/>
                  <a:moveTo>
                    <a:pt x="239" y="108"/>
                  </a:moveTo>
                  <a:cubicBezTo>
                    <a:pt x="239" y="108"/>
                    <a:pt x="239" y="108"/>
                    <a:pt x="240" y="108"/>
                  </a:cubicBezTo>
                  <a:cubicBezTo>
                    <a:pt x="240" y="108"/>
                    <a:pt x="240" y="108"/>
                    <a:pt x="240" y="108"/>
                  </a:cubicBezTo>
                  <a:cubicBezTo>
                    <a:pt x="239" y="108"/>
                    <a:pt x="239" y="109"/>
                    <a:pt x="239" y="109"/>
                  </a:cubicBezTo>
                  <a:cubicBezTo>
                    <a:pt x="239" y="109"/>
                    <a:pt x="239" y="108"/>
                    <a:pt x="239" y="108"/>
                  </a:cubicBezTo>
                  <a:close/>
                  <a:moveTo>
                    <a:pt x="240" y="108"/>
                  </a:moveTo>
                  <a:cubicBezTo>
                    <a:pt x="240" y="108"/>
                    <a:pt x="240" y="108"/>
                    <a:pt x="240" y="108"/>
                  </a:cubicBezTo>
                  <a:cubicBezTo>
                    <a:pt x="240" y="108"/>
                    <a:pt x="240" y="108"/>
                    <a:pt x="240" y="109"/>
                  </a:cubicBezTo>
                  <a:cubicBezTo>
                    <a:pt x="240" y="109"/>
                    <a:pt x="240" y="109"/>
                    <a:pt x="240" y="109"/>
                  </a:cubicBezTo>
                  <a:cubicBezTo>
                    <a:pt x="240" y="109"/>
                    <a:pt x="239" y="110"/>
                    <a:pt x="239" y="110"/>
                  </a:cubicBezTo>
                  <a:cubicBezTo>
                    <a:pt x="239" y="110"/>
                    <a:pt x="239" y="110"/>
                    <a:pt x="239" y="110"/>
                  </a:cubicBezTo>
                  <a:cubicBezTo>
                    <a:pt x="239" y="110"/>
                    <a:pt x="239" y="110"/>
                    <a:pt x="239" y="110"/>
                  </a:cubicBezTo>
                  <a:cubicBezTo>
                    <a:pt x="239" y="110"/>
                    <a:pt x="240" y="109"/>
                    <a:pt x="240" y="109"/>
                  </a:cubicBezTo>
                  <a:cubicBezTo>
                    <a:pt x="240" y="109"/>
                    <a:pt x="240" y="109"/>
                    <a:pt x="240" y="109"/>
                  </a:cubicBezTo>
                  <a:cubicBezTo>
                    <a:pt x="240" y="109"/>
                    <a:pt x="240" y="109"/>
                    <a:pt x="240" y="109"/>
                  </a:cubicBezTo>
                  <a:cubicBezTo>
                    <a:pt x="240" y="110"/>
                    <a:pt x="239" y="111"/>
                    <a:pt x="239" y="112"/>
                  </a:cubicBezTo>
                  <a:cubicBezTo>
                    <a:pt x="239" y="112"/>
                    <a:pt x="239" y="112"/>
                    <a:pt x="239" y="112"/>
                  </a:cubicBezTo>
                  <a:cubicBezTo>
                    <a:pt x="239" y="111"/>
                    <a:pt x="239" y="110"/>
                    <a:pt x="239" y="109"/>
                  </a:cubicBezTo>
                  <a:cubicBezTo>
                    <a:pt x="239" y="109"/>
                    <a:pt x="239" y="109"/>
                    <a:pt x="239" y="109"/>
                  </a:cubicBezTo>
                  <a:cubicBezTo>
                    <a:pt x="239" y="109"/>
                    <a:pt x="239" y="109"/>
                    <a:pt x="240" y="108"/>
                  </a:cubicBezTo>
                  <a:close/>
                  <a:moveTo>
                    <a:pt x="240" y="111"/>
                  </a:moveTo>
                  <a:cubicBezTo>
                    <a:pt x="240" y="111"/>
                    <a:pt x="240" y="111"/>
                    <a:pt x="240" y="111"/>
                  </a:cubicBezTo>
                  <a:cubicBezTo>
                    <a:pt x="240" y="111"/>
                    <a:pt x="240" y="111"/>
                    <a:pt x="240" y="111"/>
                  </a:cubicBezTo>
                  <a:cubicBezTo>
                    <a:pt x="240" y="111"/>
                    <a:pt x="240" y="111"/>
                    <a:pt x="240" y="111"/>
                  </a:cubicBezTo>
                  <a:close/>
                  <a:moveTo>
                    <a:pt x="241" y="111"/>
                  </a:moveTo>
                  <a:cubicBezTo>
                    <a:pt x="241" y="110"/>
                    <a:pt x="241" y="110"/>
                    <a:pt x="241" y="110"/>
                  </a:cubicBezTo>
                  <a:cubicBezTo>
                    <a:pt x="241" y="109"/>
                    <a:pt x="241" y="109"/>
                    <a:pt x="241" y="109"/>
                  </a:cubicBezTo>
                  <a:cubicBezTo>
                    <a:pt x="242" y="109"/>
                    <a:pt x="242" y="108"/>
                    <a:pt x="242" y="108"/>
                  </a:cubicBezTo>
                  <a:cubicBezTo>
                    <a:pt x="242" y="108"/>
                    <a:pt x="242" y="108"/>
                    <a:pt x="242" y="108"/>
                  </a:cubicBezTo>
                  <a:cubicBezTo>
                    <a:pt x="242" y="109"/>
                    <a:pt x="242" y="110"/>
                    <a:pt x="241" y="110"/>
                  </a:cubicBezTo>
                  <a:cubicBezTo>
                    <a:pt x="241" y="110"/>
                    <a:pt x="241" y="110"/>
                    <a:pt x="241" y="111"/>
                  </a:cubicBezTo>
                  <a:close/>
                  <a:moveTo>
                    <a:pt x="244" y="106"/>
                  </a:moveTo>
                  <a:cubicBezTo>
                    <a:pt x="244" y="106"/>
                    <a:pt x="244" y="106"/>
                    <a:pt x="244" y="106"/>
                  </a:cubicBezTo>
                  <a:cubicBezTo>
                    <a:pt x="244" y="106"/>
                    <a:pt x="244" y="106"/>
                    <a:pt x="243" y="107"/>
                  </a:cubicBezTo>
                  <a:cubicBezTo>
                    <a:pt x="243" y="107"/>
                    <a:pt x="243" y="107"/>
                    <a:pt x="243" y="107"/>
                  </a:cubicBezTo>
                  <a:cubicBezTo>
                    <a:pt x="243" y="107"/>
                    <a:pt x="244" y="106"/>
                    <a:pt x="244" y="106"/>
                  </a:cubicBezTo>
                  <a:close/>
                  <a:moveTo>
                    <a:pt x="245" y="106"/>
                  </a:moveTo>
                  <a:cubicBezTo>
                    <a:pt x="245" y="106"/>
                    <a:pt x="245" y="106"/>
                    <a:pt x="245" y="106"/>
                  </a:cubicBezTo>
                  <a:cubicBezTo>
                    <a:pt x="246" y="105"/>
                    <a:pt x="246" y="105"/>
                    <a:pt x="246" y="105"/>
                  </a:cubicBezTo>
                  <a:cubicBezTo>
                    <a:pt x="246" y="105"/>
                    <a:pt x="246" y="105"/>
                    <a:pt x="246" y="105"/>
                  </a:cubicBezTo>
                  <a:cubicBezTo>
                    <a:pt x="247" y="104"/>
                    <a:pt x="247" y="104"/>
                    <a:pt x="247" y="104"/>
                  </a:cubicBezTo>
                  <a:cubicBezTo>
                    <a:pt x="247" y="104"/>
                    <a:pt x="247" y="105"/>
                    <a:pt x="247" y="105"/>
                  </a:cubicBezTo>
                  <a:cubicBezTo>
                    <a:pt x="247" y="106"/>
                    <a:pt x="246" y="106"/>
                    <a:pt x="246" y="106"/>
                  </a:cubicBezTo>
                  <a:cubicBezTo>
                    <a:pt x="246" y="106"/>
                    <a:pt x="246" y="106"/>
                    <a:pt x="246" y="106"/>
                  </a:cubicBezTo>
                  <a:cubicBezTo>
                    <a:pt x="245" y="107"/>
                    <a:pt x="245" y="107"/>
                    <a:pt x="244" y="108"/>
                  </a:cubicBezTo>
                  <a:cubicBezTo>
                    <a:pt x="244" y="108"/>
                    <a:pt x="244" y="108"/>
                    <a:pt x="244" y="107"/>
                  </a:cubicBezTo>
                  <a:cubicBezTo>
                    <a:pt x="245" y="107"/>
                    <a:pt x="245" y="106"/>
                    <a:pt x="245" y="106"/>
                  </a:cubicBezTo>
                  <a:close/>
                  <a:moveTo>
                    <a:pt x="248" y="103"/>
                  </a:moveTo>
                  <a:cubicBezTo>
                    <a:pt x="249" y="103"/>
                    <a:pt x="249" y="103"/>
                    <a:pt x="249" y="103"/>
                  </a:cubicBezTo>
                  <a:cubicBezTo>
                    <a:pt x="249" y="103"/>
                    <a:pt x="248" y="104"/>
                    <a:pt x="248" y="104"/>
                  </a:cubicBezTo>
                  <a:cubicBezTo>
                    <a:pt x="248" y="104"/>
                    <a:pt x="248" y="104"/>
                    <a:pt x="248" y="104"/>
                  </a:cubicBezTo>
                  <a:cubicBezTo>
                    <a:pt x="248" y="104"/>
                    <a:pt x="248" y="104"/>
                    <a:pt x="248" y="103"/>
                  </a:cubicBezTo>
                  <a:close/>
                  <a:moveTo>
                    <a:pt x="253" y="105"/>
                  </a:moveTo>
                  <a:cubicBezTo>
                    <a:pt x="253" y="105"/>
                    <a:pt x="253" y="105"/>
                    <a:pt x="253" y="104"/>
                  </a:cubicBezTo>
                  <a:cubicBezTo>
                    <a:pt x="253" y="104"/>
                    <a:pt x="254" y="104"/>
                    <a:pt x="254" y="104"/>
                  </a:cubicBezTo>
                  <a:cubicBezTo>
                    <a:pt x="254" y="104"/>
                    <a:pt x="254" y="104"/>
                    <a:pt x="254" y="103"/>
                  </a:cubicBezTo>
                  <a:cubicBezTo>
                    <a:pt x="254" y="104"/>
                    <a:pt x="254" y="104"/>
                    <a:pt x="253" y="105"/>
                  </a:cubicBezTo>
                  <a:cubicBezTo>
                    <a:pt x="253" y="105"/>
                    <a:pt x="253" y="105"/>
                    <a:pt x="253" y="105"/>
                  </a:cubicBezTo>
                  <a:close/>
                  <a:moveTo>
                    <a:pt x="269" y="89"/>
                  </a:moveTo>
                  <a:cubicBezTo>
                    <a:pt x="269" y="89"/>
                    <a:pt x="269" y="89"/>
                    <a:pt x="269" y="89"/>
                  </a:cubicBezTo>
                  <a:cubicBezTo>
                    <a:pt x="269" y="89"/>
                    <a:pt x="269" y="89"/>
                    <a:pt x="269" y="89"/>
                  </a:cubicBezTo>
                  <a:cubicBezTo>
                    <a:pt x="269" y="89"/>
                    <a:pt x="269" y="89"/>
                    <a:pt x="269" y="89"/>
                  </a:cubicBezTo>
                  <a:cubicBezTo>
                    <a:pt x="269" y="89"/>
                    <a:pt x="269" y="89"/>
                    <a:pt x="269" y="90"/>
                  </a:cubicBezTo>
                  <a:cubicBezTo>
                    <a:pt x="269" y="90"/>
                    <a:pt x="269" y="90"/>
                    <a:pt x="269" y="89"/>
                  </a:cubicBezTo>
                  <a:close/>
                  <a:moveTo>
                    <a:pt x="270" y="87"/>
                  </a:moveTo>
                  <a:cubicBezTo>
                    <a:pt x="270" y="87"/>
                    <a:pt x="270" y="87"/>
                    <a:pt x="270" y="87"/>
                  </a:cubicBezTo>
                  <a:cubicBezTo>
                    <a:pt x="270" y="87"/>
                    <a:pt x="270" y="87"/>
                    <a:pt x="270" y="87"/>
                  </a:cubicBezTo>
                  <a:cubicBezTo>
                    <a:pt x="270" y="87"/>
                    <a:pt x="270" y="87"/>
                    <a:pt x="270" y="87"/>
                  </a:cubicBezTo>
                  <a:close/>
                  <a:moveTo>
                    <a:pt x="271" y="85"/>
                  </a:moveTo>
                  <a:cubicBezTo>
                    <a:pt x="271" y="85"/>
                    <a:pt x="271" y="85"/>
                    <a:pt x="271" y="84"/>
                  </a:cubicBezTo>
                  <a:cubicBezTo>
                    <a:pt x="271" y="84"/>
                    <a:pt x="271" y="84"/>
                    <a:pt x="271" y="84"/>
                  </a:cubicBezTo>
                  <a:cubicBezTo>
                    <a:pt x="271" y="84"/>
                    <a:pt x="271" y="84"/>
                    <a:pt x="271" y="85"/>
                  </a:cubicBezTo>
                  <a:cubicBezTo>
                    <a:pt x="271" y="85"/>
                    <a:pt x="271" y="85"/>
                    <a:pt x="271" y="85"/>
                  </a:cubicBezTo>
                  <a:cubicBezTo>
                    <a:pt x="271" y="85"/>
                    <a:pt x="271" y="85"/>
                    <a:pt x="271" y="85"/>
                  </a:cubicBezTo>
                  <a:close/>
                  <a:moveTo>
                    <a:pt x="273" y="82"/>
                  </a:moveTo>
                  <a:cubicBezTo>
                    <a:pt x="273" y="82"/>
                    <a:pt x="273" y="81"/>
                    <a:pt x="273" y="80"/>
                  </a:cubicBezTo>
                  <a:cubicBezTo>
                    <a:pt x="273" y="80"/>
                    <a:pt x="273" y="80"/>
                    <a:pt x="273" y="80"/>
                  </a:cubicBezTo>
                  <a:cubicBezTo>
                    <a:pt x="273" y="79"/>
                    <a:pt x="274" y="79"/>
                    <a:pt x="274" y="78"/>
                  </a:cubicBezTo>
                  <a:cubicBezTo>
                    <a:pt x="274" y="79"/>
                    <a:pt x="274" y="79"/>
                    <a:pt x="274" y="79"/>
                  </a:cubicBezTo>
                  <a:cubicBezTo>
                    <a:pt x="274" y="80"/>
                    <a:pt x="273" y="82"/>
                    <a:pt x="273" y="82"/>
                  </a:cubicBezTo>
                  <a:cubicBezTo>
                    <a:pt x="273" y="82"/>
                    <a:pt x="273" y="82"/>
                    <a:pt x="273" y="82"/>
                  </a:cubicBezTo>
                  <a:close/>
                  <a:moveTo>
                    <a:pt x="274" y="82"/>
                  </a:moveTo>
                  <a:cubicBezTo>
                    <a:pt x="273" y="82"/>
                    <a:pt x="273" y="83"/>
                    <a:pt x="273" y="83"/>
                  </a:cubicBezTo>
                  <a:cubicBezTo>
                    <a:pt x="273" y="84"/>
                    <a:pt x="273" y="84"/>
                    <a:pt x="273" y="84"/>
                  </a:cubicBezTo>
                  <a:cubicBezTo>
                    <a:pt x="273" y="84"/>
                    <a:pt x="273" y="83"/>
                    <a:pt x="273" y="83"/>
                  </a:cubicBezTo>
                  <a:cubicBezTo>
                    <a:pt x="273" y="83"/>
                    <a:pt x="273" y="82"/>
                    <a:pt x="274" y="82"/>
                  </a:cubicBezTo>
                  <a:close/>
                  <a:moveTo>
                    <a:pt x="278" y="72"/>
                  </a:moveTo>
                  <a:cubicBezTo>
                    <a:pt x="278" y="71"/>
                    <a:pt x="279" y="71"/>
                    <a:pt x="279" y="70"/>
                  </a:cubicBezTo>
                  <a:cubicBezTo>
                    <a:pt x="279" y="70"/>
                    <a:pt x="279" y="70"/>
                    <a:pt x="279" y="69"/>
                  </a:cubicBezTo>
                  <a:cubicBezTo>
                    <a:pt x="279" y="69"/>
                    <a:pt x="279" y="69"/>
                    <a:pt x="279" y="69"/>
                  </a:cubicBezTo>
                  <a:cubicBezTo>
                    <a:pt x="280" y="68"/>
                    <a:pt x="280" y="66"/>
                    <a:pt x="281" y="65"/>
                  </a:cubicBezTo>
                  <a:cubicBezTo>
                    <a:pt x="281" y="65"/>
                    <a:pt x="281" y="65"/>
                    <a:pt x="281" y="65"/>
                  </a:cubicBezTo>
                  <a:cubicBezTo>
                    <a:pt x="281" y="64"/>
                    <a:pt x="281" y="64"/>
                    <a:pt x="281" y="64"/>
                  </a:cubicBezTo>
                  <a:cubicBezTo>
                    <a:pt x="281" y="64"/>
                    <a:pt x="281" y="65"/>
                    <a:pt x="281" y="66"/>
                  </a:cubicBezTo>
                  <a:cubicBezTo>
                    <a:pt x="280" y="68"/>
                    <a:pt x="280" y="70"/>
                    <a:pt x="279" y="71"/>
                  </a:cubicBezTo>
                  <a:cubicBezTo>
                    <a:pt x="279" y="72"/>
                    <a:pt x="278" y="72"/>
                    <a:pt x="278" y="72"/>
                  </a:cubicBezTo>
                  <a:cubicBezTo>
                    <a:pt x="278" y="72"/>
                    <a:pt x="278" y="72"/>
                    <a:pt x="278" y="72"/>
                  </a:cubicBezTo>
                  <a:close/>
                  <a:moveTo>
                    <a:pt x="235" y="105"/>
                  </a:moveTo>
                  <a:cubicBezTo>
                    <a:pt x="235" y="104"/>
                    <a:pt x="235" y="104"/>
                    <a:pt x="235" y="104"/>
                  </a:cubicBezTo>
                  <a:cubicBezTo>
                    <a:pt x="235" y="104"/>
                    <a:pt x="235" y="104"/>
                    <a:pt x="235" y="104"/>
                  </a:cubicBezTo>
                  <a:cubicBezTo>
                    <a:pt x="235" y="104"/>
                    <a:pt x="236" y="103"/>
                    <a:pt x="236" y="103"/>
                  </a:cubicBezTo>
                  <a:cubicBezTo>
                    <a:pt x="236" y="105"/>
                    <a:pt x="235" y="106"/>
                    <a:pt x="234" y="108"/>
                  </a:cubicBezTo>
                  <a:cubicBezTo>
                    <a:pt x="234" y="110"/>
                    <a:pt x="233" y="111"/>
                    <a:pt x="233" y="113"/>
                  </a:cubicBezTo>
                  <a:cubicBezTo>
                    <a:pt x="233" y="113"/>
                    <a:pt x="233" y="113"/>
                    <a:pt x="233" y="113"/>
                  </a:cubicBezTo>
                  <a:cubicBezTo>
                    <a:pt x="232" y="113"/>
                    <a:pt x="232" y="113"/>
                    <a:pt x="232" y="113"/>
                  </a:cubicBezTo>
                  <a:cubicBezTo>
                    <a:pt x="233" y="110"/>
                    <a:pt x="234" y="107"/>
                    <a:pt x="235" y="105"/>
                  </a:cubicBezTo>
                  <a:close/>
                  <a:moveTo>
                    <a:pt x="233" y="113"/>
                  </a:moveTo>
                  <a:cubicBezTo>
                    <a:pt x="233" y="113"/>
                    <a:pt x="233" y="113"/>
                    <a:pt x="233" y="113"/>
                  </a:cubicBezTo>
                  <a:cubicBezTo>
                    <a:pt x="233" y="111"/>
                    <a:pt x="234" y="110"/>
                    <a:pt x="235" y="108"/>
                  </a:cubicBezTo>
                  <a:cubicBezTo>
                    <a:pt x="235" y="108"/>
                    <a:pt x="235" y="107"/>
                    <a:pt x="236" y="107"/>
                  </a:cubicBezTo>
                  <a:cubicBezTo>
                    <a:pt x="235" y="107"/>
                    <a:pt x="235" y="108"/>
                    <a:pt x="235" y="108"/>
                  </a:cubicBezTo>
                  <a:cubicBezTo>
                    <a:pt x="235" y="108"/>
                    <a:pt x="235" y="108"/>
                    <a:pt x="235" y="108"/>
                  </a:cubicBezTo>
                  <a:cubicBezTo>
                    <a:pt x="235" y="108"/>
                    <a:pt x="235" y="108"/>
                    <a:pt x="235" y="108"/>
                  </a:cubicBezTo>
                  <a:cubicBezTo>
                    <a:pt x="235" y="109"/>
                    <a:pt x="235" y="109"/>
                    <a:pt x="235" y="110"/>
                  </a:cubicBezTo>
                  <a:cubicBezTo>
                    <a:pt x="235" y="110"/>
                    <a:pt x="235" y="110"/>
                    <a:pt x="235" y="110"/>
                  </a:cubicBezTo>
                  <a:cubicBezTo>
                    <a:pt x="234" y="111"/>
                    <a:pt x="234" y="111"/>
                    <a:pt x="234" y="112"/>
                  </a:cubicBezTo>
                  <a:cubicBezTo>
                    <a:pt x="234" y="112"/>
                    <a:pt x="234" y="113"/>
                    <a:pt x="233" y="113"/>
                  </a:cubicBezTo>
                  <a:cubicBezTo>
                    <a:pt x="233" y="113"/>
                    <a:pt x="233" y="114"/>
                    <a:pt x="233" y="114"/>
                  </a:cubicBezTo>
                  <a:cubicBezTo>
                    <a:pt x="233" y="114"/>
                    <a:pt x="233" y="113"/>
                    <a:pt x="233" y="113"/>
                  </a:cubicBezTo>
                  <a:close/>
                  <a:moveTo>
                    <a:pt x="235" y="112"/>
                  </a:moveTo>
                  <a:cubicBezTo>
                    <a:pt x="235" y="112"/>
                    <a:pt x="235" y="111"/>
                    <a:pt x="235" y="110"/>
                  </a:cubicBezTo>
                  <a:cubicBezTo>
                    <a:pt x="235" y="110"/>
                    <a:pt x="235" y="110"/>
                    <a:pt x="235" y="109"/>
                  </a:cubicBezTo>
                  <a:cubicBezTo>
                    <a:pt x="236" y="109"/>
                    <a:pt x="236" y="109"/>
                    <a:pt x="236" y="108"/>
                  </a:cubicBezTo>
                  <a:cubicBezTo>
                    <a:pt x="236" y="108"/>
                    <a:pt x="236" y="108"/>
                    <a:pt x="236" y="108"/>
                  </a:cubicBezTo>
                  <a:cubicBezTo>
                    <a:pt x="236" y="110"/>
                    <a:pt x="236" y="111"/>
                    <a:pt x="235" y="112"/>
                  </a:cubicBezTo>
                  <a:cubicBezTo>
                    <a:pt x="235" y="112"/>
                    <a:pt x="235" y="112"/>
                    <a:pt x="235" y="112"/>
                  </a:cubicBezTo>
                  <a:cubicBezTo>
                    <a:pt x="235" y="112"/>
                    <a:pt x="235" y="112"/>
                    <a:pt x="235" y="112"/>
                  </a:cubicBezTo>
                  <a:cubicBezTo>
                    <a:pt x="235" y="112"/>
                    <a:pt x="235" y="113"/>
                    <a:pt x="235" y="113"/>
                  </a:cubicBezTo>
                  <a:cubicBezTo>
                    <a:pt x="235" y="114"/>
                    <a:pt x="235" y="114"/>
                    <a:pt x="235" y="114"/>
                  </a:cubicBezTo>
                  <a:cubicBezTo>
                    <a:pt x="235" y="114"/>
                    <a:pt x="235" y="114"/>
                    <a:pt x="235" y="114"/>
                  </a:cubicBezTo>
                  <a:cubicBezTo>
                    <a:pt x="235" y="115"/>
                    <a:pt x="235" y="115"/>
                    <a:pt x="235" y="116"/>
                  </a:cubicBezTo>
                  <a:cubicBezTo>
                    <a:pt x="235" y="115"/>
                    <a:pt x="234" y="115"/>
                    <a:pt x="234" y="115"/>
                  </a:cubicBezTo>
                  <a:cubicBezTo>
                    <a:pt x="234" y="115"/>
                    <a:pt x="234" y="115"/>
                    <a:pt x="234" y="115"/>
                  </a:cubicBezTo>
                  <a:cubicBezTo>
                    <a:pt x="234" y="114"/>
                    <a:pt x="234" y="113"/>
                    <a:pt x="235" y="112"/>
                  </a:cubicBezTo>
                  <a:close/>
                  <a:moveTo>
                    <a:pt x="236" y="115"/>
                  </a:moveTo>
                  <a:cubicBezTo>
                    <a:pt x="236" y="114"/>
                    <a:pt x="236" y="114"/>
                    <a:pt x="236" y="114"/>
                  </a:cubicBezTo>
                  <a:cubicBezTo>
                    <a:pt x="236" y="114"/>
                    <a:pt x="236" y="114"/>
                    <a:pt x="236" y="115"/>
                  </a:cubicBezTo>
                  <a:cubicBezTo>
                    <a:pt x="236" y="115"/>
                    <a:pt x="236" y="115"/>
                    <a:pt x="236" y="115"/>
                  </a:cubicBezTo>
                  <a:cubicBezTo>
                    <a:pt x="236" y="115"/>
                    <a:pt x="236" y="115"/>
                    <a:pt x="236" y="115"/>
                  </a:cubicBezTo>
                  <a:cubicBezTo>
                    <a:pt x="236" y="115"/>
                    <a:pt x="236" y="115"/>
                    <a:pt x="236" y="115"/>
                  </a:cubicBezTo>
                  <a:close/>
                  <a:moveTo>
                    <a:pt x="237" y="112"/>
                  </a:moveTo>
                  <a:cubicBezTo>
                    <a:pt x="237" y="113"/>
                    <a:pt x="237" y="113"/>
                    <a:pt x="237" y="113"/>
                  </a:cubicBezTo>
                  <a:cubicBezTo>
                    <a:pt x="237" y="113"/>
                    <a:pt x="237" y="114"/>
                    <a:pt x="237" y="114"/>
                  </a:cubicBezTo>
                  <a:cubicBezTo>
                    <a:pt x="237" y="113"/>
                    <a:pt x="237" y="113"/>
                    <a:pt x="237" y="112"/>
                  </a:cubicBezTo>
                  <a:close/>
                  <a:moveTo>
                    <a:pt x="238" y="112"/>
                  </a:moveTo>
                  <a:cubicBezTo>
                    <a:pt x="238" y="111"/>
                    <a:pt x="238" y="111"/>
                    <a:pt x="238" y="111"/>
                  </a:cubicBezTo>
                  <a:cubicBezTo>
                    <a:pt x="238" y="110"/>
                    <a:pt x="238" y="110"/>
                    <a:pt x="238" y="110"/>
                  </a:cubicBezTo>
                  <a:cubicBezTo>
                    <a:pt x="238" y="110"/>
                    <a:pt x="238" y="110"/>
                    <a:pt x="238" y="110"/>
                  </a:cubicBezTo>
                  <a:cubicBezTo>
                    <a:pt x="238" y="110"/>
                    <a:pt x="238" y="110"/>
                    <a:pt x="238" y="109"/>
                  </a:cubicBezTo>
                  <a:cubicBezTo>
                    <a:pt x="238" y="110"/>
                    <a:pt x="239" y="111"/>
                    <a:pt x="239" y="112"/>
                  </a:cubicBezTo>
                  <a:cubicBezTo>
                    <a:pt x="239" y="112"/>
                    <a:pt x="239" y="112"/>
                    <a:pt x="239" y="112"/>
                  </a:cubicBezTo>
                  <a:cubicBezTo>
                    <a:pt x="238" y="113"/>
                    <a:pt x="238" y="113"/>
                    <a:pt x="238" y="113"/>
                  </a:cubicBezTo>
                  <a:cubicBezTo>
                    <a:pt x="238" y="113"/>
                    <a:pt x="238" y="113"/>
                    <a:pt x="238" y="113"/>
                  </a:cubicBezTo>
                  <a:cubicBezTo>
                    <a:pt x="238" y="113"/>
                    <a:pt x="238" y="112"/>
                    <a:pt x="238" y="112"/>
                  </a:cubicBezTo>
                  <a:close/>
                  <a:moveTo>
                    <a:pt x="240" y="112"/>
                  </a:moveTo>
                  <a:cubicBezTo>
                    <a:pt x="240" y="112"/>
                    <a:pt x="240" y="112"/>
                    <a:pt x="240" y="112"/>
                  </a:cubicBezTo>
                  <a:cubicBezTo>
                    <a:pt x="240" y="112"/>
                    <a:pt x="240" y="112"/>
                    <a:pt x="240" y="112"/>
                  </a:cubicBezTo>
                  <a:cubicBezTo>
                    <a:pt x="240" y="112"/>
                    <a:pt x="240" y="112"/>
                    <a:pt x="240" y="112"/>
                  </a:cubicBezTo>
                  <a:cubicBezTo>
                    <a:pt x="240" y="113"/>
                    <a:pt x="240" y="113"/>
                    <a:pt x="239" y="114"/>
                  </a:cubicBezTo>
                  <a:cubicBezTo>
                    <a:pt x="239" y="114"/>
                    <a:pt x="239" y="114"/>
                    <a:pt x="239" y="114"/>
                  </a:cubicBezTo>
                  <a:cubicBezTo>
                    <a:pt x="239" y="114"/>
                    <a:pt x="239" y="114"/>
                    <a:pt x="239" y="113"/>
                  </a:cubicBezTo>
                  <a:cubicBezTo>
                    <a:pt x="239" y="113"/>
                    <a:pt x="240" y="113"/>
                    <a:pt x="240" y="112"/>
                  </a:cubicBezTo>
                  <a:close/>
                  <a:moveTo>
                    <a:pt x="241" y="110"/>
                  </a:moveTo>
                  <a:cubicBezTo>
                    <a:pt x="242" y="110"/>
                    <a:pt x="243" y="108"/>
                    <a:pt x="243" y="107"/>
                  </a:cubicBezTo>
                  <a:cubicBezTo>
                    <a:pt x="243" y="107"/>
                    <a:pt x="243" y="107"/>
                    <a:pt x="243" y="107"/>
                  </a:cubicBezTo>
                  <a:cubicBezTo>
                    <a:pt x="243" y="108"/>
                    <a:pt x="243" y="108"/>
                    <a:pt x="243" y="108"/>
                  </a:cubicBezTo>
                  <a:cubicBezTo>
                    <a:pt x="243" y="109"/>
                    <a:pt x="242" y="110"/>
                    <a:pt x="242" y="110"/>
                  </a:cubicBezTo>
                  <a:cubicBezTo>
                    <a:pt x="242" y="110"/>
                    <a:pt x="242" y="110"/>
                    <a:pt x="241" y="111"/>
                  </a:cubicBezTo>
                  <a:cubicBezTo>
                    <a:pt x="241" y="110"/>
                    <a:pt x="241" y="110"/>
                    <a:pt x="241" y="110"/>
                  </a:cubicBezTo>
                  <a:close/>
                  <a:moveTo>
                    <a:pt x="242" y="110"/>
                  </a:moveTo>
                  <a:cubicBezTo>
                    <a:pt x="243" y="109"/>
                    <a:pt x="243" y="109"/>
                    <a:pt x="243" y="108"/>
                  </a:cubicBezTo>
                  <a:cubicBezTo>
                    <a:pt x="243" y="108"/>
                    <a:pt x="244" y="107"/>
                    <a:pt x="244" y="107"/>
                  </a:cubicBezTo>
                  <a:cubicBezTo>
                    <a:pt x="244" y="107"/>
                    <a:pt x="244" y="106"/>
                    <a:pt x="244" y="106"/>
                  </a:cubicBezTo>
                  <a:cubicBezTo>
                    <a:pt x="244" y="107"/>
                    <a:pt x="244" y="107"/>
                    <a:pt x="244" y="107"/>
                  </a:cubicBezTo>
                  <a:cubicBezTo>
                    <a:pt x="244" y="108"/>
                    <a:pt x="244" y="108"/>
                    <a:pt x="244" y="108"/>
                  </a:cubicBezTo>
                  <a:cubicBezTo>
                    <a:pt x="244" y="108"/>
                    <a:pt x="243" y="109"/>
                    <a:pt x="243" y="109"/>
                  </a:cubicBezTo>
                  <a:cubicBezTo>
                    <a:pt x="243" y="109"/>
                    <a:pt x="243" y="109"/>
                    <a:pt x="243" y="109"/>
                  </a:cubicBezTo>
                  <a:cubicBezTo>
                    <a:pt x="243" y="110"/>
                    <a:pt x="242" y="110"/>
                    <a:pt x="242" y="110"/>
                  </a:cubicBezTo>
                  <a:close/>
                  <a:moveTo>
                    <a:pt x="246" y="107"/>
                  </a:moveTo>
                  <a:cubicBezTo>
                    <a:pt x="246" y="107"/>
                    <a:pt x="246" y="107"/>
                    <a:pt x="247" y="107"/>
                  </a:cubicBezTo>
                  <a:cubicBezTo>
                    <a:pt x="246" y="107"/>
                    <a:pt x="246" y="107"/>
                    <a:pt x="246" y="107"/>
                  </a:cubicBezTo>
                  <a:cubicBezTo>
                    <a:pt x="246" y="107"/>
                    <a:pt x="246" y="107"/>
                    <a:pt x="246" y="107"/>
                  </a:cubicBezTo>
                  <a:close/>
                  <a:moveTo>
                    <a:pt x="247" y="106"/>
                  </a:moveTo>
                  <a:cubicBezTo>
                    <a:pt x="247" y="106"/>
                    <a:pt x="247" y="107"/>
                    <a:pt x="247" y="107"/>
                  </a:cubicBezTo>
                  <a:cubicBezTo>
                    <a:pt x="247" y="107"/>
                    <a:pt x="246" y="107"/>
                    <a:pt x="246" y="107"/>
                  </a:cubicBezTo>
                  <a:cubicBezTo>
                    <a:pt x="246" y="107"/>
                    <a:pt x="247" y="106"/>
                    <a:pt x="247" y="106"/>
                  </a:cubicBezTo>
                  <a:cubicBezTo>
                    <a:pt x="247" y="105"/>
                    <a:pt x="248" y="105"/>
                    <a:pt x="248" y="104"/>
                  </a:cubicBezTo>
                  <a:cubicBezTo>
                    <a:pt x="249" y="103"/>
                    <a:pt x="250" y="103"/>
                    <a:pt x="251" y="102"/>
                  </a:cubicBezTo>
                  <a:cubicBezTo>
                    <a:pt x="251" y="101"/>
                    <a:pt x="251" y="101"/>
                    <a:pt x="251" y="101"/>
                  </a:cubicBezTo>
                  <a:cubicBezTo>
                    <a:pt x="251" y="101"/>
                    <a:pt x="251" y="101"/>
                    <a:pt x="251" y="101"/>
                  </a:cubicBezTo>
                  <a:cubicBezTo>
                    <a:pt x="251" y="102"/>
                    <a:pt x="250" y="102"/>
                    <a:pt x="250" y="103"/>
                  </a:cubicBezTo>
                  <a:cubicBezTo>
                    <a:pt x="249" y="104"/>
                    <a:pt x="248" y="105"/>
                    <a:pt x="247" y="106"/>
                  </a:cubicBezTo>
                  <a:close/>
                  <a:moveTo>
                    <a:pt x="252" y="108"/>
                  </a:moveTo>
                  <a:cubicBezTo>
                    <a:pt x="252" y="108"/>
                    <a:pt x="252" y="108"/>
                    <a:pt x="252" y="108"/>
                  </a:cubicBezTo>
                  <a:cubicBezTo>
                    <a:pt x="252" y="108"/>
                    <a:pt x="252" y="108"/>
                    <a:pt x="252" y="108"/>
                  </a:cubicBezTo>
                  <a:cubicBezTo>
                    <a:pt x="252" y="108"/>
                    <a:pt x="252" y="108"/>
                    <a:pt x="252" y="108"/>
                  </a:cubicBezTo>
                  <a:close/>
                  <a:moveTo>
                    <a:pt x="252" y="109"/>
                  </a:moveTo>
                  <a:cubicBezTo>
                    <a:pt x="252" y="109"/>
                    <a:pt x="252" y="109"/>
                    <a:pt x="251" y="109"/>
                  </a:cubicBezTo>
                  <a:cubicBezTo>
                    <a:pt x="251" y="109"/>
                    <a:pt x="251" y="109"/>
                    <a:pt x="251" y="109"/>
                  </a:cubicBezTo>
                  <a:cubicBezTo>
                    <a:pt x="252" y="109"/>
                    <a:pt x="252" y="109"/>
                    <a:pt x="252" y="109"/>
                  </a:cubicBezTo>
                  <a:close/>
                  <a:moveTo>
                    <a:pt x="252" y="107"/>
                  </a:moveTo>
                  <a:cubicBezTo>
                    <a:pt x="252" y="107"/>
                    <a:pt x="252" y="107"/>
                    <a:pt x="252" y="107"/>
                  </a:cubicBezTo>
                  <a:cubicBezTo>
                    <a:pt x="252" y="107"/>
                    <a:pt x="253" y="106"/>
                    <a:pt x="253" y="106"/>
                  </a:cubicBezTo>
                  <a:cubicBezTo>
                    <a:pt x="253" y="106"/>
                    <a:pt x="253" y="106"/>
                    <a:pt x="253" y="106"/>
                  </a:cubicBezTo>
                  <a:cubicBezTo>
                    <a:pt x="253" y="106"/>
                    <a:pt x="253" y="106"/>
                    <a:pt x="253" y="106"/>
                  </a:cubicBezTo>
                  <a:cubicBezTo>
                    <a:pt x="253" y="107"/>
                    <a:pt x="252" y="107"/>
                    <a:pt x="252" y="107"/>
                  </a:cubicBezTo>
                  <a:close/>
                  <a:moveTo>
                    <a:pt x="258" y="95"/>
                  </a:moveTo>
                  <a:cubicBezTo>
                    <a:pt x="259" y="95"/>
                    <a:pt x="259" y="94"/>
                    <a:pt x="260" y="93"/>
                  </a:cubicBezTo>
                  <a:cubicBezTo>
                    <a:pt x="261" y="93"/>
                    <a:pt x="261" y="92"/>
                    <a:pt x="261" y="92"/>
                  </a:cubicBezTo>
                  <a:cubicBezTo>
                    <a:pt x="261" y="93"/>
                    <a:pt x="261" y="93"/>
                    <a:pt x="261" y="93"/>
                  </a:cubicBezTo>
                  <a:cubicBezTo>
                    <a:pt x="261" y="94"/>
                    <a:pt x="260" y="94"/>
                    <a:pt x="260" y="94"/>
                  </a:cubicBezTo>
                  <a:cubicBezTo>
                    <a:pt x="259" y="94"/>
                    <a:pt x="258" y="95"/>
                    <a:pt x="258" y="96"/>
                  </a:cubicBezTo>
                  <a:cubicBezTo>
                    <a:pt x="258" y="96"/>
                    <a:pt x="258" y="95"/>
                    <a:pt x="258" y="95"/>
                  </a:cubicBezTo>
                  <a:close/>
                  <a:moveTo>
                    <a:pt x="263" y="91"/>
                  </a:moveTo>
                  <a:cubicBezTo>
                    <a:pt x="263" y="91"/>
                    <a:pt x="263" y="91"/>
                    <a:pt x="263" y="91"/>
                  </a:cubicBezTo>
                  <a:cubicBezTo>
                    <a:pt x="263" y="91"/>
                    <a:pt x="263" y="91"/>
                    <a:pt x="263" y="91"/>
                  </a:cubicBezTo>
                  <a:cubicBezTo>
                    <a:pt x="263" y="92"/>
                    <a:pt x="263" y="92"/>
                    <a:pt x="263" y="92"/>
                  </a:cubicBezTo>
                  <a:cubicBezTo>
                    <a:pt x="263" y="92"/>
                    <a:pt x="263" y="92"/>
                    <a:pt x="262" y="92"/>
                  </a:cubicBezTo>
                  <a:cubicBezTo>
                    <a:pt x="263" y="92"/>
                    <a:pt x="263" y="91"/>
                    <a:pt x="263" y="91"/>
                  </a:cubicBezTo>
                  <a:close/>
                  <a:moveTo>
                    <a:pt x="268" y="86"/>
                  </a:moveTo>
                  <a:cubicBezTo>
                    <a:pt x="268" y="86"/>
                    <a:pt x="268" y="87"/>
                    <a:pt x="268" y="87"/>
                  </a:cubicBezTo>
                  <a:cubicBezTo>
                    <a:pt x="268" y="88"/>
                    <a:pt x="268" y="88"/>
                    <a:pt x="268" y="89"/>
                  </a:cubicBezTo>
                  <a:cubicBezTo>
                    <a:pt x="268" y="89"/>
                    <a:pt x="268" y="89"/>
                    <a:pt x="268" y="89"/>
                  </a:cubicBezTo>
                  <a:cubicBezTo>
                    <a:pt x="267" y="89"/>
                    <a:pt x="267" y="89"/>
                    <a:pt x="267" y="89"/>
                  </a:cubicBezTo>
                  <a:cubicBezTo>
                    <a:pt x="268" y="88"/>
                    <a:pt x="268" y="87"/>
                    <a:pt x="268" y="86"/>
                  </a:cubicBezTo>
                  <a:close/>
                  <a:moveTo>
                    <a:pt x="267" y="90"/>
                  </a:moveTo>
                  <a:cubicBezTo>
                    <a:pt x="267" y="90"/>
                    <a:pt x="267" y="90"/>
                    <a:pt x="267" y="90"/>
                  </a:cubicBezTo>
                  <a:cubicBezTo>
                    <a:pt x="267" y="90"/>
                    <a:pt x="267" y="90"/>
                    <a:pt x="267" y="90"/>
                  </a:cubicBezTo>
                  <a:cubicBezTo>
                    <a:pt x="268" y="90"/>
                    <a:pt x="268" y="90"/>
                    <a:pt x="268" y="90"/>
                  </a:cubicBezTo>
                  <a:cubicBezTo>
                    <a:pt x="268" y="89"/>
                    <a:pt x="268" y="89"/>
                    <a:pt x="268" y="89"/>
                  </a:cubicBezTo>
                  <a:cubicBezTo>
                    <a:pt x="268" y="90"/>
                    <a:pt x="268" y="90"/>
                    <a:pt x="268" y="90"/>
                  </a:cubicBezTo>
                  <a:cubicBezTo>
                    <a:pt x="268" y="90"/>
                    <a:pt x="267" y="91"/>
                    <a:pt x="267" y="91"/>
                  </a:cubicBezTo>
                  <a:cubicBezTo>
                    <a:pt x="267" y="91"/>
                    <a:pt x="268" y="90"/>
                    <a:pt x="268" y="90"/>
                  </a:cubicBezTo>
                  <a:cubicBezTo>
                    <a:pt x="268" y="90"/>
                    <a:pt x="268" y="90"/>
                    <a:pt x="268" y="91"/>
                  </a:cubicBezTo>
                  <a:cubicBezTo>
                    <a:pt x="267" y="91"/>
                    <a:pt x="267" y="92"/>
                    <a:pt x="266" y="92"/>
                  </a:cubicBezTo>
                  <a:cubicBezTo>
                    <a:pt x="266" y="92"/>
                    <a:pt x="266" y="92"/>
                    <a:pt x="266" y="92"/>
                  </a:cubicBezTo>
                  <a:cubicBezTo>
                    <a:pt x="267" y="92"/>
                    <a:pt x="267" y="91"/>
                    <a:pt x="267" y="90"/>
                  </a:cubicBezTo>
                  <a:close/>
                  <a:moveTo>
                    <a:pt x="271" y="86"/>
                  </a:moveTo>
                  <a:cubicBezTo>
                    <a:pt x="271" y="86"/>
                    <a:pt x="271" y="85"/>
                    <a:pt x="271" y="85"/>
                  </a:cubicBezTo>
                  <a:cubicBezTo>
                    <a:pt x="271" y="85"/>
                    <a:pt x="271" y="85"/>
                    <a:pt x="271" y="86"/>
                  </a:cubicBezTo>
                  <a:cubicBezTo>
                    <a:pt x="271" y="86"/>
                    <a:pt x="271" y="86"/>
                    <a:pt x="271" y="86"/>
                  </a:cubicBezTo>
                  <a:cubicBezTo>
                    <a:pt x="271" y="86"/>
                    <a:pt x="271" y="86"/>
                    <a:pt x="271" y="86"/>
                  </a:cubicBezTo>
                  <a:close/>
                  <a:moveTo>
                    <a:pt x="272" y="84"/>
                  </a:moveTo>
                  <a:cubicBezTo>
                    <a:pt x="272" y="84"/>
                    <a:pt x="272" y="84"/>
                    <a:pt x="272" y="84"/>
                  </a:cubicBezTo>
                  <a:cubicBezTo>
                    <a:pt x="272" y="84"/>
                    <a:pt x="272" y="84"/>
                    <a:pt x="272" y="84"/>
                  </a:cubicBezTo>
                  <a:cubicBezTo>
                    <a:pt x="272" y="85"/>
                    <a:pt x="272" y="85"/>
                    <a:pt x="272" y="85"/>
                  </a:cubicBezTo>
                  <a:cubicBezTo>
                    <a:pt x="272" y="85"/>
                    <a:pt x="272" y="85"/>
                    <a:pt x="272" y="84"/>
                  </a:cubicBezTo>
                  <a:close/>
                  <a:moveTo>
                    <a:pt x="278" y="75"/>
                  </a:moveTo>
                  <a:cubicBezTo>
                    <a:pt x="278" y="74"/>
                    <a:pt x="278" y="74"/>
                    <a:pt x="278" y="73"/>
                  </a:cubicBezTo>
                  <a:cubicBezTo>
                    <a:pt x="278" y="72"/>
                    <a:pt x="279" y="72"/>
                    <a:pt x="279" y="71"/>
                  </a:cubicBezTo>
                  <a:cubicBezTo>
                    <a:pt x="280" y="71"/>
                    <a:pt x="280" y="70"/>
                    <a:pt x="280" y="69"/>
                  </a:cubicBezTo>
                  <a:cubicBezTo>
                    <a:pt x="280" y="70"/>
                    <a:pt x="280" y="71"/>
                    <a:pt x="280" y="72"/>
                  </a:cubicBezTo>
                  <a:cubicBezTo>
                    <a:pt x="279" y="74"/>
                    <a:pt x="278" y="76"/>
                    <a:pt x="277" y="78"/>
                  </a:cubicBezTo>
                  <a:cubicBezTo>
                    <a:pt x="277" y="77"/>
                    <a:pt x="277" y="76"/>
                    <a:pt x="278" y="75"/>
                  </a:cubicBezTo>
                  <a:close/>
                  <a:moveTo>
                    <a:pt x="284" y="62"/>
                  </a:moveTo>
                  <a:cubicBezTo>
                    <a:pt x="284" y="61"/>
                    <a:pt x="284" y="59"/>
                    <a:pt x="284" y="58"/>
                  </a:cubicBezTo>
                  <a:cubicBezTo>
                    <a:pt x="284" y="57"/>
                    <a:pt x="285" y="56"/>
                    <a:pt x="285" y="55"/>
                  </a:cubicBezTo>
                  <a:cubicBezTo>
                    <a:pt x="285" y="54"/>
                    <a:pt x="285" y="53"/>
                    <a:pt x="285" y="52"/>
                  </a:cubicBezTo>
                  <a:cubicBezTo>
                    <a:pt x="285" y="54"/>
                    <a:pt x="285" y="56"/>
                    <a:pt x="285" y="59"/>
                  </a:cubicBezTo>
                  <a:cubicBezTo>
                    <a:pt x="285" y="59"/>
                    <a:pt x="285" y="60"/>
                    <a:pt x="284" y="61"/>
                  </a:cubicBezTo>
                  <a:cubicBezTo>
                    <a:pt x="284" y="61"/>
                    <a:pt x="284" y="61"/>
                    <a:pt x="284" y="62"/>
                  </a:cubicBezTo>
                  <a:cubicBezTo>
                    <a:pt x="284" y="63"/>
                    <a:pt x="284" y="63"/>
                    <a:pt x="283" y="64"/>
                  </a:cubicBezTo>
                  <a:cubicBezTo>
                    <a:pt x="283" y="64"/>
                    <a:pt x="283" y="65"/>
                    <a:pt x="283" y="65"/>
                  </a:cubicBezTo>
                  <a:cubicBezTo>
                    <a:pt x="283" y="64"/>
                    <a:pt x="283" y="63"/>
                    <a:pt x="284" y="62"/>
                  </a:cubicBezTo>
                  <a:close/>
                  <a:moveTo>
                    <a:pt x="244" y="8"/>
                  </a:moveTo>
                  <a:cubicBezTo>
                    <a:pt x="244" y="8"/>
                    <a:pt x="245" y="8"/>
                    <a:pt x="245" y="8"/>
                  </a:cubicBezTo>
                  <a:cubicBezTo>
                    <a:pt x="245" y="8"/>
                    <a:pt x="246" y="8"/>
                    <a:pt x="246" y="9"/>
                  </a:cubicBezTo>
                  <a:cubicBezTo>
                    <a:pt x="245" y="8"/>
                    <a:pt x="244" y="8"/>
                    <a:pt x="243" y="8"/>
                  </a:cubicBezTo>
                  <a:cubicBezTo>
                    <a:pt x="244" y="8"/>
                    <a:pt x="244" y="8"/>
                    <a:pt x="244" y="8"/>
                  </a:cubicBezTo>
                  <a:close/>
                  <a:moveTo>
                    <a:pt x="234" y="113"/>
                  </a:moveTo>
                  <a:cubicBezTo>
                    <a:pt x="234" y="113"/>
                    <a:pt x="234" y="112"/>
                    <a:pt x="234" y="112"/>
                  </a:cubicBezTo>
                  <a:cubicBezTo>
                    <a:pt x="234" y="112"/>
                    <a:pt x="234" y="112"/>
                    <a:pt x="234" y="112"/>
                  </a:cubicBezTo>
                  <a:cubicBezTo>
                    <a:pt x="234" y="113"/>
                    <a:pt x="234" y="114"/>
                    <a:pt x="234" y="114"/>
                  </a:cubicBezTo>
                  <a:cubicBezTo>
                    <a:pt x="234" y="114"/>
                    <a:pt x="234" y="114"/>
                    <a:pt x="233" y="114"/>
                  </a:cubicBezTo>
                  <a:cubicBezTo>
                    <a:pt x="233" y="114"/>
                    <a:pt x="234" y="113"/>
                    <a:pt x="234" y="113"/>
                  </a:cubicBezTo>
                  <a:close/>
                  <a:moveTo>
                    <a:pt x="235" y="115"/>
                  </a:moveTo>
                  <a:cubicBezTo>
                    <a:pt x="236" y="115"/>
                    <a:pt x="236" y="115"/>
                    <a:pt x="236" y="115"/>
                  </a:cubicBezTo>
                  <a:cubicBezTo>
                    <a:pt x="236" y="115"/>
                    <a:pt x="236" y="115"/>
                    <a:pt x="236" y="115"/>
                  </a:cubicBezTo>
                  <a:cubicBezTo>
                    <a:pt x="236" y="115"/>
                    <a:pt x="236" y="115"/>
                    <a:pt x="236" y="115"/>
                  </a:cubicBezTo>
                  <a:cubicBezTo>
                    <a:pt x="236" y="116"/>
                    <a:pt x="236" y="116"/>
                    <a:pt x="236" y="117"/>
                  </a:cubicBezTo>
                  <a:cubicBezTo>
                    <a:pt x="236" y="116"/>
                    <a:pt x="235" y="116"/>
                    <a:pt x="235" y="116"/>
                  </a:cubicBezTo>
                  <a:cubicBezTo>
                    <a:pt x="235" y="116"/>
                    <a:pt x="235" y="115"/>
                    <a:pt x="235" y="115"/>
                  </a:cubicBezTo>
                  <a:close/>
                  <a:moveTo>
                    <a:pt x="236" y="117"/>
                  </a:moveTo>
                  <a:cubicBezTo>
                    <a:pt x="237" y="117"/>
                    <a:pt x="237" y="116"/>
                    <a:pt x="237" y="116"/>
                  </a:cubicBezTo>
                  <a:cubicBezTo>
                    <a:pt x="237" y="115"/>
                    <a:pt x="237" y="115"/>
                    <a:pt x="237" y="114"/>
                  </a:cubicBezTo>
                  <a:cubicBezTo>
                    <a:pt x="237" y="114"/>
                    <a:pt x="237" y="114"/>
                    <a:pt x="237" y="114"/>
                  </a:cubicBezTo>
                  <a:cubicBezTo>
                    <a:pt x="238" y="114"/>
                    <a:pt x="238" y="114"/>
                    <a:pt x="238" y="115"/>
                  </a:cubicBezTo>
                  <a:cubicBezTo>
                    <a:pt x="238" y="115"/>
                    <a:pt x="238" y="115"/>
                    <a:pt x="238" y="115"/>
                  </a:cubicBezTo>
                  <a:cubicBezTo>
                    <a:pt x="237" y="116"/>
                    <a:pt x="237" y="116"/>
                    <a:pt x="237" y="117"/>
                  </a:cubicBezTo>
                  <a:cubicBezTo>
                    <a:pt x="237" y="117"/>
                    <a:pt x="237" y="117"/>
                    <a:pt x="237" y="118"/>
                  </a:cubicBezTo>
                  <a:cubicBezTo>
                    <a:pt x="237" y="117"/>
                    <a:pt x="236" y="117"/>
                    <a:pt x="236" y="117"/>
                  </a:cubicBezTo>
                  <a:close/>
                  <a:moveTo>
                    <a:pt x="237" y="117"/>
                  </a:moveTo>
                  <a:cubicBezTo>
                    <a:pt x="237" y="117"/>
                    <a:pt x="238" y="116"/>
                    <a:pt x="238" y="116"/>
                  </a:cubicBezTo>
                  <a:cubicBezTo>
                    <a:pt x="238" y="116"/>
                    <a:pt x="238" y="117"/>
                    <a:pt x="238" y="117"/>
                  </a:cubicBezTo>
                  <a:cubicBezTo>
                    <a:pt x="238" y="118"/>
                    <a:pt x="238" y="119"/>
                    <a:pt x="238" y="119"/>
                  </a:cubicBezTo>
                  <a:cubicBezTo>
                    <a:pt x="238" y="119"/>
                    <a:pt x="237" y="118"/>
                    <a:pt x="237" y="118"/>
                  </a:cubicBezTo>
                  <a:cubicBezTo>
                    <a:pt x="237" y="118"/>
                    <a:pt x="237" y="118"/>
                    <a:pt x="237" y="117"/>
                  </a:cubicBezTo>
                  <a:close/>
                  <a:moveTo>
                    <a:pt x="241" y="112"/>
                  </a:moveTo>
                  <a:cubicBezTo>
                    <a:pt x="241" y="112"/>
                    <a:pt x="241" y="112"/>
                    <a:pt x="241" y="112"/>
                  </a:cubicBezTo>
                  <a:cubicBezTo>
                    <a:pt x="241" y="112"/>
                    <a:pt x="241" y="112"/>
                    <a:pt x="241" y="111"/>
                  </a:cubicBezTo>
                  <a:cubicBezTo>
                    <a:pt x="241" y="111"/>
                    <a:pt x="241" y="111"/>
                    <a:pt x="241" y="111"/>
                  </a:cubicBezTo>
                  <a:cubicBezTo>
                    <a:pt x="241" y="111"/>
                    <a:pt x="241" y="111"/>
                    <a:pt x="241" y="111"/>
                  </a:cubicBezTo>
                  <a:cubicBezTo>
                    <a:pt x="241" y="111"/>
                    <a:pt x="241" y="112"/>
                    <a:pt x="241" y="112"/>
                  </a:cubicBezTo>
                  <a:close/>
                  <a:moveTo>
                    <a:pt x="243" y="109"/>
                  </a:moveTo>
                  <a:cubicBezTo>
                    <a:pt x="243" y="109"/>
                    <a:pt x="243" y="109"/>
                    <a:pt x="244" y="109"/>
                  </a:cubicBezTo>
                  <a:cubicBezTo>
                    <a:pt x="244" y="109"/>
                    <a:pt x="244" y="109"/>
                    <a:pt x="244" y="109"/>
                  </a:cubicBezTo>
                  <a:cubicBezTo>
                    <a:pt x="244" y="109"/>
                    <a:pt x="244" y="109"/>
                    <a:pt x="244" y="109"/>
                  </a:cubicBezTo>
                  <a:cubicBezTo>
                    <a:pt x="243" y="109"/>
                    <a:pt x="243" y="109"/>
                    <a:pt x="243" y="109"/>
                  </a:cubicBezTo>
                  <a:close/>
                  <a:moveTo>
                    <a:pt x="245" y="110"/>
                  </a:moveTo>
                  <a:cubicBezTo>
                    <a:pt x="244" y="111"/>
                    <a:pt x="244" y="111"/>
                    <a:pt x="243" y="111"/>
                  </a:cubicBezTo>
                  <a:cubicBezTo>
                    <a:pt x="243" y="111"/>
                    <a:pt x="243" y="111"/>
                    <a:pt x="243" y="111"/>
                  </a:cubicBezTo>
                  <a:cubicBezTo>
                    <a:pt x="243" y="111"/>
                    <a:pt x="244" y="110"/>
                    <a:pt x="244" y="110"/>
                  </a:cubicBezTo>
                  <a:cubicBezTo>
                    <a:pt x="244" y="109"/>
                    <a:pt x="244" y="109"/>
                    <a:pt x="244" y="109"/>
                  </a:cubicBezTo>
                  <a:cubicBezTo>
                    <a:pt x="245" y="109"/>
                    <a:pt x="245" y="109"/>
                    <a:pt x="245" y="109"/>
                  </a:cubicBezTo>
                  <a:cubicBezTo>
                    <a:pt x="245" y="109"/>
                    <a:pt x="245" y="110"/>
                    <a:pt x="245" y="110"/>
                  </a:cubicBezTo>
                  <a:close/>
                  <a:moveTo>
                    <a:pt x="249" y="106"/>
                  </a:moveTo>
                  <a:cubicBezTo>
                    <a:pt x="249" y="106"/>
                    <a:pt x="248" y="106"/>
                    <a:pt x="248" y="106"/>
                  </a:cubicBezTo>
                  <a:cubicBezTo>
                    <a:pt x="249" y="106"/>
                    <a:pt x="250" y="105"/>
                    <a:pt x="251" y="104"/>
                  </a:cubicBezTo>
                  <a:cubicBezTo>
                    <a:pt x="250" y="105"/>
                    <a:pt x="250" y="105"/>
                    <a:pt x="250" y="106"/>
                  </a:cubicBezTo>
                  <a:cubicBezTo>
                    <a:pt x="250" y="106"/>
                    <a:pt x="249" y="106"/>
                    <a:pt x="249" y="106"/>
                  </a:cubicBezTo>
                  <a:cubicBezTo>
                    <a:pt x="249" y="106"/>
                    <a:pt x="249" y="106"/>
                    <a:pt x="249" y="106"/>
                  </a:cubicBezTo>
                  <a:close/>
                  <a:moveTo>
                    <a:pt x="249" y="106"/>
                  </a:moveTo>
                  <a:cubicBezTo>
                    <a:pt x="249" y="106"/>
                    <a:pt x="250" y="106"/>
                    <a:pt x="250" y="106"/>
                  </a:cubicBezTo>
                  <a:cubicBezTo>
                    <a:pt x="250" y="105"/>
                    <a:pt x="250" y="105"/>
                    <a:pt x="251" y="104"/>
                  </a:cubicBezTo>
                  <a:cubicBezTo>
                    <a:pt x="251" y="104"/>
                    <a:pt x="251" y="104"/>
                    <a:pt x="251" y="103"/>
                  </a:cubicBezTo>
                  <a:cubicBezTo>
                    <a:pt x="251" y="102"/>
                    <a:pt x="252" y="102"/>
                    <a:pt x="253" y="101"/>
                  </a:cubicBezTo>
                  <a:cubicBezTo>
                    <a:pt x="253" y="101"/>
                    <a:pt x="253" y="101"/>
                    <a:pt x="253" y="101"/>
                  </a:cubicBezTo>
                  <a:cubicBezTo>
                    <a:pt x="252" y="101"/>
                    <a:pt x="252" y="102"/>
                    <a:pt x="251" y="103"/>
                  </a:cubicBezTo>
                  <a:cubicBezTo>
                    <a:pt x="251" y="104"/>
                    <a:pt x="250" y="105"/>
                    <a:pt x="250" y="106"/>
                  </a:cubicBezTo>
                  <a:cubicBezTo>
                    <a:pt x="249" y="106"/>
                    <a:pt x="249" y="106"/>
                    <a:pt x="249" y="106"/>
                  </a:cubicBezTo>
                  <a:close/>
                  <a:moveTo>
                    <a:pt x="251" y="106"/>
                  </a:moveTo>
                  <a:cubicBezTo>
                    <a:pt x="251" y="106"/>
                    <a:pt x="251" y="106"/>
                    <a:pt x="251" y="106"/>
                  </a:cubicBezTo>
                  <a:cubicBezTo>
                    <a:pt x="251" y="105"/>
                    <a:pt x="251" y="105"/>
                    <a:pt x="252" y="104"/>
                  </a:cubicBezTo>
                  <a:cubicBezTo>
                    <a:pt x="252" y="103"/>
                    <a:pt x="253" y="102"/>
                    <a:pt x="253" y="101"/>
                  </a:cubicBezTo>
                  <a:cubicBezTo>
                    <a:pt x="253" y="102"/>
                    <a:pt x="253" y="102"/>
                    <a:pt x="253" y="102"/>
                  </a:cubicBezTo>
                  <a:cubicBezTo>
                    <a:pt x="253" y="103"/>
                    <a:pt x="253" y="104"/>
                    <a:pt x="252" y="105"/>
                  </a:cubicBezTo>
                  <a:cubicBezTo>
                    <a:pt x="252" y="106"/>
                    <a:pt x="251" y="106"/>
                    <a:pt x="251" y="106"/>
                  </a:cubicBezTo>
                  <a:close/>
                  <a:moveTo>
                    <a:pt x="250" y="111"/>
                  </a:moveTo>
                  <a:cubicBezTo>
                    <a:pt x="250" y="111"/>
                    <a:pt x="250" y="110"/>
                    <a:pt x="250" y="110"/>
                  </a:cubicBezTo>
                  <a:cubicBezTo>
                    <a:pt x="250" y="110"/>
                    <a:pt x="250" y="111"/>
                    <a:pt x="250" y="111"/>
                  </a:cubicBezTo>
                  <a:cubicBezTo>
                    <a:pt x="250" y="111"/>
                    <a:pt x="250" y="111"/>
                    <a:pt x="250" y="111"/>
                  </a:cubicBezTo>
                  <a:close/>
                  <a:moveTo>
                    <a:pt x="251" y="110"/>
                  </a:moveTo>
                  <a:cubicBezTo>
                    <a:pt x="251" y="110"/>
                    <a:pt x="251" y="110"/>
                    <a:pt x="251" y="110"/>
                  </a:cubicBezTo>
                  <a:cubicBezTo>
                    <a:pt x="251" y="110"/>
                    <a:pt x="251" y="110"/>
                    <a:pt x="251" y="110"/>
                  </a:cubicBezTo>
                  <a:cubicBezTo>
                    <a:pt x="251" y="109"/>
                    <a:pt x="251" y="109"/>
                    <a:pt x="251" y="109"/>
                  </a:cubicBezTo>
                  <a:cubicBezTo>
                    <a:pt x="251" y="109"/>
                    <a:pt x="252" y="109"/>
                    <a:pt x="252" y="109"/>
                  </a:cubicBezTo>
                  <a:cubicBezTo>
                    <a:pt x="252" y="109"/>
                    <a:pt x="251" y="109"/>
                    <a:pt x="251" y="110"/>
                  </a:cubicBezTo>
                  <a:close/>
                  <a:moveTo>
                    <a:pt x="256" y="103"/>
                  </a:moveTo>
                  <a:cubicBezTo>
                    <a:pt x="255" y="103"/>
                    <a:pt x="255" y="103"/>
                    <a:pt x="255" y="104"/>
                  </a:cubicBezTo>
                  <a:cubicBezTo>
                    <a:pt x="255" y="104"/>
                    <a:pt x="255" y="104"/>
                    <a:pt x="255" y="104"/>
                  </a:cubicBezTo>
                  <a:cubicBezTo>
                    <a:pt x="255" y="102"/>
                    <a:pt x="256" y="100"/>
                    <a:pt x="257" y="98"/>
                  </a:cubicBezTo>
                  <a:cubicBezTo>
                    <a:pt x="257" y="98"/>
                    <a:pt x="257" y="97"/>
                    <a:pt x="257" y="96"/>
                  </a:cubicBezTo>
                  <a:cubicBezTo>
                    <a:pt x="258" y="96"/>
                    <a:pt x="259" y="95"/>
                    <a:pt x="260" y="94"/>
                  </a:cubicBezTo>
                  <a:cubicBezTo>
                    <a:pt x="260" y="94"/>
                    <a:pt x="260" y="94"/>
                    <a:pt x="261" y="94"/>
                  </a:cubicBezTo>
                  <a:cubicBezTo>
                    <a:pt x="260" y="95"/>
                    <a:pt x="260" y="95"/>
                    <a:pt x="260" y="95"/>
                  </a:cubicBezTo>
                  <a:cubicBezTo>
                    <a:pt x="260" y="96"/>
                    <a:pt x="259" y="96"/>
                    <a:pt x="259" y="96"/>
                  </a:cubicBezTo>
                  <a:cubicBezTo>
                    <a:pt x="258" y="97"/>
                    <a:pt x="257" y="97"/>
                    <a:pt x="257" y="97"/>
                  </a:cubicBezTo>
                  <a:cubicBezTo>
                    <a:pt x="257" y="97"/>
                    <a:pt x="258" y="97"/>
                    <a:pt x="259" y="96"/>
                  </a:cubicBezTo>
                  <a:cubicBezTo>
                    <a:pt x="259" y="96"/>
                    <a:pt x="260" y="96"/>
                    <a:pt x="260" y="96"/>
                  </a:cubicBezTo>
                  <a:cubicBezTo>
                    <a:pt x="260" y="96"/>
                    <a:pt x="260" y="96"/>
                    <a:pt x="260" y="96"/>
                  </a:cubicBezTo>
                  <a:cubicBezTo>
                    <a:pt x="259" y="97"/>
                    <a:pt x="259" y="98"/>
                    <a:pt x="259" y="99"/>
                  </a:cubicBezTo>
                  <a:cubicBezTo>
                    <a:pt x="258" y="99"/>
                    <a:pt x="258" y="100"/>
                    <a:pt x="258" y="100"/>
                  </a:cubicBezTo>
                  <a:cubicBezTo>
                    <a:pt x="257" y="101"/>
                    <a:pt x="257" y="102"/>
                    <a:pt x="256" y="103"/>
                  </a:cubicBezTo>
                  <a:close/>
                  <a:moveTo>
                    <a:pt x="260" y="97"/>
                  </a:moveTo>
                  <a:cubicBezTo>
                    <a:pt x="261" y="96"/>
                    <a:pt x="261" y="96"/>
                    <a:pt x="261" y="96"/>
                  </a:cubicBezTo>
                  <a:cubicBezTo>
                    <a:pt x="261" y="95"/>
                    <a:pt x="261" y="95"/>
                    <a:pt x="262" y="94"/>
                  </a:cubicBezTo>
                  <a:cubicBezTo>
                    <a:pt x="262" y="94"/>
                    <a:pt x="262" y="94"/>
                    <a:pt x="262" y="94"/>
                  </a:cubicBezTo>
                  <a:cubicBezTo>
                    <a:pt x="261" y="95"/>
                    <a:pt x="261" y="96"/>
                    <a:pt x="260" y="97"/>
                  </a:cubicBezTo>
                  <a:close/>
                  <a:moveTo>
                    <a:pt x="265" y="90"/>
                  </a:moveTo>
                  <a:cubicBezTo>
                    <a:pt x="265" y="91"/>
                    <a:pt x="265" y="91"/>
                    <a:pt x="265" y="91"/>
                  </a:cubicBezTo>
                  <a:cubicBezTo>
                    <a:pt x="265" y="90"/>
                    <a:pt x="265" y="90"/>
                    <a:pt x="265" y="90"/>
                  </a:cubicBezTo>
                  <a:cubicBezTo>
                    <a:pt x="265" y="89"/>
                    <a:pt x="265" y="89"/>
                    <a:pt x="266" y="89"/>
                  </a:cubicBezTo>
                  <a:cubicBezTo>
                    <a:pt x="266" y="89"/>
                    <a:pt x="266" y="89"/>
                    <a:pt x="266" y="88"/>
                  </a:cubicBezTo>
                  <a:cubicBezTo>
                    <a:pt x="266" y="89"/>
                    <a:pt x="266" y="89"/>
                    <a:pt x="266" y="89"/>
                  </a:cubicBezTo>
                  <a:cubicBezTo>
                    <a:pt x="266" y="89"/>
                    <a:pt x="266" y="90"/>
                    <a:pt x="265" y="90"/>
                  </a:cubicBezTo>
                  <a:cubicBezTo>
                    <a:pt x="265" y="90"/>
                    <a:pt x="265" y="90"/>
                    <a:pt x="265" y="90"/>
                  </a:cubicBezTo>
                  <a:cubicBezTo>
                    <a:pt x="265" y="90"/>
                    <a:pt x="265" y="90"/>
                    <a:pt x="265" y="90"/>
                  </a:cubicBezTo>
                  <a:close/>
                  <a:moveTo>
                    <a:pt x="267" y="92"/>
                  </a:moveTo>
                  <a:cubicBezTo>
                    <a:pt x="266" y="93"/>
                    <a:pt x="266" y="94"/>
                    <a:pt x="265" y="94"/>
                  </a:cubicBezTo>
                  <a:cubicBezTo>
                    <a:pt x="266" y="93"/>
                    <a:pt x="266" y="93"/>
                    <a:pt x="266" y="93"/>
                  </a:cubicBezTo>
                  <a:cubicBezTo>
                    <a:pt x="266" y="93"/>
                    <a:pt x="266" y="93"/>
                    <a:pt x="266" y="92"/>
                  </a:cubicBezTo>
                  <a:cubicBezTo>
                    <a:pt x="266" y="92"/>
                    <a:pt x="266" y="92"/>
                    <a:pt x="266" y="92"/>
                  </a:cubicBezTo>
                  <a:cubicBezTo>
                    <a:pt x="267" y="92"/>
                    <a:pt x="267" y="91"/>
                    <a:pt x="268" y="91"/>
                  </a:cubicBezTo>
                  <a:cubicBezTo>
                    <a:pt x="268" y="91"/>
                    <a:pt x="268" y="91"/>
                    <a:pt x="268" y="92"/>
                  </a:cubicBezTo>
                  <a:cubicBezTo>
                    <a:pt x="267" y="92"/>
                    <a:pt x="267" y="92"/>
                    <a:pt x="267" y="92"/>
                  </a:cubicBezTo>
                  <a:close/>
                  <a:moveTo>
                    <a:pt x="268" y="91"/>
                  </a:moveTo>
                  <a:cubicBezTo>
                    <a:pt x="269" y="91"/>
                    <a:pt x="269" y="90"/>
                    <a:pt x="269" y="90"/>
                  </a:cubicBezTo>
                  <a:cubicBezTo>
                    <a:pt x="269" y="90"/>
                    <a:pt x="269" y="89"/>
                    <a:pt x="270" y="89"/>
                  </a:cubicBezTo>
                  <a:cubicBezTo>
                    <a:pt x="269" y="90"/>
                    <a:pt x="269" y="90"/>
                    <a:pt x="268" y="91"/>
                  </a:cubicBezTo>
                  <a:close/>
                  <a:moveTo>
                    <a:pt x="271" y="87"/>
                  </a:moveTo>
                  <a:cubicBezTo>
                    <a:pt x="271" y="87"/>
                    <a:pt x="271" y="87"/>
                    <a:pt x="271" y="87"/>
                  </a:cubicBezTo>
                  <a:cubicBezTo>
                    <a:pt x="271" y="87"/>
                    <a:pt x="271" y="87"/>
                    <a:pt x="271" y="87"/>
                  </a:cubicBezTo>
                  <a:cubicBezTo>
                    <a:pt x="271" y="87"/>
                    <a:pt x="271" y="87"/>
                    <a:pt x="271" y="87"/>
                  </a:cubicBezTo>
                  <a:cubicBezTo>
                    <a:pt x="271" y="87"/>
                    <a:pt x="271" y="87"/>
                    <a:pt x="271" y="88"/>
                  </a:cubicBezTo>
                  <a:cubicBezTo>
                    <a:pt x="270" y="88"/>
                    <a:pt x="270" y="88"/>
                    <a:pt x="270" y="88"/>
                  </a:cubicBezTo>
                  <a:cubicBezTo>
                    <a:pt x="271" y="88"/>
                    <a:pt x="271" y="88"/>
                    <a:pt x="271" y="87"/>
                  </a:cubicBezTo>
                  <a:close/>
                  <a:moveTo>
                    <a:pt x="272" y="87"/>
                  </a:moveTo>
                  <a:cubicBezTo>
                    <a:pt x="272" y="87"/>
                    <a:pt x="272" y="87"/>
                    <a:pt x="272" y="86"/>
                  </a:cubicBezTo>
                  <a:cubicBezTo>
                    <a:pt x="272" y="87"/>
                    <a:pt x="272" y="87"/>
                    <a:pt x="272" y="87"/>
                  </a:cubicBezTo>
                  <a:cubicBezTo>
                    <a:pt x="272" y="87"/>
                    <a:pt x="272" y="87"/>
                    <a:pt x="272" y="87"/>
                  </a:cubicBezTo>
                  <a:cubicBezTo>
                    <a:pt x="272" y="87"/>
                    <a:pt x="272" y="87"/>
                    <a:pt x="272" y="87"/>
                  </a:cubicBezTo>
                  <a:close/>
                  <a:moveTo>
                    <a:pt x="277" y="78"/>
                  </a:moveTo>
                  <a:cubicBezTo>
                    <a:pt x="278" y="76"/>
                    <a:pt x="279" y="74"/>
                    <a:pt x="280" y="72"/>
                  </a:cubicBezTo>
                  <a:cubicBezTo>
                    <a:pt x="281" y="71"/>
                    <a:pt x="281" y="71"/>
                    <a:pt x="281" y="70"/>
                  </a:cubicBezTo>
                  <a:cubicBezTo>
                    <a:pt x="281" y="71"/>
                    <a:pt x="281" y="71"/>
                    <a:pt x="281" y="72"/>
                  </a:cubicBezTo>
                  <a:cubicBezTo>
                    <a:pt x="281" y="72"/>
                    <a:pt x="281" y="73"/>
                    <a:pt x="280" y="73"/>
                  </a:cubicBezTo>
                  <a:cubicBezTo>
                    <a:pt x="280" y="74"/>
                    <a:pt x="280" y="74"/>
                    <a:pt x="280" y="75"/>
                  </a:cubicBezTo>
                  <a:cubicBezTo>
                    <a:pt x="280" y="75"/>
                    <a:pt x="280" y="75"/>
                    <a:pt x="279" y="75"/>
                  </a:cubicBezTo>
                  <a:cubicBezTo>
                    <a:pt x="279" y="76"/>
                    <a:pt x="278" y="77"/>
                    <a:pt x="277" y="78"/>
                  </a:cubicBezTo>
                  <a:cubicBezTo>
                    <a:pt x="277" y="78"/>
                    <a:pt x="277" y="78"/>
                    <a:pt x="277" y="78"/>
                  </a:cubicBezTo>
                  <a:close/>
                  <a:moveTo>
                    <a:pt x="283" y="67"/>
                  </a:moveTo>
                  <a:cubicBezTo>
                    <a:pt x="282" y="69"/>
                    <a:pt x="281" y="72"/>
                    <a:pt x="280" y="74"/>
                  </a:cubicBezTo>
                  <a:cubicBezTo>
                    <a:pt x="280" y="73"/>
                    <a:pt x="280" y="73"/>
                    <a:pt x="281" y="73"/>
                  </a:cubicBezTo>
                  <a:cubicBezTo>
                    <a:pt x="281" y="73"/>
                    <a:pt x="281" y="72"/>
                    <a:pt x="281" y="72"/>
                  </a:cubicBezTo>
                  <a:cubicBezTo>
                    <a:pt x="281" y="71"/>
                    <a:pt x="281" y="71"/>
                    <a:pt x="281" y="70"/>
                  </a:cubicBezTo>
                  <a:cubicBezTo>
                    <a:pt x="281" y="70"/>
                    <a:pt x="281" y="69"/>
                    <a:pt x="281" y="69"/>
                  </a:cubicBezTo>
                  <a:cubicBezTo>
                    <a:pt x="282" y="68"/>
                    <a:pt x="282" y="68"/>
                    <a:pt x="282" y="67"/>
                  </a:cubicBezTo>
                  <a:cubicBezTo>
                    <a:pt x="282" y="66"/>
                    <a:pt x="282" y="66"/>
                    <a:pt x="283" y="65"/>
                  </a:cubicBezTo>
                  <a:cubicBezTo>
                    <a:pt x="283" y="65"/>
                    <a:pt x="283" y="65"/>
                    <a:pt x="283" y="65"/>
                  </a:cubicBezTo>
                  <a:cubicBezTo>
                    <a:pt x="283" y="65"/>
                    <a:pt x="283" y="64"/>
                    <a:pt x="284" y="64"/>
                  </a:cubicBezTo>
                  <a:cubicBezTo>
                    <a:pt x="284" y="63"/>
                    <a:pt x="284" y="63"/>
                    <a:pt x="284" y="62"/>
                  </a:cubicBezTo>
                  <a:cubicBezTo>
                    <a:pt x="284" y="63"/>
                    <a:pt x="284" y="63"/>
                    <a:pt x="284" y="63"/>
                  </a:cubicBezTo>
                  <a:cubicBezTo>
                    <a:pt x="284" y="64"/>
                    <a:pt x="283" y="66"/>
                    <a:pt x="283" y="67"/>
                  </a:cubicBezTo>
                  <a:close/>
                  <a:moveTo>
                    <a:pt x="245" y="7"/>
                  </a:moveTo>
                  <a:cubicBezTo>
                    <a:pt x="246" y="7"/>
                    <a:pt x="246" y="7"/>
                    <a:pt x="247" y="7"/>
                  </a:cubicBezTo>
                  <a:cubicBezTo>
                    <a:pt x="247" y="7"/>
                    <a:pt x="247" y="7"/>
                    <a:pt x="247" y="7"/>
                  </a:cubicBezTo>
                  <a:cubicBezTo>
                    <a:pt x="246" y="7"/>
                    <a:pt x="245" y="7"/>
                    <a:pt x="244" y="7"/>
                  </a:cubicBezTo>
                  <a:cubicBezTo>
                    <a:pt x="243" y="7"/>
                    <a:pt x="243" y="7"/>
                    <a:pt x="243" y="7"/>
                  </a:cubicBezTo>
                  <a:cubicBezTo>
                    <a:pt x="243" y="6"/>
                    <a:pt x="244" y="6"/>
                    <a:pt x="245" y="7"/>
                  </a:cubicBezTo>
                  <a:close/>
                  <a:moveTo>
                    <a:pt x="230" y="7"/>
                  </a:moveTo>
                  <a:cubicBezTo>
                    <a:pt x="229" y="7"/>
                    <a:pt x="228" y="7"/>
                    <a:pt x="226" y="8"/>
                  </a:cubicBezTo>
                  <a:cubicBezTo>
                    <a:pt x="227" y="8"/>
                    <a:pt x="227" y="8"/>
                    <a:pt x="227" y="8"/>
                  </a:cubicBezTo>
                  <a:cubicBezTo>
                    <a:pt x="227" y="7"/>
                    <a:pt x="227" y="7"/>
                    <a:pt x="228" y="7"/>
                  </a:cubicBezTo>
                  <a:cubicBezTo>
                    <a:pt x="228" y="7"/>
                    <a:pt x="229" y="7"/>
                    <a:pt x="229" y="7"/>
                  </a:cubicBezTo>
                  <a:cubicBezTo>
                    <a:pt x="230" y="7"/>
                    <a:pt x="231" y="7"/>
                    <a:pt x="231" y="6"/>
                  </a:cubicBezTo>
                  <a:cubicBezTo>
                    <a:pt x="232" y="6"/>
                    <a:pt x="233" y="6"/>
                    <a:pt x="234" y="6"/>
                  </a:cubicBezTo>
                  <a:cubicBezTo>
                    <a:pt x="235" y="6"/>
                    <a:pt x="237" y="6"/>
                    <a:pt x="239" y="7"/>
                  </a:cubicBezTo>
                  <a:cubicBezTo>
                    <a:pt x="239" y="7"/>
                    <a:pt x="240" y="7"/>
                    <a:pt x="241" y="7"/>
                  </a:cubicBezTo>
                  <a:cubicBezTo>
                    <a:pt x="241" y="7"/>
                    <a:pt x="241" y="7"/>
                    <a:pt x="241" y="7"/>
                  </a:cubicBezTo>
                  <a:cubicBezTo>
                    <a:pt x="241" y="7"/>
                    <a:pt x="241" y="7"/>
                    <a:pt x="241" y="7"/>
                  </a:cubicBezTo>
                  <a:cubicBezTo>
                    <a:pt x="241" y="7"/>
                    <a:pt x="241" y="7"/>
                    <a:pt x="241" y="7"/>
                  </a:cubicBezTo>
                  <a:cubicBezTo>
                    <a:pt x="241" y="7"/>
                    <a:pt x="241" y="7"/>
                    <a:pt x="242" y="7"/>
                  </a:cubicBezTo>
                  <a:cubicBezTo>
                    <a:pt x="241" y="7"/>
                    <a:pt x="241" y="7"/>
                    <a:pt x="241" y="7"/>
                  </a:cubicBezTo>
                  <a:cubicBezTo>
                    <a:pt x="240" y="8"/>
                    <a:pt x="239" y="8"/>
                    <a:pt x="238" y="8"/>
                  </a:cubicBezTo>
                  <a:cubicBezTo>
                    <a:pt x="238" y="8"/>
                    <a:pt x="238" y="8"/>
                    <a:pt x="238" y="7"/>
                  </a:cubicBezTo>
                  <a:cubicBezTo>
                    <a:pt x="238" y="8"/>
                    <a:pt x="238" y="8"/>
                    <a:pt x="238" y="8"/>
                  </a:cubicBezTo>
                  <a:cubicBezTo>
                    <a:pt x="238" y="8"/>
                    <a:pt x="237" y="8"/>
                    <a:pt x="237" y="8"/>
                  </a:cubicBezTo>
                  <a:cubicBezTo>
                    <a:pt x="237" y="8"/>
                    <a:pt x="237" y="8"/>
                    <a:pt x="237" y="8"/>
                  </a:cubicBezTo>
                  <a:cubicBezTo>
                    <a:pt x="234" y="7"/>
                    <a:pt x="232" y="7"/>
                    <a:pt x="230" y="7"/>
                  </a:cubicBezTo>
                  <a:close/>
                  <a:moveTo>
                    <a:pt x="230" y="9"/>
                  </a:moveTo>
                  <a:cubicBezTo>
                    <a:pt x="231" y="9"/>
                    <a:pt x="231" y="9"/>
                    <a:pt x="232" y="9"/>
                  </a:cubicBezTo>
                  <a:cubicBezTo>
                    <a:pt x="232" y="9"/>
                    <a:pt x="232" y="9"/>
                    <a:pt x="232" y="9"/>
                  </a:cubicBezTo>
                  <a:cubicBezTo>
                    <a:pt x="232" y="9"/>
                    <a:pt x="232" y="9"/>
                    <a:pt x="232" y="9"/>
                  </a:cubicBezTo>
                  <a:cubicBezTo>
                    <a:pt x="231" y="9"/>
                    <a:pt x="231" y="9"/>
                    <a:pt x="230" y="9"/>
                  </a:cubicBezTo>
                  <a:close/>
                  <a:moveTo>
                    <a:pt x="229" y="109"/>
                  </a:moveTo>
                  <a:cubicBezTo>
                    <a:pt x="229" y="109"/>
                    <a:pt x="230" y="108"/>
                    <a:pt x="230" y="108"/>
                  </a:cubicBezTo>
                  <a:cubicBezTo>
                    <a:pt x="230" y="109"/>
                    <a:pt x="230" y="110"/>
                    <a:pt x="230" y="111"/>
                  </a:cubicBezTo>
                  <a:cubicBezTo>
                    <a:pt x="230" y="110"/>
                    <a:pt x="229" y="110"/>
                    <a:pt x="229" y="10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44"/>
            <p:cNvSpPr>
              <a:spLocks noEditPoints="1"/>
            </p:cNvSpPr>
            <p:nvPr/>
          </p:nvSpPr>
          <p:spPr bwMode="auto">
            <a:xfrm>
              <a:off x="6264275" y="4462463"/>
              <a:ext cx="1468438" cy="2085975"/>
            </a:xfrm>
            <a:custGeom>
              <a:avLst/>
              <a:gdLst>
                <a:gd name="T0" fmla="*/ 507 w 632"/>
                <a:gd name="T1" fmla="*/ 89 h 895"/>
                <a:gd name="T2" fmla="*/ 359 w 632"/>
                <a:gd name="T3" fmla="*/ 82 h 895"/>
                <a:gd name="T4" fmla="*/ 306 w 632"/>
                <a:gd name="T5" fmla="*/ 25 h 895"/>
                <a:gd name="T6" fmla="*/ 309 w 632"/>
                <a:gd name="T7" fmla="*/ 22 h 895"/>
                <a:gd name="T8" fmla="*/ 303 w 632"/>
                <a:gd name="T9" fmla="*/ 18 h 895"/>
                <a:gd name="T10" fmla="*/ 291 w 632"/>
                <a:gd name="T11" fmla="*/ 9 h 895"/>
                <a:gd name="T12" fmla="*/ 274 w 632"/>
                <a:gd name="T13" fmla="*/ 4 h 895"/>
                <a:gd name="T14" fmla="*/ 247 w 632"/>
                <a:gd name="T15" fmla="*/ 1 h 895"/>
                <a:gd name="T16" fmla="*/ 228 w 632"/>
                <a:gd name="T17" fmla="*/ 8 h 895"/>
                <a:gd name="T18" fmla="*/ 226 w 632"/>
                <a:gd name="T19" fmla="*/ 13 h 895"/>
                <a:gd name="T20" fmla="*/ 231 w 632"/>
                <a:gd name="T21" fmla="*/ 9 h 895"/>
                <a:gd name="T22" fmla="*/ 215 w 632"/>
                <a:gd name="T23" fmla="*/ 21 h 895"/>
                <a:gd name="T24" fmla="*/ 215 w 632"/>
                <a:gd name="T25" fmla="*/ 25 h 895"/>
                <a:gd name="T26" fmla="*/ 213 w 632"/>
                <a:gd name="T27" fmla="*/ 29 h 895"/>
                <a:gd name="T28" fmla="*/ 207 w 632"/>
                <a:gd name="T29" fmla="*/ 43 h 895"/>
                <a:gd name="T30" fmla="*/ 209 w 632"/>
                <a:gd name="T31" fmla="*/ 41 h 895"/>
                <a:gd name="T32" fmla="*/ 211 w 632"/>
                <a:gd name="T33" fmla="*/ 40 h 895"/>
                <a:gd name="T34" fmla="*/ 209 w 632"/>
                <a:gd name="T35" fmla="*/ 48 h 895"/>
                <a:gd name="T36" fmla="*/ 206 w 632"/>
                <a:gd name="T37" fmla="*/ 57 h 895"/>
                <a:gd name="T38" fmla="*/ 207 w 632"/>
                <a:gd name="T39" fmla="*/ 62 h 895"/>
                <a:gd name="T40" fmla="*/ 207 w 632"/>
                <a:gd name="T41" fmla="*/ 75 h 895"/>
                <a:gd name="T42" fmla="*/ 210 w 632"/>
                <a:gd name="T43" fmla="*/ 79 h 895"/>
                <a:gd name="T44" fmla="*/ 215 w 632"/>
                <a:gd name="T45" fmla="*/ 78 h 895"/>
                <a:gd name="T46" fmla="*/ 217 w 632"/>
                <a:gd name="T47" fmla="*/ 86 h 895"/>
                <a:gd name="T48" fmla="*/ 219 w 632"/>
                <a:gd name="T49" fmla="*/ 89 h 895"/>
                <a:gd name="T50" fmla="*/ 223 w 632"/>
                <a:gd name="T51" fmla="*/ 99 h 895"/>
                <a:gd name="T52" fmla="*/ 221 w 632"/>
                <a:gd name="T53" fmla="*/ 92 h 895"/>
                <a:gd name="T54" fmla="*/ 223 w 632"/>
                <a:gd name="T55" fmla="*/ 90 h 895"/>
                <a:gd name="T56" fmla="*/ 230 w 632"/>
                <a:gd name="T57" fmla="*/ 98 h 895"/>
                <a:gd name="T58" fmla="*/ 230 w 632"/>
                <a:gd name="T59" fmla="*/ 96 h 895"/>
                <a:gd name="T60" fmla="*/ 206 w 632"/>
                <a:gd name="T61" fmla="*/ 121 h 895"/>
                <a:gd name="T62" fmla="*/ 79 w 632"/>
                <a:gd name="T63" fmla="*/ 175 h 895"/>
                <a:gd name="T64" fmla="*/ 10 w 632"/>
                <a:gd name="T65" fmla="*/ 270 h 895"/>
                <a:gd name="T66" fmla="*/ 33 w 632"/>
                <a:gd name="T67" fmla="*/ 270 h 895"/>
                <a:gd name="T68" fmla="*/ 70 w 632"/>
                <a:gd name="T69" fmla="*/ 275 h 895"/>
                <a:gd name="T70" fmla="*/ 98 w 632"/>
                <a:gd name="T71" fmla="*/ 253 h 895"/>
                <a:gd name="T72" fmla="*/ 132 w 632"/>
                <a:gd name="T73" fmla="*/ 206 h 895"/>
                <a:gd name="T74" fmla="*/ 169 w 632"/>
                <a:gd name="T75" fmla="*/ 207 h 895"/>
                <a:gd name="T76" fmla="*/ 243 w 632"/>
                <a:gd name="T77" fmla="*/ 298 h 895"/>
                <a:gd name="T78" fmla="*/ 232 w 632"/>
                <a:gd name="T79" fmla="*/ 458 h 895"/>
                <a:gd name="T80" fmla="*/ 227 w 632"/>
                <a:gd name="T81" fmla="*/ 702 h 895"/>
                <a:gd name="T82" fmla="*/ 189 w 632"/>
                <a:gd name="T83" fmla="*/ 886 h 895"/>
                <a:gd name="T84" fmla="*/ 316 w 632"/>
                <a:gd name="T85" fmla="*/ 739 h 895"/>
                <a:gd name="T86" fmla="*/ 326 w 632"/>
                <a:gd name="T87" fmla="*/ 611 h 895"/>
                <a:gd name="T88" fmla="*/ 420 w 632"/>
                <a:gd name="T89" fmla="*/ 806 h 895"/>
                <a:gd name="T90" fmla="*/ 474 w 632"/>
                <a:gd name="T91" fmla="*/ 823 h 895"/>
                <a:gd name="T92" fmla="*/ 442 w 632"/>
                <a:gd name="T93" fmla="*/ 457 h 895"/>
                <a:gd name="T94" fmla="*/ 422 w 632"/>
                <a:gd name="T95" fmla="*/ 259 h 895"/>
                <a:gd name="T96" fmla="*/ 501 w 632"/>
                <a:gd name="T97" fmla="*/ 153 h 895"/>
                <a:gd name="T98" fmla="*/ 547 w 632"/>
                <a:gd name="T99" fmla="*/ 189 h 895"/>
                <a:gd name="T100" fmla="*/ 548 w 632"/>
                <a:gd name="T101" fmla="*/ 227 h 895"/>
                <a:gd name="T102" fmla="*/ 586 w 632"/>
                <a:gd name="T103" fmla="*/ 249 h 895"/>
                <a:gd name="T104" fmla="*/ 626 w 632"/>
                <a:gd name="T105" fmla="*/ 235 h 895"/>
                <a:gd name="T106" fmla="*/ 219 w 632"/>
                <a:gd name="T107" fmla="*/ 85 h 895"/>
                <a:gd name="T108" fmla="*/ 291 w 632"/>
                <a:gd name="T109" fmla="*/ 15 h 895"/>
                <a:gd name="T110" fmla="*/ 300 w 632"/>
                <a:gd name="T111" fmla="*/ 19 h 895"/>
                <a:gd name="T112" fmla="*/ 301 w 632"/>
                <a:gd name="T113" fmla="*/ 19 h 895"/>
                <a:gd name="T114" fmla="*/ 304 w 632"/>
                <a:gd name="T115" fmla="*/ 22 h 895"/>
                <a:gd name="T116" fmla="*/ 296 w 632"/>
                <a:gd name="T117" fmla="*/ 14 h 895"/>
                <a:gd name="T118" fmla="*/ 278 w 632"/>
                <a:gd name="T119" fmla="*/ 6 h 895"/>
                <a:gd name="T120" fmla="*/ 209 w 632"/>
                <a:gd name="T121" fmla="*/ 62 h 895"/>
                <a:gd name="T122" fmla="*/ 227 w 632"/>
                <a:gd name="T123"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 h="895">
                  <a:moveTo>
                    <a:pt x="621" y="194"/>
                  </a:moveTo>
                  <a:cubicBezTo>
                    <a:pt x="616" y="186"/>
                    <a:pt x="604" y="168"/>
                    <a:pt x="600" y="162"/>
                  </a:cubicBezTo>
                  <a:cubicBezTo>
                    <a:pt x="596" y="156"/>
                    <a:pt x="591" y="146"/>
                    <a:pt x="587" y="141"/>
                  </a:cubicBezTo>
                  <a:cubicBezTo>
                    <a:pt x="582" y="135"/>
                    <a:pt x="576" y="133"/>
                    <a:pt x="576" y="132"/>
                  </a:cubicBezTo>
                  <a:cubicBezTo>
                    <a:pt x="576" y="131"/>
                    <a:pt x="575" y="130"/>
                    <a:pt x="574" y="128"/>
                  </a:cubicBezTo>
                  <a:cubicBezTo>
                    <a:pt x="573" y="127"/>
                    <a:pt x="561" y="122"/>
                    <a:pt x="552" y="117"/>
                  </a:cubicBezTo>
                  <a:cubicBezTo>
                    <a:pt x="544" y="112"/>
                    <a:pt x="542" y="113"/>
                    <a:pt x="535" y="108"/>
                  </a:cubicBezTo>
                  <a:cubicBezTo>
                    <a:pt x="528" y="102"/>
                    <a:pt x="517" y="95"/>
                    <a:pt x="507" y="89"/>
                  </a:cubicBezTo>
                  <a:cubicBezTo>
                    <a:pt x="496" y="84"/>
                    <a:pt x="502" y="87"/>
                    <a:pt x="498" y="86"/>
                  </a:cubicBezTo>
                  <a:cubicBezTo>
                    <a:pt x="496" y="86"/>
                    <a:pt x="494" y="86"/>
                    <a:pt x="492" y="87"/>
                  </a:cubicBezTo>
                  <a:cubicBezTo>
                    <a:pt x="487" y="85"/>
                    <a:pt x="480" y="82"/>
                    <a:pt x="475" y="84"/>
                  </a:cubicBezTo>
                  <a:cubicBezTo>
                    <a:pt x="472" y="84"/>
                    <a:pt x="470" y="84"/>
                    <a:pt x="468" y="84"/>
                  </a:cubicBezTo>
                  <a:cubicBezTo>
                    <a:pt x="455" y="82"/>
                    <a:pt x="431" y="77"/>
                    <a:pt x="421" y="82"/>
                  </a:cubicBezTo>
                  <a:cubicBezTo>
                    <a:pt x="410" y="87"/>
                    <a:pt x="403" y="88"/>
                    <a:pt x="380" y="87"/>
                  </a:cubicBezTo>
                  <a:cubicBezTo>
                    <a:pt x="378" y="87"/>
                    <a:pt x="376" y="87"/>
                    <a:pt x="373" y="87"/>
                  </a:cubicBezTo>
                  <a:cubicBezTo>
                    <a:pt x="368" y="85"/>
                    <a:pt x="361" y="82"/>
                    <a:pt x="359" y="82"/>
                  </a:cubicBezTo>
                  <a:cubicBezTo>
                    <a:pt x="356" y="81"/>
                    <a:pt x="347" y="82"/>
                    <a:pt x="347" y="82"/>
                  </a:cubicBezTo>
                  <a:cubicBezTo>
                    <a:pt x="340" y="77"/>
                    <a:pt x="340" y="77"/>
                    <a:pt x="340" y="77"/>
                  </a:cubicBezTo>
                  <a:cubicBezTo>
                    <a:pt x="333" y="64"/>
                    <a:pt x="333" y="64"/>
                    <a:pt x="333" y="64"/>
                  </a:cubicBezTo>
                  <a:cubicBezTo>
                    <a:pt x="333" y="64"/>
                    <a:pt x="337" y="62"/>
                    <a:pt x="332" y="46"/>
                  </a:cubicBezTo>
                  <a:cubicBezTo>
                    <a:pt x="330" y="39"/>
                    <a:pt x="322" y="30"/>
                    <a:pt x="316" y="39"/>
                  </a:cubicBezTo>
                  <a:cubicBezTo>
                    <a:pt x="315" y="39"/>
                    <a:pt x="315" y="38"/>
                    <a:pt x="311" y="34"/>
                  </a:cubicBezTo>
                  <a:cubicBezTo>
                    <a:pt x="311" y="32"/>
                    <a:pt x="310" y="31"/>
                    <a:pt x="309" y="30"/>
                  </a:cubicBezTo>
                  <a:cubicBezTo>
                    <a:pt x="308" y="28"/>
                    <a:pt x="307" y="27"/>
                    <a:pt x="306" y="25"/>
                  </a:cubicBezTo>
                  <a:cubicBezTo>
                    <a:pt x="307" y="26"/>
                    <a:pt x="309" y="28"/>
                    <a:pt x="310" y="29"/>
                  </a:cubicBezTo>
                  <a:cubicBezTo>
                    <a:pt x="311" y="30"/>
                    <a:pt x="312" y="31"/>
                    <a:pt x="312" y="31"/>
                  </a:cubicBezTo>
                  <a:cubicBezTo>
                    <a:pt x="312" y="31"/>
                    <a:pt x="311" y="30"/>
                    <a:pt x="310" y="29"/>
                  </a:cubicBezTo>
                  <a:cubicBezTo>
                    <a:pt x="309" y="27"/>
                    <a:pt x="308" y="26"/>
                    <a:pt x="306" y="24"/>
                  </a:cubicBezTo>
                  <a:cubicBezTo>
                    <a:pt x="306" y="24"/>
                    <a:pt x="306" y="23"/>
                    <a:pt x="305" y="23"/>
                  </a:cubicBezTo>
                  <a:cubicBezTo>
                    <a:pt x="305" y="23"/>
                    <a:pt x="305" y="22"/>
                    <a:pt x="304" y="22"/>
                  </a:cubicBezTo>
                  <a:cubicBezTo>
                    <a:pt x="304" y="22"/>
                    <a:pt x="304" y="21"/>
                    <a:pt x="303" y="21"/>
                  </a:cubicBezTo>
                  <a:cubicBezTo>
                    <a:pt x="305" y="21"/>
                    <a:pt x="308" y="22"/>
                    <a:pt x="309" y="22"/>
                  </a:cubicBezTo>
                  <a:cubicBezTo>
                    <a:pt x="310" y="22"/>
                    <a:pt x="310" y="22"/>
                    <a:pt x="310" y="22"/>
                  </a:cubicBezTo>
                  <a:cubicBezTo>
                    <a:pt x="311" y="23"/>
                    <a:pt x="311" y="23"/>
                    <a:pt x="311" y="23"/>
                  </a:cubicBezTo>
                  <a:cubicBezTo>
                    <a:pt x="312" y="23"/>
                    <a:pt x="312" y="23"/>
                    <a:pt x="312" y="23"/>
                  </a:cubicBezTo>
                  <a:cubicBezTo>
                    <a:pt x="312" y="23"/>
                    <a:pt x="312" y="23"/>
                    <a:pt x="311" y="23"/>
                  </a:cubicBezTo>
                  <a:cubicBezTo>
                    <a:pt x="311" y="23"/>
                    <a:pt x="311" y="22"/>
                    <a:pt x="310" y="22"/>
                  </a:cubicBezTo>
                  <a:cubicBezTo>
                    <a:pt x="310" y="22"/>
                    <a:pt x="310" y="22"/>
                    <a:pt x="309" y="22"/>
                  </a:cubicBezTo>
                  <a:cubicBezTo>
                    <a:pt x="308" y="21"/>
                    <a:pt x="306" y="21"/>
                    <a:pt x="304" y="20"/>
                  </a:cubicBezTo>
                  <a:cubicBezTo>
                    <a:pt x="304" y="20"/>
                    <a:pt x="303" y="19"/>
                    <a:pt x="303" y="18"/>
                  </a:cubicBezTo>
                  <a:cubicBezTo>
                    <a:pt x="302" y="17"/>
                    <a:pt x="301" y="16"/>
                    <a:pt x="300" y="16"/>
                  </a:cubicBezTo>
                  <a:cubicBezTo>
                    <a:pt x="299" y="15"/>
                    <a:pt x="298" y="14"/>
                    <a:pt x="297" y="13"/>
                  </a:cubicBezTo>
                  <a:cubicBezTo>
                    <a:pt x="294" y="12"/>
                    <a:pt x="291" y="11"/>
                    <a:pt x="289" y="10"/>
                  </a:cubicBezTo>
                  <a:cubicBezTo>
                    <a:pt x="289" y="10"/>
                    <a:pt x="289" y="10"/>
                    <a:pt x="289" y="10"/>
                  </a:cubicBezTo>
                  <a:cubicBezTo>
                    <a:pt x="289" y="10"/>
                    <a:pt x="289" y="10"/>
                    <a:pt x="289" y="10"/>
                  </a:cubicBezTo>
                  <a:cubicBezTo>
                    <a:pt x="289" y="10"/>
                    <a:pt x="289" y="10"/>
                    <a:pt x="289" y="9"/>
                  </a:cubicBezTo>
                  <a:cubicBezTo>
                    <a:pt x="289" y="9"/>
                    <a:pt x="290" y="9"/>
                    <a:pt x="290" y="9"/>
                  </a:cubicBezTo>
                  <a:cubicBezTo>
                    <a:pt x="291" y="9"/>
                    <a:pt x="291" y="9"/>
                    <a:pt x="291" y="9"/>
                  </a:cubicBezTo>
                  <a:cubicBezTo>
                    <a:pt x="291" y="9"/>
                    <a:pt x="291" y="8"/>
                    <a:pt x="290" y="9"/>
                  </a:cubicBezTo>
                  <a:cubicBezTo>
                    <a:pt x="290" y="9"/>
                    <a:pt x="289" y="9"/>
                    <a:pt x="289" y="9"/>
                  </a:cubicBezTo>
                  <a:cubicBezTo>
                    <a:pt x="289" y="9"/>
                    <a:pt x="288" y="9"/>
                    <a:pt x="288" y="9"/>
                  </a:cubicBezTo>
                  <a:cubicBezTo>
                    <a:pt x="288" y="9"/>
                    <a:pt x="288" y="9"/>
                    <a:pt x="288" y="9"/>
                  </a:cubicBezTo>
                  <a:cubicBezTo>
                    <a:pt x="286" y="8"/>
                    <a:pt x="283" y="7"/>
                    <a:pt x="281" y="6"/>
                  </a:cubicBezTo>
                  <a:cubicBezTo>
                    <a:pt x="280" y="5"/>
                    <a:pt x="279" y="5"/>
                    <a:pt x="278" y="4"/>
                  </a:cubicBezTo>
                  <a:cubicBezTo>
                    <a:pt x="277" y="4"/>
                    <a:pt x="277" y="4"/>
                    <a:pt x="276" y="4"/>
                  </a:cubicBezTo>
                  <a:cubicBezTo>
                    <a:pt x="276" y="4"/>
                    <a:pt x="275" y="4"/>
                    <a:pt x="274" y="4"/>
                  </a:cubicBezTo>
                  <a:cubicBezTo>
                    <a:pt x="272" y="3"/>
                    <a:pt x="270" y="3"/>
                    <a:pt x="268" y="2"/>
                  </a:cubicBezTo>
                  <a:cubicBezTo>
                    <a:pt x="268" y="2"/>
                    <a:pt x="267" y="2"/>
                    <a:pt x="266" y="2"/>
                  </a:cubicBezTo>
                  <a:cubicBezTo>
                    <a:pt x="263" y="1"/>
                    <a:pt x="260" y="0"/>
                    <a:pt x="257" y="0"/>
                  </a:cubicBezTo>
                  <a:cubicBezTo>
                    <a:pt x="256" y="0"/>
                    <a:pt x="255" y="0"/>
                    <a:pt x="254" y="0"/>
                  </a:cubicBezTo>
                  <a:cubicBezTo>
                    <a:pt x="254" y="0"/>
                    <a:pt x="254" y="0"/>
                    <a:pt x="254" y="0"/>
                  </a:cubicBezTo>
                  <a:cubicBezTo>
                    <a:pt x="252" y="0"/>
                    <a:pt x="251" y="1"/>
                    <a:pt x="249" y="1"/>
                  </a:cubicBezTo>
                  <a:cubicBezTo>
                    <a:pt x="245" y="0"/>
                    <a:pt x="242" y="0"/>
                    <a:pt x="242" y="0"/>
                  </a:cubicBezTo>
                  <a:cubicBezTo>
                    <a:pt x="242" y="0"/>
                    <a:pt x="244" y="0"/>
                    <a:pt x="247" y="1"/>
                  </a:cubicBezTo>
                  <a:cubicBezTo>
                    <a:pt x="246" y="2"/>
                    <a:pt x="245" y="2"/>
                    <a:pt x="243" y="2"/>
                  </a:cubicBezTo>
                  <a:cubicBezTo>
                    <a:pt x="243" y="2"/>
                    <a:pt x="243" y="2"/>
                    <a:pt x="243" y="2"/>
                  </a:cubicBezTo>
                  <a:cubicBezTo>
                    <a:pt x="242" y="2"/>
                    <a:pt x="242" y="2"/>
                    <a:pt x="241" y="3"/>
                  </a:cubicBezTo>
                  <a:cubicBezTo>
                    <a:pt x="240" y="3"/>
                    <a:pt x="240" y="3"/>
                    <a:pt x="240" y="3"/>
                  </a:cubicBezTo>
                  <a:cubicBezTo>
                    <a:pt x="238" y="3"/>
                    <a:pt x="237" y="3"/>
                    <a:pt x="235" y="3"/>
                  </a:cubicBezTo>
                  <a:cubicBezTo>
                    <a:pt x="234" y="4"/>
                    <a:pt x="232" y="5"/>
                    <a:pt x="231" y="5"/>
                  </a:cubicBezTo>
                  <a:cubicBezTo>
                    <a:pt x="230" y="6"/>
                    <a:pt x="229" y="7"/>
                    <a:pt x="229" y="7"/>
                  </a:cubicBezTo>
                  <a:cubicBezTo>
                    <a:pt x="228" y="8"/>
                    <a:pt x="228" y="8"/>
                    <a:pt x="228" y="8"/>
                  </a:cubicBezTo>
                  <a:cubicBezTo>
                    <a:pt x="228" y="8"/>
                    <a:pt x="228" y="8"/>
                    <a:pt x="229" y="7"/>
                  </a:cubicBezTo>
                  <a:cubicBezTo>
                    <a:pt x="230" y="7"/>
                    <a:pt x="230" y="6"/>
                    <a:pt x="231" y="6"/>
                  </a:cubicBezTo>
                  <a:cubicBezTo>
                    <a:pt x="233" y="5"/>
                    <a:pt x="234" y="4"/>
                    <a:pt x="235" y="4"/>
                  </a:cubicBezTo>
                  <a:cubicBezTo>
                    <a:pt x="237" y="4"/>
                    <a:pt x="238" y="4"/>
                    <a:pt x="240" y="4"/>
                  </a:cubicBezTo>
                  <a:cubicBezTo>
                    <a:pt x="240" y="4"/>
                    <a:pt x="239" y="4"/>
                    <a:pt x="239" y="4"/>
                  </a:cubicBezTo>
                  <a:cubicBezTo>
                    <a:pt x="235" y="6"/>
                    <a:pt x="232" y="7"/>
                    <a:pt x="230" y="9"/>
                  </a:cubicBezTo>
                  <a:cubicBezTo>
                    <a:pt x="229" y="10"/>
                    <a:pt x="228" y="11"/>
                    <a:pt x="227" y="12"/>
                  </a:cubicBezTo>
                  <a:cubicBezTo>
                    <a:pt x="226" y="13"/>
                    <a:pt x="226" y="13"/>
                    <a:pt x="226" y="13"/>
                  </a:cubicBezTo>
                  <a:cubicBezTo>
                    <a:pt x="226" y="13"/>
                    <a:pt x="226" y="13"/>
                    <a:pt x="227" y="12"/>
                  </a:cubicBezTo>
                  <a:cubicBezTo>
                    <a:pt x="228" y="11"/>
                    <a:pt x="229" y="10"/>
                    <a:pt x="231" y="9"/>
                  </a:cubicBezTo>
                  <a:cubicBezTo>
                    <a:pt x="232" y="8"/>
                    <a:pt x="233" y="8"/>
                    <a:pt x="234" y="7"/>
                  </a:cubicBezTo>
                  <a:cubicBezTo>
                    <a:pt x="233" y="8"/>
                    <a:pt x="233" y="8"/>
                    <a:pt x="232" y="9"/>
                  </a:cubicBezTo>
                  <a:cubicBezTo>
                    <a:pt x="231" y="9"/>
                    <a:pt x="230" y="10"/>
                    <a:pt x="230" y="10"/>
                  </a:cubicBezTo>
                  <a:cubicBezTo>
                    <a:pt x="229" y="10"/>
                    <a:pt x="229" y="11"/>
                    <a:pt x="229" y="11"/>
                  </a:cubicBezTo>
                  <a:cubicBezTo>
                    <a:pt x="229" y="11"/>
                    <a:pt x="229" y="10"/>
                    <a:pt x="230" y="10"/>
                  </a:cubicBezTo>
                  <a:cubicBezTo>
                    <a:pt x="230" y="10"/>
                    <a:pt x="231" y="10"/>
                    <a:pt x="231" y="9"/>
                  </a:cubicBezTo>
                  <a:cubicBezTo>
                    <a:pt x="230" y="10"/>
                    <a:pt x="229" y="11"/>
                    <a:pt x="228" y="12"/>
                  </a:cubicBezTo>
                  <a:cubicBezTo>
                    <a:pt x="228" y="12"/>
                    <a:pt x="227" y="12"/>
                    <a:pt x="227" y="13"/>
                  </a:cubicBezTo>
                  <a:cubicBezTo>
                    <a:pt x="226" y="13"/>
                    <a:pt x="226" y="14"/>
                    <a:pt x="225" y="14"/>
                  </a:cubicBezTo>
                  <a:cubicBezTo>
                    <a:pt x="225" y="14"/>
                    <a:pt x="224" y="15"/>
                    <a:pt x="224" y="15"/>
                  </a:cubicBezTo>
                  <a:cubicBezTo>
                    <a:pt x="223" y="16"/>
                    <a:pt x="222" y="16"/>
                    <a:pt x="221" y="17"/>
                  </a:cubicBezTo>
                  <a:cubicBezTo>
                    <a:pt x="221" y="17"/>
                    <a:pt x="220" y="18"/>
                    <a:pt x="220" y="18"/>
                  </a:cubicBezTo>
                  <a:cubicBezTo>
                    <a:pt x="219" y="19"/>
                    <a:pt x="218" y="19"/>
                    <a:pt x="218" y="19"/>
                  </a:cubicBezTo>
                  <a:cubicBezTo>
                    <a:pt x="217" y="20"/>
                    <a:pt x="216" y="21"/>
                    <a:pt x="215" y="21"/>
                  </a:cubicBezTo>
                  <a:cubicBezTo>
                    <a:pt x="215" y="22"/>
                    <a:pt x="214" y="22"/>
                    <a:pt x="214" y="22"/>
                  </a:cubicBezTo>
                  <a:cubicBezTo>
                    <a:pt x="214" y="22"/>
                    <a:pt x="215" y="22"/>
                    <a:pt x="215" y="21"/>
                  </a:cubicBezTo>
                  <a:cubicBezTo>
                    <a:pt x="216" y="21"/>
                    <a:pt x="217" y="20"/>
                    <a:pt x="218" y="20"/>
                  </a:cubicBezTo>
                  <a:cubicBezTo>
                    <a:pt x="219" y="19"/>
                    <a:pt x="219" y="19"/>
                    <a:pt x="220" y="19"/>
                  </a:cubicBezTo>
                  <a:cubicBezTo>
                    <a:pt x="221" y="18"/>
                    <a:pt x="221" y="18"/>
                    <a:pt x="222" y="17"/>
                  </a:cubicBezTo>
                  <a:cubicBezTo>
                    <a:pt x="222" y="17"/>
                    <a:pt x="222" y="17"/>
                    <a:pt x="222" y="17"/>
                  </a:cubicBezTo>
                  <a:cubicBezTo>
                    <a:pt x="221" y="18"/>
                    <a:pt x="220" y="19"/>
                    <a:pt x="219" y="20"/>
                  </a:cubicBezTo>
                  <a:cubicBezTo>
                    <a:pt x="218" y="22"/>
                    <a:pt x="217" y="23"/>
                    <a:pt x="215" y="25"/>
                  </a:cubicBezTo>
                  <a:cubicBezTo>
                    <a:pt x="215" y="25"/>
                    <a:pt x="215" y="26"/>
                    <a:pt x="214" y="26"/>
                  </a:cubicBezTo>
                  <a:cubicBezTo>
                    <a:pt x="214" y="27"/>
                    <a:pt x="214" y="27"/>
                    <a:pt x="214" y="27"/>
                  </a:cubicBezTo>
                  <a:cubicBezTo>
                    <a:pt x="214" y="27"/>
                    <a:pt x="214" y="27"/>
                    <a:pt x="214" y="26"/>
                  </a:cubicBezTo>
                  <a:cubicBezTo>
                    <a:pt x="214" y="27"/>
                    <a:pt x="213" y="28"/>
                    <a:pt x="213" y="29"/>
                  </a:cubicBezTo>
                  <a:cubicBezTo>
                    <a:pt x="212" y="30"/>
                    <a:pt x="212" y="31"/>
                    <a:pt x="211" y="32"/>
                  </a:cubicBezTo>
                  <a:cubicBezTo>
                    <a:pt x="211" y="33"/>
                    <a:pt x="211" y="33"/>
                    <a:pt x="211" y="33"/>
                  </a:cubicBezTo>
                  <a:cubicBezTo>
                    <a:pt x="211" y="33"/>
                    <a:pt x="211" y="33"/>
                    <a:pt x="211" y="32"/>
                  </a:cubicBezTo>
                  <a:cubicBezTo>
                    <a:pt x="212" y="31"/>
                    <a:pt x="212" y="30"/>
                    <a:pt x="213" y="29"/>
                  </a:cubicBezTo>
                  <a:cubicBezTo>
                    <a:pt x="214" y="28"/>
                    <a:pt x="215" y="27"/>
                    <a:pt x="216" y="25"/>
                  </a:cubicBezTo>
                  <a:cubicBezTo>
                    <a:pt x="217" y="24"/>
                    <a:pt x="219" y="23"/>
                    <a:pt x="220" y="21"/>
                  </a:cubicBezTo>
                  <a:cubicBezTo>
                    <a:pt x="219" y="23"/>
                    <a:pt x="218" y="24"/>
                    <a:pt x="217" y="25"/>
                  </a:cubicBezTo>
                  <a:cubicBezTo>
                    <a:pt x="216" y="26"/>
                    <a:pt x="215" y="28"/>
                    <a:pt x="214" y="30"/>
                  </a:cubicBezTo>
                  <a:cubicBezTo>
                    <a:pt x="214" y="30"/>
                    <a:pt x="214" y="31"/>
                    <a:pt x="213" y="32"/>
                  </a:cubicBezTo>
                  <a:cubicBezTo>
                    <a:pt x="213" y="33"/>
                    <a:pt x="212" y="34"/>
                    <a:pt x="211" y="35"/>
                  </a:cubicBezTo>
                  <a:cubicBezTo>
                    <a:pt x="211" y="36"/>
                    <a:pt x="210" y="37"/>
                    <a:pt x="209" y="39"/>
                  </a:cubicBezTo>
                  <a:cubicBezTo>
                    <a:pt x="208" y="41"/>
                    <a:pt x="207" y="43"/>
                    <a:pt x="207" y="43"/>
                  </a:cubicBezTo>
                  <a:cubicBezTo>
                    <a:pt x="207" y="43"/>
                    <a:pt x="208" y="41"/>
                    <a:pt x="209" y="39"/>
                  </a:cubicBezTo>
                  <a:cubicBezTo>
                    <a:pt x="210" y="39"/>
                    <a:pt x="210" y="38"/>
                    <a:pt x="210" y="38"/>
                  </a:cubicBezTo>
                  <a:cubicBezTo>
                    <a:pt x="210" y="38"/>
                    <a:pt x="210" y="38"/>
                    <a:pt x="210" y="39"/>
                  </a:cubicBezTo>
                  <a:cubicBezTo>
                    <a:pt x="209" y="39"/>
                    <a:pt x="209" y="39"/>
                    <a:pt x="209" y="40"/>
                  </a:cubicBezTo>
                  <a:cubicBezTo>
                    <a:pt x="209" y="41"/>
                    <a:pt x="208" y="41"/>
                    <a:pt x="208" y="41"/>
                  </a:cubicBezTo>
                  <a:cubicBezTo>
                    <a:pt x="208" y="41"/>
                    <a:pt x="209" y="41"/>
                    <a:pt x="209" y="40"/>
                  </a:cubicBezTo>
                  <a:cubicBezTo>
                    <a:pt x="209" y="40"/>
                    <a:pt x="209" y="40"/>
                    <a:pt x="209" y="40"/>
                  </a:cubicBezTo>
                  <a:cubicBezTo>
                    <a:pt x="209" y="40"/>
                    <a:pt x="209" y="40"/>
                    <a:pt x="209" y="41"/>
                  </a:cubicBezTo>
                  <a:cubicBezTo>
                    <a:pt x="208" y="42"/>
                    <a:pt x="208" y="43"/>
                    <a:pt x="208" y="44"/>
                  </a:cubicBezTo>
                  <a:cubicBezTo>
                    <a:pt x="208" y="45"/>
                    <a:pt x="208" y="46"/>
                    <a:pt x="208" y="46"/>
                  </a:cubicBezTo>
                  <a:cubicBezTo>
                    <a:pt x="208" y="46"/>
                    <a:pt x="208" y="45"/>
                    <a:pt x="208" y="44"/>
                  </a:cubicBezTo>
                  <a:cubicBezTo>
                    <a:pt x="208" y="43"/>
                    <a:pt x="209" y="42"/>
                    <a:pt x="209" y="41"/>
                  </a:cubicBezTo>
                  <a:cubicBezTo>
                    <a:pt x="210" y="39"/>
                    <a:pt x="211" y="38"/>
                    <a:pt x="212" y="36"/>
                  </a:cubicBezTo>
                  <a:cubicBezTo>
                    <a:pt x="212" y="36"/>
                    <a:pt x="212" y="36"/>
                    <a:pt x="212" y="35"/>
                  </a:cubicBezTo>
                  <a:cubicBezTo>
                    <a:pt x="212" y="35"/>
                    <a:pt x="213" y="35"/>
                    <a:pt x="213" y="34"/>
                  </a:cubicBezTo>
                  <a:cubicBezTo>
                    <a:pt x="212" y="36"/>
                    <a:pt x="211" y="38"/>
                    <a:pt x="211" y="40"/>
                  </a:cubicBezTo>
                  <a:cubicBezTo>
                    <a:pt x="211" y="41"/>
                    <a:pt x="210" y="41"/>
                    <a:pt x="210" y="41"/>
                  </a:cubicBezTo>
                  <a:cubicBezTo>
                    <a:pt x="209" y="43"/>
                    <a:pt x="209" y="45"/>
                    <a:pt x="208" y="46"/>
                  </a:cubicBezTo>
                  <a:cubicBezTo>
                    <a:pt x="207" y="46"/>
                    <a:pt x="207" y="46"/>
                    <a:pt x="207" y="47"/>
                  </a:cubicBezTo>
                  <a:cubicBezTo>
                    <a:pt x="207" y="47"/>
                    <a:pt x="207" y="47"/>
                    <a:pt x="207" y="47"/>
                  </a:cubicBezTo>
                  <a:cubicBezTo>
                    <a:pt x="207" y="47"/>
                    <a:pt x="207" y="47"/>
                    <a:pt x="207" y="47"/>
                  </a:cubicBezTo>
                  <a:cubicBezTo>
                    <a:pt x="207" y="46"/>
                    <a:pt x="208" y="46"/>
                    <a:pt x="208" y="46"/>
                  </a:cubicBezTo>
                  <a:cubicBezTo>
                    <a:pt x="209" y="45"/>
                    <a:pt x="209" y="43"/>
                    <a:pt x="210" y="42"/>
                  </a:cubicBezTo>
                  <a:cubicBezTo>
                    <a:pt x="210" y="44"/>
                    <a:pt x="209" y="46"/>
                    <a:pt x="209" y="48"/>
                  </a:cubicBezTo>
                  <a:cubicBezTo>
                    <a:pt x="209" y="50"/>
                    <a:pt x="208" y="51"/>
                    <a:pt x="207" y="53"/>
                  </a:cubicBezTo>
                  <a:cubicBezTo>
                    <a:pt x="207" y="54"/>
                    <a:pt x="207" y="54"/>
                    <a:pt x="207" y="55"/>
                  </a:cubicBezTo>
                  <a:cubicBezTo>
                    <a:pt x="206" y="56"/>
                    <a:pt x="206" y="56"/>
                    <a:pt x="206" y="57"/>
                  </a:cubicBezTo>
                  <a:cubicBezTo>
                    <a:pt x="205" y="58"/>
                    <a:pt x="205" y="59"/>
                    <a:pt x="204" y="59"/>
                  </a:cubicBezTo>
                  <a:cubicBezTo>
                    <a:pt x="204" y="60"/>
                    <a:pt x="204" y="60"/>
                    <a:pt x="204" y="60"/>
                  </a:cubicBezTo>
                  <a:cubicBezTo>
                    <a:pt x="204" y="60"/>
                    <a:pt x="204" y="60"/>
                    <a:pt x="204" y="59"/>
                  </a:cubicBezTo>
                  <a:cubicBezTo>
                    <a:pt x="205" y="59"/>
                    <a:pt x="205" y="58"/>
                    <a:pt x="206" y="57"/>
                  </a:cubicBezTo>
                  <a:cubicBezTo>
                    <a:pt x="206" y="57"/>
                    <a:pt x="206" y="57"/>
                    <a:pt x="206" y="57"/>
                  </a:cubicBezTo>
                  <a:cubicBezTo>
                    <a:pt x="206" y="58"/>
                    <a:pt x="206" y="59"/>
                    <a:pt x="206" y="59"/>
                  </a:cubicBezTo>
                  <a:cubicBezTo>
                    <a:pt x="206" y="59"/>
                    <a:pt x="206" y="58"/>
                    <a:pt x="206" y="57"/>
                  </a:cubicBezTo>
                  <a:cubicBezTo>
                    <a:pt x="206" y="57"/>
                    <a:pt x="206" y="57"/>
                    <a:pt x="206" y="56"/>
                  </a:cubicBezTo>
                  <a:cubicBezTo>
                    <a:pt x="207" y="55"/>
                    <a:pt x="208" y="54"/>
                    <a:pt x="209" y="53"/>
                  </a:cubicBezTo>
                  <a:cubicBezTo>
                    <a:pt x="209" y="53"/>
                    <a:pt x="209" y="53"/>
                    <a:pt x="209" y="53"/>
                  </a:cubicBezTo>
                  <a:cubicBezTo>
                    <a:pt x="209" y="53"/>
                    <a:pt x="209" y="53"/>
                    <a:pt x="209" y="54"/>
                  </a:cubicBezTo>
                  <a:cubicBezTo>
                    <a:pt x="208" y="55"/>
                    <a:pt x="208" y="56"/>
                    <a:pt x="208" y="56"/>
                  </a:cubicBezTo>
                  <a:cubicBezTo>
                    <a:pt x="208" y="58"/>
                    <a:pt x="207" y="60"/>
                    <a:pt x="207" y="62"/>
                  </a:cubicBezTo>
                  <a:cubicBezTo>
                    <a:pt x="207" y="64"/>
                    <a:pt x="207" y="66"/>
                    <a:pt x="207" y="67"/>
                  </a:cubicBezTo>
                  <a:cubicBezTo>
                    <a:pt x="207" y="69"/>
                    <a:pt x="207" y="71"/>
                    <a:pt x="207" y="72"/>
                  </a:cubicBezTo>
                  <a:cubicBezTo>
                    <a:pt x="207" y="73"/>
                    <a:pt x="207" y="74"/>
                    <a:pt x="207" y="74"/>
                  </a:cubicBezTo>
                  <a:cubicBezTo>
                    <a:pt x="207" y="75"/>
                    <a:pt x="207" y="75"/>
                    <a:pt x="207" y="75"/>
                  </a:cubicBezTo>
                  <a:cubicBezTo>
                    <a:pt x="207" y="75"/>
                    <a:pt x="207" y="75"/>
                    <a:pt x="207" y="75"/>
                  </a:cubicBezTo>
                  <a:cubicBezTo>
                    <a:pt x="207" y="75"/>
                    <a:pt x="207" y="75"/>
                    <a:pt x="207" y="75"/>
                  </a:cubicBezTo>
                  <a:cubicBezTo>
                    <a:pt x="207" y="76"/>
                    <a:pt x="207" y="76"/>
                    <a:pt x="207" y="76"/>
                  </a:cubicBezTo>
                  <a:cubicBezTo>
                    <a:pt x="207" y="76"/>
                    <a:pt x="207" y="76"/>
                    <a:pt x="207" y="75"/>
                  </a:cubicBezTo>
                  <a:cubicBezTo>
                    <a:pt x="207" y="75"/>
                    <a:pt x="207" y="74"/>
                    <a:pt x="207" y="74"/>
                  </a:cubicBezTo>
                  <a:cubicBezTo>
                    <a:pt x="207" y="74"/>
                    <a:pt x="207" y="73"/>
                    <a:pt x="208" y="73"/>
                  </a:cubicBezTo>
                  <a:cubicBezTo>
                    <a:pt x="208" y="72"/>
                    <a:pt x="208" y="72"/>
                    <a:pt x="208" y="71"/>
                  </a:cubicBezTo>
                  <a:cubicBezTo>
                    <a:pt x="209" y="70"/>
                    <a:pt x="209" y="68"/>
                    <a:pt x="209" y="66"/>
                  </a:cubicBezTo>
                  <a:cubicBezTo>
                    <a:pt x="209" y="68"/>
                    <a:pt x="209" y="70"/>
                    <a:pt x="209" y="73"/>
                  </a:cubicBezTo>
                  <a:cubicBezTo>
                    <a:pt x="209" y="75"/>
                    <a:pt x="210" y="77"/>
                    <a:pt x="210" y="79"/>
                  </a:cubicBezTo>
                  <a:cubicBezTo>
                    <a:pt x="210" y="81"/>
                    <a:pt x="210" y="82"/>
                    <a:pt x="210" y="82"/>
                  </a:cubicBezTo>
                  <a:cubicBezTo>
                    <a:pt x="210" y="82"/>
                    <a:pt x="210" y="81"/>
                    <a:pt x="210" y="79"/>
                  </a:cubicBezTo>
                  <a:cubicBezTo>
                    <a:pt x="210" y="77"/>
                    <a:pt x="210" y="75"/>
                    <a:pt x="210" y="73"/>
                  </a:cubicBezTo>
                  <a:cubicBezTo>
                    <a:pt x="211" y="72"/>
                    <a:pt x="211" y="71"/>
                    <a:pt x="211" y="70"/>
                  </a:cubicBezTo>
                  <a:cubicBezTo>
                    <a:pt x="211" y="72"/>
                    <a:pt x="212" y="73"/>
                    <a:pt x="213" y="75"/>
                  </a:cubicBezTo>
                  <a:cubicBezTo>
                    <a:pt x="213" y="77"/>
                    <a:pt x="213" y="79"/>
                    <a:pt x="213" y="80"/>
                  </a:cubicBezTo>
                  <a:cubicBezTo>
                    <a:pt x="213" y="83"/>
                    <a:pt x="213" y="84"/>
                    <a:pt x="213" y="84"/>
                  </a:cubicBezTo>
                  <a:cubicBezTo>
                    <a:pt x="213" y="84"/>
                    <a:pt x="213" y="83"/>
                    <a:pt x="213" y="80"/>
                  </a:cubicBezTo>
                  <a:cubicBezTo>
                    <a:pt x="214" y="79"/>
                    <a:pt x="214" y="78"/>
                    <a:pt x="214" y="77"/>
                  </a:cubicBezTo>
                  <a:cubicBezTo>
                    <a:pt x="214" y="77"/>
                    <a:pt x="214" y="78"/>
                    <a:pt x="215" y="78"/>
                  </a:cubicBezTo>
                  <a:cubicBezTo>
                    <a:pt x="215" y="79"/>
                    <a:pt x="215" y="79"/>
                    <a:pt x="215" y="79"/>
                  </a:cubicBezTo>
                  <a:cubicBezTo>
                    <a:pt x="215" y="80"/>
                    <a:pt x="215" y="82"/>
                    <a:pt x="214" y="83"/>
                  </a:cubicBezTo>
                  <a:cubicBezTo>
                    <a:pt x="214" y="85"/>
                    <a:pt x="214" y="86"/>
                    <a:pt x="214" y="87"/>
                  </a:cubicBezTo>
                  <a:cubicBezTo>
                    <a:pt x="214" y="86"/>
                    <a:pt x="214" y="85"/>
                    <a:pt x="215" y="83"/>
                  </a:cubicBezTo>
                  <a:cubicBezTo>
                    <a:pt x="215" y="82"/>
                    <a:pt x="215" y="81"/>
                    <a:pt x="215" y="79"/>
                  </a:cubicBezTo>
                  <a:cubicBezTo>
                    <a:pt x="215" y="80"/>
                    <a:pt x="216" y="80"/>
                    <a:pt x="216" y="81"/>
                  </a:cubicBezTo>
                  <a:cubicBezTo>
                    <a:pt x="216" y="82"/>
                    <a:pt x="216" y="82"/>
                    <a:pt x="216" y="83"/>
                  </a:cubicBezTo>
                  <a:cubicBezTo>
                    <a:pt x="217" y="84"/>
                    <a:pt x="217" y="85"/>
                    <a:pt x="217" y="86"/>
                  </a:cubicBezTo>
                  <a:cubicBezTo>
                    <a:pt x="217" y="86"/>
                    <a:pt x="217" y="87"/>
                    <a:pt x="217" y="87"/>
                  </a:cubicBezTo>
                  <a:cubicBezTo>
                    <a:pt x="217" y="87"/>
                    <a:pt x="217" y="86"/>
                    <a:pt x="217" y="86"/>
                  </a:cubicBezTo>
                  <a:cubicBezTo>
                    <a:pt x="217" y="85"/>
                    <a:pt x="217" y="84"/>
                    <a:pt x="217" y="83"/>
                  </a:cubicBezTo>
                  <a:cubicBezTo>
                    <a:pt x="217" y="83"/>
                    <a:pt x="217" y="83"/>
                    <a:pt x="217" y="82"/>
                  </a:cubicBezTo>
                  <a:cubicBezTo>
                    <a:pt x="217" y="84"/>
                    <a:pt x="218" y="85"/>
                    <a:pt x="218" y="87"/>
                  </a:cubicBezTo>
                  <a:cubicBezTo>
                    <a:pt x="218" y="87"/>
                    <a:pt x="219" y="87"/>
                    <a:pt x="219" y="87"/>
                  </a:cubicBezTo>
                  <a:cubicBezTo>
                    <a:pt x="219" y="88"/>
                    <a:pt x="219" y="88"/>
                    <a:pt x="219" y="88"/>
                  </a:cubicBezTo>
                  <a:cubicBezTo>
                    <a:pt x="219" y="89"/>
                    <a:pt x="219" y="89"/>
                    <a:pt x="219" y="89"/>
                  </a:cubicBezTo>
                  <a:cubicBezTo>
                    <a:pt x="219" y="90"/>
                    <a:pt x="219" y="91"/>
                    <a:pt x="218" y="92"/>
                  </a:cubicBezTo>
                  <a:cubicBezTo>
                    <a:pt x="218" y="94"/>
                    <a:pt x="217" y="96"/>
                    <a:pt x="217" y="97"/>
                  </a:cubicBezTo>
                  <a:cubicBezTo>
                    <a:pt x="216" y="98"/>
                    <a:pt x="216" y="99"/>
                    <a:pt x="216" y="99"/>
                  </a:cubicBezTo>
                  <a:cubicBezTo>
                    <a:pt x="216" y="99"/>
                    <a:pt x="216" y="98"/>
                    <a:pt x="217" y="97"/>
                  </a:cubicBezTo>
                  <a:cubicBezTo>
                    <a:pt x="217" y="96"/>
                    <a:pt x="218" y="94"/>
                    <a:pt x="219" y="93"/>
                  </a:cubicBezTo>
                  <a:cubicBezTo>
                    <a:pt x="219" y="92"/>
                    <a:pt x="219" y="91"/>
                    <a:pt x="219" y="90"/>
                  </a:cubicBezTo>
                  <a:cubicBezTo>
                    <a:pt x="220" y="92"/>
                    <a:pt x="221" y="93"/>
                    <a:pt x="221" y="95"/>
                  </a:cubicBezTo>
                  <a:cubicBezTo>
                    <a:pt x="222" y="96"/>
                    <a:pt x="222" y="98"/>
                    <a:pt x="223" y="99"/>
                  </a:cubicBezTo>
                  <a:cubicBezTo>
                    <a:pt x="223" y="100"/>
                    <a:pt x="224" y="100"/>
                    <a:pt x="224" y="100"/>
                  </a:cubicBezTo>
                  <a:cubicBezTo>
                    <a:pt x="224" y="100"/>
                    <a:pt x="223" y="100"/>
                    <a:pt x="223" y="99"/>
                  </a:cubicBezTo>
                  <a:cubicBezTo>
                    <a:pt x="222" y="98"/>
                    <a:pt x="222" y="96"/>
                    <a:pt x="221" y="94"/>
                  </a:cubicBezTo>
                  <a:cubicBezTo>
                    <a:pt x="221" y="94"/>
                    <a:pt x="221" y="94"/>
                    <a:pt x="221" y="93"/>
                  </a:cubicBezTo>
                  <a:cubicBezTo>
                    <a:pt x="222" y="94"/>
                    <a:pt x="222" y="95"/>
                    <a:pt x="222" y="95"/>
                  </a:cubicBezTo>
                  <a:cubicBezTo>
                    <a:pt x="223" y="96"/>
                    <a:pt x="223" y="96"/>
                    <a:pt x="223" y="96"/>
                  </a:cubicBezTo>
                  <a:cubicBezTo>
                    <a:pt x="223" y="96"/>
                    <a:pt x="223" y="96"/>
                    <a:pt x="222" y="95"/>
                  </a:cubicBezTo>
                  <a:cubicBezTo>
                    <a:pt x="222" y="94"/>
                    <a:pt x="221" y="93"/>
                    <a:pt x="221" y="92"/>
                  </a:cubicBezTo>
                  <a:cubicBezTo>
                    <a:pt x="221" y="91"/>
                    <a:pt x="221" y="91"/>
                    <a:pt x="220" y="91"/>
                  </a:cubicBezTo>
                  <a:cubicBezTo>
                    <a:pt x="220" y="90"/>
                    <a:pt x="220" y="89"/>
                    <a:pt x="220" y="88"/>
                  </a:cubicBezTo>
                  <a:cubicBezTo>
                    <a:pt x="220" y="88"/>
                    <a:pt x="220" y="87"/>
                    <a:pt x="220" y="86"/>
                  </a:cubicBezTo>
                  <a:cubicBezTo>
                    <a:pt x="220" y="87"/>
                    <a:pt x="221" y="87"/>
                    <a:pt x="221" y="87"/>
                  </a:cubicBezTo>
                  <a:cubicBezTo>
                    <a:pt x="221" y="88"/>
                    <a:pt x="221" y="88"/>
                    <a:pt x="222" y="88"/>
                  </a:cubicBezTo>
                  <a:cubicBezTo>
                    <a:pt x="221" y="88"/>
                    <a:pt x="221" y="88"/>
                    <a:pt x="221" y="88"/>
                  </a:cubicBezTo>
                  <a:cubicBezTo>
                    <a:pt x="222" y="89"/>
                    <a:pt x="222" y="89"/>
                    <a:pt x="222" y="89"/>
                  </a:cubicBezTo>
                  <a:cubicBezTo>
                    <a:pt x="222" y="89"/>
                    <a:pt x="223" y="90"/>
                    <a:pt x="223" y="90"/>
                  </a:cubicBezTo>
                  <a:cubicBezTo>
                    <a:pt x="224" y="91"/>
                    <a:pt x="224" y="92"/>
                    <a:pt x="225" y="92"/>
                  </a:cubicBezTo>
                  <a:cubicBezTo>
                    <a:pt x="226" y="93"/>
                    <a:pt x="226" y="94"/>
                    <a:pt x="227" y="95"/>
                  </a:cubicBezTo>
                  <a:cubicBezTo>
                    <a:pt x="228" y="96"/>
                    <a:pt x="228" y="96"/>
                    <a:pt x="229" y="97"/>
                  </a:cubicBezTo>
                  <a:cubicBezTo>
                    <a:pt x="229" y="97"/>
                    <a:pt x="229" y="98"/>
                    <a:pt x="229" y="98"/>
                  </a:cubicBezTo>
                  <a:cubicBezTo>
                    <a:pt x="229" y="98"/>
                    <a:pt x="229" y="97"/>
                    <a:pt x="229" y="97"/>
                  </a:cubicBezTo>
                  <a:cubicBezTo>
                    <a:pt x="228" y="96"/>
                    <a:pt x="228" y="96"/>
                    <a:pt x="227" y="95"/>
                  </a:cubicBezTo>
                  <a:cubicBezTo>
                    <a:pt x="228" y="95"/>
                    <a:pt x="228" y="95"/>
                    <a:pt x="228" y="95"/>
                  </a:cubicBezTo>
                  <a:cubicBezTo>
                    <a:pt x="229" y="97"/>
                    <a:pt x="230" y="98"/>
                    <a:pt x="230" y="98"/>
                  </a:cubicBezTo>
                  <a:cubicBezTo>
                    <a:pt x="230" y="98"/>
                    <a:pt x="230" y="97"/>
                    <a:pt x="229" y="96"/>
                  </a:cubicBezTo>
                  <a:cubicBezTo>
                    <a:pt x="229" y="96"/>
                    <a:pt x="229" y="96"/>
                    <a:pt x="229" y="96"/>
                  </a:cubicBezTo>
                  <a:cubicBezTo>
                    <a:pt x="229" y="97"/>
                    <a:pt x="230" y="97"/>
                    <a:pt x="230" y="97"/>
                  </a:cubicBezTo>
                  <a:cubicBezTo>
                    <a:pt x="230" y="97"/>
                    <a:pt x="229" y="97"/>
                    <a:pt x="229" y="96"/>
                  </a:cubicBezTo>
                  <a:cubicBezTo>
                    <a:pt x="229" y="96"/>
                    <a:pt x="228" y="95"/>
                    <a:pt x="228" y="94"/>
                  </a:cubicBezTo>
                  <a:cubicBezTo>
                    <a:pt x="228" y="95"/>
                    <a:pt x="229" y="95"/>
                    <a:pt x="229" y="96"/>
                  </a:cubicBezTo>
                  <a:cubicBezTo>
                    <a:pt x="231" y="97"/>
                    <a:pt x="231" y="98"/>
                    <a:pt x="231" y="98"/>
                  </a:cubicBezTo>
                  <a:cubicBezTo>
                    <a:pt x="231" y="98"/>
                    <a:pt x="231" y="97"/>
                    <a:pt x="230" y="96"/>
                  </a:cubicBezTo>
                  <a:cubicBezTo>
                    <a:pt x="233" y="99"/>
                    <a:pt x="235" y="100"/>
                    <a:pt x="236" y="102"/>
                  </a:cubicBezTo>
                  <a:cubicBezTo>
                    <a:pt x="237" y="103"/>
                    <a:pt x="238" y="104"/>
                    <a:pt x="239" y="105"/>
                  </a:cubicBezTo>
                  <a:cubicBezTo>
                    <a:pt x="239" y="105"/>
                    <a:pt x="238" y="106"/>
                    <a:pt x="236" y="108"/>
                  </a:cubicBezTo>
                  <a:cubicBezTo>
                    <a:pt x="236" y="108"/>
                    <a:pt x="235" y="108"/>
                    <a:pt x="235" y="108"/>
                  </a:cubicBezTo>
                  <a:cubicBezTo>
                    <a:pt x="224" y="112"/>
                    <a:pt x="224" y="112"/>
                    <a:pt x="224" y="112"/>
                  </a:cubicBezTo>
                  <a:cubicBezTo>
                    <a:pt x="224" y="114"/>
                    <a:pt x="224" y="114"/>
                    <a:pt x="224" y="114"/>
                  </a:cubicBezTo>
                  <a:cubicBezTo>
                    <a:pt x="222" y="115"/>
                    <a:pt x="220" y="115"/>
                    <a:pt x="217" y="117"/>
                  </a:cubicBezTo>
                  <a:cubicBezTo>
                    <a:pt x="214" y="120"/>
                    <a:pt x="211" y="119"/>
                    <a:pt x="206" y="121"/>
                  </a:cubicBezTo>
                  <a:cubicBezTo>
                    <a:pt x="201" y="124"/>
                    <a:pt x="198" y="126"/>
                    <a:pt x="192" y="129"/>
                  </a:cubicBezTo>
                  <a:cubicBezTo>
                    <a:pt x="187" y="133"/>
                    <a:pt x="189" y="132"/>
                    <a:pt x="182" y="137"/>
                  </a:cubicBezTo>
                  <a:cubicBezTo>
                    <a:pt x="174" y="142"/>
                    <a:pt x="170" y="140"/>
                    <a:pt x="162" y="143"/>
                  </a:cubicBezTo>
                  <a:cubicBezTo>
                    <a:pt x="154" y="147"/>
                    <a:pt x="149" y="148"/>
                    <a:pt x="146" y="146"/>
                  </a:cubicBezTo>
                  <a:cubicBezTo>
                    <a:pt x="142" y="145"/>
                    <a:pt x="137" y="143"/>
                    <a:pt x="133" y="144"/>
                  </a:cubicBezTo>
                  <a:cubicBezTo>
                    <a:pt x="129" y="144"/>
                    <a:pt x="135" y="142"/>
                    <a:pt x="125" y="147"/>
                  </a:cubicBezTo>
                  <a:cubicBezTo>
                    <a:pt x="114" y="152"/>
                    <a:pt x="103" y="160"/>
                    <a:pt x="96" y="165"/>
                  </a:cubicBezTo>
                  <a:cubicBezTo>
                    <a:pt x="89" y="170"/>
                    <a:pt x="88" y="170"/>
                    <a:pt x="79" y="175"/>
                  </a:cubicBezTo>
                  <a:cubicBezTo>
                    <a:pt x="70" y="180"/>
                    <a:pt x="58" y="184"/>
                    <a:pt x="57" y="186"/>
                  </a:cubicBezTo>
                  <a:cubicBezTo>
                    <a:pt x="56" y="187"/>
                    <a:pt x="56" y="188"/>
                    <a:pt x="55" y="189"/>
                  </a:cubicBezTo>
                  <a:cubicBezTo>
                    <a:pt x="55" y="191"/>
                    <a:pt x="49" y="193"/>
                    <a:pt x="44" y="198"/>
                  </a:cubicBezTo>
                  <a:cubicBezTo>
                    <a:pt x="40" y="204"/>
                    <a:pt x="35" y="214"/>
                    <a:pt x="31" y="220"/>
                  </a:cubicBezTo>
                  <a:cubicBezTo>
                    <a:pt x="27" y="226"/>
                    <a:pt x="15" y="243"/>
                    <a:pt x="10" y="252"/>
                  </a:cubicBezTo>
                  <a:cubicBezTo>
                    <a:pt x="5" y="260"/>
                    <a:pt x="0" y="271"/>
                    <a:pt x="0" y="275"/>
                  </a:cubicBezTo>
                  <a:cubicBezTo>
                    <a:pt x="0" y="279"/>
                    <a:pt x="6" y="277"/>
                    <a:pt x="7" y="276"/>
                  </a:cubicBezTo>
                  <a:cubicBezTo>
                    <a:pt x="8" y="275"/>
                    <a:pt x="10" y="271"/>
                    <a:pt x="10" y="270"/>
                  </a:cubicBezTo>
                  <a:cubicBezTo>
                    <a:pt x="10" y="270"/>
                    <a:pt x="10" y="270"/>
                    <a:pt x="10" y="270"/>
                  </a:cubicBezTo>
                  <a:cubicBezTo>
                    <a:pt x="10" y="270"/>
                    <a:pt x="10" y="270"/>
                    <a:pt x="10" y="270"/>
                  </a:cubicBezTo>
                  <a:cubicBezTo>
                    <a:pt x="9" y="272"/>
                    <a:pt x="5" y="290"/>
                    <a:pt x="5" y="293"/>
                  </a:cubicBezTo>
                  <a:cubicBezTo>
                    <a:pt x="6" y="296"/>
                    <a:pt x="8" y="296"/>
                    <a:pt x="9" y="296"/>
                  </a:cubicBezTo>
                  <a:cubicBezTo>
                    <a:pt x="10" y="295"/>
                    <a:pt x="13" y="292"/>
                    <a:pt x="13" y="292"/>
                  </a:cubicBezTo>
                  <a:cubicBezTo>
                    <a:pt x="13" y="292"/>
                    <a:pt x="12" y="298"/>
                    <a:pt x="13" y="301"/>
                  </a:cubicBezTo>
                  <a:cubicBezTo>
                    <a:pt x="15" y="304"/>
                    <a:pt x="21" y="299"/>
                    <a:pt x="23" y="297"/>
                  </a:cubicBezTo>
                  <a:cubicBezTo>
                    <a:pt x="24" y="295"/>
                    <a:pt x="31" y="274"/>
                    <a:pt x="33" y="270"/>
                  </a:cubicBezTo>
                  <a:cubicBezTo>
                    <a:pt x="34" y="266"/>
                    <a:pt x="36" y="263"/>
                    <a:pt x="37" y="261"/>
                  </a:cubicBezTo>
                  <a:cubicBezTo>
                    <a:pt x="39" y="259"/>
                    <a:pt x="40" y="259"/>
                    <a:pt x="41" y="261"/>
                  </a:cubicBezTo>
                  <a:cubicBezTo>
                    <a:pt x="41" y="271"/>
                    <a:pt x="34" y="283"/>
                    <a:pt x="36" y="299"/>
                  </a:cubicBezTo>
                  <a:cubicBezTo>
                    <a:pt x="38" y="303"/>
                    <a:pt x="44" y="299"/>
                    <a:pt x="46" y="296"/>
                  </a:cubicBezTo>
                  <a:cubicBezTo>
                    <a:pt x="51" y="272"/>
                    <a:pt x="52" y="267"/>
                    <a:pt x="54" y="261"/>
                  </a:cubicBezTo>
                  <a:cubicBezTo>
                    <a:pt x="56" y="256"/>
                    <a:pt x="58" y="254"/>
                    <a:pt x="60" y="253"/>
                  </a:cubicBezTo>
                  <a:cubicBezTo>
                    <a:pt x="62" y="253"/>
                    <a:pt x="65" y="255"/>
                    <a:pt x="65" y="255"/>
                  </a:cubicBezTo>
                  <a:cubicBezTo>
                    <a:pt x="65" y="255"/>
                    <a:pt x="65" y="270"/>
                    <a:pt x="70" y="275"/>
                  </a:cubicBezTo>
                  <a:cubicBezTo>
                    <a:pt x="74" y="280"/>
                    <a:pt x="81" y="284"/>
                    <a:pt x="83" y="281"/>
                  </a:cubicBezTo>
                  <a:cubicBezTo>
                    <a:pt x="84" y="278"/>
                    <a:pt x="80" y="267"/>
                    <a:pt x="79" y="260"/>
                  </a:cubicBezTo>
                  <a:cubicBezTo>
                    <a:pt x="79" y="253"/>
                    <a:pt x="80" y="251"/>
                    <a:pt x="80" y="250"/>
                  </a:cubicBezTo>
                  <a:cubicBezTo>
                    <a:pt x="81" y="243"/>
                    <a:pt x="76" y="231"/>
                    <a:pt x="76" y="227"/>
                  </a:cubicBezTo>
                  <a:cubicBezTo>
                    <a:pt x="75" y="223"/>
                    <a:pt x="75" y="220"/>
                    <a:pt x="77" y="218"/>
                  </a:cubicBezTo>
                  <a:cubicBezTo>
                    <a:pt x="78" y="217"/>
                    <a:pt x="82" y="215"/>
                    <a:pt x="82" y="215"/>
                  </a:cubicBezTo>
                  <a:cubicBezTo>
                    <a:pt x="83" y="216"/>
                    <a:pt x="97" y="254"/>
                    <a:pt x="97" y="254"/>
                  </a:cubicBezTo>
                  <a:cubicBezTo>
                    <a:pt x="98" y="253"/>
                    <a:pt x="98" y="253"/>
                    <a:pt x="98" y="253"/>
                  </a:cubicBezTo>
                  <a:cubicBezTo>
                    <a:pt x="99" y="246"/>
                    <a:pt x="101" y="236"/>
                    <a:pt x="105" y="230"/>
                  </a:cubicBezTo>
                  <a:cubicBezTo>
                    <a:pt x="111" y="219"/>
                    <a:pt x="112" y="207"/>
                    <a:pt x="112" y="211"/>
                  </a:cubicBezTo>
                  <a:cubicBezTo>
                    <a:pt x="112" y="215"/>
                    <a:pt x="107" y="248"/>
                    <a:pt x="107" y="248"/>
                  </a:cubicBezTo>
                  <a:cubicBezTo>
                    <a:pt x="116" y="243"/>
                    <a:pt x="120" y="238"/>
                    <a:pt x="125" y="231"/>
                  </a:cubicBezTo>
                  <a:cubicBezTo>
                    <a:pt x="125" y="230"/>
                    <a:pt x="126" y="230"/>
                    <a:pt x="127" y="229"/>
                  </a:cubicBezTo>
                  <a:cubicBezTo>
                    <a:pt x="127" y="227"/>
                    <a:pt x="127" y="226"/>
                    <a:pt x="127" y="225"/>
                  </a:cubicBezTo>
                  <a:cubicBezTo>
                    <a:pt x="127" y="223"/>
                    <a:pt x="129" y="215"/>
                    <a:pt x="130" y="211"/>
                  </a:cubicBezTo>
                  <a:cubicBezTo>
                    <a:pt x="131" y="209"/>
                    <a:pt x="132" y="208"/>
                    <a:pt x="132" y="206"/>
                  </a:cubicBezTo>
                  <a:cubicBezTo>
                    <a:pt x="132" y="206"/>
                    <a:pt x="132" y="206"/>
                    <a:pt x="132" y="206"/>
                  </a:cubicBezTo>
                  <a:cubicBezTo>
                    <a:pt x="132" y="205"/>
                    <a:pt x="132" y="206"/>
                    <a:pt x="132" y="206"/>
                  </a:cubicBezTo>
                  <a:cubicBezTo>
                    <a:pt x="132" y="209"/>
                    <a:pt x="132" y="218"/>
                    <a:pt x="132" y="224"/>
                  </a:cubicBezTo>
                  <a:cubicBezTo>
                    <a:pt x="135" y="222"/>
                    <a:pt x="138" y="221"/>
                    <a:pt x="138" y="220"/>
                  </a:cubicBezTo>
                  <a:cubicBezTo>
                    <a:pt x="139" y="220"/>
                    <a:pt x="143" y="215"/>
                    <a:pt x="146" y="211"/>
                  </a:cubicBezTo>
                  <a:cubicBezTo>
                    <a:pt x="152" y="212"/>
                    <a:pt x="152" y="212"/>
                    <a:pt x="152" y="212"/>
                  </a:cubicBezTo>
                  <a:cubicBezTo>
                    <a:pt x="154" y="212"/>
                    <a:pt x="158" y="213"/>
                    <a:pt x="160" y="212"/>
                  </a:cubicBezTo>
                  <a:cubicBezTo>
                    <a:pt x="163" y="211"/>
                    <a:pt x="169" y="207"/>
                    <a:pt x="169" y="207"/>
                  </a:cubicBezTo>
                  <a:cubicBezTo>
                    <a:pt x="169" y="207"/>
                    <a:pt x="178" y="200"/>
                    <a:pt x="181" y="199"/>
                  </a:cubicBezTo>
                  <a:cubicBezTo>
                    <a:pt x="183" y="198"/>
                    <a:pt x="185" y="200"/>
                    <a:pt x="191" y="196"/>
                  </a:cubicBezTo>
                  <a:cubicBezTo>
                    <a:pt x="195" y="194"/>
                    <a:pt x="218" y="192"/>
                    <a:pt x="235" y="191"/>
                  </a:cubicBezTo>
                  <a:cubicBezTo>
                    <a:pt x="237" y="205"/>
                    <a:pt x="237" y="205"/>
                    <a:pt x="237" y="205"/>
                  </a:cubicBezTo>
                  <a:cubicBezTo>
                    <a:pt x="237" y="205"/>
                    <a:pt x="241" y="219"/>
                    <a:pt x="242" y="224"/>
                  </a:cubicBezTo>
                  <a:cubicBezTo>
                    <a:pt x="244" y="229"/>
                    <a:pt x="243" y="241"/>
                    <a:pt x="243" y="241"/>
                  </a:cubicBezTo>
                  <a:cubicBezTo>
                    <a:pt x="243" y="240"/>
                    <a:pt x="243" y="240"/>
                    <a:pt x="243" y="240"/>
                  </a:cubicBezTo>
                  <a:cubicBezTo>
                    <a:pt x="238" y="271"/>
                    <a:pt x="243" y="298"/>
                    <a:pt x="243" y="298"/>
                  </a:cubicBezTo>
                  <a:cubicBezTo>
                    <a:pt x="243" y="302"/>
                    <a:pt x="235" y="331"/>
                    <a:pt x="235" y="336"/>
                  </a:cubicBezTo>
                  <a:cubicBezTo>
                    <a:pt x="235" y="341"/>
                    <a:pt x="229" y="388"/>
                    <a:pt x="224" y="397"/>
                  </a:cubicBezTo>
                  <a:cubicBezTo>
                    <a:pt x="220" y="406"/>
                    <a:pt x="218" y="423"/>
                    <a:pt x="218" y="429"/>
                  </a:cubicBezTo>
                  <a:cubicBezTo>
                    <a:pt x="218" y="440"/>
                    <a:pt x="218" y="440"/>
                    <a:pt x="218" y="440"/>
                  </a:cubicBezTo>
                  <a:cubicBezTo>
                    <a:pt x="228" y="430"/>
                    <a:pt x="228" y="430"/>
                    <a:pt x="228" y="430"/>
                  </a:cubicBezTo>
                  <a:cubicBezTo>
                    <a:pt x="228" y="430"/>
                    <a:pt x="237" y="432"/>
                    <a:pt x="236" y="435"/>
                  </a:cubicBezTo>
                  <a:cubicBezTo>
                    <a:pt x="234" y="438"/>
                    <a:pt x="234" y="439"/>
                    <a:pt x="233" y="443"/>
                  </a:cubicBezTo>
                  <a:cubicBezTo>
                    <a:pt x="233" y="447"/>
                    <a:pt x="233" y="450"/>
                    <a:pt x="232" y="458"/>
                  </a:cubicBezTo>
                  <a:cubicBezTo>
                    <a:pt x="230" y="465"/>
                    <a:pt x="230" y="473"/>
                    <a:pt x="230" y="475"/>
                  </a:cubicBezTo>
                  <a:cubicBezTo>
                    <a:pt x="230" y="477"/>
                    <a:pt x="229" y="497"/>
                    <a:pt x="229" y="497"/>
                  </a:cubicBezTo>
                  <a:cubicBezTo>
                    <a:pt x="229" y="497"/>
                    <a:pt x="233" y="493"/>
                    <a:pt x="236" y="492"/>
                  </a:cubicBezTo>
                  <a:cubicBezTo>
                    <a:pt x="238" y="491"/>
                    <a:pt x="243" y="488"/>
                    <a:pt x="243" y="488"/>
                  </a:cubicBezTo>
                  <a:cubicBezTo>
                    <a:pt x="243" y="488"/>
                    <a:pt x="241" y="580"/>
                    <a:pt x="239" y="597"/>
                  </a:cubicBezTo>
                  <a:cubicBezTo>
                    <a:pt x="237" y="613"/>
                    <a:pt x="235" y="617"/>
                    <a:pt x="234" y="632"/>
                  </a:cubicBezTo>
                  <a:cubicBezTo>
                    <a:pt x="234" y="647"/>
                    <a:pt x="234" y="654"/>
                    <a:pt x="232" y="661"/>
                  </a:cubicBezTo>
                  <a:cubicBezTo>
                    <a:pt x="230" y="669"/>
                    <a:pt x="228" y="692"/>
                    <a:pt x="227" y="702"/>
                  </a:cubicBezTo>
                  <a:cubicBezTo>
                    <a:pt x="226" y="712"/>
                    <a:pt x="228" y="719"/>
                    <a:pt x="226" y="731"/>
                  </a:cubicBezTo>
                  <a:cubicBezTo>
                    <a:pt x="225" y="742"/>
                    <a:pt x="225" y="791"/>
                    <a:pt x="225" y="796"/>
                  </a:cubicBezTo>
                  <a:cubicBezTo>
                    <a:pt x="226" y="802"/>
                    <a:pt x="224" y="809"/>
                    <a:pt x="222" y="814"/>
                  </a:cubicBezTo>
                  <a:cubicBezTo>
                    <a:pt x="221" y="818"/>
                    <a:pt x="217" y="830"/>
                    <a:pt x="218" y="832"/>
                  </a:cubicBezTo>
                  <a:cubicBezTo>
                    <a:pt x="218" y="834"/>
                    <a:pt x="234" y="837"/>
                    <a:pt x="234" y="837"/>
                  </a:cubicBezTo>
                  <a:cubicBezTo>
                    <a:pt x="234" y="837"/>
                    <a:pt x="216" y="847"/>
                    <a:pt x="209" y="855"/>
                  </a:cubicBezTo>
                  <a:cubicBezTo>
                    <a:pt x="203" y="863"/>
                    <a:pt x="191" y="864"/>
                    <a:pt x="188" y="871"/>
                  </a:cubicBezTo>
                  <a:cubicBezTo>
                    <a:pt x="185" y="879"/>
                    <a:pt x="185" y="882"/>
                    <a:pt x="189" y="886"/>
                  </a:cubicBezTo>
                  <a:cubicBezTo>
                    <a:pt x="193" y="889"/>
                    <a:pt x="228" y="888"/>
                    <a:pt x="234" y="884"/>
                  </a:cubicBezTo>
                  <a:cubicBezTo>
                    <a:pt x="241" y="880"/>
                    <a:pt x="247" y="873"/>
                    <a:pt x="255" y="871"/>
                  </a:cubicBezTo>
                  <a:cubicBezTo>
                    <a:pt x="263" y="868"/>
                    <a:pt x="278" y="864"/>
                    <a:pt x="284" y="862"/>
                  </a:cubicBezTo>
                  <a:cubicBezTo>
                    <a:pt x="290" y="859"/>
                    <a:pt x="291" y="860"/>
                    <a:pt x="292" y="857"/>
                  </a:cubicBezTo>
                  <a:cubicBezTo>
                    <a:pt x="293" y="854"/>
                    <a:pt x="291" y="841"/>
                    <a:pt x="291" y="841"/>
                  </a:cubicBezTo>
                  <a:cubicBezTo>
                    <a:pt x="299" y="840"/>
                    <a:pt x="299" y="840"/>
                    <a:pt x="299" y="840"/>
                  </a:cubicBezTo>
                  <a:cubicBezTo>
                    <a:pt x="300" y="827"/>
                    <a:pt x="304" y="773"/>
                    <a:pt x="306" y="733"/>
                  </a:cubicBezTo>
                  <a:cubicBezTo>
                    <a:pt x="316" y="739"/>
                    <a:pt x="316" y="739"/>
                    <a:pt x="316" y="739"/>
                  </a:cubicBezTo>
                  <a:cubicBezTo>
                    <a:pt x="316" y="739"/>
                    <a:pt x="317" y="735"/>
                    <a:pt x="315" y="721"/>
                  </a:cubicBezTo>
                  <a:cubicBezTo>
                    <a:pt x="313" y="706"/>
                    <a:pt x="315" y="711"/>
                    <a:pt x="317" y="707"/>
                  </a:cubicBezTo>
                  <a:cubicBezTo>
                    <a:pt x="318" y="703"/>
                    <a:pt x="318" y="697"/>
                    <a:pt x="318" y="687"/>
                  </a:cubicBezTo>
                  <a:cubicBezTo>
                    <a:pt x="317" y="677"/>
                    <a:pt x="320" y="674"/>
                    <a:pt x="322" y="666"/>
                  </a:cubicBezTo>
                  <a:cubicBezTo>
                    <a:pt x="324" y="657"/>
                    <a:pt x="326" y="643"/>
                    <a:pt x="326" y="643"/>
                  </a:cubicBezTo>
                  <a:cubicBezTo>
                    <a:pt x="326" y="643"/>
                    <a:pt x="331" y="645"/>
                    <a:pt x="332" y="648"/>
                  </a:cubicBezTo>
                  <a:cubicBezTo>
                    <a:pt x="333" y="652"/>
                    <a:pt x="333" y="647"/>
                    <a:pt x="330" y="637"/>
                  </a:cubicBezTo>
                  <a:cubicBezTo>
                    <a:pt x="329" y="633"/>
                    <a:pt x="327" y="622"/>
                    <a:pt x="326" y="611"/>
                  </a:cubicBezTo>
                  <a:cubicBezTo>
                    <a:pt x="328" y="589"/>
                    <a:pt x="330" y="565"/>
                    <a:pt x="334" y="537"/>
                  </a:cubicBezTo>
                  <a:cubicBezTo>
                    <a:pt x="335" y="533"/>
                    <a:pt x="335" y="518"/>
                    <a:pt x="336" y="522"/>
                  </a:cubicBezTo>
                  <a:cubicBezTo>
                    <a:pt x="365" y="589"/>
                    <a:pt x="371" y="672"/>
                    <a:pt x="389" y="752"/>
                  </a:cubicBezTo>
                  <a:cubicBezTo>
                    <a:pt x="389" y="759"/>
                    <a:pt x="391" y="770"/>
                    <a:pt x="392" y="776"/>
                  </a:cubicBezTo>
                  <a:cubicBezTo>
                    <a:pt x="393" y="784"/>
                    <a:pt x="404" y="816"/>
                    <a:pt x="403" y="821"/>
                  </a:cubicBezTo>
                  <a:cubicBezTo>
                    <a:pt x="402" y="825"/>
                    <a:pt x="410" y="814"/>
                    <a:pt x="410" y="814"/>
                  </a:cubicBezTo>
                  <a:cubicBezTo>
                    <a:pt x="410" y="814"/>
                    <a:pt x="413" y="823"/>
                    <a:pt x="413" y="826"/>
                  </a:cubicBezTo>
                  <a:cubicBezTo>
                    <a:pt x="413" y="827"/>
                    <a:pt x="417" y="817"/>
                    <a:pt x="420" y="806"/>
                  </a:cubicBezTo>
                  <a:cubicBezTo>
                    <a:pt x="424" y="805"/>
                    <a:pt x="424" y="805"/>
                    <a:pt x="424" y="805"/>
                  </a:cubicBezTo>
                  <a:cubicBezTo>
                    <a:pt x="426" y="826"/>
                    <a:pt x="420" y="817"/>
                    <a:pt x="419" y="827"/>
                  </a:cubicBezTo>
                  <a:cubicBezTo>
                    <a:pt x="418" y="845"/>
                    <a:pt x="415" y="847"/>
                    <a:pt x="420" y="856"/>
                  </a:cubicBezTo>
                  <a:cubicBezTo>
                    <a:pt x="420" y="860"/>
                    <a:pt x="450" y="871"/>
                    <a:pt x="455" y="874"/>
                  </a:cubicBezTo>
                  <a:cubicBezTo>
                    <a:pt x="466" y="883"/>
                    <a:pt x="465" y="882"/>
                    <a:pt x="478" y="888"/>
                  </a:cubicBezTo>
                  <a:cubicBezTo>
                    <a:pt x="492" y="895"/>
                    <a:pt x="520" y="892"/>
                    <a:pt x="521" y="887"/>
                  </a:cubicBezTo>
                  <a:cubicBezTo>
                    <a:pt x="524" y="873"/>
                    <a:pt x="506" y="865"/>
                    <a:pt x="492" y="852"/>
                  </a:cubicBezTo>
                  <a:cubicBezTo>
                    <a:pt x="478" y="840"/>
                    <a:pt x="476" y="828"/>
                    <a:pt x="474" y="823"/>
                  </a:cubicBezTo>
                  <a:cubicBezTo>
                    <a:pt x="473" y="820"/>
                    <a:pt x="473" y="817"/>
                    <a:pt x="472" y="814"/>
                  </a:cubicBezTo>
                  <a:cubicBezTo>
                    <a:pt x="476" y="814"/>
                    <a:pt x="479" y="814"/>
                    <a:pt x="480" y="814"/>
                  </a:cubicBezTo>
                  <a:cubicBezTo>
                    <a:pt x="482" y="815"/>
                    <a:pt x="476" y="802"/>
                    <a:pt x="472" y="792"/>
                  </a:cubicBezTo>
                  <a:cubicBezTo>
                    <a:pt x="468" y="782"/>
                    <a:pt x="469" y="768"/>
                    <a:pt x="468" y="748"/>
                  </a:cubicBezTo>
                  <a:cubicBezTo>
                    <a:pt x="468" y="738"/>
                    <a:pt x="459" y="688"/>
                    <a:pt x="450" y="640"/>
                  </a:cubicBezTo>
                  <a:cubicBezTo>
                    <a:pt x="447" y="617"/>
                    <a:pt x="444" y="594"/>
                    <a:pt x="444" y="587"/>
                  </a:cubicBezTo>
                  <a:cubicBezTo>
                    <a:pt x="443" y="572"/>
                    <a:pt x="446" y="544"/>
                    <a:pt x="443" y="534"/>
                  </a:cubicBezTo>
                  <a:cubicBezTo>
                    <a:pt x="440" y="524"/>
                    <a:pt x="442" y="457"/>
                    <a:pt x="442" y="457"/>
                  </a:cubicBezTo>
                  <a:cubicBezTo>
                    <a:pt x="442" y="457"/>
                    <a:pt x="450" y="479"/>
                    <a:pt x="452" y="474"/>
                  </a:cubicBezTo>
                  <a:cubicBezTo>
                    <a:pt x="454" y="468"/>
                    <a:pt x="454" y="456"/>
                    <a:pt x="454" y="456"/>
                  </a:cubicBezTo>
                  <a:cubicBezTo>
                    <a:pt x="454" y="456"/>
                    <a:pt x="455" y="446"/>
                    <a:pt x="457" y="448"/>
                  </a:cubicBezTo>
                  <a:cubicBezTo>
                    <a:pt x="459" y="450"/>
                    <a:pt x="464" y="456"/>
                    <a:pt x="463" y="454"/>
                  </a:cubicBezTo>
                  <a:cubicBezTo>
                    <a:pt x="463" y="452"/>
                    <a:pt x="462" y="441"/>
                    <a:pt x="462" y="441"/>
                  </a:cubicBezTo>
                  <a:cubicBezTo>
                    <a:pt x="462" y="441"/>
                    <a:pt x="429" y="363"/>
                    <a:pt x="429" y="357"/>
                  </a:cubicBezTo>
                  <a:cubicBezTo>
                    <a:pt x="428" y="351"/>
                    <a:pt x="425" y="338"/>
                    <a:pt x="426" y="336"/>
                  </a:cubicBezTo>
                  <a:cubicBezTo>
                    <a:pt x="427" y="333"/>
                    <a:pt x="423" y="266"/>
                    <a:pt x="422" y="259"/>
                  </a:cubicBezTo>
                  <a:cubicBezTo>
                    <a:pt x="420" y="235"/>
                    <a:pt x="426" y="234"/>
                    <a:pt x="425" y="189"/>
                  </a:cubicBezTo>
                  <a:cubicBezTo>
                    <a:pt x="429" y="186"/>
                    <a:pt x="432" y="185"/>
                    <a:pt x="432" y="185"/>
                  </a:cubicBezTo>
                  <a:cubicBezTo>
                    <a:pt x="441" y="186"/>
                    <a:pt x="429" y="173"/>
                    <a:pt x="448" y="164"/>
                  </a:cubicBezTo>
                  <a:cubicBezTo>
                    <a:pt x="453" y="162"/>
                    <a:pt x="471" y="157"/>
                    <a:pt x="481" y="160"/>
                  </a:cubicBezTo>
                  <a:cubicBezTo>
                    <a:pt x="482" y="160"/>
                    <a:pt x="484" y="160"/>
                    <a:pt x="485" y="160"/>
                  </a:cubicBezTo>
                  <a:cubicBezTo>
                    <a:pt x="488" y="162"/>
                    <a:pt x="490" y="163"/>
                    <a:pt x="491" y="165"/>
                  </a:cubicBezTo>
                  <a:cubicBezTo>
                    <a:pt x="493" y="167"/>
                    <a:pt x="494" y="169"/>
                    <a:pt x="497" y="170"/>
                  </a:cubicBezTo>
                  <a:cubicBezTo>
                    <a:pt x="498" y="163"/>
                    <a:pt x="501" y="153"/>
                    <a:pt x="501" y="153"/>
                  </a:cubicBezTo>
                  <a:cubicBezTo>
                    <a:pt x="501" y="153"/>
                    <a:pt x="503" y="172"/>
                    <a:pt x="502" y="175"/>
                  </a:cubicBezTo>
                  <a:cubicBezTo>
                    <a:pt x="504" y="177"/>
                    <a:pt x="505" y="177"/>
                    <a:pt x="508" y="180"/>
                  </a:cubicBezTo>
                  <a:cubicBezTo>
                    <a:pt x="512" y="184"/>
                    <a:pt x="538" y="203"/>
                    <a:pt x="538" y="203"/>
                  </a:cubicBezTo>
                  <a:cubicBezTo>
                    <a:pt x="538" y="203"/>
                    <a:pt x="540" y="202"/>
                    <a:pt x="541" y="199"/>
                  </a:cubicBezTo>
                  <a:cubicBezTo>
                    <a:pt x="542" y="198"/>
                    <a:pt x="543" y="193"/>
                    <a:pt x="542" y="193"/>
                  </a:cubicBezTo>
                  <a:cubicBezTo>
                    <a:pt x="543" y="190"/>
                    <a:pt x="543" y="183"/>
                    <a:pt x="543" y="181"/>
                  </a:cubicBezTo>
                  <a:cubicBezTo>
                    <a:pt x="543" y="181"/>
                    <a:pt x="543" y="181"/>
                    <a:pt x="543" y="181"/>
                  </a:cubicBezTo>
                  <a:cubicBezTo>
                    <a:pt x="545" y="184"/>
                    <a:pt x="547" y="189"/>
                    <a:pt x="547" y="189"/>
                  </a:cubicBezTo>
                  <a:cubicBezTo>
                    <a:pt x="547" y="190"/>
                    <a:pt x="549" y="185"/>
                    <a:pt x="549" y="180"/>
                  </a:cubicBezTo>
                  <a:cubicBezTo>
                    <a:pt x="550" y="175"/>
                    <a:pt x="550" y="173"/>
                    <a:pt x="550" y="169"/>
                  </a:cubicBezTo>
                  <a:cubicBezTo>
                    <a:pt x="551" y="166"/>
                    <a:pt x="551" y="162"/>
                    <a:pt x="551" y="158"/>
                  </a:cubicBezTo>
                  <a:cubicBezTo>
                    <a:pt x="552" y="159"/>
                    <a:pt x="554" y="160"/>
                    <a:pt x="555" y="161"/>
                  </a:cubicBezTo>
                  <a:cubicBezTo>
                    <a:pt x="556" y="162"/>
                    <a:pt x="556" y="166"/>
                    <a:pt x="555" y="170"/>
                  </a:cubicBezTo>
                  <a:cubicBezTo>
                    <a:pt x="555" y="174"/>
                    <a:pt x="551" y="191"/>
                    <a:pt x="551" y="192"/>
                  </a:cubicBezTo>
                  <a:cubicBezTo>
                    <a:pt x="551" y="194"/>
                    <a:pt x="553" y="199"/>
                    <a:pt x="552" y="205"/>
                  </a:cubicBezTo>
                  <a:cubicBezTo>
                    <a:pt x="552" y="212"/>
                    <a:pt x="547" y="223"/>
                    <a:pt x="548" y="227"/>
                  </a:cubicBezTo>
                  <a:cubicBezTo>
                    <a:pt x="550" y="230"/>
                    <a:pt x="557" y="226"/>
                    <a:pt x="562" y="220"/>
                  </a:cubicBezTo>
                  <a:cubicBezTo>
                    <a:pt x="563" y="218"/>
                    <a:pt x="564" y="213"/>
                    <a:pt x="565" y="212"/>
                  </a:cubicBezTo>
                  <a:cubicBezTo>
                    <a:pt x="565" y="212"/>
                    <a:pt x="565" y="211"/>
                    <a:pt x="566" y="210"/>
                  </a:cubicBezTo>
                  <a:cubicBezTo>
                    <a:pt x="568" y="204"/>
                    <a:pt x="566" y="197"/>
                    <a:pt x="566" y="197"/>
                  </a:cubicBezTo>
                  <a:cubicBezTo>
                    <a:pt x="566" y="197"/>
                    <a:pt x="570" y="196"/>
                    <a:pt x="571" y="196"/>
                  </a:cubicBezTo>
                  <a:cubicBezTo>
                    <a:pt x="573" y="196"/>
                    <a:pt x="575" y="198"/>
                    <a:pt x="577" y="203"/>
                  </a:cubicBezTo>
                  <a:cubicBezTo>
                    <a:pt x="579" y="210"/>
                    <a:pt x="575" y="219"/>
                    <a:pt x="577" y="243"/>
                  </a:cubicBezTo>
                  <a:cubicBezTo>
                    <a:pt x="578" y="248"/>
                    <a:pt x="584" y="253"/>
                    <a:pt x="586" y="249"/>
                  </a:cubicBezTo>
                  <a:cubicBezTo>
                    <a:pt x="588" y="233"/>
                    <a:pt x="590" y="213"/>
                    <a:pt x="591" y="204"/>
                  </a:cubicBezTo>
                  <a:cubicBezTo>
                    <a:pt x="591" y="201"/>
                    <a:pt x="592" y="201"/>
                    <a:pt x="594" y="203"/>
                  </a:cubicBezTo>
                  <a:cubicBezTo>
                    <a:pt x="595" y="206"/>
                    <a:pt x="597" y="209"/>
                    <a:pt x="599" y="213"/>
                  </a:cubicBezTo>
                  <a:cubicBezTo>
                    <a:pt x="600" y="217"/>
                    <a:pt x="606" y="232"/>
                    <a:pt x="607" y="234"/>
                  </a:cubicBezTo>
                  <a:cubicBezTo>
                    <a:pt x="609" y="236"/>
                    <a:pt x="612" y="244"/>
                    <a:pt x="618" y="244"/>
                  </a:cubicBezTo>
                  <a:cubicBezTo>
                    <a:pt x="622" y="243"/>
                    <a:pt x="620" y="237"/>
                    <a:pt x="620" y="237"/>
                  </a:cubicBezTo>
                  <a:cubicBezTo>
                    <a:pt x="620" y="237"/>
                    <a:pt x="621" y="238"/>
                    <a:pt x="622" y="238"/>
                  </a:cubicBezTo>
                  <a:cubicBezTo>
                    <a:pt x="623" y="239"/>
                    <a:pt x="625" y="238"/>
                    <a:pt x="626" y="235"/>
                  </a:cubicBezTo>
                  <a:cubicBezTo>
                    <a:pt x="626" y="233"/>
                    <a:pt x="620" y="211"/>
                    <a:pt x="620" y="210"/>
                  </a:cubicBezTo>
                  <a:cubicBezTo>
                    <a:pt x="620" y="210"/>
                    <a:pt x="620" y="210"/>
                    <a:pt x="620" y="210"/>
                  </a:cubicBezTo>
                  <a:cubicBezTo>
                    <a:pt x="620" y="210"/>
                    <a:pt x="620" y="210"/>
                    <a:pt x="620" y="210"/>
                  </a:cubicBezTo>
                  <a:cubicBezTo>
                    <a:pt x="620" y="211"/>
                    <a:pt x="623" y="217"/>
                    <a:pt x="624" y="218"/>
                  </a:cubicBezTo>
                  <a:cubicBezTo>
                    <a:pt x="625" y="219"/>
                    <a:pt x="632" y="221"/>
                    <a:pt x="631" y="218"/>
                  </a:cubicBezTo>
                  <a:cubicBezTo>
                    <a:pt x="631" y="214"/>
                    <a:pt x="626" y="203"/>
                    <a:pt x="621" y="194"/>
                  </a:cubicBezTo>
                  <a:close/>
                  <a:moveTo>
                    <a:pt x="219" y="87"/>
                  </a:moveTo>
                  <a:cubicBezTo>
                    <a:pt x="219" y="86"/>
                    <a:pt x="219" y="85"/>
                    <a:pt x="219" y="85"/>
                  </a:cubicBezTo>
                  <a:cubicBezTo>
                    <a:pt x="219" y="85"/>
                    <a:pt x="219" y="85"/>
                    <a:pt x="220" y="85"/>
                  </a:cubicBezTo>
                  <a:cubicBezTo>
                    <a:pt x="220" y="86"/>
                    <a:pt x="220" y="86"/>
                    <a:pt x="220" y="86"/>
                  </a:cubicBezTo>
                  <a:cubicBezTo>
                    <a:pt x="219" y="86"/>
                    <a:pt x="219" y="86"/>
                    <a:pt x="219" y="87"/>
                  </a:cubicBezTo>
                  <a:close/>
                  <a:moveTo>
                    <a:pt x="294" y="16"/>
                  </a:moveTo>
                  <a:cubicBezTo>
                    <a:pt x="294" y="16"/>
                    <a:pt x="293" y="16"/>
                    <a:pt x="293" y="16"/>
                  </a:cubicBezTo>
                  <a:cubicBezTo>
                    <a:pt x="293" y="15"/>
                    <a:pt x="293" y="15"/>
                    <a:pt x="293" y="15"/>
                  </a:cubicBezTo>
                  <a:cubicBezTo>
                    <a:pt x="293" y="15"/>
                    <a:pt x="292" y="15"/>
                    <a:pt x="292" y="15"/>
                  </a:cubicBezTo>
                  <a:cubicBezTo>
                    <a:pt x="291" y="15"/>
                    <a:pt x="291" y="15"/>
                    <a:pt x="291" y="15"/>
                  </a:cubicBezTo>
                  <a:cubicBezTo>
                    <a:pt x="290" y="14"/>
                    <a:pt x="290" y="14"/>
                    <a:pt x="290" y="14"/>
                  </a:cubicBezTo>
                  <a:cubicBezTo>
                    <a:pt x="290" y="14"/>
                    <a:pt x="290" y="14"/>
                    <a:pt x="291" y="14"/>
                  </a:cubicBezTo>
                  <a:cubicBezTo>
                    <a:pt x="291" y="15"/>
                    <a:pt x="292" y="15"/>
                    <a:pt x="293" y="15"/>
                  </a:cubicBezTo>
                  <a:cubicBezTo>
                    <a:pt x="293" y="15"/>
                    <a:pt x="293" y="15"/>
                    <a:pt x="294" y="16"/>
                  </a:cubicBezTo>
                  <a:close/>
                  <a:moveTo>
                    <a:pt x="299" y="19"/>
                  </a:moveTo>
                  <a:cubicBezTo>
                    <a:pt x="299" y="18"/>
                    <a:pt x="299" y="18"/>
                    <a:pt x="299" y="18"/>
                  </a:cubicBezTo>
                  <a:cubicBezTo>
                    <a:pt x="299" y="18"/>
                    <a:pt x="299" y="18"/>
                    <a:pt x="298" y="18"/>
                  </a:cubicBezTo>
                  <a:cubicBezTo>
                    <a:pt x="299" y="18"/>
                    <a:pt x="299" y="18"/>
                    <a:pt x="300" y="19"/>
                  </a:cubicBezTo>
                  <a:cubicBezTo>
                    <a:pt x="300" y="19"/>
                    <a:pt x="299" y="19"/>
                    <a:pt x="299" y="19"/>
                  </a:cubicBezTo>
                  <a:close/>
                  <a:moveTo>
                    <a:pt x="300" y="19"/>
                  </a:moveTo>
                  <a:cubicBezTo>
                    <a:pt x="300" y="18"/>
                    <a:pt x="299" y="18"/>
                    <a:pt x="298" y="17"/>
                  </a:cubicBezTo>
                  <a:cubicBezTo>
                    <a:pt x="296" y="16"/>
                    <a:pt x="293" y="14"/>
                    <a:pt x="290" y="13"/>
                  </a:cubicBezTo>
                  <a:cubicBezTo>
                    <a:pt x="290" y="13"/>
                    <a:pt x="290" y="12"/>
                    <a:pt x="290" y="12"/>
                  </a:cubicBezTo>
                  <a:cubicBezTo>
                    <a:pt x="290" y="12"/>
                    <a:pt x="290" y="12"/>
                    <a:pt x="291" y="13"/>
                  </a:cubicBezTo>
                  <a:cubicBezTo>
                    <a:pt x="292" y="13"/>
                    <a:pt x="294" y="14"/>
                    <a:pt x="295" y="15"/>
                  </a:cubicBezTo>
                  <a:cubicBezTo>
                    <a:pt x="297" y="16"/>
                    <a:pt x="299" y="17"/>
                    <a:pt x="301" y="19"/>
                  </a:cubicBezTo>
                  <a:cubicBezTo>
                    <a:pt x="301" y="19"/>
                    <a:pt x="301" y="19"/>
                    <a:pt x="301" y="19"/>
                  </a:cubicBezTo>
                  <a:cubicBezTo>
                    <a:pt x="301" y="19"/>
                    <a:pt x="300" y="19"/>
                    <a:pt x="300" y="19"/>
                  </a:cubicBezTo>
                  <a:close/>
                  <a:moveTo>
                    <a:pt x="304" y="22"/>
                  </a:moveTo>
                  <a:cubicBezTo>
                    <a:pt x="304" y="22"/>
                    <a:pt x="304" y="22"/>
                    <a:pt x="305" y="22"/>
                  </a:cubicBezTo>
                  <a:cubicBezTo>
                    <a:pt x="304" y="22"/>
                    <a:pt x="304" y="22"/>
                    <a:pt x="304" y="22"/>
                  </a:cubicBezTo>
                  <a:cubicBezTo>
                    <a:pt x="304" y="22"/>
                    <a:pt x="303" y="21"/>
                    <a:pt x="303" y="21"/>
                  </a:cubicBezTo>
                  <a:cubicBezTo>
                    <a:pt x="303" y="21"/>
                    <a:pt x="303" y="21"/>
                    <a:pt x="303" y="21"/>
                  </a:cubicBezTo>
                  <a:cubicBezTo>
                    <a:pt x="303" y="21"/>
                    <a:pt x="304" y="22"/>
                    <a:pt x="304" y="22"/>
                  </a:cubicBezTo>
                  <a:close/>
                  <a:moveTo>
                    <a:pt x="300" y="16"/>
                  </a:moveTo>
                  <a:cubicBezTo>
                    <a:pt x="301" y="17"/>
                    <a:pt x="302" y="18"/>
                    <a:pt x="302" y="18"/>
                  </a:cubicBezTo>
                  <a:cubicBezTo>
                    <a:pt x="303" y="19"/>
                    <a:pt x="304" y="20"/>
                    <a:pt x="304" y="20"/>
                  </a:cubicBezTo>
                  <a:cubicBezTo>
                    <a:pt x="304" y="20"/>
                    <a:pt x="303" y="20"/>
                    <a:pt x="303" y="20"/>
                  </a:cubicBezTo>
                  <a:cubicBezTo>
                    <a:pt x="302" y="19"/>
                    <a:pt x="302" y="19"/>
                    <a:pt x="302" y="19"/>
                  </a:cubicBezTo>
                  <a:cubicBezTo>
                    <a:pt x="301" y="19"/>
                    <a:pt x="301" y="19"/>
                    <a:pt x="301" y="18"/>
                  </a:cubicBezTo>
                  <a:cubicBezTo>
                    <a:pt x="299" y="17"/>
                    <a:pt x="298" y="16"/>
                    <a:pt x="296" y="14"/>
                  </a:cubicBezTo>
                  <a:cubicBezTo>
                    <a:pt x="296" y="14"/>
                    <a:pt x="296" y="14"/>
                    <a:pt x="296" y="14"/>
                  </a:cubicBezTo>
                  <a:cubicBezTo>
                    <a:pt x="297" y="15"/>
                    <a:pt x="299" y="15"/>
                    <a:pt x="300" y="16"/>
                  </a:cubicBezTo>
                  <a:close/>
                  <a:moveTo>
                    <a:pt x="281" y="7"/>
                  </a:moveTo>
                  <a:cubicBezTo>
                    <a:pt x="283" y="8"/>
                    <a:pt x="284" y="8"/>
                    <a:pt x="286" y="9"/>
                  </a:cubicBezTo>
                  <a:cubicBezTo>
                    <a:pt x="286" y="9"/>
                    <a:pt x="286" y="9"/>
                    <a:pt x="286" y="9"/>
                  </a:cubicBezTo>
                  <a:cubicBezTo>
                    <a:pt x="286" y="9"/>
                    <a:pt x="285" y="9"/>
                    <a:pt x="285" y="9"/>
                  </a:cubicBezTo>
                  <a:cubicBezTo>
                    <a:pt x="284" y="9"/>
                    <a:pt x="283" y="9"/>
                    <a:pt x="282" y="8"/>
                  </a:cubicBezTo>
                  <a:cubicBezTo>
                    <a:pt x="282" y="8"/>
                    <a:pt x="282" y="8"/>
                    <a:pt x="281" y="8"/>
                  </a:cubicBezTo>
                  <a:cubicBezTo>
                    <a:pt x="280" y="7"/>
                    <a:pt x="279" y="7"/>
                    <a:pt x="278" y="6"/>
                  </a:cubicBezTo>
                  <a:cubicBezTo>
                    <a:pt x="278" y="6"/>
                    <a:pt x="278" y="6"/>
                    <a:pt x="278" y="6"/>
                  </a:cubicBezTo>
                  <a:cubicBezTo>
                    <a:pt x="279" y="6"/>
                    <a:pt x="280" y="6"/>
                    <a:pt x="281" y="7"/>
                  </a:cubicBezTo>
                  <a:close/>
                  <a:moveTo>
                    <a:pt x="208" y="71"/>
                  </a:moveTo>
                  <a:cubicBezTo>
                    <a:pt x="208" y="71"/>
                    <a:pt x="208" y="72"/>
                    <a:pt x="207" y="73"/>
                  </a:cubicBezTo>
                  <a:cubicBezTo>
                    <a:pt x="207" y="73"/>
                    <a:pt x="207" y="73"/>
                    <a:pt x="207" y="74"/>
                  </a:cubicBezTo>
                  <a:cubicBezTo>
                    <a:pt x="207" y="73"/>
                    <a:pt x="207" y="73"/>
                    <a:pt x="207" y="72"/>
                  </a:cubicBezTo>
                  <a:cubicBezTo>
                    <a:pt x="207" y="71"/>
                    <a:pt x="207" y="69"/>
                    <a:pt x="208" y="67"/>
                  </a:cubicBezTo>
                  <a:cubicBezTo>
                    <a:pt x="208" y="66"/>
                    <a:pt x="208" y="64"/>
                    <a:pt x="209" y="62"/>
                  </a:cubicBezTo>
                  <a:cubicBezTo>
                    <a:pt x="209" y="61"/>
                    <a:pt x="209" y="61"/>
                    <a:pt x="209" y="60"/>
                  </a:cubicBezTo>
                  <a:cubicBezTo>
                    <a:pt x="209" y="61"/>
                    <a:pt x="209" y="62"/>
                    <a:pt x="209" y="63"/>
                  </a:cubicBezTo>
                  <a:cubicBezTo>
                    <a:pt x="209" y="64"/>
                    <a:pt x="209" y="65"/>
                    <a:pt x="209" y="66"/>
                  </a:cubicBezTo>
                  <a:cubicBezTo>
                    <a:pt x="208" y="68"/>
                    <a:pt x="208" y="69"/>
                    <a:pt x="208" y="71"/>
                  </a:cubicBezTo>
                  <a:close/>
                  <a:moveTo>
                    <a:pt x="226" y="93"/>
                  </a:moveTo>
                  <a:cubicBezTo>
                    <a:pt x="226" y="92"/>
                    <a:pt x="226" y="92"/>
                    <a:pt x="226" y="92"/>
                  </a:cubicBezTo>
                  <a:cubicBezTo>
                    <a:pt x="226" y="92"/>
                    <a:pt x="226" y="92"/>
                    <a:pt x="226" y="93"/>
                  </a:cubicBezTo>
                  <a:cubicBezTo>
                    <a:pt x="227" y="93"/>
                    <a:pt x="227" y="93"/>
                    <a:pt x="227" y="94"/>
                  </a:cubicBezTo>
                  <a:cubicBezTo>
                    <a:pt x="227" y="94"/>
                    <a:pt x="228" y="94"/>
                    <a:pt x="228" y="94"/>
                  </a:cubicBezTo>
                  <a:cubicBezTo>
                    <a:pt x="227" y="94"/>
                    <a:pt x="227" y="93"/>
                    <a:pt x="226" y="9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8" name="图文框 47"/>
          <p:cNvSpPr/>
          <p:nvPr/>
        </p:nvSpPr>
        <p:spPr>
          <a:xfrm>
            <a:off x="0" y="0"/>
            <a:ext cx="12191999" cy="6870702"/>
          </a:xfrm>
          <a:prstGeom prst="frame">
            <a:avLst>
              <a:gd name="adj1" fmla="val 29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MH_Number_1"/>
          <p:cNvSpPr/>
          <p:nvPr>
            <p:custDataLst>
              <p:tags r:id="rId1"/>
            </p:custDataLst>
          </p:nvPr>
        </p:nvSpPr>
        <p:spPr>
          <a:xfrm>
            <a:off x="2237429" y="1508232"/>
            <a:ext cx="2361533" cy="2359938"/>
          </a:xfrm>
          <a:prstGeom prst="rect">
            <a:avLst/>
          </a:prstGeom>
          <a:solidFill>
            <a:schemeClr val="tx1"/>
          </a:solidFill>
          <a:ln w="2190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3800" b="1" dirty="0">
                <a:solidFill>
                  <a:srgbClr val="FFFFFF"/>
                </a:solidFill>
                <a:cs typeface="+mn-ea"/>
                <a:sym typeface="+mn-lt"/>
              </a:rPr>
              <a:t>2</a:t>
            </a:r>
            <a:endParaRPr lang="zh-CN" altLang="en-US" sz="13800" b="1" dirty="0">
              <a:solidFill>
                <a:srgbClr val="FFFFFF"/>
              </a:solidFill>
              <a:cs typeface="+mn-ea"/>
              <a:sym typeface="+mn-lt"/>
            </a:endParaRPr>
          </a:p>
        </p:txBody>
      </p:sp>
      <p:sp>
        <p:nvSpPr>
          <p:cNvPr id="50" name="MH_Entry_1"/>
          <p:cNvSpPr/>
          <p:nvPr>
            <p:custDataLst>
              <p:tags r:id="rId2"/>
            </p:custDataLst>
          </p:nvPr>
        </p:nvSpPr>
        <p:spPr>
          <a:xfrm>
            <a:off x="5086818" y="2212520"/>
            <a:ext cx="5077034" cy="932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4400" b="1" spc="200" dirty="0">
                <a:solidFill>
                  <a:schemeClr val="bg1"/>
                </a:solidFill>
                <a:cs typeface="+mn-ea"/>
                <a:sym typeface="+mn-lt"/>
              </a:rPr>
              <a:t>活动受众分析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cstate="screen"/>
          <a:stretch>
            <a:fillRect/>
          </a:stretch>
        </p:blipFill>
        <p:spPr>
          <a:xfrm>
            <a:off x="7772661" y="226827"/>
            <a:ext cx="3877407" cy="2262062"/>
          </a:xfrm>
          <a:prstGeom prst="rect">
            <a:avLst/>
          </a:prstGeom>
        </p:spPr>
      </p:pic>
      <p:pic>
        <p:nvPicPr>
          <p:cNvPr id="19" name="图片 18"/>
          <p:cNvPicPr>
            <a:picLocks noChangeAspect="1"/>
          </p:cNvPicPr>
          <p:nvPr/>
        </p:nvPicPr>
        <p:blipFill rotWithShape="1">
          <a:blip r:embed="rId3" cstate="screen"/>
          <a:srcRect/>
          <a:stretch>
            <a:fillRect/>
          </a:stretch>
        </p:blipFill>
        <p:spPr>
          <a:xfrm>
            <a:off x="590975" y="2408551"/>
            <a:ext cx="2219596" cy="4449449"/>
          </a:xfrm>
          <a:prstGeom prst="rect">
            <a:avLst/>
          </a:prstGeom>
        </p:spPr>
      </p:pic>
      <p:pic>
        <p:nvPicPr>
          <p:cNvPr id="20" name="图片 19"/>
          <p:cNvPicPr>
            <a:picLocks noChangeAspect="1"/>
          </p:cNvPicPr>
          <p:nvPr/>
        </p:nvPicPr>
        <p:blipFill>
          <a:blip r:embed="rId4" cstate="screen"/>
          <a:stretch>
            <a:fillRect/>
          </a:stretch>
        </p:blipFill>
        <p:spPr>
          <a:xfrm>
            <a:off x="9195807" y="3680793"/>
            <a:ext cx="1747713" cy="3142677"/>
          </a:xfrm>
          <a:prstGeom prst="rect">
            <a:avLst/>
          </a:prstGeom>
        </p:spPr>
      </p:pic>
      <p:pic>
        <p:nvPicPr>
          <p:cNvPr id="21" name="图片 20"/>
          <p:cNvPicPr>
            <a:picLocks noChangeAspect="1"/>
          </p:cNvPicPr>
          <p:nvPr/>
        </p:nvPicPr>
        <p:blipFill rotWithShape="1">
          <a:blip r:embed="rId5" cstate="screen">
            <a:biLevel thresh="25000"/>
          </a:blip>
          <a:srcRect b="41344"/>
          <a:stretch>
            <a:fillRect/>
          </a:stretch>
        </p:blipFill>
        <p:spPr>
          <a:xfrm>
            <a:off x="-768532" y="4752810"/>
            <a:ext cx="13424263" cy="2105190"/>
          </a:xfrm>
          <a:prstGeom prst="rect">
            <a:avLst/>
          </a:prstGeom>
        </p:spPr>
      </p:pic>
      <p:pic>
        <p:nvPicPr>
          <p:cNvPr id="22" name="图片 21"/>
          <p:cNvPicPr>
            <a:picLocks noChangeAspect="1"/>
          </p:cNvPicPr>
          <p:nvPr/>
        </p:nvPicPr>
        <p:blipFill>
          <a:blip r:embed="rId6" cstate="screen"/>
          <a:stretch>
            <a:fillRect/>
          </a:stretch>
        </p:blipFill>
        <p:spPr>
          <a:xfrm>
            <a:off x="1815648" y="1169601"/>
            <a:ext cx="1762125" cy="702942"/>
          </a:xfrm>
          <a:prstGeom prst="rect">
            <a:avLst/>
          </a:prstGeom>
        </p:spPr>
      </p:pic>
      <p:grpSp>
        <p:nvGrpSpPr>
          <p:cNvPr id="23" name="组合 22"/>
          <p:cNvGrpSpPr/>
          <p:nvPr/>
        </p:nvGrpSpPr>
        <p:grpSpPr>
          <a:xfrm>
            <a:off x="557400" y="290400"/>
            <a:ext cx="3602354" cy="807063"/>
            <a:chOff x="557400" y="290400"/>
            <a:chExt cx="3602354" cy="807063"/>
          </a:xfrm>
        </p:grpSpPr>
        <p:pic>
          <p:nvPicPr>
            <p:cNvPr id="24" name="图片 23"/>
            <p:cNvPicPr>
              <a:picLocks noChangeAspect="1"/>
            </p:cNvPicPr>
            <p:nvPr/>
          </p:nvPicPr>
          <p:blipFill>
            <a:blip r:embed="rId7" cstate="screen"/>
            <a:stretch>
              <a:fillRect/>
            </a:stretch>
          </p:blipFill>
          <p:spPr>
            <a:xfrm>
              <a:off x="557400" y="290400"/>
              <a:ext cx="776400" cy="776400"/>
            </a:xfrm>
            <a:prstGeom prst="rect">
              <a:avLst/>
            </a:prstGeom>
          </p:spPr>
        </p:pic>
        <p:sp>
          <p:nvSpPr>
            <p:cNvPr id="25" name="文本框 15"/>
            <p:cNvSpPr txBox="1"/>
            <p:nvPr/>
          </p:nvSpPr>
          <p:spPr>
            <a:xfrm>
              <a:off x="1512876" y="512688"/>
              <a:ext cx="2646878"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smtClean="0">
                  <a:ln>
                    <a:noFill/>
                  </a:ln>
                  <a:solidFill>
                    <a:prstClr val="white"/>
                  </a:solidFill>
                  <a:effectLst/>
                  <a:uLnTx/>
                  <a:uFillTx/>
                </a:rPr>
                <a:t>活动背景介绍</a:t>
              </a:r>
              <a:endParaRPr kumimoji="0" lang="zh-CN" altLang="en-US" sz="3200" b="1" i="0" u="none" strike="noStrike" kern="0" cap="none" spc="0" normalizeH="0" baseline="0" noProof="0" dirty="0" smtClean="0">
                <a:ln>
                  <a:noFill/>
                </a:ln>
                <a:solidFill>
                  <a:prstClr val="white"/>
                </a:solidFill>
                <a:effectLst/>
                <a:uLnTx/>
                <a:uFillTx/>
              </a:endParaRPr>
            </a:p>
          </p:txBody>
        </p:sp>
      </p:grpSp>
      <p:grpSp>
        <p:nvGrpSpPr>
          <p:cNvPr id="26" name="组合 25"/>
          <p:cNvGrpSpPr/>
          <p:nvPr/>
        </p:nvGrpSpPr>
        <p:grpSpPr>
          <a:xfrm>
            <a:off x="3885447" y="22510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8" name="文本框 24"/>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grpSp>
        <p:nvGrpSpPr>
          <p:cNvPr id="29" name="组合 28"/>
          <p:cNvGrpSpPr/>
          <p:nvPr/>
        </p:nvGrpSpPr>
        <p:grpSpPr>
          <a:xfrm>
            <a:off x="6266697" y="367977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1" name="文本框 27"/>
            <p:cNvSpPr txBox="1"/>
            <p:nvPr/>
          </p:nvSpPr>
          <p:spPr>
            <a:xfrm>
              <a:off x="1593972" y="2225265"/>
              <a:ext cx="172354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替换文本标题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f3ubp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宽屏</PresentationFormat>
  <Paragraphs>196</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等线</vt:lpstr>
      <vt:lpstr>方正粗黑宋简体</vt:lpstr>
      <vt:lpstr>时尚中黑简体</vt:lpstr>
      <vt:lpstr>宋体</vt:lpstr>
      <vt:lpstr>微软雅黑</vt:lpstr>
      <vt:lpstr>Agency FB</vt:lpstr>
      <vt:lpstr>Arial</vt:lpstr>
      <vt:lpstr>Calibri</vt:lpstr>
      <vt:lpstr>Showcard Gothic</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2022-03-08T03:32:53Z</dcterms:created>
  <dcterms:modified xsi:type="dcterms:W3CDTF">2023-01-10T05:06:28Z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03F199EB6C88420A9ED714CBB55A5777</vt:lpwstr>
  </property>
  <property fmtid="{A09F084E-AD41-489F-8076-AA5BE3082BCA}" pid="100">
    <vt:ui4>5</vt:ui4>
  </property>
  <property fmtid="{64440492-4C8B-11D1-8B70-080036B11A03}" pid="11">
    <vt:lpwstr>www.2ppt.com-爱PPT提供资源下载</vt:lpwstr>
  </property>
</Properties>
</file>